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</p:sldIdLst>
  <p:sldSz cx="6858000" cy="9906000" type="A4"/>
  <p:notesSz cx="6858000" cy="9144000"/>
  <p:defaultTextStyle>
    <a:defPPr>
      <a:defRPr lang="en-US"/>
    </a:defPPr>
    <a:lvl1pPr marL="0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19938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39876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59815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679753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099691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19629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2939567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359506" algn="l" defTabSz="41993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3E3B"/>
    <a:srgbClr val="7317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 snapToGrid="0">
      <p:cViewPr varScale="1">
        <p:scale>
          <a:sx n="56" d="100"/>
          <a:sy n="56" d="100"/>
        </p:scale>
        <p:origin x="2035" y="67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5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7163" indent="0" algn="ctr">
              <a:buNone/>
              <a:defRPr sz="1500"/>
            </a:lvl2pPr>
            <a:lvl3pPr marL="694325" indent="0" algn="ctr">
              <a:buNone/>
              <a:defRPr sz="1400"/>
            </a:lvl3pPr>
            <a:lvl4pPr marL="1041489" indent="0" algn="ctr">
              <a:buNone/>
              <a:defRPr sz="1200"/>
            </a:lvl4pPr>
            <a:lvl5pPr marL="1388652" indent="0" algn="ctr">
              <a:buNone/>
              <a:defRPr sz="1200"/>
            </a:lvl5pPr>
            <a:lvl6pPr marL="1735814" indent="0" algn="ctr">
              <a:buNone/>
              <a:defRPr sz="1200"/>
            </a:lvl6pPr>
            <a:lvl7pPr marL="2082977" indent="0" algn="ctr">
              <a:buNone/>
              <a:defRPr sz="1200"/>
            </a:lvl7pPr>
            <a:lvl8pPr marL="2430141" indent="0" algn="ctr">
              <a:buNone/>
              <a:defRPr sz="1200"/>
            </a:lvl8pPr>
            <a:lvl9pPr marL="2777303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077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15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7"/>
            <a:ext cx="5915025" cy="216693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71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943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414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8865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358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8297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3014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7730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918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2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406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7163" indent="0">
              <a:buNone/>
              <a:defRPr sz="1500" b="1"/>
            </a:lvl2pPr>
            <a:lvl3pPr marL="694325" indent="0">
              <a:buNone/>
              <a:defRPr sz="1400" b="1"/>
            </a:lvl3pPr>
            <a:lvl4pPr marL="1041489" indent="0">
              <a:buNone/>
              <a:defRPr sz="1200" b="1"/>
            </a:lvl4pPr>
            <a:lvl5pPr marL="1388652" indent="0">
              <a:buNone/>
              <a:defRPr sz="1200" b="1"/>
            </a:lvl5pPr>
            <a:lvl6pPr marL="1735814" indent="0">
              <a:buNone/>
              <a:defRPr sz="1200" b="1"/>
            </a:lvl6pPr>
            <a:lvl7pPr marL="2082977" indent="0">
              <a:buNone/>
              <a:defRPr sz="1200" b="1"/>
            </a:lvl7pPr>
            <a:lvl8pPr marL="2430141" indent="0">
              <a:buNone/>
              <a:defRPr sz="1200" b="1"/>
            </a:lvl8pPr>
            <a:lvl9pPr marL="2777303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3"/>
            <a:ext cx="2901255" cy="53221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4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7163" indent="0">
              <a:buNone/>
              <a:defRPr sz="1500" b="1"/>
            </a:lvl2pPr>
            <a:lvl3pPr marL="694325" indent="0">
              <a:buNone/>
              <a:defRPr sz="1400" b="1"/>
            </a:lvl3pPr>
            <a:lvl4pPr marL="1041489" indent="0">
              <a:buNone/>
              <a:defRPr sz="1200" b="1"/>
            </a:lvl4pPr>
            <a:lvl5pPr marL="1388652" indent="0">
              <a:buNone/>
              <a:defRPr sz="1200" b="1"/>
            </a:lvl5pPr>
            <a:lvl6pPr marL="1735814" indent="0">
              <a:buNone/>
              <a:defRPr sz="1200" b="1"/>
            </a:lvl6pPr>
            <a:lvl7pPr marL="2082977" indent="0">
              <a:buNone/>
              <a:defRPr sz="1200" b="1"/>
            </a:lvl7pPr>
            <a:lvl8pPr marL="2430141" indent="0">
              <a:buNone/>
              <a:defRPr sz="1200" b="1"/>
            </a:lvl8pPr>
            <a:lvl9pPr marL="2777303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3"/>
            <a:ext cx="2915544" cy="53221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76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116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085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0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4" y="1426283"/>
            <a:ext cx="3471862" cy="703968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0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7163" indent="0">
              <a:buNone/>
              <a:defRPr sz="1100"/>
            </a:lvl2pPr>
            <a:lvl3pPr marL="694325" indent="0">
              <a:buNone/>
              <a:defRPr sz="900"/>
            </a:lvl3pPr>
            <a:lvl4pPr marL="1041489" indent="0">
              <a:buNone/>
              <a:defRPr sz="800"/>
            </a:lvl4pPr>
            <a:lvl5pPr marL="1388652" indent="0">
              <a:buNone/>
              <a:defRPr sz="800"/>
            </a:lvl5pPr>
            <a:lvl6pPr marL="1735814" indent="0">
              <a:buNone/>
              <a:defRPr sz="800"/>
            </a:lvl6pPr>
            <a:lvl7pPr marL="2082977" indent="0">
              <a:buNone/>
              <a:defRPr sz="800"/>
            </a:lvl7pPr>
            <a:lvl8pPr marL="2430141" indent="0">
              <a:buNone/>
              <a:defRPr sz="800"/>
            </a:lvl8pPr>
            <a:lvl9pPr marL="2777303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00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0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4" y="1426283"/>
            <a:ext cx="3471862" cy="703968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7163" indent="0">
              <a:buNone/>
              <a:defRPr sz="2100"/>
            </a:lvl2pPr>
            <a:lvl3pPr marL="694325" indent="0">
              <a:buNone/>
              <a:defRPr sz="1800"/>
            </a:lvl3pPr>
            <a:lvl4pPr marL="1041489" indent="0">
              <a:buNone/>
              <a:defRPr sz="1500"/>
            </a:lvl4pPr>
            <a:lvl5pPr marL="1388652" indent="0">
              <a:buNone/>
              <a:defRPr sz="1500"/>
            </a:lvl5pPr>
            <a:lvl6pPr marL="1735814" indent="0">
              <a:buNone/>
              <a:defRPr sz="1500"/>
            </a:lvl6pPr>
            <a:lvl7pPr marL="2082977" indent="0">
              <a:buNone/>
              <a:defRPr sz="1500"/>
            </a:lvl7pPr>
            <a:lvl8pPr marL="2430141" indent="0">
              <a:buNone/>
              <a:defRPr sz="1500"/>
            </a:lvl8pPr>
            <a:lvl9pPr marL="2777303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0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7163" indent="0">
              <a:buNone/>
              <a:defRPr sz="1100"/>
            </a:lvl2pPr>
            <a:lvl3pPr marL="694325" indent="0">
              <a:buNone/>
              <a:defRPr sz="900"/>
            </a:lvl3pPr>
            <a:lvl4pPr marL="1041489" indent="0">
              <a:buNone/>
              <a:defRPr sz="800"/>
            </a:lvl4pPr>
            <a:lvl5pPr marL="1388652" indent="0">
              <a:buNone/>
              <a:defRPr sz="800"/>
            </a:lvl5pPr>
            <a:lvl6pPr marL="1735814" indent="0">
              <a:buNone/>
              <a:defRPr sz="800"/>
            </a:lvl6pPr>
            <a:lvl7pPr marL="2082977" indent="0">
              <a:buNone/>
              <a:defRPr sz="800"/>
            </a:lvl7pPr>
            <a:lvl8pPr marL="2430141" indent="0">
              <a:buNone/>
              <a:defRPr sz="800"/>
            </a:lvl8pPr>
            <a:lvl9pPr marL="2777303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089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59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400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83988" tIns="41994" rIns="83988" bIns="41994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83988" tIns="41994" rIns="83988" bIns="4199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6"/>
            <a:ext cx="1543050" cy="527403"/>
          </a:xfrm>
          <a:prstGeom prst="rect">
            <a:avLst/>
          </a:prstGeom>
        </p:spPr>
        <p:txBody>
          <a:bodyPr vert="horz" lIns="83988" tIns="41994" rIns="83988" bIns="4199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14A7B-B8FD-4793-886E-A910EC9F3A14}" type="datetimeFigureOut">
              <a:rPr lang="ru-RU" smtClean="0"/>
              <a:pPr/>
              <a:t>14.09.2021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6"/>
            <a:ext cx="2314575" cy="527403"/>
          </a:xfrm>
          <a:prstGeom prst="rect">
            <a:avLst/>
          </a:prstGeom>
        </p:spPr>
        <p:txBody>
          <a:bodyPr vert="horz" lIns="83988" tIns="41994" rIns="83988" bIns="41994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6"/>
            <a:ext cx="1543050" cy="527403"/>
          </a:xfrm>
          <a:prstGeom prst="rect">
            <a:avLst/>
          </a:prstGeom>
        </p:spPr>
        <p:txBody>
          <a:bodyPr vert="horz" lIns="83988" tIns="41994" rIns="83988" bIns="4199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62FC5-9ADD-459C-807F-DC3908E5A8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49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94325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3582" indent="-173582" algn="l" defTabSz="694325" rtl="0" eaLnBrk="1" latinLnBrk="0" hangingPunct="1">
        <a:lnSpc>
          <a:spcPct val="90000"/>
        </a:lnSpc>
        <a:spcBef>
          <a:spcPts val="76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44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67907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15070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62233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09396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56559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603722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50885" indent="-173582" algn="l" defTabSz="694325" rtl="0" eaLnBrk="1" latinLnBrk="0" hangingPunct="1">
        <a:lnSpc>
          <a:spcPct val="90000"/>
        </a:lnSpc>
        <a:spcBef>
          <a:spcPts val="379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7163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4325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1489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88652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5814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2977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30141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77303" algn="l" defTabSz="6943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conf.isuct.ru/vuzpromtechno/inf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>
            <a:extLst>
              <a:ext uri="{FF2B5EF4-FFF2-40B4-BE49-F238E27FC236}">
                <a16:creationId xmlns:a16="http://schemas.microsoft.com/office/drawing/2014/main" id="{84AD228F-C39C-445A-807F-2DCEE592FA38}"/>
              </a:ext>
            </a:extLst>
          </p:cNvPr>
          <p:cNvSpPr>
            <a:spLocks noEditPoints="1"/>
          </p:cNvSpPr>
          <p:nvPr/>
        </p:nvSpPr>
        <p:spPr bwMode="auto">
          <a:xfrm>
            <a:off x="14515" y="7606"/>
            <a:ext cx="3818838" cy="4065353"/>
          </a:xfrm>
          <a:custGeom>
            <a:avLst/>
            <a:gdLst>
              <a:gd name="T0" fmla="*/ 2007 w 2007"/>
              <a:gd name="T1" fmla="*/ 883 h 2092"/>
              <a:gd name="T2" fmla="*/ 1936 w 2007"/>
              <a:gd name="T3" fmla="*/ 960 h 2092"/>
              <a:gd name="T4" fmla="*/ 1341 w 2007"/>
              <a:gd name="T5" fmla="*/ 2031 h 2092"/>
              <a:gd name="T6" fmla="*/ 1351 w 2007"/>
              <a:gd name="T7" fmla="*/ 2040 h 2092"/>
              <a:gd name="T8" fmla="*/ 1336 w 2007"/>
              <a:gd name="T9" fmla="*/ 2059 h 2092"/>
              <a:gd name="T10" fmla="*/ 1312 w 2007"/>
              <a:gd name="T11" fmla="*/ 2038 h 2092"/>
              <a:gd name="T12" fmla="*/ 127 w 2007"/>
              <a:gd name="T13" fmla="*/ 2065 h 2092"/>
              <a:gd name="T14" fmla="*/ 0 w 2007"/>
              <a:gd name="T15" fmla="*/ 2092 h 2092"/>
              <a:gd name="T16" fmla="*/ 1351 w 2007"/>
              <a:gd name="T17" fmla="*/ 2061 h 2092"/>
              <a:gd name="T18" fmla="*/ 2007 w 2007"/>
              <a:gd name="T19" fmla="*/ 883 h 2092"/>
              <a:gd name="T20" fmla="*/ 1481 w 2007"/>
              <a:gd name="T21" fmla="*/ 0 h 2092"/>
              <a:gd name="T22" fmla="*/ 1452 w 2007"/>
              <a:gd name="T23" fmla="*/ 0 h 2092"/>
              <a:gd name="T24" fmla="*/ 1968 w 2007"/>
              <a:gd name="T25" fmla="*/ 851 h 2092"/>
              <a:gd name="T26" fmla="*/ 2005 w 2007"/>
              <a:gd name="T27" fmla="*/ 866 h 2092"/>
              <a:gd name="T28" fmla="*/ 1481 w 2007"/>
              <a:gd name="T29" fmla="*/ 0 h 20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007" h="2092">
                <a:moveTo>
                  <a:pt x="2007" y="883"/>
                </a:moveTo>
                <a:lnTo>
                  <a:pt x="1936" y="960"/>
                </a:lnTo>
                <a:lnTo>
                  <a:pt x="1341" y="2031"/>
                </a:lnTo>
                <a:lnTo>
                  <a:pt x="1351" y="2040"/>
                </a:lnTo>
                <a:lnTo>
                  <a:pt x="1336" y="2059"/>
                </a:lnTo>
                <a:lnTo>
                  <a:pt x="1312" y="2038"/>
                </a:lnTo>
                <a:lnTo>
                  <a:pt x="127" y="2065"/>
                </a:lnTo>
                <a:lnTo>
                  <a:pt x="0" y="2092"/>
                </a:lnTo>
                <a:lnTo>
                  <a:pt x="1351" y="2061"/>
                </a:lnTo>
                <a:lnTo>
                  <a:pt x="2007" y="883"/>
                </a:lnTo>
                <a:close/>
                <a:moveTo>
                  <a:pt x="1481" y="0"/>
                </a:moveTo>
                <a:lnTo>
                  <a:pt x="1452" y="0"/>
                </a:lnTo>
                <a:lnTo>
                  <a:pt x="1968" y="851"/>
                </a:lnTo>
                <a:lnTo>
                  <a:pt x="2005" y="866"/>
                </a:lnTo>
                <a:lnTo>
                  <a:pt x="1481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1A65102E-72C5-4F52-8A75-EA2F2BD61E18}"/>
              </a:ext>
            </a:extLst>
          </p:cNvPr>
          <p:cNvSpPr>
            <a:spLocks noEditPoints="1"/>
          </p:cNvSpPr>
          <p:nvPr/>
        </p:nvSpPr>
        <p:spPr bwMode="auto">
          <a:xfrm>
            <a:off x="14515" y="7606"/>
            <a:ext cx="3818838" cy="4065353"/>
          </a:xfrm>
          <a:custGeom>
            <a:avLst/>
            <a:gdLst>
              <a:gd name="T0" fmla="*/ 2007 w 2007"/>
              <a:gd name="T1" fmla="*/ 883 h 2092"/>
              <a:gd name="T2" fmla="*/ 1936 w 2007"/>
              <a:gd name="T3" fmla="*/ 960 h 2092"/>
              <a:gd name="T4" fmla="*/ 1341 w 2007"/>
              <a:gd name="T5" fmla="*/ 2031 h 2092"/>
              <a:gd name="T6" fmla="*/ 1351 w 2007"/>
              <a:gd name="T7" fmla="*/ 2040 h 2092"/>
              <a:gd name="T8" fmla="*/ 1336 w 2007"/>
              <a:gd name="T9" fmla="*/ 2059 h 2092"/>
              <a:gd name="T10" fmla="*/ 1312 w 2007"/>
              <a:gd name="T11" fmla="*/ 2038 h 2092"/>
              <a:gd name="T12" fmla="*/ 127 w 2007"/>
              <a:gd name="T13" fmla="*/ 2065 h 2092"/>
              <a:gd name="T14" fmla="*/ 0 w 2007"/>
              <a:gd name="T15" fmla="*/ 2092 h 2092"/>
              <a:gd name="T16" fmla="*/ 1351 w 2007"/>
              <a:gd name="T17" fmla="*/ 2061 h 2092"/>
              <a:gd name="T18" fmla="*/ 2007 w 2007"/>
              <a:gd name="T19" fmla="*/ 883 h 2092"/>
              <a:gd name="T20" fmla="*/ 1481 w 2007"/>
              <a:gd name="T21" fmla="*/ 0 h 2092"/>
              <a:gd name="T22" fmla="*/ 1452 w 2007"/>
              <a:gd name="T23" fmla="*/ 0 h 2092"/>
              <a:gd name="T24" fmla="*/ 1968 w 2007"/>
              <a:gd name="T25" fmla="*/ 851 h 2092"/>
              <a:gd name="T26" fmla="*/ 2005 w 2007"/>
              <a:gd name="T27" fmla="*/ 866 h 2092"/>
              <a:gd name="T28" fmla="*/ 1481 w 2007"/>
              <a:gd name="T29" fmla="*/ 0 h 20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007" h="2092">
                <a:moveTo>
                  <a:pt x="2007" y="883"/>
                </a:moveTo>
                <a:lnTo>
                  <a:pt x="1936" y="960"/>
                </a:lnTo>
                <a:lnTo>
                  <a:pt x="1341" y="2031"/>
                </a:lnTo>
                <a:lnTo>
                  <a:pt x="1351" y="2040"/>
                </a:lnTo>
                <a:lnTo>
                  <a:pt x="1336" y="2059"/>
                </a:lnTo>
                <a:lnTo>
                  <a:pt x="1312" y="2038"/>
                </a:lnTo>
                <a:lnTo>
                  <a:pt x="127" y="2065"/>
                </a:lnTo>
                <a:lnTo>
                  <a:pt x="0" y="2092"/>
                </a:lnTo>
                <a:lnTo>
                  <a:pt x="1351" y="2061"/>
                </a:lnTo>
                <a:lnTo>
                  <a:pt x="2007" y="883"/>
                </a:lnTo>
                <a:moveTo>
                  <a:pt x="1481" y="0"/>
                </a:moveTo>
                <a:lnTo>
                  <a:pt x="1452" y="0"/>
                </a:lnTo>
                <a:lnTo>
                  <a:pt x="1968" y="851"/>
                </a:lnTo>
                <a:lnTo>
                  <a:pt x="2005" y="866"/>
                </a:lnTo>
                <a:lnTo>
                  <a:pt x="148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id="{FD17C82E-7E85-4899-B219-9608D7D9CF92}"/>
              </a:ext>
            </a:extLst>
          </p:cNvPr>
          <p:cNvSpPr>
            <a:spLocks/>
          </p:cNvSpPr>
          <p:nvPr/>
        </p:nvSpPr>
        <p:spPr bwMode="auto">
          <a:xfrm>
            <a:off x="3098" y="1010341"/>
            <a:ext cx="2136799" cy="2574853"/>
          </a:xfrm>
          <a:custGeom>
            <a:avLst/>
            <a:gdLst>
              <a:gd name="T0" fmla="*/ 1068 w 1123"/>
              <a:gd name="T1" fmla="*/ 0 h 1325"/>
              <a:gd name="T2" fmla="*/ 0 w 1123"/>
              <a:gd name="T3" fmla="*/ 642 h 1325"/>
              <a:gd name="T4" fmla="*/ 0 w 1123"/>
              <a:gd name="T5" fmla="*/ 669 h 1325"/>
              <a:gd name="T6" fmla="*/ 1078 w 1123"/>
              <a:gd name="T7" fmla="*/ 21 h 1325"/>
              <a:gd name="T8" fmla="*/ 1101 w 1123"/>
              <a:gd name="T9" fmla="*/ 1308 h 1325"/>
              <a:gd name="T10" fmla="*/ 0 w 1123"/>
              <a:gd name="T11" fmla="*/ 672 h 1325"/>
              <a:gd name="T12" fmla="*/ 0 w 1123"/>
              <a:gd name="T13" fmla="*/ 699 h 1325"/>
              <a:gd name="T14" fmla="*/ 1080 w 1123"/>
              <a:gd name="T15" fmla="*/ 1325 h 1325"/>
              <a:gd name="T16" fmla="*/ 1107 w 1123"/>
              <a:gd name="T17" fmla="*/ 1319 h 1325"/>
              <a:gd name="T18" fmla="*/ 1123 w 1123"/>
              <a:gd name="T19" fmla="*/ 1299 h 1325"/>
              <a:gd name="T20" fmla="*/ 1102 w 1123"/>
              <a:gd name="T21" fmla="*/ 18 h 1325"/>
              <a:gd name="T22" fmla="*/ 1098 w 1123"/>
              <a:gd name="T23" fmla="*/ 17 h 1325"/>
              <a:gd name="T24" fmla="*/ 1096 w 1123"/>
              <a:gd name="T25" fmla="*/ 20 h 1325"/>
              <a:gd name="T26" fmla="*/ 1068 w 1123"/>
              <a:gd name="T27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23" h="1325">
                <a:moveTo>
                  <a:pt x="1068" y="0"/>
                </a:moveTo>
                <a:lnTo>
                  <a:pt x="0" y="642"/>
                </a:lnTo>
                <a:lnTo>
                  <a:pt x="0" y="669"/>
                </a:lnTo>
                <a:lnTo>
                  <a:pt x="1078" y="21"/>
                </a:lnTo>
                <a:lnTo>
                  <a:pt x="1101" y="1308"/>
                </a:lnTo>
                <a:lnTo>
                  <a:pt x="0" y="672"/>
                </a:lnTo>
                <a:lnTo>
                  <a:pt x="0" y="699"/>
                </a:lnTo>
                <a:lnTo>
                  <a:pt x="1080" y="1325"/>
                </a:lnTo>
                <a:lnTo>
                  <a:pt x="1107" y="1319"/>
                </a:lnTo>
                <a:lnTo>
                  <a:pt x="1123" y="1299"/>
                </a:lnTo>
                <a:lnTo>
                  <a:pt x="1102" y="18"/>
                </a:lnTo>
                <a:lnTo>
                  <a:pt x="1098" y="17"/>
                </a:lnTo>
                <a:lnTo>
                  <a:pt x="1096" y="20"/>
                </a:lnTo>
                <a:lnTo>
                  <a:pt x="1068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Freeform 10">
            <a:extLst>
              <a:ext uri="{FF2B5EF4-FFF2-40B4-BE49-F238E27FC236}">
                <a16:creationId xmlns:a16="http://schemas.microsoft.com/office/drawing/2014/main" id="{485711C0-364C-40E7-B906-07816119385A}"/>
              </a:ext>
            </a:extLst>
          </p:cNvPr>
          <p:cNvSpPr>
            <a:spLocks/>
          </p:cNvSpPr>
          <p:nvPr/>
        </p:nvSpPr>
        <p:spPr bwMode="auto">
          <a:xfrm>
            <a:off x="3098" y="1010341"/>
            <a:ext cx="2136799" cy="2574853"/>
          </a:xfrm>
          <a:custGeom>
            <a:avLst/>
            <a:gdLst>
              <a:gd name="T0" fmla="*/ 1068 w 1123"/>
              <a:gd name="T1" fmla="*/ 0 h 1325"/>
              <a:gd name="T2" fmla="*/ 0 w 1123"/>
              <a:gd name="T3" fmla="*/ 642 h 1325"/>
              <a:gd name="T4" fmla="*/ 0 w 1123"/>
              <a:gd name="T5" fmla="*/ 669 h 1325"/>
              <a:gd name="T6" fmla="*/ 1078 w 1123"/>
              <a:gd name="T7" fmla="*/ 21 h 1325"/>
              <a:gd name="T8" fmla="*/ 1101 w 1123"/>
              <a:gd name="T9" fmla="*/ 1308 h 1325"/>
              <a:gd name="T10" fmla="*/ 0 w 1123"/>
              <a:gd name="T11" fmla="*/ 672 h 1325"/>
              <a:gd name="T12" fmla="*/ 0 w 1123"/>
              <a:gd name="T13" fmla="*/ 699 h 1325"/>
              <a:gd name="T14" fmla="*/ 1080 w 1123"/>
              <a:gd name="T15" fmla="*/ 1325 h 1325"/>
              <a:gd name="T16" fmla="*/ 1107 w 1123"/>
              <a:gd name="T17" fmla="*/ 1319 h 1325"/>
              <a:gd name="T18" fmla="*/ 1123 w 1123"/>
              <a:gd name="T19" fmla="*/ 1299 h 1325"/>
              <a:gd name="T20" fmla="*/ 1102 w 1123"/>
              <a:gd name="T21" fmla="*/ 18 h 1325"/>
              <a:gd name="T22" fmla="*/ 1098 w 1123"/>
              <a:gd name="T23" fmla="*/ 17 h 1325"/>
              <a:gd name="T24" fmla="*/ 1096 w 1123"/>
              <a:gd name="T25" fmla="*/ 20 h 1325"/>
              <a:gd name="T26" fmla="*/ 1068 w 1123"/>
              <a:gd name="T27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23" h="1325">
                <a:moveTo>
                  <a:pt x="1068" y="0"/>
                </a:moveTo>
                <a:lnTo>
                  <a:pt x="0" y="642"/>
                </a:lnTo>
                <a:lnTo>
                  <a:pt x="0" y="669"/>
                </a:lnTo>
                <a:lnTo>
                  <a:pt x="1078" y="21"/>
                </a:lnTo>
                <a:lnTo>
                  <a:pt x="1101" y="1308"/>
                </a:lnTo>
                <a:lnTo>
                  <a:pt x="0" y="672"/>
                </a:lnTo>
                <a:lnTo>
                  <a:pt x="0" y="699"/>
                </a:lnTo>
                <a:lnTo>
                  <a:pt x="1080" y="1325"/>
                </a:lnTo>
                <a:lnTo>
                  <a:pt x="1107" y="1319"/>
                </a:lnTo>
                <a:lnTo>
                  <a:pt x="1123" y="1299"/>
                </a:lnTo>
                <a:lnTo>
                  <a:pt x="1102" y="18"/>
                </a:lnTo>
                <a:lnTo>
                  <a:pt x="1098" y="17"/>
                </a:lnTo>
                <a:lnTo>
                  <a:pt x="1096" y="20"/>
                </a:lnTo>
                <a:lnTo>
                  <a:pt x="106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Freeform 11">
            <a:extLst>
              <a:ext uri="{FF2B5EF4-FFF2-40B4-BE49-F238E27FC236}">
                <a16:creationId xmlns:a16="http://schemas.microsoft.com/office/drawing/2014/main" id="{D47E160A-880A-4096-9704-3D7457C927CA}"/>
              </a:ext>
            </a:extLst>
          </p:cNvPr>
          <p:cNvSpPr>
            <a:spLocks/>
          </p:cNvSpPr>
          <p:nvPr/>
        </p:nvSpPr>
        <p:spPr bwMode="auto">
          <a:xfrm>
            <a:off x="2092328" y="996738"/>
            <a:ext cx="1760053" cy="3012092"/>
          </a:xfrm>
          <a:custGeom>
            <a:avLst/>
            <a:gdLst>
              <a:gd name="T0" fmla="*/ 6 w 925"/>
              <a:gd name="T1" fmla="*/ 0 h 1550"/>
              <a:gd name="T2" fmla="*/ 0 w 925"/>
              <a:gd name="T3" fmla="*/ 24 h 1550"/>
              <a:gd name="T4" fmla="*/ 4 w 925"/>
              <a:gd name="T5" fmla="*/ 25 h 1550"/>
              <a:gd name="T6" fmla="*/ 883 w 925"/>
              <a:gd name="T7" fmla="*/ 373 h 1550"/>
              <a:gd name="T8" fmla="*/ 25 w 925"/>
              <a:gd name="T9" fmla="*/ 1306 h 1550"/>
              <a:gd name="T10" fmla="*/ 9 w 925"/>
              <a:gd name="T11" fmla="*/ 1326 h 1550"/>
              <a:gd name="T12" fmla="*/ 12 w 925"/>
              <a:gd name="T13" fmla="*/ 1325 h 1550"/>
              <a:gd name="T14" fmla="*/ 16 w 925"/>
              <a:gd name="T15" fmla="*/ 1349 h 1550"/>
              <a:gd name="T16" fmla="*/ 12 w 925"/>
              <a:gd name="T17" fmla="*/ 1350 h 1550"/>
              <a:gd name="T18" fmla="*/ 220 w 925"/>
              <a:gd name="T19" fmla="*/ 1529 h 1550"/>
              <a:gd name="T20" fmla="*/ 244 w 925"/>
              <a:gd name="T21" fmla="*/ 1550 h 1550"/>
              <a:gd name="T22" fmla="*/ 259 w 925"/>
              <a:gd name="T23" fmla="*/ 1531 h 1550"/>
              <a:gd name="T24" fmla="*/ 249 w 925"/>
              <a:gd name="T25" fmla="*/ 1522 h 1550"/>
              <a:gd name="T26" fmla="*/ 31 w 925"/>
              <a:gd name="T27" fmla="*/ 1335 h 1550"/>
              <a:gd name="T28" fmla="*/ 844 w 925"/>
              <a:gd name="T29" fmla="*/ 451 h 1550"/>
              <a:gd name="T30" fmla="*/ 915 w 925"/>
              <a:gd name="T31" fmla="*/ 374 h 1550"/>
              <a:gd name="T32" fmla="*/ 925 w 925"/>
              <a:gd name="T33" fmla="*/ 362 h 1550"/>
              <a:gd name="T34" fmla="*/ 913 w 925"/>
              <a:gd name="T35" fmla="*/ 357 h 1550"/>
              <a:gd name="T36" fmla="*/ 876 w 925"/>
              <a:gd name="T37" fmla="*/ 342 h 1550"/>
              <a:gd name="T38" fmla="*/ 6 w 925"/>
              <a:gd name="T39" fmla="*/ 0 h 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25" h="1550">
                <a:moveTo>
                  <a:pt x="6" y="0"/>
                </a:moveTo>
                <a:lnTo>
                  <a:pt x="0" y="24"/>
                </a:lnTo>
                <a:lnTo>
                  <a:pt x="4" y="25"/>
                </a:lnTo>
                <a:lnTo>
                  <a:pt x="883" y="373"/>
                </a:lnTo>
                <a:lnTo>
                  <a:pt x="25" y="1306"/>
                </a:lnTo>
                <a:lnTo>
                  <a:pt x="9" y="1326"/>
                </a:lnTo>
                <a:lnTo>
                  <a:pt x="12" y="1325"/>
                </a:lnTo>
                <a:lnTo>
                  <a:pt x="16" y="1349"/>
                </a:lnTo>
                <a:lnTo>
                  <a:pt x="12" y="1350"/>
                </a:lnTo>
                <a:lnTo>
                  <a:pt x="220" y="1529"/>
                </a:lnTo>
                <a:lnTo>
                  <a:pt x="244" y="1550"/>
                </a:lnTo>
                <a:lnTo>
                  <a:pt x="259" y="1531"/>
                </a:lnTo>
                <a:lnTo>
                  <a:pt x="249" y="1522"/>
                </a:lnTo>
                <a:lnTo>
                  <a:pt x="31" y="1335"/>
                </a:lnTo>
                <a:lnTo>
                  <a:pt x="844" y="451"/>
                </a:lnTo>
                <a:lnTo>
                  <a:pt x="915" y="374"/>
                </a:lnTo>
                <a:lnTo>
                  <a:pt x="925" y="362"/>
                </a:lnTo>
                <a:lnTo>
                  <a:pt x="913" y="357"/>
                </a:lnTo>
                <a:lnTo>
                  <a:pt x="876" y="342"/>
                </a:lnTo>
                <a:lnTo>
                  <a:pt x="6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Freeform 12">
            <a:extLst>
              <a:ext uri="{FF2B5EF4-FFF2-40B4-BE49-F238E27FC236}">
                <a16:creationId xmlns:a16="http://schemas.microsoft.com/office/drawing/2014/main" id="{2482DF57-CCFE-4C47-A96F-AB8461692B70}"/>
              </a:ext>
            </a:extLst>
          </p:cNvPr>
          <p:cNvSpPr>
            <a:spLocks/>
          </p:cNvSpPr>
          <p:nvPr/>
        </p:nvSpPr>
        <p:spPr bwMode="auto">
          <a:xfrm>
            <a:off x="2092328" y="996738"/>
            <a:ext cx="1760053" cy="3012092"/>
          </a:xfrm>
          <a:custGeom>
            <a:avLst/>
            <a:gdLst>
              <a:gd name="T0" fmla="*/ 6 w 925"/>
              <a:gd name="T1" fmla="*/ 0 h 1550"/>
              <a:gd name="T2" fmla="*/ 0 w 925"/>
              <a:gd name="T3" fmla="*/ 24 h 1550"/>
              <a:gd name="T4" fmla="*/ 4 w 925"/>
              <a:gd name="T5" fmla="*/ 25 h 1550"/>
              <a:gd name="T6" fmla="*/ 883 w 925"/>
              <a:gd name="T7" fmla="*/ 373 h 1550"/>
              <a:gd name="T8" fmla="*/ 25 w 925"/>
              <a:gd name="T9" fmla="*/ 1306 h 1550"/>
              <a:gd name="T10" fmla="*/ 9 w 925"/>
              <a:gd name="T11" fmla="*/ 1326 h 1550"/>
              <a:gd name="T12" fmla="*/ 12 w 925"/>
              <a:gd name="T13" fmla="*/ 1325 h 1550"/>
              <a:gd name="T14" fmla="*/ 16 w 925"/>
              <a:gd name="T15" fmla="*/ 1349 h 1550"/>
              <a:gd name="T16" fmla="*/ 12 w 925"/>
              <a:gd name="T17" fmla="*/ 1350 h 1550"/>
              <a:gd name="T18" fmla="*/ 220 w 925"/>
              <a:gd name="T19" fmla="*/ 1529 h 1550"/>
              <a:gd name="T20" fmla="*/ 244 w 925"/>
              <a:gd name="T21" fmla="*/ 1550 h 1550"/>
              <a:gd name="T22" fmla="*/ 259 w 925"/>
              <a:gd name="T23" fmla="*/ 1531 h 1550"/>
              <a:gd name="T24" fmla="*/ 249 w 925"/>
              <a:gd name="T25" fmla="*/ 1522 h 1550"/>
              <a:gd name="T26" fmla="*/ 31 w 925"/>
              <a:gd name="T27" fmla="*/ 1335 h 1550"/>
              <a:gd name="T28" fmla="*/ 844 w 925"/>
              <a:gd name="T29" fmla="*/ 451 h 1550"/>
              <a:gd name="T30" fmla="*/ 915 w 925"/>
              <a:gd name="T31" fmla="*/ 374 h 1550"/>
              <a:gd name="T32" fmla="*/ 925 w 925"/>
              <a:gd name="T33" fmla="*/ 362 h 1550"/>
              <a:gd name="T34" fmla="*/ 913 w 925"/>
              <a:gd name="T35" fmla="*/ 357 h 1550"/>
              <a:gd name="T36" fmla="*/ 876 w 925"/>
              <a:gd name="T37" fmla="*/ 342 h 1550"/>
              <a:gd name="T38" fmla="*/ 6 w 925"/>
              <a:gd name="T39" fmla="*/ 0 h 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25" h="1550">
                <a:moveTo>
                  <a:pt x="6" y="0"/>
                </a:moveTo>
                <a:lnTo>
                  <a:pt x="0" y="24"/>
                </a:lnTo>
                <a:lnTo>
                  <a:pt x="4" y="25"/>
                </a:lnTo>
                <a:lnTo>
                  <a:pt x="883" y="373"/>
                </a:lnTo>
                <a:lnTo>
                  <a:pt x="25" y="1306"/>
                </a:lnTo>
                <a:lnTo>
                  <a:pt x="9" y="1326"/>
                </a:lnTo>
                <a:lnTo>
                  <a:pt x="12" y="1325"/>
                </a:lnTo>
                <a:lnTo>
                  <a:pt x="16" y="1349"/>
                </a:lnTo>
                <a:lnTo>
                  <a:pt x="12" y="1350"/>
                </a:lnTo>
                <a:lnTo>
                  <a:pt x="220" y="1529"/>
                </a:lnTo>
                <a:lnTo>
                  <a:pt x="244" y="1550"/>
                </a:lnTo>
                <a:lnTo>
                  <a:pt x="259" y="1531"/>
                </a:lnTo>
                <a:lnTo>
                  <a:pt x="249" y="1522"/>
                </a:lnTo>
                <a:lnTo>
                  <a:pt x="31" y="1335"/>
                </a:lnTo>
                <a:lnTo>
                  <a:pt x="844" y="451"/>
                </a:lnTo>
                <a:lnTo>
                  <a:pt x="915" y="374"/>
                </a:lnTo>
                <a:lnTo>
                  <a:pt x="925" y="362"/>
                </a:lnTo>
                <a:lnTo>
                  <a:pt x="913" y="357"/>
                </a:lnTo>
                <a:lnTo>
                  <a:pt x="876" y="342"/>
                </a:lnTo>
                <a:lnTo>
                  <a:pt x="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Freeform 13">
            <a:extLst>
              <a:ext uri="{FF2B5EF4-FFF2-40B4-BE49-F238E27FC236}">
                <a16:creationId xmlns:a16="http://schemas.microsoft.com/office/drawing/2014/main" id="{FD94C9FB-0F88-4D11-A2C0-A36DCEA8D54E}"/>
              </a:ext>
            </a:extLst>
          </p:cNvPr>
          <p:cNvSpPr>
            <a:spLocks/>
          </p:cNvSpPr>
          <p:nvPr/>
        </p:nvSpPr>
        <p:spPr bwMode="auto">
          <a:xfrm>
            <a:off x="3098" y="3111033"/>
            <a:ext cx="2119674" cy="961926"/>
          </a:xfrm>
          <a:custGeom>
            <a:avLst/>
            <a:gdLst>
              <a:gd name="T0" fmla="*/ 0 w 1114"/>
              <a:gd name="T1" fmla="*/ 0 h 495"/>
              <a:gd name="T2" fmla="*/ 0 w 1114"/>
              <a:gd name="T3" fmla="*/ 495 h 495"/>
              <a:gd name="T4" fmla="*/ 6 w 1114"/>
              <a:gd name="T5" fmla="*/ 495 h 495"/>
              <a:gd name="T6" fmla="*/ 133 w 1114"/>
              <a:gd name="T7" fmla="*/ 468 h 495"/>
              <a:gd name="T8" fmla="*/ 1110 w 1114"/>
              <a:gd name="T9" fmla="*/ 262 h 495"/>
              <a:gd name="T10" fmla="*/ 1114 w 1114"/>
              <a:gd name="T11" fmla="*/ 261 h 495"/>
              <a:gd name="T12" fmla="*/ 1110 w 1114"/>
              <a:gd name="T13" fmla="*/ 237 h 495"/>
              <a:gd name="T14" fmla="*/ 1107 w 1114"/>
              <a:gd name="T15" fmla="*/ 238 h 495"/>
              <a:gd name="T16" fmla="*/ 1080 w 1114"/>
              <a:gd name="T17" fmla="*/ 244 h 495"/>
              <a:gd name="T18" fmla="*/ 16 w 1114"/>
              <a:gd name="T19" fmla="*/ 468 h 495"/>
              <a:gd name="T20" fmla="*/ 0 w 1114"/>
              <a:gd name="T21" fmla="*/ 0 h 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14" h="495">
                <a:moveTo>
                  <a:pt x="0" y="0"/>
                </a:moveTo>
                <a:lnTo>
                  <a:pt x="0" y="495"/>
                </a:lnTo>
                <a:lnTo>
                  <a:pt x="6" y="495"/>
                </a:lnTo>
                <a:lnTo>
                  <a:pt x="133" y="468"/>
                </a:lnTo>
                <a:lnTo>
                  <a:pt x="1110" y="262"/>
                </a:lnTo>
                <a:lnTo>
                  <a:pt x="1114" y="261"/>
                </a:lnTo>
                <a:lnTo>
                  <a:pt x="1110" y="237"/>
                </a:lnTo>
                <a:lnTo>
                  <a:pt x="1107" y="238"/>
                </a:lnTo>
                <a:lnTo>
                  <a:pt x="1080" y="244"/>
                </a:lnTo>
                <a:lnTo>
                  <a:pt x="16" y="468"/>
                </a:lnTo>
                <a:lnTo>
                  <a:pt x="0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Freeform 14">
            <a:extLst>
              <a:ext uri="{FF2B5EF4-FFF2-40B4-BE49-F238E27FC236}">
                <a16:creationId xmlns:a16="http://schemas.microsoft.com/office/drawing/2014/main" id="{65C1DEC9-1121-4762-B1EE-A0901EEC48FA}"/>
              </a:ext>
            </a:extLst>
          </p:cNvPr>
          <p:cNvSpPr>
            <a:spLocks/>
          </p:cNvSpPr>
          <p:nvPr/>
        </p:nvSpPr>
        <p:spPr bwMode="auto">
          <a:xfrm>
            <a:off x="3098" y="3111033"/>
            <a:ext cx="2119674" cy="961926"/>
          </a:xfrm>
          <a:custGeom>
            <a:avLst/>
            <a:gdLst>
              <a:gd name="T0" fmla="*/ 0 w 1114"/>
              <a:gd name="T1" fmla="*/ 0 h 495"/>
              <a:gd name="T2" fmla="*/ 0 w 1114"/>
              <a:gd name="T3" fmla="*/ 495 h 495"/>
              <a:gd name="T4" fmla="*/ 6 w 1114"/>
              <a:gd name="T5" fmla="*/ 495 h 495"/>
              <a:gd name="T6" fmla="*/ 133 w 1114"/>
              <a:gd name="T7" fmla="*/ 468 h 495"/>
              <a:gd name="T8" fmla="*/ 1110 w 1114"/>
              <a:gd name="T9" fmla="*/ 262 h 495"/>
              <a:gd name="T10" fmla="*/ 1114 w 1114"/>
              <a:gd name="T11" fmla="*/ 261 h 495"/>
              <a:gd name="T12" fmla="*/ 1110 w 1114"/>
              <a:gd name="T13" fmla="*/ 237 h 495"/>
              <a:gd name="T14" fmla="*/ 1107 w 1114"/>
              <a:gd name="T15" fmla="*/ 238 h 495"/>
              <a:gd name="T16" fmla="*/ 1080 w 1114"/>
              <a:gd name="T17" fmla="*/ 244 h 495"/>
              <a:gd name="T18" fmla="*/ 16 w 1114"/>
              <a:gd name="T19" fmla="*/ 468 h 495"/>
              <a:gd name="T20" fmla="*/ 0 w 1114"/>
              <a:gd name="T21" fmla="*/ 0 h 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14" h="495">
                <a:moveTo>
                  <a:pt x="0" y="0"/>
                </a:moveTo>
                <a:lnTo>
                  <a:pt x="0" y="495"/>
                </a:lnTo>
                <a:lnTo>
                  <a:pt x="6" y="495"/>
                </a:lnTo>
                <a:lnTo>
                  <a:pt x="133" y="468"/>
                </a:lnTo>
                <a:lnTo>
                  <a:pt x="1110" y="262"/>
                </a:lnTo>
                <a:lnTo>
                  <a:pt x="1114" y="261"/>
                </a:lnTo>
                <a:lnTo>
                  <a:pt x="1110" y="237"/>
                </a:lnTo>
                <a:lnTo>
                  <a:pt x="1107" y="238"/>
                </a:lnTo>
                <a:lnTo>
                  <a:pt x="1080" y="244"/>
                </a:lnTo>
                <a:lnTo>
                  <a:pt x="16" y="468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Freeform 15">
            <a:extLst>
              <a:ext uri="{FF2B5EF4-FFF2-40B4-BE49-F238E27FC236}">
                <a16:creationId xmlns:a16="http://schemas.microsoft.com/office/drawing/2014/main" id="{C73F8FDE-E086-41B9-837D-5552655FEB01}"/>
              </a:ext>
            </a:extLst>
          </p:cNvPr>
          <p:cNvSpPr>
            <a:spLocks/>
          </p:cNvSpPr>
          <p:nvPr/>
        </p:nvSpPr>
        <p:spPr bwMode="auto">
          <a:xfrm>
            <a:off x="562510" y="7606"/>
            <a:ext cx="1853288" cy="1041601"/>
          </a:xfrm>
          <a:custGeom>
            <a:avLst/>
            <a:gdLst>
              <a:gd name="T0" fmla="*/ 974 w 974"/>
              <a:gd name="T1" fmla="*/ 0 h 536"/>
              <a:gd name="T2" fmla="*/ 949 w 974"/>
              <a:gd name="T3" fmla="*/ 0 h 536"/>
              <a:gd name="T4" fmla="*/ 789 w 974"/>
              <a:gd name="T5" fmla="*/ 498 h 536"/>
              <a:gd name="T6" fmla="*/ 44 w 974"/>
              <a:gd name="T7" fmla="*/ 0 h 536"/>
              <a:gd name="T8" fmla="*/ 0 w 974"/>
              <a:gd name="T9" fmla="*/ 0 h 536"/>
              <a:gd name="T10" fmla="*/ 774 w 974"/>
              <a:gd name="T11" fmla="*/ 516 h 536"/>
              <a:gd name="T12" fmla="*/ 802 w 974"/>
              <a:gd name="T13" fmla="*/ 536 h 536"/>
              <a:gd name="T14" fmla="*/ 804 w 974"/>
              <a:gd name="T15" fmla="*/ 533 h 536"/>
              <a:gd name="T16" fmla="*/ 810 w 974"/>
              <a:gd name="T17" fmla="*/ 509 h 536"/>
              <a:gd name="T18" fmla="*/ 974 w 974"/>
              <a:gd name="T19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4" h="536">
                <a:moveTo>
                  <a:pt x="974" y="0"/>
                </a:moveTo>
                <a:lnTo>
                  <a:pt x="949" y="0"/>
                </a:lnTo>
                <a:lnTo>
                  <a:pt x="789" y="498"/>
                </a:lnTo>
                <a:lnTo>
                  <a:pt x="44" y="0"/>
                </a:lnTo>
                <a:lnTo>
                  <a:pt x="0" y="0"/>
                </a:lnTo>
                <a:lnTo>
                  <a:pt x="774" y="516"/>
                </a:lnTo>
                <a:lnTo>
                  <a:pt x="802" y="536"/>
                </a:lnTo>
                <a:lnTo>
                  <a:pt x="804" y="533"/>
                </a:lnTo>
                <a:lnTo>
                  <a:pt x="810" y="509"/>
                </a:lnTo>
                <a:lnTo>
                  <a:pt x="974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Freeform 16">
            <a:extLst>
              <a:ext uri="{FF2B5EF4-FFF2-40B4-BE49-F238E27FC236}">
                <a16:creationId xmlns:a16="http://schemas.microsoft.com/office/drawing/2014/main" id="{8285600C-E74C-4C22-A7DD-EB768486D4B7}"/>
              </a:ext>
            </a:extLst>
          </p:cNvPr>
          <p:cNvSpPr>
            <a:spLocks/>
          </p:cNvSpPr>
          <p:nvPr/>
        </p:nvSpPr>
        <p:spPr bwMode="auto">
          <a:xfrm>
            <a:off x="562510" y="7606"/>
            <a:ext cx="1853288" cy="1041601"/>
          </a:xfrm>
          <a:custGeom>
            <a:avLst/>
            <a:gdLst>
              <a:gd name="T0" fmla="*/ 974 w 974"/>
              <a:gd name="T1" fmla="*/ 0 h 536"/>
              <a:gd name="T2" fmla="*/ 949 w 974"/>
              <a:gd name="T3" fmla="*/ 0 h 536"/>
              <a:gd name="T4" fmla="*/ 789 w 974"/>
              <a:gd name="T5" fmla="*/ 498 h 536"/>
              <a:gd name="T6" fmla="*/ 44 w 974"/>
              <a:gd name="T7" fmla="*/ 0 h 536"/>
              <a:gd name="T8" fmla="*/ 0 w 974"/>
              <a:gd name="T9" fmla="*/ 0 h 536"/>
              <a:gd name="T10" fmla="*/ 774 w 974"/>
              <a:gd name="T11" fmla="*/ 516 h 536"/>
              <a:gd name="T12" fmla="*/ 802 w 974"/>
              <a:gd name="T13" fmla="*/ 536 h 536"/>
              <a:gd name="T14" fmla="*/ 804 w 974"/>
              <a:gd name="T15" fmla="*/ 533 h 536"/>
              <a:gd name="T16" fmla="*/ 810 w 974"/>
              <a:gd name="T17" fmla="*/ 509 h 536"/>
              <a:gd name="T18" fmla="*/ 974 w 974"/>
              <a:gd name="T19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4" h="536">
                <a:moveTo>
                  <a:pt x="974" y="0"/>
                </a:moveTo>
                <a:lnTo>
                  <a:pt x="949" y="0"/>
                </a:lnTo>
                <a:lnTo>
                  <a:pt x="789" y="498"/>
                </a:lnTo>
                <a:lnTo>
                  <a:pt x="44" y="0"/>
                </a:lnTo>
                <a:lnTo>
                  <a:pt x="0" y="0"/>
                </a:lnTo>
                <a:lnTo>
                  <a:pt x="774" y="516"/>
                </a:lnTo>
                <a:lnTo>
                  <a:pt x="802" y="536"/>
                </a:lnTo>
                <a:lnTo>
                  <a:pt x="804" y="533"/>
                </a:lnTo>
                <a:lnTo>
                  <a:pt x="810" y="509"/>
                </a:lnTo>
                <a:lnTo>
                  <a:pt x="97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Freeform 18">
            <a:extLst>
              <a:ext uri="{FF2B5EF4-FFF2-40B4-BE49-F238E27FC236}">
                <a16:creationId xmlns:a16="http://schemas.microsoft.com/office/drawing/2014/main" id="{EADB6DCA-BBB9-4824-96B0-51B1F457B554}"/>
              </a:ext>
            </a:extLst>
          </p:cNvPr>
          <p:cNvSpPr>
            <a:spLocks/>
          </p:cNvSpPr>
          <p:nvPr/>
        </p:nvSpPr>
        <p:spPr bwMode="auto">
          <a:xfrm>
            <a:off x="3098" y="7606"/>
            <a:ext cx="11417" cy="658773"/>
          </a:xfrm>
          <a:custGeom>
            <a:avLst/>
            <a:gdLst>
              <a:gd name="T0" fmla="*/ 6 w 6"/>
              <a:gd name="T1" fmla="*/ 0 h 339"/>
              <a:gd name="T2" fmla="*/ 0 w 6"/>
              <a:gd name="T3" fmla="*/ 0 h 339"/>
              <a:gd name="T4" fmla="*/ 0 w 6"/>
              <a:gd name="T5" fmla="*/ 339 h 339"/>
              <a:gd name="T6" fmla="*/ 6 w 6"/>
              <a:gd name="T7" fmla="*/ 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339">
                <a:moveTo>
                  <a:pt x="6" y="0"/>
                </a:moveTo>
                <a:lnTo>
                  <a:pt x="0" y="0"/>
                </a:lnTo>
                <a:lnTo>
                  <a:pt x="0" y="339"/>
                </a:lnTo>
                <a:lnTo>
                  <a:pt x="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" name="Freeform 19">
            <a:extLst>
              <a:ext uri="{FF2B5EF4-FFF2-40B4-BE49-F238E27FC236}">
                <a16:creationId xmlns:a16="http://schemas.microsoft.com/office/drawing/2014/main" id="{AF679D90-96B5-4ABC-9F4B-8AB0DDF3C381}"/>
              </a:ext>
            </a:extLst>
          </p:cNvPr>
          <p:cNvSpPr>
            <a:spLocks noEditPoints="1"/>
          </p:cNvSpPr>
          <p:nvPr/>
        </p:nvSpPr>
        <p:spPr bwMode="auto">
          <a:xfrm>
            <a:off x="3630059" y="3632819"/>
            <a:ext cx="2515448" cy="2232835"/>
          </a:xfrm>
          <a:custGeom>
            <a:avLst/>
            <a:gdLst>
              <a:gd name="T0" fmla="*/ 11 w 1322"/>
              <a:gd name="T1" fmla="*/ 597 h 1149"/>
              <a:gd name="T2" fmla="*/ 3 w 1322"/>
              <a:gd name="T3" fmla="*/ 601 h 1149"/>
              <a:gd name="T4" fmla="*/ 331 w 1322"/>
              <a:gd name="T5" fmla="*/ 1141 h 1149"/>
              <a:gd name="T6" fmla="*/ 329 w 1322"/>
              <a:gd name="T7" fmla="*/ 1105 h 1149"/>
              <a:gd name="T8" fmla="*/ 31 w 1322"/>
              <a:gd name="T9" fmla="*/ 613 h 1149"/>
              <a:gd name="T10" fmla="*/ 8 w 1322"/>
              <a:gd name="T11" fmla="*/ 604 h 1149"/>
              <a:gd name="T12" fmla="*/ 11 w 1322"/>
              <a:gd name="T13" fmla="*/ 597 h 1149"/>
              <a:gd name="T14" fmla="*/ 1322 w 1322"/>
              <a:gd name="T15" fmla="*/ 556 h 1149"/>
              <a:gd name="T16" fmla="*/ 1270 w 1322"/>
              <a:gd name="T17" fmla="*/ 613 h 1149"/>
              <a:gd name="T18" fmla="*/ 994 w 1322"/>
              <a:gd name="T19" fmla="*/ 1110 h 1149"/>
              <a:gd name="T20" fmla="*/ 1001 w 1322"/>
              <a:gd name="T21" fmla="*/ 1117 h 1149"/>
              <a:gd name="T22" fmla="*/ 989 w 1322"/>
              <a:gd name="T23" fmla="*/ 1131 h 1149"/>
              <a:gd name="T24" fmla="*/ 973 w 1322"/>
              <a:gd name="T25" fmla="*/ 1116 h 1149"/>
              <a:gd name="T26" fmla="*/ 435 w 1322"/>
              <a:gd name="T27" fmla="*/ 1128 h 1149"/>
              <a:gd name="T28" fmla="*/ 340 w 1322"/>
              <a:gd name="T29" fmla="*/ 1149 h 1149"/>
              <a:gd name="T30" fmla="*/ 1001 w 1322"/>
              <a:gd name="T31" fmla="*/ 1134 h 1149"/>
              <a:gd name="T32" fmla="*/ 1322 w 1322"/>
              <a:gd name="T33" fmla="*/ 556 h 1149"/>
              <a:gd name="T34" fmla="*/ 326 w 1322"/>
              <a:gd name="T35" fmla="*/ 18 h 1149"/>
              <a:gd name="T36" fmla="*/ 0 w 1322"/>
              <a:gd name="T37" fmla="*/ 597 h 1149"/>
              <a:gd name="T38" fmla="*/ 3 w 1322"/>
              <a:gd name="T39" fmla="*/ 601 h 1149"/>
              <a:gd name="T40" fmla="*/ 11 w 1322"/>
              <a:gd name="T41" fmla="*/ 597 h 1149"/>
              <a:gd name="T42" fmla="*/ 14 w 1322"/>
              <a:gd name="T43" fmla="*/ 588 h 1149"/>
              <a:gd name="T44" fmla="*/ 23 w 1322"/>
              <a:gd name="T45" fmla="*/ 591 h 1149"/>
              <a:gd name="T46" fmla="*/ 326 w 1322"/>
              <a:gd name="T47" fmla="*/ 55 h 1149"/>
              <a:gd name="T48" fmla="*/ 326 w 1322"/>
              <a:gd name="T49" fmla="*/ 18 h 1149"/>
              <a:gd name="T50" fmla="*/ 991 w 1322"/>
              <a:gd name="T51" fmla="*/ 0 h 1149"/>
              <a:gd name="T52" fmla="*/ 338 w 1322"/>
              <a:gd name="T53" fmla="*/ 10 h 1149"/>
              <a:gd name="T54" fmla="*/ 364 w 1322"/>
              <a:gd name="T55" fmla="*/ 28 h 1149"/>
              <a:gd name="T56" fmla="*/ 974 w 1322"/>
              <a:gd name="T57" fmla="*/ 18 h 1149"/>
              <a:gd name="T58" fmla="*/ 977 w 1322"/>
              <a:gd name="T59" fmla="*/ 6 h 1149"/>
              <a:gd name="T60" fmla="*/ 995 w 1322"/>
              <a:gd name="T61" fmla="*/ 12 h 1149"/>
              <a:gd name="T62" fmla="*/ 989 w 1322"/>
              <a:gd name="T63" fmla="*/ 30 h 1149"/>
              <a:gd name="T64" fmla="*/ 1294 w 1322"/>
              <a:gd name="T65" fmla="*/ 534 h 1149"/>
              <a:gd name="T66" fmla="*/ 1321 w 1322"/>
              <a:gd name="T67" fmla="*/ 544 h 1149"/>
              <a:gd name="T68" fmla="*/ 991 w 1322"/>
              <a:gd name="T69" fmla="*/ 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22" h="1149">
                <a:moveTo>
                  <a:pt x="11" y="597"/>
                </a:moveTo>
                <a:lnTo>
                  <a:pt x="3" y="601"/>
                </a:lnTo>
                <a:lnTo>
                  <a:pt x="331" y="1141"/>
                </a:lnTo>
                <a:lnTo>
                  <a:pt x="329" y="1105"/>
                </a:lnTo>
                <a:lnTo>
                  <a:pt x="31" y="613"/>
                </a:lnTo>
                <a:lnTo>
                  <a:pt x="8" y="604"/>
                </a:lnTo>
                <a:lnTo>
                  <a:pt x="11" y="597"/>
                </a:lnTo>
                <a:close/>
                <a:moveTo>
                  <a:pt x="1322" y="556"/>
                </a:moveTo>
                <a:lnTo>
                  <a:pt x="1270" y="613"/>
                </a:lnTo>
                <a:lnTo>
                  <a:pt x="994" y="1110"/>
                </a:lnTo>
                <a:lnTo>
                  <a:pt x="1001" y="1117"/>
                </a:lnTo>
                <a:lnTo>
                  <a:pt x="989" y="1131"/>
                </a:lnTo>
                <a:lnTo>
                  <a:pt x="973" y="1116"/>
                </a:lnTo>
                <a:lnTo>
                  <a:pt x="435" y="1128"/>
                </a:lnTo>
                <a:lnTo>
                  <a:pt x="340" y="1149"/>
                </a:lnTo>
                <a:lnTo>
                  <a:pt x="1001" y="1134"/>
                </a:lnTo>
                <a:lnTo>
                  <a:pt x="1322" y="556"/>
                </a:lnTo>
                <a:close/>
                <a:moveTo>
                  <a:pt x="326" y="18"/>
                </a:moveTo>
                <a:lnTo>
                  <a:pt x="0" y="597"/>
                </a:lnTo>
                <a:lnTo>
                  <a:pt x="3" y="601"/>
                </a:lnTo>
                <a:lnTo>
                  <a:pt x="11" y="597"/>
                </a:lnTo>
                <a:lnTo>
                  <a:pt x="14" y="588"/>
                </a:lnTo>
                <a:lnTo>
                  <a:pt x="23" y="591"/>
                </a:lnTo>
                <a:lnTo>
                  <a:pt x="326" y="55"/>
                </a:lnTo>
                <a:lnTo>
                  <a:pt x="326" y="18"/>
                </a:lnTo>
                <a:close/>
                <a:moveTo>
                  <a:pt x="991" y="0"/>
                </a:moveTo>
                <a:lnTo>
                  <a:pt x="338" y="10"/>
                </a:lnTo>
                <a:lnTo>
                  <a:pt x="364" y="28"/>
                </a:lnTo>
                <a:lnTo>
                  <a:pt x="974" y="18"/>
                </a:lnTo>
                <a:lnTo>
                  <a:pt x="977" y="6"/>
                </a:lnTo>
                <a:lnTo>
                  <a:pt x="995" y="12"/>
                </a:lnTo>
                <a:lnTo>
                  <a:pt x="989" y="30"/>
                </a:lnTo>
                <a:lnTo>
                  <a:pt x="1294" y="534"/>
                </a:lnTo>
                <a:lnTo>
                  <a:pt x="1321" y="544"/>
                </a:lnTo>
                <a:lnTo>
                  <a:pt x="991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" name="Freeform 20">
            <a:extLst>
              <a:ext uri="{FF2B5EF4-FFF2-40B4-BE49-F238E27FC236}">
                <a16:creationId xmlns:a16="http://schemas.microsoft.com/office/drawing/2014/main" id="{FEBBAF05-FBBA-4961-BD91-21B60978531D}"/>
              </a:ext>
            </a:extLst>
          </p:cNvPr>
          <p:cNvSpPr>
            <a:spLocks noEditPoints="1"/>
          </p:cNvSpPr>
          <p:nvPr/>
        </p:nvSpPr>
        <p:spPr bwMode="auto">
          <a:xfrm>
            <a:off x="3630059" y="3632819"/>
            <a:ext cx="2515448" cy="2232835"/>
          </a:xfrm>
          <a:custGeom>
            <a:avLst/>
            <a:gdLst>
              <a:gd name="T0" fmla="*/ 11 w 1322"/>
              <a:gd name="T1" fmla="*/ 597 h 1149"/>
              <a:gd name="T2" fmla="*/ 3 w 1322"/>
              <a:gd name="T3" fmla="*/ 601 h 1149"/>
              <a:gd name="T4" fmla="*/ 331 w 1322"/>
              <a:gd name="T5" fmla="*/ 1141 h 1149"/>
              <a:gd name="T6" fmla="*/ 329 w 1322"/>
              <a:gd name="T7" fmla="*/ 1105 h 1149"/>
              <a:gd name="T8" fmla="*/ 31 w 1322"/>
              <a:gd name="T9" fmla="*/ 613 h 1149"/>
              <a:gd name="T10" fmla="*/ 8 w 1322"/>
              <a:gd name="T11" fmla="*/ 604 h 1149"/>
              <a:gd name="T12" fmla="*/ 11 w 1322"/>
              <a:gd name="T13" fmla="*/ 597 h 1149"/>
              <a:gd name="T14" fmla="*/ 1322 w 1322"/>
              <a:gd name="T15" fmla="*/ 556 h 1149"/>
              <a:gd name="T16" fmla="*/ 1270 w 1322"/>
              <a:gd name="T17" fmla="*/ 613 h 1149"/>
              <a:gd name="T18" fmla="*/ 994 w 1322"/>
              <a:gd name="T19" fmla="*/ 1110 h 1149"/>
              <a:gd name="T20" fmla="*/ 1001 w 1322"/>
              <a:gd name="T21" fmla="*/ 1117 h 1149"/>
              <a:gd name="T22" fmla="*/ 989 w 1322"/>
              <a:gd name="T23" fmla="*/ 1131 h 1149"/>
              <a:gd name="T24" fmla="*/ 973 w 1322"/>
              <a:gd name="T25" fmla="*/ 1116 h 1149"/>
              <a:gd name="T26" fmla="*/ 435 w 1322"/>
              <a:gd name="T27" fmla="*/ 1128 h 1149"/>
              <a:gd name="T28" fmla="*/ 340 w 1322"/>
              <a:gd name="T29" fmla="*/ 1149 h 1149"/>
              <a:gd name="T30" fmla="*/ 1001 w 1322"/>
              <a:gd name="T31" fmla="*/ 1134 h 1149"/>
              <a:gd name="T32" fmla="*/ 1322 w 1322"/>
              <a:gd name="T33" fmla="*/ 556 h 1149"/>
              <a:gd name="T34" fmla="*/ 326 w 1322"/>
              <a:gd name="T35" fmla="*/ 18 h 1149"/>
              <a:gd name="T36" fmla="*/ 0 w 1322"/>
              <a:gd name="T37" fmla="*/ 597 h 1149"/>
              <a:gd name="T38" fmla="*/ 3 w 1322"/>
              <a:gd name="T39" fmla="*/ 601 h 1149"/>
              <a:gd name="T40" fmla="*/ 11 w 1322"/>
              <a:gd name="T41" fmla="*/ 597 h 1149"/>
              <a:gd name="T42" fmla="*/ 14 w 1322"/>
              <a:gd name="T43" fmla="*/ 588 h 1149"/>
              <a:gd name="T44" fmla="*/ 23 w 1322"/>
              <a:gd name="T45" fmla="*/ 591 h 1149"/>
              <a:gd name="T46" fmla="*/ 326 w 1322"/>
              <a:gd name="T47" fmla="*/ 55 h 1149"/>
              <a:gd name="T48" fmla="*/ 326 w 1322"/>
              <a:gd name="T49" fmla="*/ 18 h 1149"/>
              <a:gd name="T50" fmla="*/ 991 w 1322"/>
              <a:gd name="T51" fmla="*/ 0 h 1149"/>
              <a:gd name="T52" fmla="*/ 338 w 1322"/>
              <a:gd name="T53" fmla="*/ 10 h 1149"/>
              <a:gd name="T54" fmla="*/ 364 w 1322"/>
              <a:gd name="T55" fmla="*/ 28 h 1149"/>
              <a:gd name="T56" fmla="*/ 974 w 1322"/>
              <a:gd name="T57" fmla="*/ 18 h 1149"/>
              <a:gd name="T58" fmla="*/ 977 w 1322"/>
              <a:gd name="T59" fmla="*/ 6 h 1149"/>
              <a:gd name="T60" fmla="*/ 995 w 1322"/>
              <a:gd name="T61" fmla="*/ 12 h 1149"/>
              <a:gd name="T62" fmla="*/ 989 w 1322"/>
              <a:gd name="T63" fmla="*/ 30 h 1149"/>
              <a:gd name="T64" fmla="*/ 1294 w 1322"/>
              <a:gd name="T65" fmla="*/ 534 h 1149"/>
              <a:gd name="T66" fmla="*/ 1321 w 1322"/>
              <a:gd name="T67" fmla="*/ 544 h 1149"/>
              <a:gd name="T68" fmla="*/ 991 w 1322"/>
              <a:gd name="T69" fmla="*/ 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22" h="1149">
                <a:moveTo>
                  <a:pt x="11" y="597"/>
                </a:moveTo>
                <a:lnTo>
                  <a:pt x="3" y="601"/>
                </a:lnTo>
                <a:lnTo>
                  <a:pt x="331" y="1141"/>
                </a:lnTo>
                <a:lnTo>
                  <a:pt x="329" y="1105"/>
                </a:lnTo>
                <a:lnTo>
                  <a:pt x="31" y="613"/>
                </a:lnTo>
                <a:lnTo>
                  <a:pt x="8" y="604"/>
                </a:lnTo>
                <a:lnTo>
                  <a:pt x="11" y="597"/>
                </a:lnTo>
                <a:moveTo>
                  <a:pt x="1322" y="556"/>
                </a:moveTo>
                <a:lnTo>
                  <a:pt x="1270" y="613"/>
                </a:lnTo>
                <a:lnTo>
                  <a:pt x="994" y="1110"/>
                </a:lnTo>
                <a:lnTo>
                  <a:pt x="1001" y="1117"/>
                </a:lnTo>
                <a:lnTo>
                  <a:pt x="989" y="1131"/>
                </a:lnTo>
                <a:lnTo>
                  <a:pt x="973" y="1116"/>
                </a:lnTo>
                <a:lnTo>
                  <a:pt x="435" y="1128"/>
                </a:lnTo>
                <a:lnTo>
                  <a:pt x="340" y="1149"/>
                </a:lnTo>
                <a:lnTo>
                  <a:pt x="1001" y="1134"/>
                </a:lnTo>
                <a:lnTo>
                  <a:pt x="1322" y="556"/>
                </a:lnTo>
                <a:moveTo>
                  <a:pt x="326" y="18"/>
                </a:moveTo>
                <a:lnTo>
                  <a:pt x="0" y="597"/>
                </a:lnTo>
                <a:lnTo>
                  <a:pt x="3" y="601"/>
                </a:lnTo>
                <a:lnTo>
                  <a:pt x="11" y="597"/>
                </a:lnTo>
                <a:lnTo>
                  <a:pt x="14" y="588"/>
                </a:lnTo>
                <a:lnTo>
                  <a:pt x="23" y="591"/>
                </a:lnTo>
                <a:lnTo>
                  <a:pt x="326" y="55"/>
                </a:lnTo>
                <a:lnTo>
                  <a:pt x="326" y="18"/>
                </a:lnTo>
                <a:moveTo>
                  <a:pt x="991" y="0"/>
                </a:moveTo>
                <a:lnTo>
                  <a:pt x="338" y="10"/>
                </a:lnTo>
                <a:lnTo>
                  <a:pt x="364" y="28"/>
                </a:lnTo>
                <a:lnTo>
                  <a:pt x="974" y="18"/>
                </a:lnTo>
                <a:lnTo>
                  <a:pt x="977" y="6"/>
                </a:lnTo>
                <a:lnTo>
                  <a:pt x="995" y="12"/>
                </a:lnTo>
                <a:lnTo>
                  <a:pt x="989" y="30"/>
                </a:lnTo>
                <a:lnTo>
                  <a:pt x="1294" y="534"/>
                </a:lnTo>
                <a:lnTo>
                  <a:pt x="1321" y="544"/>
                </a:lnTo>
                <a:lnTo>
                  <a:pt x="99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" name="Freeform 21">
            <a:extLst>
              <a:ext uri="{FF2B5EF4-FFF2-40B4-BE49-F238E27FC236}">
                <a16:creationId xmlns:a16="http://schemas.microsoft.com/office/drawing/2014/main" id="{F263E3CE-0A67-4573-97CE-D932B28258B6}"/>
              </a:ext>
            </a:extLst>
          </p:cNvPr>
          <p:cNvSpPr>
            <a:spLocks noEditPoints="1"/>
          </p:cNvSpPr>
          <p:nvPr/>
        </p:nvSpPr>
        <p:spPr bwMode="auto">
          <a:xfrm>
            <a:off x="4265581" y="4363494"/>
            <a:ext cx="1054129" cy="1253419"/>
          </a:xfrm>
          <a:custGeom>
            <a:avLst/>
            <a:gdLst>
              <a:gd name="T0" fmla="*/ 536 w 554"/>
              <a:gd name="T1" fmla="*/ 633 h 645"/>
              <a:gd name="T2" fmla="*/ 9 w 554"/>
              <a:gd name="T3" fmla="*/ 328 h 645"/>
              <a:gd name="T4" fmla="*/ 526 w 554"/>
              <a:gd name="T5" fmla="*/ 15 h 645"/>
              <a:gd name="T6" fmla="*/ 536 w 554"/>
              <a:gd name="T7" fmla="*/ 633 h 645"/>
              <a:gd name="T8" fmla="*/ 518 w 554"/>
              <a:gd name="T9" fmla="*/ 0 h 645"/>
              <a:gd name="T10" fmla="*/ 0 w 554"/>
              <a:gd name="T11" fmla="*/ 311 h 645"/>
              <a:gd name="T12" fmla="*/ 0 w 554"/>
              <a:gd name="T13" fmla="*/ 328 h 645"/>
              <a:gd name="T14" fmla="*/ 1 w 554"/>
              <a:gd name="T15" fmla="*/ 343 h 645"/>
              <a:gd name="T16" fmla="*/ 521 w 554"/>
              <a:gd name="T17" fmla="*/ 645 h 645"/>
              <a:gd name="T18" fmla="*/ 541 w 554"/>
              <a:gd name="T19" fmla="*/ 640 h 645"/>
              <a:gd name="T20" fmla="*/ 554 w 554"/>
              <a:gd name="T21" fmla="*/ 627 h 645"/>
              <a:gd name="T22" fmla="*/ 544 w 554"/>
              <a:gd name="T23" fmla="*/ 13 h 645"/>
              <a:gd name="T24" fmla="*/ 541 w 554"/>
              <a:gd name="T25" fmla="*/ 12 h 645"/>
              <a:gd name="T26" fmla="*/ 539 w 554"/>
              <a:gd name="T27" fmla="*/ 13 h 645"/>
              <a:gd name="T28" fmla="*/ 518 w 554"/>
              <a:gd name="T29" fmla="*/ 0 h 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4" h="645">
                <a:moveTo>
                  <a:pt x="536" y="633"/>
                </a:moveTo>
                <a:lnTo>
                  <a:pt x="9" y="328"/>
                </a:lnTo>
                <a:lnTo>
                  <a:pt x="526" y="15"/>
                </a:lnTo>
                <a:lnTo>
                  <a:pt x="536" y="633"/>
                </a:lnTo>
                <a:close/>
                <a:moveTo>
                  <a:pt x="518" y="0"/>
                </a:moveTo>
                <a:lnTo>
                  <a:pt x="0" y="311"/>
                </a:lnTo>
                <a:lnTo>
                  <a:pt x="0" y="328"/>
                </a:lnTo>
                <a:lnTo>
                  <a:pt x="1" y="343"/>
                </a:lnTo>
                <a:lnTo>
                  <a:pt x="521" y="645"/>
                </a:lnTo>
                <a:lnTo>
                  <a:pt x="541" y="640"/>
                </a:lnTo>
                <a:lnTo>
                  <a:pt x="554" y="627"/>
                </a:lnTo>
                <a:lnTo>
                  <a:pt x="544" y="13"/>
                </a:lnTo>
                <a:lnTo>
                  <a:pt x="541" y="12"/>
                </a:lnTo>
                <a:lnTo>
                  <a:pt x="539" y="13"/>
                </a:lnTo>
                <a:lnTo>
                  <a:pt x="518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" name="Freeform 22">
            <a:extLst>
              <a:ext uri="{FF2B5EF4-FFF2-40B4-BE49-F238E27FC236}">
                <a16:creationId xmlns:a16="http://schemas.microsoft.com/office/drawing/2014/main" id="{C74D3C33-685E-41C8-AA3A-08A6778DD061}"/>
              </a:ext>
            </a:extLst>
          </p:cNvPr>
          <p:cNvSpPr>
            <a:spLocks noEditPoints="1"/>
          </p:cNvSpPr>
          <p:nvPr/>
        </p:nvSpPr>
        <p:spPr bwMode="auto">
          <a:xfrm>
            <a:off x="4265581" y="4363494"/>
            <a:ext cx="1054129" cy="1253419"/>
          </a:xfrm>
          <a:custGeom>
            <a:avLst/>
            <a:gdLst>
              <a:gd name="T0" fmla="*/ 536 w 554"/>
              <a:gd name="T1" fmla="*/ 633 h 645"/>
              <a:gd name="T2" fmla="*/ 9 w 554"/>
              <a:gd name="T3" fmla="*/ 328 h 645"/>
              <a:gd name="T4" fmla="*/ 526 w 554"/>
              <a:gd name="T5" fmla="*/ 15 h 645"/>
              <a:gd name="T6" fmla="*/ 536 w 554"/>
              <a:gd name="T7" fmla="*/ 633 h 645"/>
              <a:gd name="T8" fmla="*/ 518 w 554"/>
              <a:gd name="T9" fmla="*/ 0 h 645"/>
              <a:gd name="T10" fmla="*/ 0 w 554"/>
              <a:gd name="T11" fmla="*/ 311 h 645"/>
              <a:gd name="T12" fmla="*/ 0 w 554"/>
              <a:gd name="T13" fmla="*/ 328 h 645"/>
              <a:gd name="T14" fmla="*/ 1 w 554"/>
              <a:gd name="T15" fmla="*/ 343 h 645"/>
              <a:gd name="T16" fmla="*/ 521 w 554"/>
              <a:gd name="T17" fmla="*/ 645 h 645"/>
              <a:gd name="T18" fmla="*/ 541 w 554"/>
              <a:gd name="T19" fmla="*/ 640 h 645"/>
              <a:gd name="T20" fmla="*/ 554 w 554"/>
              <a:gd name="T21" fmla="*/ 627 h 645"/>
              <a:gd name="T22" fmla="*/ 544 w 554"/>
              <a:gd name="T23" fmla="*/ 13 h 645"/>
              <a:gd name="T24" fmla="*/ 541 w 554"/>
              <a:gd name="T25" fmla="*/ 12 h 645"/>
              <a:gd name="T26" fmla="*/ 539 w 554"/>
              <a:gd name="T27" fmla="*/ 13 h 645"/>
              <a:gd name="T28" fmla="*/ 518 w 554"/>
              <a:gd name="T29" fmla="*/ 0 h 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4" h="645">
                <a:moveTo>
                  <a:pt x="536" y="633"/>
                </a:moveTo>
                <a:lnTo>
                  <a:pt x="9" y="328"/>
                </a:lnTo>
                <a:lnTo>
                  <a:pt x="526" y="15"/>
                </a:lnTo>
                <a:lnTo>
                  <a:pt x="536" y="633"/>
                </a:lnTo>
                <a:moveTo>
                  <a:pt x="518" y="0"/>
                </a:moveTo>
                <a:lnTo>
                  <a:pt x="0" y="311"/>
                </a:lnTo>
                <a:lnTo>
                  <a:pt x="0" y="328"/>
                </a:lnTo>
                <a:lnTo>
                  <a:pt x="1" y="343"/>
                </a:lnTo>
                <a:lnTo>
                  <a:pt x="521" y="645"/>
                </a:lnTo>
                <a:lnTo>
                  <a:pt x="541" y="640"/>
                </a:lnTo>
                <a:lnTo>
                  <a:pt x="554" y="627"/>
                </a:lnTo>
                <a:lnTo>
                  <a:pt x="544" y="13"/>
                </a:lnTo>
                <a:lnTo>
                  <a:pt x="541" y="12"/>
                </a:lnTo>
                <a:lnTo>
                  <a:pt x="539" y="13"/>
                </a:lnTo>
                <a:lnTo>
                  <a:pt x="51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" name="Freeform 23">
            <a:extLst>
              <a:ext uri="{FF2B5EF4-FFF2-40B4-BE49-F238E27FC236}">
                <a16:creationId xmlns:a16="http://schemas.microsoft.com/office/drawing/2014/main" id="{AF3DB491-C459-4369-84D3-4EAAD6A06221}"/>
              </a:ext>
            </a:extLst>
          </p:cNvPr>
          <p:cNvSpPr>
            <a:spLocks/>
          </p:cNvSpPr>
          <p:nvPr/>
        </p:nvSpPr>
        <p:spPr bwMode="auto">
          <a:xfrm>
            <a:off x="5294974" y="4351834"/>
            <a:ext cx="865755" cy="1478840"/>
          </a:xfrm>
          <a:custGeom>
            <a:avLst/>
            <a:gdLst>
              <a:gd name="T0" fmla="*/ 4 w 455"/>
              <a:gd name="T1" fmla="*/ 0 h 761"/>
              <a:gd name="T2" fmla="*/ 0 w 455"/>
              <a:gd name="T3" fmla="*/ 18 h 761"/>
              <a:gd name="T4" fmla="*/ 3 w 455"/>
              <a:gd name="T5" fmla="*/ 19 h 761"/>
              <a:gd name="T6" fmla="*/ 425 w 455"/>
              <a:gd name="T7" fmla="*/ 185 h 761"/>
              <a:gd name="T8" fmla="*/ 13 w 455"/>
              <a:gd name="T9" fmla="*/ 633 h 761"/>
              <a:gd name="T10" fmla="*/ 0 w 455"/>
              <a:gd name="T11" fmla="*/ 646 h 761"/>
              <a:gd name="T12" fmla="*/ 3 w 455"/>
              <a:gd name="T13" fmla="*/ 646 h 761"/>
              <a:gd name="T14" fmla="*/ 7 w 455"/>
              <a:gd name="T15" fmla="*/ 663 h 761"/>
              <a:gd name="T16" fmla="*/ 3 w 455"/>
              <a:gd name="T17" fmla="*/ 664 h 761"/>
              <a:gd name="T18" fmla="*/ 98 w 455"/>
              <a:gd name="T19" fmla="*/ 746 h 761"/>
              <a:gd name="T20" fmla="*/ 114 w 455"/>
              <a:gd name="T21" fmla="*/ 761 h 761"/>
              <a:gd name="T22" fmla="*/ 126 w 455"/>
              <a:gd name="T23" fmla="*/ 747 h 761"/>
              <a:gd name="T24" fmla="*/ 119 w 455"/>
              <a:gd name="T25" fmla="*/ 740 h 761"/>
              <a:gd name="T26" fmla="*/ 18 w 455"/>
              <a:gd name="T27" fmla="*/ 654 h 761"/>
              <a:gd name="T28" fmla="*/ 395 w 455"/>
              <a:gd name="T29" fmla="*/ 243 h 761"/>
              <a:gd name="T30" fmla="*/ 447 w 455"/>
              <a:gd name="T31" fmla="*/ 186 h 761"/>
              <a:gd name="T32" fmla="*/ 455 w 455"/>
              <a:gd name="T33" fmla="*/ 177 h 761"/>
              <a:gd name="T34" fmla="*/ 446 w 455"/>
              <a:gd name="T35" fmla="*/ 174 h 761"/>
              <a:gd name="T36" fmla="*/ 419 w 455"/>
              <a:gd name="T37" fmla="*/ 164 h 761"/>
              <a:gd name="T38" fmla="*/ 4 w 455"/>
              <a:gd name="T39" fmla="*/ 0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5" h="761">
                <a:moveTo>
                  <a:pt x="4" y="0"/>
                </a:moveTo>
                <a:lnTo>
                  <a:pt x="0" y="18"/>
                </a:lnTo>
                <a:lnTo>
                  <a:pt x="3" y="19"/>
                </a:lnTo>
                <a:lnTo>
                  <a:pt x="425" y="185"/>
                </a:lnTo>
                <a:lnTo>
                  <a:pt x="13" y="633"/>
                </a:lnTo>
                <a:lnTo>
                  <a:pt x="0" y="646"/>
                </a:lnTo>
                <a:lnTo>
                  <a:pt x="3" y="646"/>
                </a:lnTo>
                <a:lnTo>
                  <a:pt x="7" y="663"/>
                </a:lnTo>
                <a:lnTo>
                  <a:pt x="3" y="664"/>
                </a:lnTo>
                <a:lnTo>
                  <a:pt x="98" y="746"/>
                </a:lnTo>
                <a:lnTo>
                  <a:pt x="114" y="761"/>
                </a:lnTo>
                <a:lnTo>
                  <a:pt x="126" y="747"/>
                </a:lnTo>
                <a:lnTo>
                  <a:pt x="119" y="740"/>
                </a:lnTo>
                <a:lnTo>
                  <a:pt x="18" y="654"/>
                </a:lnTo>
                <a:lnTo>
                  <a:pt x="395" y="243"/>
                </a:lnTo>
                <a:lnTo>
                  <a:pt x="447" y="186"/>
                </a:lnTo>
                <a:lnTo>
                  <a:pt x="455" y="177"/>
                </a:lnTo>
                <a:lnTo>
                  <a:pt x="446" y="174"/>
                </a:lnTo>
                <a:lnTo>
                  <a:pt x="419" y="164"/>
                </a:lnTo>
                <a:lnTo>
                  <a:pt x="4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" name="Freeform 24">
            <a:extLst>
              <a:ext uri="{FF2B5EF4-FFF2-40B4-BE49-F238E27FC236}">
                <a16:creationId xmlns:a16="http://schemas.microsoft.com/office/drawing/2014/main" id="{A5BB2D1E-56E6-4BB1-BE8D-6855F7C7F817}"/>
              </a:ext>
            </a:extLst>
          </p:cNvPr>
          <p:cNvSpPr>
            <a:spLocks/>
          </p:cNvSpPr>
          <p:nvPr/>
        </p:nvSpPr>
        <p:spPr bwMode="auto">
          <a:xfrm>
            <a:off x="5294974" y="4351834"/>
            <a:ext cx="865755" cy="1478840"/>
          </a:xfrm>
          <a:custGeom>
            <a:avLst/>
            <a:gdLst>
              <a:gd name="T0" fmla="*/ 4 w 455"/>
              <a:gd name="T1" fmla="*/ 0 h 761"/>
              <a:gd name="T2" fmla="*/ 0 w 455"/>
              <a:gd name="T3" fmla="*/ 18 h 761"/>
              <a:gd name="T4" fmla="*/ 3 w 455"/>
              <a:gd name="T5" fmla="*/ 19 h 761"/>
              <a:gd name="T6" fmla="*/ 425 w 455"/>
              <a:gd name="T7" fmla="*/ 185 h 761"/>
              <a:gd name="T8" fmla="*/ 13 w 455"/>
              <a:gd name="T9" fmla="*/ 633 h 761"/>
              <a:gd name="T10" fmla="*/ 0 w 455"/>
              <a:gd name="T11" fmla="*/ 646 h 761"/>
              <a:gd name="T12" fmla="*/ 3 w 455"/>
              <a:gd name="T13" fmla="*/ 646 h 761"/>
              <a:gd name="T14" fmla="*/ 7 w 455"/>
              <a:gd name="T15" fmla="*/ 663 h 761"/>
              <a:gd name="T16" fmla="*/ 3 w 455"/>
              <a:gd name="T17" fmla="*/ 664 h 761"/>
              <a:gd name="T18" fmla="*/ 98 w 455"/>
              <a:gd name="T19" fmla="*/ 746 h 761"/>
              <a:gd name="T20" fmla="*/ 114 w 455"/>
              <a:gd name="T21" fmla="*/ 761 h 761"/>
              <a:gd name="T22" fmla="*/ 126 w 455"/>
              <a:gd name="T23" fmla="*/ 747 h 761"/>
              <a:gd name="T24" fmla="*/ 119 w 455"/>
              <a:gd name="T25" fmla="*/ 740 h 761"/>
              <a:gd name="T26" fmla="*/ 18 w 455"/>
              <a:gd name="T27" fmla="*/ 654 h 761"/>
              <a:gd name="T28" fmla="*/ 395 w 455"/>
              <a:gd name="T29" fmla="*/ 243 h 761"/>
              <a:gd name="T30" fmla="*/ 447 w 455"/>
              <a:gd name="T31" fmla="*/ 186 h 761"/>
              <a:gd name="T32" fmla="*/ 455 w 455"/>
              <a:gd name="T33" fmla="*/ 177 h 761"/>
              <a:gd name="T34" fmla="*/ 446 w 455"/>
              <a:gd name="T35" fmla="*/ 174 h 761"/>
              <a:gd name="T36" fmla="*/ 419 w 455"/>
              <a:gd name="T37" fmla="*/ 164 h 761"/>
              <a:gd name="T38" fmla="*/ 4 w 455"/>
              <a:gd name="T39" fmla="*/ 0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5" h="761">
                <a:moveTo>
                  <a:pt x="4" y="0"/>
                </a:moveTo>
                <a:lnTo>
                  <a:pt x="0" y="18"/>
                </a:lnTo>
                <a:lnTo>
                  <a:pt x="3" y="19"/>
                </a:lnTo>
                <a:lnTo>
                  <a:pt x="425" y="185"/>
                </a:lnTo>
                <a:lnTo>
                  <a:pt x="13" y="633"/>
                </a:lnTo>
                <a:lnTo>
                  <a:pt x="0" y="646"/>
                </a:lnTo>
                <a:lnTo>
                  <a:pt x="3" y="646"/>
                </a:lnTo>
                <a:lnTo>
                  <a:pt x="7" y="663"/>
                </a:lnTo>
                <a:lnTo>
                  <a:pt x="3" y="664"/>
                </a:lnTo>
                <a:lnTo>
                  <a:pt x="98" y="746"/>
                </a:lnTo>
                <a:lnTo>
                  <a:pt x="114" y="761"/>
                </a:lnTo>
                <a:lnTo>
                  <a:pt x="126" y="747"/>
                </a:lnTo>
                <a:lnTo>
                  <a:pt x="119" y="740"/>
                </a:lnTo>
                <a:lnTo>
                  <a:pt x="18" y="654"/>
                </a:lnTo>
                <a:lnTo>
                  <a:pt x="395" y="243"/>
                </a:lnTo>
                <a:lnTo>
                  <a:pt x="447" y="186"/>
                </a:lnTo>
                <a:lnTo>
                  <a:pt x="455" y="177"/>
                </a:lnTo>
                <a:lnTo>
                  <a:pt x="446" y="174"/>
                </a:lnTo>
                <a:lnTo>
                  <a:pt x="419" y="164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" name="Freeform 25">
            <a:extLst>
              <a:ext uri="{FF2B5EF4-FFF2-40B4-BE49-F238E27FC236}">
                <a16:creationId xmlns:a16="http://schemas.microsoft.com/office/drawing/2014/main" id="{4F5C6A13-740E-4CB6-BE22-8C0615FFA15D}"/>
              </a:ext>
            </a:extLst>
          </p:cNvPr>
          <p:cNvSpPr>
            <a:spLocks/>
          </p:cNvSpPr>
          <p:nvPr/>
        </p:nvSpPr>
        <p:spPr bwMode="auto">
          <a:xfrm>
            <a:off x="3645282" y="5348676"/>
            <a:ext cx="1663012" cy="1092126"/>
          </a:xfrm>
          <a:custGeom>
            <a:avLst/>
            <a:gdLst>
              <a:gd name="T0" fmla="*/ 6 w 874"/>
              <a:gd name="T1" fmla="*/ 0 h 562"/>
              <a:gd name="T2" fmla="*/ 3 w 874"/>
              <a:gd name="T3" fmla="*/ 9 h 562"/>
              <a:gd name="T4" fmla="*/ 0 w 874"/>
              <a:gd name="T5" fmla="*/ 16 h 562"/>
              <a:gd name="T6" fmla="*/ 23 w 874"/>
              <a:gd name="T7" fmla="*/ 25 h 562"/>
              <a:gd name="T8" fmla="*/ 309 w 874"/>
              <a:gd name="T9" fmla="*/ 122 h 562"/>
              <a:gd name="T10" fmla="*/ 321 w 874"/>
              <a:gd name="T11" fmla="*/ 517 h 562"/>
              <a:gd name="T12" fmla="*/ 323 w 874"/>
              <a:gd name="T13" fmla="*/ 553 h 562"/>
              <a:gd name="T14" fmla="*/ 323 w 874"/>
              <a:gd name="T15" fmla="*/ 562 h 562"/>
              <a:gd name="T16" fmla="*/ 332 w 874"/>
              <a:gd name="T17" fmla="*/ 561 h 562"/>
              <a:gd name="T18" fmla="*/ 427 w 874"/>
              <a:gd name="T19" fmla="*/ 540 h 562"/>
              <a:gd name="T20" fmla="*/ 870 w 874"/>
              <a:gd name="T21" fmla="*/ 446 h 562"/>
              <a:gd name="T22" fmla="*/ 874 w 874"/>
              <a:gd name="T23" fmla="*/ 445 h 562"/>
              <a:gd name="T24" fmla="*/ 870 w 874"/>
              <a:gd name="T25" fmla="*/ 428 h 562"/>
              <a:gd name="T26" fmla="*/ 867 w 874"/>
              <a:gd name="T27" fmla="*/ 428 h 562"/>
              <a:gd name="T28" fmla="*/ 847 w 874"/>
              <a:gd name="T29" fmla="*/ 433 h 562"/>
              <a:gd name="T30" fmla="*/ 339 w 874"/>
              <a:gd name="T31" fmla="*/ 540 h 562"/>
              <a:gd name="T32" fmla="*/ 327 w 874"/>
              <a:gd name="T33" fmla="*/ 131 h 562"/>
              <a:gd name="T34" fmla="*/ 326 w 874"/>
              <a:gd name="T35" fmla="*/ 116 h 562"/>
              <a:gd name="T36" fmla="*/ 326 w 874"/>
              <a:gd name="T37" fmla="*/ 116 h 562"/>
              <a:gd name="T38" fmla="*/ 308 w 874"/>
              <a:gd name="T39" fmla="*/ 116 h 562"/>
              <a:gd name="T40" fmla="*/ 309 w 874"/>
              <a:gd name="T41" fmla="*/ 102 h 562"/>
              <a:gd name="T42" fmla="*/ 15 w 874"/>
              <a:gd name="T43" fmla="*/ 3 h 562"/>
              <a:gd name="T44" fmla="*/ 6 w 874"/>
              <a:gd name="T45" fmla="*/ 0 h 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874" h="562">
                <a:moveTo>
                  <a:pt x="6" y="0"/>
                </a:moveTo>
                <a:lnTo>
                  <a:pt x="3" y="9"/>
                </a:lnTo>
                <a:lnTo>
                  <a:pt x="0" y="16"/>
                </a:lnTo>
                <a:lnTo>
                  <a:pt x="23" y="25"/>
                </a:lnTo>
                <a:lnTo>
                  <a:pt x="309" y="122"/>
                </a:lnTo>
                <a:lnTo>
                  <a:pt x="321" y="517"/>
                </a:lnTo>
                <a:lnTo>
                  <a:pt x="323" y="553"/>
                </a:lnTo>
                <a:lnTo>
                  <a:pt x="323" y="562"/>
                </a:lnTo>
                <a:lnTo>
                  <a:pt x="332" y="561"/>
                </a:lnTo>
                <a:lnTo>
                  <a:pt x="427" y="540"/>
                </a:lnTo>
                <a:lnTo>
                  <a:pt x="870" y="446"/>
                </a:lnTo>
                <a:lnTo>
                  <a:pt x="874" y="445"/>
                </a:lnTo>
                <a:lnTo>
                  <a:pt x="870" y="428"/>
                </a:lnTo>
                <a:lnTo>
                  <a:pt x="867" y="428"/>
                </a:lnTo>
                <a:lnTo>
                  <a:pt x="847" y="433"/>
                </a:lnTo>
                <a:lnTo>
                  <a:pt x="339" y="540"/>
                </a:lnTo>
                <a:lnTo>
                  <a:pt x="327" y="131"/>
                </a:lnTo>
                <a:lnTo>
                  <a:pt x="326" y="116"/>
                </a:lnTo>
                <a:lnTo>
                  <a:pt x="326" y="116"/>
                </a:lnTo>
                <a:lnTo>
                  <a:pt x="308" y="116"/>
                </a:lnTo>
                <a:lnTo>
                  <a:pt x="309" y="102"/>
                </a:lnTo>
                <a:lnTo>
                  <a:pt x="15" y="3"/>
                </a:lnTo>
                <a:lnTo>
                  <a:pt x="6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" name="Freeform 26">
            <a:extLst>
              <a:ext uri="{FF2B5EF4-FFF2-40B4-BE49-F238E27FC236}">
                <a16:creationId xmlns:a16="http://schemas.microsoft.com/office/drawing/2014/main" id="{CF6DD9F9-D630-42C9-93DD-1C8782C3B70D}"/>
              </a:ext>
            </a:extLst>
          </p:cNvPr>
          <p:cNvSpPr>
            <a:spLocks/>
          </p:cNvSpPr>
          <p:nvPr/>
        </p:nvSpPr>
        <p:spPr bwMode="auto">
          <a:xfrm>
            <a:off x="3645282" y="5348676"/>
            <a:ext cx="1663012" cy="1092126"/>
          </a:xfrm>
          <a:custGeom>
            <a:avLst/>
            <a:gdLst>
              <a:gd name="T0" fmla="*/ 6 w 874"/>
              <a:gd name="T1" fmla="*/ 0 h 562"/>
              <a:gd name="T2" fmla="*/ 3 w 874"/>
              <a:gd name="T3" fmla="*/ 9 h 562"/>
              <a:gd name="T4" fmla="*/ 0 w 874"/>
              <a:gd name="T5" fmla="*/ 16 h 562"/>
              <a:gd name="T6" fmla="*/ 23 w 874"/>
              <a:gd name="T7" fmla="*/ 25 h 562"/>
              <a:gd name="T8" fmla="*/ 309 w 874"/>
              <a:gd name="T9" fmla="*/ 122 h 562"/>
              <a:gd name="T10" fmla="*/ 321 w 874"/>
              <a:gd name="T11" fmla="*/ 517 h 562"/>
              <a:gd name="T12" fmla="*/ 323 w 874"/>
              <a:gd name="T13" fmla="*/ 553 h 562"/>
              <a:gd name="T14" fmla="*/ 323 w 874"/>
              <a:gd name="T15" fmla="*/ 562 h 562"/>
              <a:gd name="T16" fmla="*/ 332 w 874"/>
              <a:gd name="T17" fmla="*/ 561 h 562"/>
              <a:gd name="T18" fmla="*/ 427 w 874"/>
              <a:gd name="T19" fmla="*/ 540 h 562"/>
              <a:gd name="T20" fmla="*/ 870 w 874"/>
              <a:gd name="T21" fmla="*/ 446 h 562"/>
              <a:gd name="T22" fmla="*/ 874 w 874"/>
              <a:gd name="T23" fmla="*/ 445 h 562"/>
              <a:gd name="T24" fmla="*/ 870 w 874"/>
              <a:gd name="T25" fmla="*/ 428 h 562"/>
              <a:gd name="T26" fmla="*/ 867 w 874"/>
              <a:gd name="T27" fmla="*/ 428 h 562"/>
              <a:gd name="T28" fmla="*/ 847 w 874"/>
              <a:gd name="T29" fmla="*/ 433 h 562"/>
              <a:gd name="T30" fmla="*/ 339 w 874"/>
              <a:gd name="T31" fmla="*/ 540 h 562"/>
              <a:gd name="T32" fmla="*/ 327 w 874"/>
              <a:gd name="T33" fmla="*/ 131 h 562"/>
              <a:gd name="T34" fmla="*/ 326 w 874"/>
              <a:gd name="T35" fmla="*/ 116 h 562"/>
              <a:gd name="T36" fmla="*/ 326 w 874"/>
              <a:gd name="T37" fmla="*/ 116 h 562"/>
              <a:gd name="T38" fmla="*/ 308 w 874"/>
              <a:gd name="T39" fmla="*/ 116 h 562"/>
              <a:gd name="T40" fmla="*/ 309 w 874"/>
              <a:gd name="T41" fmla="*/ 102 h 562"/>
              <a:gd name="T42" fmla="*/ 15 w 874"/>
              <a:gd name="T43" fmla="*/ 3 h 562"/>
              <a:gd name="T44" fmla="*/ 6 w 874"/>
              <a:gd name="T45" fmla="*/ 0 h 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874" h="562">
                <a:moveTo>
                  <a:pt x="6" y="0"/>
                </a:moveTo>
                <a:lnTo>
                  <a:pt x="3" y="9"/>
                </a:lnTo>
                <a:lnTo>
                  <a:pt x="0" y="16"/>
                </a:lnTo>
                <a:lnTo>
                  <a:pt x="23" y="25"/>
                </a:lnTo>
                <a:lnTo>
                  <a:pt x="309" y="122"/>
                </a:lnTo>
                <a:lnTo>
                  <a:pt x="321" y="517"/>
                </a:lnTo>
                <a:lnTo>
                  <a:pt x="323" y="553"/>
                </a:lnTo>
                <a:lnTo>
                  <a:pt x="323" y="562"/>
                </a:lnTo>
                <a:lnTo>
                  <a:pt x="332" y="561"/>
                </a:lnTo>
                <a:lnTo>
                  <a:pt x="427" y="540"/>
                </a:lnTo>
                <a:lnTo>
                  <a:pt x="870" y="446"/>
                </a:lnTo>
                <a:lnTo>
                  <a:pt x="874" y="445"/>
                </a:lnTo>
                <a:lnTo>
                  <a:pt x="870" y="428"/>
                </a:lnTo>
                <a:lnTo>
                  <a:pt x="867" y="428"/>
                </a:lnTo>
                <a:lnTo>
                  <a:pt x="847" y="433"/>
                </a:lnTo>
                <a:lnTo>
                  <a:pt x="339" y="540"/>
                </a:lnTo>
                <a:lnTo>
                  <a:pt x="327" y="131"/>
                </a:lnTo>
                <a:lnTo>
                  <a:pt x="326" y="116"/>
                </a:lnTo>
                <a:lnTo>
                  <a:pt x="326" y="116"/>
                </a:lnTo>
                <a:lnTo>
                  <a:pt x="308" y="116"/>
                </a:lnTo>
                <a:lnTo>
                  <a:pt x="309" y="102"/>
                </a:lnTo>
                <a:lnTo>
                  <a:pt x="15" y="3"/>
                </a:lnTo>
                <a:lnTo>
                  <a:pt x="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" name="Freeform 27">
            <a:extLst>
              <a:ext uri="{FF2B5EF4-FFF2-40B4-BE49-F238E27FC236}">
                <a16:creationId xmlns:a16="http://schemas.microsoft.com/office/drawing/2014/main" id="{C2252636-577D-43C7-A33F-3A5BB29CA3DA}"/>
              </a:ext>
            </a:extLst>
          </p:cNvPr>
          <p:cNvSpPr>
            <a:spLocks/>
          </p:cNvSpPr>
          <p:nvPr/>
        </p:nvSpPr>
        <p:spPr bwMode="auto">
          <a:xfrm>
            <a:off x="4231331" y="3638648"/>
            <a:ext cx="1291974" cy="1362243"/>
          </a:xfrm>
          <a:custGeom>
            <a:avLst/>
            <a:gdLst>
              <a:gd name="T0" fmla="*/ 12 w 679"/>
              <a:gd name="T1" fmla="*/ 0 h 701"/>
              <a:gd name="T2" fmla="*/ 10 w 679"/>
              <a:gd name="T3" fmla="*/ 15 h 701"/>
              <a:gd name="T4" fmla="*/ 10 w 679"/>
              <a:gd name="T5" fmla="*/ 52 h 701"/>
              <a:gd name="T6" fmla="*/ 1 w 679"/>
              <a:gd name="T7" fmla="*/ 687 h 701"/>
              <a:gd name="T8" fmla="*/ 0 w 679"/>
              <a:gd name="T9" fmla="*/ 701 h 701"/>
              <a:gd name="T10" fmla="*/ 18 w 679"/>
              <a:gd name="T11" fmla="*/ 701 h 701"/>
              <a:gd name="T12" fmla="*/ 18 w 679"/>
              <a:gd name="T13" fmla="*/ 701 h 701"/>
              <a:gd name="T14" fmla="*/ 18 w 679"/>
              <a:gd name="T15" fmla="*/ 684 h 701"/>
              <a:gd name="T16" fmla="*/ 28 w 679"/>
              <a:gd name="T17" fmla="*/ 33 h 701"/>
              <a:gd name="T18" fmla="*/ 536 w 679"/>
              <a:gd name="T19" fmla="*/ 373 h 701"/>
              <a:gd name="T20" fmla="*/ 557 w 679"/>
              <a:gd name="T21" fmla="*/ 386 h 701"/>
              <a:gd name="T22" fmla="*/ 559 w 679"/>
              <a:gd name="T23" fmla="*/ 385 h 701"/>
              <a:gd name="T24" fmla="*/ 563 w 679"/>
              <a:gd name="T25" fmla="*/ 367 h 701"/>
              <a:gd name="T26" fmla="*/ 673 w 679"/>
              <a:gd name="T27" fmla="*/ 27 h 701"/>
              <a:gd name="T28" fmla="*/ 679 w 679"/>
              <a:gd name="T29" fmla="*/ 9 h 701"/>
              <a:gd name="T30" fmla="*/ 661 w 679"/>
              <a:gd name="T31" fmla="*/ 3 h 701"/>
              <a:gd name="T32" fmla="*/ 658 w 679"/>
              <a:gd name="T33" fmla="*/ 15 h 701"/>
              <a:gd name="T34" fmla="*/ 548 w 679"/>
              <a:gd name="T35" fmla="*/ 359 h 701"/>
              <a:gd name="T36" fmla="*/ 48 w 679"/>
              <a:gd name="T37" fmla="*/ 25 h 701"/>
              <a:gd name="T38" fmla="*/ 22 w 679"/>
              <a:gd name="T39" fmla="*/ 7 h 701"/>
              <a:gd name="T40" fmla="*/ 12 w 679"/>
              <a:gd name="T41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79" h="701">
                <a:moveTo>
                  <a:pt x="12" y="0"/>
                </a:moveTo>
                <a:lnTo>
                  <a:pt x="10" y="15"/>
                </a:lnTo>
                <a:lnTo>
                  <a:pt x="10" y="52"/>
                </a:lnTo>
                <a:lnTo>
                  <a:pt x="1" y="687"/>
                </a:lnTo>
                <a:lnTo>
                  <a:pt x="0" y="701"/>
                </a:lnTo>
                <a:lnTo>
                  <a:pt x="18" y="701"/>
                </a:lnTo>
                <a:lnTo>
                  <a:pt x="18" y="701"/>
                </a:lnTo>
                <a:lnTo>
                  <a:pt x="18" y="684"/>
                </a:lnTo>
                <a:lnTo>
                  <a:pt x="28" y="33"/>
                </a:lnTo>
                <a:lnTo>
                  <a:pt x="536" y="373"/>
                </a:lnTo>
                <a:lnTo>
                  <a:pt x="557" y="386"/>
                </a:lnTo>
                <a:lnTo>
                  <a:pt x="559" y="385"/>
                </a:lnTo>
                <a:lnTo>
                  <a:pt x="563" y="367"/>
                </a:lnTo>
                <a:lnTo>
                  <a:pt x="673" y="27"/>
                </a:lnTo>
                <a:lnTo>
                  <a:pt x="679" y="9"/>
                </a:lnTo>
                <a:lnTo>
                  <a:pt x="661" y="3"/>
                </a:lnTo>
                <a:lnTo>
                  <a:pt x="658" y="15"/>
                </a:lnTo>
                <a:lnTo>
                  <a:pt x="548" y="359"/>
                </a:lnTo>
                <a:lnTo>
                  <a:pt x="48" y="25"/>
                </a:lnTo>
                <a:lnTo>
                  <a:pt x="22" y="7"/>
                </a:lnTo>
                <a:lnTo>
                  <a:pt x="12" y="0"/>
                </a:lnTo>
                <a:close/>
              </a:path>
            </a:pathLst>
          </a:custGeom>
          <a:solidFill>
            <a:srgbClr val="F9F4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" name="Freeform 28">
            <a:extLst>
              <a:ext uri="{FF2B5EF4-FFF2-40B4-BE49-F238E27FC236}">
                <a16:creationId xmlns:a16="http://schemas.microsoft.com/office/drawing/2014/main" id="{674A990A-1B5C-4330-84EC-2B7FA46A68BB}"/>
              </a:ext>
            </a:extLst>
          </p:cNvPr>
          <p:cNvSpPr>
            <a:spLocks/>
          </p:cNvSpPr>
          <p:nvPr/>
        </p:nvSpPr>
        <p:spPr bwMode="auto">
          <a:xfrm>
            <a:off x="4231331" y="3638648"/>
            <a:ext cx="1291974" cy="1362243"/>
          </a:xfrm>
          <a:custGeom>
            <a:avLst/>
            <a:gdLst>
              <a:gd name="T0" fmla="*/ 12 w 679"/>
              <a:gd name="T1" fmla="*/ 0 h 701"/>
              <a:gd name="T2" fmla="*/ 10 w 679"/>
              <a:gd name="T3" fmla="*/ 15 h 701"/>
              <a:gd name="T4" fmla="*/ 10 w 679"/>
              <a:gd name="T5" fmla="*/ 52 h 701"/>
              <a:gd name="T6" fmla="*/ 1 w 679"/>
              <a:gd name="T7" fmla="*/ 687 h 701"/>
              <a:gd name="T8" fmla="*/ 0 w 679"/>
              <a:gd name="T9" fmla="*/ 701 h 701"/>
              <a:gd name="T10" fmla="*/ 18 w 679"/>
              <a:gd name="T11" fmla="*/ 701 h 701"/>
              <a:gd name="T12" fmla="*/ 18 w 679"/>
              <a:gd name="T13" fmla="*/ 701 h 701"/>
              <a:gd name="T14" fmla="*/ 18 w 679"/>
              <a:gd name="T15" fmla="*/ 684 h 701"/>
              <a:gd name="T16" fmla="*/ 28 w 679"/>
              <a:gd name="T17" fmla="*/ 33 h 701"/>
              <a:gd name="T18" fmla="*/ 536 w 679"/>
              <a:gd name="T19" fmla="*/ 373 h 701"/>
              <a:gd name="T20" fmla="*/ 557 w 679"/>
              <a:gd name="T21" fmla="*/ 386 h 701"/>
              <a:gd name="T22" fmla="*/ 559 w 679"/>
              <a:gd name="T23" fmla="*/ 385 h 701"/>
              <a:gd name="T24" fmla="*/ 563 w 679"/>
              <a:gd name="T25" fmla="*/ 367 h 701"/>
              <a:gd name="T26" fmla="*/ 673 w 679"/>
              <a:gd name="T27" fmla="*/ 27 h 701"/>
              <a:gd name="T28" fmla="*/ 679 w 679"/>
              <a:gd name="T29" fmla="*/ 9 h 701"/>
              <a:gd name="T30" fmla="*/ 661 w 679"/>
              <a:gd name="T31" fmla="*/ 3 h 701"/>
              <a:gd name="T32" fmla="*/ 658 w 679"/>
              <a:gd name="T33" fmla="*/ 15 h 701"/>
              <a:gd name="T34" fmla="*/ 548 w 679"/>
              <a:gd name="T35" fmla="*/ 359 h 701"/>
              <a:gd name="T36" fmla="*/ 48 w 679"/>
              <a:gd name="T37" fmla="*/ 25 h 701"/>
              <a:gd name="T38" fmla="*/ 22 w 679"/>
              <a:gd name="T39" fmla="*/ 7 h 701"/>
              <a:gd name="T40" fmla="*/ 12 w 679"/>
              <a:gd name="T41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79" h="701">
                <a:moveTo>
                  <a:pt x="12" y="0"/>
                </a:moveTo>
                <a:lnTo>
                  <a:pt x="10" y="15"/>
                </a:lnTo>
                <a:lnTo>
                  <a:pt x="10" y="52"/>
                </a:lnTo>
                <a:lnTo>
                  <a:pt x="1" y="687"/>
                </a:lnTo>
                <a:lnTo>
                  <a:pt x="0" y="701"/>
                </a:lnTo>
                <a:lnTo>
                  <a:pt x="18" y="701"/>
                </a:lnTo>
                <a:lnTo>
                  <a:pt x="18" y="701"/>
                </a:lnTo>
                <a:lnTo>
                  <a:pt x="18" y="684"/>
                </a:lnTo>
                <a:lnTo>
                  <a:pt x="28" y="33"/>
                </a:lnTo>
                <a:lnTo>
                  <a:pt x="536" y="373"/>
                </a:lnTo>
                <a:lnTo>
                  <a:pt x="557" y="386"/>
                </a:lnTo>
                <a:lnTo>
                  <a:pt x="559" y="385"/>
                </a:lnTo>
                <a:lnTo>
                  <a:pt x="563" y="367"/>
                </a:lnTo>
                <a:lnTo>
                  <a:pt x="673" y="27"/>
                </a:lnTo>
                <a:lnTo>
                  <a:pt x="679" y="9"/>
                </a:lnTo>
                <a:lnTo>
                  <a:pt x="661" y="3"/>
                </a:lnTo>
                <a:lnTo>
                  <a:pt x="658" y="15"/>
                </a:lnTo>
                <a:lnTo>
                  <a:pt x="548" y="359"/>
                </a:lnTo>
                <a:lnTo>
                  <a:pt x="48" y="25"/>
                </a:lnTo>
                <a:lnTo>
                  <a:pt x="22" y="7"/>
                </a:lnTo>
                <a:lnTo>
                  <a:pt x="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69" name="Группа 168"/>
          <p:cNvGrpSpPr/>
          <p:nvPr/>
        </p:nvGrpSpPr>
        <p:grpSpPr>
          <a:xfrm>
            <a:off x="5421136" y="6610505"/>
            <a:ext cx="1436865" cy="2254616"/>
            <a:chOff x="6534026" y="7789734"/>
            <a:chExt cx="1025649" cy="1778630"/>
          </a:xfrm>
        </p:grpSpPr>
        <p:sp>
          <p:nvSpPr>
            <p:cNvPr id="33" name="Freeform 29">
              <a:extLst>
                <a:ext uri="{FF2B5EF4-FFF2-40B4-BE49-F238E27FC236}">
                  <a16:creationId xmlns:a16="http://schemas.microsoft.com/office/drawing/2014/main" id="{AC6E2B14-DE90-4613-9B73-029891901A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34026" y="7796027"/>
              <a:ext cx="1025648" cy="1757655"/>
            </a:xfrm>
            <a:custGeom>
              <a:avLst/>
              <a:gdLst>
                <a:gd name="T0" fmla="*/ 11 w 489"/>
                <a:gd name="T1" fmla="*/ 436 h 838"/>
                <a:gd name="T2" fmla="*/ 3 w 489"/>
                <a:gd name="T3" fmla="*/ 441 h 838"/>
                <a:gd name="T4" fmla="*/ 243 w 489"/>
                <a:gd name="T5" fmla="*/ 838 h 838"/>
                <a:gd name="T6" fmla="*/ 241 w 489"/>
                <a:gd name="T7" fmla="*/ 800 h 838"/>
                <a:gd name="T8" fmla="*/ 30 w 489"/>
                <a:gd name="T9" fmla="*/ 453 h 838"/>
                <a:gd name="T10" fmla="*/ 8 w 489"/>
                <a:gd name="T11" fmla="*/ 445 h 838"/>
                <a:gd name="T12" fmla="*/ 11 w 489"/>
                <a:gd name="T13" fmla="*/ 436 h 838"/>
                <a:gd name="T14" fmla="*/ 240 w 489"/>
                <a:gd name="T15" fmla="*/ 11 h 838"/>
                <a:gd name="T16" fmla="*/ 0 w 489"/>
                <a:gd name="T17" fmla="*/ 436 h 838"/>
                <a:gd name="T18" fmla="*/ 3 w 489"/>
                <a:gd name="T19" fmla="*/ 441 h 838"/>
                <a:gd name="T20" fmla="*/ 11 w 489"/>
                <a:gd name="T21" fmla="*/ 436 h 838"/>
                <a:gd name="T22" fmla="*/ 14 w 489"/>
                <a:gd name="T23" fmla="*/ 427 h 838"/>
                <a:gd name="T24" fmla="*/ 23 w 489"/>
                <a:gd name="T25" fmla="*/ 432 h 838"/>
                <a:gd name="T26" fmla="*/ 240 w 489"/>
                <a:gd name="T27" fmla="*/ 48 h 838"/>
                <a:gd name="T28" fmla="*/ 240 w 489"/>
                <a:gd name="T29" fmla="*/ 11 h 838"/>
                <a:gd name="T30" fmla="*/ 489 w 489"/>
                <a:gd name="T31" fmla="*/ 0 h 838"/>
                <a:gd name="T32" fmla="*/ 252 w 489"/>
                <a:gd name="T33" fmla="*/ 5 h 838"/>
                <a:gd name="T34" fmla="*/ 278 w 489"/>
                <a:gd name="T35" fmla="*/ 21 h 838"/>
                <a:gd name="T36" fmla="*/ 489 w 489"/>
                <a:gd name="T37" fmla="*/ 18 h 838"/>
                <a:gd name="T38" fmla="*/ 489 w 489"/>
                <a:gd name="T3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9" h="838">
                  <a:moveTo>
                    <a:pt x="11" y="436"/>
                  </a:moveTo>
                  <a:lnTo>
                    <a:pt x="3" y="441"/>
                  </a:lnTo>
                  <a:lnTo>
                    <a:pt x="243" y="838"/>
                  </a:lnTo>
                  <a:lnTo>
                    <a:pt x="241" y="800"/>
                  </a:lnTo>
                  <a:lnTo>
                    <a:pt x="30" y="453"/>
                  </a:lnTo>
                  <a:lnTo>
                    <a:pt x="8" y="445"/>
                  </a:lnTo>
                  <a:lnTo>
                    <a:pt x="11" y="436"/>
                  </a:lnTo>
                  <a:close/>
                  <a:moveTo>
                    <a:pt x="240" y="11"/>
                  </a:moveTo>
                  <a:lnTo>
                    <a:pt x="0" y="436"/>
                  </a:lnTo>
                  <a:lnTo>
                    <a:pt x="3" y="441"/>
                  </a:lnTo>
                  <a:lnTo>
                    <a:pt x="11" y="436"/>
                  </a:lnTo>
                  <a:lnTo>
                    <a:pt x="14" y="427"/>
                  </a:lnTo>
                  <a:lnTo>
                    <a:pt x="23" y="432"/>
                  </a:lnTo>
                  <a:lnTo>
                    <a:pt x="240" y="48"/>
                  </a:lnTo>
                  <a:lnTo>
                    <a:pt x="240" y="11"/>
                  </a:lnTo>
                  <a:close/>
                  <a:moveTo>
                    <a:pt x="489" y="0"/>
                  </a:moveTo>
                  <a:lnTo>
                    <a:pt x="252" y="5"/>
                  </a:lnTo>
                  <a:lnTo>
                    <a:pt x="278" y="21"/>
                  </a:lnTo>
                  <a:lnTo>
                    <a:pt x="489" y="18"/>
                  </a:lnTo>
                  <a:lnTo>
                    <a:pt x="489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" name="Freeform 30">
              <a:extLst>
                <a:ext uri="{FF2B5EF4-FFF2-40B4-BE49-F238E27FC236}">
                  <a16:creationId xmlns:a16="http://schemas.microsoft.com/office/drawing/2014/main" id="{E7235026-B7CE-4043-B180-786FF1C785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34026" y="7796027"/>
              <a:ext cx="1025648" cy="1757655"/>
            </a:xfrm>
            <a:custGeom>
              <a:avLst/>
              <a:gdLst>
                <a:gd name="T0" fmla="*/ 11 w 489"/>
                <a:gd name="T1" fmla="*/ 436 h 838"/>
                <a:gd name="T2" fmla="*/ 3 w 489"/>
                <a:gd name="T3" fmla="*/ 441 h 838"/>
                <a:gd name="T4" fmla="*/ 243 w 489"/>
                <a:gd name="T5" fmla="*/ 838 h 838"/>
                <a:gd name="T6" fmla="*/ 241 w 489"/>
                <a:gd name="T7" fmla="*/ 800 h 838"/>
                <a:gd name="T8" fmla="*/ 30 w 489"/>
                <a:gd name="T9" fmla="*/ 453 h 838"/>
                <a:gd name="T10" fmla="*/ 8 w 489"/>
                <a:gd name="T11" fmla="*/ 445 h 838"/>
                <a:gd name="T12" fmla="*/ 11 w 489"/>
                <a:gd name="T13" fmla="*/ 436 h 838"/>
                <a:gd name="T14" fmla="*/ 240 w 489"/>
                <a:gd name="T15" fmla="*/ 11 h 838"/>
                <a:gd name="T16" fmla="*/ 0 w 489"/>
                <a:gd name="T17" fmla="*/ 436 h 838"/>
                <a:gd name="T18" fmla="*/ 3 w 489"/>
                <a:gd name="T19" fmla="*/ 441 h 838"/>
                <a:gd name="T20" fmla="*/ 11 w 489"/>
                <a:gd name="T21" fmla="*/ 436 h 838"/>
                <a:gd name="T22" fmla="*/ 14 w 489"/>
                <a:gd name="T23" fmla="*/ 427 h 838"/>
                <a:gd name="T24" fmla="*/ 23 w 489"/>
                <a:gd name="T25" fmla="*/ 432 h 838"/>
                <a:gd name="T26" fmla="*/ 240 w 489"/>
                <a:gd name="T27" fmla="*/ 48 h 838"/>
                <a:gd name="T28" fmla="*/ 240 w 489"/>
                <a:gd name="T29" fmla="*/ 11 h 838"/>
                <a:gd name="T30" fmla="*/ 489 w 489"/>
                <a:gd name="T31" fmla="*/ 0 h 838"/>
                <a:gd name="T32" fmla="*/ 252 w 489"/>
                <a:gd name="T33" fmla="*/ 5 h 838"/>
                <a:gd name="T34" fmla="*/ 278 w 489"/>
                <a:gd name="T35" fmla="*/ 21 h 838"/>
                <a:gd name="T36" fmla="*/ 489 w 489"/>
                <a:gd name="T37" fmla="*/ 18 h 838"/>
                <a:gd name="T38" fmla="*/ 489 w 489"/>
                <a:gd name="T3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9" h="838">
                  <a:moveTo>
                    <a:pt x="11" y="436"/>
                  </a:moveTo>
                  <a:lnTo>
                    <a:pt x="3" y="441"/>
                  </a:lnTo>
                  <a:lnTo>
                    <a:pt x="243" y="838"/>
                  </a:lnTo>
                  <a:lnTo>
                    <a:pt x="241" y="800"/>
                  </a:lnTo>
                  <a:lnTo>
                    <a:pt x="30" y="453"/>
                  </a:lnTo>
                  <a:lnTo>
                    <a:pt x="8" y="445"/>
                  </a:lnTo>
                  <a:lnTo>
                    <a:pt x="11" y="436"/>
                  </a:lnTo>
                  <a:moveTo>
                    <a:pt x="240" y="11"/>
                  </a:moveTo>
                  <a:lnTo>
                    <a:pt x="0" y="436"/>
                  </a:lnTo>
                  <a:lnTo>
                    <a:pt x="3" y="441"/>
                  </a:lnTo>
                  <a:lnTo>
                    <a:pt x="11" y="436"/>
                  </a:lnTo>
                  <a:lnTo>
                    <a:pt x="14" y="427"/>
                  </a:lnTo>
                  <a:lnTo>
                    <a:pt x="23" y="432"/>
                  </a:lnTo>
                  <a:lnTo>
                    <a:pt x="240" y="48"/>
                  </a:lnTo>
                  <a:lnTo>
                    <a:pt x="240" y="11"/>
                  </a:lnTo>
                  <a:moveTo>
                    <a:pt x="489" y="0"/>
                  </a:moveTo>
                  <a:lnTo>
                    <a:pt x="252" y="5"/>
                  </a:lnTo>
                  <a:lnTo>
                    <a:pt x="278" y="21"/>
                  </a:lnTo>
                  <a:lnTo>
                    <a:pt x="489" y="18"/>
                  </a:lnTo>
                  <a:lnTo>
                    <a:pt x="48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5" name="Freeform 31">
              <a:extLst>
                <a:ext uri="{FF2B5EF4-FFF2-40B4-BE49-F238E27FC236}">
                  <a16:creationId xmlns:a16="http://schemas.microsoft.com/office/drawing/2014/main" id="{FF2FC928-218E-480B-B858-0DD3150F3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2581" y="9515928"/>
              <a:ext cx="497093" cy="50339"/>
            </a:xfrm>
            <a:custGeom>
              <a:avLst/>
              <a:gdLst>
                <a:gd name="T0" fmla="*/ 237 w 237"/>
                <a:gd name="T1" fmla="*/ 0 h 24"/>
                <a:gd name="T2" fmla="*/ 96 w 237"/>
                <a:gd name="T3" fmla="*/ 3 h 24"/>
                <a:gd name="T4" fmla="*/ 0 w 237"/>
                <a:gd name="T5" fmla="*/ 24 h 24"/>
                <a:gd name="T6" fmla="*/ 237 w 237"/>
                <a:gd name="T7" fmla="*/ 18 h 24"/>
                <a:gd name="T8" fmla="*/ 237 w 23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24">
                  <a:moveTo>
                    <a:pt x="237" y="0"/>
                  </a:moveTo>
                  <a:lnTo>
                    <a:pt x="96" y="3"/>
                  </a:lnTo>
                  <a:lnTo>
                    <a:pt x="0" y="24"/>
                  </a:lnTo>
                  <a:lnTo>
                    <a:pt x="237" y="18"/>
                  </a:lnTo>
                  <a:lnTo>
                    <a:pt x="237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" name="Freeform 32">
              <a:extLst>
                <a:ext uri="{FF2B5EF4-FFF2-40B4-BE49-F238E27FC236}">
                  <a16:creationId xmlns:a16="http://schemas.microsoft.com/office/drawing/2014/main" id="{7E926C0B-64CF-49C3-863D-C26284965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2581" y="9515928"/>
              <a:ext cx="497093" cy="50339"/>
            </a:xfrm>
            <a:custGeom>
              <a:avLst/>
              <a:gdLst>
                <a:gd name="T0" fmla="*/ 237 w 237"/>
                <a:gd name="T1" fmla="*/ 0 h 24"/>
                <a:gd name="T2" fmla="*/ 96 w 237"/>
                <a:gd name="T3" fmla="*/ 3 h 24"/>
                <a:gd name="T4" fmla="*/ 0 w 237"/>
                <a:gd name="T5" fmla="*/ 24 h 24"/>
                <a:gd name="T6" fmla="*/ 237 w 237"/>
                <a:gd name="T7" fmla="*/ 18 h 24"/>
                <a:gd name="T8" fmla="*/ 237 w 23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24">
                  <a:moveTo>
                    <a:pt x="237" y="0"/>
                  </a:moveTo>
                  <a:lnTo>
                    <a:pt x="96" y="3"/>
                  </a:lnTo>
                  <a:lnTo>
                    <a:pt x="0" y="24"/>
                  </a:lnTo>
                  <a:lnTo>
                    <a:pt x="237" y="18"/>
                  </a:lnTo>
                  <a:lnTo>
                    <a:pt x="2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7" name="Freeform 33">
              <a:extLst>
                <a:ext uri="{FF2B5EF4-FFF2-40B4-BE49-F238E27FC236}">
                  <a16:creationId xmlns:a16="http://schemas.microsoft.com/office/drawing/2014/main" id="{2E09E1B0-0857-4A3E-94B7-D365ED29E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8386" y="8540618"/>
              <a:ext cx="501288" cy="656499"/>
            </a:xfrm>
            <a:custGeom>
              <a:avLst/>
              <a:gdLst>
                <a:gd name="T0" fmla="*/ 239 w 239"/>
                <a:gd name="T1" fmla="*/ 0 h 313"/>
                <a:gd name="T2" fmla="*/ 0 w 239"/>
                <a:gd name="T3" fmla="*/ 143 h 313"/>
                <a:gd name="T4" fmla="*/ 0 w 239"/>
                <a:gd name="T5" fmla="*/ 160 h 313"/>
                <a:gd name="T6" fmla="*/ 0 w 239"/>
                <a:gd name="T7" fmla="*/ 176 h 313"/>
                <a:gd name="T8" fmla="*/ 239 w 239"/>
                <a:gd name="T9" fmla="*/ 313 h 313"/>
                <a:gd name="T10" fmla="*/ 239 w 239"/>
                <a:gd name="T11" fmla="*/ 293 h 313"/>
                <a:gd name="T12" fmla="*/ 9 w 239"/>
                <a:gd name="T13" fmla="*/ 160 h 313"/>
                <a:gd name="T14" fmla="*/ 239 w 239"/>
                <a:gd name="T15" fmla="*/ 21 h 313"/>
                <a:gd name="T16" fmla="*/ 239 w 239"/>
                <a:gd name="T17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9" h="313">
                  <a:moveTo>
                    <a:pt x="239" y="0"/>
                  </a:moveTo>
                  <a:lnTo>
                    <a:pt x="0" y="143"/>
                  </a:lnTo>
                  <a:lnTo>
                    <a:pt x="0" y="160"/>
                  </a:lnTo>
                  <a:lnTo>
                    <a:pt x="0" y="176"/>
                  </a:lnTo>
                  <a:lnTo>
                    <a:pt x="239" y="313"/>
                  </a:lnTo>
                  <a:lnTo>
                    <a:pt x="239" y="293"/>
                  </a:lnTo>
                  <a:lnTo>
                    <a:pt x="9" y="160"/>
                  </a:lnTo>
                  <a:lnTo>
                    <a:pt x="239" y="21"/>
                  </a:lnTo>
                  <a:lnTo>
                    <a:pt x="239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8" name="Freeform 34">
              <a:extLst>
                <a:ext uri="{FF2B5EF4-FFF2-40B4-BE49-F238E27FC236}">
                  <a16:creationId xmlns:a16="http://schemas.microsoft.com/office/drawing/2014/main" id="{19951E36-15EB-4900-9978-59B1E540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8386" y="8540618"/>
              <a:ext cx="501288" cy="656499"/>
            </a:xfrm>
            <a:custGeom>
              <a:avLst/>
              <a:gdLst>
                <a:gd name="T0" fmla="*/ 239 w 239"/>
                <a:gd name="T1" fmla="*/ 0 h 313"/>
                <a:gd name="T2" fmla="*/ 0 w 239"/>
                <a:gd name="T3" fmla="*/ 143 h 313"/>
                <a:gd name="T4" fmla="*/ 0 w 239"/>
                <a:gd name="T5" fmla="*/ 160 h 313"/>
                <a:gd name="T6" fmla="*/ 0 w 239"/>
                <a:gd name="T7" fmla="*/ 176 h 313"/>
                <a:gd name="T8" fmla="*/ 239 w 239"/>
                <a:gd name="T9" fmla="*/ 313 h 313"/>
                <a:gd name="T10" fmla="*/ 239 w 239"/>
                <a:gd name="T11" fmla="*/ 293 h 313"/>
                <a:gd name="T12" fmla="*/ 9 w 239"/>
                <a:gd name="T13" fmla="*/ 160 h 313"/>
                <a:gd name="T14" fmla="*/ 239 w 239"/>
                <a:gd name="T15" fmla="*/ 21 h 313"/>
                <a:gd name="T16" fmla="*/ 239 w 239"/>
                <a:gd name="T17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9" h="313">
                  <a:moveTo>
                    <a:pt x="239" y="0"/>
                  </a:moveTo>
                  <a:lnTo>
                    <a:pt x="0" y="143"/>
                  </a:lnTo>
                  <a:lnTo>
                    <a:pt x="0" y="160"/>
                  </a:lnTo>
                  <a:lnTo>
                    <a:pt x="0" y="176"/>
                  </a:lnTo>
                  <a:lnTo>
                    <a:pt x="239" y="313"/>
                  </a:lnTo>
                  <a:lnTo>
                    <a:pt x="239" y="293"/>
                  </a:lnTo>
                  <a:lnTo>
                    <a:pt x="9" y="160"/>
                  </a:lnTo>
                  <a:lnTo>
                    <a:pt x="239" y="21"/>
                  </a:lnTo>
                  <a:lnTo>
                    <a:pt x="2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9" name="Freeform 35">
              <a:extLst>
                <a:ext uri="{FF2B5EF4-FFF2-40B4-BE49-F238E27FC236}">
                  <a16:creationId xmlns:a16="http://schemas.microsoft.com/office/drawing/2014/main" id="{6846B8A8-FF12-4111-8A13-6EC8C8E44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0806" y="8691634"/>
              <a:ext cx="1008869" cy="876730"/>
            </a:xfrm>
            <a:custGeom>
              <a:avLst/>
              <a:gdLst>
                <a:gd name="T0" fmla="*/ 6 w 481"/>
                <a:gd name="T1" fmla="*/ 0 h 418"/>
                <a:gd name="T2" fmla="*/ 3 w 481"/>
                <a:gd name="T3" fmla="*/ 9 h 418"/>
                <a:gd name="T4" fmla="*/ 0 w 481"/>
                <a:gd name="T5" fmla="*/ 18 h 418"/>
                <a:gd name="T6" fmla="*/ 22 w 481"/>
                <a:gd name="T7" fmla="*/ 26 h 418"/>
                <a:gd name="T8" fmla="*/ 224 w 481"/>
                <a:gd name="T9" fmla="*/ 94 h 418"/>
                <a:gd name="T10" fmla="*/ 233 w 481"/>
                <a:gd name="T11" fmla="*/ 373 h 418"/>
                <a:gd name="T12" fmla="*/ 235 w 481"/>
                <a:gd name="T13" fmla="*/ 411 h 418"/>
                <a:gd name="T14" fmla="*/ 235 w 481"/>
                <a:gd name="T15" fmla="*/ 418 h 418"/>
                <a:gd name="T16" fmla="*/ 244 w 481"/>
                <a:gd name="T17" fmla="*/ 417 h 418"/>
                <a:gd name="T18" fmla="*/ 340 w 481"/>
                <a:gd name="T19" fmla="*/ 396 h 418"/>
                <a:gd name="T20" fmla="*/ 481 w 481"/>
                <a:gd name="T21" fmla="*/ 367 h 418"/>
                <a:gd name="T22" fmla="*/ 481 w 481"/>
                <a:gd name="T23" fmla="*/ 348 h 418"/>
                <a:gd name="T24" fmla="*/ 251 w 481"/>
                <a:gd name="T25" fmla="*/ 396 h 418"/>
                <a:gd name="T26" fmla="*/ 242 w 481"/>
                <a:gd name="T27" fmla="*/ 104 h 418"/>
                <a:gd name="T28" fmla="*/ 242 w 481"/>
                <a:gd name="T29" fmla="*/ 88 h 418"/>
                <a:gd name="T30" fmla="*/ 242 w 481"/>
                <a:gd name="T31" fmla="*/ 88 h 418"/>
                <a:gd name="T32" fmla="*/ 224 w 481"/>
                <a:gd name="T33" fmla="*/ 88 h 418"/>
                <a:gd name="T34" fmla="*/ 224 w 481"/>
                <a:gd name="T35" fmla="*/ 76 h 418"/>
                <a:gd name="T36" fmla="*/ 15 w 481"/>
                <a:gd name="T37" fmla="*/ 5 h 418"/>
                <a:gd name="T38" fmla="*/ 6 w 481"/>
                <a:gd name="T39" fmla="*/ 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1" h="418">
                  <a:moveTo>
                    <a:pt x="6" y="0"/>
                  </a:moveTo>
                  <a:lnTo>
                    <a:pt x="3" y="9"/>
                  </a:lnTo>
                  <a:lnTo>
                    <a:pt x="0" y="18"/>
                  </a:lnTo>
                  <a:lnTo>
                    <a:pt x="22" y="26"/>
                  </a:lnTo>
                  <a:lnTo>
                    <a:pt x="224" y="94"/>
                  </a:lnTo>
                  <a:lnTo>
                    <a:pt x="233" y="373"/>
                  </a:lnTo>
                  <a:lnTo>
                    <a:pt x="235" y="411"/>
                  </a:lnTo>
                  <a:lnTo>
                    <a:pt x="235" y="418"/>
                  </a:lnTo>
                  <a:lnTo>
                    <a:pt x="244" y="417"/>
                  </a:lnTo>
                  <a:lnTo>
                    <a:pt x="340" y="396"/>
                  </a:lnTo>
                  <a:lnTo>
                    <a:pt x="481" y="367"/>
                  </a:lnTo>
                  <a:lnTo>
                    <a:pt x="481" y="348"/>
                  </a:lnTo>
                  <a:lnTo>
                    <a:pt x="251" y="396"/>
                  </a:lnTo>
                  <a:lnTo>
                    <a:pt x="242" y="104"/>
                  </a:lnTo>
                  <a:lnTo>
                    <a:pt x="242" y="88"/>
                  </a:lnTo>
                  <a:lnTo>
                    <a:pt x="242" y="88"/>
                  </a:lnTo>
                  <a:lnTo>
                    <a:pt x="224" y="88"/>
                  </a:lnTo>
                  <a:lnTo>
                    <a:pt x="224" y="76"/>
                  </a:lnTo>
                  <a:lnTo>
                    <a:pt x="15" y="5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0" name="Freeform 36">
              <a:extLst>
                <a:ext uri="{FF2B5EF4-FFF2-40B4-BE49-F238E27FC236}">
                  <a16:creationId xmlns:a16="http://schemas.microsoft.com/office/drawing/2014/main" id="{59E2AD75-30B4-466C-9251-6CFC4987F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0806" y="8691634"/>
              <a:ext cx="1008869" cy="876730"/>
            </a:xfrm>
            <a:custGeom>
              <a:avLst/>
              <a:gdLst>
                <a:gd name="T0" fmla="*/ 6 w 481"/>
                <a:gd name="T1" fmla="*/ 0 h 418"/>
                <a:gd name="T2" fmla="*/ 3 w 481"/>
                <a:gd name="T3" fmla="*/ 9 h 418"/>
                <a:gd name="T4" fmla="*/ 0 w 481"/>
                <a:gd name="T5" fmla="*/ 18 h 418"/>
                <a:gd name="T6" fmla="*/ 22 w 481"/>
                <a:gd name="T7" fmla="*/ 26 h 418"/>
                <a:gd name="T8" fmla="*/ 224 w 481"/>
                <a:gd name="T9" fmla="*/ 94 h 418"/>
                <a:gd name="T10" fmla="*/ 233 w 481"/>
                <a:gd name="T11" fmla="*/ 373 h 418"/>
                <a:gd name="T12" fmla="*/ 235 w 481"/>
                <a:gd name="T13" fmla="*/ 411 h 418"/>
                <a:gd name="T14" fmla="*/ 235 w 481"/>
                <a:gd name="T15" fmla="*/ 418 h 418"/>
                <a:gd name="T16" fmla="*/ 244 w 481"/>
                <a:gd name="T17" fmla="*/ 417 h 418"/>
                <a:gd name="T18" fmla="*/ 340 w 481"/>
                <a:gd name="T19" fmla="*/ 396 h 418"/>
                <a:gd name="T20" fmla="*/ 481 w 481"/>
                <a:gd name="T21" fmla="*/ 367 h 418"/>
                <a:gd name="T22" fmla="*/ 481 w 481"/>
                <a:gd name="T23" fmla="*/ 348 h 418"/>
                <a:gd name="T24" fmla="*/ 251 w 481"/>
                <a:gd name="T25" fmla="*/ 396 h 418"/>
                <a:gd name="T26" fmla="*/ 242 w 481"/>
                <a:gd name="T27" fmla="*/ 104 h 418"/>
                <a:gd name="T28" fmla="*/ 242 w 481"/>
                <a:gd name="T29" fmla="*/ 88 h 418"/>
                <a:gd name="T30" fmla="*/ 242 w 481"/>
                <a:gd name="T31" fmla="*/ 88 h 418"/>
                <a:gd name="T32" fmla="*/ 224 w 481"/>
                <a:gd name="T33" fmla="*/ 88 h 418"/>
                <a:gd name="T34" fmla="*/ 224 w 481"/>
                <a:gd name="T35" fmla="*/ 76 h 418"/>
                <a:gd name="T36" fmla="*/ 15 w 481"/>
                <a:gd name="T37" fmla="*/ 5 h 418"/>
                <a:gd name="T38" fmla="*/ 6 w 481"/>
                <a:gd name="T39" fmla="*/ 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1" h="418">
                  <a:moveTo>
                    <a:pt x="6" y="0"/>
                  </a:moveTo>
                  <a:lnTo>
                    <a:pt x="3" y="9"/>
                  </a:lnTo>
                  <a:lnTo>
                    <a:pt x="0" y="18"/>
                  </a:lnTo>
                  <a:lnTo>
                    <a:pt x="22" y="26"/>
                  </a:lnTo>
                  <a:lnTo>
                    <a:pt x="224" y="94"/>
                  </a:lnTo>
                  <a:lnTo>
                    <a:pt x="233" y="373"/>
                  </a:lnTo>
                  <a:lnTo>
                    <a:pt x="235" y="411"/>
                  </a:lnTo>
                  <a:lnTo>
                    <a:pt x="235" y="418"/>
                  </a:lnTo>
                  <a:lnTo>
                    <a:pt x="244" y="417"/>
                  </a:lnTo>
                  <a:lnTo>
                    <a:pt x="340" y="396"/>
                  </a:lnTo>
                  <a:lnTo>
                    <a:pt x="481" y="367"/>
                  </a:lnTo>
                  <a:lnTo>
                    <a:pt x="481" y="348"/>
                  </a:lnTo>
                  <a:lnTo>
                    <a:pt x="251" y="396"/>
                  </a:lnTo>
                  <a:lnTo>
                    <a:pt x="242" y="104"/>
                  </a:lnTo>
                  <a:lnTo>
                    <a:pt x="242" y="88"/>
                  </a:lnTo>
                  <a:lnTo>
                    <a:pt x="242" y="88"/>
                  </a:lnTo>
                  <a:lnTo>
                    <a:pt x="224" y="88"/>
                  </a:lnTo>
                  <a:lnTo>
                    <a:pt x="224" y="76"/>
                  </a:lnTo>
                  <a:lnTo>
                    <a:pt x="15" y="5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1" name="Freeform 37">
              <a:extLst>
                <a:ext uri="{FF2B5EF4-FFF2-40B4-BE49-F238E27FC236}">
                  <a16:creationId xmlns:a16="http://schemas.microsoft.com/office/drawing/2014/main" id="{3169BF0A-0153-4060-8501-F532D8A8D73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0632" y="7789734"/>
              <a:ext cx="539042" cy="1086474"/>
            </a:xfrm>
            <a:custGeom>
              <a:avLst/>
              <a:gdLst>
                <a:gd name="T0" fmla="*/ 8 w 257"/>
                <a:gd name="T1" fmla="*/ 0 h 518"/>
                <a:gd name="T2" fmla="*/ 8 w 257"/>
                <a:gd name="T3" fmla="*/ 14 h 518"/>
                <a:gd name="T4" fmla="*/ 8 w 257"/>
                <a:gd name="T5" fmla="*/ 51 h 518"/>
                <a:gd name="T6" fmla="*/ 0 w 257"/>
                <a:gd name="T7" fmla="*/ 506 h 518"/>
                <a:gd name="T8" fmla="*/ 0 w 257"/>
                <a:gd name="T9" fmla="*/ 518 h 518"/>
                <a:gd name="T10" fmla="*/ 18 w 257"/>
                <a:gd name="T11" fmla="*/ 518 h 518"/>
                <a:gd name="T12" fmla="*/ 18 w 257"/>
                <a:gd name="T13" fmla="*/ 518 h 518"/>
                <a:gd name="T14" fmla="*/ 18 w 257"/>
                <a:gd name="T15" fmla="*/ 501 h 518"/>
                <a:gd name="T16" fmla="*/ 26 w 257"/>
                <a:gd name="T17" fmla="*/ 33 h 518"/>
                <a:gd name="T18" fmla="*/ 257 w 257"/>
                <a:gd name="T19" fmla="*/ 187 h 518"/>
                <a:gd name="T20" fmla="*/ 257 w 257"/>
                <a:gd name="T21" fmla="*/ 166 h 518"/>
                <a:gd name="T22" fmla="*/ 46 w 257"/>
                <a:gd name="T23" fmla="*/ 24 h 518"/>
                <a:gd name="T24" fmla="*/ 20 w 257"/>
                <a:gd name="T25" fmla="*/ 8 h 518"/>
                <a:gd name="T26" fmla="*/ 8 w 257"/>
                <a:gd name="T27" fmla="*/ 0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7" h="518">
                  <a:moveTo>
                    <a:pt x="8" y="0"/>
                  </a:moveTo>
                  <a:lnTo>
                    <a:pt x="8" y="14"/>
                  </a:lnTo>
                  <a:lnTo>
                    <a:pt x="8" y="51"/>
                  </a:lnTo>
                  <a:lnTo>
                    <a:pt x="0" y="506"/>
                  </a:lnTo>
                  <a:lnTo>
                    <a:pt x="0" y="518"/>
                  </a:lnTo>
                  <a:lnTo>
                    <a:pt x="18" y="518"/>
                  </a:lnTo>
                  <a:lnTo>
                    <a:pt x="18" y="518"/>
                  </a:lnTo>
                  <a:lnTo>
                    <a:pt x="18" y="501"/>
                  </a:lnTo>
                  <a:lnTo>
                    <a:pt x="26" y="33"/>
                  </a:lnTo>
                  <a:lnTo>
                    <a:pt x="257" y="187"/>
                  </a:lnTo>
                  <a:lnTo>
                    <a:pt x="257" y="166"/>
                  </a:lnTo>
                  <a:lnTo>
                    <a:pt x="46" y="24"/>
                  </a:lnTo>
                  <a:lnTo>
                    <a:pt x="20" y="8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2" name="Freeform 38">
              <a:extLst>
                <a:ext uri="{FF2B5EF4-FFF2-40B4-BE49-F238E27FC236}">
                  <a16:creationId xmlns:a16="http://schemas.microsoft.com/office/drawing/2014/main" id="{545DE873-71DC-497E-985B-76723BBE0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0632" y="7789734"/>
              <a:ext cx="539042" cy="1086474"/>
            </a:xfrm>
            <a:custGeom>
              <a:avLst/>
              <a:gdLst>
                <a:gd name="T0" fmla="*/ 8 w 257"/>
                <a:gd name="T1" fmla="*/ 0 h 518"/>
                <a:gd name="T2" fmla="*/ 8 w 257"/>
                <a:gd name="T3" fmla="*/ 14 h 518"/>
                <a:gd name="T4" fmla="*/ 8 w 257"/>
                <a:gd name="T5" fmla="*/ 51 h 518"/>
                <a:gd name="T6" fmla="*/ 0 w 257"/>
                <a:gd name="T7" fmla="*/ 506 h 518"/>
                <a:gd name="T8" fmla="*/ 0 w 257"/>
                <a:gd name="T9" fmla="*/ 518 h 518"/>
                <a:gd name="T10" fmla="*/ 18 w 257"/>
                <a:gd name="T11" fmla="*/ 518 h 518"/>
                <a:gd name="T12" fmla="*/ 18 w 257"/>
                <a:gd name="T13" fmla="*/ 518 h 518"/>
                <a:gd name="T14" fmla="*/ 18 w 257"/>
                <a:gd name="T15" fmla="*/ 501 h 518"/>
                <a:gd name="T16" fmla="*/ 26 w 257"/>
                <a:gd name="T17" fmla="*/ 33 h 518"/>
                <a:gd name="T18" fmla="*/ 257 w 257"/>
                <a:gd name="T19" fmla="*/ 187 h 518"/>
                <a:gd name="T20" fmla="*/ 257 w 257"/>
                <a:gd name="T21" fmla="*/ 166 h 518"/>
                <a:gd name="T22" fmla="*/ 46 w 257"/>
                <a:gd name="T23" fmla="*/ 24 h 518"/>
                <a:gd name="T24" fmla="*/ 20 w 257"/>
                <a:gd name="T25" fmla="*/ 8 h 518"/>
                <a:gd name="T26" fmla="*/ 8 w 257"/>
                <a:gd name="T27" fmla="*/ 0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7" h="518">
                  <a:moveTo>
                    <a:pt x="8" y="0"/>
                  </a:moveTo>
                  <a:lnTo>
                    <a:pt x="8" y="14"/>
                  </a:lnTo>
                  <a:lnTo>
                    <a:pt x="8" y="51"/>
                  </a:lnTo>
                  <a:lnTo>
                    <a:pt x="0" y="506"/>
                  </a:lnTo>
                  <a:lnTo>
                    <a:pt x="0" y="518"/>
                  </a:lnTo>
                  <a:lnTo>
                    <a:pt x="18" y="518"/>
                  </a:lnTo>
                  <a:lnTo>
                    <a:pt x="18" y="518"/>
                  </a:lnTo>
                  <a:lnTo>
                    <a:pt x="18" y="501"/>
                  </a:lnTo>
                  <a:lnTo>
                    <a:pt x="26" y="33"/>
                  </a:lnTo>
                  <a:lnTo>
                    <a:pt x="257" y="187"/>
                  </a:lnTo>
                  <a:lnTo>
                    <a:pt x="257" y="166"/>
                  </a:lnTo>
                  <a:lnTo>
                    <a:pt x="46" y="24"/>
                  </a:lnTo>
                  <a:lnTo>
                    <a:pt x="20" y="8"/>
                  </a:lnTo>
                  <a:lnTo>
                    <a:pt x="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56" name="Freeform 52">
            <a:extLst>
              <a:ext uri="{FF2B5EF4-FFF2-40B4-BE49-F238E27FC236}">
                <a16:creationId xmlns:a16="http://schemas.microsoft.com/office/drawing/2014/main" id="{2486E75A-F026-4994-B196-E653F37C136B}"/>
              </a:ext>
            </a:extLst>
          </p:cNvPr>
          <p:cNvSpPr>
            <a:spLocks/>
          </p:cNvSpPr>
          <p:nvPr/>
        </p:nvSpPr>
        <p:spPr bwMode="auto">
          <a:xfrm>
            <a:off x="4746463" y="41464"/>
            <a:ext cx="1065545" cy="1939398"/>
          </a:xfrm>
          <a:custGeom>
            <a:avLst/>
            <a:gdLst>
              <a:gd name="T0" fmla="*/ 134 w 560"/>
              <a:gd name="T1" fmla="*/ 0 h 998"/>
              <a:gd name="T2" fmla="*/ 117 w 560"/>
              <a:gd name="T3" fmla="*/ 11 h 998"/>
              <a:gd name="T4" fmla="*/ 131 w 560"/>
              <a:gd name="T5" fmla="*/ 34 h 998"/>
              <a:gd name="T6" fmla="*/ 303 w 560"/>
              <a:gd name="T7" fmla="*/ 319 h 998"/>
              <a:gd name="T8" fmla="*/ 30 w 560"/>
              <a:gd name="T9" fmla="*/ 664 h 998"/>
              <a:gd name="T10" fmla="*/ 6 w 560"/>
              <a:gd name="T11" fmla="*/ 695 h 998"/>
              <a:gd name="T12" fmla="*/ 0 w 560"/>
              <a:gd name="T13" fmla="*/ 703 h 998"/>
              <a:gd name="T14" fmla="*/ 9 w 560"/>
              <a:gd name="T15" fmla="*/ 707 h 998"/>
              <a:gd name="T16" fmla="*/ 104 w 560"/>
              <a:gd name="T17" fmla="*/ 758 h 998"/>
              <a:gd name="T18" fmla="*/ 547 w 560"/>
              <a:gd name="T19" fmla="*/ 995 h 998"/>
              <a:gd name="T20" fmla="*/ 550 w 560"/>
              <a:gd name="T21" fmla="*/ 998 h 998"/>
              <a:gd name="T22" fmla="*/ 560 w 560"/>
              <a:gd name="T23" fmla="*/ 979 h 998"/>
              <a:gd name="T24" fmla="*/ 557 w 560"/>
              <a:gd name="T25" fmla="*/ 978 h 998"/>
              <a:gd name="T26" fmla="*/ 538 w 560"/>
              <a:gd name="T27" fmla="*/ 967 h 998"/>
              <a:gd name="T28" fmla="*/ 30 w 560"/>
              <a:gd name="T29" fmla="*/ 697 h 998"/>
              <a:gd name="T30" fmla="*/ 312 w 560"/>
              <a:gd name="T31" fmla="*/ 340 h 998"/>
              <a:gd name="T32" fmla="*/ 322 w 560"/>
              <a:gd name="T33" fmla="*/ 327 h 998"/>
              <a:gd name="T34" fmla="*/ 322 w 560"/>
              <a:gd name="T35" fmla="*/ 327 h 998"/>
              <a:gd name="T36" fmla="*/ 307 w 560"/>
              <a:gd name="T37" fmla="*/ 313 h 998"/>
              <a:gd name="T38" fmla="*/ 316 w 560"/>
              <a:gd name="T39" fmla="*/ 303 h 998"/>
              <a:gd name="T40" fmla="*/ 140 w 560"/>
              <a:gd name="T41" fmla="*/ 11 h 998"/>
              <a:gd name="T42" fmla="*/ 134 w 560"/>
              <a:gd name="T43" fmla="*/ 0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60" h="998">
                <a:moveTo>
                  <a:pt x="134" y="0"/>
                </a:moveTo>
                <a:lnTo>
                  <a:pt x="117" y="11"/>
                </a:lnTo>
                <a:lnTo>
                  <a:pt x="131" y="34"/>
                </a:lnTo>
                <a:lnTo>
                  <a:pt x="303" y="319"/>
                </a:lnTo>
                <a:lnTo>
                  <a:pt x="30" y="664"/>
                </a:lnTo>
                <a:lnTo>
                  <a:pt x="6" y="695"/>
                </a:lnTo>
                <a:lnTo>
                  <a:pt x="0" y="703"/>
                </a:lnTo>
                <a:lnTo>
                  <a:pt x="9" y="707"/>
                </a:lnTo>
                <a:lnTo>
                  <a:pt x="104" y="758"/>
                </a:lnTo>
                <a:lnTo>
                  <a:pt x="547" y="995"/>
                </a:lnTo>
                <a:lnTo>
                  <a:pt x="550" y="998"/>
                </a:lnTo>
                <a:lnTo>
                  <a:pt x="560" y="979"/>
                </a:lnTo>
                <a:lnTo>
                  <a:pt x="557" y="978"/>
                </a:lnTo>
                <a:lnTo>
                  <a:pt x="538" y="967"/>
                </a:lnTo>
                <a:lnTo>
                  <a:pt x="30" y="697"/>
                </a:lnTo>
                <a:lnTo>
                  <a:pt x="312" y="340"/>
                </a:lnTo>
                <a:lnTo>
                  <a:pt x="322" y="327"/>
                </a:lnTo>
                <a:lnTo>
                  <a:pt x="322" y="327"/>
                </a:lnTo>
                <a:lnTo>
                  <a:pt x="307" y="313"/>
                </a:lnTo>
                <a:lnTo>
                  <a:pt x="316" y="303"/>
                </a:lnTo>
                <a:lnTo>
                  <a:pt x="140" y="11"/>
                </a:lnTo>
                <a:lnTo>
                  <a:pt x="13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" name="Freeform 54">
            <a:extLst>
              <a:ext uri="{FF2B5EF4-FFF2-40B4-BE49-F238E27FC236}">
                <a16:creationId xmlns:a16="http://schemas.microsoft.com/office/drawing/2014/main" id="{7EAF27B3-0D2C-4E58-972A-76376CFEC567}"/>
              </a:ext>
            </a:extLst>
          </p:cNvPr>
          <p:cNvSpPr>
            <a:spLocks/>
          </p:cNvSpPr>
          <p:nvPr/>
        </p:nvSpPr>
        <p:spPr bwMode="auto">
          <a:xfrm>
            <a:off x="6379246" y="-347049"/>
            <a:ext cx="443343" cy="1012451"/>
          </a:xfrm>
          <a:custGeom>
            <a:avLst/>
            <a:gdLst>
              <a:gd name="T0" fmla="*/ 22 w 233"/>
              <a:gd name="T1" fmla="*/ 0 h 521"/>
              <a:gd name="T2" fmla="*/ 0 w 233"/>
              <a:gd name="T3" fmla="*/ 0 h 521"/>
              <a:gd name="T4" fmla="*/ 144 w 233"/>
              <a:gd name="T5" fmla="*/ 494 h 521"/>
              <a:gd name="T6" fmla="*/ 151 w 233"/>
              <a:gd name="T7" fmla="*/ 521 h 521"/>
              <a:gd name="T8" fmla="*/ 154 w 233"/>
              <a:gd name="T9" fmla="*/ 519 h 521"/>
              <a:gd name="T10" fmla="*/ 171 w 233"/>
              <a:gd name="T11" fmla="*/ 509 h 521"/>
              <a:gd name="T12" fmla="*/ 233 w 233"/>
              <a:gd name="T13" fmla="*/ 469 h 521"/>
              <a:gd name="T14" fmla="*/ 233 w 233"/>
              <a:gd name="T15" fmla="*/ 447 h 521"/>
              <a:gd name="T16" fmla="*/ 163 w 233"/>
              <a:gd name="T17" fmla="*/ 491 h 521"/>
              <a:gd name="T18" fmla="*/ 22 w 233"/>
              <a:gd name="T19" fmla="*/ 0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33" h="521">
                <a:moveTo>
                  <a:pt x="22" y="0"/>
                </a:moveTo>
                <a:lnTo>
                  <a:pt x="0" y="0"/>
                </a:lnTo>
                <a:lnTo>
                  <a:pt x="144" y="494"/>
                </a:lnTo>
                <a:lnTo>
                  <a:pt x="151" y="521"/>
                </a:lnTo>
                <a:lnTo>
                  <a:pt x="154" y="519"/>
                </a:lnTo>
                <a:lnTo>
                  <a:pt x="171" y="509"/>
                </a:lnTo>
                <a:lnTo>
                  <a:pt x="233" y="469"/>
                </a:lnTo>
                <a:lnTo>
                  <a:pt x="233" y="447"/>
                </a:lnTo>
                <a:lnTo>
                  <a:pt x="163" y="491"/>
                </a:lnTo>
                <a:lnTo>
                  <a:pt x="2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" name="Freeform 56">
            <a:extLst>
              <a:ext uri="{FF2B5EF4-FFF2-40B4-BE49-F238E27FC236}">
                <a16:creationId xmlns:a16="http://schemas.microsoft.com/office/drawing/2014/main" id="{DB4CE7C6-6A32-4199-AC0A-AEA40D00E107}"/>
              </a:ext>
            </a:extLst>
          </p:cNvPr>
          <p:cNvSpPr>
            <a:spLocks/>
          </p:cNvSpPr>
          <p:nvPr/>
        </p:nvSpPr>
        <p:spPr bwMode="auto">
          <a:xfrm>
            <a:off x="5338436" y="-224163"/>
            <a:ext cx="698313" cy="781201"/>
          </a:xfrm>
          <a:custGeom>
            <a:avLst/>
            <a:gdLst>
              <a:gd name="T0" fmla="*/ 367 w 367"/>
              <a:gd name="T1" fmla="*/ 0 h 402"/>
              <a:gd name="T2" fmla="*/ 339 w 367"/>
              <a:gd name="T3" fmla="*/ 0 h 402"/>
              <a:gd name="T4" fmla="*/ 9 w 367"/>
              <a:gd name="T5" fmla="*/ 378 h 402"/>
              <a:gd name="T6" fmla="*/ 0 w 367"/>
              <a:gd name="T7" fmla="*/ 388 h 402"/>
              <a:gd name="T8" fmla="*/ 15 w 367"/>
              <a:gd name="T9" fmla="*/ 402 h 402"/>
              <a:gd name="T10" fmla="*/ 15 w 367"/>
              <a:gd name="T11" fmla="*/ 402 h 402"/>
              <a:gd name="T12" fmla="*/ 27 w 367"/>
              <a:gd name="T13" fmla="*/ 388 h 402"/>
              <a:gd name="T14" fmla="*/ 367 w 367"/>
              <a:gd name="T15" fmla="*/ 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7" h="402">
                <a:moveTo>
                  <a:pt x="367" y="0"/>
                </a:moveTo>
                <a:lnTo>
                  <a:pt x="339" y="0"/>
                </a:lnTo>
                <a:lnTo>
                  <a:pt x="9" y="378"/>
                </a:lnTo>
                <a:lnTo>
                  <a:pt x="0" y="388"/>
                </a:lnTo>
                <a:lnTo>
                  <a:pt x="15" y="402"/>
                </a:lnTo>
                <a:lnTo>
                  <a:pt x="15" y="402"/>
                </a:lnTo>
                <a:lnTo>
                  <a:pt x="27" y="388"/>
                </a:lnTo>
                <a:lnTo>
                  <a:pt x="36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988" tIns="41994" rIns="83988" bIns="419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68" name="Группа 167"/>
          <p:cNvGrpSpPr/>
          <p:nvPr/>
        </p:nvGrpSpPr>
        <p:grpSpPr>
          <a:xfrm>
            <a:off x="295391" y="5536595"/>
            <a:ext cx="3653625" cy="3837868"/>
            <a:chOff x="325614" y="7320125"/>
            <a:chExt cx="2839488" cy="2797985"/>
          </a:xfrm>
        </p:grpSpPr>
        <p:sp>
          <p:nvSpPr>
            <p:cNvPr id="61" name="Freeform 57">
              <a:extLst>
                <a:ext uri="{FF2B5EF4-FFF2-40B4-BE49-F238E27FC236}">
                  <a16:creationId xmlns:a16="http://schemas.microsoft.com/office/drawing/2014/main" id="{5FC23C2D-43C1-4B2A-BDA2-612B064671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2393" y="7349489"/>
              <a:ext cx="2674236" cy="2768621"/>
            </a:xfrm>
            <a:custGeom>
              <a:avLst/>
              <a:gdLst>
                <a:gd name="T0" fmla="*/ 4 w 1275"/>
                <a:gd name="T1" fmla="*/ 896 h 1320"/>
                <a:gd name="T2" fmla="*/ 530 w 1275"/>
                <a:gd name="T3" fmla="*/ 1320 h 1320"/>
                <a:gd name="T4" fmla="*/ 1163 w 1275"/>
                <a:gd name="T5" fmla="*/ 1081 h 1320"/>
                <a:gd name="T6" fmla="*/ 1061 w 1275"/>
                <a:gd name="T7" fmla="*/ 1093 h 1320"/>
                <a:gd name="T8" fmla="*/ 542 w 1275"/>
                <a:gd name="T9" fmla="*/ 1290 h 1320"/>
                <a:gd name="T10" fmla="*/ 545 w 1275"/>
                <a:gd name="T11" fmla="*/ 1305 h 1320"/>
                <a:gd name="T12" fmla="*/ 521 w 1275"/>
                <a:gd name="T13" fmla="*/ 1308 h 1320"/>
                <a:gd name="T14" fmla="*/ 517 w 1275"/>
                <a:gd name="T15" fmla="*/ 1278 h 1320"/>
                <a:gd name="T16" fmla="*/ 119 w 1275"/>
                <a:gd name="T17" fmla="*/ 958 h 1320"/>
                <a:gd name="T18" fmla="*/ 4 w 1275"/>
                <a:gd name="T19" fmla="*/ 896 h 1320"/>
                <a:gd name="T20" fmla="*/ 758 w 1275"/>
                <a:gd name="T21" fmla="*/ 3 h 1320"/>
                <a:gd name="T22" fmla="*/ 769 w 1275"/>
                <a:gd name="T23" fmla="*/ 44 h 1320"/>
                <a:gd name="T24" fmla="*/ 1242 w 1275"/>
                <a:gd name="T25" fmla="*/ 429 h 1320"/>
                <a:gd name="T26" fmla="*/ 1255 w 1275"/>
                <a:gd name="T27" fmla="*/ 420 h 1320"/>
                <a:gd name="T28" fmla="*/ 1269 w 1275"/>
                <a:gd name="T29" fmla="*/ 439 h 1320"/>
                <a:gd name="T30" fmla="*/ 1246 w 1275"/>
                <a:gd name="T31" fmla="*/ 454 h 1320"/>
                <a:gd name="T32" fmla="*/ 1154 w 1275"/>
                <a:gd name="T33" fmla="*/ 1032 h 1320"/>
                <a:gd name="T34" fmla="*/ 1173 w 1275"/>
                <a:gd name="T35" fmla="*/ 1066 h 1320"/>
                <a:gd name="T36" fmla="*/ 1275 w 1275"/>
                <a:gd name="T37" fmla="*/ 424 h 1320"/>
                <a:gd name="T38" fmla="*/ 758 w 1275"/>
                <a:gd name="T39" fmla="*/ 3 h 1320"/>
                <a:gd name="T40" fmla="*/ 740 w 1275"/>
                <a:gd name="T41" fmla="*/ 0 h 1320"/>
                <a:gd name="T42" fmla="*/ 102 w 1275"/>
                <a:gd name="T43" fmla="*/ 239 h 1320"/>
                <a:gd name="T44" fmla="*/ 101 w 1275"/>
                <a:gd name="T45" fmla="*/ 245 h 1320"/>
                <a:gd name="T46" fmla="*/ 0 w 1275"/>
                <a:gd name="T47" fmla="*/ 881 h 1320"/>
                <a:gd name="T48" fmla="*/ 30 w 1275"/>
                <a:gd name="T49" fmla="*/ 844 h 1320"/>
                <a:gd name="T50" fmla="*/ 119 w 1275"/>
                <a:gd name="T51" fmla="*/ 281 h 1320"/>
                <a:gd name="T52" fmla="*/ 102 w 1275"/>
                <a:gd name="T53" fmla="*/ 254 h 1320"/>
                <a:gd name="T54" fmla="*/ 123 w 1275"/>
                <a:gd name="T55" fmla="*/ 241 h 1320"/>
                <a:gd name="T56" fmla="*/ 131 w 1275"/>
                <a:gd name="T57" fmla="*/ 254 h 1320"/>
                <a:gd name="T58" fmla="*/ 707 w 1275"/>
                <a:gd name="T59" fmla="*/ 39 h 1320"/>
                <a:gd name="T60" fmla="*/ 740 w 1275"/>
                <a:gd name="T61" fmla="*/ 0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75" h="1320">
                  <a:moveTo>
                    <a:pt x="4" y="896"/>
                  </a:moveTo>
                  <a:lnTo>
                    <a:pt x="530" y="1320"/>
                  </a:lnTo>
                  <a:lnTo>
                    <a:pt x="1163" y="1081"/>
                  </a:lnTo>
                  <a:lnTo>
                    <a:pt x="1061" y="1093"/>
                  </a:lnTo>
                  <a:lnTo>
                    <a:pt x="542" y="1290"/>
                  </a:lnTo>
                  <a:lnTo>
                    <a:pt x="545" y="1305"/>
                  </a:lnTo>
                  <a:lnTo>
                    <a:pt x="521" y="1308"/>
                  </a:lnTo>
                  <a:lnTo>
                    <a:pt x="517" y="1278"/>
                  </a:lnTo>
                  <a:lnTo>
                    <a:pt x="119" y="958"/>
                  </a:lnTo>
                  <a:lnTo>
                    <a:pt x="4" y="896"/>
                  </a:lnTo>
                  <a:close/>
                  <a:moveTo>
                    <a:pt x="758" y="3"/>
                  </a:moveTo>
                  <a:lnTo>
                    <a:pt x="769" y="44"/>
                  </a:lnTo>
                  <a:lnTo>
                    <a:pt x="1242" y="429"/>
                  </a:lnTo>
                  <a:lnTo>
                    <a:pt x="1255" y="420"/>
                  </a:lnTo>
                  <a:lnTo>
                    <a:pt x="1269" y="439"/>
                  </a:lnTo>
                  <a:lnTo>
                    <a:pt x="1246" y="454"/>
                  </a:lnTo>
                  <a:lnTo>
                    <a:pt x="1154" y="1032"/>
                  </a:lnTo>
                  <a:lnTo>
                    <a:pt x="1173" y="1066"/>
                  </a:lnTo>
                  <a:lnTo>
                    <a:pt x="1275" y="424"/>
                  </a:lnTo>
                  <a:lnTo>
                    <a:pt x="758" y="3"/>
                  </a:lnTo>
                  <a:close/>
                  <a:moveTo>
                    <a:pt x="740" y="0"/>
                  </a:moveTo>
                  <a:lnTo>
                    <a:pt x="102" y="239"/>
                  </a:lnTo>
                  <a:lnTo>
                    <a:pt x="101" y="245"/>
                  </a:lnTo>
                  <a:lnTo>
                    <a:pt x="0" y="881"/>
                  </a:lnTo>
                  <a:lnTo>
                    <a:pt x="30" y="844"/>
                  </a:lnTo>
                  <a:lnTo>
                    <a:pt x="119" y="281"/>
                  </a:lnTo>
                  <a:lnTo>
                    <a:pt x="102" y="254"/>
                  </a:lnTo>
                  <a:lnTo>
                    <a:pt x="123" y="241"/>
                  </a:lnTo>
                  <a:lnTo>
                    <a:pt x="131" y="254"/>
                  </a:lnTo>
                  <a:lnTo>
                    <a:pt x="707" y="39"/>
                  </a:lnTo>
                  <a:lnTo>
                    <a:pt x="740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2" name="Freeform 58">
              <a:extLst>
                <a:ext uri="{FF2B5EF4-FFF2-40B4-BE49-F238E27FC236}">
                  <a16:creationId xmlns:a16="http://schemas.microsoft.com/office/drawing/2014/main" id="{EC43D854-58A7-4466-A7AF-B34BF62685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2393" y="7349489"/>
              <a:ext cx="2674236" cy="2768621"/>
            </a:xfrm>
            <a:custGeom>
              <a:avLst/>
              <a:gdLst>
                <a:gd name="T0" fmla="*/ 4 w 1275"/>
                <a:gd name="T1" fmla="*/ 896 h 1320"/>
                <a:gd name="T2" fmla="*/ 530 w 1275"/>
                <a:gd name="T3" fmla="*/ 1320 h 1320"/>
                <a:gd name="T4" fmla="*/ 1163 w 1275"/>
                <a:gd name="T5" fmla="*/ 1081 h 1320"/>
                <a:gd name="T6" fmla="*/ 1061 w 1275"/>
                <a:gd name="T7" fmla="*/ 1093 h 1320"/>
                <a:gd name="T8" fmla="*/ 542 w 1275"/>
                <a:gd name="T9" fmla="*/ 1290 h 1320"/>
                <a:gd name="T10" fmla="*/ 545 w 1275"/>
                <a:gd name="T11" fmla="*/ 1305 h 1320"/>
                <a:gd name="T12" fmla="*/ 521 w 1275"/>
                <a:gd name="T13" fmla="*/ 1308 h 1320"/>
                <a:gd name="T14" fmla="*/ 517 w 1275"/>
                <a:gd name="T15" fmla="*/ 1278 h 1320"/>
                <a:gd name="T16" fmla="*/ 119 w 1275"/>
                <a:gd name="T17" fmla="*/ 958 h 1320"/>
                <a:gd name="T18" fmla="*/ 4 w 1275"/>
                <a:gd name="T19" fmla="*/ 896 h 1320"/>
                <a:gd name="T20" fmla="*/ 758 w 1275"/>
                <a:gd name="T21" fmla="*/ 3 h 1320"/>
                <a:gd name="T22" fmla="*/ 769 w 1275"/>
                <a:gd name="T23" fmla="*/ 44 h 1320"/>
                <a:gd name="T24" fmla="*/ 1242 w 1275"/>
                <a:gd name="T25" fmla="*/ 429 h 1320"/>
                <a:gd name="T26" fmla="*/ 1255 w 1275"/>
                <a:gd name="T27" fmla="*/ 420 h 1320"/>
                <a:gd name="T28" fmla="*/ 1269 w 1275"/>
                <a:gd name="T29" fmla="*/ 439 h 1320"/>
                <a:gd name="T30" fmla="*/ 1246 w 1275"/>
                <a:gd name="T31" fmla="*/ 454 h 1320"/>
                <a:gd name="T32" fmla="*/ 1154 w 1275"/>
                <a:gd name="T33" fmla="*/ 1032 h 1320"/>
                <a:gd name="T34" fmla="*/ 1173 w 1275"/>
                <a:gd name="T35" fmla="*/ 1066 h 1320"/>
                <a:gd name="T36" fmla="*/ 1275 w 1275"/>
                <a:gd name="T37" fmla="*/ 424 h 1320"/>
                <a:gd name="T38" fmla="*/ 758 w 1275"/>
                <a:gd name="T39" fmla="*/ 3 h 1320"/>
                <a:gd name="T40" fmla="*/ 740 w 1275"/>
                <a:gd name="T41" fmla="*/ 0 h 1320"/>
                <a:gd name="T42" fmla="*/ 102 w 1275"/>
                <a:gd name="T43" fmla="*/ 239 h 1320"/>
                <a:gd name="T44" fmla="*/ 101 w 1275"/>
                <a:gd name="T45" fmla="*/ 245 h 1320"/>
                <a:gd name="T46" fmla="*/ 0 w 1275"/>
                <a:gd name="T47" fmla="*/ 881 h 1320"/>
                <a:gd name="T48" fmla="*/ 30 w 1275"/>
                <a:gd name="T49" fmla="*/ 844 h 1320"/>
                <a:gd name="T50" fmla="*/ 119 w 1275"/>
                <a:gd name="T51" fmla="*/ 281 h 1320"/>
                <a:gd name="T52" fmla="*/ 102 w 1275"/>
                <a:gd name="T53" fmla="*/ 254 h 1320"/>
                <a:gd name="T54" fmla="*/ 123 w 1275"/>
                <a:gd name="T55" fmla="*/ 241 h 1320"/>
                <a:gd name="T56" fmla="*/ 131 w 1275"/>
                <a:gd name="T57" fmla="*/ 254 h 1320"/>
                <a:gd name="T58" fmla="*/ 707 w 1275"/>
                <a:gd name="T59" fmla="*/ 39 h 1320"/>
                <a:gd name="T60" fmla="*/ 740 w 1275"/>
                <a:gd name="T61" fmla="*/ 0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75" h="1320">
                  <a:moveTo>
                    <a:pt x="4" y="896"/>
                  </a:moveTo>
                  <a:lnTo>
                    <a:pt x="530" y="1320"/>
                  </a:lnTo>
                  <a:lnTo>
                    <a:pt x="1163" y="1081"/>
                  </a:lnTo>
                  <a:lnTo>
                    <a:pt x="1061" y="1093"/>
                  </a:lnTo>
                  <a:lnTo>
                    <a:pt x="542" y="1290"/>
                  </a:lnTo>
                  <a:lnTo>
                    <a:pt x="545" y="1305"/>
                  </a:lnTo>
                  <a:lnTo>
                    <a:pt x="521" y="1308"/>
                  </a:lnTo>
                  <a:lnTo>
                    <a:pt x="517" y="1278"/>
                  </a:lnTo>
                  <a:lnTo>
                    <a:pt x="119" y="958"/>
                  </a:lnTo>
                  <a:lnTo>
                    <a:pt x="4" y="896"/>
                  </a:lnTo>
                  <a:moveTo>
                    <a:pt x="758" y="3"/>
                  </a:moveTo>
                  <a:lnTo>
                    <a:pt x="769" y="44"/>
                  </a:lnTo>
                  <a:lnTo>
                    <a:pt x="1242" y="429"/>
                  </a:lnTo>
                  <a:lnTo>
                    <a:pt x="1255" y="420"/>
                  </a:lnTo>
                  <a:lnTo>
                    <a:pt x="1269" y="439"/>
                  </a:lnTo>
                  <a:lnTo>
                    <a:pt x="1246" y="454"/>
                  </a:lnTo>
                  <a:lnTo>
                    <a:pt x="1154" y="1032"/>
                  </a:lnTo>
                  <a:lnTo>
                    <a:pt x="1173" y="1066"/>
                  </a:lnTo>
                  <a:lnTo>
                    <a:pt x="1275" y="424"/>
                  </a:lnTo>
                  <a:lnTo>
                    <a:pt x="758" y="3"/>
                  </a:lnTo>
                  <a:moveTo>
                    <a:pt x="740" y="0"/>
                  </a:moveTo>
                  <a:lnTo>
                    <a:pt x="102" y="239"/>
                  </a:lnTo>
                  <a:lnTo>
                    <a:pt x="101" y="245"/>
                  </a:lnTo>
                  <a:lnTo>
                    <a:pt x="0" y="881"/>
                  </a:lnTo>
                  <a:lnTo>
                    <a:pt x="30" y="844"/>
                  </a:lnTo>
                  <a:lnTo>
                    <a:pt x="119" y="281"/>
                  </a:lnTo>
                  <a:lnTo>
                    <a:pt x="102" y="254"/>
                  </a:lnTo>
                  <a:lnTo>
                    <a:pt x="123" y="241"/>
                  </a:lnTo>
                  <a:lnTo>
                    <a:pt x="131" y="254"/>
                  </a:lnTo>
                  <a:lnTo>
                    <a:pt x="707" y="39"/>
                  </a:lnTo>
                  <a:lnTo>
                    <a:pt x="7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3" name="Freeform 59">
              <a:extLst>
                <a:ext uri="{FF2B5EF4-FFF2-40B4-BE49-F238E27FC236}">
                  <a16:creationId xmlns:a16="http://schemas.microsoft.com/office/drawing/2014/main" id="{0BDFABC3-65FC-49E3-93B0-183FD3F12C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5969" y="8459035"/>
              <a:ext cx="1350751" cy="1281536"/>
            </a:xfrm>
            <a:custGeom>
              <a:avLst/>
              <a:gdLst>
                <a:gd name="T0" fmla="*/ 229 w 644"/>
                <a:gd name="T1" fmla="*/ 600 h 611"/>
                <a:gd name="T2" fmla="*/ 23 w 644"/>
                <a:gd name="T3" fmla="*/ 23 h 611"/>
                <a:gd name="T4" fmla="*/ 623 w 644"/>
                <a:gd name="T5" fmla="*/ 118 h 611"/>
                <a:gd name="T6" fmla="*/ 229 w 644"/>
                <a:gd name="T7" fmla="*/ 600 h 611"/>
                <a:gd name="T8" fmla="*/ 27 w 644"/>
                <a:gd name="T9" fmla="*/ 0 h 611"/>
                <a:gd name="T10" fmla="*/ 14 w 644"/>
                <a:gd name="T11" fmla="*/ 15 h 611"/>
                <a:gd name="T12" fmla="*/ 0 w 644"/>
                <a:gd name="T13" fmla="*/ 32 h 611"/>
                <a:gd name="T14" fmla="*/ 204 w 644"/>
                <a:gd name="T15" fmla="*/ 599 h 611"/>
                <a:gd name="T16" fmla="*/ 228 w 644"/>
                <a:gd name="T17" fmla="*/ 611 h 611"/>
                <a:gd name="T18" fmla="*/ 253 w 644"/>
                <a:gd name="T19" fmla="*/ 608 h 611"/>
                <a:gd name="T20" fmla="*/ 644 w 644"/>
                <a:gd name="T21" fmla="*/ 131 h 611"/>
                <a:gd name="T22" fmla="*/ 641 w 644"/>
                <a:gd name="T23" fmla="*/ 127 h 611"/>
                <a:gd name="T24" fmla="*/ 638 w 644"/>
                <a:gd name="T25" fmla="*/ 128 h 611"/>
                <a:gd name="T26" fmla="*/ 629 w 644"/>
                <a:gd name="T27" fmla="*/ 95 h 611"/>
                <a:gd name="T28" fmla="*/ 27 w 644"/>
                <a:gd name="T2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4" h="611">
                  <a:moveTo>
                    <a:pt x="229" y="600"/>
                  </a:moveTo>
                  <a:lnTo>
                    <a:pt x="23" y="23"/>
                  </a:lnTo>
                  <a:lnTo>
                    <a:pt x="623" y="118"/>
                  </a:lnTo>
                  <a:lnTo>
                    <a:pt x="229" y="600"/>
                  </a:lnTo>
                  <a:close/>
                  <a:moveTo>
                    <a:pt x="27" y="0"/>
                  </a:moveTo>
                  <a:lnTo>
                    <a:pt x="14" y="15"/>
                  </a:lnTo>
                  <a:lnTo>
                    <a:pt x="0" y="32"/>
                  </a:lnTo>
                  <a:lnTo>
                    <a:pt x="204" y="599"/>
                  </a:lnTo>
                  <a:lnTo>
                    <a:pt x="228" y="611"/>
                  </a:lnTo>
                  <a:lnTo>
                    <a:pt x="253" y="608"/>
                  </a:lnTo>
                  <a:lnTo>
                    <a:pt x="644" y="131"/>
                  </a:lnTo>
                  <a:lnTo>
                    <a:pt x="641" y="127"/>
                  </a:lnTo>
                  <a:lnTo>
                    <a:pt x="638" y="128"/>
                  </a:lnTo>
                  <a:lnTo>
                    <a:pt x="629" y="95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4" name="Freeform 60">
              <a:extLst>
                <a:ext uri="{FF2B5EF4-FFF2-40B4-BE49-F238E27FC236}">
                  <a16:creationId xmlns:a16="http://schemas.microsoft.com/office/drawing/2014/main" id="{4FC6CBF4-704D-449A-8B72-58E03D4DC3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1727" y="8729492"/>
              <a:ext cx="1350751" cy="1281536"/>
            </a:xfrm>
            <a:custGeom>
              <a:avLst/>
              <a:gdLst>
                <a:gd name="T0" fmla="*/ 229 w 644"/>
                <a:gd name="T1" fmla="*/ 600 h 611"/>
                <a:gd name="T2" fmla="*/ 23 w 644"/>
                <a:gd name="T3" fmla="*/ 23 h 611"/>
                <a:gd name="T4" fmla="*/ 623 w 644"/>
                <a:gd name="T5" fmla="*/ 118 h 611"/>
                <a:gd name="T6" fmla="*/ 229 w 644"/>
                <a:gd name="T7" fmla="*/ 600 h 611"/>
                <a:gd name="T8" fmla="*/ 27 w 644"/>
                <a:gd name="T9" fmla="*/ 0 h 611"/>
                <a:gd name="T10" fmla="*/ 14 w 644"/>
                <a:gd name="T11" fmla="*/ 15 h 611"/>
                <a:gd name="T12" fmla="*/ 0 w 644"/>
                <a:gd name="T13" fmla="*/ 32 h 611"/>
                <a:gd name="T14" fmla="*/ 204 w 644"/>
                <a:gd name="T15" fmla="*/ 599 h 611"/>
                <a:gd name="T16" fmla="*/ 228 w 644"/>
                <a:gd name="T17" fmla="*/ 611 h 611"/>
                <a:gd name="T18" fmla="*/ 253 w 644"/>
                <a:gd name="T19" fmla="*/ 608 h 611"/>
                <a:gd name="T20" fmla="*/ 644 w 644"/>
                <a:gd name="T21" fmla="*/ 131 h 611"/>
                <a:gd name="T22" fmla="*/ 641 w 644"/>
                <a:gd name="T23" fmla="*/ 127 h 611"/>
                <a:gd name="T24" fmla="*/ 638 w 644"/>
                <a:gd name="T25" fmla="*/ 128 h 611"/>
                <a:gd name="T26" fmla="*/ 629 w 644"/>
                <a:gd name="T27" fmla="*/ 95 h 611"/>
                <a:gd name="T28" fmla="*/ 27 w 644"/>
                <a:gd name="T2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4" h="611">
                  <a:moveTo>
                    <a:pt x="229" y="600"/>
                  </a:moveTo>
                  <a:lnTo>
                    <a:pt x="23" y="23"/>
                  </a:lnTo>
                  <a:lnTo>
                    <a:pt x="623" y="118"/>
                  </a:lnTo>
                  <a:lnTo>
                    <a:pt x="229" y="600"/>
                  </a:lnTo>
                  <a:moveTo>
                    <a:pt x="27" y="0"/>
                  </a:moveTo>
                  <a:lnTo>
                    <a:pt x="14" y="15"/>
                  </a:lnTo>
                  <a:lnTo>
                    <a:pt x="0" y="32"/>
                  </a:lnTo>
                  <a:lnTo>
                    <a:pt x="204" y="599"/>
                  </a:lnTo>
                  <a:lnTo>
                    <a:pt x="228" y="611"/>
                  </a:lnTo>
                  <a:lnTo>
                    <a:pt x="253" y="608"/>
                  </a:lnTo>
                  <a:lnTo>
                    <a:pt x="644" y="131"/>
                  </a:lnTo>
                  <a:lnTo>
                    <a:pt x="641" y="127"/>
                  </a:lnTo>
                  <a:lnTo>
                    <a:pt x="638" y="128"/>
                  </a:lnTo>
                  <a:lnTo>
                    <a:pt x="629" y="95"/>
                  </a:lnTo>
                  <a:lnTo>
                    <a:pt x="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5" name="Freeform 61">
              <a:extLst>
                <a:ext uri="{FF2B5EF4-FFF2-40B4-BE49-F238E27FC236}">
                  <a16:creationId xmlns:a16="http://schemas.microsoft.com/office/drawing/2014/main" id="{E46060F7-D9F7-4B06-A7D4-7F2ACC91E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821" y="8696046"/>
              <a:ext cx="1432552" cy="1396895"/>
            </a:xfrm>
            <a:custGeom>
              <a:avLst/>
              <a:gdLst>
                <a:gd name="T0" fmla="*/ 448 w 683"/>
                <a:gd name="T1" fmla="*/ 0 h 666"/>
                <a:gd name="T2" fmla="*/ 427 w 683"/>
                <a:gd name="T3" fmla="*/ 14 h 666"/>
                <a:gd name="T4" fmla="*/ 430 w 683"/>
                <a:gd name="T5" fmla="*/ 18 h 666"/>
                <a:gd name="T6" fmla="*/ 644 w 683"/>
                <a:gd name="T7" fmla="*/ 417 h 666"/>
                <a:gd name="T8" fmla="*/ 39 w 683"/>
                <a:gd name="T9" fmla="*/ 495 h 666"/>
                <a:gd name="T10" fmla="*/ 14 w 683"/>
                <a:gd name="T11" fmla="*/ 498 h 666"/>
                <a:gd name="T12" fmla="*/ 17 w 683"/>
                <a:gd name="T13" fmla="*/ 501 h 666"/>
                <a:gd name="T14" fmla="*/ 6 w 683"/>
                <a:gd name="T15" fmla="*/ 522 h 666"/>
                <a:gd name="T16" fmla="*/ 0 w 683"/>
                <a:gd name="T17" fmla="*/ 519 h 666"/>
                <a:gd name="T18" fmla="*/ 20 w 683"/>
                <a:gd name="T19" fmla="*/ 636 h 666"/>
                <a:gd name="T20" fmla="*/ 24 w 683"/>
                <a:gd name="T21" fmla="*/ 666 h 666"/>
                <a:gd name="T22" fmla="*/ 48 w 683"/>
                <a:gd name="T23" fmla="*/ 663 h 666"/>
                <a:gd name="T24" fmla="*/ 45 w 683"/>
                <a:gd name="T25" fmla="*/ 648 h 666"/>
                <a:gd name="T26" fmla="*/ 26 w 683"/>
                <a:gd name="T27" fmla="*/ 522 h 666"/>
                <a:gd name="T28" fmla="*/ 564 w 683"/>
                <a:gd name="T29" fmla="*/ 451 h 666"/>
                <a:gd name="T30" fmla="*/ 666 w 683"/>
                <a:gd name="T31" fmla="*/ 439 h 666"/>
                <a:gd name="T32" fmla="*/ 683 w 683"/>
                <a:gd name="T33" fmla="*/ 436 h 666"/>
                <a:gd name="T34" fmla="*/ 676 w 683"/>
                <a:gd name="T35" fmla="*/ 424 h 666"/>
                <a:gd name="T36" fmla="*/ 657 w 683"/>
                <a:gd name="T37" fmla="*/ 390 h 666"/>
                <a:gd name="T38" fmla="*/ 448 w 683"/>
                <a:gd name="T39" fmla="*/ 0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3" h="666">
                  <a:moveTo>
                    <a:pt x="448" y="0"/>
                  </a:moveTo>
                  <a:lnTo>
                    <a:pt x="427" y="14"/>
                  </a:lnTo>
                  <a:lnTo>
                    <a:pt x="430" y="18"/>
                  </a:lnTo>
                  <a:lnTo>
                    <a:pt x="644" y="417"/>
                  </a:lnTo>
                  <a:lnTo>
                    <a:pt x="39" y="495"/>
                  </a:lnTo>
                  <a:lnTo>
                    <a:pt x="14" y="498"/>
                  </a:lnTo>
                  <a:lnTo>
                    <a:pt x="17" y="501"/>
                  </a:lnTo>
                  <a:lnTo>
                    <a:pt x="6" y="522"/>
                  </a:lnTo>
                  <a:lnTo>
                    <a:pt x="0" y="519"/>
                  </a:lnTo>
                  <a:lnTo>
                    <a:pt x="20" y="636"/>
                  </a:lnTo>
                  <a:lnTo>
                    <a:pt x="24" y="666"/>
                  </a:lnTo>
                  <a:lnTo>
                    <a:pt x="48" y="663"/>
                  </a:lnTo>
                  <a:lnTo>
                    <a:pt x="45" y="648"/>
                  </a:lnTo>
                  <a:lnTo>
                    <a:pt x="26" y="522"/>
                  </a:lnTo>
                  <a:lnTo>
                    <a:pt x="564" y="451"/>
                  </a:lnTo>
                  <a:lnTo>
                    <a:pt x="666" y="439"/>
                  </a:lnTo>
                  <a:lnTo>
                    <a:pt x="683" y="436"/>
                  </a:lnTo>
                  <a:lnTo>
                    <a:pt x="676" y="424"/>
                  </a:lnTo>
                  <a:lnTo>
                    <a:pt x="657" y="390"/>
                  </a:lnTo>
                  <a:lnTo>
                    <a:pt x="448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6" name="Freeform 62">
              <a:extLst>
                <a:ext uri="{FF2B5EF4-FFF2-40B4-BE49-F238E27FC236}">
                  <a16:creationId xmlns:a16="http://schemas.microsoft.com/office/drawing/2014/main" id="{914A444B-992E-44B0-990D-01B93D4A3E6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2550" y="8271044"/>
              <a:ext cx="1432552" cy="1396895"/>
            </a:xfrm>
            <a:custGeom>
              <a:avLst/>
              <a:gdLst>
                <a:gd name="T0" fmla="*/ 448 w 683"/>
                <a:gd name="T1" fmla="*/ 0 h 666"/>
                <a:gd name="T2" fmla="*/ 427 w 683"/>
                <a:gd name="T3" fmla="*/ 14 h 666"/>
                <a:gd name="T4" fmla="*/ 430 w 683"/>
                <a:gd name="T5" fmla="*/ 18 h 666"/>
                <a:gd name="T6" fmla="*/ 644 w 683"/>
                <a:gd name="T7" fmla="*/ 417 h 666"/>
                <a:gd name="T8" fmla="*/ 39 w 683"/>
                <a:gd name="T9" fmla="*/ 495 h 666"/>
                <a:gd name="T10" fmla="*/ 14 w 683"/>
                <a:gd name="T11" fmla="*/ 498 h 666"/>
                <a:gd name="T12" fmla="*/ 17 w 683"/>
                <a:gd name="T13" fmla="*/ 501 h 666"/>
                <a:gd name="T14" fmla="*/ 6 w 683"/>
                <a:gd name="T15" fmla="*/ 522 h 666"/>
                <a:gd name="T16" fmla="*/ 0 w 683"/>
                <a:gd name="T17" fmla="*/ 519 h 666"/>
                <a:gd name="T18" fmla="*/ 20 w 683"/>
                <a:gd name="T19" fmla="*/ 636 h 666"/>
                <a:gd name="T20" fmla="*/ 24 w 683"/>
                <a:gd name="T21" fmla="*/ 666 h 666"/>
                <a:gd name="T22" fmla="*/ 48 w 683"/>
                <a:gd name="T23" fmla="*/ 663 h 666"/>
                <a:gd name="T24" fmla="*/ 45 w 683"/>
                <a:gd name="T25" fmla="*/ 648 h 666"/>
                <a:gd name="T26" fmla="*/ 26 w 683"/>
                <a:gd name="T27" fmla="*/ 522 h 666"/>
                <a:gd name="T28" fmla="*/ 564 w 683"/>
                <a:gd name="T29" fmla="*/ 451 h 666"/>
                <a:gd name="T30" fmla="*/ 666 w 683"/>
                <a:gd name="T31" fmla="*/ 439 h 666"/>
                <a:gd name="T32" fmla="*/ 683 w 683"/>
                <a:gd name="T33" fmla="*/ 436 h 666"/>
                <a:gd name="T34" fmla="*/ 676 w 683"/>
                <a:gd name="T35" fmla="*/ 424 h 666"/>
                <a:gd name="T36" fmla="*/ 657 w 683"/>
                <a:gd name="T37" fmla="*/ 390 h 666"/>
                <a:gd name="T38" fmla="*/ 448 w 683"/>
                <a:gd name="T39" fmla="*/ 0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3" h="666">
                  <a:moveTo>
                    <a:pt x="448" y="0"/>
                  </a:moveTo>
                  <a:lnTo>
                    <a:pt x="427" y="14"/>
                  </a:lnTo>
                  <a:lnTo>
                    <a:pt x="430" y="18"/>
                  </a:lnTo>
                  <a:lnTo>
                    <a:pt x="644" y="417"/>
                  </a:lnTo>
                  <a:lnTo>
                    <a:pt x="39" y="495"/>
                  </a:lnTo>
                  <a:lnTo>
                    <a:pt x="14" y="498"/>
                  </a:lnTo>
                  <a:lnTo>
                    <a:pt x="17" y="501"/>
                  </a:lnTo>
                  <a:lnTo>
                    <a:pt x="6" y="522"/>
                  </a:lnTo>
                  <a:lnTo>
                    <a:pt x="0" y="519"/>
                  </a:lnTo>
                  <a:lnTo>
                    <a:pt x="20" y="636"/>
                  </a:lnTo>
                  <a:lnTo>
                    <a:pt x="24" y="666"/>
                  </a:lnTo>
                  <a:lnTo>
                    <a:pt x="48" y="663"/>
                  </a:lnTo>
                  <a:lnTo>
                    <a:pt x="45" y="648"/>
                  </a:lnTo>
                  <a:lnTo>
                    <a:pt x="26" y="522"/>
                  </a:lnTo>
                  <a:lnTo>
                    <a:pt x="564" y="451"/>
                  </a:lnTo>
                  <a:lnTo>
                    <a:pt x="666" y="439"/>
                  </a:lnTo>
                  <a:lnTo>
                    <a:pt x="683" y="436"/>
                  </a:lnTo>
                  <a:lnTo>
                    <a:pt x="676" y="424"/>
                  </a:lnTo>
                  <a:lnTo>
                    <a:pt x="657" y="390"/>
                  </a:lnTo>
                  <a:lnTo>
                    <a:pt x="44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7" name="Freeform 63">
              <a:extLst>
                <a:ext uri="{FF2B5EF4-FFF2-40B4-BE49-F238E27FC236}">
                  <a16:creationId xmlns:a16="http://schemas.microsoft.com/office/drawing/2014/main" id="{7EE47F00-665C-46B6-952E-665A18AFF7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14" y="7854972"/>
              <a:ext cx="1094864" cy="1935937"/>
            </a:xfrm>
            <a:custGeom>
              <a:avLst/>
              <a:gdLst>
                <a:gd name="T0" fmla="*/ 131 w 522"/>
                <a:gd name="T1" fmla="*/ 0 h 923"/>
                <a:gd name="T2" fmla="*/ 110 w 522"/>
                <a:gd name="T3" fmla="*/ 13 h 923"/>
                <a:gd name="T4" fmla="*/ 127 w 522"/>
                <a:gd name="T5" fmla="*/ 40 h 923"/>
                <a:gd name="T6" fmla="*/ 281 w 522"/>
                <a:gd name="T7" fmla="*/ 296 h 923"/>
                <a:gd name="T8" fmla="*/ 38 w 522"/>
                <a:gd name="T9" fmla="*/ 603 h 923"/>
                <a:gd name="T10" fmla="*/ 8 w 522"/>
                <a:gd name="T11" fmla="*/ 640 h 923"/>
                <a:gd name="T12" fmla="*/ 0 w 522"/>
                <a:gd name="T13" fmla="*/ 649 h 923"/>
                <a:gd name="T14" fmla="*/ 12 w 522"/>
                <a:gd name="T15" fmla="*/ 655 h 923"/>
                <a:gd name="T16" fmla="*/ 127 w 522"/>
                <a:gd name="T17" fmla="*/ 717 h 923"/>
                <a:gd name="T18" fmla="*/ 505 w 522"/>
                <a:gd name="T19" fmla="*/ 920 h 923"/>
                <a:gd name="T20" fmla="*/ 511 w 522"/>
                <a:gd name="T21" fmla="*/ 923 h 923"/>
                <a:gd name="T22" fmla="*/ 522 w 522"/>
                <a:gd name="T23" fmla="*/ 902 h 923"/>
                <a:gd name="T24" fmla="*/ 519 w 522"/>
                <a:gd name="T25" fmla="*/ 899 h 923"/>
                <a:gd name="T26" fmla="*/ 495 w 522"/>
                <a:gd name="T27" fmla="*/ 887 h 923"/>
                <a:gd name="T28" fmla="*/ 36 w 522"/>
                <a:gd name="T29" fmla="*/ 642 h 923"/>
                <a:gd name="T30" fmla="*/ 291 w 522"/>
                <a:gd name="T31" fmla="*/ 320 h 923"/>
                <a:gd name="T32" fmla="*/ 305 w 522"/>
                <a:gd name="T33" fmla="*/ 303 h 923"/>
                <a:gd name="T34" fmla="*/ 305 w 522"/>
                <a:gd name="T35" fmla="*/ 303 h 923"/>
                <a:gd name="T36" fmla="*/ 287 w 522"/>
                <a:gd name="T37" fmla="*/ 288 h 923"/>
                <a:gd name="T38" fmla="*/ 297 w 522"/>
                <a:gd name="T39" fmla="*/ 276 h 923"/>
                <a:gd name="T40" fmla="*/ 139 w 522"/>
                <a:gd name="T41" fmla="*/ 13 h 923"/>
                <a:gd name="T42" fmla="*/ 131 w 522"/>
                <a:gd name="T43" fmla="*/ 0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2" h="923">
                  <a:moveTo>
                    <a:pt x="131" y="0"/>
                  </a:moveTo>
                  <a:lnTo>
                    <a:pt x="110" y="13"/>
                  </a:lnTo>
                  <a:lnTo>
                    <a:pt x="127" y="40"/>
                  </a:lnTo>
                  <a:lnTo>
                    <a:pt x="281" y="296"/>
                  </a:lnTo>
                  <a:lnTo>
                    <a:pt x="38" y="603"/>
                  </a:lnTo>
                  <a:lnTo>
                    <a:pt x="8" y="640"/>
                  </a:lnTo>
                  <a:lnTo>
                    <a:pt x="0" y="649"/>
                  </a:lnTo>
                  <a:lnTo>
                    <a:pt x="12" y="655"/>
                  </a:lnTo>
                  <a:lnTo>
                    <a:pt x="127" y="717"/>
                  </a:lnTo>
                  <a:lnTo>
                    <a:pt x="505" y="920"/>
                  </a:lnTo>
                  <a:lnTo>
                    <a:pt x="511" y="923"/>
                  </a:lnTo>
                  <a:lnTo>
                    <a:pt x="522" y="902"/>
                  </a:lnTo>
                  <a:lnTo>
                    <a:pt x="519" y="899"/>
                  </a:lnTo>
                  <a:lnTo>
                    <a:pt x="495" y="887"/>
                  </a:lnTo>
                  <a:lnTo>
                    <a:pt x="36" y="642"/>
                  </a:lnTo>
                  <a:lnTo>
                    <a:pt x="291" y="320"/>
                  </a:lnTo>
                  <a:lnTo>
                    <a:pt x="305" y="303"/>
                  </a:lnTo>
                  <a:lnTo>
                    <a:pt x="305" y="303"/>
                  </a:lnTo>
                  <a:lnTo>
                    <a:pt x="287" y="288"/>
                  </a:lnTo>
                  <a:lnTo>
                    <a:pt x="297" y="276"/>
                  </a:lnTo>
                  <a:lnTo>
                    <a:pt x="139" y="1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8" name="Freeform 64">
              <a:extLst>
                <a:ext uri="{FF2B5EF4-FFF2-40B4-BE49-F238E27FC236}">
                  <a16:creationId xmlns:a16="http://schemas.microsoft.com/office/drawing/2014/main" id="{24246E85-5AC4-4090-8803-BEA1A3389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14" y="7854972"/>
              <a:ext cx="1094864" cy="1935937"/>
            </a:xfrm>
            <a:custGeom>
              <a:avLst/>
              <a:gdLst>
                <a:gd name="T0" fmla="*/ 131 w 522"/>
                <a:gd name="T1" fmla="*/ 0 h 923"/>
                <a:gd name="T2" fmla="*/ 110 w 522"/>
                <a:gd name="T3" fmla="*/ 13 h 923"/>
                <a:gd name="T4" fmla="*/ 127 w 522"/>
                <a:gd name="T5" fmla="*/ 40 h 923"/>
                <a:gd name="T6" fmla="*/ 281 w 522"/>
                <a:gd name="T7" fmla="*/ 296 h 923"/>
                <a:gd name="T8" fmla="*/ 38 w 522"/>
                <a:gd name="T9" fmla="*/ 603 h 923"/>
                <a:gd name="T10" fmla="*/ 8 w 522"/>
                <a:gd name="T11" fmla="*/ 640 h 923"/>
                <a:gd name="T12" fmla="*/ 0 w 522"/>
                <a:gd name="T13" fmla="*/ 649 h 923"/>
                <a:gd name="T14" fmla="*/ 12 w 522"/>
                <a:gd name="T15" fmla="*/ 655 h 923"/>
                <a:gd name="T16" fmla="*/ 127 w 522"/>
                <a:gd name="T17" fmla="*/ 717 h 923"/>
                <a:gd name="T18" fmla="*/ 505 w 522"/>
                <a:gd name="T19" fmla="*/ 920 h 923"/>
                <a:gd name="T20" fmla="*/ 511 w 522"/>
                <a:gd name="T21" fmla="*/ 923 h 923"/>
                <a:gd name="T22" fmla="*/ 522 w 522"/>
                <a:gd name="T23" fmla="*/ 902 h 923"/>
                <a:gd name="T24" fmla="*/ 519 w 522"/>
                <a:gd name="T25" fmla="*/ 899 h 923"/>
                <a:gd name="T26" fmla="*/ 495 w 522"/>
                <a:gd name="T27" fmla="*/ 887 h 923"/>
                <a:gd name="T28" fmla="*/ 36 w 522"/>
                <a:gd name="T29" fmla="*/ 642 h 923"/>
                <a:gd name="T30" fmla="*/ 291 w 522"/>
                <a:gd name="T31" fmla="*/ 320 h 923"/>
                <a:gd name="T32" fmla="*/ 305 w 522"/>
                <a:gd name="T33" fmla="*/ 303 h 923"/>
                <a:gd name="T34" fmla="*/ 305 w 522"/>
                <a:gd name="T35" fmla="*/ 303 h 923"/>
                <a:gd name="T36" fmla="*/ 287 w 522"/>
                <a:gd name="T37" fmla="*/ 288 h 923"/>
                <a:gd name="T38" fmla="*/ 297 w 522"/>
                <a:gd name="T39" fmla="*/ 276 h 923"/>
                <a:gd name="T40" fmla="*/ 139 w 522"/>
                <a:gd name="T41" fmla="*/ 13 h 923"/>
                <a:gd name="T42" fmla="*/ 131 w 522"/>
                <a:gd name="T43" fmla="*/ 0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2" h="923">
                  <a:moveTo>
                    <a:pt x="131" y="0"/>
                  </a:moveTo>
                  <a:lnTo>
                    <a:pt x="110" y="13"/>
                  </a:lnTo>
                  <a:lnTo>
                    <a:pt x="127" y="40"/>
                  </a:lnTo>
                  <a:lnTo>
                    <a:pt x="281" y="296"/>
                  </a:lnTo>
                  <a:lnTo>
                    <a:pt x="38" y="603"/>
                  </a:lnTo>
                  <a:lnTo>
                    <a:pt x="8" y="640"/>
                  </a:lnTo>
                  <a:lnTo>
                    <a:pt x="0" y="649"/>
                  </a:lnTo>
                  <a:lnTo>
                    <a:pt x="12" y="655"/>
                  </a:lnTo>
                  <a:lnTo>
                    <a:pt x="127" y="717"/>
                  </a:lnTo>
                  <a:lnTo>
                    <a:pt x="505" y="920"/>
                  </a:lnTo>
                  <a:lnTo>
                    <a:pt x="511" y="923"/>
                  </a:lnTo>
                  <a:lnTo>
                    <a:pt x="522" y="902"/>
                  </a:lnTo>
                  <a:lnTo>
                    <a:pt x="519" y="899"/>
                  </a:lnTo>
                  <a:lnTo>
                    <a:pt x="495" y="887"/>
                  </a:lnTo>
                  <a:lnTo>
                    <a:pt x="36" y="642"/>
                  </a:lnTo>
                  <a:lnTo>
                    <a:pt x="291" y="320"/>
                  </a:lnTo>
                  <a:lnTo>
                    <a:pt x="305" y="303"/>
                  </a:lnTo>
                  <a:lnTo>
                    <a:pt x="305" y="303"/>
                  </a:lnTo>
                  <a:lnTo>
                    <a:pt x="287" y="288"/>
                  </a:lnTo>
                  <a:lnTo>
                    <a:pt x="297" y="276"/>
                  </a:lnTo>
                  <a:lnTo>
                    <a:pt x="139" y="13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9" name="Freeform 65">
              <a:extLst>
                <a:ext uri="{FF2B5EF4-FFF2-40B4-BE49-F238E27FC236}">
                  <a16:creationId xmlns:a16="http://schemas.microsoft.com/office/drawing/2014/main" id="{385D76D6-132E-4E32-9643-2F40FC15E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579" y="7320125"/>
              <a:ext cx="2076466" cy="1407382"/>
            </a:xfrm>
            <a:custGeom>
              <a:avLst/>
              <a:gdLst>
                <a:gd name="T0" fmla="*/ 473 w 990"/>
                <a:gd name="T1" fmla="*/ 0 h 671"/>
                <a:gd name="T2" fmla="*/ 461 w 990"/>
                <a:gd name="T3" fmla="*/ 14 h 671"/>
                <a:gd name="T4" fmla="*/ 428 w 990"/>
                <a:gd name="T5" fmla="*/ 53 h 671"/>
                <a:gd name="T6" fmla="*/ 10 w 990"/>
                <a:gd name="T7" fmla="*/ 531 h 671"/>
                <a:gd name="T8" fmla="*/ 0 w 990"/>
                <a:gd name="T9" fmla="*/ 543 h 671"/>
                <a:gd name="T10" fmla="*/ 18 w 990"/>
                <a:gd name="T11" fmla="*/ 558 h 671"/>
                <a:gd name="T12" fmla="*/ 18 w 990"/>
                <a:gd name="T13" fmla="*/ 558 h 671"/>
                <a:gd name="T14" fmla="*/ 31 w 990"/>
                <a:gd name="T15" fmla="*/ 543 h 671"/>
                <a:gd name="T16" fmla="*/ 462 w 990"/>
                <a:gd name="T17" fmla="*/ 49 h 671"/>
                <a:gd name="T18" fmla="*/ 633 w 990"/>
                <a:gd name="T19" fmla="*/ 638 h 671"/>
                <a:gd name="T20" fmla="*/ 642 w 990"/>
                <a:gd name="T21" fmla="*/ 671 h 671"/>
                <a:gd name="T22" fmla="*/ 645 w 990"/>
                <a:gd name="T23" fmla="*/ 670 h 671"/>
                <a:gd name="T24" fmla="*/ 666 w 990"/>
                <a:gd name="T25" fmla="*/ 656 h 671"/>
                <a:gd name="T26" fmla="*/ 967 w 990"/>
                <a:gd name="T27" fmla="*/ 468 h 671"/>
                <a:gd name="T28" fmla="*/ 990 w 990"/>
                <a:gd name="T29" fmla="*/ 453 h 671"/>
                <a:gd name="T30" fmla="*/ 976 w 990"/>
                <a:gd name="T31" fmla="*/ 434 h 671"/>
                <a:gd name="T32" fmla="*/ 963 w 990"/>
                <a:gd name="T33" fmla="*/ 443 h 671"/>
                <a:gd name="T34" fmla="*/ 657 w 990"/>
                <a:gd name="T35" fmla="*/ 634 h 671"/>
                <a:gd name="T36" fmla="*/ 490 w 990"/>
                <a:gd name="T37" fmla="*/ 58 h 671"/>
                <a:gd name="T38" fmla="*/ 479 w 990"/>
                <a:gd name="T39" fmla="*/ 17 h 671"/>
                <a:gd name="T40" fmla="*/ 473 w 990"/>
                <a:gd name="T41" fmla="*/ 0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0" h="671">
                  <a:moveTo>
                    <a:pt x="473" y="0"/>
                  </a:moveTo>
                  <a:lnTo>
                    <a:pt x="461" y="14"/>
                  </a:lnTo>
                  <a:lnTo>
                    <a:pt x="428" y="53"/>
                  </a:lnTo>
                  <a:lnTo>
                    <a:pt x="10" y="531"/>
                  </a:lnTo>
                  <a:lnTo>
                    <a:pt x="0" y="543"/>
                  </a:lnTo>
                  <a:lnTo>
                    <a:pt x="18" y="558"/>
                  </a:lnTo>
                  <a:lnTo>
                    <a:pt x="18" y="558"/>
                  </a:lnTo>
                  <a:lnTo>
                    <a:pt x="31" y="543"/>
                  </a:lnTo>
                  <a:lnTo>
                    <a:pt x="462" y="49"/>
                  </a:lnTo>
                  <a:lnTo>
                    <a:pt x="633" y="638"/>
                  </a:lnTo>
                  <a:lnTo>
                    <a:pt x="642" y="671"/>
                  </a:lnTo>
                  <a:lnTo>
                    <a:pt x="645" y="670"/>
                  </a:lnTo>
                  <a:lnTo>
                    <a:pt x="666" y="656"/>
                  </a:lnTo>
                  <a:lnTo>
                    <a:pt x="967" y="468"/>
                  </a:lnTo>
                  <a:lnTo>
                    <a:pt x="990" y="453"/>
                  </a:lnTo>
                  <a:lnTo>
                    <a:pt x="976" y="434"/>
                  </a:lnTo>
                  <a:lnTo>
                    <a:pt x="963" y="443"/>
                  </a:lnTo>
                  <a:lnTo>
                    <a:pt x="657" y="634"/>
                  </a:lnTo>
                  <a:lnTo>
                    <a:pt x="490" y="58"/>
                  </a:lnTo>
                  <a:lnTo>
                    <a:pt x="479" y="17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0" name="Freeform 66">
              <a:extLst>
                <a:ext uri="{FF2B5EF4-FFF2-40B4-BE49-F238E27FC236}">
                  <a16:creationId xmlns:a16="http://schemas.microsoft.com/office/drawing/2014/main" id="{6BE1E78B-2F76-47B0-AD82-CB2E3830D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579" y="7320125"/>
              <a:ext cx="2076466" cy="1407382"/>
            </a:xfrm>
            <a:custGeom>
              <a:avLst/>
              <a:gdLst>
                <a:gd name="T0" fmla="*/ 473 w 990"/>
                <a:gd name="T1" fmla="*/ 0 h 671"/>
                <a:gd name="T2" fmla="*/ 461 w 990"/>
                <a:gd name="T3" fmla="*/ 14 h 671"/>
                <a:gd name="T4" fmla="*/ 428 w 990"/>
                <a:gd name="T5" fmla="*/ 53 h 671"/>
                <a:gd name="T6" fmla="*/ 10 w 990"/>
                <a:gd name="T7" fmla="*/ 531 h 671"/>
                <a:gd name="T8" fmla="*/ 0 w 990"/>
                <a:gd name="T9" fmla="*/ 543 h 671"/>
                <a:gd name="T10" fmla="*/ 18 w 990"/>
                <a:gd name="T11" fmla="*/ 558 h 671"/>
                <a:gd name="T12" fmla="*/ 18 w 990"/>
                <a:gd name="T13" fmla="*/ 558 h 671"/>
                <a:gd name="T14" fmla="*/ 31 w 990"/>
                <a:gd name="T15" fmla="*/ 543 h 671"/>
                <a:gd name="T16" fmla="*/ 462 w 990"/>
                <a:gd name="T17" fmla="*/ 49 h 671"/>
                <a:gd name="T18" fmla="*/ 633 w 990"/>
                <a:gd name="T19" fmla="*/ 638 h 671"/>
                <a:gd name="T20" fmla="*/ 642 w 990"/>
                <a:gd name="T21" fmla="*/ 671 h 671"/>
                <a:gd name="T22" fmla="*/ 645 w 990"/>
                <a:gd name="T23" fmla="*/ 670 h 671"/>
                <a:gd name="T24" fmla="*/ 666 w 990"/>
                <a:gd name="T25" fmla="*/ 656 h 671"/>
                <a:gd name="T26" fmla="*/ 967 w 990"/>
                <a:gd name="T27" fmla="*/ 468 h 671"/>
                <a:gd name="T28" fmla="*/ 990 w 990"/>
                <a:gd name="T29" fmla="*/ 453 h 671"/>
                <a:gd name="T30" fmla="*/ 976 w 990"/>
                <a:gd name="T31" fmla="*/ 434 h 671"/>
                <a:gd name="T32" fmla="*/ 963 w 990"/>
                <a:gd name="T33" fmla="*/ 443 h 671"/>
                <a:gd name="T34" fmla="*/ 657 w 990"/>
                <a:gd name="T35" fmla="*/ 634 h 671"/>
                <a:gd name="T36" fmla="*/ 490 w 990"/>
                <a:gd name="T37" fmla="*/ 58 h 671"/>
                <a:gd name="T38" fmla="*/ 479 w 990"/>
                <a:gd name="T39" fmla="*/ 17 h 671"/>
                <a:gd name="T40" fmla="*/ 473 w 990"/>
                <a:gd name="T41" fmla="*/ 0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0" h="671">
                  <a:moveTo>
                    <a:pt x="473" y="0"/>
                  </a:moveTo>
                  <a:lnTo>
                    <a:pt x="461" y="14"/>
                  </a:lnTo>
                  <a:lnTo>
                    <a:pt x="428" y="53"/>
                  </a:lnTo>
                  <a:lnTo>
                    <a:pt x="10" y="531"/>
                  </a:lnTo>
                  <a:lnTo>
                    <a:pt x="0" y="543"/>
                  </a:lnTo>
                  <a:lnTo>
                    <a:pt x="18" y="558"/>
                  </a:lnTo>
                  <a:lnTo>
                    <a:pt x="18" y="558"/>
                  </a:lnTo>
                  <a:lnTo>
                    <a:pt x="31" y="543"/>
                  </a:lnTo>
                  <a:lnTo>
                    <a:pt x="462" y="49"/>
                  </a:lnTo>
                  <a:lnTo>
                    <a:pt x="633" y="638"/>
                  </a:lnTo>
                  <a:lnTo>
                    <a:pt x="642" y="671"/>
                  </a:lnTo>
                  <a:lnTo>
                    <a:pt x="645" y="670"/>
                  </a:lnTo>
                  <a:lnTo>
                    <a:pt x="666" y="656"/>
                  </a:lnTo>
                  <a:lnTo>
                    <a:pt x="967" y="468"/>
                  </a:lnTo>
                  <a:lnTo>
                    <a:pt x="990" y="453"/>
                  </a:lnTo>
                  <a:lnTo>
                    <a:pt x="976" y="434"/>
                  </a:lnTo>
                  <a:lnTo>
                    <a:pt x="963" y="443"/>
                  </a:lnTo>
                  <a:lnTo>
                    <a:pt x="657" y="634"/>
                  </a:lnTo>
                  <a:lnTo>
                    <a:pt x="490" y="58"/>
                  </a:lnTo>
                  <a:lnTo>
                    <a:pt x="479" y="17"/>
                  </a:lnTo>
                  <a:lnTo>
                    <a:pt x="4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116" name="Группа 115"/>
          <p:cNvGrpSpPr/>
          <p:nvPr/>
        </p:nvGrpSpPr>
        <p:grpSpPr>
          <a:xfrm>
            <a:off x="4754289" y="7606"/>
            <a:ext cx="2068300" cy="2413561"/>
            <a:chOff x="5240723" y="8209"/>
            <a:chExt cx="2279918" cy="2605021"/>
          </a:xfrm>
        </p:grpSpPr>
        <p:sp>
          <p:nvSpPr>
            <p:cNvPr id="117" name="Freeform 39">
              <a:extLst>
                <a:ext uri="{FF2B5EF4-FFF2-40B4-BE49-F238E27FC236}">
                  <a16:creationId xmlns:a16="http://schemas.microsoft.com/office/drawing/2014/main" id="{53057A88-63E4-4EC7-8419-C4B6C51EBA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1722" y="8209"/>
              <a:ext cx="148918" cy="119554"/>
            </a:xfrm>
            <a:custGeom>
              <a:avLst/>
              <a:gdLst>
                <a:gd name="T0" fmla="*/ 31 w 71"/>
                <a:gd name="T1" fmla="*/ 0 h 57"/>
                <a:gd name="T2" fmla="*/ 0 w 71"/>
                <a:gd name="T3" fmla="*/ 0 h 57"/>
                <a:gd name="T4" fmla="*/ 71 w 71"/>
                <a:gd name="T5" fmla="*/ 57 h 57"/>
                <a:gd name="T6" fmla="*/ 71 w 71"/>
                <a:gd name="T7" fmla="*/ 32 h 57"/>
                <a:gd name="T8" fmla="*/ 31 w 71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7">
                  <a:moveTo>
                    <a:pt x="31" y="0"/>
                  </a:moveTo>
                  <a:lnTo>
                    <a:pt x="0" y="0"/>
                  </a:lnTo>
                  <a:lnTo>
                    <a:pt x="71" y="57"/>
                  </a:lnTo>
                  <a:lnTo>
                    <a:pt x="71" y="32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8" name="Freeform 40">
              <a:extLst>
                <a:ext uri="{FF2B5EF4-FFF2-40B4-BE49-F238E27FC236}">
                  <a16:creationId xmlns:a16="http://schemas.microsoft.com/office/drawing/2014/main" id="{61DFCDF1-510C-425E-B4C3-C8C0FDB6B1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1722" y="8209"/>
              <a:ext cx="148918" cy="119554"/>
            </a:xfrm>
            <a:custGeom>
              <a:avLst/>
              <a:gdLst>
                <a:gd name="T0" fmla="*/ 31 w 71"/>
                <a:gd name="T1" fmla="*/ 0 h 57"/>
                <a:gd name="T2" fmla="*/ 0 w 71"/>
                <a:gd name="T3" fmla="*/ 0 h 57"/>
                <a:gd name="T4" fmla="*/ 71 w 71"/>
                <a:gd name="T5" fmla="*/ 57 h 57"/>
                <a:gd name="T6" fmla="*/ 71 w 71"/>
                <a:gd name="T7" fmla="*/ 32 h 57"/>
                <a:gd name="T8" fmla="*/ 31 w 71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7">
                  <a:moveTo>
                    <a:pt x="31" y="0"/>
                  </a:moveTo>
                  <a:lnTo>
                    <a:pt x="0" y="0"/>
                  </a:lnTo>
                  <a:lnTo>
                    <a:pt x="71" y="57"/>
                  </a:lnTo>
                  <a:lnTo>
                    <a:pt x="71" y="32"/>
                  </a:lnTo>
                  <a:lnTo>
                    <a:pt x="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9" name="Freeform 41">
              <a:extLst>
                <a:ext uri="{FF2B5EF4-FFF2-40B4-BE49-F238E27FC236}">
                  <a16:creationId xmlns:a16="http://schemas.microsoft.com/office/drawing/2014/main" id="{68766E0F-5553-4E7E-9F7B-0F92A9ADBB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3308" y="8209"/>
              <a:ext cx="761371" cy="1615029"/>
            </a:xfrm>
            <a:custGeom>
              <a:avLst/>
              <a:gdLst>
                <a:gd name="T0" fmla="*/ 363 w 363"/>
                <a:gd name="T1" fmla="*/ 0 h 770"/>
                <a:gd name="T2" fmla="*/ 306 w 363"/>
                <a:gd name="T3" fmla="*/ 0 h 770"/>
                <a:gd name="T4" fmla="*/ 110 w 363"/>
                <a:gd name="T5" fmla="*/ 74 h 770"/>
                <a:gd name="T6" fmla="*/ 110 w 363"/>
                <a:gd name="T7" fmla="*/ 78 h 770"/>
                <a:gd name="T8" fmla="*/ 0 w 363"/>
                <a:gd name="T9" fmla="*/ 770 h 770"/>
                <a:gd name="T10" fmla="*/ 24 w 363"/>
                <a:gd name="T11" fmla="*/ 739 h 770"/>
                <a:gd name="T12" fmla="*/ 125 w 363"/>
                <a:gd name="T13" fmla="*/ 109 h 770"/>
                <a:gd name="T14" fmla="*/ 111 w 363"/>
                <a:gd name="T15" fmla="*/ 86 h 770"/>
                <a:gd name="T16" fmla="*/ 128 w 363"/>
                <a:gd name="T17" fmla="*/ 75 h 770"/>
                <a:gd name="T18" fmla="*/ 134 w 363"/>
                <a:gd name="T19" fmla="*/ 86 h 770"/>
                <a:gd name="T20" fmla="*/ 363 w 363"/>
                <a:gd name="T21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3" h="770">
                  <a:moveTo>
                    <a:pt x="363" y="0"/>
                  </a:moveTo>
                  <a:lnTo>
                    <a:pt x="306" y="0"/>
                  </a:lnTo>
                  <a:lnTo>
                    <a:pt x="110" y="74"/>
                  </a:lnTo>
                  <a:lnTo>
                    <a:pt x="110" y="78"/>
                  </a:lnTo>
                  <a:lnTo>
                    <a:pt x="0" y="770"/>
                  </a:lnTo>
                  <a:lnTo>
                    <a:pt x="24" y="739"/>
                  </a:lnTo>
                  <a:lnTo>
                    <a:pt x="125" y="109"/>
                  </a:lnTo>
                  <a:lnTo>
                    <a:pt x="111" y="86"/>
                  </a:lnTo>
                  <a:lnTo>
                    <a:pt x="128" y="75"/>
                  </a:lnTo>
                  <a:lnTo>
                    <a:pt x="134" y="86"/>
                  </a:lnTo>
                  <a:lnTo>
                    <a:pt x="363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0" name="Freeform 42">
              <a:extLst>
                <a:ext uri="{FF2B5EF4-FFF2-40B4-BE49-F238E27FC236}">
                  <a16:creationId xmlns:a16="http://schemas.microsoft.com/office/drawing/2014/main" id="{5668F6C0-25A5-4D8B-BD6B-348E71CBB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3308" y="8209"/>
              <a:ext cx="761371" cy="1615029"/>
            </a:xfrm>
            <a:custGeom>
              <a:avLst/>
              <a:gdLst>
                <a:gd name="T0" fmla="*/ 363 w 363"/>
                <a:gd name="T1" fmla="*/ 0 h 770"/>
                <a:gd name="T2" fmla="*/ 306 w 363"/>
                <a:gd name="T3" fmla="*/ 0 h 770"/>
                <a:gd name="T4" fmla="*/ 110 w 363"/>
                <a:gd name="T5" fmla="*/ 74 h 770"/>
                <a:gd name="T6" fmla="*/ 110 w 363"/>
                <a:gd name="T7" fmla="*/ 78 h 770"/>
                <a:gd name="T8" fmla="*/ 0 w 363"/>
                <a:gd name="T9" fmla="*/ 770 h 770"/>
                <a:gd name="T10" fmla="*/ 24 w 363"/>
                <a:gd name="T11" fmla="*/ 739 h 770"/>
                <a:gd name="T12" fmla="*/ 125 w 363"/>
                <a:gd name="T13" fmla="*/ 109 h 770"/>
                <a:gd name="T14" fmla="*/ 111 w 363"/>
                <a:gd name="T15" fmla="*/ 86 h 770"/>
                <a:gd name="T16" fmla="*/ 128 w 363"/>
                <a:gd name="T17" fmla="*/ 75 h 770"/>
                <a:gd name="T18" fmla="*/ 134 w 363"/>
                <a:gd name="T19" fmla="*/ 86 h 770"/>
                <a:gd name="T20" fmla="*/ 363 w 363"/>
                <a:gd name="T21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3" h="770">
                  <a:moveTo>
                    <a:pt x="363" y="0"/>
                  </a:moveTo>
                  <a:lnTo>
                    <a:pt x="306" y="0"/>
                  </a:lnTo>
                  <a:lnTo>
                    <a:pt x="110" y="74"/>
                  </a:lnTo>
                  <a:lnTo>
                    <a:pt x="110" y="78"/>
                  </a:lnTo>
                  <a:lnTo>
                    <a:pt x="0" y="770"/>
                  </a:lnTo>
                  <a:lnTo>
                    <a:pt x="24" y="739"/>
                  </a:lnTo>
                  <a:lnTo>
                    <a:pt x="125" y="109"/>
                  </a:lnTo>
                  <a:lnTo>
                    <a:pt x="111" y="86"/>
                  </a:lnTo>
                  <a:lnTo>
                    <a:pt x="128" y="75"/>
                  </a:lnTo>
                  <a:lnTo>
                    <a:pt x="134" y="86"/>
                  </a:lnTo>
                  <a:lnTo>
                    <a:pt x="36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1" name="Freeform 51">
              <a:extLst>
                <a:ext uri="{FF2B5EF4-FFF2-40B4-BE49-F238E27FC236}">
                  <a16:creationId xmlns:a16="http://schemas.microsoft.com/office/drawing/2014/main" id="{E22FB798-31F2-4655-B0C0-8A2DF32D09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723" y="165517"/>
              <a:ext cx="1174566" cy="2093245"/>
            </a:xfrm>
            <a:custGeom>
              <a:avLst/>
              <a:gdLst>
                <a:gd name="T0" fmla="*/ 134 w 560"/>
                <a:gd name="T1" fmla="*/ 0 h 998"/>
                <a:gd name="T2" fmla="*/ 117 w 560"/>
                <a:gd name="T3" fmla="*/ 11 h 998"/>
                <a:gd name="T4" fmla="*/ 131 w 560"/>
                <a:gd name="T5" fmla="*/ 34 h 998"/>
                <a:gd name="T6" fmla="*/ 303 w 560"/>
                <a:gd name="T7" fmla="*/ 319 h 998"/>
                <a:gd name="T8" fmla="*/ 30 w 560"/>
                <a:gd name="T9" fmla="*/ 664 h 998"/>
                <a:gd name="T10" fmla="*/ 6 w 560"/>
                <a:gd name="T11" fmla="*/ 695 h 998"/>
                <a:gd name="T12" fmla="*/ 0 w 560"/>
                <a:gd name="T13" fmla="*/ 703 h 998"/>
                <a:gd name="T14" fmla="*/ 9 w 560"/>
                <a:gd name="T15" fmla="*/ 707 h 998"/>
                <a:gd name="T16" fmla="*/ 104 w 560"/>
                <a:gd name="T17" fmla="*/ 758 h 998"/>
                <a:gd name="T18" fmla="*/ 547 w 560"/>
                <a:gd name="T19" fmla="*/ 995 h 998"/>
                <a:gd name="T20" fmla="*/ 550 w 560"/>
                <a:gd name="T21" fmla="*/ 998 h 998"/>
                <a:gd name="T22" fmla="*/ 560 w 560"/>
                <a:gd name="T23" fmla="*/ 979 h 998"/>
                <a:gd name="T24" fmla="*/ 557 w 560"/>
                <a:gd name="T25" fmla="*/ 978 h 998"/>
                <a:gd name="T26" fmla="*/ 538 w 560"/>
                <a:gd name="T27" fmla="*/ 967 h 998"/>
                <a:gd name="T28" fmla="*/ 30 w 560"/>
                <a:gd name="T29" fmla="*/ 697 h 998"/>
                <a:gd name="T30" fmla="*/ 312 w 560"/>
                <a:gd name="T31" fmla="*/ 340 h 998"/>
                <a:gd name="T32" fmla="*/ 322 w 560"/>
                <a:gd name="T33" fmla="*/ 327 h 998"/>
                <a:gd name="T34" fmla="*/ 322 w 560"/>
                <a:gd name="T35" fmla="*/ 327 h 998"/>
                <a:gd name="T36" fmla="*/ 307 w 560"/>
                <a:gd name="T37" fmla="*/ 313 h 998"/>
                <a:gd name="T38" fmla="*/ 316 w 560"/>
                <a:gd name="T39" fmla="*/ 303 h 998"/>
                <a:gd name="T40" fmla="*/ 140 w 560"/>
                <a:gd name="T41" fmla="*/ 11 h 998"/>
                <a:gd name="T42" fmla="*/ 134 w 560"/>
                <a:gd name="T43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0" h="998">
                  <a:moveTo>
                    <a:pt x="134" y="0"/>
                  </a:moveTo>
                  <a:lnTo>
                    <a:pt x="117" y="11"/>
                  </a:lnTo>
                  <a:lnTo>
                    <a:pt x="131" y="34"/>
                  </a:lnTo>
                  <a:lnTo>
                    <a:pt x="303" y="319"/>
                  </a:lnTo>
                  <a:lnTo>
                    <a:pt x="30" y="664"/>
                  </a:lnTo>
                  <a:lnTo>
                    <a:pt x="6" y="695"/>
                  </a:lnTo>
                  <a:lnTo>
                    <a:pt x="0" y="703"/>
                  </a:lnTo>
                  <a:lnTo>
                    <a:pt x="9" y="707"/>
                  </a:lnTo>
                  <a:lnTo>
                    <a:pt x="104" y="758"/>
                  </a:lnTo>
                  <a:lnTo>
                    <a:pt x="547" y="995"/>
                  </a:lnTo>
                  <a:lnTo>
                    <a:pt x="550" y="998"/>
                  </a:lnTo>
                  <a:lnTo>
                    <a:pt x="560" y="979"/>
                  </a:lnTo>
                  <a:lnTo>
                    <a:pt x="557" y="978"/>
                  </a:lnTo>
                  <a:lnTo>
                    <a:pt x="538" y="967"/>
                  </a:lnTo>
                  <a:lnTo>
                    <a:pt x="30" y="697"/>
                  </a:lnTo>
                  <a:lnTo>
                    <a:pt x="312" y="340"/>
                  </a:lnTo>
                  <a:lnTo>
                    <a:pt x="322" y="327"/>
                  </a:lnTo>
                  <a:lnTo>
                    <a:pt x="322" y="327"/>
                  </a:lnTo>
                  <a:lnTo>
                    <a:pt x="307" y="313"/>
                  </a:lnTo>
                  <a:lnTo>
                    <a:pt x="316" y="303"/>
                  </a:lnTo>
                  <a:lnTo>
                    <a:pt x="140" y="11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2" name="Freeform 52">
              <a:extLst>
                <a:ext uri="{FF2B5EF4-FFF2-40B4-BE49-F238E27FC236}">
                  <a16:creationId xmlns:a16="http://schemas.microsoft.com/office/drawing/2014/main" id="{2486E75A-F026-4994-B196-E653F37C1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723" y="165517"/>
              <a:ext cx="1174566" cy="2093245"/>
            </a:xfrm>
            <a:custGeom>
              <a:avLst/>
              <a:gdLst>
                <a:gd name="T0" fmla="*/ 134 w 560"/>
                <a:gd name="T1" fmla="*/ 0 h 998"/>
                <a:gd name="T2" fmla="*/ 117 w 560"/>
                <a:gd name="T3" fmla="*/ 11 h 998"/>
                <a:gd name="T4" fmla="*/ 131 w 560"/>
                <a:gd name="T5" fmla="*/ 34 h 998"/>
                <a:gd name="T6" fmla="*/ 303 w 560"/>
                <a:gd name="T7" fmla="*/ 319 h 998"/>
                <a:gd name="T8" fmla="*/ 30 w 560"/>
                <a:gd name="T9" fmla="*/ 664 h 998"/>
                <a:gd name="T10" fmla="*/ 6 w 560"/>
                <a:gd name="T11" fmla="*/ 695 h 998"/>
                <a:gd name="T12" fmla="*/ 0 w 560"/>
                <a:gd name="T13" fmla="*/ 703 h 998"/>
                <a:gd name="T14" fmla="*/ 9 w 560"/>
                <a:gd name="T15" fmla="*/ 707 h 998"/>
                <a:gd name="T16" fmla="*/ 104 w 560"/>
                <a:gd name="T17" fmla="*/ 758 h 998"/>
                <a:gd name="T18" fmla="*/ 547 w 560"/>
                <a:gd name="T19" fmla="*/ 995 h 998"/>
                <a:gd name="T20" fmla="*/ 550 w 560"/>
                <a:gd name="T21" fmla="*/ 998 h 998"/>
                <a:gd name="T22" fmla="*/ 560 w 560"/>
                <a:gd name="T23" fmla="*/ 979 h 998"/>
                <a:gd name="T24" fmla="*/ 557 w 560"/>
                <a:gd name="T25" fmla="*/ 978 h 998"/>
                <a:gd name="T26" fmla="*/ 538 w 560"/>
                <a:gd name="T27" fmla="*/ 967 h 998"/>
                <a:gd name="T28" fmla="*/ 30 w 560"/>
                <a:gd name="T29" fmla="*/ 697 h 998"/>
                <a:gd name="T30" fmla="*/ 312 w 560"/>
                <a:gd name="T31" fmla="*/ 340 h 998"/>
                <a:gd name="T32" fmla="*/ 322 w 560"/>
                <a:gd name="T33" fmla="*/ 327 h 998"/>
                <a:gd name="T34" fmla="*/ 322 w 560"/>
                <a:gd name="T35" fmla="*/ 327 h 998"/>
                <a:gd name="T36" fmla="*/ 307 w 560"/>
                <a:gd name="T37" fmla="*/ 313 h 998"/>
                <a:gd name="T38" fmla="*/ 316 w 560"/>
                <a:gd name="T39" fmla="*/ 303 h 998"/>
                <a:gd name="T40" fmla="*/ 140 w 560"/>
                <a:gd name="T41" fmla="*/ 11 h 998"/>
                <a:gd name="T42" fmla="*/ 134 w 560"/>
                <a:gd name="T43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0" h="998">
                  <a:moveTo>
                    <a:pt x="134" y="0"/>
                  </a:moveTo>
                  <a:lnTo>
                    <a:pt x="117" y="11"/>
                  </a:lnTo>
                  <a:lnTo>
                    <a:pt x="131" y="34"/>
                  </a:lnTo>
                  <a:lnTo>
                    <a:pt x="303" y="319"/>
                  </a:lnTo>
                  <a:lnTo>
                    <a:pt x="30" y="664"/>
                  </a:lnTo>
                  <a:lnTo>
                    <a:pt x="6" y="695"/>
                  </a:lnTo>
                  <a:lnTo>
                    <a:pt x="0" y="703"/>
                  </a:lnTo>
                  <a:lnTo>
                    <a:pt x="9" y="707"/>
                  </a:lnTo>
                  <a:lnTo>
                    <a:pt x="104" y="758"/>
                  </a:lnTo>
                  <a:lnTo>
                    <a:pt x="547" y="995"/>
                  </a:lnTo>
                  <a:lnTo>
                    <a:pt x="550" y="998"/>
                  </a:lnTo>
                  <a:lnTo>
                    <a:pt x="560" y="979"/>
                  </a:lnTo>
                  <a:lnTo>
                    <a:pt x="557" y="978"/>
                  </a:lnTo>
                  <a:lnTo>
                    <a:pt x="538" y="967"/>
                  </a:lnTo>
                  <a:lnTo>
                    <a:pt x="30" y="697"/>
                  </a:lnTo>
                  <a:lnTo>
                    <a:pt x="312" y="340"/>
                  </a:lnTo>
                  <a:lnTo>
                    <a:pt x="322" y="327"/>
                  </a:lnTo>
                  <a:lnTo>
                    <a:pt x="322" y="327"/>
                  </a:lnTo>
                  <a:lnTo>
                    <a:pt x="307" y="313"/>
                  </a:lnTo>
                  <a:lnTo>
                    <a:pt x="316" y="303"/>
                  </a:lnTo>
                  <a:lnTo>
                    <a:pt x="140" y="11"/>
                  </a:lnTo>
                  <a:lnTo>
                    <a:pt x="1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3" name="Freeform 53">
              <a:extLst>
                <a:ext uri="{FF2B5EF4-FFF2-40B4-BE49-F238E27FC236}">
                  <a16:creationId xmlns:a16="http://schemas.microsoft.com/office/drawing/2014/main" id="{0956A230-14FD-4558-BCAB-63DEF1FE8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1937" y="8209"/>
              <a:ext cx="488704" cy="1092766"/>
            </a:xfrm>
            <a:custGeom>
              <a:avLst/>
              <a:gdLst>
                <a:gd name="T0" fmla="*/ 22 w 233"/>
                <a:gd name="T1" fmla="*/ 0 h 521"/>
                <a:gd name="T2" fmla="*/ 0 w 233"/>
                <a:gd name="T3" fmla="*/ 0 h 521"/>
                <a:gd name="T4" fmla="*/ 144 w 233"/>
                <a:gd name="T5" fmla="*/ 494 h 521"/>
                <a:gd name="T6" fmla="*/ 151 w 233"/>
                <a:gd name="T7" fmla="*/ 521 h 521"/>
                <a:gd name="T8" fmla="*/ 154 w 233"/>
                <a:gd name="T9" fmla="*/ 519 h 521"/>
                <a:gd name="T10" fmla="*/ 171 w 233"/>
                <a:gd name="T11" fmla="*/ 509 h 521"/>
                <a:gd name="T12" fmla="*/ 233 w 233"/>
                <a:gd name="T13" fmla="*/ 469 h 521"/>
                <a:gd name="T14" fmla="*/ 233 w 233"/>
                <a:gd name="T15" fmla="*/ 447 h 521"/>
                <a:gd name="T16" fmla="*/ 163 w 233"/>
                <a:gd name="T17" fmla="*/ 491 h 521"/>
                <a:gd name="T18" fmla="*/ 22 w 233"/>
                <a:gd name="T1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3" h="521">
                  <a:moveTo>
                    <a:pt x="22" y="0"/>
                  </a:moveTo>
                  <a:lnTo>
                    <a:pt x="0" y="0"/>
                  </a:lnTo>
                  <a:lnTo>
                    <a:pt x="144" y="494"/>
                  </a:lnTo>
                  <a:lnTo>
                    <a:pt x="151" y="521"/>
                  </a:lnTo>
                  <a:lnTo>
                    <a:pt x="154" y="519"/>
                  </a:lnTo>
                  <a:lnTo>
                    <a:pt x="171" y="509"/>
                  </a:lnTo>
                  <a:lnTo>
                    <a:pt x="233" y="469"/>
                  </a:lnTo>
                  <a:lnTo>
                    <a:pt x="233" y="447"/>
                  </a:lnTo>
                  <a:lnTo>
                    <a:pt x="163" y="491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4" name="Freeform 54">
              <a:extLst>
                <a:ext uri="{FF2B5EF4-FFF2-40B4-BE49-F238E27FC236}">
                  <a16:creationId xmlns:a16="http://schemas.microsoft.com/office/drawing/2014/main" id="{7EAF27B3-0D2C-4E58-972A-76376CFEC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1937" y="8209"/>
              <a:ext cx="488704" cy="1092766"/>
            </a:xfrm>
            <a:custGeom>
              <a:avLst/>
              <a:gdLst>
                <a:gd name="T0" fmla="*/ 22 w 233"/>
                <a:gd name="T1" fmla="*/ 0 h 521"/>
                <a:gd name="T2" fmla="*/ 0 w 233"/>
                <a:gd name="T3" fmla="*/ 0 h 521"/>
                <a:gd name="T4" fmla="*/ 144 w 233"/>
                <a:gd name="T5" fmla="*/ 494 h 521"/>
                <a:gd name="T6" fmla="*/ 151 w 233"/>
                <a:gd name="T7" fmla="*/ 521 h 521"/>
                <a:gd name="T8" fmla="*/ 154 w 233"/>
                <a:gd name="T9" fmla="*/ 519 h 521"/>
                <a:gd name="T10" fmla="*/ 171 w 233"/>
                <a:gd name="T11" fmla="*/ 509 h 521"/>
                <a:gd name="T12" fmla="*/ 233 w 233"/>
                <a:gd name="T13" fmla="*/ 469 h 521"/>
                <a:gd name="T14" fmla="*/ 233 w 233"/>
                <a:gd name="T15" fmla="*/ 447 h 521"/>
                <a:gd name="T16" fmla="*/ 163 w 233"/>
                <a:gd name="T17" fmla="*/ 491 h 521"/>
                <a:gd name="T18" fmla="*/ 22 w 233"/>
                <a:gd name="T1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3" h="521">
                  <a:moveTo>
                    <a:pt x="22" y="0"/>
                  </a:moveTo>
                  <a:lnTo>
                    <a:pt x="0" y="0"/>
                  </a:lnTo>
                  <a:lnTo>
                    <a:pt x="144" y="494"/>
                  </a:lnTo>
                  <a:lnTo>
                    <a:pt x="151" y="521"/>
                  </a:lnTo>
                  <a:lnTo>
                    <a:pt x="154" y="519"/>
                  </a:lnTo>
                  <a:lnTo>
                    <a:pt x="171" y="509"/>
                  </a:lnTo>
                  <a:lnTo>
                    <a:pt x="233" y="469"/>
                  </a:lnTo>
                  <a:lnTo>
                    <a:pt x="233" y="447"/>
                  </a:lnTo>
                  <a:lnTo>
                    <a:pt x="163" y="491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5" name="Freeform 55">
              <a:extLst>
                <a:ext uri="{FF2B5EF4-FFF2-40B4-BE49-F238E27FC236}">
                  <a16:creationId xmlns:a16="http://schemas.microsoft.com/office/drawing/2014/main" id="{17669B7D-F651-4C5E-ACDF-7E0856AFA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4637" y="8209"/>
              <a:ext cx="769761" cy="843171"/>
            </a:xfrm>
            <a:custGeom>
              <a:avLst/>
              <a:gdLst>
                <a:gd name="T0" fmla="*/ 367 w 367"/>
                <a:gd name="T1" fmla="*/ 0 h 402"/>
                <a:gd name="T2" fmla="*/ 339 w 367"/>
                <a:gd name="T3" fmla="*/ 0 h 402"/>
                <a:gd name="T4" fmla="*/ 9 w 367"/>
                <a:gd name="T5" fmla="*/ 378 h 402"/>
                <a:gd name="T6" fmla="*/ 0 w 367"/>
                <a:gd name="T7" fmla="*/ 388 h 402"/>
                <a:gd name="T8" fmla="*/ 15 w 367"/>
                <a:gd name="T9" fmla="*/ 402 h 402"/>
                <a:gd name="T10" fmla="*/ 15 w 367"/>
                <a:gd name="T11" fmla="*/ 402 h 402"/>
                <a:gd name="T12" fmla="*/ 27 w 367"/>
                <a:gd name="T13" fmla="*/ 388 h 402"/>
                <a:gd name="T14" fmla="*/ 367 w 367"/>
                <a:gd name="T15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7" h="402">
                  <a:moveTo>
                    <a:pt x="367" y="0"/>
                  </a:moveTo>
                  <a:lnTo>
                    <a:pt x="339" y="0"/>
                  </a:lnTo>
                  <a:lnTo>
                    <a:pt x="9" y="378"/>
                  </a:lnTo>
                  <a:lnTo>
                    <a:pt x="0" y="388"/>
                  </a:lnTo>
                  <a:lnTo>
                    <a:pt x="15" y="402"/>
                  </a:lnTo>
                  <a:lnTo>
                    <a:pt x="15" y="402"/>
                  </a:lnTo>
                  <a:lnTo>
                    <a:pt x="27" y="388"/>
                  </a:lnTo>
                  <a:lnTo>
                    <a:pt x="367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6" name="Freeform 56">
              <a:extLst>
                <a:ext uri="{FF2B5EF4-FFF2-40B4-BE49-F238E27FC236}">
                  <a16:creationId xmlns:a16="http://schemas.microsoft.com/office/drawing/2014/main" id="{DB4CE7C6-6A32-4199-AC0A-AEA40D00E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4637" y="8209"/>
              <a:ext cx="769761" cy="843171"/>
            </a:xfrm>
            <a:custGeom>
              <a:avLst/>
              <a:gdLst>
                <a:gd name="T0" fmla="*/ 367 w 367"/>
                <a:gd name="T1" fmla="*/ 0 h 402"/>
                <a:gd name="T2" fmla="*/ 339 w 367"/>
                <a:gd name="T3" fmla="*/ 0 h 402"/>
                <a:gd name="T4" fmla="*/ 9 w 367"/>
                <a:gd name="T5" fmla="*/ 378 h 402"/>
                <a:gd name="T6" fmla="*/ 0 w 367"/>
                <a:gd name="T7" fmla="*/ 388 h 402"/>
                <a:gd name="T8" fmla="*/ 15 w 367"/>
                <a:gd name="T9" fmla="*/ 402 h 402"/>
                <a:gd name="T10" fmla="*/ 15 w 367"/>
                <a:gd name="T11" fmla="*/ 402 h 402"/>
                <a:gd name="T12" fmla="*/ 27 w 367"/>
                <a:gd name="T13" fmla="*/ 388 h 402"/>
                <a:gd name="T14" fmla="*/ 367 w 367"/>
                <a:gd name="T15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7" h="402">
                  <a:moveTo>
                    <a:pt x="367" y="0"/>
                  </a:moveTo>
                  <a:lnTo>
                    <a:pt x="339" y="0"/>
                  </a:lnTo>
                  <a:lnTo>
                    <a:pt x="9" y="378"/>
                  </a:lnTo>
                  <a:lnTo>
                    <a:pt x="0" y="388"/>
                  </a:lnTo>
                  <a:lnTo>
                    <a:pt x="15" y="402"/>
                  </a:lnTo>
                  <a:lnTo>
                    <a:pt x="15" y="402"/>
                  </a:lnTo>
                  <a:lnTo>
                    <a:pt x="27" y="388"/>
                  </a:lnTo>
                  <a:lnTo>
                    <a:pt x="36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7" name="Freeform 43">
              <a:extLst>
                <a:ext uri="{FF2B5EF4-FFF2-40B4-BE49-F238E27FC236}">
                  <a16:creationId xmlns:a16="http://schemas.microsoft.com/office/drawing/2014/main" id="{9A2166C3-B840-4320-8AA0-07035E751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9600" y="1648407"/>
              <a:ext cx="2261040" cy="964823"/>
            </a:xfrm>
            <a:custGeom>
              <a:avLst/>
              <a:gdLst>
                <a:gd name="T0" fmla="*/ 0 w 1078"/>
                <a:gd name="T1" fmla="*/ 0 h 460"/>
                <a:gd name="T2" fmla="*/ 571 w 1078"/>
                <a:gd name="T3" fmla="*/ 460 h 460"/>
                <a:gd name="T4" fmla="*/ 1078 w 1078"/>
                <a:gd name="T5" fmla="*/ 268 h 460"/>
                <a:gd name="T6" fmla="*/ 1078 w 1078"/>
                <a:gd name="T7" fmla="*/ 247 h 460"/>
                <a:gd name="T8" fmla="*/ 582 w 1078"/>
                <a:gd name="T9" fmla="*/ 435 h 460"/>
                <a:gd name="T10" fmla="*/ 583 w 1078"/>
                <a:gd name="T11" fmla="*/ 447 h 460"/>
                <a:gd name="T12" fmla="*/ 564 w 1078"/>
                <a:gd name="T13" fmla="*/ 450 h 460"/>
                <a:gd name="T14" fmla="*/ 559 w 1078"/>
                <a:gd name="T15" fmla="*/ 424 h 460"/>
                <a:gd name="T16" fmla="*/ 95 w 1078"/>
                <a:gd name="T17" fmla="*/ 51 h 460"/>
                <a:gd name="T18" fmla="*/ 0 w 1078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8" h="460">
                  <a:moveTo>
                    <a:pt x="0" y="0"/>
                  </a:moveTo>
                  <a:lnTo>
                    <a:pt x="571" y="460"/>
                  </a:lnTo>
                  <a:lnTo>
                    <a:pt x="1078" y="268"/>
                  </a:lnTo>
                  <a:lnTo>
                    <a:pt x="1078" y="247"/>
                  </a:lnTo>
                  <a:lnTo>
                    <a:pt x="582" y="435"/>
                  </a:lnTo>
                  <a:lnTo>
                    <a:pt x="583" y="447"/>
                  </a:lnTo>
                  <a:lnTo>
                    <a:pt x="564" y="450"/>
                  </a:lnTo>
                  <a:lnTo>
                    <a:pt x="559" y="424"/>
                  </a:lnTo>
                  <a:lnTo>
                    <a:pt x="95" y="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8" name="Freeform 44">
              <a:extLst>
                <a:ext uri="{FF2B5EF4-FFF2-40B4-BE49-F238E27FC236}">
                  <a16:creationId xmlns:a16="http://schemas.microsoft.com/office/drawing/2014/main" id="{9A9EC6F4-C132-48EC-B033-18B1FF66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9600" y="1648407"/>
              <a:ext cx="2261040" cy="964823"/>
            </a:xfrm>
            <a:custGeom>
              <a:avLst/>
              <a:gdLst>
                <a:gd name="T0" fmla="*/ 0 w 1078"/>
                <a:gd name="T1" fmla="*/ 0 h 460"/>
                <a:gd name="T2" fmla="*/ 571 w 1078"/>
                <a:gd name="T3" fmla="*/ 460 h 460"/>
                <a:gd name="T4" fmla="*/ 1078 w 1078"/>
                <a:gd name="T5" fmla="*/ 268 h 460"/>
                <a:gd name="T6" fmla="*/ 1078 w 1078"/>
                <a:gd name="T7" fmla="*/ 247 h 460"/>
                <a:gd name="T8" fmla="*/ 582 w 1078"/>
                <a:gd name="T9" fmla="*/ 435 h 460"/>
                <a:gd name="T10" fmla="*/ 583 w 1078"/>
                <a:gd name="T11" fmla="*/ 447 h 460"/>
                <a:gd name="T12" fmla="*/ 564 w 1078"/>
                <a:gd name="T13" fmla="*/ 450 h 460"/>
                <a:gd name="T14" fmla="*/ 559 w 1078"/>
                <a:gd name="T15" fmla="*/ 424 h 460"/>
                <a:gd name="T16" fmla="*/ 95 w 1078"/>
                <a:gd name="T17" fmla="*/ 51 h 460"/>
                <a:gd name="T18" fmla="*/ 0 w 1078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8" h="460">
                  <a:moveTo>
                    <a:pt x="0" y="0"/>
                  </a:moveTo>
                  <a:lnTo>
                    <a:pt x="571" y="460"/>
                  </a:lnTo>
                  <a:lnTo>
                    <a:pt x="1078" y="268"/>
                  </a:lnTo>
                  <a:lnTo>
                    <a:pt x="1078" y="247"/>
                  </a:lnTo>
                  <a:lnTo>
                    <a:pt x="582" y="435"/>
                  </a:lnTo>
                  <a:lnTo>
                    <a:pt x="583" y="447"/>
                  </a:lnTo>
                  <a:lnTo>
                    <a:pt x="564" y="450"/>
                  </a:lnTo>
                  <a:lnTo>
                    <a:pt x="559" y="424"/>
                  </a:lnTo>
                  <a:lnTo>
                    <a:pt x="95" y="5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9" name="Freeform 45">
              <a:extLst>
                <a:ext uri="{FF2B5EF4-FFF2-40B4-BE49-F238E27FC236}">
                  <a16:creationId xmlns:a16="http://schemas.microsoft.com/office/drawing/2014/main" id="{15DE7AEB-DFF7-42A1-B089-4007149189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95124" y="822016"/>
              <a:ext cx="1464013" cy="1394798"/>
            </a:xfrm>
            <a:custGeom>
              <a:avLst/>
              <a:gdLst>
                <a:gd name="T0" fmla="*/ 247 w 698"/>
                <a:gd name="T1" fmla="*/ 656 h 665"/>
                <a:gd name="T2" fmla="*/ 18 w 698"/>
                <a:gd name="T3" fmla="*/ 20 h 665"/>
                <a:gd name="T4" fmla="*/ 681 w 698"/>
                <a:gd name="T5" fmla="*/ 125 h 665"/>
                <a:gd name="T6" fmla="*/ 247 w 698"/>
                <a:gd name="T7" fmla="*/ 656 h 665"/>
                <a:gd name="T8" fmla="*/ 22 w 698"/>
                <a:gd name="T9" fmla="*/ 0 h 665"/>
                <a:gd name="T10" fmla="*/ 10 w 698"/>
                <a:gd name="T11" fmla="*/ 14 h 665"/>
                <a:gd name="T12" fmla="*/ 0 w 698"/>
                <a:gd name="T13" fmla="*/ 27 h 665"/>
                <a:gd name="T14" fmla="*/ 226 w 698"/>
                <a:gd name="T15" fmla="*/ 654 h 665"/>
                <a:gd name="T16" fmla="*/ 245 w 698"/>
                <a:gd name="T17" fmla="*/ 665 h 665"/>
                <a:gd name="T18" fmla="*/ 267 w 698"/>
                <a:gd name="T19" fmla="*/ 663 h 665"/>
                <a:gd name="T20" fmla="*/ 698 w 698"/>
                <a:gd name="T21" fmla="*/ 136 h 665"/>
                <a:gd name="T22" fmla="*/ 696 w 698"/>
                <a:gd name="T23" fmla="*/ 131 h 665"/>
                <a:gd name="T24" fmla="*/ 693 w 698"/>
                <a:gd name="T25" fmla="*/ 133 h 665"/>
                <a:gd name="T26" fmla="*/ 686 w 698"/>
                <a:gd name="T27" fmla="*/ 106 h 665"/>
                <a:gd name="T28" fmla="*/ 22 w 698"/>
                <a:gd name="T29" fmla="*/ 0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8" h="665">
                  <a:moveTo>
                    <a:pt x="247" y="656"/>
                  </a:moveTo>
                  <a:lnTo>
                    <a:pt x="18" y="20"/>
                  </a:lnTo>
                  <a:lnTo>
                    <a:pt x="681" y="125"/>
                  </a:lnTo>
                  <a:lnTo>
                    <a:pt x="247" y="656"/>
                  </a:lnTo>
                  <a:close/>
                  <a:moveTo>
                    <a:pt x="22" y="0"/>
                  </a:moveTo>
                  <a:lnTo>
                    <a:pt x="10" y="14"/>
                  </a:lnTo>
                  <a:lnTo>
                    <a:pt x="0" y="27"/>
                  </a:lnTo>
                  <a:lnTo>
                    <a:pt x="226" y="654"/>
                  </a:lnTo>
                  <a:lnTo>
                    <a:pt x="245" y="665"/>
                  </a:lnTo>
                  <a:lnTo>
                    <a:pt x="267" y="663"/>
                  </a:lnTo>
                  <a:lnTo>
                    <a:pt x="698" y="136"/>
                  </a:lnTo>
                  <a:lnTo>
                    <a:pt x="696" y="131"/>
                  </a:lnTo>
                  <a:lnTo>
                    <a:pt x="693" y="133"/>
                  </a:lnTo>
                  <a:lnTo>
                    <a:pt x="686" y="106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0" name="Freeform 46">
              <a:extLst>
                <a:ext uri="{FF2B5EF4-FFF2-40B4-BE49-F238E27FC236}">
                  <a16:creationId xmlns:a16="http://schemas.microsoft.com/office/drawing/2014/main" id="{0D285CF2-47E3-47CE-8A3C-280F4151CB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95124" y="822016"/>
              <a:ext cx="1464013" cy="1394798"/>
            </a:xfrm>
            <a:custGeom>
              <a:avLst/>
              <a:gdLst>
                <a:gd name="T0" fmla="*/ 247 w 698"/>
                <a:gd name="T1" fmla="*/ 656 h 665"/>
                <a:gd name="T2" fmla="*/ 18 w 698"/>
                <a:gd name="T3" fmla="*/ 20 h 665"/>
                <a:gd name="T4" fmla="*/ 681 w 698"/>
                <a:gd name="T5" fmla="*/ 125 h 665"/>
                <a:gd name="T6" fmla="*/ 247 w 698"/>
                <a:gd name="T7" fmla="*/ 656 h 665"/>
                <a:gd name="T8" fmla="*/ 22 w 698"/>
                <a:gd name="T9" fmla="*/ 0 h 665"/>
                <a:gd name="T10" fmla="*/ 10 w 698"/>
                <a:gd name="T11" fmla="*/ 14 h 665"/>
                <a:gd name="T12" fmla="*/ 0 w 698"/>
                <a:gd name="T13" fmla="*/ 27 h 665"/>
                <a:gd name="T14" fmla="*/ 226 w 698"/>
                <a:gd name="T15" fmla="*/ 654 h 665"/>
                <a:gd name="T16" fmla="*/ 245 w 698"/>
                <a:gd name="T17" fmla="*/ 665 h 665"/>
                <a:gd name="T18" fmla="*/ 267 w 698"/>
                <a:gd name="T19" fmla="*/ 663 h 665"/>
                <a:gd name="T20" fmla="*/ 698 w 698"/>
                <a:gd name="T21" fmla="*/ 136 h 665"/>
                <a:gd name="T22" fmla="*/ 696 w 698"/>
                <a:gd name="T23" fmla="*/ 131 h 665"/>
                <a:gd name="T24" fmla="*/ 693 w 698"/>
                <a:gd name="T25" fmla="*/ 133 h 665"/>
                <a:gd name="T26" fmla="*/ 686 w 698"/>
                <a:gd name="T27" fmla="*/ 106 h 665"/>
                <a:gd name="T28" fmla="*/ 22 w 698"/>
                <a:gd name="T29" fmla="*/ 0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8" h="665">
                  <a:moveTo>
                    <a:pt x="247" y="656"/>
                  </a:moveTo>
                  <a:lnTo>
                    <a:pt x="18" y="20"/>
                  </a:lnTo>
                  <a:lnTo>
                    <a:pt x="681" y="125"/>
                  </a:lnTo>
                  <a:lnTo>
                    <a:pt x="247" y="656"/>
                  </a:lnTo>
                  <a:moveTo>
                    <a:pt x="22" y="0"/>
                  </a:moveTo>
                  <a:lnTo>
                    <a:pt x="10" y="14"/>
                  </a:lnTo>
                  <a:lnTo>
                    <a:pt x="0" y="27"/>
                  </a:lnTo>
                  <a:lnTo>
                    <a:pt x="226" y="654"/>
                  </a:lnTo>
                  <a:lnTo>
                    <a:pt x="245" y="665"/>
                  </a:lnTo>
                  <a:lnTo>
                    <a:pt x="267" y="663"/>
                  </a:lnTo>
                  <a:lnTo>
                    <a:pt x="698" y="136"/>
                  </a:lnTo>
                  <a:lnTo>
                    <a:pt x="696" y="131"/>
                  </a:lnTo>
                  <a:lnTo>
                    <a:pt x="693" y="133"/>
                  </a:lnTo>
                  <a:lnTo>
                    <a:pt x="686" y="106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1" name="Freeform 47">
              <a:extLst>
                <a:ext uri="{FF2B5EF4-FFF2-40B4-BE49-F238E27FC236}">
                  <a16:creationId xmlns:a16="http://schemas.microsoft.com/office/drawing/2014/main" id="{A1E9D452-C26D-4855-A2A4-F67DBB9A6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4943" y="1075806"/>
              <a:ext cx="165698" cy="329298"/>
            </a:xfrm>
            <a:custGeom>
              <a:avLst/>
              <a:gdLst>
                <a:gd name="T0" fmla="*/ 17 w 79"/>
                <a:gd name="T1" fmla="*/ 0 h 157"/>
                <a:gd name="T2" fmla="*/ 0 w 79"/>
                <a:gd name="T3" fmla="*/ 10 h 157"/>
                <a:gd name="T4" fmla="*/ 2 w 79"/>
                <a:gd name="T5" fmla="*/ 15 h 157"/>
                <a:gd name="T6" fmla="*/ 79 w 79"/>
                <a:gd name="T7" fmla="*/ 157 h 157"/>
                <a:gd name="T8" fmla="*/ 79 w 79"/>
                <a:gd name="T9" fmla="*/ 115 h 157"/>
                <a:gd name="T10" fmla="*/ 17 w 79"/>
                <a:gd name="T11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57">
                  <a:moveTo>
                    <a:pt x="17" y="0"/>
                  </a:moveTo>
                  <a:lnTo>
                    <a:pt x="0" y="10"/>
                  </a:lnTo>
                  <a:lnTo>
                    <a:pt x="2" y="15"/>
                  </a:lnTo>
                  <a:lnTo>
                    <a:pt x="79" y="157"/>
                  </a:lnTo>
                  <a:lnTo>
                    <a:pt x="79" y="11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2" name="Freeform 48">
              <a:extLst>
                <a:ext uri="{FF2B5EF4-FFF2-40B4-BE49-F238E27FC236}">
                  <a16:creationId xmlns:a16="http://schemas.microsoft.com/office/drawing/2014/main" id="{90D6BFAB-1E30-4AFA-AF5C-0DF26BB2E2D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4943" y="1075806"/>
              <a:ext cx="165698" cy="329298"/>
            </a:xfrm>
            <a:custGeom>
              <a:avLst/>
              <a:gdLst>
                <a:gd name="T0" fmla="*/ 17 w 79"/>
                <a:gd name="T1" fmla="*/ 0 h 157"/>
                <a:gd name="T2" fmla="*/ 0 w 79"/>
                <a:gd name="T3" fmla="*/ 10 h 157"/>
                <a:gd name="T4" fmla="*/ 2 w 79"/>
                <a:gd name="T5" fmla="*/ 15 h 157"/>
                <a:gd name="T6" fmla="*/ 79 w 79"/>
                <a:gd name="T7" fmla="*/ 157 h 157"/>
                <a:gd name="T8" fmla="*/ 79 w 79"/>
                <a:gd name="T9" fmla="*/ 115 h 157"/>
                <a:gd name="T10" fmla="*/ 17 w 79"/>
                <a:gd name="T11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57">
                  <a:moveTo>
                    <a:pt x="17" y="0"/>
                  </a:moveTo>
                  <a:lnTo>
                    <a:pt x="0" y="10"/>
                  </a:lnTo>
                  <a:lnTo>
                    <a:pt x="2" y="15"/>
                  </a:lnTo>
                  <a:lnTo>
                    <a:pt x="79" y="157"/>
                  </a:lnTo>
                  <a:lnTo>
                    <a:pt x="79" y="115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3" name="Freeform 49">
              <a:extLst>
                <a:ext uri="{FF2B5EF4-FFF2-40B4-BE49-F238E27FC236}">
                  <a16:creationId xmlns:a16="http://schemas.microsoft.com/office/drawing/2014/main" id="{DDCE23DD-F577-470A-8213-C44735658D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8023" y="2074188"/>
              <a:ext cx="1132618" cy="518068"/>
            </a:xfrm>
            <a:custGeom>
              <a:avLst/>
              <a:gdLst>
                <a:gd name="T0" fmla="*/ 540 w 540"/>
                <a:gd name="T1" fmla="*/ 0 h 247"/>
                <a:gd name="T2" fmla="*/ 32 w 540"/>
                <a:gd name="T3" fmla="*/ 66 h 247"/>
                <a:gd name="T4" fmla="*/ 10 w 540"/>
                <a:gd name="T5" fmla="*/ 68 h 247"/>
                <a:gd name="T6" fmla="*/ 13 w 540"/>
                <a:gd name="T7" fmla="*/ 69 h 247"/>
                <a:gd name="T8" fmla="*/ 3 w 540"/>
                <a:gd name="T9" fmla="*/ 88 h 247"/>
                <a:gd name="T10" fmla="*/ 0 w 540"/>
                <a:gd name="T11" fmla="*/ 85 h 247"/>
                <a:gd name="T12" fmla="*/ 21 w 540"/>
                <a:gd name="T13" fmla="*/ 221 h 247"/>
                <a:gd name="T14" fmla="*/ 26 w 540"/>
                <a:gd name="T15" fmla="*/ 247 h 247"/>
                <a:gd name="T16" fmla="*/ 45 w 540"/>
                <a:gd name="T17" fmla="*/ 244 h 247"/>
                <a:gd name="T18" fmla="*/ 44 w 540"/>
                <a:gd name="T19" fmla="*/ 232 h 247"/>
                <a:gd name="T20" fmla="*/ 19 w 540"/>
                <a:gd name="T21" fmla="*/ 88 h 247"/>
                <a:gd name="T22" fmla="*/ 540 w 540"/>
                <a:gd name="T23" fmla="*/ 20 h 247"/>
                <a:gd name="T24" fmla="*/ 540 w 540"/>
                <a:gd name="T25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0" h="247">
                  <a:moveTo>
                    <a:pt x="540" y="0"/>
                  </a:moveTo>
                  <a:lnTo>
                    <a:pt x="32" y="66"/>
                  </a:lnTo>
                  <a:lnTo>
                    <a:pt x="10" y="68"/>
                  </a:lnTo>
                  <a:lnTo>
                    <a:pt x="13" y="69"/>
                  </a:lnTo>
                  <a:lnTo>
                    <a:pt x="3" y="88"/>
                  </a:lnTo>
                  <a:lnTo>
                    <a:pt x="0" y="85"/>
                  </a:lnTo>
                  <a:lnTo>
                    <a:pt x="21" y="221"/>
                  </a:lnTo>
                  <a:lnTo>
                    <a:pt x="26" y="247"/>
                  </a:lnTo>
                  <a:lnTo>
                    <a:pt x="45" y="244"/>
                  </a:lnTo>
                  <a:lnTo>
                    <a:pt x="44" y="232"/>
                  </a:lnTo>
                  <a:lnTo>
                    <a:pt x="19" y="88"/>
                  </a:lnTo>
                  <a:lnTo>
                    <a:pt x="540" y="20"/>
                  </a:lnTo>
                  <a:lnTo>
                    <a:pt x="540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4" name="Freeform 50">
              <a:extLst>
                <a:ext uri="{FF2B5EF4-FFF2-40B4-BE49-F238E27FC236}">
                  <a16:creationId xmlns:a16="http://schemas.microsoft.com/office/drawing/2014/main" id="{AA85C4C2-A449-42C7-B974-7F27E465E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8023" y="2074188"/>
              <a:ext cx="1132618" cy="518068"/>
            </a:xfrm>
            <a:custGeom>
              <a:avLst/>
              <a:gdLst>
                <a:gd name="T0" fmla="*/ 540 w 540"/>
                <a:gd name="T1" fmla="*/ 0 h 247"/>
                <a:gd name="T2" fmla="*/ 32 w 540"/>
                <a:gd name="T3" fmla="*/ 66 h 247"/>
                <a:gd name="T4" fmla="*/ 10 w 540"/>
                <a:gd name="T5" fmla="*/ 68 h 247"/>
                <a:gd name="T6" fmla="*/ 13 w 540"/>
                <a:gd name="T7" fmla="*/ 69 h 247"/>
                <a:gd name="T8" fmla="*/ 3 w 540"/>
                <a:gd name="T9" fmla="*/ 88 h 247"/>
                <a:gd name="T10" fmla="*/ 0 w 540"/>
                <a:gd name="T11" fmla="*/ 85 h 247"/>
                <a:gd name="T12" fmla="*/ 21 w 540"/>
                <a:gd name="T13" fmla="*/ 221 h 247"/>
                <a:gd name="T14" fmla="*/ 26 w 540"/>
                <a:gd name="T15" fmla="*/ 247 h 247"/>
                <a:gd name="T16" fmla="*/ 45 w 540"/>
                <a:gd name="T17" fmla="*/ 244 h 247"/>
                <a:gd name="T18" fmla="*/ 44 w 540"/>
                <a:gd name="T19" fmla="*/ 232 h 247"/>
                <a:gd name="T20" fmla="*/ 19 w 540"/>
                <a:gd name="T21" fmla="*/ 88 h 247"/>
                <a:gd name="T22" fmla="*/ 540 w 540"/>
                <a:gd name="T23" fmla="*/ 20 h 247"/>
                <a:gd name="T24" fmla="*/ 540 w 540"/>
                <a:gd name="T25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0" h="247">
                  <a:moveTo>
                    <a:pt x="540" y="0"/>
                  </a:moveTo>
                  <a:lnTo>
                    <a:pt x="32" y="66"/>
                  </a:lnTo>
                  <a:lnTo>
                    <a:pt x="10" y="68"/>
                  </a:lnTo>
                  <a:lnTo>
                    <a:pt x="13" y="69"/>
                  </a:lnTo>
                  <a:lnTo>
                    <a:pt x="3" y="88"/>
                  </a:lnTo>
                  <a:lnTo>
                    <a:pt x="0" y="85"/>
                  </a:lnTo>
                  <a:lnTo>
                    <a:pt x="21" y="221"/>
                  </a:lnTo>
                  <a:lnTo>
                    <a:pt x="26" y="247"/>
                  </a:lnTo>
                  <a:lnTo>
                    <a:pt x="45" y="244"/>
                  </a:lnTo>
                  <a:lnTo>
                    <a:pt x="44" y="232"/>
                  </a:lnTo>
                  <a:lnTo>
                    <a:pt x="19" y="88"/>
                  </a:lnTo>
                  <a:lnTo>
                    <a:pt x="540" y="20"/>
                  </a:lnTo>
                  <a:lnTo>
                    <a:pt x="5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155" name="Группа 154"/>
          <p:cNvGrpSpPr/>
          <p:nvPr/>
        </p:nvGrpSpPr>
        <p:grpSpPr>
          <a:xfrm>
            <a:off x="8465" y="190142"/>
            <a:ext cx="6840002" cy="1532274"/>
            <a:chOff x="1287861" y="1024369"/>
            <a:chExt cx="6386162" cy="1291408"/>
          </a:xfrm>
        </p:grpSpPr>
        <p:grpSp>
          <p:nvGrpSpPr>
            <p:cNvPr id="156" name="Группа 155"/>
            <p:cNvGrpSpPr/>
            <p:nvPr/>
          </p:nvGrpSpPr>
          <p:grpSpPr>
            <a:xfrm>
              <a:off x="1555751" y="1024369"/>
              <a:ext cx="1194615" cy="1149735"/>
              <a:chOff x="1692353" y="1018005"/>
              <a:chExt cx="1058010" cy="1033359"/>
            </a:xfrm>
          </p:grpSpPr>
          <p:sp>
            <p:nvSpPr>
              <p:cNvPr id="159" name="Rectangle 166">
                <a:extLst>
                  <a:ext uri="{FF2B5EF4-FFF2-40B4-BE49-F238E27FC236}">
                    <a16:creationId xmlns:a16="http://schemas.microsoft.com/office/drawing/2014/main" id="{7CD0A560-10E6-4570-B9B4-FD9276BC4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2353" y="1018005"/>
                <a:ext cx="1058010" cy="1033359"/>
              </a:xfrm>
              <a:prstGeom prst="rect">
                <a:avLst/>
              </a:prstGeom>
              <a:solidFill>
                <a:srgbClr val="9F3E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0" name="Freeform 168">
                <a:extLst>
                  <a:ext uri="{FF2B5EF4-FFF2-40B4-BE49-F238E27FC236}">
                    <a16:creationId xmlns:a16="http://schemas.microsoft.com/office/drawing/2014/main" id="{7026DB8D-4C10-4CA4-B256-79C47D20E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0703" y="1460018"/>
                <a:ext cx="361514" cy="333493"/>
              </a:xfrm>
              <a:custGeom>
                <a:avLst/>
                <a:gdLst>
                  <a:gd name="T0" fmla="*/ 70 w 145"/>
                  <a:gd name="T1" fmla="*/ 125 h 129"/>
                  <a:gd name="T2" fmla="*/ 74 w 145"/>
                  <a:gd name="T3" fmla="*/ 127 h 129"/>
                  <a:gd name="T4" fmla="*/ 144 w 145"/>
                  <a:gd name="T5" fmla="*/ 6 h 129"/>
                  <a:gd name="T6" fmla="*/ 144 w 145"/>
                  <a:gd name="T7" fmla="*/ 2 h 129"/>
                  <a:gd name="T8" fmla="*/ 141 w 145"/>
                  <a:gd name="T9" fmla="*/ 0 h 129"/>
                  <a:gd name="T10" fmla="*/ 4 w 145"/>
                  <a:gd name="T11" fmla="*/ 0 h 129"/>
                  <a:gd name="T12" fmla="*/ 1 w 145"/>
                  <a:gd name="T13" fmla="*/ 2 h 129"/>
                  <a:gd name="T14" fmla="*/ 1 w 145"/>
                  <a:gd name="T15" fmla="*/ 6 h 129"/>
                  <a:gd name="T16" fmla="*/ 67 w 145"/>
                  <a:gd name="T17" fmla="*/ 127 h 129"/>
                  <a:gd name="T18" fmla="*/ 70 w 145"/>
                  <a:gd name="T19" fmla="*/ 129 h 129"/>
                  <a:gd name="T20" fmla="*/ 74 w 145"/>
                  <a:gd name="T21" fmla="*/ 127 h 129"/>
                  <a:gd name="T22" fmla="*/ 70 w 145"/>
                  <a:gd name="T23" fmla="*/ 125 h 129"/>
                  <a:gd name="T24" fmla="*/ 74 w 145"/>
                  <a:gd name="T25" fmla="*/ 123 h 129"/>
                  <a:gd name="T26" fmla="*/ 10 w 145"/>
                  <a:gd name="T27" fmla="*/ 8 h 129"/>
                  <a:gd name="T28" fmla="*/ 134 w 145"/>
                  <a:gd name="T29" fmla="*/ 8 h 129"/>
                  <a:gd name="T30" fmla="*/ 67 w 145"/>
                  <a:gd name="T31" fmla="*/ 123 h 129"/>
                  <a:gd name="T32" fmla="*/ 70 w 145"/>
                  <a:gd name="T33" fmla="*/ 125 h 129"/>
                  <a:gd name="T34" fmla="*/ 74 w 145"/>
                  <a:gd name="T35" fmla="*/ 123 h 129"/>
                  <a:gd name="T36" fmla="*/ 70 w 145"/>
                  <a:gd name="T37" fmla="*/ 12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5" h="129">
                    <a:moveTo>
                      <a:pt x="70" y="125"/>
                    </a:moveTo>
                    <a:cubicBezTo>
                      <a:pt x="74" y="127"/>
                      <a:pt x="74" y="127"/>
                      <a:pt x="74" y="127"/>
                    </a:cubicBezTo>
                    <a:cubicBezTo>
                      <a:pt x="144" y="6"/>
                      <a:pt x="144" y="6"/>
                      <a:pt x="144" y="6"/>
                    </a:cubicBezTo>
                    <a:cubicBezTo>
                      <a:pt x="145" y="5"/>
                      <a:pt x="145" y="3"/>
                      <a:pt x="144" y="2"/>
                    </a:cubicBezTo>
                    <a:cubicBezTo>
                      <a:pt x="143" y="1"/>
                      <a:pt x="142" y="0"/>
                      <a:pt x="141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1" y="2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67" y="127"/>
                      <a:pt x="67" y="127"/>
                      <a:pt x="67" y="127"/>
                    </a:cubicBezTo>
                    <a:cubicBezTo>
                      <a:pt x="68" y="128"/>
                      <a:pt x="69" y="129"/>
                      <a:pt x="70" y="129"/>
                    </a:cubicBezTo>
                    <a:cubicBezTo>
                      <a:pt x="72" y="129"/>
                      <a:pt x="73" y="128"/>
                      <a:pt x="74" y="127"/>
                    </a:cubicBezTo>
                    <a:cubicBezTo>
                      <a:pt x="70" y="125"/>
                      <a:pt x="70" y="125"/>
                      <a:pt x="70" y="125"/>
                    </a:cubicBezTo>
                    <a:cubicBezTo>
                      <a:pt x="74" y="123"/>
                      <a:pt x="74" y="123"/>
                      <a:pt x="74" y="12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34" y="8"/>
                      <a:pt x="134" y="8"/>
                      <a:pt x="134" y="8"/>
                    </a:cubicBezTo>
                    <a:cubicBezTo>
                      <a:pt x="67" y="123"/>
                      <a:pt x="67" y="123"/>
                      <a:pt x="67" y="123"/>
                    </a:cubicBezTo>
                    <a:cubicBezTo>
                      <a:pt x="70" y="125"/>
                      <a:pt x="70" y="125"/>
                      <a:pt x="70" y="125"/>
                    </a:cubicBezTo>
                    <a:cubicBezTo>
                      <a:pt x="74" y="123"/>
                      <a:pt x="74" y="123"/>
                      <a:pt x="74" y="123"/>
                    </a:cubicBezTo>
                    <a:lnTo>
                      <a:pt x="70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1" name="Freeform 167">
                <a:extLst>
                  <a:ext uri="{FF2B5EF4-FFF2-40B4-BE49-F238E27FC236}">
                    <a16:creationId xmlns:a16="http://schemas.microsoft.com/office/drawing/2014/main" id="{E576D5E7-13F0-4143-82CF-5147AE77D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6278" y="1136839"/>
                <a:ext cx="631821" cy="737466"/>
              </a:xfrm>
              <a:custGeom>
                <a:avLst/>
                <a:gdLst>
                  <a:gd name="T0" fmla="*/ 4 w 253"/>
                  <a:gd name="T1" fmla="*/ 74 h 285"/>
                  <a:gd name="T2" fmla="*/ 6 w 253"/>
                  <a:gd name="T3" fmla="*/ 78 h 285"/>
                  <a:gd name="T4" fmla="*/ 128 w 253"/>
                  <a:gd name="T5" fmla="*/ 8 h 285"/>
                  <a:gd name="T6" fmla="*/ 246 w 253"/>
                  <a:gd name="T7" fmla="*/ 76 h 285"/>
                  <a:gd name="T8" fmla="*/ 246 w 253"/>
                  <a:gd name="T9" fmla="*/ 209 h 285"/>
                  <a:gd name="T10" fmla="*/ 127 w 253"/>
                  <a:gd name="T11" fmla="*/ 277 h 285"/>
                  <a:gd name="T12" fmla="*/ 8 w 253"/>
                  <a:gd name="T13" fmla="*/ 209 h 285"/>
                  <a:gd name="T14" fmla="*/ 8 w 253"/>
                  <a:gd name="T15" fmla="*/ 74 h 285"/>
                  <a:gd name="T16" fmla="*/ 4 w 253"/>
                  <a:gd name="T17" fmla="*/ 74 h 285"/>
                  <a:gd name="T18" fmla="*/ 6 w 253"/>
                  <a:gd name="T19" fmla="*/ 78 h 285"/>
                  <a:gd name="T20" fmla="*/ 4 w 253"/>
                  <a:gd name="T21" fmla="*/ 74 h 285"/>
                  <a:gd name="T22" fmla="*/ 0 w 253"/>
                  <a:gd name="T23" fmla="*/ 74 h 285"/>
                  <a:gd name="T24" fmla="*/ 0 w 253"/>
                  <a:gd name="T25" fmla="*/ 211 h 285"/>
                  <a:gd name="T26" fmla="*/ 2 w 253"/>
                  <a:gd name="T27" fmla="*/ 214 h 285"/>
                  <a:gd name="T28" fmla="*/ 125 w 253"/>
                  <a:gd name="T29" fmla="*/ 285 h 285"/>
                  <a:gd name="T30" fmla="*/ 128 w 253"/>
                  <a:gd name="T31" fmla="*/ 285 h 285"/>
                  <a:gd name="T32" fmla="*/ 251 w 253"/>
                  <a:gd name="T33" fmla="*/ 214 h 285"/>
                  <a:gd name="T34" fmla="*/ 253 w 253"/>
                  <a:gd name="T35" fmla="*/ 211 h 285"/>
                  <a:gd name="T36" fmla="*/ 253 w 253"/>
                  <a:gd name="T37" fmla="*/ 74 h 285"/>
                  <a:gd name="T38" fmla="*/ 251 w 253"/>
                  <a:gd name="T39" fmla="*/ 71 h 285"/>
                  <a:gd name="T40" fmla="*/ 130 w 253"/>
                  <a:gd name="T41" fmla="*/ 1 h 285"/>
                  <a:gd name="T42" fmla="*/ 126 w 253"/>
                  <a:gd name="T43" fmla="*/ 1 h 285"/>
                  <a:gd name="T44" fmla="*/ 2 w 253"/>
                  <a:gd name="T45" fmla="*/ 71 h 285"/>
                  <a:gd name="T46" fmla="*/ 0 w 253"/>
                  <a:gd name="T47" fmla="*/ 74 h 285"/>
                  <a:gd name="T48" fmla="*/ 4 w 253"/>
                  <a:gd name="T49" fmla="*/ 7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3" h="285">
                    <a:moveTo>
                      <a:pt x="4" y="74"/>
                    </a:moveTo>
                    <a:cubicBezTo>
                      <a:pt x="6" y="78"/>
                      <a:pt x="6" y="78"/>
                      <a:pt x="6" y="7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246" y="76"/>
                      <a:pt x="246" y="76"/>
                      <a:pt x="246" y="76"/>
                    </a:cubicBezTo>
                    <a:cubicBezTo>
                      <a:pt x="246" y="209"/>
                      <a:pt x="246" y="209"/>
                      <a:pt x="246" y="209"/>
                    </a:cubicBezTo>
                    <a:cubicBezTo>
                      <a:pt x="127" y="277"/>
                      <a:pt x="127" y="277"/>
                      <a:pt x="127" y="277"/>
                    </a:cubicBezTo>
                    <a:cubicBezTo>
                      <a:pt x="8" y="209"/>
                      <a:pt x="8" y="209"/>
                      <a:pt x="8" y="209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4" y="74"/>
                      <a:pt x="4" y="74"/>
                      <a:pt x="4" y="74"/>
                    </a:cubicBezTo>
                    <a:cubicBezTo>
                      <a:pt x="6" y="78"/>
                      <a:pt x="6" y="78"/>
                      <a:pt x="6" y="78"/>
                    </a:cubicBezTo>
                    <a:cubicBezTo>
                      <a:pt x="4" y="74"/>
                      <a:pt x="4" y="74"/>
                      <a:pt x="4" y="74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0" y="212"/>
                      <a:pt x="1" y="214"/>
                      <a:pt x="2" y="214"/>
                    </a:cubicBezTo>
                    <a:cubicBezTo>
                      <a:pt x="125" y="285"/>
                      <a:pt x="125" y="285"/>
                      <a:pt x="125" y="285"/>
                    </a:cubicBezTo>
                    <a:cubicBezTo>
                      <a:pt x="126" y="285"/>
                      <a:pt x="127" y="285"/>
                      <a:pt x="128" y="285"/>
                    </a:cubicBezTo>
                    <a:cubicBezTo>
                      <a:pt x="251" y="214"/>
                      <a:pt x="251" y="214"/>
                      <a:pt x="251" y="214"/>
                    </a:cubicBezTo>
                    <a:cubicBezTo>
                      <a:pt x="252" y="214"/>
                      <a:pt x="253" y="212"/>
                      <a:pt x="253" y="211"/>
                    </a:cubicBezTo>
                    <a:cubicBezTo>
                      <a:pt x="253" y="74"/>
                      <a:pt x="253" y="74"/>
                      <a:pt x="253" y="74"/>
                    </a:cubicBezTo>
                    <a:cubicBezTo>
                      <a:pt x="253" y="73"/>
                      <a:pt x="252" y="72"/>
                      <a:pt x="251" y="71"/>
                    </a:cubicBezTo>
                    <a:cubicBezTo>
                      <a:pt x="130" y="1"/>
                      <a:pt x="130" y="1"/>
                      <a:pt x="130" y="1"/>
                    </a:cubicBezTo>
                    <a:cubicBezTo>
                      <a:pt x="129" y="0"/>
                      <a:pt x="127" y="0"/>
                      <a:pt x="126" y="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1" y="72"/>
                      <a:pt x="0" y="73"/>
                      <a:pt x="0" y="74"/>
                    </a:cubicBezTo>
                    <a:lnTo>
                      <a:pt x="4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2" name="Freeform 169">
                <a:extLst>
                  <a:ext uri="{FF2B5EF4-FFF2-40B4-BE49-F238E27FC236}">
                    <a16:creationId xmlns:a16="http://schemas.microsoft.com/office/drawing/2014/main" id="{EC8A0D64-B4B9-42FE-B213-7D9A9B337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8193" y="1465175"/>
                <a:ext cx="349906" cy="403973"/>
              </a:xfrm>
              <a:custGeom>
                <a:avLst/>
                <a:gdLst>
                  <a:gd name="T0" fmla="*/ 17 w 140"/>
                  <a:gd name="T1" fmla="*/ 153 h 156"/>
                  <a:gd name="T2" fmla="*/ 8 w 140"/>
                  <a:gd name="T3" fmla="*/ 126 h 156"/>
                  <a:gd name="T4" fmla="*/ 137 w 140"/>
                  <a:gd name="T5" fmla="*/ 88 h 156"/>
                  <a:gd name="T6" fmla="*/ 140 w 140"/>
                  <a:gd name="T7" fmla="*/ 85 h 156"/>
                  <a:gd name="T8" fmla="*/ 139 w 140"/>
                  <a:gd name="T9" fmla="*/ 82 h 156"/>
                  <a:gd name="T10" fmla="*/ 77 w 140"/>
                  <a:gd name="T11" fmla="*/ 0 h 156"/>
                  <a:gd name="T12" fmla="*/ 71 w 140"/>
                  <a:gd name="T13" fmla="*/ 4 h 156"/>
                  <a:gd name="T14" fmla="*/ 130 w 140"/>
                  <a:gd name="T15" fmla="*/ 82 h 156"/>
                  <a:gd name="T16" fmla="*/ 2 w 140"/>
                  <a:gd name="T17" fmla="*/ 120 h 156"/>
                  <a:gd name="T18" fmla="*/ 0 w 140"/>
                  <a:gd name="T19" fmla="*/ 121 h 156"/>
                  <a:gd name="T20" fmla="*/ 0 w 140"/>
                  <a:gd name="T21" fmla="*/ 124 h 156"/>
                  <a:gd name="T22" fmla="*/ 10 w 140"/>
                  <a:gd name="T23" fmla="*/ 156 h 156"/>
                  <a:gd name="T24" fmla="*/ 17 w 140"/>
                  <a:gd name="T25" fmla="*/ 15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0" h="156">
                    <a:moveTo>
                      <a:pt x="17" y="153"/>
                    </a:moveTo>
                    <a:cubicBezTo>
                      <a:pt x="8" y="126"/>
                      <a:pt x="8" y="126"/>
                      <a:pt x="8" y="126"/>
                    </a:cubicBezTo>
                    <a:cubicBezTo>
                      <a:pt x="137" y="88"/>
                      <a:pt x="137" y="88"/>
                      <a:pt x="137" y="88"/>
                    </a:cubicBezTo>
                    <a:cubicBezTo>
                      <a:pt x="139" y="87"/>
                      <a:pt x="139" y="86"/>
                      <a:pt x="140" y="85"/>
                    </a:cubicBezTo>
                    <a:cubicBezTo>
                      <a:pt x="140" y="84"/>
                      <a:pt x="140" y="83"/>
                      <a:pt x="139" y="82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1" y="4"/>
                      <a:pt x="71" y="4"/>
                      <a:pt x="71" y="4"/>
                    </a:cubicBezTo>
                    <a:cubicBezTo>
                      <a:pt x="130" y="82"/>
                      <a:pt x="130" y="82"/>
                      <a:pt x="130" y="82"/>
                    </a:cubicBezTo>
                    <a:cubicBezTo>
                      <a:pt x="2" y="120"/>
                      <a:pt x="2" y="120"/>
                      <a:pt x="2" y="120"/>
                    </a:cubicBezTo>
                    <a:cubicBezTo>
                      <a:pt x="1" y="120"/>
                      <a:pt x="1" y="121"/>
                      <a:pt x="0" y="121"/>
                    </a:cubicBezTo>
                    <a:cubicBezTo>
                      <a:pt x="0" y="122"/>
                      <a:pt x="0" y="123"/>
                      <a:pt x="0" y="124"/>
                    </a:cubicBezTo>
                    <a:cubicBezTo>
                      <a:pt x="10" y="156"/>
                      <a:pt x="10" y="156"/>
                      <a:pt x="10" y="156"/>
                    </a:cubicBezTo>
                    <a:cubicBezTo>
                      <a:pt x="17" y="153"/>
                      <a:pt x="17" y="153"/>
                      <a:pt x="17" y="1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3" name="Freeform 170">
                <a:extLst>
                  <a:ext uri="{FF2B5EF4-FFF2-40B4-BE49-F238E27FC236}">
                    <a16:creationId xmlns:a16="http://schemas.microsoft.com/office/drawing/2014/main" id="{C69ED3F8-3FC5-4C8D-AA1C-7A68E475C9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6278" y="1322495"/>
                <a:ext cx="293523" cy="471016"/>
              </a:xfrm>
              <a:custGeom>
                <a:avLst/>
                <a:gdLst>
                  <a:gd name="T0" fmla="*/ 1 w 118"/>
                  <a:gd name="T1" fmla="*/ 5 h 182"/>
                  <a:gd name="T2" fmla="*/ 45 w 118"/>
                  <a:gd name="T3" fmla="*/ 57 h 182"/>
                  <a:gd name="T4" fmla="*/ 1 w 118"/>
                  <a:gd name="T5" fmla="*/ 137 h 182"/>
                  <a:gd name="T6" fmla="*/ 0 w 118"/>
                  <a:gd name="T7" fmla="*/ 140 h 182"/>
                  <a:gd name="T8" fmla="*/ 3 w 118"/>
                  <a:gd name="T9" fmla="*/ 143 h 182"/>
                  <a:gd name="T10" fmla="*/ 115 w 118"/>
                  <a:gd name="T11" fmla="*/ 182 h 182"/>
                  <a:gd name="T12" fmla="*/ 118 w 118"/>
                  <a:gd name="T13" fmla="*/ 175 h 182"/>
                  <a:gd name="T14" fmla="*/ 9 w 118"/>
                  <a:gd name="T15" fmla="*/ 137 h 182"/>
                  <a:gd name="T16" fmla="*/ 53 w 118"/>
                  <a:gd name="T17" fmla="*/ 59 h 182"/>
                  <a:gd name="T18" fmla="*/ 53 w 118"/>
                  <a:gd name="T19" fmla="*/ 55 h 182"/>
                  <a:gd name="T20" fmla="*/ 7 w 118"/>
                  <a:gd name="T21" fmla="*/ 0 h 182"/>
                  <a:gd name="T22" fmla="*/ 1 w 118"/>
                  <a:gd name="T23" fmla="*/ 5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8" h="182">
                    <a:moveTo>
                      <a:pt x="1" y="5"/>
                    </a:moveTo>
                    <a:cubicBezTo>
                      <a:pt x="45" y="57"/>
                      <a:pt x="45" y="57"/>
                      <a:pt x="45" y="57"/>
                    </a:cubicBezTo>
                    <a:cubicBezTo>
                      <a:pt x="1" y="137"/>
                      <a:pt x="1" y="137"/>
                      <a:pt x="1" y="137"/>
                    </a:cubicBezTo>
                    <a:cubicBezTo>
                      <a:pt x="0" y="138"/>
                      <a:pt x="0" y="139"/>
                      <a:pt x="0" y="140"/>
                    </a:cubicBezTo>
                    <a:cubicBezTo>
                      <a:pt x="1" y="141"/>
                      <a:pt x="2" y="142"/>
                      <a:pt x="3" y="143"/>
                    </a:cubicBezTo>
                    <a:cubicBezTo>
                      <a:pt x="115" y="182"/>
                      <a:pt x="115" y="182"/>
                      <a:pt x="115" y="182"/>
                    </a:cubicBezTo>
                    <a:cubicBezTo>
                      <a:pt x="118" y="175"/>
                      <a:pt x="118" y="175"/>
                      <a:pt x="118" y="175"/>
                    </a:cubicBezTo>
                    <a:cubicBezTo>
                      <a:pt x="9" y="137"/>
                      <a:pt x="9" y="137"/>
                      <a:pt x="9" y="137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4" y="58"/>
                      <a:pt x="54" y="56"/>
                      <a:pt x="53" y="5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5"/>
                      <a:pt x="1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4" name="Freeform 171">
                <a:extLst>
                  <a:ext uri="{FF2B5EF4-FFF2-40B4-BE49-F238E27FC236}">
                    <a16:creationId xmlns:a16="http://schemas.microsoft.com/office/drawing/2014/main" id="{94D9C7B3-C3D4-454D-85FD-FE66D0E66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2361" y="1136839"/>
                <a:ext cx="512422" cy="343807"/>
              </a:xfrm>
              <a:custGeom>
                <a:avLst/>
                <a:gdLst>
                  <a:gd name="T0" fmla="*/ 200 w 205"/>
                  <a:gd name="T1" fmla="*/ 72 h 133"/>
                  <a:gd name="T2" fmla="*/ 141 w 205"/>
                  <a:gd name="T3" fmla="*/ 123 h 133"/>
                  <a:gd name="T4" fmla="*/ 85 w 205"/>
                  <a:gd name="T5" fmla="*/ 2 h 133"/>
                  <a:gd name="T6" fmla="*/ 81 w 205"/>
                  <a:gd name="T7" fmla="*/ 0 h 133"/>
                  <a:gd name="T8" fmla="*/ 78 w 205"/>
                  <a:gd name="T9" fmla="*/ 2 h 133"/>
                  <a:gd name="T10" fmla="*/ 0 w 205"/>
                  <a:gd name="T11" fmla="*/ 127 h 133"/>
                  <a:gd name="T12" fmla="*/ 6 w 205"/>
                  <a:gd name="T13" fmla="*/ 131 h 133"/>
                  <a:gd name="T14" fmla="*/ 81 w 205"/>
                  <a:gd name="T15" fmla="*/ 12 h 133"/>
                  <a:gd name="T16" fmla="*/ 136 w 205"/>
                  <a:gd name="T17" fmla="*/ 131 h 133"/>
                  <a:gd name="T18" fmla="*/ 139 w 205"/>
                  <a:gd name="T19" fmla="*/ 133 h 133"/>
                  <a:gd name="T20" fmla="*/ 142 w 205"/>
                  <a:gd name="T21" fmla="*/ 132 h 133"/>
                  <a:gd name="T22" fmla="*/ 205 w 205"/>
                  <a:gd name="T23" fmla="*/ 77 h 133"/>
                  <a:gd name="T24" fmla="*/ 200 w 205"/>
                  <a:gd name="T25" fmla="*/ 7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5" h="133">
                    <a:moveTo>
                      <a:pt x="200" y="72"/>
                    </a:moveTo>
                    <a:cubicBezTo>
                      <a:pt x="141" y="123"/>
                      <a:pt x="141" y="123"/>
                      <a:pt x="141" y="123"/>
                    </a:cubicBezTo>
                    <a:cubicBezTo>
                      <a:pt x="85" y="2"/>
                      <a:pt x="85" y="2"/>
                      <a:pt x="85" y="2"/>
                    </a:cubicBezTo>
                    <a:cubicBezTo>
                      <a:pt x="84" y="1"/>
                      <a:pt x="83" y="0"/>
                      <a:pt x="81" y="0"/>
                    </a:cubicBezTo>
                    <a:cubicBezTo>
                      <a:pt x="80" y="0"/>
                      <a:pt x="79" y="1"/>
                      <a:pt x="78" y="2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6" y="131"/>
                      <a:pt x="6" y="131"/>
                      <a:pt x="6" y="131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137" y="132"/>
                      <a:pt x="138" y="132"/>
                      <a:pt x="139" y="133"/>
                    </a:cubicBezTo>
                    <a:cubicBezTo>
                      <a:pt x="140" y="133"/>
                      <a:pt x="141" y="133"/>
                      <a:pt x="142" y="132"/>
                    </a:cubicBezTo>
                    <a:cubicBezTo>
                      <a:pt x="205" y="77"/>
                      <a:pt x="205" y="77"/>
                      <a:pt x="205" y="77"/>
                    </a:cubicBezTo>
                    <a:cubicBezTo>
                      <a:pt x="200" y="72"/>
                      <a:pt x="200" y="72"/>
                      <a:pt x="200" y="7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157" name="TextBox 156"/>
            <p:cNvSpPr txBox="1"/>
            <p:nvPr/>
          </p:nvSpPr>
          <p:spPr>
            <a:xfrm>
              <a:off x="2780534" y="1082947"/>
              <a:ext cx="4265430" cy="9727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Научно-практическая конференция</a:t>
              </a:r>
            </a:p>
            <a:p>
              <a:r>
                <a:rPr lang="ru-RU" sz="2900" b="1" dirty="0" err="1" smtClean="0">
                  <a:solidFill>
                    <a:srgbClr val="73172D"/>
                  </a:solidFill>
                </a:rPr>
                <a:t>ВузПромТехно</a:t>
              </a:r>
              <a:r>
                <a:rPr lang="ru-RU" sz="2900" b="1" dirty="0" smtClean="0">
                  <a:solidFill>
                    <a:srgbClr val="73172D"/>
                  </a:solidFill>
                </a:rPr>
                <a:t> 2021</a:t>
              </a:r>
            </a:p>
            <a:p>
              <a:r>
                <a:rPr lang="ru-RU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Иваново, </a:t>
              </a:r>
              <a:r>
                <a:rPr lang="ru-RU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25 ноября </a:t>
              </a:r>
              <a:r>
                <a:rPr lang="ru-RU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2021 года </a:t>
              </a:r>
              <a:endPara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8" name="Rectangle 172">
              <a:extLst>
                <a:ext uri="{FF2B5EF4-FFF2-40B4-BE49-F238E27FC236}">
                  <a16:creationId xmlns:a16="http://schemas.microsoft.com/office/drawing/2014/main" id="{1BA39B7B-18FA-415E-B9F9-B955B8E7BC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861" y="2267644"/>
              <a:ext cx="6386162" cy="48133"/>
            </a:xfrm>
            <a:prstGeom prst="rect">
              <a:avLst/>
            </a:prstGeom>
            <a:solidFill>
              <a:srgbClr val="9F3E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76255" y="1708463"/>
            <a:ext cx="6746333" cy="8271665"/>
          </a:xfrm>
          <a:prstGeom prst="rect">
            <a:avLst/>
          </a:prstGeom>
          <a:noFill/>
        </p:spPr>
        <p:txBody>
          <a:bodyPr wrap="square" lIns="83988" tIns="41994" rIns="83988" bIns="41994" rtlCol="0">
            <a:spAutoFit/>
          </a:bodyPr>
          <a:lstStyle/>
          <a:p>
            <a:pPr algn="ctr"/>
            <a:r>
              <a:rPr lang="ru-RU" sz="1900" dirty="0"/>
              <a:t>	</a:t>
            </a:r>
            <a:r>
              <a:rPr lang="ru-RU" sz="1900" b="1" i="1" dirty="0" smtClean="0"/>
              <a:t>Уважаемые коллеги</a:t>
            </a:r>
            <a:r>
              <a:rPr lang="en-US" sz="1900" b="1" i="1" dirty="0" smtClean="0"/>
              <a:t>!</a:t>
            </a:r>
            <a:endParaRPr lang="ru-RU" sz="1900" b="1" i="1" dirty="0"/>
          </a:p>
          <a:p>
            <a:pPr algn="just"/>
            <a:endParaRPr lang="ru-RU" sz="1400" dirty="0"/>
          </a:p>
          <a:p>
            <a:pPr algn="just"/>
            <a:r>
              <a:rPr lang="ru-RU" sz="1900" dirty="0" smtClean="0"/>
              <a:t>	</a:t>
            </a:r>
            <a:r>
              <a:rPr lang="ru-RU" sz="1900" dirty="0"/>
              <a:t>Интеграция науки и бизнеса требует встречного движения всех сторон такого партнерства. </a:t>
            </a:r>
            <a:r>
              <a:rPr lang="ru-RU" sz="1900" dirty="0" smtClean="0"/>
              <a:t>Наиболее эффективная дискуссия проходит </a:t>
            </a:r>
            <a:r>
              <a:rPr lang="ru-RU" sz="1900" dirty="0"/>
              <a:t>на публичных площадках научно-практических конференций и выставок. </a:t>
            </a:r>
            <a:r>
              <a:rPr lang="ru-RU" sz="1900" dirty="0" smtClean="0"/>
              <a:t>	В </a:t>
            </a:r>
            <a:r>
              <a:rPr lang="ru-RU" sz="1900" dirty="0"/>
              <a:t>рамках </a:t>
            </a:r>
            <a:r>
              <a:rPr lang="ru-RU" sz="1900" dirty="0" smtClean="0"/>
              <a:t>конференции «</a:t>
            </a:r>
            <a:r>
              <a:rPr lang="ru-RU" sz="1900" dirty="0" err="1" smtClean="0"/>
              <a:t>ВузПромТехно</a:t>
            </a:r>
            <a:r>
              <a:rPr lang="ru-RU" sz="1900" dirty="0" smtClean="0"/>
              <a:t> 2021», которая впервые пройдет в ИГХТУ в ноябре 2021 года, запланированы </a:t>
            </a:r>
            <a:r>
              <a:rPr lang="ru-RU" sz="1900" dirty="0"/>
              <a:t>выступления ведущих представителей вузов с докладами по отдельным инновационным проектам и направлениям, обзорные презентации имеющихся возможностей и компетенций, образовательных программ ДПО для сотрудников предприятий региона.</a:t>
            </a:r>
          </a:p>
          <a:p>
            <a:pPr algn="just"/>
            <a:r>
              <a:rPr lang="en-US" sz="1900" dirty="0" smtClean="0"/>
              <a:t>	</a:t>
            </a:r>
            <a:r>
              <a:rPr lang="ru-RU" sz="1900" dirty="0" smtClean="0"/>
              <a:t>На конференции запланированы выступления </a:t>
            </a:r>
            <a:r>
              <a:rPr lang="ru-RU" sz="1900" dirty="0"/>
              <a:t>представителей вузов с докладами об имеющихся проектах и разработках, презентация образовательных программ и выпускников для рынка региона, презентация предприятий и имеющихся у них технологических задач, презентация успешных кейсов взаимодействия предприятий с </a:t>
            </a:r>
            <a:r>
              <a:rPr lang="ru-RU" sz="1900" dirty="0" smtClean="0"/>
              <a:t>вузами, </a:t>
            </a:r>
            <a:r>
              <a:rPr lang="ru-RU" sz="1900" dirty="0"/>
              <a:t>конкурс разработок молодых ученых и </a:t>
            </a:r>
            <a:r>
              <a:rPr lang="ru-RU" sz="1900" dirty="0" smtClean="0"/>
              <a:t>специалистов, </a:t>
            </a:r>
            <a:r>
              <a:rPr lang="ru-RU" sz="1900" dirty="0"/>
              <a:t>дискуссионные площадки и стратегические сессии по выработке механизмов взаимодействия предпринимательского сообщества и </a:t>
            </a:r>
            <a:r>
              <a:rPr lang="ru-RU" sz="1900" dirty="0" smtClean="0"/>
              <a:t>вузов.</a:t>
            </a:r>
          </a:p>
          <a:p>
            <a:pPr algn="just"/>
            <a:endParaRPr lang="ru-RU" sz="1900" dirty="0"/>
          </a:p>
          <a:p>
            <a:pPr algn="just"/>
            <a:r>
              <a:rPr lang="ru-RU" sz="1900" dirty="0" smtClean="0"/>
              <a:t>Цель конференции – создание предпосылок системной совместной работы образовательных организаций региона и предприятий реального сектора экономики для решения актуальных прикладных научно-исследовательских задач. </a:t>
            </a:r>
          </a:p>
        </p:txBody>
      </p:sp>
    </p:spTree>
    <p:extLst>
      <p:ext uri="{BB962C8B-B14F-4D97-AF65-F5344CB8AC3E}">
        <p14:creationId xmlns:p14="http://schemas.microsoft.com/office/powerpoint/2010/main" val="1013767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3098" y="7605"/>
            <a:ext cx="6854903" cy="9366858"/>
            <a:chOff x="3415" y="8209"/>
            <a:chExt cx="7556261" cy="10109902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84AD228F-C39C-445A-807F-2DCEE592FA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000" y="8209"/>
              <a:ext cx="4209562" cy="4387845"/>
            </a:xfrm>
            <a:custGeom>
              <a:avLst/>
              <a:gdLst>
                <a:gd name="T0" fmla="*/ 2007 w 2007"/>
                <a:gd name="T1" fmla="*/ 883 h 2092"/>
                <a:gd name="T2" fmla="*/ 1936 w 2007"/>
                <a:gd name="T3" fmla="*/ 960 h 2092"/>
                <a:gd name="T4" fmla="*/ 1341 w 2007"/>
                <a:gd name="T5" fmla="*/ 2031 h 2092"/>
                <a:gd name="T6" fmla="*/ 1351 w 2007"/>
                <a:gd name="T7" fmla="*/ 2040 h 2092"/>
                <a:gd name="T8" fmla="*/ 1336 w 2007"/>
                <a:gd name="T9" fmla="*/ 2059 h 2092"/>
                <a:gd name="T10" fmla="*/ 1312 w 2007"/>
                <a:gd name="T11" fmla="*/ 2038 h 2092"/>
                <a:gd name="T12" fmla="*/ 127 w 2007"/>
                <a:gd name="T13" fmla="*/ 2065 h 2092"/>
                <a:gd name="T14" fmla="*/ 0 w 2007"/>
                <a:gd name="T15" fmla="*/ 2092 h 2092"/>
                <a:gd name="T16" fmla="*/ 1351 w 2007"/>
                <a:gd name="T17" fmla="*/ 2061 h 2092"/>
                <a:gd name="T18" fmla="*/ 2007 w 2007"/>
                <a:gd name="T19" fmla="*/ 883 h 2092"/>
                <a:gd name="T20" fmla="*/ 1481 w 2007"/>
                <a:gd name="T21" fmla="*/ 0 h 2092"/>
                <a:gd name="T22" fmla="*/ 1452 w 2007"/>
                <a:gd name="T23" fmla="*/ 0 h 2092"/>
                <a:gd name="T24" fmla="*/ 1968 w 2007"/>
                <a:gd name="T25" fmla="*/ 851 h 2092"/>
                <a:gd name="T26" fmla="*/ 2005 w 2007"/>
                <a:gd name="T27" fmla="*/ 866 h 2092"/>
                <a:gd name="T28" fmla="*/ 1481 w 2007"/>
                <a:gd name="T29" fmla="*/ 0 h 2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07" h="2092">
                  <a:moveTo>
                    <a:pt x="2007" y="883"/>
                  </a:moveTo>
                  <a:lnTo>
                    <a:pt x="1936" y="960"/>
                  </a:lnTo>
                  <a:lnTo>
                    <a:pt x="1341" y="2031"/>
                  </a:lnTo>
                  <a:lnTo>
                    <a:pt x="1351" y="2040"/>
                  </a:lnTo>
                  <a:lnTo>
                    <a:pt x="1336" y="2059"/>
                  </a:lnTo>
                  <a:lnTo>
                    <a:pt x="1312" y="2038"/>
                  </a:lnTo>
                  <a:lnTo>
                    <a:pt x="127" y="2065"/>
                  </a:lnTo>
                  <a:lnTo>
                    <a:pt x="0" y="2092"/>
                  </a:lnTo>
                  <a:lnTo>
                    <a:pt x="1351" y="2061"/>
                  </a:lnTo>
                  <a:lnTo>
                    <a:pt x="2007" y="883"/>
                  </a:lnTo>
                  <a:close/>
                  <a:moveTo>
                    <a:pt x="1481" y="0"/>
                  </a:moveTo>
                  <a:lnTo>
                    <a:pt x="1452" y="0"/>
                  </a:lnTo>
                  <a:lnTo>
                    <a:pt x="1968" y="851"/>
                  </a:lnTo>
                  <a:lnTo>
                    <a:pt x="2005" y="866"/>
                  </a:lnTo>
                  <a:lnTo>
                    <a:pt x="1481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1A65102E-72C5-4F52-8A75-EA2F2BD61E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000" y="8209"/>
              <a:ext cx="4209562" cy="4387845"/>
            </a:xfrm>
            <a:custGeom>
              <a:avLst/>
              <a:gdLst>
                <a:gd name="T0" fmla="*/ 2007 w 2007"/>
                <a:gd name="T1" fmla="*/ 883 h 2092"/>
                <a:gd name="T2" fmla="*/ 1936 w 2007"/>
                <a:gd name="T3" fmla="*/ 960 h 2092"/>
                <a:gd name="T4" fmla="*/ 1341 w 2007"/>
                <a:gd name="T5" fmla="*/ 2031 h 2092"/>
                <a:gd name="T6" fmla="*/ 1351 w 2007"/>
                <a:gd name="T7" fmla="*/ 2040 h 2092"/>
                <a:gd name="T8" fmla="*/ 1336 w 2007"/>
                <a:gd name="T9" fmla="*/ 2059 h 2092"/>
                <a:gd name="T10" fmla="*/ 1312 w 2007"/>
                <a:gd name="T11" fmla="*/ 2038 h 2092"/>
                <a:gd name="T12" fmla="*/ 127 w 2007"/>
                <a:gd name="T13" fmla="*/ 2065 h 2092"/>
                <a:gd name="T14" fmla="*/ 0 w 2007"/>
                <a:gd name="T15" fmla="*/ 2092 h 2092"/>
                <a:gd name="T16" fmla="*/ 1351 w 2007"/>
                <a:gd name="T17" fmla="*/ 2061 h 2092"/>
                <a:gd name="T18" fmla="*/ 2007 w 2007"/>
                <a:gd name="T19" fmla="*/ 883 h 2092"/>
                <a:gd name="T20" fmla="*/ 1481 w 2007"/>
                <a:gd name="T21" fmla="*/ 0 h 2092"/>
                <a:gd name="T22" fmla="*/ 1452 w 2007"/>
                <a:gd name="T23" fmla="*/ 0 h 2092"/>
                <a:gd name="T24" fmla="*/ 1968 w 2007"/>
                <a:gd name="T25" fmla="*/ 851 h 2092"/>
                <a:gd name="T26" fmla="*/ 2005 w 2007"/>
                <a:gd name="T27" fmla="*/ 866 h 2092"/>
                <a:gd name="T28" fmla="*/ 1481 w 2007"/>
                <a:gd name="T29" fmla="*/ 0 h 2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07" h="2092">
                  <a:moveTo>
                    <a:pt x="2007" y="883"/>
                  </a:moveTo>
                  <a:lnTo>
                    <a:pt x="1936" y="960"/>
                  </a:lnTo>
                  <a:lnTo>
                    <a:pt x="1341" y="2031"/>
                  </a:lnTo>
                  <a:lnTo>
                    <a:pt x="1351" y="2040"/>
                  </a:lnTo>
                  <a:lnTo>
                    <a:pt x="1336" y="2059"/>
                  </a:lnTo>
                  <a:lnTo>
                    <a:pt x="1312" y="2038"/>
                  </a:lnTo>
                  <a:lnTo>
                    <a:pt x="127" y="2065"/>
                  </a:lnTo>
                  <a:lnTo>
                    <a:pt x="0" y="2092"/>
                  </a:lnTo>
                  <a:lnTo>
                    <a:pt x="1351" y="2061"/>
                  </a:lnTo>
                  <a:lnTo>
                    <a:pt x="2007" y="883"/>
                  </a:lnTo>
                  <a:moveTo>
                    <a:pt x="1481" y="0"/>
                  </a:moveTo>
                  <a:lnTo>
                    <a:pt x="1452" y="0"/>
                  </a:lnTo>
                  <a:lnTo>
                    <a:pt x="1968" y="851"/>
                  </a:lnTo>
                  <a:lnTo>
                    <a:pt x="2005" y="866"/>
                  </a:lnTo>
                  <a:lnTo>
                    <a:pt x="14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FD17C82E-7E85-4899-B219-9608D7D9C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5" y="1090488"/>
              <a:ext cx="2355425" cy="2779108"/>
            </a:xfrm>
            <a:custGeom>
              <a:avLst/>
              <a:gdLst>
                <a:gd name="T0" fmla="*/ 1068 w 1123"/>
                <a:gd name="T1" fmla="*/ 0 h 1325"/>
                <a:gd name="T2" fmla="*/ 0 w 1123"/>
                <a:gd name="T3" fmla="*/ 642 h 1325"/>
                <a:gd name="T4" fmla="*/ 0 w 1123"/>
                <a:gd name="T5" fmla="*/ 669 h 1325"/>
                <a:gd name="T6" fmla="*/ 1078 w 1123"/>
                <a:gd name="T7" fmla="*/ 21 h 1325"/>
                <a:gd name="T8" fmla="*/ 1101 w 1123"/>
                <a:gd name="T9" fmla="*/ 1308 h 1325"/>
                <a:gd name="T10" fmla="*/ 0 w 1123"/>
                <a:gd name="T11" fmla="*/ 672 h 1325"/>
                <a:gd name="T12" fmla="*/ 0 w 1123"/>
                <a:gd name="T13" fmla="*/ 699 h 1325"/>
                <a:gd name="T14" fmla="*/ 1080 w 1123"/>
                <a:gd name="T15" fmla="*/ 1325 h 1325"/>
                <a:gd name="T16" fmla="*/ 1107 w 1123"/>
                <a:gd name="T17" fmla="*/ 1319 h 1325"/>
                <a:gd name="T18" fmla="*/ 1123 w 1123"/>
                <a:gd name="T19" fmla="*/ 1299 h 1325"/>
                <a:gd name="T20" fmla="*/ 1102 w 1123"/>
                <a:gd name="T21" fmla="*/ 18 h 1325"/>
                <a:gd name="T22" fmla="*/ 1098 w 1123"/>
                <a:gd name="T23" fmla="*/ 17 h 1325"/>
                <a:gd name="T24" fmla="*/ 1096 w 1123"/>
                <a:gd name="T25" fmla="*/ 20 h 1325"/>
                <a:gd name="T26" fmla="*/ 1068 w 1123"/>
                <a:gd name="T27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1325">
                  <a:moveTo>
                    <a:pt x="1068" y="0"/>
                  </a:moveTo>
                  <a:lnTo>
                    <a:pt x="0" y="642"/>
                  </a:lnTo>
                  <a:lnTo>
                    <a:pt x="0" y="669"/>
                  </a:lnTo>
                  <a:lnTo>
                    <a:pt x="1078" y="21"/>
                  </a:lnTo>
                  <a:lnTo>
                    <a:pt x="1101" y="1308"/>
                  </a:lnTo>
                  <a:lnTo>
                    <a:pt x="0" y="672"/>
                  </a:lnTo>
                  <a:lnTo>
                    <a:pt x="0" y="699"/>
                  </a:lnTo>
                  <a:lnTo>
                    <a:pt x="1080" y="1325"/>
                  </a:lnTo>
                  <a:lnTo>
                    <a:pt x="1107" y="1319"/>
                  </a:lnTo>
                  <a:lnTo>
                    <a:pt x="1123" y="1299"/>
                  </a:lnTo>
                  <a:lnTo>
                    <a:pt x="1102" y="18"/>
                  </a:lnTo>
                  <a:lnTo>
                    <a:pt x="1098" y="17"/>
                  </a:lnTo>
                  <a:lnTo>
                    <a:pt x="1096" y="20"/>
                  </a:lnTo>
                  <a:lnTo>
                    <a:pt x="1068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485711C0-364C-40E7-B906-0781611938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5" y="1090488"/>
              <a:ext cx="2355425" cy="2779108"/>
            </a:xfrm>
            <a:custGeom>
              <a:avLst/>
              <a:gdLst>
                <a:gd name="T0" fmla="*/ 1068 w 1123"/>
                <a:gd name="T1" fmla="*/ 0 h 1325"/>
                <a:gd name="T2" fmla="*/ 0 w 1123"/>
                <a:gd name="T3" fmla="*/ 642 h 1325"/>
                <a:gd name="T4" fmla="*/ 0 w 1123"/>
                <a:gd name="T5" fmla="*/ 669 h 1325"/>
                <a:gd name="T6" fmla="*/ 1078 w 1123"/>
                <a:gd name="T7" fmla="*/ 21 h 1325"/>
                <a:gd name="T8" fmla="*/ 1101 w 1123"/>
                <a:gd name="T9" fmla="*/ 1308 h 1325"/>
                <a:gd name="T10" fmla="*/ 0 w 1123"/>
                <a:gd name="T11" fmla="*/ 672 h 1325"/>
                <a:gd name="T12" fmla="*/ 0 w 1123"/>
                <a:gd name="T13" fmla="*/ 699 h 1325"/>
                <a:gd name="T14" fmla="*/ 1080 w 1123"/>
                <a:gd name="T15" fmla="*/ 1325 h 1325"/>
                <a:gd name="T16" fmla="*/ 1107 w 1123"/>
                <a:gd name="T17" fmla="*/ 1319 h 1325"/>
                <a:gd name="T18" fmla="*/ 1123 w 1123"/>
                <a:gd name="T19" fmla="*/ 1299 h 1325"/>
                <a:gd name="T20" fmla="*/ 1102 w 1123"/>
                <a:gd name="T21" fmla="*/ 18 h 1325"/>
                <a:gd name="T22" fmla="*/ 1098 w 1123"/>
                <a:gd name="T23" fmla="*/ 17 h 1325"/>
                <a:gd name="T24" fmla="*/ 1096 w 1123"/>
                <a:gd name="T25" fmla="*/ 20 h 1325"/>
                <a:gd name="T26" fmla="*/ 1068 w 1123"/>
                <a:gd name="T27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1325">
                  <a:moveTo>
                    <a:pt x="1068" y="0"/>
                  </a:moveTo>
                  <a:lnTo>
                    <a:pt x="0" y="642"/>
                  </a:lnTo>
                  <a:lnTo>
                    <a:pt x="0" y="669"/>
                  </a:lnTo>
                  <a:lnTo>
                    <a:pt x="1078" y="21"/>
                  </a:lnTo>
                  <a:lnTo>
                    <a:pt x="1101" y="1308"/>
                  </a:lnTo>
                  <a:lnTo>
                    <a:pt x="0" y="672"/>
                  </a:lnTo>
                  <a:lnTo>
                    <a:pt x="0" y="699"/>
                  </a:lnTo>
                  <a:lnTo>
                    <a:pt x="1080" y="1325"/>
                  </a:lnTo>
                  <a:lnTo>
                    <a:pt x="1107" y="1319"/>
                  </a:lnTo>
                  <a:lnTo>
                    <a:pt x="1123" y="1299"/>
                  </a:lnTo>
                  <a:lnTo>
                    <a:pt x="1102" y="18"/>
                  </a:lnTo>
                  <a:lnTo>
                    <a:pt x="1098" y="17"/>
                  </a:lnTo>
                  <a:lnTo>
                    <a:pt x="1096" y="20"/>
                  </a:lnTo>
                  <a:lnTo>
                    <a:pt x="106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D47E160A-880A-4096-9704-3D7457C92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6404" y="1075806"/>
              <a:ext cx="1940132" cy="3251032"/>
            </a:xfrm>
            <a:custGeom>
              <a:avLst/>
              <a:gdLst>
                <a:gd name="T0" fmla="*/ 6 w 925"/>
                <a:gd name="T1" fmla="*/ 0 h 1550"/>
                <a:gd name="T2" fmla="*/ 0 w 925"/>
                <a:gd name="T3" fmla="*/ 24 h 1550"/>
                <a:gd name="T4" fmla="*/ 4 w 925"/>
                <a:gd name="T5" fmla="*/ 25 h 1550"/>
                <a:gd name="T6" fmla="*/ 883 w 925"/>
                <a:gd name="T7" fmla="*/ 373 h 1550"/>
                <a:gd name="T8" fmla="*/ 25 w 925"/>
                <a:gd name="T9" fmla="*/ 1306 h 1550"/>
                <a:gd name="T10" fmla="*/ 9 w 925"/>
                <a:gd name="T11" fmla="*/ 1326 h 1550"/>
                <a:gd name="T12" fmla="*/ 12 w 925"/>
                <a:gd name="T13" fmla="*/ 1325 h 1550"/>
                <a:gd name="T14" fmla="*/ 16 w 925"/>
                <a:gd name="T15" fmla="*/ 1349 h 1550"/>
                <a:gd name="T16" fmla="*/ 12 w 925"/>
                <a:gd name="T17" fmla="*/ 1350 h 1550"/>
                <a:gd name="T18" fmla="*/ 220 w 925"/>
                <a:gd name="T19" fmla="*/ 1529 h 1550"/>
                <a:gd name="T20" fmla="*/ 244 w 925"/>
                <a:gd name="T21" fmla="*/ 1550 h 1550"/>
                <a:gd name="T22" fmla="*/ 259 w 925"/>
                <a:gd name="T23" fmla="*/ 1531 h 1550"/>
                <a:gd name="T24" fmla="*/ 249 w 925"/>
                <a:gd name="T25" fmla="*/ 1522 h 1550"/>
                <a:gd name="T26" fmla="*/ 31 w 925"/>
                <a:gd name="T27" fmla="*/ 1335 h 1550"/>
                <a:gd name="T28" fmla="*/ 844 w 925"/>
                <a:gd name="T29" fmla="*/ 451 h 1550"/>
                <a:gd name="T30" fmla="*/ 915 w 925"/>
                <a:gd name="T31" fmla="*/ 374 h 1550"/>
                <a:gd name="T32" fmla="*/ 925 w 925"/>
                <a:gd name="T33" fmla="*/ 362 h 1550"/>
                <a:gd name="T34" fmla="*/ 913 w 925"/>
                <a:gd name="T35" fmla="*/ 357 h 1550"/>
                <a:gd name="T36" fmla="*/ 876 w 925"/>
                <a:gd name="T37" fmla="*/ 342 h 1550"/>
                <a:gd name="T38" fmla="*/ 6 w 925"/>
                <a:gd name="T39" fmla="*/ 0 h 1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5" h="1550">
                  <a:moveTo>
                    <a:pt x="6" y="0"/>
                  </a:moveTo>
                  <a:lnTo>
                    <a:pt x="0" y="24"/>
                  </a:lnTo>
                  <a:lnTo>
                    <a:pt x="4" y="25"/>
                  </a:lnTo>
                  <a:lnTo>
                    <a:pt x="883" y="373"/>
                  </a:lnTo>
                  <a:lnTo>
                    <a:pt x="25" y="1306"/>
                  </a:lnTo>
                  <a:lnTo>
                    <a:pt x="9" y="1326"/>
                  </a:lnTo>
                  <a:lnTo>
                    <a:pt x="12" y="1325"/>
                  </a:lnTo>
                  <a:lnTo>
                    <a:pt x="16" y="1349"/>
                  </a:lnTo>
                  <a:lnTo>
                    <a:pt x="12" y="1350"/>
                  </a:lnTo>
                  <a:lnTo>
                    <a:pt x="220" y="1529"/>
                  </a:lnTo>
                  <a:lnTo>
                    <a:pt x="244" y="1550"/>
                  </a:lnTo>
                  <a:lnTo>
                    <a:pt x="259" y="1531"/>
                  </a:lnTo>
                  <a:lnTo>
                    <a:pt x="249" y="1522"/>
                  </a:lnTo>
                  <a:lnTo>
                    <a:pt x="31" y="1335"/>
                  </a:lnTo>
                  <a:lnTo>
                    <a:pt x="844" y="451"/>
                  </a:lnTo>
                  <a:lnTo>
                    <a:pt x="915" y="374"/>
                  </a:lnTo>
                  <a:lnTo>
                    <a:pt x="925" y="362"/>
                  </a:lnTo>
                  <a:lnTo>
                    <a:pt x="913" y="357"/>
                  </a:lnTo>
                  <a:lnTo>
                    <a:pt x="876" y="34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2482DF57-CCFE-4C47-A96F-AB8461692B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6404" y="1075806"/>
              <a:ext cx="1940132" cy="3251032"/>
            </a:xfrm>
            <a:custGeom>
              <a:avLst/>
              <a:gdLst>
                <a:gd name="T0" fmla="*/ 6 w 925"/>
                <a:gd name="T1" fmla="*/ 0 h 1550"/>
                <a:gd name="T2" fmla="*/ 0 w 925"/>
                <a:gd name="T3" fmla="*/ 24 h 1550"/>
                <a:gd name="T4" fmla="*/ 4 w 925"/>
                <a:gd name="T5" fmla="*/ 25 h 1550"/>
                <a:gd name="T6" fmla="*/ 883 w 925"/>
                <a:gd name="T7" fmla="*/ 373 h 1550"/>
                <a:gd name="T8" fmla="*/ 25 w 925"/>
                <a:gd name="T9" fmla="*/ 1306 h 1550"/>
                <a:gd name="T10" fmla="*/ 9 w 925"/>
                <a:gd name="T11" fmla="*/ 1326 h 1550"/>
                <a:gd name="T12" fmla="*/ 12 w 925"/>
                <a:gd name="T13" fmla="*/ 1325 h 1550"/>
                <a:gd name="T14" fmla="*/ 16 w 925"/>
                <a:gd name="T15" fmla="*/ 1349 h 1550"/>
                <a:gd name="T16" fmla="*/ 12 w 925"/>
                <a:gd name="T17" fmla="*/ 1350 h 1550"/>
                <a:gd name="T18" fmla="*/ 220 w 925"/>
                <a:gd name="T19" fmla="*/ 1529 h 1550"/>
                <a:gd name="T20" fmla="*/ 244 w 925"/>
                <a:gd name="T21" fmla="*/ 1550 h 1550"/>
                <a:gd name="T22" fmla="*/ 259 w 925"/>
                <a:gd name="T23" fmla="*/ 1531 h 1550"/>
                <a:gd name="T24" fmla="*/ 249 w 925"/>
                <a:gd name="T25" fmla="*/ 1522 h 1550"/>
                <a:gd name="T26" fmla="*/ 31 w 925"/>
                <a:gd name="T27" fmla="*/ 1335 h 1550"/>
                <a:gd name="T28" fmla="*/ 844 w 925"/>
                <a:gd name="T29" fmla="*/ 451 h 1550"/>
                <a:gd name="T30" fmla="*/ 915 w 925"/>
                <a:gd name="T31" fmla="*/ 374 h 1550"/>
                <a:gd name="T32" fmla="*/ 925 w 925"/>
                <a:gd name="T33" fmla="*/ 362 h 1550"/>
                <a:gd name="T34" fmla="*/ 913 w 925"/>
                <a:gd name="T35" fmla="*/ 357 h 1550"/>
                <a:gd name="T36" fmla="*/ 876 w 925"/>
                <a:gd name="T37" fmla="*/ 342 h 1550"/>
                <a:gd name="T38" fmla="*/ 6 w 925"/>
                <a:gd name="T39" fmla="*/ 0 h 1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5" h="1550">
                  <a:moveTo>
                    <a:pt x="6" y="0"/>
                  </a:moveTo>
                  <a:lnTo>
                    <a:pt x="0" y="24"/>
                  </a:lnTo>
                  <a:lnTo>
                    <a:pt x="4" y="25"/>
                  </a:lnTo>
                  <a:lnTo>
                    <a:pt x="883" y="373"/>
                  </a:lnTo>
                  <a:lnTo>
                    <a:pt x="25" y="1306"/>
                  </a:lnTo>
                  <a:lnTo>
                    <a:pt x="9" y="1326"/>
                  </a:lnTo>
                  <a:lnTo>
                    <a:pt x="12" y="1325"/>
                  </a:lnTo>
                  <a:lnTo>
                    <a:pt x="16" y="1349"/>
                  </a:lnTo>
                  <a:lnTo>
                    <a:pt x="12" y="1350"/>
                  </a:lnTo>
                  <a:lnTo>
                    <a:pt x="220" y="1529"/>
                  </a:lnTo>
                  <a:lnTo>
                    <a:pt x="244" y="1550"/>
                  </a:lnTo>
                  <a:lnTo>
                    <a:pt x="259" y="1531"/>
                  </a:lnTo>
                  <a:lnTo>
                    <a:pt x="249" y="1522"/>
                  </a:lnTo>
                  <a:lnTo>
                    <a:pt x="31" y="1335"/>
                  </a:lnTo>
                  <a:lnTo>
                    <a:pt x="844" y="451"/>
                  </a:lnTo>
                  <a:lnTo>
                    <a:pt x="915" y="374"/>
                  </a:lnTo>
                  <a:lnTo>
                    <a:pt x="925" y="362"/>
                  </a:lnTo>
                  <a:lnTo>
                    <a:pt x="913" y="357"/>
                  </a:lnTo>
                  <a:lnTo>
                    <a:pt x="876" y="342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FD94C9FB-0F88-4D11-A2C0-A36DCEA8D5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5" y="3357821"/>
              <a:ext cx="2336548" cy="1038233"/>
            </a:xfrm>
            <a:custGeom>
              <a:avLst/>
              <a:gdLst>
                <a:gd name="T0" fmla="*/ 0 w 1114"/>
                <a:gd name="T1" fmla="*/ 0 h 495"/>
                <a:gd name="T2" fmla="*/ 0 w 1114"/>
                <a:gd name="T3" fmla="*/ 495 h 495"/>
                <a:gd name="T4" fmla="*/ 6 w 1114"/>
                <a:gd name="T5" fmla="*/ 495 h 495"/>
                <a:gd name="T6" fmla="*/ 133 w 1114"/>
                <a:gd name="T7" fmla="*/ 468 h 495"/>
                <a:gd name="T8" fmla="*/ 1110 w 1114"/>
                <a:gd name="T9" fmla="*/ 262 h 495"/>
                <a:gd name="T10" fmla="*/ 1114 w 1114"/>
                <a:gd name="T11" fmla="*/ 261 h 495"/>
                <a:gd name="T12" fmla="*/ 1110 w 1114"/>
                <a:gd name="T13" fmla="*/ 237 h 495"/>
                <a:gd name="T14" fmla="*/ 1107 w 1114"/>
                <a:gd name="T15" fmla="*/ 238 h 495"/>
                <a:gd name="T16" fmla="*/ 1080 w 1114"/>
                <a:gd name="T17" fmla="*/ 244 h 495"/>
                <a:gd name="T18" fmla="*/ 16 w 1114"/>
                <a:gd name="T19" fmla="*/ 468 h 495"/>
                <a:gd name="T20" fmla="*/ 0 w 1114"/>
                <a:gd name="T21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14" h="495">
                  <a:moveTo>
                    <a:pt x="0" y="0"/>
                  </a:moveTo>
                  <a:lnTo>
                    <a:pt x="0" y="495"/>
                  </a:lnTo>
                  <a:lnTo>
                    <a:pt x="6" y="495"/>
                  </a:lnTo>
                  <a:lnTo>
                    <a:pt x="133" y="468"/>
                  </a:lnTo>
                  <a:lnTo>
                    <a:pt x="1110" y="262"/>
                  </a:lnTo>
                  <a:lnTo>
                    <a:pt x="1114" y="261"/>
                  </a:lnTo>
                  <a:lnTo>
                    <a:pt x="1110" y="237"/>
                  </a:lnTo>
                  <a:lnTo>
                    <a:pt x="1107" y="238"/>
                  </a:lnTo>
                  <a:lnTo>
                    <a:pt x="1080" y="244"/>
                  </a:lnTo>
                  <a:lnTo>
                    <a:pt x="16" y="4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65C1DEC9-1121-4762-B1EE-A0901EEC48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5" y="3357821"/>
              <a:ext cx="2336548" cy="1038233"/>
            </a:xfrm>
            <a:custGeom>
              <a:avLst/>
              <a:gdLst>
                <a:gd name="T0" fmla="*/ 0 w 1114"/>
                <a:gd name="T1" fmla="*/ 0 h 495"/>
                <a:gd name="T2" fmla="*/ 0 w 1114"/>
                <a:gd name="T3" fmla="*/ 495 h 495"/>
                <a:gd name="T4" fmla="*/ 6 w 1114"/>
                <a:gd name="T5" fmla="*/ 495 h 495"/>
                <a:gd name="T6" fmla="*/ 133 w 1114"/>
                <a:gd name="T7" fmla="*/ 468 h 495"/>
                <a:gd name="T8" fmla="*/ 1110 w 1114"/>
                <a:gd name="T9" fmla="*/ 262 h 495"/>
                <a:gd name="T10" fmla="*/ 1114 w 1114"/>
                <a:gd name="T11" fmla="*/ 261 h 495"/>
                <a:gd name="T12" fmla="*/ 1110 w 1114"/>
                <a:gd name="T13" fmla="*/ 237 h 495"/>
                <a:gd name="T14" fmla="*/ 1107 w 1114"/>
                <a:gd name="T15" fmla="*/ 238 h 495"/>
                <a:gd name="T16" fmla="*/ 1080 w 1114"/>
                <a:gd name="T17" fmla="*/ 244 h 495"/>
                <a:gd name="T18" fmla="*/ 16 w 1114"/>
                <a:gd name="T19" fmla="*/ 468 h 495"/>
                <a:gd name="T20" fmla="*/ 0 w 1114"/>
                <a:gd name="T21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14" h="495">
                  <a:moveTo>
                    <a:pt x="0" y="0"/>
                  </a:moveTo>
                  <a:lnTo>
                    <a:pt x="0" y="495"/>
                  </a:lnTo>
                  <a:lnTo>
                    <a:pt x="6" y="495"/>
                  </a:lnTo>
                  <a:lnTo>
                    <a:pt x="133" y="468"/>
                  </a:lnTo>
                  <a:lnTo>
                    <a:pt x="1110" y="262"/>
                  </a:lnTo>
                  <a:lnTo>
                    <a:pt x="1114" y="261"/>
                  </a:lnTo>
                  <a:lnTo>
                    <a:pt x="1110" y="237"/>
                  </a:lnTo>
                  <a:lnTo>
                    <a:pt x="1107" y="238"/>
                  </a:lnTo>
                  <a:lnTo>
                    <a:pt x="1080" y="244"/>
                  </a:lnTo>
                  <a:lnTo>
                    <a:pt x="16" y="46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C73F8FDE-E086-41B9-837D-5552655FEB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062" y="8209"/>
              <a:ext cx="2042907" cy="1124228"/>
            </a:xfrm>
            <a:custGeom>
              <a:avLst/>
              <a:gdLst>
                <a:gd name="T0" fmla="*/ 974 w 974"/>
                <a:gd name="T1" fmla="*/ 0 h 536"/>
                <a:gd name="T2" fmla="*/ 949 w 974"/>
                <a:gd name="T3" fmla="*/ 0 h 536"/>
                <a:gd name="T4" fmla="*/ 789 w 974"/>
                <a:gd name="T5" fmla="*/ 498 h 536"/>
                <a:gd name="T6" fmla="*/ 44 w 974"/>
                <a:gd name="T7" fmla="*/ 0 h 536"/>
                <a:gd name="T8" fmla="*/ 0 w 974"/>
                <a:gd name="T9" fmla="*/ 0 h 536"/>
                <a:gd name="T10" fmla="*/ 774 w 974"/>
                <a:gd name="T11" fmla="*/ 516 h 536"/>
                <a:gd name="T12" fmla="*/ 802 w 974"/>
                <a:gd name="T13" fmla="*/ 536 h 536"/>
                <a:gd name="T14" fmla="*/ 804 w 974"/>
                <a:gd name="T15" fmla="*/ 533 h 536"/>
                <a:gd name="T16" fmla="*/ 810 w 974"/>
                <a:gd name="T17" fmla="*/ 509 h 536"/>
                <a:gd name="T18" fmla="*/ 974 w 974"/>
                <a:gd name="T19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4" h="536">
                  <a:moveTo>
                    <a:pt x="974" y="0"/>
                  </a:moveTo>
                  <a:lnTo>
                    <a:pt x="949" y="0"/>
                  </a:lnTo>
                  <a:lnTo>
                    <a:pt x="789" y="498"/>
                  </a:lnTo>
                  <a:lnTo>
                    <a:pt x="44" y="0"/>
                  </a:lnTo>
                  <a:lnTo>
                    <a:pt x="0" y="0"/>
                  </a:lnTo>
                  <a:lnTo>
                    <a:pt x="774" y="516"/>
                  </a:lnTo>
                  <a:lnTo>
                    <a:pt x="802" y="536"/>
                  </a:lnTo>
                  <a:lnTo>
                    <a:pt x="804" y="533"/>
                  </a:lnTo>
                  <a:lnTo>
                    <a:pt x="810" y="509"/>
                  </a:lnTo>
                  <a:lnTo>
                    <a:pt x="974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8285600C-E74C-4C22-A7DD-EB768486D4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062" y="8209"/>
              <a:ext cx="2042907" cy="1124228"/>
            </a:xfrm>
            <a:custGeom>
              <a:avLst/>
              <a:gdLst>
                <a:gd name="T0" fmla="*/ 974 w 974"/>
                <a:gd name="T1" fmla="*/ 0 h 536"/>
                <a:gd name="T2" fmla="*/ 949 w 974"/>
                <a:gd name="T3" fmla="*/ 0 h 536"/>
                <a:gd name="T4" fmla="*/ 789 w 974"/>
                <a:gd name="T5" fmla="*/ 498 h 536"/>
                <a:gd name="T6" fmla="*/ 44 w 974"/>
                <a:gd name="T7" fmla="*/ 0 h 536"/>
                <a:gd name="T8" fmla="*/ 0 w 974"/>
                <a:gd name="T9" fmla="*/ 0 h 536"/>
                <a:gd name="T10" fmla="*/ 774 w 974"/>
                <a:gd name="T11" fmla="*/ 516 h 536"/>
                <a:gd name="T12" fmla="*/ 802 w 974"/>
                <a:gd name="T13" fmla="*/ 536 h 536"/>
                <a:gd name="T14" fmla="*/ 804 w 974"/>
                <a:gd name="T15" fmla="*/ 533 h 536"/>
                <a:gd name="T16" fmla="*/ 810 w 974"/>
                <a:gd name="T17" fmla="*/ 509 h 536"/>
                <a:gd name="T18" fmla="*/ 974 w 974"/>
                <a:gd name="T19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4" h="536">
                  <a:moveTo>
                    <a:pt x="974" y="0"/>
                  </a:moveTo>
                  <a:lnTo>
                    <a:pt x="949" y="0"/>
                  </a:lnTo>
                  <a:lnTo>
                    <a:pt x="789" y="498"/>
                  </a:lnTo>
                  <a:lnTo>
                    <a:pt x="44" y="0"/>
                  </a:lnTo>
                  <a:lnTo>
                    <a:pt x="0" y="0"/>
                  </a:lnTo>
                  <a:lnTo>
                    <a:pt x="774" y="516"/>
                  </a:lnTo>
                  <a:lnTo>
                    <a:pt x="802" y="536"/>
                  </a:lnTo>
                  <a:lnTo>
                    <a:pt x="804" y="533"/>
                  </a:lnTo>
                  <a:lnTo>
                    <a:pt x="810" y="509"/>
                  </a:lnTo>
                  <a:lnTo>
                    <a:pt x="97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556981D3-1201-4530-A847-BF9902C2FB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5" y="8209"/>
              <a:ext cx="12585" cy="711032"/>
            </a:xfrm>
            <a:custGeom>
              <a:avLst/>
              <a:gdLst>
                <a:gd name="T0" fmla="*/ 6 w 6"/>
                <a:gd name="T1" fmla="*/ 0 h 339"/>
                <a:gd name="T2" fmla="*/ 0 w 6"/>
                <a:gd name="T3" fmla="*/ 0 h 339"/>
                <a:gd name="T4" fmla="*/ 0 w 6"/>
                <a:gd name="T5" fmla="*/ 339 h 339"/>
                <a:gd name="T6" fmla="*/ 6 w 6"/>
                <a:gd name="T7" fmla="*/ 0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339">
                  <a:moveTo>
                    <a:pt x="6" y="0"/>
                  </a:moveTo>
                  <a:lnTo>
                    <a:pt x="0" y="0"/>
                  </a:lnTo>
                  <a:lnTo>
                    <a:pt x="0" y="33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EADB6DCA-BBB9-4824-96B0-51B1F457B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5" y="8209"/>
              <a:ext cx="12585" cy="711032"/>
            </a:xfrm>
            <a:custGeom>
              <a:avLst/>
              <a:gdLst>
                <a:gd name="T0" fmla="*/ 6 w 6"/>
                <a:gd name="T1" fmla="*/ 0 h 339"/>
                <a:gd name="T2" fmla="*/ 0 w 6"/>
                <a:gd name="T3" fmla="*/ 0 h 339"/>
                <a:gd name="T4" fmla="*/ 0 w 6"/>
                <a:gd name="T5" fmla="*/ 339 h 339"/>
                <a:gd name="T6" fmla="*/ 6 w 6"/>
                <a:gd name="T7" fmla="*/ 0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339">
                  <a:moveTo>
                    <a:pt x="6" y="0"/>
                  </a:moveTo>
                  <a:lnTo>
                    <a:pt x="0" y="0"/>
                  </a:lnTo>
                  <a:lnTo>
                    <a:pt x="0" y="339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AF679D90-96B5-4ABC-9F4B-8AB0DDF3C3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1468" y="3920999"/>
              <a:ext cx="2772816" cy="2409959"/>
            </a:xfrm>
            <a:custGeom>
              <a:avLst/>
              <a:gdLst>
                <a:gd name="T0" fmla="*/ 11 w 1322"/>
                <a:gd name="T1" fmla="*/ 597 h 1149"/>
                <a:gd name="T2" fmla="*/ 3 w 1322"/>
                <a:gd name="T3" fmla="*/ 601 h 1149"/>
                <a:gd name="T4" fmla="*/ 331 w 1322"/>
                <a:gd name="T5" fmla="*/ 1141 h 1149"/>
                <a:gd name="T6" fmla="*/ 329 w 1322"/>
                <a:gd name="T7" fmla="*/ 1105 h 1149"/>
                <a:gd name="T8" fmla="*/ 31 w 1322"/>
                <a:gd name="T9" fmla="*/ 613 h 1149"/>
                <a:gd name="T10" fmla="*/ 8 w 1322"/>
                <a:gd name="T11" fmla="*/ 604 h 1149"/>
                <a:gd name="T12" fmla="*/ 11 w 1322"/>
                <a:gd name="T13" fmla="*/ 597 h 1149"/>
                <a:gd name="T14" fmla="*/ 1322 w 1322"/>
                <a:gd name="T15" fmla="*/ 556 h 1149"/>
                <a:gd name="T16" fmla="*/ 1270 w 1322"/>
                <a:gd name="T17" fmla="*/ 613 h 1149"/>
                <a:gd name="T18" fmla="*/ 994 w 1322"/>
                <a:gd name="T19" fmla="*/ 1110 h 1149"/>
                <a:gd name="T20" fmla="*/ 1001 w 1322"/>
                <a:gd name="T21" fmla="*/ 1117 h 1149"/>
                <a:gd name="T22" fmla="*/ 989 w 1322"/>
                <a:gd name="T23" fmla="*/ 1131 h 1149"/>
                <a:gd name="T24" fmla="*/ 973 w 1322"/>
                <a:gd name="T25" fmla="*/ 1116 h 1149"/>
                <a:gd name="T26" fmla="*/ 435 w 1322"/>
                <a:gd name="T27" fmla="*/ 1128 h 1149"/>
                <a:gd name="T28" fmla="*/ 340 w 1322"/>
                <a:gd name="T29" fmla="*/ 1149 h 1149"/>
                <a:gd name="T30" fmla="*/ 1001 w 1322"/>
                <a:gd name="T31" fmla="*/ 1134 h 1149"/>
                <a:gd name="T32" fmla="*/ 1322 w 1322"/>
                <a:gd name="T33" fmla="*/ 556 h 1149"/>
                <a:gd name="T34" fmla="*/ 326 w 1322"/>
                <a:gd name="T35" fmla="*/ 18 h 1149"/>
                <a:gd name="T36" fmla="*/ 0 w 1322"/>
                <a:gd name="T37" fmla="*/ 597 h 1149"/>
                <a:gd name="T38" fmla="*/ 3 w 1322"/>
                <a:gd name="T39" fmla="*/ 601 h 1149"/>
                <a:gd name="T40" fmla="*/ 11 w 1322"/>
                <a:gd name="T41" fmla="*/ 597 h 1149"/>
                <a:gd name="T42" fmla="*/ 14 w 1322"/>
                <a:gd name="T43" fmla="*/ 588 h 1149"/>
                <a:gd name="T44" fmla="*/ 23 w 1322"/>
                <a:gd name="T45" fmla="*/ 591 h 1149"/>
                <a:gd name="T46" fmla="*/ 326 w 1322"/>
                <a:gd name="T47" fmla="*/ 55 h 1149"/>
                <a:gd name="T48" fmla="*/ 326 w 1322"/>
                <a:gd name="T49" fmla="*/ 18 h 1149"/>
                <a:gd name="T50" fmla="*/ 991 w 1322"/>
                <a:gd name="T51" fmla="*/ 0 h 1149"/>
                <a:gd name="T52" fmla="*/ 338 w 1322"/>
                <a:gd name="T53" fmla="*/ 10 h 1149"/>
                <a:gd name="T54" fmla="*/ 364 w 1322"/>
                <a:gd name="T55" fmla="*/ 28 h 1149"/>
                <a:gd name="T56" fmla="*/ 974 w 1322"/>
                <a:gd name="T57" fmla="*/ 18 h 1149"/>
                <a:gd name="T58" fmla="*/ 977 w 1322"/>
                <a:gd name="T59" fmla="*/ 6 h 1149"/>
                <a:gd name="T60" fmla="*/ 995 w 1322"/>
                <a:gd name="T61" fmla="*/ 12 h 1149"/>
                <a:gd name="T62" fmla="*/ 989 w 1322"/>
                <a:gd name="T63" fmla="*/ 30 h 1149"/>
                <a:gd name="T64" fmla="*/ 1294 w 1322"/>
                <a:gd name="T65" fmla="*/ 534 h 1149"/>
                <a:gd name="T66" fmla="*/ 1321 w 1322"/>
                <a:gd name="T67" fmla="*/ 544 h 1149"/>
                <a:gd name="T68" fmla="*/ 991 w 1322"/>
                <a:gd name="T69" fmla="*/ 0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22" h="1149">
                  <a:moveTo>
                    <a:pt x="11" y="597"/>
                  </a:moveTo>
                  <a:lnTo>
                    <a:pt x="3" y="601"/>
                  </a:lnTo>
                  <a:lnTo>
                    <a:pt x="331" y="1141"/>
                  </a:lnTo>
                  <a:lnTo>
                    <a:pt x="329" y="1105"/>
                  </a:lnTo>
                  <a:lnTo>
                    <a:pt x="31" y="613"/>
                  </a:lnTo>
                  <a:lnTo>
                    <a:pt x="8" y="604"/>
                  </a:lnTo>
                  <a:lnTo>
                    <a:pt x="11" y="597"/>
                  </a:lnTo>
                  <a:close/>
                  <a:moveTo>
                    <a:pt x="1322" y="556"/>
                  </a:moveTo>
                  <a:lnTo>
                    <a:pt x="1270" y="613"/>
                  </a:lnTo>
                  <a:lnTo>
                    <a:pt x="994" y="1110"/>
                  </a:lnTo>
                  <a:lnTo>
                    <a:pt x="1001" y="1117"/>
                  </a:lnTo>
                  <a:lnTo>
                    <a:pt x="989" y="1131"/>
                  </a:lnTo>
                  <a:lnTo>
                    <a:pt x="973" y="1116"/>
                  </a:lnTo>
                  <a:lnTo>
                    <a:pt x="435" y="1128"/>
                  </a:lnTo>
                  <a:lnTo>
                    <a:pt x="340" y="1149"/>
                  </a:lnTo>
                  <a:lnTo>
                    <a:pt x="1001" y="1134"/>
                  </a:lnTo>
                  <a:lnTo>
                    <a:pt x="1322" y="556"/>
                  </a:lnTo>
                  <a:close/>
                  <a:moveTo>
                    <a:pt x="326" y="18"/>
                  </a:moveTo>
                  <a:lnTo>
                    <a:pt x="0" y="597"/>
                  </a:lnTo>
                  <a:lnTo>
                    <a:pt x="3" y="601"/>
                  </a:lnTo>
                  <a:lnTo>
                    <a:pt x="11" y="597"/>
                  </a:lnTo>
                  <a:lnTo>
                    <a:pt x="14" y="588"/>
                  </a:lnTo>
                  <a:lnTo>
                    <a:pt x="23" y="591"/>
                  </a:lnTo>
                  <a:lnTo>
                    <a:pt x="326" y="55"/>
                  </a:lnTo>
                  <a:lnTo>
                    <a:pt x="326" y="18"/>
                  </a:lnTo>
                  <a:close/>
                  <a:moveTo>
                    <a:pt x="991" y="0"/>
                  </a:moveTo>
                  <a:lnTo>
                    <a:pt x="338" y="10"/>
                  </a:lnTo>
                  <a:lnTo>
                    <a:pt x="364" y="28"/>
                  </a:lnTo>
                  <a:lnTo>
                    <a:pt x="974" y="18"/>
                  </a:lnTo>
                  <a:lnTo>
                    <a:pt x="977" y="6"/>
                  </a:lnTo>
                  <a:lnTo>
                    <a:pt x="995" y="12"/>
                  </a:lnTo>
                  <a:lnTo>
                    <a:pt x="989" y="30"/>
                  </a:lnTo>
                  <a:lnTo>
                    <a:pt x="1294" y="534"/>
                  </a:lnTo>
                  <a:lnTo>
                    <a:pt x="1321" y="544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FEBBAF05-FBBA-4961-BD91-21B609785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1468" y="3920999"/>
              <a:ext cx="2772816" cy="2409959"/>
            </a:xfrm>
            <a:custGeom>
              <a:avLst/>
              <a:gdLst>
                <a:gd name="T0" fmla="*/ 11 w 1322"/>
                <a:gd name="T1" fmla="*/ 597 h 1149"/>
                <a:gd name="T2" fmla="*/ 3 w 1322"/>
                <a:gd name="T3" fmla="*/ 601 h 1149"/>
                <a:gd name="T4" fmla="*/ 331 w 1322"/>
                <a:gd name="T5" fmla="*/ 1141 h 1149"/>
                <a:gd name="T6" fmla="*/ 329 w 1322"/>
                <a:gd name="T7" fmla="*/ 1105 h 1149"/>
                <a:gd name="T8" fmla="*/ 31 w 1322"/>
                <a:gd name="T9" fmla="*/ 613 h 1149"/>
                <a:gd name="T10" fmla="*/ 8 w 1322"/>
                <a:gd name="T11" fmla="*/ 604 h 1149"/>
                <a:gd name="T12" fmla="*/ 11 w 1322"/>
                <a:gd name="T13" fmla="*/ 597 h 1149"/>
                <a:gd name="T14" fmla="*/ 1322 w 1322"/>
                <a:gd name="T15" fmla="*/ 556 h 1149"/>
                <a:gd name="T16" fmla="*/ 1270 w 1322"/>
                <a:gd name="T17" fmla="*/ 613 h 1149"/>
                <a:gd name="T18" fmla="*/ 994 w 1322"/>
                <a:gd name="T19" fmla="*/ 1110 h 1149"/>
                <a:gd name="T20" fmla="*/ 1001 w 1322"/>
                <a:gd name="T21" fmla="*/ 1117 h 1149"/>
                <a:gd name="T22" fmla="*/ 989 w 1322"/>
                <a:gd name="T23" fmla="*/ 1131 h 1149"/>
                <a:gd name="T24" fmla="*/ 973 w 1322"/>
                <a:gd name="T25" fmla="*/ 1116 h 1149"/>
                <a:gd name="T26" fmla="*/ 435 w 1322"/>
                <a:gd name="T27" fmla="*/ 1128 h 1149"/>
                <a:gd name="T28" fmla="*/ 340 w 1322"/>
                <a:gd name="T29" fmla="*/ 1149 h 1149"/>
                <a:gd name="T30" fmla="*/ 1001 w 1322"/>
                <a:gd name="T31" fmla="*/ 1134 h 1149"/>
                <a:gd name="T32" fmla="*/ 1322 w 1322"/>
                <a:gd name="T33" fmla="*/ 556 h 1149"/>
                <a:gd name="T34" fmla="*/ 326 w 1322"/>
                <a:gd name="T35" fmla="*/ 18 h 1149"/>
                <a:gd name="T36" fmla="*/ 0 w 1322"/>
                <a:gd name="T37" fmla="*/ 597 h 1149"/>
                <a:gd name="T38" fmla="*/ 3 w 1322"/>
                <a:gd name="T39" fmla="*/ 601 h 1149"/>
                <a:gd name="T40" fmla="*/ 11 w 1322"/>
                <a:gd name="T41" fmla="*/ 597 h 1149"/>
                <a:gd name="T42" fmla="*/ 14 w 1322"/>
                <a:gd name="T43" fmla="*/ 588 h 1149"/>
                <a:gd name="T44" fmla="*/ 23 w 1322"/>
                <a:gd name="T45" fmla="*/ 591 h 1149"/>
                <a:gd name="T46" fmla="*/ 326 w 1322"/>
                <a:gd name="T47" fmla="*/ 55 h 1149"/>
                <a:gd name="T48" fmla="*/ 326 w 1322"/>
                <a:gd name="T49" fmla="*/ 18 h 1149"/>
                <a:gd name="T50" fmla="*/ 991 w 1322"/>
                <a:gd name="T51" fmla="*/ 0 h 1149"/>
                <a:gd name="T52" fmla="*/ 338 w 1322"/>
                <a:gd name="T53" fmla="*/ 10 h 1149"/>
                <a:gd name="T54" fmla="*/ 364 w 1322"/>
                <a:gd name="T55" fmla="*/ 28 h 1149"/>
                <a:gd name="T56" fmla="*/ 974 w 1322"/>
                <a:gd name="T57" fmla="*/ 18 h 1149"/>
                <a:gd name="T58" fmla="*/ 977 w 1322"/>
                <a:gd name="T59" fmla="*/ 6 h 1149"/>
                <a:gd name="T60" fmla="*/ 995 w 1322"/>
                <a:gd name="T61" fmla="*/ 12 h 1149"/>
                <a:gd name="T62" fmla="*/ 989 w 1322"/>
                <a:gd name="T63" fmla="*/ 30 h 1149"/>
                <a:gd name="T64" fmla="*/ 1294 w 1322"/>
                <a:gd name="T65" fmla="*/ 534 h 1149"/>
                <a:gd name="T66" fmla="*/ 1321 w 1322"/>
                <a:gd name="T67" fmla="*/ 544 h 1149"/>
                <a:gd name="T68" fmla="*/ 991 w 1322"/>
                <a:gd name="T69" fmla="*/ 0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22" h="1149">
                  <a:moveTo>
                    <a:pt x="11" y="597"/>
                  </a:moveTo>
                  <a:lnTo>
                    <a:pt x="3" y="601"/>
                  </a:lnTo>
                  <a:lnTo>
                    <a:pt x="331" y="1141"/>
                  </a:lnTo>
                  <a:lnTo>
                    <a:pt x="329" y="1105"/>
                  </a:lnTo>
                  <a:lnTo>
                    <a:pt x="31" y="613"/>
                  </a:lnTo>
                  <a:lnTo>
                    <a:pt x="8" y="604"/>
                  </a:lnTo>
                  <a:lnTo>
                    <a:pt x="11" y="597"/>
                  </a:lnTo>
                  <a:moveTo>
                    <a:pt x="1322" y="556"/>
                  </a:moveTo>
                  <a:lnTo>
                    <a:pt x="1270" y="613"/>
                  </a:lnTo>
                  <a:lnTo>
                    <a:pt x="994" y="1110"/>
                  </a:lnTo>
                  <a:lnTo>
                    <a:pt x="1001" y="1117"/>
                  </a:lnTo>
                  <a:lnTo>
                    <a:pt x="989" y="1131"/>
                  </a:lnTo>
                  <a:lnTo>
                    <a:pt x="973" y="1116"/>
                  </a:lnTo>
                  <a:lnTo>
                    <a:pt x="435" y="1128"/>
                  </a:lnTo>
                  <a:lnTo>
                    <a:pt x="340" y="1149"/>
                  </a:lnTo>
                  <a:lnTo>
                    <a:pt x="1001" y="1134"/>
                  </a:lnTo>
                  <a:lnTo>
                    <a:pt x="1322" y="556"/>
                  </a:lnTo>
                  <a:moveTo>
                    <a:pt x="326" y="18"/>
                  </a:moveTo>
                  <a:lnTo>
                    <a:pt x="0" y="597"/>
                  </a:lnTo>
                  <a:lnTo>
                    <a:pt x="3" y="601"/>
                  </a:lnTo>
                  <a:lnTo>
                    <a:pt x="11" y="597"/>
                  </a:lnTo>
                  <a:lnTo>
                    <a:pt x="14" y="588"/>
                  </a:lnTo>
                  <a:lnTo>
                    <a:pt x="23" y="591"/>
                  </a:lnTo>
                  <a:lnTo>
                    <a:pt x="326" y="55"/>
                  </a:lnTo>
                  <a:lnTo>
                    <a:pt x="326" y="18"/>
                  </a:lnTo>
                  <a:moveTo>
                    <a:pt x="991" y="0"/>
                  </a:moveTo>
                  <a:lnTo>
                    <a:pt x="338" y="10"/>
                  </a:lnTo>
                  <a:lnTo>
                    <a:pt x="364" y="28"/>
                  </a:lnTo>
                  <a:lnTo>
                    <a:pt x="974" y="18"/>
                  </a:lnTo>
                  <a:lnTo>
                    <a:pt x="977" y="6"/>
                  </a:lnTo>
                  <a:lnTo>
                    <a:pt x="995" y="12"/>
                  </a:lnTo>
                  <a:lnTo>
                    <a:pt x="989" y="30"/>
                  </a:lnTo>
                  <a:lnTo>
                    <a:pt x="1294" y="534"/>
                  </a:lnTo>
                  <a:lnTo>
                    <a:pt x="1321" y="544"/>
                  </a:lnTo>
                  <a:lnTo>
                    <a:pt x="99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F263E3CE-0A67-4573-97CE-D932B28258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2013" y="4709636"/>
              <a:ext cx="1161982" cy="1352849"/>
            </a:xfrm>
            <a:custGeom>
              <a:avLst/>
              <a:gdLst>
                <a:gd name="T0" fmla="*/ 536 w 554"/>
                <a:gd name="T1" fmla="*/ 633 h 645"/>
                <a:gd name="T2" fmla="*/ 9 w 554"/>
                <a:gd name="T3" fmla="*/ 328 h 645"/>
                <a:gd name="T4" fmla="*/ 526 w 554"/>
                <a:gd name="T5" fmla="*/ 15 h 645"/>
                <a:gd name="T6" fmla="*/ 536 w 554"/>
                <a:gd name="T7" fmla="*/ 633 h 645"/>
                <a:gd name="T8" fmla="*/ 518 w 554"/>
                <a:gd name="T9" fmla="*/ 0 h 645"/>
                <a:gd name="T10" fmla="*/ 0 w 554"/>
                <a:gd name="T11" fmla="*/ 311 h 645"/>
                <a:gd name="T12" fmla="*/ 0 w 554"/>
                <a:gd name="T13" fmla="*/ 328 h 645"/>
                <a:gd name="T14" fmla="*/ 1 w 554"/>
                <a:gd name="T15" fmla="*/ 343 h 645"/>
                <a:gd name="T16" fmla="*/ 521 w 554"/>
                <a:gd name="T17" fmla="*/ 645 h 645"/>
                <a:gd name="T18" fmla="*/ 541 w 554"/>
                <a:gd name="T19" fmla="*/ 640 h 645"/>
                <a:gd name="T20" fmla="*/ 554 w 554"/>
                <a:gd name="T21" fmla="*/ 627 h 645"/>
                <a:gd name="T22" fmla="*/ 544 w 554"/>
                <a:gd name="T23" fmla="*/ 13 h 645"/>
                <a:gd name="T24" fmla="*/ 541 w 554"/>
                <a:gd name="T25" fmla="*/ 12 h 645"/>
                <a:gd name="T26" fmla="*/ 539 w 554"/>
                <a:gd name="T27" fmla="*/ 13 h 645"/>
                <a:gd name="T28" fmla="*/ 518 w 554"/>
                <a:gd name="T29" fmla="*/ 0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4" h="645">
                  <a:moveTo>
                    <a:pt x="536" y="633"/>
                  </a:moveTo>
                  <a:lnTo>
                    <a:pt x="9" y="328"/>
                  </a:lnTo>
                  <a:lnTo>
                    <a:pt x="526" y="15"/>
                  </a:lnTo>
                  <a:lnTo>
                    <a:pt x="536" y="633"/>
                  </a:lnTo>
                  <a:close/>
                  <a:moveTo>
                    <a:pt x="518" y="0"/>
                  </a:moveTo>
                  <a:lnTo>
                    <a:pt x="0" y="311"/>
                  </a:lnTo>
                  <a:lnTo>
                    <a:pt x="0" y="328"/>
                  </a:lnTo>
                  <a:lnTo>
                    <a:pt x="1" y="343"/>
                  </a:lnTo>
                  <a:lnTo>
                    <a:pt x="521" y="645"/>
                  </a:lnTo>
                  <a:lnTo>
                    <a:pt x="541" y="640"/>
                  </a:lnTo>
                  <a:lnTo>
                    <a:pt x="554" y="627"/>
                  </a:lnTo>
                  <a:lnTo>
                    <a:pt x="544" y="13"/>
                  </a:lnTo>
                  <a:lnTo>
                    <a:pt x="541" y="12"/>
                  </a:lnTo>
                  <a:lnTo>
                    <a:pt x="539" y="13"/>
                  </a:lnTo>
                  <a:lnTo>
                    <a:pt x="518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C74D3C33-685E-41C8-AA3A-08A6778DD0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2013" y="4709636"/>
              <a:ext cx="1161982" cy="1352849"/>
            </a:xfrm>
            <a:custGeom>
              <a:avLst/>
              <a:gdLst>
                <a:gd name="T0" fmla="*/ 536 w 554"/>
                <a:gd name="T1" fmla="*/ 633 h 645"/>
                <a:gd name="T2" fmla="*/ 9 w 554"/>
                <a:gd name="T3" fmla="*/ 328 h 645"/>
                <a:gd name="T4" fmla="*/ 526 w 554"/>
                <a:gd name="T5" fmla="*/ 15 h 645"/>
                <a:gd name="T6" fmla="*/ 536 w 554"/>
                <a:gd name="T7" fmla="*/ 633 h 645"/>
                <a:gd name="T8" fmla="*/ 518 w 554"/>
                <a:gd name="T9" fmla="*/ 0 h 645"/>
                <a:gd name="T10" fmla="*/ 0 w 554"/>
                <a:gd name="T11" fmla="*/ 311 h 645"/>
                <a:gd name="T12" fmla="*/ 0 w 554"/>
                <a:gd name="T13" fmla="*/ 328 h 645"/>
                <a:gd name="T14" fmla="*/ 1 w 554"/>
                <a:gd name="T15" fmla="*/ 343 h 645"/>
                <a:gd name="T16" fmla="*/ 521 w 554"/>
                <a:gd name="T17" fmla="*/ 645 h 645"/>
                <a:gd name="T18" fmla="*/ 541 w 554"/>
                <a:gd name="T19" fmla="*/ 640 h 645"/>
                <a:gd name="T20" fmla="*/ 554 w 554"/>
                <a:gd name="T21" fmla="*/ 627 h 645"/>
                <a:gd name="T22" fmla="*/ 544 w 554"/>
                <a:gd name="T23" fmla="*/ 13 h 645"/>
                <a:gd name="T24" fmla="*/ 541 w 554"/>
                <a:gd name="T25" fmla="*/ 12 h 645"/>
                <a:gd name="T26" fmla="*/ 539 w 554"/>
                <a:gd name="T27" fmla="*/ 13 h 645"/>
                <a:gd name="T28" fmla="*/ 518 w 554"/>
                <a:gd name="T29" fmla="*/ 0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4" h="645">
                  <a:moveTo>
                    <a:pt x="536" y="633"/>
                  </a:moveTo>
                  <a:lnTo>
                    <a:pt x="9" y="328"/>
                  </a:lnTo>
                  <a:lnTo>
                    <a:pt x="526" y="15"/>
                  </a:lnTo>
                  <a:lnTo>
                    <a:pt x="536" y="633"/>
                  </a:lnTo>
                  <a:moveTo>
                    <a:pt x="518" y="0"/>
                  </a:moveTo>
                  <a:lnTo>
                    <a:pt x="0" y="311"/>
                  </a:lnTo>
                  <a:lnTo>
                    <a:pt x="0" y="328"/>
                  </a:lnTo>
                  <a:lnTo>
                    <a:pt x="1" y="343"/>
                  </a:lnTo>
                  <a:lnTo>
                    <a:pt x="521" y="645"/>
                  </a:lnTo>
                  <a:lnTo>
                    <a:pt x="541" y="640"/>
                  </a:lnTo>
                  <a:lnTo>
                    <a:pt x="554" y="627"/>
                  </a:lnTo>
                  <a:lnTo>
                    <a:pt x="544" y="13"/>
                  </a:lnTo>
                  <a:lnTo>
                    <a:pt x="541" y="12"/>
                  </a:lnTo>
                  <a:lnTo>
                    <a:pt x="539" y="13"/>
                  </a:lnTo>
                  <a:lnTo>
                    <a:pt x="5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AF3DB491-C459-4369-84D3-4EAAD6A06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6728" y="4697052"/>
              <a:ext cx="954335" cy="1596152"/>
            </a:xfrm>
            <a:custGeom>
              <a:avLst/>
              <a:gdLst>
                <a:gd name="T0" fmla="*/ 4 w 455"/>
                <a:gd name="T1" fmla="*/ 0 h 761"/>
                <a:gd name="T2" fmla="*/ 0 w 455"/>
                <a:gd name="T3" fmla="*/ 18 h 761"/>
                <a:gd name="T4" fmla="*/ 3 w 455"/>
                <a:gd name="T5" fmla="*/ 19 h 761"/>
                <a:gd name="T6" fmla="*/ 425 w 455"/>
                <a:gd name="T7" fmla="*/ 185 h 761"/>
                <a:gd name="T8" fmla="*/ 13 w 455"/>
                <a:gd name="T9" fmla="*/ 633 h 761"/>
                <a:gd name="T10" fmla="*/ 0 w 455"/>
                <a:gd name="T11" fmla="*/ 646 h 761"/>
                <a:gd name="T12" fmla="*/ 3 w 455"/>
                <a:gd name="T13" fmla="*/ 646 h 761"/>
                <a:gd name="T14" fmla="*/ 7 w 455"/>
                <a:gd name="T15" fmla="*/ 663 h 761"/>
                <a:gd name="T16" fmla="*/ 3 w 455"/>
                <a:gd name="T17" fmla="*/ 664 h 761"/>
                <a:gd name="T18" fmla="*/ 98 w 455"/>
                <a:gd name="T19" fmla="*/ 746 h 761"/>
                <a:gd name="T20" fmla="*/ 114 w 455"/>
                <a:gd name="T21" fmla="*/ 761 h 761"/>
                <a:gd name="T22" fmla="*/ 126 w 455"/>
                <a:gd name="T23" fmla="*/ 747 h 761"/>
                <a:gd name="T24" fmla="*/ 119 w 455"/>
                <a:gd name="T25" fmla="*/ 740 h 761"/>
                <a:gd name="T26" fmla="*/ 18 w 455"/>
                <a:gd name="T27" fmla="*/ 654 h 761"/>
                <a:gd name="T28" fmla="*/ 395 w 455"/>
                <a:gd name="T29" fmla="*/ 243 h 761"/>
                <a:gd name="T30" fmla="*/ 447 w 455"/>
                <a:gd name="T31" fmla="*/ 186 h 761"/>
                <a:gd name="T32" fmla="*/ 455 w 455"/>
                <a:gd name="T33" fmla="*/ 177 h 761"/>
                <a:gd name="T34" fmla="*/ 446 w 455"/>
                <a:gd name="T35" fmla="*/ 174 h 761"/>
                <a:gd name="T36" fmla="*/ 419 w 455"/>
                <a:gd name="T37" fmla="*/ 164 h 761"/>
                <a:gd name="T38" fmla="*/ 4 w 455"/>
                <a:gd name="T39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5" h="761">
                  <a:moveTo>
                    <a:pt x="4" y="0"/>
                  </a:moveTo>
                  <a:lnTo>
                    <a:pt x="0" y="18"/>
                  </a:lnTo>
                  <a:lnTo>
                    <a:pt x="3" y="19"/>
                  </a:lnTo>
                  <a:lnTo>
                    <a:pt x="425" y="185"/>
                  </a:lnTo>
                  <a:lnTo>
                    <a:pt x="13" y="633"/>
                  </a:lnTo>
                  <a:lnTo>
                    <a:pt x="0" y="646"/>
                  </a:lnTo>
                  <a:lnTo>
                    <a:pt x="3" y="646"/>
                  </a:lnTo>
                  <a:lnTo>
                    <a:pt x="7" y="663"/>
                  </a:lnTo>
                  <a:lnTo>
                    <a:pt x="3" y="664"/>
                  </a:lnTo>
                  <a:lnTo>
                    <a:pt x="98" y="746"/>
                  </a:lnTo>
                  <a:lnTo>
                    <a:pt x="114" y="761"/>
                  </a:lnTo>
                  <a:lnTo>
                    <a:pt x="126" y="747"/>
                  </a:lnTo>
                  <a:lnTo>
                    <a:pt x="119" y="740"/>
                  </a:lnTo>
                  <a:lnTo>
                    <a:pt x="18" y="654"/>
                  </a:lnTo>
                  <a:lnTo>
                    <a:pt x="395" y="243"/>
                  </a:lnTo>
                  <a:lnTo>
                    <a:pt x="447" y="186"/>
                  </a:lnTo>
                  <a:lnTo>
                    <a:pt x="455" y="177"/>
                  </a:lnTo>
                  <a:lnTo>
                    <a:pt x="446" y="174"/>
                  </a:lnTo>
                  <a:lnTo>
                    <a:pt x="419" y="16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A5BB2D1E-56E6-4BB1-BE8D-6855F7C7F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6728" y="4697052"/>
              <a:ext cx="954335" cy="1596152"/>
            </a:xfrm>
            <a:custGeom>
              <a:avLst/>
              <a:gdLst>
                <a:gd name="T0" fmla="*/ 4 w 455"/>
                <a:gd name="T1" fmla="*/ 0 h 761"/>
                <a:gd name="T2" fmla="*/ 0 w 455"/>
                <a:gd name="T3" fmla="*/ 18 h 761"/>
                <a:gd name="T4" fmla="*/ 3 w 455"/>
                <a:gd name="T5" fmla="*/ 19 h 761"/>
                <a:gd name="T6" fmla="*/ 425 w 455"/>
                <a:gd name="T7" fmla="*/ 185 h 761"/>
                <a:gd name="T8" fmla="*/ 13 w 455"/>
                <a:gd name="T9" fmla="*/ 633 h 761"/>
                <a:gd name="T10" fmla="*/ 0 w 455"/>
                <a:gd name="T11" fmla="*/ 646 h 761"/>
                <a:gd name="T12" fmla="*/ 3 w 455"/>
                <a:gd name="T13" fmla="*/ 646 h 761"/>
                <a:gd name="T14" fmla="*/ 7 w 455"/>
                <a:gd name="T15" fmla="*/ 663 h 761"/>
                <a:gd name="T16" fmla="*/ 3 w 455"/>
                <a:gd name="T17" fmla="*/ 664 h 761"/>
                <a:gd name="T18" fmla="*/ 98 w 455"/>
                <a:gd name="T19" fmla="*/ 746 h 761"/>
                <a:gd name="T20" fmla="*/ 114 w 455"/>
                <a:gd name="T21" fmla="*/ 761 h 761"/>
                <a:gd name="T22" fmla="*/ 126 w 455"/>
                <a:gd name="T23" fmla="*/ 747 h 761"/>
                <a:gd name="T24" fmla="*/ 119 w 455"/>
                <a:gd name="T25" fmla="*/ 740 h 761"/>
                <a:gd name="T26" fmla="*/ 18 w 455"/>
                <a:gd name="T27" fmla="*/ 654 h 761"/>
                <a:gd name="T28" fmla="*/ 395 w 455"/>
                <a:gd name="T29" fmla="*/ 243 h 761"/>
                <a:gd name="T30" fmla="*/ 447 w 455"/>
                <a:gd name="T31" fmla="*/ 186 h 761"/>
                <a:gd name="T32" fmla="*/ 455 w 455"/>
                <a:gd name="T33" fmla="*/ 177 h 761"/>
                <a:gd name="T34" fmla="*/ 446 w 455"/>
                <a:gd name="T35" fmla="*/ 174 h 761"/>
                <a:gd name="T36" fmla="*/ 419 w 455"/>
                <a:gd name="T37" fmla="*/ 164 h 761"/>
                <a:gd name="T38" fmla="*/ 4 w 455"/>
                <a:gd name="T39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5" h="761">
                  <a:moveTo>
                    <a:pt x="4" y="0"/>
                  </a:moveTo>
                  <a:lnTo>
                    <a:pt x="0" y="18"/>
                  </a:lnTo>
                  <a:lnTo>
                    <a:pt x="3" y="19"/>
                  </a:lnTo>
                  <a:lnTo>
                    <a:pt x="425" y="185"/>
                  </a:lnTo>
                  <a:lnTo>
                    <a:pt x="13" y="633"/>
                  </a:lnTo>
                  <a:lnTo>
                    <a:pt x="0" y="646"/>
                  </a:lnTo>
                  <a:lnTo>
                    <a:pt x="3" y="646"/>
                  </a:lnTo>
                  <a:lnTo>
                    <a:pt x="7" y="663"/>
                  </a:lnTo>
                  <a:lnTo>
                    <a:pt x="3" y="664"/>
                  </a:lnTo>
                  <a:lnTo>
                    <a:pt x="98" y="746"/>
                  </a:lnTo>
                  <a:lnTo>
                    <a:pt x="114" y="761"/>
                  </a:lnTo>
                  <a:lnTo>
                    <a:pt x="126" y="747"/>
                  </a:lnTo>
                  <a:lnTo>
                    <a:pt x="119" y="740"/>
                  </a:lnTo>
                  <a:lnTo>
                    <a:pt x="18" y="654"/>
                  </a:lnTo>
                  <a:lnTo>
                    <a:pt x="395" y="243"/>
                  </a:lnTo>
                  <a:lnTo>
                    <a:pt x="447" y="186"/>
                  </a:lnTo>
                  <a:lnTo>
                    <a:pt x="455" y="177"/>
                  </a:lnTo>
                  <a:lnTo>
                    <a:pt x="446" y="174"/>
                  </a:lnTo>
                  <a:lnTo>
                    <a:pt x="419" y="164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4F5C6A13-740E-4CB6-BE22-8C0615FFA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248" y="5154294"/>
              <a:ext cx="1833163" cy="1178761"/>
            </a:xfrm>
            <a:custGeom>
              <a:avLst/>
              <a:gdLst>
                <a:gd name="T0" fmla="*/ 6 w 874"/>
                <a:gd name="T1" fmla="*/ 0 h 562"/>
                <a:gd name="T2" fmla="*/ 3 w 874"/>
                <a:gd name="T3" fmla="*/ 9 h 562"/>
                <a:gd name="T4" fmla="*/ 0 w 874"/>
                <a:gd name="T5" fmla="*/ 16 h 562"/>
                <a:gd name="T6" fmla="*/ 23 w 874"/>
                <a:gd name="T7" fmla="*/ 25 h 562"/>
                <a:gd name="T8" fmla="*/ 309 w 874"/>
                <a:gd name="T9" fmla="*/ 122 h 562"/>
                <a:gd name="T10" fmla="*/ 321 w 874"/>
                <a:gd name="T11" fmla="*/ 517 h 562"/>
                <a:gd name="T12" fmla="*/ 323 w 874"/>
                <a:gd name="T13" fmla="*/ 553 h 562"/>
                <a:gd name="T14" fmla="*/ 323 w 874"/>
                <a:gd name="T15" fmla="*/ 562 h 562"/>
                <a:gd name="T16" fmla="*/ 332 w 874"/>
                <a:gd name="T17" fmla="*/ 561 h 562"/>
                <a:gd name="T18" fmla="*/ 427 w 874"/>
                <a:gd name="T19" fmla="*/ 540 h 562"/>
                <a:gd name="T20" fmla="*/ 870 w 874"/>
                <a:gd name="T21" fmla="*/ 446 h 562"/>
                <a:gd name="T22" fmla="*/ 874 w 874"/>
                <a:gd name="T23" fmla="*/ 445 h 562"/>
                <a:gd name="T24" fmla="*/ 870 w 874"/>
                <a:gd name="T25" fmla="*/ 428 h 562"/>
                <a:gd name="T26" fmla="*/ 867 w 874"/>
                <a:gd name="T27" fmla="*/ 428 h 562"/>
                <a:gd name="T28" fmla="*/ 847 w 874"/>
                <a:gd name="T29" fmla="*/ 433 h 562"/>
                <a:gd name="T30" fmla="*/ 339 w 874"/>
                <a:gd name="T31" fmla="*/ 540 h 562"/>
                <a:gd name="T32" fmla="*/ 327 w 874"/>
                <a:gd name="T33" fmla="*/ 131 h 562"/>
                <a:gd name="T34" fmla="*/ 326 w 874"/>
                <a:gd name="T35" fmla="*/ 116 h 562"/>
                <a:gd name="T36" fmla="*/ 326 w 874"/>
                <a:gd name="T37" fmla="*/ 116 h 562"/>
                <a:gd name="T38" fmla="*/ 308 w 874"/>
                <a:gd name="T39" fmla="*/ 116 h 562"/>
                <a:gd name="T40" fmla="*/ 309 w 874"/>
                <a:gd name="T41" fmla="*/ 102 h 562"/>
                <a:gd name="T42" fmla="*/ 15 w 874"/>
                <a:gd name="T43" fmla="*/ 3 h 562"/>
                <a:gd name="T44" fmla="*/ 6 w 874"/>
                <a:gd name="T45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4" h="562">
                  <a:moveTo>
                    <a:pt x="6" y="0"/>
                  </a:moveTo>
                  <a:lnTo>
                    <a:pt x="3" y="9"/>
                  </a:lnTo>
                  <a:lnTo>
                    <a:pt x="0" y="16"/>
                  </a:lnTo>
                  <a:lnTo>
                    <a:pt x="23" y="25"/>
                  </a:lnTo>
                  <a:lnTo>
                    <a:pt x="309" y="122"/>
                  </a:lnTo>
                  <a:lnTo>
                    <a:pt x="321" y="517"/>
                  </a:lnTo>
                  <a:lnTo>
                    <a:pt x="323" y="553"/>
                  </a:lnTo>
                  <a:lnTo>
                    <a:pt x="323" y="562"/>
                  </a:lnTo>
                  <a:lnTo>
                    <a:pt x="332" y="561"/>
                  </a:lnTo>
                  <a:lnTo>
                    <a:pt x="427" y="540"/>
                  </a:lnTo>
                  <a:lnTo>
                    <a:pt x="870" y="446"/>
                  </a:lnTo>
                  <a:lnTo>
                    <a:pt x="874" y="445"/>
                  </a:lnTo>
                  <a:lnTo>
                    <a:pt x="870" y="428"/>
                  </a:lnTo>
                  <a:lnTo>
                    <a:pt x="867" y="428"/>
                  </a:lnTo>
                  <a:lnTo>
                    <a:pt x="847" y="433"/>
                  </a:lnTo>
                  <a:lnTo>
                    <a:pt x="339" y="540"/>
                  </a:lnTo>
                  <a:lnTo>
                    <a:pt x="327" y="131"/>
                  </a:lnTo>
                  <a:lnTo>
                    <a:pt x="326" y="116"/>
                  </a:lnTo>
                  <a:lnTo>
                    <a:pt x="326" y="116"/>
                  </a:lnTo>
                  <a:lnTo>
                    <a:pt x="308" y="116"/>
                  </a:lnTo>
                  <a:lnTo>
                    <a:pt x="309" y="102"/>
                  </a:lnTo>
                  <a:lnTo>
                    <a:pt x="15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Freeform 26">
              <a:extLst>
                <a:ext uri="{FF2B5EF4-FFF2-40B4-BE49-F238E27FC236}">
                  <a16:creationId xmlns:a16="http://schemas.microsoft.com/office/drawing/2014/main" id="{CF6DD9F9-D630-42C9-93DD-1C8782C3B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248" y="5154294"/>
              <a:ext cx="1833163" cy="1178761"/>
            </a:xfrm>
            <a:custGeom>
              <a:avLst/>
              <a:gdLst>
                <a:gd name="T0" fmla="*/ 6 w 874"/>
                <a:gd name="T1" fmla="*/ 0 h 562"/>
                <a:gd name="T2" fmla="*/ 3 w 874"/>
                <a:gd name="T3" fmla="*/ 9 h 562"/>
                <a:gd name="T4" fmla="*/ 0 w 874"/>
                <a:gd name="T5" fmla="*/ 16 h 562"/>
                <a:gd name="T6" fmla="*/ 23 w 874"/>
                <a:gd name="T7" fmla="*/ 25 h 562"/>
                <a:gd name="T8" fmla="*/ 309 w 874"/>
                <a:gd name="T9" fmla="*/ 122 h 562"/>
                <a:gd name="T10" fmla="*/ 321 w 874"/>
                <a:gd name="T11" fmla="*/ 517 h 562"/>
                <a:gd name="T12" fmla="*/ 323 w 874"/>
                <a:gd name="T13" fmla="*/ 553 h 562"/>
                <a:gd name="T14" fmla="*/ 323 w 874"/>
                <a:gd name="T15" fmla="*/ 562 h 562"/>
                <a:gd name="T16" fmla="*/ 332 w 874"/>
                <a:gd name="T17" fmla="*/ 561 h 562"/>
                <a:gd name="T18" fmla="*/ 427 w 874"/>
                <a:gd name="T19" fmla="*/ 540 h 562"/>
                <a:gd name="T20" fmla="*/ 870 w 874"/>
                <a:gd name="T21" fmla="*/ 446 h 562"/>
                <a:gd name="T22" fmla="*/ 874 w 874"/>
                <a:gd name="T23" fmla="*/ 445 h 562"/>
                <a:gd name="T24" fmla="*/ 870 w 874"/>
                <a:gd name="T25" fmla="*/ 428 h 562"/>
                <a:gd name="T26" fmla="*/ 867 w 874"/>
                <a:gd name="T27" fmla="*/ 428 h 562"/>
                <a:gd name="T28" fmla="*/ 847 w 874"/>
                <a:gd name="T29" fmla="*/ 433 h 562"/>
                <a:gd name="T30" fmla="*/ 339 w 874"/>
                <a:gd name="T31" fmla="*/ 540 h 562"/>
                <a:gd name="T32" fmla="*/ 327 w 874"/>
                <a:gd name="T33" fmla="*/ 131 h 562"/>
                <a:gd name="T34" fmla="*/ 326 w 874"/>
                <a:gd name="T35" fmla="*/ 116 h 562"/>
                <a:gd name="T36" fmla="*/ 326 w 874"/>
                <a:gd name="T37" fmla="*/ 116 h 562"/>
                <a:gd name="T38" fmla="*/ 308 w 874"/>
                <a:gd name="T39" fmla="*/ 116 h 562"/>
                <a:gd name="T40" fmla="*/ 309 w 874"/>
                <a:gd name="T41" fmla="*/ 102 h 562"/>
                <a:gd name="T42" fmla="*/ 15 w 874"/>
                <a:gd name="T43" fmla="*/ 3 h 562"/>
                <a:gd name="T44" fmla="*/ 6 w 874"/>
                <a:gd name="T45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4" h="562">
                  <a:moveTo>
                    <a:pt x="6" y="0"/>
                  </a:moveTo>
                  <a:lnTo>
                    <a:pt x="3" y="9"/>
                  </a:lnTo>
                  <a:lnTo>
                    <a:pt x="0" y="16"/>
                  </a:lnTo>
                  <a:lnTo>
                    <a:pt x="23" y="25"/>
                  </a:lnTo>
                  <a:lnTo>
                    <a:pt x="309" y="122"/>
                  </a:lnTo>
                  <a:lnTo>
                    <a:pt x="321" y="517"/>
                  </a:lnTo>
                  <a:lnTo>
                    <a:pt x="323" y="553"/>
                  </a:lnTo>
                  <a:lnTo>
                    <a:pt x="323" y="562"/>
                  </a:lnTo>
                  <a:lnTo>
                    <a:pt x="332" y="561"/>
                  </a:lnTo>
                  <a:lnTo>
                    <a:pt x="427" y="540"/>
                  </a:lnTo>
                  <a:lnTo>
                    <a:pt x="870" y="446"/>
                  </a:lnTo>
                  <a:lnTo>
                    <a:pt x="874" y="445"/>
                  </a:lnTo>
                  <a:lnTo>
                    <a:pt x="870" y="428"/>
                  </a:lnTo>
                  <a:lnTo>
                    <a:pt x="867" y="428"/>
                  </a:lnTo>
                  <a:lnTo>
                    <a:pt x="847" y="433"/>
                  </a:lnTo>
                  <a:lnTo>
                    <a:pt x="339" y="540"/>
                  </a:lnTo>
                  <a:lnTo>
                    <a:pt x="327" y="131"/>
                  </a:lnTo>
                  <a:lnTo>
                    <a:pt x="326" y="116"/>
                  </a:lnTo>
                  <a:lnTo>
                    <a:pt x="326" y="116"/>
                  </a:lnTo>
                  <a:lnTo>
                    <a:pt x="308" y="116"/>
                  </a:lnTo>
                  <a:lnTo>
                    <a:pt x="309" y="102"/>
                  </a:lnTo>
                  <a:lnTo>
                    <a:pt x="15" y="3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id="{C2252636-577D-43C7-A33F-3A5BB29CA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4259" y="3927291"/>
              <a:ext cx="1424162" cy="1470306"/>
            </a:xfrm>
            <a:custGeom>
              <a:avLst/>
              <a:gdLst>
                <a:gd name="T0" fmla="*/ 12 w 679"/>
                <a:gd name="T1" fmla="*/ 0 h 701"/>
                <a:gd name="T2" fmla="*/ 10 w 679"/>
                <a:gd name="T3" fmla="*/ 15 h 701"/>
                <a:gd name="T4" fmla="*/ 10 w 679"/>
                <a:gd name="T5" fmla="*/ 52 h 701"/>
                <a:gd name="T6" fmla="*/ 1 w 679"/>
                <a:gd name="T7" fmla="*/ 687 h 701"/>
                <a:gd name="T8" fmla="*/ 0 w 679"/>
                <a:gd name="T9" fmla="*/ 701 h 701"/>
                <a:gd name="T10" fmla="*/ 18 w 679"/>
                <a:gd name="T11" fmla="*/ 701 h 701"/>
                <a:gd name="T12" fmla="*/ 18 w 679"/>
                <a:gd name="T13" fmla="*/ 701 h 701"/>
                <a:gd name="T14" fmla="*/ 18 w 679"/>
                <a:gd name="T15" fmla="*/ 684 h 701"/>
                <a:gd name="T16" fmla="*/ 28 w 679"/>
                <a:gd name="T17" fmla="*/ 33 h 701"/>
                <a:gd name="T18" fmla="*/ 536 w 679"/>
                <a:gd name="T19" fmla="*/ 373 h 701"/>
                <a:gd name="T20" fmla="*/ 557 w 679"/>
                <a:gd name="T21" fmla="*/ 386 h 701"/>
                <a:gd name="T22" fmla="*/ 559 w 679"/>
                <a:gd name="T23" fmla="*/ 385 h 701"/>
                <a:gd name="T24" fmla="*/ 563 w 679"/>
                <a:gd name="T25" fmla="*/ 367 h 701"/>
                <a:gd name="T26" fmla="*/ 673 w 679"/>
                <a:gd name="T27" fmla="*/ 27 h 701"/>
                <a:gd name="T28" fmla="*/ 679 w 679"/>
                <a:gd name="T29" fmla="*/ 9 h 701"/>
                <a:gd name="T30" fmla="*/ 661 w 679"/>
                <a:gd name="T31" fmla="*/ 3 h 701"/>
                <a:gd name="T32" fmla="*/ 658 w 679"/>
                <a:gd name="T33" fmla="*/ 15 h 701"/>
                <a:gd name="T34" fmla="*/ 548 w 679"/>
                <a:gd name="T35" fmla="*/ 359 h 701"/>
                <a:gd name="T36" fmla="*/ 48 w 679"/>
                <a:gd name="T37" fmla="*/ 25 h 701"/>
                <a:gd name="T38" fmla="*/ 22 w 679"/>
                <a:gd name="T39" fmla="*/ 7 h 701"/>
                <a:gd name="T40" fmla="*/ 12 w 679"/>
                <a:gd name="T41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9" h="701">
                  <a:moveTo>
                    <a:pt x="12" y="0"/>
                  </a:moveTo>
                  <a:lnTo>
                    <a:pt x="10" y="15"/>
                  </a:lnTo>
                  <a:lnTo>
                    <a:pt x="10" y="52"/>
                  </a:lnTo>
                  <a:lnTo>
                    <a:pt x="1" y="687"/>
                  </a:lnTo>
                  <a:lnTo>
                    <a:pt x="0" y="701"/>
                  </a:lnTo>
                  <a:lnTo>
                    <a:pt x="18" y="701"/>
                  </a:lnTo>
                  <a:lnTo>
                    <a:pt x="18" y="701"/>
                  </a:lnTo>
                  <a:lnTo>
                    <a:pt x="18" y="684"/>
                  </a:lnTo>
                  <a:lnTo>
                    <a:pt x="28" y="33"/>
                  </a:lnTo>
                  <a:lnTo>
                    <a:pt x="536" y="373"/>
                  </a:lnTo>
                  <a:lnTo>
                    <a:pt x="557" y="386"/>
                  </a:lnTo>
                  <a:lnTo>
                    <a:pt x="559" y="385"/>
                  </a:lnTo>
                  <a:lnTo>
                    <a:pt x="563" y="367"/>
                  </a:lnTo>
                  <a:lnTo>
                    <a:pt x="673" y="27"/>
                  </a:lnTo>
                  <a:lnTo>
                    <a:pt x="679" y="9"/>
                  </a:lnTo>
                  <a:lnTo>
                    <a:pt x="661" y="3"/>
                  </a:lnTo>
                  <a:lnTo>
                    <a:pt x="658" y="15"/>
                  </a:lnTo>
                  <a:lnTo>
                    <a:pt x="548" y="359"/>
                  </a:lnTo>
                  <a:lnTo>
                    <a:pt x="48" y="25"/>
                  </a:lnTo>
                  <a:lnTo>
                    <a:pt x="22" y="7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9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id="{674A990A-1B5C-4330-84EC-2B7FA46A68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4259" y="3927291"/>
              <a:ext cx="1424162" cy="1470306"/>
            </a:xfrm>
            <a:custGeom>
              <a:avLst/>
              <a:gdLst>
                <a:gd name="T0" fmla="*/ 12 w 679"/>
                <a:gd name="T1" fmla="*/ 0 h 701"/>
                <a:gd name="T2" fmla="*/ 10 w 679"/>
                <a:gd name="T3" fmla="*/ 15 h 701"/>
                <a:gd name="T4" fmla="*/ 10 w 679"/>
                <a:gd name="T5" fmla="*/ 52 h 701"/>
                <a:gd name="T6" fmla="*/ 1 w 679"/>
                <a:gd name="T7" fmla="*/ 687 h 701"/>
                <a:gd name="T8" fmla="*/ 0 w 679"/>
                <a:gd name="T9" fmla="*/ 701 h 701"/>
                <a:gd name="T10" fmla="*/ 18 w 679"/>
                <a:gd name="T11" fmla="*/ 701 h 701"/>
                <a:gd name="T12" fmla="*/ 18 w 679"/>
                <a:gd name="T13" fmla="*/ 701 h 701"/>
                <a:gd name="T14" fmla="*/ 18 w 679"/>
                <a:gd name="T15" fmla="*/ 684 h 701"/>
                <a:gd name="T16" fmla="*/ 28 w 679"/>
                <a:gd name="T17" fmla="*/ 33 h 701"/>
                <a:gd name="T18" fmla="*/ 536 w 679"/>
                <a:gd name="T19" fmla="*/ 373 h 701"/>
                <a:gd name="T20" fmla="*/ 557 w 679"/>
                <a:gd name="T21" fmla="*/ 386 h 701"/>
                <a:gd name="T22" fmla="*/ 559 w 679"/>
                <a:gd name="T23" fmla="*/ 385 h 701"/>
                <a:gd name="T24" fmla="*/ 563 w 679"/>
                <a:gd name="T25" fmla="*/ 367 h 701"/>
                <a:gd name="T26" fmla="*/ 673 w 679"/>
                <a:gd name="T27" fmla="*/ 27 h 701"/>
                <a:gd name="T28" fmla="*/ 679 w 679"/>
                <a:gd name="T29" fmla="*/ 9 h 701"/>
                <a:gd name="T30" fmla="*/ 661 w 679"/>
                <a:gd name="T31" fmla="*/ 3 h 701"/>
                <a:gd name="T32" fmla="*/ 658 w 679"/>
                <a:gd name="T33" fmla="*/ 15 h 701"/>
                <a:gd name="T34" fmla="*/ 548 w 679"/>
                <a:gd name="T35" fmla="*/ 359 h 701"/>
                <a:gd name="T36" fmla="*/ 48 w 679"/>
                <a:gd name="T37" fmla="*/ 25 h 701"/>
                <a:gd name="T38" fmla="*/ 22 w 679"/>
                <a:gd name="T39" fmla="*/ 7 h 701"/>
                <a:gd name="T40" fmla="*/ 12 w 679"/>
                <a:gd name="T41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9" h="701">
                  <a:moveTo>
                    <a:pt x="12" y="0"/>
                  </a:moveTo>
                  <a:lnTo>
                    <a:pt x="10" y="15"/>
                  </a:lnTo>
                  <a:lnTo>
                    <a:pt x="10" y="52"/>
                  </a:lnTo>
                  <a:lnTo>
                    <a:pt x="1" y="687"/>
                  </a:lnTo>
                  <a:lnTo>
                    <a:pt x="0" y="701"/>
                  </a:lnTo>
                  <a:lnTo>
                    <a:pt x="18" y="701"/>
                  </a:lnTo>
                  <a:lnTo>
                    <a:pt x="18" y="701"/>
                  </a:lnTo>
                  <a:lnTo>
                    <a:pt x="18" y="684"/>
                  </a:lnTo>
                  <a:lnTo>
                    <a:pt x="28" y="33"/>
                  </a:lnTo>
                  <a:lnTo>
                    <a:pt x="536" y="373"/>
                  </a:lnTo>
                  <a:lnTo>
                    <a:pt x="557" y="386"/>
                  </a:lnTo>
                  <a:lnTo>
                    <a:pt x="559" y="385"/>
                  </a:lnTo>
                  <a:lnTo>
                    <a:pt x="563" y="367"/>
                  </a:lnTo>
                  <a:lnTo>
                    <a:pt x="673" y="27"/>
                  </a:lnTo>
                  <a:lnTo>
                    <a:pt x="679" y="9"/>
                  </a:lnTo>
                  <a:lnTo>
                    <a:pt x="661" y="3"/>
                  </a:lnTo>
                  <a:lnTo>
                    <a:pt x="658" y="15"/>
                  </a:lnTo>
                  <a:lnTo>
                    <a:pt x="548" y="359"/>
                  </a:lnTo>
                  <a:lnTo>
                    <a:pt x="48" y="25"/>
                  </a:lnTo>
                  <a:lnTo>
                    <a:pt x="22" y="7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grpSp>
          <p:nvGrpSpPr>
            <p:cNvPr id="2" name="Группа 168"/>
            <p:cNvGrpSpPr/>
            <p:nvPr/>
          </p:nvGrpSpPr>
          <p:grpSpPr>
            <a:xfrm>
              <a:off x="5975798" y="7134896"/>
              <a:ext cx="1583878" cy="2433468"/>
              <a:chOff x="6534026" y="7789734"/>
              <a:chExt cx="1025649" cy="1778630"/>
            </a:xfrm>
          </p:grpSpPr>
          <p:sp>
            <p:nvSpPr>
              <p:cNvPr id="33" name="Freeform 29">
                <a:extLst>
                  <a:ext uri="{FF2B5EF4-FFF2-40B4-BE49-F238E27FC236}">
                    <a16:creationId xmlns:a16="http://schemas.microsoft.com/office/drawing/2014/main" id="{AC6E2B14-DE90-4613-9B73-029891901A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34026" y="7796027"/>
                <a:ext cx="1025648" cy="1757655"/>
              </a:xfrm>
              <a:custGeom>
                <a:avLst/>
                <a:gdLst>
                  <a:gd name="T0" fmla="*/ 11 w 489"/>
                  <a:gd name="T1" fmla="*/ 436 h 838"/>
                  <a:gd name="T2" fmla="*/ 3 w 489"/>
                  <a:gd name="T3" fmla="*/ 441 h 838"/>
                  <a:gd name="T4" fmla="*/ 243 w 489"/>
                  <a:gd name="T5" fmla="*/ 838 h 838"/>
                  <a:gd name="T6" fmla="*/ 241 w 489"/>
                  <a:gd name="T7" fmla="*/ 800 h 838"/>
                  <a:gd name="T8" fmla="*/ 30 w 489"/>
                  <a:gd name="T9" fmla="*/ 453 h 838"/>
                  <a:gd name="T10" fmla="*/ 8 w 489"/>
                  <a:gd name="T11" fmla="*/ 445 h 838"/>
                  <a:gd name="T12" fmla="*/ 11 w 489"/>
                  <a:gd name="T13" fmla="*/ 436 h 838"/>
                  <a:gd name="T14" fmla="*/ 240 w 489"/>
                  <a:gd name="T15" fmla="*/ 11 h 838"/>
                  <a:gd name="T16" fmla="*/ 0 w 489"/>
                  <a:gd name="T17" fmla="*/ 436 h 838"/>
                  <a:gd name="T18" fmla="*/ 3 w 489"/>
                  <a:gd name="T19" fmla="*/ 441 h 838"/>
                  <a:gd name="T20" fmla="*/ 11 w 489"/>
                  <a:gd name="T21" fmla="*/ 436 h 838"/>
                  <a:gd name="T22" fmla="*/ 14 w 489"/>
                  <a:gd name="T23" fmla="*/ 427 h 838"/>
                  <a:gd name="T24" fmla="*/ 23 w 489"/>
                  <a:gd name="T25" fmla="*/ 432 h 838"/>
                  <a:gd name="T26" fmla="*/ 240 w 489"/>
                  <a:gd name="T27" fmla="*/ 48 h 838"/>
                  <a:gd name="T28" fmla="*/ 240 w 489"/>
                  <a:gd name="T29" fmla="*/ 11 h 838"/>
                  <a:gd name="T30" fmla="*/ 489 w 489"/>
                  <a:gd name="T31" fmla="*/ 0 h 838"/>
                  <a:gd name="T32" fmla="*/ 252 w 489"/>
                  <a:gd name="T33" fmla="*/ 5 h 838"/>
                  <a:gd name="T34" fmla="*/ 278 w 489"/>
                  <a:gd name="T35" fmla="*/ 21 h 838"/>
                  <a:gd name="T36" fmla="*/ 489 w 489"/>
                  <a:gd name="T37" fmla="*/ 18 h 838"/>
                  <a:gd name="T38" fmla="*/ 489 w 489"/>
                  <a:gd name="T39" fmla="*/ 0 h 8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9" h="838">
                    <a:moveTo>
                      <a:pt x="11" y="436"/>
                    </a:moveTo>
                    <a:lnTo>
                      <a:pt x="3" y="441"/>
                    </a:lnTo>
                    <a:lnTo>
                      <a:pt x="243" y="838"/>
                    </a:lnTo>
                    <a:lnTo>
                      <a:pt x="241" y="800"/>
                    </a:lnTo>
                    <a:lnTo>
                      <a:pt x="30" y="453"/>
                    </a:lnTo>
                    <a:lnTo>
                      <a:pt x="8" y="445"/>
                    </a:lnTo>
                    <a:lnTo>
                      <a:pt x="11" y="436"/>
                    </a:lnTo>
                    <a:close/>
                    <a:moveTo>
                      <a:pt x="240" y="11"/>
                    </a:moveTo>
                    <a:lnTo>
                      <a:pt x="0" y="436"/>
                    </a:lnTo>
                    <a:lnTo>
                      <a:pt x="3" y="441"/>
                    </a:lnTo>
                    <a:lnTo>
                      <a:pt x="11" y="436"/>
                    </a:lnTo>
                    <a:lnTo>
                      <a:pt x="14" y="427"/>
                    </a:lnTo>
                    <a:lnTo>
                      <a:pt x="23" y="432"/>
                    </a:lnTo>
                    <a:lnTo>
                      <a:pt x="240" y="48"/>
                    </a:lnTo>
                    <a:lnTo>
                      <a:pt x="240" y="11"/>
                    </a:lnTo>
                    <a:close/>
                    <a:moveTo>
                      <a:pt x="489" y="0"/>
                    </a:moveTo>
                    <a:lnTo>
                      <a:pt x="252" y="5"/>
                    </a:lnTo>
                    <a:lnTo>
                      <a:pt x="278" y="21"/>
                    </a:lnTo>
                    <a:lnTo>
                      <a:pt x="489" y="18"/>
                    </a:lnTo>
                    <a:lnTo>
                      <a:pt x="489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:a16="http://schemas.microsoft.com/office/drawing/2014/main" id="{E7235026-B7CE-4043-B180-786FF1C785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34026" y="7796027"/>
                <a:ext cx="1025648" cy="1757655"/>
              </a:xfrm>
              <a:custGeom>
                <a:avLst/>
                <a:gdLst>
                  <a:gd name="T0" fmla="*/ 11 w 489"/>
                  <a:gd name="T1" fmla="*/ 436 h 838"/>
                  <a:gd name="T2" fmla="*/ 3 w 489"/>
                  <a:gd name="T3" fmla="*/ 441 h 838"/>
                  <a:gd name="T4" fmla="*/ 243 w 489"/>
                  <a:gd name="T5" fmla="*/ 838 h 838"/>
                  <a:gd name="T6" fmla="*/ 241 w 489"/>
                  <a:gd name="T7" fmla="*/ 800 h 838"/>
                  <a:gd name="T8" fmla="*/ 30 w 489"/>
                  <a:gd name="T9" fmla="*/ 453 h 838"/>
                  <a:gd name="T10" fmla="*/ 8 w 489"/>
                  <a:gd name="T11" fmla="*/ 445 h 838"/>
                  <a:gd name="T12" fmla="*/ 11 w 489"/>
                  <a:gd name="T13" fmla="*/ 436 h 838"/>
                  <a:gd name="T14" fmla="*/ 240 w 489"/>
                  <a:gd name="T15" fmla="*/ 11 h 838"/>
                  <a:gd name="T16" fmla="*/ 0 w 489"/>
                  <a:gd name="T17" fmla="*/ 436 h 838"/>
                  <a:gd name="T18" fmla="*/ 3 w 489"/>
                  <a:gd name="T19" fmla="*/ 441 h 838"/>
                  <a:gd name="T20" fmla="*/ 11 w 489"/>
                  <a:gd name="T21" fmla="*/ 436 h 838"/>
                  <a:gd name="T22" fmla="*/ 14 w 489"/>
                  <a:gd name="T23" fmla="*/ 427 h 838"/>
                  <a:gd name="T24" fmla="*/ 23 w 489"/>
                  <a:gd name="T25" fmla="*/ 432 h 838"/>
                  <a:gd name="T26" fmla="*/ 240 w 489"/>
                  <a:gd name="T27" fmla="*/ 48 h 838"/>
                  <a:gd name="T28" fmla="*/ 240 w 489"/>
                  <a:gd name="T29" fmla="*/ 11 h 838"/>
                  <a:gd name="T30" fmla="*/ 489 w 489"/>
                  <a:gd name="T31" fmla="*/ 0 h 838"/>
                  <a:gd name="T32" fmla="*/ 252 w 489"/>
                  <a:gd name="T33" fmla="*/ 5 h 838"/>
                  <a:gd name="T34" fmla="*/ 278 w 489"/>
                  <a:gd name="T35" fmla="*/ 21 h 838"/>
                  <a:gd name="T36" fmla="*/ 489 w 489"/>
                  <a:gd name="T37" fmla="*/ 18 h 838"/>
                  <a:gd name="T38" fmla="*/ 489 w 489"/>
                  <a:gd name="T39" fmla="*/ 0 h 8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9" h="838">
                    <a:moveTo>
                      <a:pt x="11" y="436"/>
                    </a:moveTo>
                    <a:lnTo>
                      <a:pt x="3" y="441"/>
                    </a:lnTo>
                    <a:lnTo>
                      <a:pt x="243" y="838"/>
                    </a:lnTo>
                    <a:lnTo>
                      <a:pt x="241" y="800"/>
                    </a:lnTo>
                    <a:lnTo>
                      <a:pt x="30" y="453"/>
                    </a:lnTo>
                    <a:lnTo>
                      <a:pt x="8" y="445"/>
                    </a:lnTo>
                    <a:lnTo>
                      <a:pt x="11" y="436"/>
                    </a:lnTo>
                    <a:moveTo>
                      <a:pt x="240" y="11"/>
                    </a:moveTo>
                    <a:lnTo>
                      <a:pt x="0" y="436"/>
                    </a:lnTo>
                    <a:lnTo>
                      <a:pt x="3" y="441"/>
                    </a:lnTo>
                    <a:lnTo>
                      <a:pt x="11" y="436"/>
                    </a:lnTo>
                    <a:lnTo>
                      <a:pt x="14" y="427"/>
                    </a:lnTo>
                    <a:lnTo>
                      <a:pt x="23" y="432"/>
                    </a:lnTo>
                    <a:lnTo>
                      <a:pt x="240" y="48"/>
                    </a:lnTo>
                    <a:lnTo>
                      <a:pt x="240" y="11"/>
                    </a:lnTo>
                    <a:moveTo>
                      <a:pt x="489" y="0"/>
                    </a:moveTo>
                    <a:lnTo>
                      <a:pt x="252" y="5"/>
                    </a:lnTo>
                    <a:lnTo>
                      <a:pt x="278" y="21"/>
                    </a:lnTo>
                    <a:lnTo>
                      <a:pt x="489" y="18"/>
                    </a:lnTo>
                    <a:lnTo>
                      <a:pt x="48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:a16="http://schemas.microsoft.com/office/drawing/2014/main" id="{FF2FC928-218E-480B-B858-0DD3150F3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62581" y="9515928"/>
                <a:ext cx="497093" cy="50339"/>
              </a:xfrm>
              <a:custGeom>
                <a:avLst/>
                <a:gdLst>
                  <a:gd name="T0" fmla="*/ 237 w 237"/>
                  <a:gd name="T1" fmla="*/ 0 h 24"/>
                  <a:gd name="T2" fmla="*/ 96 w 237"/>
                  <a:gd name="T3" fmla="*/ 3 h 24"/>
                  <a:gd name="T4" fmla="*/ 0 w 237"/>
                  <a:gd name="T5" fmla="*/ 24 h 24"/>
                  <a:gd name="T6" fmla="*/ 237 w 237"/>
                  <a:gd name="T7" fmla="*/ 18 h 24"/>
                  <a:gd name="T8" fmla="*/ 237 w 237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7" h="24">
                    <a:moveTo>
                      <a:pt x="237" y="0"/>
                    </a:moveTo>
                    <a:lnTo>
                      <a:pt x="96" y="3"/>
                    </a:lnTo>
                    <a:lnTo>
                      <a:pt x="0" y="24"/>
                    </a:lnTo>
                    <a:lnTo>
                      <a:pt x="237" y="18"/>
                    </a:lnTo>
                    <a:lnTo>
                      <a:pt x="237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6" name="Freeform 32">
                <a:extLst>
                  <a:ext uri="{FF2B5EF4-FFF2-40B4-BE49-F238E27FC236}">
                    <a16:creationId xmlns:a16="http://schemas.microsoft.com/office/drawing/2014/main" id="{7E926C0B-64CF-49C3-863D-C26284965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62581" y="9515928"/>
                <a:ext cx="497093" cy="50339"/>
              </a:xfrm>
              <a:custGeom>
                <a:avLst/>
                <a:gdLst>
                  <a:gd name="T0" fmla="*/ 237 w 237"/>
                  <a:gd name="T1" fmla="*/ 0 h 24"/>
                  <a:gd name="T2" fmla="*/ 96 w 237"/>
                  <a:gd name="T3" fmla="*/ 3 h 24"/>
                  <a:gd name="T4" fmla="*/ 0 w 237"/>
                  <a:gd name="T5" fmla="*/ 24 h 24"/>
                  <a:gd name="T6" fmla="*/ 237 w 237"/>
                  <a:gd name="T7" fmla="*/ 18 h 24"/>
                  <a:gd name="T8" fmla="*/ 237 w 237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7" h="24">
                    <a:moveTo>
                      <a:pt x="237" y="0"/>
                    </a:moveTo>
                    <a:lnTo>
                      <a:pt x="96" y="3"/>
                    </a:lnTo>
                    <a:lnTo>
                      <a:pt x="0" y="24"/>
                    </a:lnTo>
                    <a:lnTo>
                      <a:pt x="237" y="18"/>
                    </a:lnTo>
                    <a:lnTo>
                      <a:pt x="2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7" name="Freeform 33">
                <a:extLst>
                  <a:ext uri="{FF2B5EF4-FFF2-40B4-BE49-F238E27FC236}">
                    <a16:creationId xmlns:a16="http://schemas.microsoft.com/office/drawing/2014/main" id="{2E09E1B0-0857-4A3E-94B7-D365ED29E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386" y="8540618"/>
                <a:ext cx="501288" cy="656499"/>
              </a:xfrm>
              <a:custGeom>
                <a:avLst/>
                <a:gdLst>
                  <a:gd name="T0" fmla="*/ 239 w 239"/>
                  <a:gd name="T1" fmla="*/ 0 h 313"/>
                  <a:gd name="T2" fmla="*/ 0 w 239"/>
                  <a:gd name="T3" fmla="*/ 143 h 313"/>
                  <a:gd name="T4" fmla="*/ 0 w 239"/>
                  <a:gd name="T5" fmla="*/ 160 h 313"/>
                  <a:gd name="T6" fmla="*/ 0 w 239"/>
                  <a:gd name="T7" fmla="*/ 176 h 313"/>
                  <a:gd name="T8" fmla="*/ 239 w 239"/>
                  <a:gd name="T9" fmla="*/ 313 h 313"/>
                  <a:gd name="T10" fmla="*/ 239 w 239"/>
                  <a:gd name="T11" fmla="*/ 293 h 313"/>
                  <a:gd name="T12" fmla="*/ 9 w 239"/>
                  <a:gd name="T13" fmla="*/ 160 h 313"/>
                  <a:gd name="T14" fmla="*/ 239 w 239"/>
                  <a:gd name="T15" fmla="*/ 21 h 313"/>
                  <a:gd name="T16" fmla="*/ 239 w 239"/>
                  <a:gd name="T17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9" h="313">
                    <a:moveTo>
                      <a:pt x="239" y="0"/>
                    </a:moveTo>
                    <a:lnTo>
                      <a:pt x="0" y="143"/>
                    </a:lnTo>
                    <a:lnTo>
                      <a:pt x="0" y="160"/>
                    </a:lnTo>
                    <a:lnTo>
                      <a:pt x="0" y="176"/>
                    </a:lnTo>
                    <a:lnTo>
                      <a:pt x="239" y="313"/>
                    </a:lnTo>
                    <a:lnTo>
                      <a:pt x="239" y="293"/>
                    </a:lnTo>
                    <a:lnTo>
                      <a:pt x="9" y="160"/>
                    </a:lnTo>
                    <a:lnTo>
                      <a:pt x="239" y="21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8" name="Freeform 34">
                <a:extLst>
                  <a:ext uri="{FF2B5EF4-FFF2-40B4-BE49-F238E27FC236}">
                    <a16:creationId xmlns:a16="http://schemas.microsoft.com/office/drawing/2014/main" id="{19951E36-15EB-4900-9978-59B1E540F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386" y="8540618"/>
                <a:ext cx="501288" cy="656499"/>
              </a:xfrm>
              <a:custGeom>
                <a:avLst/>
                <a:gdLst>
                  <a:gd name="T0" fmla="*/ 239 w 239"/>
                  <a:gd name="T1" fmla="*/ 0 h 313"/>
                  <a:gd name="T2" fmla="*/ 0 w 239"/>
                  <a:gd name="T3" fmla="*/ 143 h 313"/>
                  <a:gd name="T4" fmla="*/ 0 w 239"/>
                  <a:gd name="T5" fmla="*/ 160 h 313"/>
                  <a:gd name="T6" fmla="*/ 0 w 239"/>
                  <a:gd name="T7" fmla="*/ 176 h 313"/>
                  <a:gd name="T8" fmla="*/ 239 w 239"/>
                  <a:gd name="T9" fmla="*/ 313 h 313"/>
                  <a:gd name="T10" fmla="*/ 239 w 239"/>
                  <a:gd name="T11" fmla="*/ 293 h 313"/>
                  <a:gd name="T12" fmla="*/ 9 w 239"/>
                  <a:gd name="T13" fmla="*/ 160 h 313"/>
                  <a:gd name="T14" fmla="*/ 239 w 239"/>
                  <a:gd name="T15" fmla="*/ 21 h 313"/>
                  <a:gd name="T16" fmla="*/ 239 w 239"/>
                  <a:gd name="T17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9" h="313">
                    <a:moveTo>
                      <a:pt x="239" y="0"/>
                    </a:moveTo>
                    <a:lnTo>
                      <a:pt x="0" y="143"/>
                    </a:lnTo>
                    <a:lnTo>
                      <a:pt x="0" y="160"/>
                    </a:lnTo>
                    <a:lnTo>
                      <a:pt x="0" y="176"/>
                    </a:lnTo>
                    <a:lnTo>
                      <a:pt x="239" y="313"/>
                    </a:lnTo>
                    <a:lnTo>
                      <a:pt x="239" y="293"/>
                    </a:lnTo>
                    <a:lnTo>
                      <a:pt x="9" y="160"/>
                    </a:lnTo>
                    <a:lnTo>
                      <a:pt x="239" y="21"/>
                    </a:lnTo>
                    <a:lnTo>
                      <a:pt x="23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9" name="Freeform 35">
                <a:extLst>
                  <a:ext uri="{FF2B5EF4-FFF2-40B4-BE49-F238E27FC236}">
                    <a16:creationId xmlns:a16="http://schemas.microsoft.com/office/drawing/2014/main" id="{6846B8A8-FF12-4111-8A13-6EC8C8E446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0806" y="8691634"/>
                <a:ext cx="1008869" cy="876730"/>
              </a:xfrm>
              <a:custGeom>
                <a:avLst/>
                <a:gdLst>
                  <a:gd name="T0" fmla="*/ 6 w 481"/>
                  <a:gd name="T1" fmla="*/ 0 h 418"/>
                  <a:gd name="T2" fmla="*/ 3 w 481"/>
                  <a:gd name="T3" fmla="*/ 9 h 418"/>
                  <a:gd name="T4" fmla="*/ 0 w 481"/>
                  <a:gd name="T5" fmla="*/ 18 h 418"/>
                  <a:gd name="T6" fmla="*/ 22 w 481"/>
                  <a:gd name="T7" fmla="*/ 26 h 418"/>
                  <a:gd name="T8" fmla="*/ 224 w 481"/>
                  <a:gd name="T9" fmla="*/ 94 h 418"/>
                  <a:gd name="T10" fmla="*/ 233 w 481"/>
                  <a:gd name="T11" fmla="*/ 373 h 418"/>
                  <a:gd name="T12" fmla="*/ 235 w 481"/>
                  <a:gd name="T13" fmla="*/ 411 h 418"/>
                  <a:gd name="T14" fmla="*/ 235 w 481"/>
                  <a:gd name="T15" fmla="*/ 418 h 418"/>
                  <a:gd name="T16" fmla="*/ 244 w 481"/>
                  <a:gd name="T17" fmla="*/ 417 h 418"/>
                  <a:gd name="T18" fmla="*/ 340 w 481"/>
                  <a:gd name="T19" fmla="*/ 396 h 418"/>
                  <a:gd name="T20" fmla="*/ 481 w 481"/>
                  <a:gd name="T21" fmla="*/ 367 h 418"/>
                  <a:gd name="T22" fmla="*/ 481 w 481"/>
                  <a:gd name="T23" fmla="*/ 348 h 418"/>
                  <a:gd name="T24" fmla="*/ 251 w 481"/>
                  <a:gd name="T25" fmla="*/ 396 h 418"/>
                  <a:gd name="T26" fmla="*/ 242 w 481"/>
                  <a:gd name="T27" fmla="*/ 104 h 418"/>
                  <a:gd name="T28" fmla="*/ 242 w 481"/>
                  <a:gd name="T29" fmla="*/ 88 h 418"/>
                  <a:gd name="T30" fmla="*/ 242 w 481"/>
                  <a:gd name="T31" fmla="*/ 88 h 418"/>
                  <a:gd name="T32" fmla="*/ 224 w 481"/>
                  <a:gd name="T33" fmla="*/ 88 h 418"/>
                  <a:gd name="T34" fmla="*/ 224 w 481"/>
                  <a:gd name="T35" fmla="*/ 76 h 418"/>
                  <a:gd name="T36" fmla="*/ 15 w 481"/>
                  <a:gd name="T37" fmla="*/ 5 h 418"/>
                  <a:gd name="T38" fmla="*/ 6 w 481"/>
                  <a:gd name="T39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1" h="418">
                    <a:moveTo>
                      <a:pt x="6" y="0"/>
                    </a:moveTo>
                    <a:lnTo>
                      <a:pt x="3" y="9"/>
                    </a:lnTo>
                    <a:lnTo>
                      <a:pt x="0" y="18"/>
                    </a:lnTo>
                    <a:lnTo>
                      <a:pt x="22" y="26"/>
                    </a:lnTo>
                    <a:lnTo>
                      <a:pt x="224" y="94"/>
                    </a:lnTo>
                    <a:lnTo>
                      <a:pt x="233" y="373"/>
                    </a:lnTo>
                    <a:lnTo>
                      <a:pt x="235" y="411"/>
                    </a:lnTo>
                    <a:lnTo>
                      <a:pt x="235" y="418"/>
                    </a:lnTo>
                    <a:lnTo>
                      <a:pt x="244" y="417"/>
                    </a:lnTo>
                    <a:lnTo>
                      <a:pt x="340" y="396"/>
                    </a:lnTo>
                    <a:lnTo>
                      <a:pt x="481" y="367"/>
                    </a:lnTo>
                    <a:lnTo>
                      <a:pt x="481" y="348"/>
                    </a:lnTo>
                    <a:lnTo>
                      <a:pt x="251" y="396"/>
                    </a:lnTo>
                    <a:lnTo>
                      <a:pt x="242" y="104"/>
                    </a:lnTo>
                    <a:lnTo>
                      <a:pt x="242" y="88"/>
                    </a:lnTo>
                    <a:lnTo>
                      <a:pt x="242" y="88"/>
                    </a:lnTo>
                    <a:lnTo>
                      <a:pt x="224" y="88"/>
                    </a:lnTo>
                    <a:lnTo>
                      <a:pt x="224" y="76"/>
                    </a:lnTo>
                    <a:lnTo>
                      <a:pt x="15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0" name="Freeform 36">
                <a:extLst>
                  <a:ext uri="{FF2B5EF4-FFF2-40B4-BE49-F238E27FC236}">
                    <a16:creationId xmlns:a16="http://schemas.microsoft.com/office/drawing/2014/main" id="{59E2AD75-30B4-466C-9251-6CFC4987F0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0806" y="8691634"/>
                <a:ext cx="1008869" cy="876730"/>
              </a:xfrm>
              <a:custGeom>
                <a:avLst/>
                <a:gdLst>
                  <a:gd name="T0" fmla="*/ 6 w 481"/>
                  <a:gd name="T1" fmla="*/ 0 h 418"/>
                  <a:gd name="T2" fmla="*/ 3 w 481"/>
                  <a:gd name="T3" fmla="*/ 9 h 418"/>
                  <a:gd name="T4" fmla="*/ 0 w 481"/>
                  <a:gd name="T5" fmla="*/ 18 h 418"/>
                  <a:gd name="T6" fmla="*/ 22 w 481"/>
                  <a:gd name="T7" fmla="*/ 26 h 418"/>
                  <a:gd name="T8" fmla="*/ 224 w 481"/>
                  <a:gd name="T9" fmla="*/ 94 h 418"/>
                  <a:gd name="T10" fmla="*/ 233 w 481"/>
                  <a:gd name="T11" fmla="*/ 373 h 418"/>
                  <a:gd name="T12" fmla="*/ 235 w 481"/>
                  <a:gd name="T13" fmla="*/ 411 h 418"/>
                  <a:gd name="T14" fmla="*/ 235 w 481"/>
                  <a:gd name="T15" fmla="*/ 418 h 418"/>
                  <a:gd name="T16" fmla="*/ 244 w 481"/>
                  <a:gd name="T17" fmla="*/ 417 h 418"/>
                  <a:gd name="T18" fmla="*/ 340 w 481"/>
                  <a:gd name="T19" fmla="*/ 396 h 418"/>
                  <a:gd name="T20" fmla="*/ 481 w 481"/>
                  <a:gd name="T21" fmla="*/ 367 h 418"/>
                  <a:gd name="T22" fmla="*/ 481 w 481"/>
                  <a:gd name="T23" fmla="*/ 348 h 418"/>
                  <a:gd name="T24" fmla="*/ 251 w 481"/>
                  <a:gd name="T25" fmla="*/ 396 h 418"/>
                  <a:gd name="T26" fmla="*/ 242 w 481"/>
                  <a:gd name="T27" fmla="*/ 104 h 418"/>
                  <a:gd name="T28" fmla="*/ 242 w 481"/>
                  <a:gd name="T29" fmla="*/ 88 h 418"/>
                  <a:gd name="T30" fmla="*/ 242 w 481"/>
                  <a:gd name="T31" fmla="*/ 88 h 418"/>
                  <a:gd name="T32" fmla="*/ 224 w 481"/>
                  <a:gd name="T33" fmla="*/ 88 h 418"/>
                  <a:gd name="T34" fmla="*/ 224 w 481"/>
                  <a:gd name="T35" fmla="*/ 76 h 418"/>
                  <a:gd name="T36" fmla="*/ 15 w 481"/>
                  <a:gd name="T37" fmla="*/ 5 h 418"/>
                  <a:gd name="T38" fmla="*/ 6 w 481"/>
                  <a:gd name="T39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1" h="418">
                    <a:moveTo>
                      <a:pt x="6" y="0"/>
                    </a:moveTo>
                    <a:lnTo>
                      <a:pt x="3" y="9"/>
                    </a:lnTo>
                    <a:lnTo>
                      <a:pt x="0" y="18"/>
                    </a:lnTo>
                    <a:lnTo>
                      <a:pt x="22" y="26"/>
                    </a:lnTo>
                    <a:lnTo>
                      <a:pt x="224" y="94"/>
                    </a:lnTo>
                    <a:lnTo>
                      <a:pt x="233" y="373"/>
                    </a:lnTo>
                    <a:lnTo>
                      <a:pt x="235" y="411"/>
                    </a:lnTo>
                    <a:lnTo>
                      <a:pt x="235" y="418"/>
                    </a:lnTo>
                    <a:lnTo>
                      <a:pt x="244" y="417"/>
                    </a:lnTo>
                    <a:lnTo>
                      <a:pt x="340" y="396"/>
                    </a:lnTo>
                    <a:lnTo>
                      <a:pt x="481" y="367"/>
                    </a:lnTo>
                    <a:lnTo>
                      <a:pt x="481" y="348"/>
                    </a:lnTo>
                    <a:lnTo>
                      <a:pt x="251" y="396"/>
                    </a:lnTo>
                    <a:lnTo>
                      <a:pt x="242" y="104"/>
                    </a:lnTo>
                    <a:lnTo>
                      <a:pt x="242" y="88"/>
                    </a:lnTo>
                    <a:lnTo>
                      <a:pt x="242" y="88"/>
                    </a:lnTo>
                    <a:lnTo>
                      <a:pt x="224" y="88"/>
                    </a:lnTo>
                    <a:lnTo>
                      <a:pt x="224" y="76"/>
                    </a:lnTo>
                    <a:lnTo>
                      <a:pt x="15" y="5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1" name="Freeform 37">
                <a:extLst>
                  <a:ext uri="{FF2B5EF4-FFF2-40B4-BE49-F238E27FC236}">
                    <a16:creationId xmlns:a16="http://schemas.microsoft.com/office/drawing/2014/main" id="{3169BF0A-0153-4060-8501-F532D8A8D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20632" y="7789734"/>
                <a:ext cx="539042" cy="1086474"/>
              </a:xfrm>
              <a:custGeom>
                <a:avLst/>
                <a:gdLst>
                  <a:gd name="T0" fmla="*/ 8 w 257"/>
                  <a:gd name="T1" fmla="*/ 0 h 518"/>
                  <a:gd name="T2" fmla="*/ 8 w 257"/>
                  <a:gd name="T3" fmla="*/ 14 h 518"/>
                  <a:gd name="T4" fmla="*/ 8 w 257"/>
                  <a:gd name="T5" fmla="*/ 51 h 518"/>
                  <a:gd name="T6" fmla="*/ 0 w 257"/>
                  <a:gd name="T7" fmla="*/ 506 h 518"/>
                  <a:gd name="T8" fmla="*/ 0 w 257"/>
                  <a:gd name="T9" fmla="*/ 518 h 518"/>
                  <a:gd name="T10" fmla="*/ 18 w 257"/>
                  <a:gd name="T11" fmla="*/ 518 h 518"/>
                  <a:gd name="T12" fmla="*/ 18 w 257"/>
                  <a:gd name="T13" fmla="*/ 518 h 518"/>
                  <a:gd name="T14" fmla="*/ 18 w 257"/>
                  <a:gd name="T15" fmla="*/ 501 h 518"/>
                  <a:gd name="T16" fmla="*/ 26 w 257"/>
                  <a:gd name="T17" fmla="*/ 33 h 518"/>
                  <a:gd name="T18" fmla="*/ 257 w 257"/>
                  <a:gd name="T19" fmla="*/ 187 h 518"/>
                  <a:gd name="T20" fmla="*/ 257 w 257"/>
                  <a:gd name="T21" fmla="*/ 166 h 518"/>
                  <a:gd name="T22" fmla="*/ 46 w 257"/>
                  <a:gd name="T23" fmla="*/ 24 h 518"/>
                  <a:gd name="T24" fmla="*/ 20 w 257"/>
                  <a:gd name="T25" fmla="*/ 8 h 518"/>
                  <a:gd name="T26" fmla="*/ 8 w 257"/>
                  <a:gd name="T27" fmla="*/ 0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7" h="518">
                    <a:moveTo>
                      <a:pt x="8" y="0"/>
                    </a:moveTo>
                    <a:lnTo>
                      <a:pt x="8" y="14"/>
                    </a:lnTo>
                    <a:lnTo>
                      <a:pt x="8" y="51"/>
                    </a:lnTo>
                    <a:lnTo>
                      <a:pt x="0" y="506"/>
                    </a:lnTo>
                    <a:lnTo>
                      <a:pt x="0" y="518"/>
                    </a:lnTo>
                    <a:lnTo>
                      <a:pt x="18" y="518"/>
                    </a:lnTo>
                    <a:lnTo>
                      <a:pt x="18" y="518"/>
                    </a:lnTo>
                    <a:lnTo>
                      <a:pt x="18" y="501"/>
                    </a:lnTo>
                    <a:lnTo>
                      <a:pt x="26" y="33"/>
                    </a:lnTo>
                    <a:lnTo>
                      <a:pt x="257" y="187"/>
                    </a:lnTo>
                    <a:lnTo>
                      <a:pt x="257" y="166"/>
                    </a:lnTo>
                    <a:lnTo>
                      <a:pt x="46" y="24"/>
                    </a:lnTo>
                    <a:lnTo>
                      <a:pt x="20" y="8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2" name="Freeform 38">
                <a:extLst>
                  <a:ext uri="{FF2B5EF4-FFF2-40B4-BE49-F238E27FC236}">
                    <a16:creationId xmlns:a16="http://schemas.microsoft.com/office/drawing/2014/main" id="{545DE873-71DC-497E-985B-76723BBE0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20632" y="7789734"/>
                <a:ext cx="539042" cy="1086474"/>
              </a:xfrm>
              <a:custGeom>
                <a:avLst/>
                <a:gdLst>
                  <a:gd name="T0" fmla="*/ 8 w 257"/>
                  <a:gd name="T1" fmla="*/ 0 h 518"/>
                  <a:gd name="T2" fmla="*/ 8 w 257"/>
                  <a:gd name="T3" fmla="*/ 14 h 518"/>
                  <a:gd name="T4" fmla="*/ 8 w 257"/>
                  <a:gd name="T5" fmla="*/ 51 h 518"/>
                  <a:gd name="T6" fmla="*/ 0 w 257"/>
                  <a:gd name="T7" fmla="*/ 506 h 518"/>
                  <a:gd name="T8" fmla="*/ 0 w 257"/>
                  <a:gd name="T9" fmla="*/ 518 h 518"/>
                  <a:gd name="T10" fmla="*/ 18 w 257"/>
                  <a:gd name="T11" fmla="*/ 518 h 518"/>
                  <a:gd name="T12" fmla="*/ 18 w 257"/>
                  <a:gd name="T13" fmla="*/ 518 h 518"/>
                  <a:gd name="T14" fmla="*/ 18 w 257"/>
                  <a:gd name="T15" fmla="*/ 501 h 518"/>
                  <a:gd name="T16" fmla="*/ 26 w 257"/>
                  <a:gd name="T17" fmla="*/ 33 h 518"/>
                  <a:gd name="T18" fmla="*/ 257 w 257"/>
                  <a:gd name="T19" fmla="*/ 187 h 518"/>
                  <a:gd name="T20" fmla="*/ 257 w 257"/>
                  <a:gd name="T21" fmla="*/ 166 h 518"/>
                  <a:gd name="T22" fmla="*/ 46 w 257"/>
                  <a:gd name="T23" fmla="*/ 24 h 518"/>
                  <a:gd name="T24" fmla="*/ 20 w 257"/>
                  <a:gd name="T25" fmla="*/ 8 h 518"/>
                  <a:gd name="T26" fmla="*/ 8 w 257"/>
                  <a:gd name="T27" fmla="*/ 0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7" h="518">
                    <a:moveTo>
                      <a:pt x="8" y="0"/>
                    </a:moveTo>
                    <a:lnTo>
                      <a:pt x="8" y="14"/>
                    </a:lnTo>
                    <a:lnTo>
                      <a:pt x="8" y="51"/>
                    </a:lnTo>
                    <a:lnTo>
                      <a:pt x="0" y="506"/>
                    </a:lnTo>
                    <a:lnTo>
                      <a:pt x="0" y="518"/>
                    </a:lnTo>
                    <a:lnTo>
                      <a:pt x="18" y="518"/>
                    </a:lnTo>
                    <a:lnTo>
                      <a:pt x="18" y="518"/>
                    </a:lnTo>
                    <a:lnTo>
                      <a:pt x="18" y="501"/>
                    </a:lnTo>
                    <a:lnTo>
                      <a:pt x="26" y="33"/>
                    </a:lnTo>
                    <a:lnTo>
                      <a:pt x="257" y="187"/>
                    </a:lnTo>
                    <a:lnTo>
                      <a:pt x="257" y="166"/>
                    </a:lnTo>
                    <a:lnTo>
                      <a:pt x="46" y="24"/>
                    </a:lnTo>
                    <a:lnTo>
                      <a:pt x="20" y="8"/>
                    </a:lnTo>
                    <a:lnTo>
                      <a:pt x="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3" name="Группа 167"/>
            <p:cNvGrpSpPr/>
            <p:nvPr/>
          </p:nvGrpSpPr>
          <p:grpSpPr>
            <a:xfrm>
              <a:off x="325613" y="5975797"/>
              <a:ext cx="4027445" cy="4142314"/>
              <a:chOff x="325614" y="7320125"/>
              <a:chExt cx="2839488" cy="2797985"/>
            </a:xfrm>
          </p:grpSpPr>
          <p:sp>
            <p:nvSpPr>
              <p:cNvPr id="61" name="Freeform 57">
                <a:extLst>
                  <a:ext uri="{FF2B5EF4-FFF2-40B4-BE49-F238E27FC236}">
                    <a16:creationId xmlns:a16="http://schemas.microsoft.com/office/drawing/2014/main" id="{5FC23C2D-43C1-4B2A-BDA2-612B064671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2393" y="7349489"/>
                <a:ext cx="2674236" cy="2768621"/>
              </a:xfrm>
              <a:custGeom>
                <a:avLst/>
                <a:gdLst>
                  <a:gd name="T0" fmla="*/ 4 w 1275"/>
                  <a:gd name="T1" fmla="*/ 896 h 1320"/>
                  <a:gd name="T2" fmla="*/ 530 w 1275"/>
                  <a:gd name="T3" fmla="*/ 1320 h 1320"/>
                  <a:gd name="T4" fmla="*/ 1163 w 1275"/>
                  <a:gd name="T5" fmla="*/ 1081 h 1320"/>
                  <a:gd name="T6" fmla="*/ 1061 w 1275"/>
                  <a:gd name="T7" fmla="*/ 1093 h 1320"/>
                  <a:gd name="T8" fmla="*/ 542 w 1275"/>
                  <a:gd name="T9" fmla="*/ 1290 h 1320"/>
                  <a:gd name="T10" fmla="*/ 545 w 1275"/>
                  <a:gd name="T11" fmla="*/ 1305 h 1320"/>
                  <a:gd name="T12" fmla="*/ 521 w 1275"/>
                  <a:gd name="T13" fmla="*/ 1308 h 1320"/>
                  <a:gd name="T14" fmla="*/ 517 w 1275"/>
                  <a:gd name="T15" fmla="*/ 1278 h 1320"/>
                  <a:gd name="T16" fmla="*/ 119 w 1275"/>
                  <a:gd name="T17" fmla="*/ 958 h 1320"/>
                  <a:gd name="T18" fmla="*/ 4 w 1275"/>
                  <a:gd name="T19" fmla="*/ 896 h 1320"/>
                  <a:gd name="T20" fmla="*/ 758 w 1275"/>
                  <a:gd name="T21" fmla="*/ 3 h 1320"/>
                  <a:gd name="T22" fmla="*/ 769 w 1275"/>
                  <a:gd name="T23" fmla="*/ 44 h 1320"/>
                  <a:gd name="T24" fmla="*/ 1242 w 1275"/>
                  <a:gd name="T25" fmla="*/ 429 h 1320"/>
                  <a:gd name="T26" fmla="*/ 1255 w 1275"/>
                  <a:gd name="T27" fmla="*/ 420 h 1320"/>
                  <a:gd name="T28" fmla="*/ 1269 w 1275"/>
                  <a:gd name="T29" fmla="*/ 439 h 1320"/>
                  <a:gd name="T30" fmla="*/ 1246 w 1275"/>
                  <a:gd name="T31" fmla="*/ 454 h 1320"/>
                  <a:gd name="T32" fmla="*/ 1154 w 1275"/>
                  <a:gd name="T33" fmla="*/ 1032 h 1320"/>
                  <a:gd name="T34" fmla="*/ 1173 w 1275"/>
                  <a:gd name="T35" fmla="*/ 1066 h 1320"/>
                  <a:gd name="T36" fmla="*/ 1275 w 1275"/>
                  <a:gd name="T37" fmla="*/ 424 h 1320"/>
                  <a:gd name="T38" fmla="*/ 758 w 1275"/>
                  <a:gd name="T39" fmla="*/ 3 h 1320"/>
                  <a:gd name="T40" fmla="*/ 740 w 1275"/>
                  <a:gd name="T41" fmla="*/ 0 h 1320"/>
                  <a:gd name="T42" fmla="*/ 102 w 1275"/>
                  <a:gd name="T43" fmla="*/ 239 h 1320"/>
                  <a:gd name="T44" fmla="*/ 101 w 1275"/>
                  <a:gd name="T45" fmla="*/ 245 h 1320"/>
                  <a:gd name="T46" fmla="*/ 0 w 1275"/>
                  <a:gd name="T47" fmla="*/ 881 h 1320"/>
                  <a:gd name="T48" fmla="*/ 30 w 1275"/>
                  <a:gd name="T49" fmla="*/ 844 h 1320"/>
                  <a:gd name="T50" fmla="*/ 119 w 1275"/>
                  <a:gd name="T51" fmla="*/ 281 h 1320"/>
                  <a:gd name="T52" fmla="*/ 102 w 1275"/>
                  <a:gd name="T53" fmla="*/ 254 h 1320"/>
                  <a:gd name="T54" fmla="*/ 123 w 1275"/>
                  <a:gd name="T55" fmla="*/ 241 h 1320"/>
                  <a:gd name="T56" fmla="*/ 131 w 1275"/>
                  <a:gd name="T57" fmla="*/ 254 h 1320"/>
                  <a:gd name="T58" fmla="*/ 707 w 1275"/>
                  <a:gd name="T59" fmla="*/ 39 h 1320"/>
                  <a:gd name="T60" fmla="*/ 740 w 1275"/>
                  <a:gd name="T61" fmla="*/ 0 h 1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75" h="1320">
                    <a:moveTo>
                      <a:pt x="4" y="896"/>
                    </a:moveTo>
                    <a:lnTo>
                      <a:pt x="530" y="1320"/>
                    </a:lnTo>
                    <a:lnTo>
                      <a:pt x="1163" y="1081"/>
                    </a:lnTo>
                    <a:lnTo>
                      <a:pt x="1061" y="1093"/>
                    </a:lnTo>
                    <a:lnTo>
                      <a:pt x="542" y="1290"/>
                    </a:lnTo>
                    <a:lnTo>
                      <a:pt x="545" y="1305"/>
                    </a:lnTo>
                    <a:lnTo>
                      <a:pt x="521" y="1308"/>
                    </a:lnTo>
                    <a:lnTo>
                      <a:pt x="517" y="1278"/>
                    </a:lnTo>
                    <a:lnTo>
                      <a:pt x="119" y="958"/>
                    </a:lnTo>
                    <a:lnTo>
                      <a:pt x="4" y="896"/>
                    </a:lnTo>
                    <a:close/>
                    <a:moveTo>
                      <a:pt x="758" y="3"/>
                    </a:moveTo>
                    <a:lnTo>
                      <a:pt x="769" y="44"/>
                    </a:lnTo>
                    <a:lnTo>
                      <a:pt x="1242" y="429"/>
                    </a:lnTo>
                    <a:lnTo>
                      <a:pt x="1255" y="420"/>
                    </a:lnTo>
                    <a:lnTo>
                      <a:pt x="1269" y="439"/>
                    </a:lnTo>
                    <a:lnTo>
                      <a:pt x="1246" y="454"/>
                    </a:lnTo>
                    <a:lnTo>
                      <a:pt x="1154" y="1032"/>
                    </a:lnTo>
                    <a:lnTo>
                      <a:pt x="1173" y="1066"/>
                    </a:lnTo>
                    <a:lnTo>
                      <a:pt x="1275" y="424"/>
                    </a:lnTo>
                    <a:lnTo>
                      <a:pt x="758" y="3"/>
                    </a:lnTo>
                    <a:close/>
                    <a:moveTo>
                      <a:pt x="740" y="0"/>
                    </a:moveTo>
                    <a:lnTo>
                      <a:pt x="102" y="239"/>
                    </a:lnTo>
                    <a:lnTo>
                      <a:pt x="101" y="245"/>
                    </a:lnTo>
                    <a:lnTo>
                      <a:pt x="0" y="881"/>
                    </a:lnTo>
                    <a:lnTo>
                      <a:pt x="30" y="844"/>
                    </a:lnTo>
                    <a:lnTo>
                      <a:pt x="119" y="281"/>
                    </a:lnTo>
                    <a:lnTo>
                      <a:pt x="102" y="254"/>
                    </a:lnTo>
                    <a:lnTo>
                      <a:pt x="123" y="241"/>
                    </a:lnTo>
                    <a:lnTo>
                      <a:pt x="131" y="254"/>
                    </a:lnTo>
                    <a:lnTo>
                      <a:pt x="707" y="39"/>
                    </a:lnTo>
                    <a:lnTo>
                      <a:pt x="740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2" name="Freeform 58">
                <a:extLst>
                  <a:ext uri="{FF2B5EF4-FFF2-40B4-BE49-F238E27FC236}">
                    <a16:creationId xmlns:a16="http://schemas.microsoft.com/office/drawing/2014/main" id="{EC43D854-58A7-4466-A7AF-B34BF626859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2393" y="7349489"/>
                <a:ext cx="2674236" cy="2768621"/>
              </a:xfrm>
              <a:custGeom>
                <a:avLst/>
                <a:gdLst>
                  <a:gd name="T0" fmla="*/ 4 w 1275"/>
                  <a:gd name="T1" fmla="*/ 896 h 1320"/>
                  <a:gd name="T2" fmla="*/ 530 w 1275"/>
                  <a:gd name="T3" fmla="*/ 1320 h 1320"/>
                  <a:gd name="T4" fmla="*/ 1163 w 1275"/>
                  <a:gd name="T5" fmla="*/ 1081 h 1320"/>
                  <a:gd name="T6" fmla="*/ 1061 w 1275"/>
                  <a:gd name="T7" fmla="*/ 1093 h 1320"/>
                  <a:gd name="T8" fmla="*/ 542 w 1275"/>
                  <a:gd name="T9" fmla="*/ 1290 h 1320"/>
                  <a:gd name="T10" fmla="*/ 545 w 1275"/>
                  <a:gd name="T11" fmla="*/ 1305 h 1320"/>
                  <a:gd name="T12" fmla="*/ 521 w 1275"/>
                  <a:gd name="T13" fmla="*/ 1308 h 1320"/>
                  <a:gd name="T14" fmla="*/ 517 w 1275"/>
                  <a:gd name="T15" fmla="*/ 1278 h 1320"/>
                  <a:gd name="T16" fmla="*/ 119 w 1275"/>
                  <a:gd name="T17" fmla="*/ 958 h 1320"/>
                  <a:gd name="T18" fmla="*/ 4 w 1275"/>
                  <a:gd name="T19" fmla="*/ 896 h 1320"/>
                  <a:gd name="T20" fmla="*/ 758 w 1275"/>
                  <a:gd name="T21" fmla="*/ 3 h 1320"/>
                  <a:gd name="T22" fmla="*/ 769 w 1275"/>
                  <a:gd name="T23" fmla="*/ 44 h 1320"/>
                  <a:gd name="T24" fmla="*/ 1242 w 1275"/>
                  <a:gd name="T25" fmla="*/ 429 h 1320"/>
                  <a:gd name="T26" fmla="*/ 1255 w 1275"/>
                  <a:gd name="T27" fmla="*/ 420 h 1320"/>
                  <a:gd name="T28" fmla="*/ 1269 w 1275"/>
                  <a:gd name="T29" fmla="*/ 439 h 1320"/>
                  <a:gd name="T30" fmla="*/ 1246 w 1275"/>
                  <a:gd name="T31" fmla="*/ 454 h 1320"/>
                  <a:gd name="T32" fmla="*/ 1154 w 1275"/>
                  <a:gd name="T33" fmla="*/ 1032 h 1320"/>
                  <a:gd name="T34" fmla="*/ 1173 w 1275"/>
                  <a:gd name="T35" fmla="*/ 1066 h 1320"/>
                  <a:gd name="T36" fmla="*/ 1275 w 1275"/>
                  <a:gd name="T37" fmla="*/ 424 h 1320"/>
                  <a:gd name="T38" fmla="*/ 758 w 1275"/>
                  <a:gd name="T39" fmla="*/ 3 h 1320"/>
                  <a:gd name="T40" fmla="*/ 740 w 1275"/>
                  <a:gd name="T41" fmla="*/ 0 h 1320"/>
                  <a:gd name="T42" fmla="*/ 102 w 1275"/>
                  <a:gd name="T43" fmla="*/ 239 h 1320"/>
                  <a:gd name="T44" fmla="*/ 101 w 1275"/>
                  <a:gd name="T45" fmla="*/ 245 h 1320"/>
                  <a:gd name="T46" fmla="*/ 0 w 1275"/>
                  <a:gd name="T47" fmla="*/ 881 h 1320"/>
                  <a:gd name="T48" fmla="*/ 30 w 1275"/>
                  <a:gd name="T49" fmla="*/ 844 h 1320"/>
                  <a:gd name="T50" fmla="*/ 119 w 1275"/>
                  <a:gd name="T51" fmla="*/ 281 h 1320"/>
                  <a:gd name="T52" fmla="*/ 102 w 1275"/>
                  <a:gd name="T53" fmla="*/ 254 h 1320"/>
                  <a:gd name="T54" fmla="*/ 123 w 1275"/>
                  <a:gd name="T55" fmla="*/ 241 h 1320"/>
                  <a:gd name="T56" fmla="*/ 131 w 1275"/>
                  <a:gd name="T57" fmla="*/ 254 h 1320"/>
                  <a:gd name="T58" fmla="*/ 707 w 1275"/>
                  <a:gd name="T59" fmla="*/ 39 h 1320"/>
                  <a:gd name="T60" fmla="*/ 740 w 1275"/>
                  <a:gd name="T61" fmla="*/ 0 h 1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75" h="1320">
                    <a:moveTo>
                      <a:pt x="4" y="896"/>
                    </a:moveTo>
                    <a:lnTo>
                      <a:pt x="530" y="1320"/>
                    </a:lnTo>
                    <a:lnTo>
                      <a:pt x="1163" y="1081"/>
                    </a:lnTo>
                    <a:lnTo>
                      <a:pt x="1061" y="1093"/>
                    </a:lnTo>
                    <a:lnTo>
                      <a:pt x="542" y="1290"/>
                    </a:lnTo>
                    <a:lnTo>
                      <a:pt x="545" y="1305"/>
                    </a:lnTo>
                    <a:lnTo>
                      <a:pt x="521" y="1308"/>
                    </a:lnTo>
                    <a:lnTo>
                      <a:pt x="517" y="1278"/>
                    </a:lnTo>
                    <a:lnTo>
                      <a:pt x="119" y="958"/>
                    </a:lnTo>
                    <a:lnTo>
                      <a:pt x="4" y="896"/>
                    </a:lnTo>
                    <a:moveTo>
                      <a:pt x="758" y="3"/>
                    </a:moveTo>
                    <a:lnTo>
                      <a:pt x="769" y="44"/>
                    </a:lnTo>
                    <a:lnTo>
                      <a:pt x="1242" y="429"/>
                    </a:lnTo>
                    <a:lnTo>
                      <a:pt x="1255" y="420"/>
                    </a:lnTo>
                    <a:lnTo>
                      <a:pt x="1269" y="439"/>
                    </a:lnTo>
                    <a:lnTo>
                      <a:pt x="1246" y="454"/>
                    </a:lnTo>
                    <a:lnTo>
                      <a:pt x="1154" y="1032"/>
                    </a:lnTo>
                    <a:lnTo>
                      <a:pt x="1173" y="1066"/>
                    </a:lnTo>
                    <a:lnTo>
                      <a:pt x="1275" y="424"/>
                    </a:lnTo>
                    <a:lnTo>
                      <a:pt x="758" y="3"/>
                    </a:lnTo>
                    <a:moveTo>
                      <a:pt x="740" y="0"/>
                    </a:moveTo>
                    <a:lnTo>
                      <a:pt x="102" y="239"/>
                    </a:lnTo>
                    <a:lnTo>
                      <a:pt x="101" y="245"/>
                    </a:lnTo>
                    <a:lnTo>
                      <a:pt x="0" y="881"/>
                    </a:lnTo>
                    <a:lnTo>
                      <a:pt x="30" y="844"/>
                    </a:lnTo>
                    <a:lnTo>
                      <a:pt x="119" y="281"/>
                    </a:lnTo>
                    <a:lnTo>
                      <a:pt x="102" y="254"/>
                    </a:lnTo>
                    <a:lnTo>
                      <a:pt x="123" y="241"/>
                    </a:lnTo>
                    <a:lnTo>
                      <a:pt x="131" y="254"/>
                    </a:lnTo>
                    <a:lnTo>
                      <a:pt x="707" y="39"/>
                    </a:lnTo>
                    <a:lnTo>
                      <a:pt x="7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3" name="Freeform 59">
                <a:extLst>
                  <a:ext uri="{FF2B5EF4-FFF2-40B4-BE49-F238E27FC236}">
                    <a16:creationId xmlns:a16="http://schemas.microsoft.com/office/drawing/2014/main" id="{0BDFABC3-65FC-49E3-93B0-183FD3F12C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5969" y="8459035"/>
                <a:ext cx="1350751" cy="1281536"/>
              </a:xfrm>
              <a:custGeom>
                <a:avLst/>
                <a:gdLst>
                  <a:gd name="T0" fmla="*/ 229 w 644"/>
                  <a:gd name="T1" fmla="*/ 600 h 611"/>
                  <a:gd name="T2" fmla="*/ 23 w 644"/>
                  <a:gd name="T3" fmla="*/ 23 h 611"/>
                  <a:gd name="T4" fmla="*/ 623 w 644"/>
                  <a:gd name="T5" fmla="*/ 118 h 611"/>
                  <a:gd name="T6" fmla="*/ 229 w 644"/>
                  <a:gd name="T7" fmla="*/ 600 h 611"/>
                  <a:gd name="T8" fmla="*/ 27 w 644"/>
                  <a:gd name="T9" fmla="*/ 0 h 611"/>
                  <a:gd name="T10" fmla="*/ 14 w 644"/>
                  <a:gd name="T11" fmla="*/ 15 h 611"/>
                  <a:gd name="T12" fmla="*/ 0 w 644"/>
                  <a:gd name="T13" fmla="*/ 32 h 611"/>
                  <a:gd name="T14" fmla="*/ 204 w 644"/>
                  <a:gd name="T15" fmla="*/ 599 h 611"/>
                  <a:gd name="T16" fmla="*/ 228 w 644"/>
                  <a:gd name="T17" fmla="*/ 611 h 611"/>
                  <a:gd name="T18" fmla="*/ 253 w 644"/>
                  <a:gd name="T19" fmla="*/ 608 h 611"/>
                  <a:gd name="T20" fmla="*/ 644 w 644"/>
                  <a:gd name="T21" fmla="*/ 131 h 611"/>
                  <a:gd name="T22" fmla="*/ 641 w 644"/>
                  <a:gd name="T23" fmla="*/ 127 h 611"/>
                  <a:gd name="T24" fmla="*/ 638 w 644"/>
                  <a:gd name="T25" fmla="*/ 128 h 611"/>
                  <a:gd name="T26" fmla="*/ 629 w 644"/>
                  <a:gd name="T27" fmla="*/ 95 h 611"/>
                  <a:gd name="T28" fmla="*/ 27 w 644"/>
                  <a:gd name="T29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4" h="611">
                    <a:moveTo>
                      <a:pt x="229" y="600"/>
                    </a:moveTo>
                    <a:lnTo>
                      <a:pt x="23" y="23"/>
                    </a:lnTo>
                    <a:lnTo>
                      <a:pt x="623" y="118"/>
                    </a:lnTo>
                    <a:lnTo>
                      <a:pt x="229" y="600"/>
                    </a:lnTo>
                    <a:close/>
                    <a:moveTo>
                      <a:pt x="27" y="0"/>
                    </a:moveTo>
                    <a:lnTo>
                      <a:pt x="14" y="15"/>
                    </a:lnTo>
                    <a:lnTo>
                      <a:pt x="0" y="32"/>
                    </a:lnTo>
                    <a:lnTo>
                      <a:pt x="204" y="599"/>
                    </a:lnTo>
                    <a:lnTo>
                      <a:pt x="228" y="611"/>
                    </a:lnTo>
                    <a:lnTo>
                      <a:pt x="253" y="608"/>
                    </a:lnTo>
                    <a:lnTo>
                      <a:pt x="644" y="131"/>
                    </a:lnTo>
                    <a:lnTo>
                      <a:pt x="641" y="127"/>
                    </a:lnTo>
                    <a:lnTo>
                      <a:pt x="638" y="128"/>
                    </a:lnTo>
                    <a:lnTo>
                      <a:pt x="629" y="95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4" name="Freeform 60">
                <a:extLst>
                  <a:ext uri="{FF2B5EF4-FFF2-40B4-BE49-F238E27FC236}">
                    <a16:creationId xmlns:a16="http://schemas.microsoft.com/office/drawing/2014/main" id="{4FC6CBF4-704D-449A-8B72-58E03D4DC38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1727" y="8729492"/>
                <a:ext cx="1350751" cy="1281536"/>
              </a:xfrm>
              <a:custGeom>
                <a:avLst/>
                <a:gdLst>
                  <a:gd name="T0" fmla="*/ 229 w 644"/>
                  <a:gd name="T1" fmla="*/ 600 h 611"/>
                  <a:gd name="T2" fmla="*/ 23 w 644"/>
                  <a:gd name="T3" fmla="*/ 23 h 611"/>
                  <a:gd name="T4" fmla="*/ 623 w 644"/>
                  <a:gd name="T5" fmla="*/ 118 h 611"/>
                  <a:gd name="T6" fmla="*/ 229 w 644"/>
                  <a:gd name="T7" fmla="*/ 600 h 611"/>
                  <a:gd name="T8" fmla="*/ 27 w 644"/>
                  <a:gd name="T9" fmla="*/ 0 h 611"/>
                  <a:gd name="T10" fmla="*/ 14 w 644"/>
                  <a:gd name="T11" fmla="*/ 15 h 611"/>
                  <a:gd name="T12" fmla="*/ 0 w 644"/>
                  <a:gd name="T13" fmla="*/ 32 h 611"/>
                  <a:gd name="T14" fmla="*/ 204 w 644"/>
                  <a:gd name="T15" fmla="*/ 599 h 611"/>
                  <a:gd name="T16" fmla="*/ 228 w 644"/>
                  <a:gd name="T17" fmla="*/ 611 h 611"/>
                  <a:gd name="T18" fmla="*/ 253 w 644"/>
                  <a:gd name="T19" fmla="*/ 608 h 611"/>
                  <a:gd name="T20" fmla="*/ 644 w 644"/>
                  <a:gd name="T21" fmla="*/ 131 h 611"/>
                  <a:gd name="T22" fmla="*/ 641 w 644"/>
                  <a:gd name="T23" fmla="*/ 127 h 611"/>
                  <a:gd name="T24" fmla="*/ 638 w 644"/>
                  <a:gd name="T25" fmla="*/ 128 h 611"/>
                  <a:gd name="T26" fmla="*/ 629 w 644"/>
                  <a:gd name="T27" fmla="*/ 95 h 611"/>
                  <a:gd name="T28" fmla="*/ 27 w 644"/>
                  <a:gd name="T29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4" h="611">
                    <a:moveTo>
                      <a:pt x="229" y="600"/>
                    </a:moveTo>
                    <a:lnTo>
                      <a:pt x="23" y="23"/>
                    </a:lnTo>
                    <a:lnTo>
                      <a:pt x="623" y="118"/>
                    </a:lnTo>
                    <a:lnTo>
                      <a:pt x="229" y="600"/>
                    </a:lnTo>
                    <a:moveTo>
                      <a:pt x="27" y="0"/>
                    </a:moveTo>
                    <a:lnTo>
                      <a:pt x="14" y="15"/>
                    </a:lnTo>
                    <a:lnTo>
                      <a:pt x="0" y="32"/>
                    </a:lnTo>
                    <a:lnTo>
                      <a:pt x="204" y="599"/>
                    </a:lnTo>
                    <a:lnTo>
                      <a:pt x="228" y="611"/>
                    </a:lnTo>
                    <a:lnTo>
                      <a:pt x="253" y="608"/>
                    </a:lnTo>
                    <a:lnTo>
                      <a:pt x="644" y="131"/>
                    </a:lnTo>
                    <a:lnTo>
                      <a:pt x="641" y="127"/>
                    </a:lnTo>
                    <a:lnTo>
                      <a:pt x="638" y="128"/>
                    </a:lnTo>
                    <a:lnTo>
                      <a:pt x="629" y="95"/>
                    </a:lnTo>
                    <a:lnTo>
                      <a:pt x="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5" name="Freeform 61">
                <a:extLst>
                  <a:ext uri="{FF2B5EF4-FFF2-40B4-BE49-F238E27FC236}">
                    <a16:creationId xmlns:a16="http://schemas.microsoft.com/office/drawing/2014/main" id="{E46060F7-D9F7-4B06-A7D4-7F2ACC91E9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4821" y="8696046"/>
                <a:ext cx="1432552" cy="1396895"/>
              </a:xfrm>
              <a:custGeom>
                <a:avLst/>
                <a:gdLst>
                  <a:gd name="T0" fmla="*/ 448 w 683"/>
                  <a:gd name="T1" fmla="*/ 0 h 666"/>
                  <a:gd name="T2" fmla="*/ 427 w 683"/>
                  <a:gd name="T3" fmla="*/ 14 h 666"/>
                  <a:gd name="T4" fmla="*/ 430 w 683"/>
                  <a:gd name="T5" fmla="*/ 18 h 666"/>
                  <a:gd name="T6" fmla="*/ 644 w 683"/>
                  <a:gd name="T7" fmla="*/ 417 h 666"/>
                  <a:gd name="T8" fmla="*/ 39 w 683"/>
                  <a:gd name="T9" fmla="*/ 495 h 666"/>
                  <a:gd name="T10" fmla="*/ 14 w 683"/>
                  <a:gd name="T11" fmla="*/ 498 h 666"/>
                  <a:gd name="T12" fmla="*/ 17 w 683"/>
                  <a:gd name="T13" fmla="*/ 501 h 666"/>
                  <a:gd name="T14" fmla="*/ 6 w 683"/>
                  <a:gd name="T15" fmla="*/ 522 h 666"/>
                  <a:gd name="T16" fmla="*/ 0 w 683"/>
                  <a:gd name="T17" fmla="*/ 519 h 666"/>
                  <a:gd name="T18" fmla="*/ 20 w 683"/>
                  <a:gd name="T19" fmla="*/ 636 h 666"/>
                  <a:gd name="T20" fmla="*/ 24 w 683"/>
                  <a:gd name="T21" fmla="*/ 666 h 666"/>
                  <a:gd name="T22" fmla="*/ 48 w 683"/>
                  <a:gd name="T23" fmla="*/ 663 h 666"/>
                  <a:gd name="T24" fmla="*/ 45 w 683"/>
                  <a:gd name="T25" fmla="*/ 648 h 666"/>
                  <a:gd name="T26" fmla="*/ 26 w 683"/>
                  <a:gd name="T27" fmla="*/ 522 h 666"/>
                  <a:gd name="T28" fmla="*/ 564 w 683"/>
                  <a:gd name="T29" fmla="*/ 451 h 666"/>
                  <a:gd name="T30" fmla="*/ 666 w 683"/>
                  <a:gd name="T31" fmla="*/ 439 h 666"/>
                  <a:gd name="T32" fmla="*/ 683 w 683"/>
                  <a:gd name="T33" fmla="*/ 436 h 666"/>
                  <a:gd name="T34" fmla="*/ 676 w 683"/>
                  <a:gd name="T35" fmla="*/ 424 h 666"/>
                  <a:gd name="T36" fmla="*/ 657 w 683"/>
                  <a:gd name="T37" fmla="*/ 390 h 666"/>
                  <a:gd name="T38" fmla="*/ 448 w 683"/>
                  <a:gd name="T39" fmla="*/ 0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3" h="666">
                    <a:moveTo>
                      <a:pt x="448" y="0"/>
                    </a:moveTo>
                    <a:lnTo>
                      <a:pt x="427" y="14"/>
                    </a:lnTo>
                    <a:lnTo>
                      <a:pt x="430" y="18"/>
                    </a:lnTo>
                    <a:lnTo>
                      <a:pt x="644" y="417"/>
                    </a:lnTo>
                    <a:lnTo>
                      <a:pt x="39" y="495"/>
                    </a:lnTo>
                    <a:lnTo>
                      <a:pt x="14" y="498"/>
                    </a:lnTo>
                    <a:lnTo>
                      <a:pt x="17" y="501"/>
                    </a:lnTo>
                    <a:lnTo>
                      <a:pt x="6" y="522"/>
                    </a:lnTo>
                    <a:lnTo>
                      <a:pt x="0" y="519"/>
                    </a:lnTo>
                    <a:lnTo>
                      <a:pt x="20" y="636"/>
                    </a:lnTo>
                    <a:lnTo>
                      <a:pt x="24" y="666"/>
                    </a:lnTo>
                    <a:lnTo>
                      <a:pt x="48" y="663"/>
                    </a:lnTo>
                    <a:lnTo>
                      <a:pt x="45" y="648"/>
                    </a:lnTo>
                    <a:lnTo>
                      <a:pt x="26" y="522"/>
                    </a:lnTo>
                    <a:lnTo>
                      <a:pt x="564" y="451"/>
                    </a:lnTo>
                    <a:lnTo>
                      <a:pt x="666" y="439"/>
                    </a:lnTo>
                    <a:lnTo>
                      <a:pt x="683" y="436"/>
                    </a:lnTo>
                    <a:lnTo>
                      <a:pt x="676" y="424"/>
                    </a:lnTo>
                    <a:lnTo>
                      <a:pt x="657" y="390"/>
                    </a:lnTo>
                    <a:lnTo>
                      <a:pt x="448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6" name="Freeform 62">
                <a:extLst>
                  <a:ext uri="{FF2B5EF4-FFF2-40B4-BE49-F238E27FC236}">
                    <a16:creationId xmlns:a16="http://schemas.microsoft.com/office/drawing/2014/main" id="{914A444B-992E-44B0-990D-01B93D4A3E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2550" y="8271044"/>
                <a:ext cx="1432552" cy="1396895"/>
              </a:xfrm>
              <a:custGeom>
                <a:avLst/>
                <a:gdLst>
                  <a:gd name="T0" fmla="*/ 448 w 683"/>
                  <a:gd name="T1" fmla="*/ 0 h 666"/>
                  <a:gd name="T2" fmla="*/ 427 w 683"/>
                  <a:gd name="T3" fmla="*/ 14 h 666"/>
                  <a:gd name="T4" fmla="*/ 430 w 683"/>
                  <a:gd name="T5" fmla="*/ 18 h 666"/>
                  <a:gd name="T6" fmla="*/ 644 w 683"/>
                  <a:gd name="T7" fmla="*/ 417 h 666"/>
                  <a:gd name="T8" fmla="*/ 39 w 683"/>
                  <a:gd name="T9" fmla="*/ 495 h 666"/>
                  <a:gd name="T10" fmla="*/ 14 w 683"/>
                  <a:gd name="T11" fmla="*/ 498 h 666"/>
                  <a:gd name="T12" fmla="*/ 17 w 683"/>
                  <a:gd name="T13" fmla="*/ 501 h 666"/>
                  <a:gd name="T14" fmla="*/ 6 w 683"/>
                  <a:gd name="T15" fmla="*/ 522 h 666"/>
                  <a:gd name="T16" fmla="*/ 0 w 683"/>
                  <a:gd name="T17" fmla="*/ 519 h 666"/>
                  <a:gd name="T18" fmla="*/ 20 w 683"/>
                  <a:gd name="T19" fmla="*/ 636 h 666"/>
                  <a:gd name="T20" fmla="*/ 24 w 683"/>
                  <a:gd name="T21" fmla="*/ 666 h 666"/>
                  <a:gd name="T22" fmla="*/ 48 w 683"/>
                  <a:gd name="T23" fmla="*/ 663 h 666"/>
                  <a:gd name="T24" fmla="*/ 45 w 683"/>
                  <a:gd name="T25" fmla="*/ 648 h 666"/>
                  <a:gd name="T26" fmla="*/ 26 w 683"/>
                  <a:gd name="T27" fmla="*/ 522 h 666"/>
                  <a:gd name="T28" fmla="*/ 564 w 683"/>
                  <a:gd name="T29" fmla="*/ 451 h 666"/>
                  <a:gd name="T30" fmla="*/ 666 w 683"/>
                  <a:gd name="T31" fmla="*/ 439 h 666"/>
                  <a:gd name="T32" fmla="*/ 683 w 683"/>
                  <a:gd name="T33" fmla="*/ 436 h 666"/>
                  <a:gd name="T34" fmla="*/ 676 w 683"/>
                  <a:gd name="T35" fmla="*/ 424 h 666"/>
                  <a:gd name="T36" fmla="*/ 657 w 683"/>
                  <a:gd name="T37" fmla="*/ 390 h 666"/>
                  <a:gd name="T38" fmla="*/ 448 w 683"/>
                  <a:gd name="T39" fmla="*/ 0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3" h="666">
                    <a:moveTo>
                      <a:pt x="448" y="0"/>
                    </a:moveTo>
                    <a:lnTo>
                      <a:pt x="427" y="14"/>
                    </a:lnTo>
                    <a:lnTo>
                      <a:pt x="430" y="18"/>
                    </a:lnTo>
                    <a:lnTo>
                      <a:pt x="644" y="417"/>
                    </a:lnTo>
                    <a:lnTo>
                      <a:pt x="39" y="495"/>
                    </a:lnTo>
                    <a:lnTo>
                      <a:pt x="14" y="498"/>
                    </a:lnTo>
                    <a:lnTo>
                      <a:pt x="17" y="501"/>
                    </a:lnTo>
                    <a:lnTo>
                      <a:pt x="6" y="522"/>
                    </a:lnTo>
                    <a:lnTo>
                      <a:pt x="0" y="519"/>
                    </a:lnTo>
                    <a:lnTo>
                      <a:pt x="20" y="636"/>
                    </a:lnTo>
                    <a:lnTo>
                      <a:pt x="24" y="666"/>
                    </a:lnTo>
                    <a:lnTo>
                      <a:pt x="48" y="663"/>
                    </a:lnTo>
                    <a:lnTo>
                      <a:pt x="45" y="648"/>
                    </a:lnTo>
                    <a:lnTo>
                      <a:pt x="26" y="522"/>
                    </a:lnTo>
                    <a:lnTo>
                      <a:pt x="564" y="451"/>
                    </a:lnTo>
                    <a:lnTo>
                      <a:pt x="666" y="439"/>
                    </a:lnTo>
                    <a:lnTo>
                      <a:pt x="683" y="436"/>
                    </a:lnTo>
                    <a:lnTo>
                      <a:pt x="676" y="424"/>
                    </a:lnTo>
                    <a:lnTo>
                      <a:pt x="657" y="390"/>
                    </a:lnTo>
                    <a:lnTo>
                      <a:pt x="44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7" name="Freeform 63">
                <a:extLst>
                  <a:ext uri="{FF2B5EF4-FFF2-40B4-BE49-F238E27FC236}">
                    <a16:creationId xmlns:a16="http://schemas.microsoft.com/office/drawing/2014/main" id="{7EE47F00-665C-46B6-952E-665A18AFF7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614" y="7854972"/>
                <a:ext cx="1094864" cy="1935937"/>
              </a:xfrm>
              <a:custGeom>
                <a:avLst/>
                <a:gdLst>
                  <a:gd name="T0" fmla="*/ 131 w 522"/>
                  <a:gd name="T1" fmla="*/ 0 h 923"/>
                  <a:gd name="T2" fmla="*/ 110 w 522"/>
                  <a:gd name="T3" fmla="*/ 13 h 923"/>
                  <a:gd name="T4" fmla="*/ 127 w 522"/>
                  <a:gd name="T5" fmla="*/ 40 h 923"/>
                  <a:gd name="T6" fmla="*/ 281 w 522"/>
                  <a:gd name="T7" fmla="*/ 296 h 923"/>
                  <a:gd name="T8" fmla="*/ 38 w 522"/>
                  <a:gd name="T9" fmla="*/ 603 h 923"/>
                  <a:gd name="T10" fmla="*/ 8 w 522"/>
                  <a:gd name="T11" fmla="*/ 640 h 923"/>
                  <a:gd name="T12" fmla="*/ 0 w 522"/>
                  <a:gd name="T13" fmla="*/ 649 h 923"/>
                  <a:gd name="T14" fmla="*/ 12 w 522"/>
                  <a:gd name="T15" fmla="*/ 655 h 923"/>
                  <a:gd name="T16" fmla="*/ 127 w 522"/>
                  <a:gd name="T17" fmla="*/ 717 h 923"/>
                  <a:gd name="T18" fmla="*/ 505 w 522"/>
                  <a:gd name="T19" fmla="*/ 920 h 923"/>
                  <a:gd name="T20" fmla="*/ 511 w 522"/>
                  <a:gd name="T21" fmla="*/ 923 h 923"/>
                  <a:gd name="T22" fmla="*/ 522 w 522"/>
                  <a:gd name="T23" fmla="*/ 902 h 923"/>
                  <a:gd name="T24" fmla="*/ 519 w 522"/>
                  <a:gd name="T25" fmla="*/ 899 h 923"/>
                  <a:gd name="T26" fmla="*/ 495 w 522"/>
                  <a:gd name="T27" fmla="*/ 887 h 923"/>
                  <a:gd name="T28" fmla="*/ 36 w 522"/>
                  <a:gd name="T29" fmla="*/ 642 h 923"/>
                  <a:gd name="T30" fmla="*/ 291 w 522"/>
                  <a:gd name="T31" fmla="*/ 320 h 923"/>
                  <a:gd name="T32" fmla="*/ 305 w 522"/>
                  <a:gd name="T33" fmla="*/ 303 h 923"/>
                  <a:gd name="T34" fmla="*/ 305 w 522"/>
                  <a:gd name="T35" fmla="*/ 303 h 923"/>
                  <a:gd name="T36" fmla="*/ 287 w 522"/>
                  <a:gd name="T37" fmla="*/ 288 h 923"/>
                  <a:gd name="T38" fmla="*/ 297 w 522"/>
                  <a:gd name="T39" fmla="*/ 276 h 923"/>
                  <a:gd name="T40" fmla="*/ 139 w 522"/>
                  <a:gd name="T41" fmla="*/ 13 h 923"/>
                  <a:gd name="T42" fmla="*/ 131 w 522"/>
                  <a:gd name="T43" fmla="*/ 0 h 9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2" h="923">
                    <a:moveTo>
                      <a:pt x="131" y="0"/>
                    </a:moveTo>
                    <a:lnTo>
                      <a:pt x="110" y="13"/>
                    </a:lnTo>
                    <a:lnTo>
                      <a:pt x="127" y="40"/>
                    </a:lnTo>
                    <a:lnTo>
                      <a:pt x="281" y="296"/>
                    </a:lnTo>
                    <a:lnTo>
                      <a:pt x="38" y="603"/>
                    </a:lnTo>
                    <a:lnTo>
                      <a:pt x="8" y="640"/>
                    </a:lnTo>
                    <a:lnTo>
                      <a:pt x="0" y="649"/>
                    </a:lnTo>
                    <a:lnTo>
                      <a:pt x="12" y="655"/>
                    </a:lnTo>
                    <a:lnTo>
                      <a:pt x="127" y="717"/>
                    </a:lnTo>
                    <a:lnTo>
                      <a:pt x="505" y="920"/>
                    </a:lnTo>
                    <a:lnTo>
                      <a:pt x="511" y="923"/>
                    </a:lnTo>
                    <a:lnTo>
                      <a:pt x="522" y="902"/>
                    </a:lnTo>
                    <a:lnTo>
                      <a:pt x="519" y="899"/>
                    </a:lnTo>
                    <a:lnTo>
                      <a:pt x="495" y="887"/>
                    </a:lnTo>
                    <a:lnTo>
                      <a:pt x="36" y="642"/>
                    </a:lnTo>
                    <a:lnTo>
                      <a:pt x="291" y="320"/>
                    </a:lnTo>
                    <a:lnTo>
                      <a:pt x="305" y="303"/>
                    </a:lnTo>
                    <a:lnTo>
                      <a:pt x="305" y="303"/>
                    </a:lnTo>
                    <a:lnTo>
                      <a:pt x="287" y="288"/>
                    </a:lnTo>
                    <a:lnTo>
                      <a:pt x="297" y="276"/>
                    </a:lnTo>
                    <a:lnTo>
                      <a:pt x="139" y="13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8" name="Freeform 64">
                <a:extLst>
                  <a:ext uri="{FF2B5EF4-FFF2-40B4-BE49-F238E27FC236}">
                    <a16:creationId xmlns:a16="http://schemas.microsoft.com/office/drawing/2014/main" id="{24246E85-5AC4-4090-8803-BEA1A3389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614" y="7854972"/>
                <a:ext cx="1094864" cy="1935937"/>
              </a:xfrm>
              <a:custGeom>
                <a:avLst/>
                <a:gdLst>
                  <a:gd name="T0" fmla="*/ 131 w 522"/>
                  <a:gd name="T1" fmla="*/ 0 h 923"/>
                  <a:gd name="T2" fmla="*/ 110 w 522"/>
                  <a:gd name="T3" fmla="*/ 13 h 923"/>
                  <a:gd name="T4" fmla="*/ 127 w 522"/>
                  <a:gd name="T5" fmla="*/ 40 h 923"/>
                  <a:gd name="T6" fmla="*/ 281 w 522"/>
                  <a:gd name="T7" fmla="*/ 296 h 923"/>
                  <a:gd name="T8" fmla="*/ 38 w 522"/>
                  <a:gd name="T9" fmla="*/ 603 h 923"/>
                  <a:gd name="T10" fmla="*/ 8 w 522"/>
                  <a:gd name="T11" fmla="*/ 640 h 923"/>
                  <a:gd name="T12" fmla="*/ 0 w 522"/>
                  <a:gd name="T13" fmla="*/ 649 h 923"/>
                  <a:gd name="T14" fmla="*/ 12 w 522"/>
                  <a:gd name="T15" fmla="*/ 655 h 923"/>
                  <a:gd name="T16" fmla="*/ 127 w 522"/>
                  <a:gd name="T17" fmla="*/ 717 h 923"/>
                  <a:gd name="T18" fmla="*/ 505 w 522"/>
                  <a:gd name="T19" fmla="*/ 920 h 923"/>
                  <a:gd name="T20" fmla="*/ 511 w 522"/>
                  <a:gd name="T21" fmla="*/ 923 h 923"/>
                  <a:gd name="T22" fmla="*/ 522 w 522"/>
                  <a:gd name="T23" fmla="*/ 902 h 923"/>
                  <a:gd name="T24" fmla="*/ 519 w 522"/>
                  <a:gd name="T25" fmla="*/ 899 h 923"/>
                  <a:gd name="T26" fmla="*/ 495 w 522"/>
                  <a:gd name="T27" fmla="*/ 887 h 923"/>
                  <a:gd name="T28" fmla="*/ 36 w 522"/>
                  <a:gd name="T29" fmla="*/ 642 h 923"/>
                  <a:gd name="T30" fmla="*/ 291 w 522"/>
                  <a:gd name="T31" fmla="*/ 320 h 923"/>
                  <a:gd name="T32" fmla="*/ 305 w 522"/>
                  <a:gd name="T33" fmla="*/ 303 h 923"/>
                  <a:gd name="T34" fmla="*/ 305 w 522"/>
                  <a:gd name="T35" fmla="*/ 303 h 923"/>
                  <a:gd name="T36" fmla="*/ 287 w 522"/>
                  <a:gd name="T37" fmla="*/ 288 h 923"/>
                  <a:gd name="T38" fmla="*/ 297 w 522"/>
                  <a:gd name="T39" fmla="*/ 276 h 923"/>
                  <a:gd name="T40" fmla="*/ 139 w 522"/>
                  <a:gd name="T41" fmla="*/ 13 h 923"/>
                  <a:gd name="T42" fmla="*/ 131 w 522"/>
                  <a:gd name="T43" fmla="*/ 0 h 9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2" h="923">
                    <a:moveTo>
                      <a:pt x="131" y="0"/>
                    </a:moveTo>
                    <a:lnTo>
                      <a:pt x="110" y="13"/>
                    </a:lnTo>
                    <a:lnTo>
                      <a:pt x="127" y="40"/>
                    </a:lnTo>
                    <a:lnTo>
                      <a:pt x="281" y="296"/>
                    </a:lnTo>
                    <a:lnTo>
                      <a:pt x="38" y="603"/>
                    </a:lnTo>
                    <a:lnTo>
                      <a:pt x="8" y="640"/>
                    </a:lnTo>
                    <a:lnTo>
                      <a:pt x="0" y="649"/>
                    </a:lnTo>
                    <a:lnTo>
                      <a:pt x="12" y="655"/>
                    </a:lnTo>
                    <a:lnTo>
                      <a:pt x="127" y="717"/>
                    </a:lnTo>
                    <a:lnTo>
                      <a:pt x="505" y="920"/>
                    </a:lnTo>
                    <a:lnTo>
                      <a:pt x="511" y="923"/>
                    </a:lnTo>
                    <a:lnTo>
                      <a:pt x="522" y="902"/>
                    </a:lnTo>
                    <a:lnTo>
                      <a:pt x="519" y="899"/>
                    </a:lnTo>
                    <a:lnTo>
                      <a:pt x="495" y="887"/>
                    </a:lnTo>
                    <a:lnTo>
                      <a:pt x="36" y="642"/>
                    </a:lnTo>
                    <a:lnTo>
                      <a:pt x="291" y="320"/>
                    </a:lnTo>
                    <a:lnTo>
                      <a:pt x="305" y="303"/>
                    </a:lnTo>
                    <a:lnTo>
                      <a:pt x="305" y="303"/>
                    </a:lnTo>
                    <a:lnTo>
                      <a:pt x="287" y="288"/>
                    </a:lnTo>
                    <a:lnTo>
                      <a:pt x="297" y="276"/>
                    </a:lnTo>
                    <a:lnTo>
                      <a:pt x="139" y="13"/>
                    </a:lnTo>
                    <a:lnTo>
                      <a:pt x="13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9" name="Freeform 65">
                <a:extLst>
                  <a:ext uri="{FF2B5EF4-FFF2-40B4-BE49-F238E27FC236}">
                    <a16:creationId xmlns:a16="http://schemas.microsoft.com/office/drawing/2014/main" id="{385D76D6-132E-4E32-9643-2F40FC15E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7579" y="7320125"/>
                <a:ext cx="2076466" cy="1407382"/>
              </a:xfrm>
              <a:custGeom>
                <a:avLst/>
                <a:gdLst>
                  <a:gd name="T0" fmla="*/ 473 w 990"/>
                  <a:gd name="T1" fmla="*/ 0 h 671"/>
                  <a:gd name="T2" fmla="*/ 461 w 990"/>
                  <a:gd name="T3" fmla="*/ 14 h 671"/>
                  <a:gd name="T4" fmla="*/ 428 w 990"/>
                  <a:gd name="T5" fmla="*/ 53 h 671"/>
                  <a:gd name="T6" fmla="*/ 10 w 990"/>
                  <a:gd name="T7" fmla="*/ 531 h 671"/>
                  <a:gd name="T8" fmla="*/ 0 w 990"/>
                  <a:gd name="T9" fmla="*/ 543 h 671"/>
                  <a:gd name="T10" fmla="*/ 18 w 990"/>
                  <a:gd name="T11" fmla="*/ 558 h 671"/>
                  <a:gd name="T12" fmla="*/ 18 w 990"/>
                  <a:gd name="T13" fmla="*/ 558 h 671"/>
                  <a:gd name="T14" fmla="*/ 31 w 990"/>
                  <a:gd name="T15" fmla="*/ 543 h 671"/>
                  <a:gd name="T16" fmla="*/ 462 w 990"/>
                  <a:gd name="T17" fmla="*/ 49 h 671"/>
                  <a:gd name="T18" fmla="*/ 633 w 990"/>
                  <a:gd name="T19" fmla="*/ 638 h 671"/>
                  <a:gd name="T20" fmla="*/ 642 w 990"/>
                  <a:gd name="T21" fmla="*/ 671 h 671"/>
                  <a:gd name="T22" fmla="*/ 645 w 990"/>
                  <a:gd name="T23" fmla="*/ 670 h 671"/>
                  <a:gd name="T24" fmla="*/ 666 w 990"/>
                  <a:gd name="T25" fmla="*/ 656 h 671"/>
                  <a:gd name="T26" fmla="*/ 967 w 990"/>
                  <a:gd name="T27" fmla="*/ 468 h 671"/>
                  <a:gd name="T28" fmla="*/ 990 w 990"/>
                  <a:gd name="T29" fmla="*/ 453 h 671"/>
                  <a:gd name="T30" fmla="*/ 976 w 990"/>
                  <a:gd name="T31" fmla="*/ 434 h 671"/>
                  <a:gd name="T32" fmla="*/ 963 w 990"/>
                  <a:gd name="T33" fmla="*/ 443 h 671"/>
                  <a:gd name="T34" fmla="*/ 657 w 990"/>
                  <a:gd name="T35" fmla="*/ 634 h 671"/>
                  <a:gd name="T36" fmla="*/ 490 w 990"/>
                  <a:gd name="T37" fmla="*/ 58 h 671"/>
                  <a:gd name="T38" fmla="*/ 479 w 990"/>
                  <a:gd name="T39" fmla="*/ 17 h 671"/>
                  <a:gd name="T40" fmla="*/ 473 w 990"/>
                  <a:gd name="T41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90" h="671">
                    <a:moveTo>
                      <a:pt x="473" y="0"/>
                    </a:moveTo>
                    <a:lnTo>
                      <a:pt x="461" y="14"/>
                    </a:lnTo>
                    <a:lnTo>
                      <a:pt x="428" y="53"/>
                    </a:lnTo>
                    <a:lnTo>
                      <a:pt x="10" y="531"/>
                    </a:lnTo>
                    <a:lnTo>
                      <a:pt x="0" y="543"/>
                    </a:lnTo>
                    <a:lnTo>
                      <a:pt x="18" y="558"/>
                    </a:lnTo>
                    <a:lnTo>
                      <a:pt x="18" y="558"/>
                    </a:lnTo>
                    <a:lnTo>
                      <a:pt x="31" y="543"/>
                    </a:lnTo>
                    <a:lnTo>
                      <a:pt x="462" y="49"/>
                    </a:lnTo>
                    <a:lnTo>
                      <a:pt x="633" y="638"/>
                    </a:lnTo>
                    <a:lnTo>
                      <a:pt x="642" y="671"/>
                    </a:lnTo>
                    <a:lnTo>
                      <a:pt x="645" y="670"/>
                    </a:lnTo>
                    <a:lnTo>
                      <a:pt x="666" y="656"/>
                    </a:lnTo>
                    <a:lnTo>
                      <a:pt x="967" y="468"/>
                    </a:lnTo>
                    <a:lnTo>
                      <a:pt x="990" y="453"/>
                    </a:lnTo>
                    <a:lnTo>
                      <a:pt x="976" y="434"/>
                    </a:lnTo>
                    <a:lnTo>
                      <a:pt x="963" y="443"/>
                    </a:lnTo>
                    <a:lnTo>
                      <a:pt x="657" y="634"/>
                    </a:lnTo>
                    <a:lnTo>
                      <a:pt x="490" y="58"/>
                    </a:lnTo>
                    <a:lnTo>
                      <a:pt x="479" y="17"/>
                    </a:lnTo>
                    <a:lnTo>
                      <a:pt x="473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0" name="Freeform 66">
                <a:extLst>
                  <a:ext uri="{FF2B5EF4-FFF2-40B4-BE49-F238E27FC236}">
                    <a16:creationId xmlns:a16="http://schemas.microsoft.com/office/drawing/2014/main" id="{6BE1E78B-2F76-47B0-AD82-CB2E3830DA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7579" y="7320125"/>
                <a:ext cx="2076466" cy="1407382"/>
              </a:xfrm>
              <a:custGeom>
                <a:avLst/>
                <a:gdLst>
                  <a:gd name="T0" fmla="*/ 473 w 990"/>
                  <a:gd name="T1" fmla="*/ 0 h 671"/>
                  <a:gd name="T2" fmla="*/ 461 w 990"/>
                  <a:gd name="T3" fmla="*/ 14 h 671"/>
                  <a:gd name="T4" fmla="*/ 428 w 990"/>
                  <a:gd name="T5" fmla="*/ 53 h 671"/>
                  <a:gd name="T6" fmla="*/ 10 w 990"/>
                  <a:gd name="T7" fmla="*/ 531 h 671"/>
                  <a:gd name="T8" fmla="*/ 0 w 990"/>
                  <a:gd name="T9" fmla="*/ 543 h 671"/>
                  <a:gd name="T10" fmla="*/ 18 w 990"/>
                  <a:gd name="T11" fmla="*/ 558 h 671"/>
                  <a:gd name="T12" fmla="*/ 18 w 990"/>
                  <a:gd name="T13" fmla="*/ 558 h 671"/>
                  <a:gd name="T14" fmla="*/ 31 w 990"/>
                  <a:gd name="T15" fmla="*/ 543 h 671"/>
                  <a:gd name="T16" fmla="*/ 462 w 990"/>
                  <a:gd name="T17" fmla="*/ 49 h 671"/>
                  <a:gd name="T18" fmla="*/ 633 w 990"/>
                  <a:gd name="T19" fmla="*/ 638 h 671"/>
                  <a:gd name="T20" fmla="*/ 642 w 990"/>
                  <a:gd name="T21" fmla="*/ 671 h 671"/>
                  <a:gd name="T22" fmla="*/ 645 w 990"/>
                  <a:gd name="T23" fmla="*/ 670 h 671"/>
                  <a:gd name="T24" fmla="*/ 666 w 990"/>
                  <a:gd name="T25" fmla="*/ 656 h 671"/>
                  <a:gd name="T26" fmla="*/ 967 w 990"/>
                  <a:gd name="T27" fmla="*/ 468 h 671"/>
                  <a:gd name="T28" fmla="*/ 990 w 990"/>
                  <a:gd name="T29" fmla="*/ 453 h 671"/>
                  <a:gd name="T30" fmla="*/ 976 w 990"/>
                  <a:gd name="T31" fmla="*/ 434 h 671"/>
                  <a:gd name="T32" fmla="*/ 963 w 990"/>
                  <a:gd name="T33" fmla="*/ 443 h 671"/>
                  <a:gd name="T34" fmla="*/ 657 w 990"/>
                  <a:gd name="T35" fmla="*/ 634 h 671"/>
                  <a:gd name="T36" fmla="*/ 490 w 990"/>
                  <a:gd name="T37" fmla="*/ 58 h 671"/>
                  <a:gd name="T38" fmla="*/ 479 w 990"/>
                  <a:gd name="T39" fmla="*/ 17 h 671"/>
                  <a:gd name="T40" fmla="*/ 473 w 990"/>
                  <a:gd name="T41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90" h="671">
                    <a:moveTo>
                      <a:pt x="473" y="0"/>
                    </a:moveTo>
                    <a:lnTo>
                      <a:pt x="461" y="14"/>
                    </a:lnTo>
                    <a:lnTo>
                      <a:pt x="428" y="53"/>
                    </a:lnTo>
                    <a:lnTo>
                      <a:pt x="10" y="531"/>
                    </a:lnTo>
                    <a:lnTo>
                      <a:pt x="0" y="543"/>
                    </a:lnTo>
                    <a:lnTo>
                      <a:pt x="18" y="558"/>
                    </a:lnTo>
                    <a:lnTo>
                      <a:pt x="18" y="558"/>
                    </a:lnTo>
                    <a:lnTo>
                      <a:pt x="31" y="543"/>
                    </a:lnTo>
                    <a:lnTo>
                      <a:pt x="462" y="49"/>
                    </a:lnTo>
                    <a:lnTo>
                      <a:pt x="633" y="638"/>
                    </a:lnTo>
                    <a:lnTo>
                      <a:pt x="642" y="671"/>
                    </a:lnTo>
                    <a:lnTo>
                      <a:pt x="645" y="670"/>
                    </a:lnTo>
                    <a:lnTo>
                      <a:pt x="666" y="656"/>
                    </a:lnTo>
                    <a:lnTo>
                      <a:pt x="967" y="468"/>
                    </a:lnTo>
                    <a:lnTo>
                      <a:pt x="990" y="453"/>
                    </a:lnTo>
                    <a:lnTo>
                      <a:pt x="976" y="434"/>
                    </a:lnTo>
                    <a:lnTo>
                      <a:pt x="963" y="443"/>
                    </a:lnTo>
                    <a:lnTo>
                      <a:pt x="657" y="634"/>
                    </a:lnTo>
                    <a:lnTo>
                      <a:pt x="490" y="58"/>
                    </a:lnTo>
                    <a:lnTo>
                      <a:pt x="479" y="17"/>
                    </a:lnTo>
                    <a:lnTo>
                      <a:pt x="47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4" name="Группа 3"/>
            <p:cNvGrpSpPr/>
            <p:nvPr/>
          </p:nvGrpSpPr>
          <p:grpSpPr>
            <a:xfrm>
              <a:off x="5240723" y="8209"/>
              <a:ext cx="2279918" cy="2605021"/>
              <a:chOff x="5240723" y="8209"/>
              <a:chExt cx="2279918" cy="2605021"/>
            </a:xfrm>
          </p:grpSpPr>
          <p:sp>
            <p:nvSpPr>
              <p:cNvPr id="43" name="Freeform 39">
                <a:extLst>
                  <a:ext uri="{FF2B5EF4-FFF2-40B4-BE49-F238E27FC236}">
                    <a16:creationId xmlns:a16="http://schemas.microsoft.com/office/drawing/2014/main" id="{53057A88-63E4-4EC7-8419-C4B6C51EBA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71722" y="8209"/>
                <a:ext cx="148918" cy="119554"/>
              </a:xfrm>
              <a:custGeom>
                <a:avLst/>
                <a:gdLst>
                  <a:gd name="T0" fmla="*/ 31 w 71"/>
                  <a:gd name="T1" fmla="*/ 0 h 57"/>
                  <a:gd name="T2" fmla="*/ 0 w 71"/>
                  <a:gd name="T3" fmla="*/ 0 h 57"/>
                  <a:gd name="T4" fmla="*/ 71 w 71"/>
                  <a:gd name="T5" fmla="*/ 57 h 57"/>
                  <a:gd name="T6" fmla="*/ 71 w 71"/>
                  <a:gd name="T7" fmla="*/ 32 h 57"/>
                  <a:gd name="T8" fmla="*/ 31 w 71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57">
                    <a:moveTo>
                      <a:pt x="31" y="0"/>
                    </a:moveTo>
                    <a:lnTo>
                      <a:pt x="0" y="0"/>
                    </a:lnTo>
                    <a:lnTo>
                      <a:pt x="71" y="57"/>
                    </a:lnTo>
                    <a:lnTo>
                      <a:pt x="71" y="32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4" name="Freeform 40">
                <a:extLst>
                  <a:ext uri="{FF2B5EF4-FFF2-40B4-BE49-F238E27FC236}">
                    <a16:creationId xmlns:a16="http://schemas.microsoft.com/office/drawing/2014/main" id="{61DFCDF1-510C-425E-B4C3-C8C0FDB6B1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71722" y="8209"/>
                <a:ext cx="148918" cy="119554"/>
              </a:xfrm>
              <a:custGeom>
                <a:avLst/>
                <a:gdLst>
                  <a:gd name="T0" fmla="*/ 31 w 71"/>
                  <a:gd name="T1" fmla="*/ 0 h 57"/>
                  <a:gd name="T2" fmla="*/ 0 w 71"/>
                  <a:gd name="T3" fmla="*/ 0 h 57"/>
                  <a:gd name="T4" fmla="*/ 71 w 71"/>
                  <a:gd name="T5" fmla="*/ 57 h 57"/>
                  <a:gd name="T6" fmla="*/ 71 w 71"/>
                  <a:gd name="T7" fmla="*/ 32 h 57"/>
                  <a:gd name="T8" fmla="*/ 31 w 71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57">
                    <a:moveTo>
                      <a:pt x="31" y="0"/>
                    </a:moveTo>
                    <a:lnTo>
                      <a:pt x="0" y="0"/>
                    </a:lnTo>
                    <a:lnTo>
                      <a:pt x="71" y="57"/>
                    </a:lnTo>
                    <a:lnTo>
                      <a:pt x="71" y="32"/>
                    </a:lnTo>
                    <a:lnTo>
                      <a:pt x="3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5" name="Freeform 41">
                <a:extLst>
                  <a:ext uri="{FF2B5EF4-FFF2-40B4-BE49-F238E27FC236}">
                    <a16:creationId xmlns:a16="http://schemas.microsoft.com/office/drawing/2014/main" id="{68766E0F-5553-4E7E-9F7B-0F92A9ADB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3308" y="8209"/>
                <a:ext cx="761371" cy="1615029"/>
              </a:xfrm>
              <a:custGeom>
                <a:avLst/>
                <a:gdLst>
                  <a:gd name="T0" fmla="*/ 363 w 363"/>
                  <a:gd name="T1" fmla="*/ 0 h 770"/>
                  <a:gd name="T2" fmla="*/ 306 w 363"/>
                  <a:gd name="T3" fmla="*/ 0 h 770"/>
                  <a:gd name="T4" fmla="*/ 110 w 363"/>
                  <a:gd name="T5" fmla="*/ 74 h 770"/>
                  <a:gd name="T6" fmla="*/ 110 w 363"/>
                  <a:gd name="T7" fmla="*/ 78 h 770"/>
                  <a:gd name="T8" fmla="*/ 0 w 363"/>
                  <a:gd name="T9" fmla="*/ 770 h 770"/>
                  <a:gd name="T10" fmla="*/ 24 w 363"/>
                  <a:gd name="T11" fmla="*/ 739 h 770"/>
                  <a:gd name="T12" fmla="*/ 125 w 363"/>
                  <a:gd name="T13" fmla="*/ 109 h 770"/>
                  <a:gd name="T14" fmla="*/ 111 w 363"/>
                  <a:gd name="T15" fmla="*/ 86 h 770"/>
                  <a:gd name="T16" fmla="*/ 128 w 363"/>
                  <a:gd name="T17" fmla="*/ 75 h 770"/>
                  <a:gd name="T18" fmla="*/ 134 w 363"/>
                  <a:gd name="T19" fmla="*/ 86 h 770"/>
                  <a:gd name="T20" fmla="*/ 363 w 363"/>
                  <a:gd name="T21" fmla="*/ 0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3" h="770">
                    <a:moveTo>
                      <a:pt x="363" y="0"/>
                    </a:moveTo>
                    <a:lnTo>
                      <a:pt x="306" y="0"/>
                    </a:lnTo>
                    <a:lnTo>
                      <a:pt x="110" y="74"/>
                    </a:lnTo>
                    <a:lnTo>
                      <a:pt x="110" y="78"/>
                    </a:lnTo>
                    <a:lnTo>
                      <a:pt x="0" y="770"/>
                    </a:lnTo>
                    <a:lnTo>
                      <a:pt x="24" y="739"/>
                    </a:lnTo>
                    <a:lnTo>
                      <a:pt x="125" y="109"/>
                    </a:lnTo>
                    <a:lnTo>
                      <a:pt x="111" y="86"/>
                    </a:lnTo>
                    <a:lnTo>
                      <a:pt x="128" y="75"/>
                    </a:lnTo>
                    <a:lnTo>
                      <a:pt x="134" y="86"/>
                    </a:lnTo>
                    <a:lnTo>
                      <a:pt x="363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6" name="Freeform 42">
                <a:extLst>
                  <a:ext uri="{FF2B5EF4-FFF2-40B4-BE49-F238E27FC236}">
                    <a16:creationId xmlns:a16="http://schemas.microsoft.com/office/drawing/2014/main" id="{5668F6C0-25A5-4D8B-BD6B-348E71CBB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3308" y="8209"/>
                <a:ext cx="761371" cy="1615029"/>
              </a:xfrm>
              <a:custGeom>
                <a:avLst/>
                <a:gdLst>
                  <a:gd name="T0" fmla="*/ 363 w 363"/>
                  <a:gd name="T1" fmla="*/ 0 h 770"/>
                  <a:gd name="T2" fmla="*/ 306 w 363"/>
                  <a:gd name="T3" fmla="*/ 0 h 770"/>
                  <a:gd name="T4" fmla="*/ 110 w 363"/>
                  <a:gd name="T5" fmla="*/ 74 h 770"/>
                  <a:gd name="T6" fmla="*/ 110 w 363"/>
                  <a:gd name="T7" fmla="*/ 78 h 770"/>
                  <a:gd name="T8" fmla="*/ 0 w 363"/>
                  <a:gd name="T9" fmla="*/ 770 h 770"/>
                  <a:gd name="T10" fmla="*/ 24 w 363"/>
                  <a:gd name="T11" fmla="*/ 739 h 770"/>
                  <a:gd name="T12" fmla="*/ 125 w 363"/>
                  <a:gd name="T13" fmla="*/ 109 h 770"/>
                  <a:gd name="T14" fmla="*/ 111 w 363"/>
                  <a:gd name="T15" fmla="*/ 86 h 770"/>
                  <a:gd name="T16" fmla="*/ 128 w 363"/>
                  <a:gd name="T17" fmla="*/ 75 h 770"/>
                  <a:gd name="T18" fmla="*/ 134 w 363"/>
                  <a:gd name="T19" fmla="*/ 86 h 770"/>
                  <a:gd name="T20" fmla="*/ 363 w 363"/>
                  <a:gd name="T21" fmla="*/ 0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3" h="770">
                    <a:moveTo>
                      <a:pt x="363" y="0"/>
                    </a:moveTo>
                    <a:lnTo>
                      <a:pt x="306" y="0"/>
                    </a:lnTo>
                    <a:lnTo>
                      <a:pt x="110" y="74"/>
                    </a:lnTo>
                    <a:lnTo>
                      <a:pt x="110" y="78"/>
                    </a:lnTo>
                    <a:lnTo>
                      <a:pt x="0" y="770"/>
                    </a:lnTo>
                    <a:lnTo>
                      <a:pt x="24" y="739"/>
                    </a:lnTo>
                    <a:lnTo>
                      <a:pt x="125" y="109"/>
                    </a:lnTo>
                    <a:lnTo>
                      <a:pt x="111" y="86"/>
                    </a:lnTo>
                    <a:lnTo>
                      <a:pt x="128" y="75"/>
                    </a:lnTo>
                    <a:lnTo>
                      <a:pt x="134" y="86"/>
                    </a:lnTo>
                    <a:lnTo>
                      <a:pt x="36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5" name="Freeform 51">
                <a:extLst>
                  <a:ext uri="{FF2B5EF4-FFF2-40B4-BE49-F238E27FC236}">
                    <a16:creationId xmlns:a16="http://schemas.microsoft.com/office/drawing/2014/main" id="{E22FB798-31F2-4655-B0C0-8A2DF32D0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723" y="165517"/>
                <a:ext cx="1174566" cy="2093245"/>
              </a:xfrm>
              <a:custGeom>
                <a:avLst/>
                <a:gdLst>
                  <a:gd name="T0" fmla="*/ 134 w 560"/>
                  <a:gd name="T1" fmla="*/ 0 h 998"/>
                  <a:gd name="T2" fmla="*/ 117 w 560"/>
                  <a:gd name="T3" fmla="*/ 11 h 998"/>
                  <a:gd name="T4" fmla="*/ 131 w 560"/>
                  <a:gd name="T5" fmla="*/ 34 h 998"/>
                  <a:gd name="T6" fmla="*/ 303 w 560"/>
                  <a:gd name="T7" fmla="*/ 319 h 998"/>
                  <a:gd name="T8" fmla="*/ 30 w 560"/>
                  <a:gd name="T9" fmla="*/ 664 h 998"/>
                  <a:gd name="T10" fmla="*/ 6 w 560"/>
                  <a:gd name="T11" fmla="*/ 695 h 998"/>
                  <a:gd name="T12" fmla="*/ 0 w 560"/>
                  <a:gd name="T13" fmla="*/ 703 h 998"/>
                  <a:gd name="T14" fmla="*/ 9 w 560"/>
                  <a:gd name="T15" fmla="*/ 707 h 998"/>
                  <a:gd name="T16" fmla="*/ 104 w 560"/>
                  <a:gd name="T17" fmla="*/ 758 h 998"/>
                  <a:gd name="T18" fmla="*/ 547 w 560"/>
                  <a:gd name="T19" fmla="*/ 995 h 998"/>
                  <a:gd name="T20" fmla="*/ 550 w 560"/>
                  <a:gd name="T21" fmla="*/ 998 h 998"/>
                  <a:gd name="T22" fmla="*/ 560 w 560"/>
                  <a:gd name="T23" fmla="*/ 979 h 998"/>
                  <a:gd name="T24" fmla="*/ 557 w 560"/>
                  <a:gd name="T25" fmla="*/ 978 h 998"/>
                  <a:gd name="T26" fmla="*/ 538 w 560"/>
                  <a:gd name="T27" fmla="*/ 967 h 998"/>
                  <a:gd name="T28" fmla="*/ 30 w 560"/>
                  <a:gd name="T29" fmla="*/ 697 h 998"/>
                  <a:gd name="T30" fmla="*/ 312 w 560"/>
                  <a:gd name="T31" fmla="*/ 340 h 998"/>
                  <a:gd name="T32" fmla="*/ 322 w 560"/>
                  <a:gd name="T33" fmla="*/ 327 h 998"/>
                  <a:gd name="T34" fmla="*/ 322 w 560"/>
                  <a:gd name="T35" fmla="*/ 327 h 998"/>
                  <a:gd name="T36" fmla="*/ 307 w 560"/>
                  <a:gd name="T37" fmla="*/ 313 h 998"/>
                  <a:gd name="T38" fmla="*/ 316 w 560"/>
                  <a:gd name="T39" fmla="*/ 303 h 998"/>
                  <a:gd name="T40" fmla="*/ 140 w 560"/>
                  <a:gd name="T41" fmla="*/ 11 h 998"/>
                  <a:gd name="T42" fmla="*/ 134 w 560"/>
                  <a:gd name="T43" fmla="*/ 0 h 9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60" h="998">
                    <a:moveTo>
                      <a:pt x="134" y="0"/>
                    </a:moveTo>
                    <a:lnTo>
                      <a:pt x="117" y="11"/>
                    </a:lnTo>
                    <a:lnTo>
                      <a:pt x="131" y="34"/>
                    </a:lnTo>
                    <a:lnTo>
                      <a:pt x="303" y="319"/>
                    </a:lnTo>
                    <a:lnTo>
                      <a:pt x="30" y="664"/>
                    </a:lnTo>
                    <a:lnTo>
                      <a:pt x="6" y="695"/>
                    </a:lnTo>
                    <a:lnTo>
                      <a:pt x="0" y="703"/>
                    </a:lnTo>
                    <a:lnTo>
                      <a:pt x="9" y="707"/>
                    </a:lnTo>
                    <a:lnTo>
                      <a:pt x="104" y="758"/>
                    </a:lnTo>
                    <a:lnTo>
                      <a:pt x="547" y="995"/>
                    </a:lnTo>
                    <a:lnTo>
                      <a:pt x="550" y="998"/>
                    </a:lnTo>
                    <a:lnTo>
                      <a:pt x="560" y="979"/>
                    </a:lnTo>
                    <a:lnTo>
                      <a:pt x="557" y="978"/>
                    </a:lnTo>
                    <a:lnTo>
                      <a:pt x="538" y="967"/>
                    </a:lnTo>
                    <a:lnTo>
                      <a:pt x="30" y="697"/>
                    </a:lnTo>
                    <a:lnTo>
                      <a:pt x="312" y="340"/>
                    </a:lnTo>
                    <a:lnTo>
                      <a:pt x="322" y="327"/>
                    </a:lnTo>
                    <a:lnTo>
                      <a:pt x="322" y="327"/>
                    </a:lnTo>
                    <a:lnTo>
                      <a:pt x="307" y="313"/>
                    </a:lnTo>
                    <a:lnTo>
                      <a:pt x="316" y="303"/>
                    </a:lnTo>
                    <a:lnTo>
                      <a:pt x="140" y="11"/>
                    </a:lnTo>
                    <a:lnTo>
                      <a:pt x="134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6" name="Freeform 52">
                <a:extLst>
                  <a:ext uri="{FF2B5EF4-FFF2-40B4-BE49-F238E27FC236}">
                    <a16:creationId xmlns:a16="http://schemas.microsoft.com/office/drawing/2014/main" id="{2486E75A-F026-4994-B196-E653F37C1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723" y="165517"/>
                <a:ext cx="1174566" cy="2093245"/>
              </a:xfrm>
              <a:custGeom>
                <a:avLst/>
                <a:gdLst>
                  <a:gd name="T0" fmla="*/ 134 w 560"/>
                  <a:gd name="T1" fmla="*/ 0 h 998"/>
                  <a:gd name="T2" fmla="*/ 117 w 560"/>
                  <a:gd name="T3" fmla="*/ 11 h 998"/>
                  <a:gd name="T4" fmla="*/ 131 w 560"/>
                  <a:gd name="T5" fmla="*/ 34 h 998"/>
                  <a:gd name="T6" fmla="*/ 303 w 560"/>
                  <a:gd name="T7" fmla="*/ 319 h 998"/>
                  <a:gd name="T8" fmla="*/ 30 w 560"/>
                  <a:gd name="T9" fmla="*/ 664 h 998"/>
                  <a:gd name="T10" fmla="*/ 6 w 560"/>
                  <a:gd name="T11" fmla="*/ 695 h 998"/>
                  <a:gd name="T12" fmla="*/ 0 w 560"/>
                  <a:gd name="T13" fmla="*/ 703 h 998"/>
                  <a:gd name="T14" fmla="*/ 9 w 560"/>
                  <a:gd name="T15" fmla="*/ 707 h 998"/>
                  <a:gd name="T16" fmla="*/ 104 w 560"/>
                  <a:gd name="T17" fmla="*/ 758 h 998"/>
                  <a:gd name="T18" fmla="*/ 547 w 560"/>
                  <a:gd name="T19" fmla="*/ 995 h 998"/>
                  <a:gd name="T20" fmla="*/ 550 w 560"/>
                  <a:gd name="T21" fmla="*/ 998 h 998"/>
                  <a:gd name="T22" fmla="*/ 560 w 560"/>
                  <a:gd name="T23" fmla="*/ 979 h 998"/>
                  <a:gd name="T24" fmla="*/ 557 w 560"/>
                  <a:gd name="T25" fmla="*/ 978 h 998"/>
                  <a:gd name="T26" fmla="*/ 538 w 560"/>
                  <a:gd name="T27" fmla="*/ 967 h 998"/>
                  <a:gd name="T28" fmla="*/ 30 w 560"/>
                  <a:gd name="T29" fmla="*/ 697 h 998"/>
                  <a:gd name="T30" fmla="*/ 312 w 560"/>
                  <a:gd name="T31" fmla="*/ 340 h 998"/>
                  <a:gd name="T32" fmla="*/ 322 w 560"/>
                  <a:gd name="T33" fmla="*/ 327 h 998"/>
                  <a:gd name="T34" fmla="*/ 322 w 560"/>
                  <a:gd name="T35" fmla="*/ 327 h 998"/>
                  <a:gd name="T36" fmla="*/ 307 w 560"/>
                  <a:gd name="T37" fmla="*/ 313 h 998"/>
                  <a:gd name="T38" fmla="*/ 316 w 560"/>
                  <a:gd name="T39" fmla="*/ 303 h 998"/>
                  <a:gd name="T40" fmla="*/ 140 w 560"/>
                  <a:gd name="T41" fmla="*/ 11 h 998"/>
                  <a:gd name="T42" fmla="*/ 134 w 560"/>
                  <a:gd name="T43" fmla="*/ 0 h 9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60" h="998">
                    <a:moveTo>
                      <a:pt x="134" y="0"/>
                    </a:moveTo>
                    <a:lnTo>
                      <a:pt x="117" y="11"/>
                    </a:lnTo>
                    <a:lnTo>
                      <a:pt x="131" y="34"/>
                    </a:lnTo>
                    <a:lnTo>
                      <a:pt x="303" y="319"/>
                    </a:lnTo>
                    <a:lnTo>
                      <a:pt x="30" y="664"/>
                    </a:lnTo>
                    <a:lnTo>
                      <a:pt x="6" y="695"/>
                    </a:lnTo>
                    <a:lnTo>
                      <a:pt x="0" y="703"/>
                    </a:lnTo>
                    <a:lnTo>
                      <a:pt x="9" y="707"/>
                    </a:lnTo>
                    <a:lnTo>
                      <a:pt x="104" y="758"/>
                    </a:lnTo>
                    <a:lnTo>
                      <a:pt x="547" y="995"/>
                    </a:lnTo>
                    <a:lnTo>
                      <a:pt x="550" y="998"/>
                    </a:lnTo>
                    <a:lnTo>
                      <a:pt x="560" y="979"/>
                    </a:lnTo>
                    <a:lnTo>
                      <a:pt x="557" y="978"/>
                    </a:lnTo>
                    <a:lnTo>
                      <a:pt x="538" y="967"/>
                    </a:lnTo>
                    <a:lnTo>
                      <a:pt x="30" y="697"/>
                    </a:lnTo>
                    <a:lnTo>
                      <a:pt x="312" y="340"/>
                    </a:lnTo>
                    <a:lnTo>
                      <a:pt x="322" y="327"/>
                    </a:lnTo>
                    <a:lnTo>
                      <a:pt x="322" y="327"/>
                    </a:lnTo>
                    <a:lnTo>
                      <a:pt x="307" y="313"/>
                    </a:lnTo>
                    <a:lnTo>
                      <a:pt x="316" y="303"/>
                    </a:lnTo>
                    <a:lnTo>
                      <a:pt x="140" y="11"/>
                    </a:lnTo>
                    <a:lnTo>
                      <a:pt x="13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7" name="Freeform 53">
                <a:extLst>
                  <a:ext uri="{FF2B5EF4-FFF2-40B4-BE49-F238E27FC236}">
                    <a16:creationId xmlns:a16="http://schemas.microsoft.com/office/drawing/2014/main" id="{0956A230-14FD-4558-BCAB-63DEF1FE8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1937" y="8209"/>
                <a:ext cx="488704" cy="1092766"/>
              </a:xfrm>
              <a:custGeom>
                <a:avLst/>
                <a:gdLst>
                  <a:gd name="T0" fmla="*/ 22 w 233"/>
                  <a:gd name="T1" fmla="*/ 0 h 521"/>
                  <a:gd name="T2" fmla="*/ 0 w 233"/>
                  <a:gd name="T3" fmla="*/ 0 h 521"/>
                  <a:gd name="T4" fmla="*/ 144 w 233"/>
                  <a:gd name="T5" fmla="*/ 494 h 521"/>
                  <a:gd name="T6" fmla="*/ 151 w 233"/>
                  <a:gd name="T7" fmla="*/ 521 h 521"/>
                  <a:gd name="T8" fmla="*/ 154 w 233"/>
                  <a:gd name="T9" fmla="*/ 519 h 521"/>
                  <a:gd name="T10" fmla="*/ 171 w 233"/>
                  <a:gd name="T11" fmla="*/ 509 h 521"/>
                  <a:gd name="T12" fmla="*/ 233 w 233"/>
                  <a:gd name="T13" fmla="*/ 469 h 521"/>
                  <a:gd name="T14" fmla="*/ 233 w 233"/>
                  <a:gd name="T15" fmla="*/ 447 h 521"/>
                  <a:gd name="T16" fmla="*/ 163 w 233"/>
                  <a:gd name="T17" fmla="*/ 491 h 521"/>
                  <a:gd name="T18" fmla="*/ 22 w 233"/>
                  <a:gd name="T19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3" h="521">
                    <a:moveTo>
                      <a:pt x="22" y="0"/>
                    </a:moveTo>
                    <a:lnTo>
                      <a:pt x="0" y="0"/>
                    </a:lnTo>
                    <a:lnTo>
                      <a:pt x="144" y="494"/>
                    </a:lnTo>
                    <a:lnTo>
                      <a:pt x="151" y="521"/>
                    </a:lnTo>
                    <a:lnTo>
                      <a:pt x="154" y="519"/>
                    </a:lnTo>
                    <a:lnTo>
                      <a:pt x="171" y="509"/>
                    </a:lnTo>
                    <a:lnTo>
                      <a:pt x="233" y="469"/>
                    </a:lnTo>
                    <a:lnTo>
                      <a:pt x="233" y="447"/>
                    </a:lnTo>
                    <a:lnTo>
                      <a:pt x="163" y="491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8" name="Freeform 54">
                <a:extLst>
                  <a:ext uri="{FF2B5EF4-FFF2-40B4-BE49-F238E27FC236}">
                    <a16:creationId xmlns:a16="http://schemas.microsoft.com/office/drawing/2014/main" id="{7EAF27B3-0D2C-4E58-972A-76376CFEC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1937" y="8209"/>
                <a:ext cx="488704" cy="1092766"/>
              </a:xfrm>
              <a:custGeom>
                <a:avLst/>
                <a:gdLst>
                  <a:gd name="T0" fmla="*/ 22 w 233"/>
                  <a:gd name="T1" fmla="*/ 0 h 521"/>
                  <a:gd name="T2" fmla="*/ 0 w 233"/>
                  <a:gd name="T3" fmla="*/ 0 h 521"/>
                  <a:gd name="T4" fmla="*/ 144 w 233"/>
                  <a:gd name="T5" fmla="*/ 494 h 521"/>
                  <a:gd name="T6" fmla="*/ 151 w 233"/>
                  <a:gd name="T7" fmla="*/ 521 h 521"/>
                  <a:gd name="T8" fmla="*/ 154 w 233"/>
                  <a:gd name="T9" fmla="*/ 519 h 521"/>
                  <a:gd name="T10" fmla="*/ 171 w 233"/>
                  <a:gd name="T11" fmla="*/ 509 h 521"/>
                  <a:gd name="T12" fmla="*/ 233 w 233"/>
                  <a:gd name="T13" fmla="*/ 469 h 521"/>
                  <a:gd name="T14" fmla="*/ 233 w 233"/>
                  <a:gd name="T15" fmla="*/ 447 h 521"/>
                  <a:gd name="T16" fmla="*/ 163 w 233"/>
                  <a:gd name="T17" fmla="*/ 491 h 521"/>
                  <a:gd name="T18" fmla="*/ 22 w 233"/>
                  <a:gd name="T19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3" h="521">
                    <a:moveTo>
                      <a:pt x="22" y="0"/>
                    </a:moveTo>
                    <a:lnTo>
                      <a:pt x="0" y="0"/>
                    </a:lnTo>
                    <a:lnTo>
                      <a:pt x="144" y="494"/>
                    </a:lnTo>
                    <a:lnTo>
                      <a:pt x="151" y="521"/>
                    </a:lnTo>
                    <a:lnTo>
                      <a:pt x="154" y="519"/>
                    </a:lnTo>
                    <a:lnTo>
                      <a:pt x="171" y="509"/>
                    </a:lnTo>
                    <a:lnTo>
                      <a:pt x="233" y="469"/>
                    </a:lnTo>
                    <a:lnTo>
                      <a:pt x="233" y="447"/>
                    </a:lnTo>
                    <a:lnTo>
                      <a:pt x="163" y="491"/>
                    </a:lnTo>
                    <a:lnTo>
                      <a:pt x="2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9" name="Freeform 55">
                <a:extLst>
                  <a:ext uri="{FF2B5EF4-FFF2-40B4-BE49-F238E27FC236}">
                    <a16:creationId xmlns:a16="http://schemas.microsoft.com/office/drawing/2014/main" id="{17669B7D-F651-4C5E-ACDF-7E0856AFA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4637" y="8209"/>
                <a:ext cx="769761" cy="843171"/>
              </a:xfrm>
              <a:custGeom>
                <a:avLst/>
                <a:gdLst>
                  <a:gd name="T0" fmla="*/ 367 w 367"/>
                  <a:gd name="T1" fmla="*/ 0 h 402"/>
                  <a:gd name="T2" fmla="*/ 339 w 367"/>
                  <a:gd name="T3" fmla="*/ 0 h 402"/>
                  <a:gd name="T4" fmla="*/ 9 w 367"/>
                  <a:gd name="T5" fmla="*/ 378 h 402"/>
                  <a:gd name="T6" fmla="*/ 0 w 367"/>
                  <a:gd name="T7" fmla="*/ 388 h 402"/>
                  <a:gd name="T8" fmla="*/ 15 w 367"/>
                  <a:gd name="T9" fmla="*/ 402 h 402"/>
                  <a:gd name="T10" fmla="*/ 15 w 367"/>
                  <a:gd name="T11" fmla="*/ 402 h 402"/>
                  <a:gd name="T12" fmla="*/ 27 w 367"/>
                  <a:gd name="T13" fmla="*/ 388 h 402"/>
                  <a:gd name="T14" fmla="*/ 367 w 367"/>
                  <a:gd name="T15" fmla="*/ 0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7" h="402">
                    <a:moveTo>
                      <a:pt x="367" y="0"/>
                    </a:moveTo>
                    <a:lnTo>
                      <a:pt x="339" y="0"/>
                    </a:lnTo>
                    <a:lnTo>
                      <a:pt x="9" y="378"/>
                    </a:lnTo>
                    <a:lnTo>
                      <a:pt x="0" y="388"/>
                    </a:lnTo>
                    <a:lnTo>
                      <a:pt x="15" y="402"/>
                    </a:lnTo>
                    <a:lnTo>
                      <a:pt x="15" y="402"/>
                    </a:lnTo>
                    <a:lnTo>
                      <a:pt x="27" y="388"/>
                    </a:lnTo>
                    <a:lnTo>
                      <a:pt x="367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0" name="Freeform 56">
                <a:extLst>
                  <a:ext uri="{FF2B5EF4-FFF2-40B4-BE49-F238E27FC236}">
                    <a16:creationId xmlns:a16="http://schemas.microsoft.com/office/drawing/2014/main" id="{DB4CE7C6-6A32-4199-AC0A-AEA40D00E1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4637" y="8209"/>
                <a:ext cx="769761" cy="843171"/>
              </a:xfrm>
              <a:custGeom>
                <a:avLst/>
                <a:gdLst>
                  <a:gd name="T0" fmla="*/ 367 w 367"/>
                  <a:gd name="T1" fmla="*/ 0 h 402"/>
                  <a:gd name="T2" fmla="*/ 339 w 367"/>
                  <a:gd name="T3" fmla="*/ 0 h 402"/>
                  <a:gd name="T4" fmla="*/ 9 w 367"/>
                  <a:gd name="T5" fmla="*/ 378 h 402"/>
                  <a:gd name="T6" fmla="*/ 0 w 367"/>
                  <a:gd name="T7" fmla="*/ 388 h 402"/>
                  <a:gd name="T8" fmla="*/ 15 w 367"/>
                  <a:gd name="T9" fmla="*/ 402 h 402"/>
                  <a:gd name="T10" fmla="*/ 15 w 367"/>
                  <a:gd name="T11" fmla="*/ 402 h 402"/>
                  <a:gd name="T12" fmla="*/ 27 w 367"/>
                  <a:gd name="T13" fmla="*/ 388 h 402"/>
                  <a:gd name="T14" fmla="*/ 367 w 367"/>
                  <a:gd name="T15" fmla="*/ 0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7" h="402">
                    <a:moveTo>
                      <a:pt x="367" y="0"/>
                    </a:moveTo>
                    <a:lnTo>
                      <a:pt x="339" y="0"/>
                    </a:lnTo>
                    <a:lnTo>
                      <a:pt x="9" y="378"/>
                    </a:lnTo>
                    <a:lnTo>
                      <a:pt x="0" y="388"/>
                    </a:lnTo>
                    <a:lnTo>
                      <a:pt x="15" y="402"/>
                    </a:lnTo>
                    <a:lnTo>
                      <a:pt x="15" y="402"/>
                    </a:lnTo>
                    <a:lnTo>
                      <a:pt x="27" y="388"/>
                    </a:lnTo>
                    <a:lnTo>
                      <a:pt x="36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7" name="Freeform 43">
                <a:extLst>
                  <a:ext uri="{FF2B5EF4-FFF2-40B4-BE49-F238E27FC236}">
                    <a16:creationId xmlns:a16="http://schemas.microsoft.com/office/drawing/2014/main" id="{9A2166C3-B840-4320-8AA0-07035E7516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600" y="1648407"/>
                <a:ext cx="2261040" cy="964823"/>
              </a:xfrm>
              <a:custGeom>
                <a:avLst/>
                <a:gdLst>
                  <a:gd name="T0" fmla="*/ 0 w 1078"/>
                  <a:gd name="T1" fmla="*/ 0 h 460"/>
                  <a:gd name="T2" fmla="*/ 571 w 1078"/>
                  <a:gd name="T3" fmla="*/ 460 h 460"/>
                  <a:gd name="T4" fmla="*/ 1078 w 1078"/>
                  <a:gd name="T5" fmla="*/ 268 h 460"/>
                  <a:gd name="T6" fmla="*/ 1078 w 1078"/>
                  <a:gd name="T7" fmla="*/ 247 h 460"/>
                  <a:gd name="T8" fmla="*/ 582 w 1078"/>
                  <a:gd name="T9" fmla="*/ 435 h 460"/>
                  <a:gd name="T10" fmla="*/ 583 w 1078"/>
                  <a:gd name="T11" fmla="*/ 447 h 460"/>
                  <a:gd name="T12" fmla="*/ 564 w 1078"/>
                  <a:gd name="T13" fmla="*/ 450 h 460"/>
                  <a:gd name="T14" fmla="*/ 559 w 1078"/>
                  <a:gd name="T15" fmla="*/ 424 h 460"/>
                  <a:gd name="T16" fmla="*/ 95 w 1078"/>
                  <a:gd name="T17" fmla="*/ 51 h 460"/>
                  <a:gd name="T18" fmla="*/ 0 w 1078"/>
                  <a:gd name="T19" fmla="*/ 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78" h="460">
                    <a:moveTo>
                      <a:pt x="0" y="0"/>
                    </a:moveTo>
                    <a:lnTo>
                      <a:pt x="571" y="460"/>
                    </a:lnTo>
                    <a:lnTo>
                      <a:pt x="1078" y="268"/>
                    </a:lnTo>
                    <a:lnTo>
                      <a:pt x="1078" y="247"/>
                    </a:lnTo>
                    <a:lnTo>
                      <a:pt x="582" y="435"/>
                    </a:lnTo>
                    <a:lnTo>
                      <a:pt x="583" y="447"/>
                    </a:lnTo>
                    <a:lnTo>
                      <a:pt x="564" y="450"/>
                    </a:lnTo>
                    <a:lnTo>
                      <a:pt x="559" y="424"/>
                    </a:lnTo>
                    <a:lnTo>
                      <a:pt x="95" y="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8" name="Freeform 44">
                <a:extLst>
                  <a:ext uri="{FF2B5EF4-FFF2-40B4-BE49-F238E27FC236}">
                    <a16:creationId xmlns:a16="http://schemas.microsoft.com/office/drawing/2014/main" id="{9A9EC6F4-C132-48EC-B033-18B1FF6637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600" y="1648407"/>
                <a:ext cx="2261040" cy="964823"/>
              </a:xfrm>
              <a:custGeom>
                <a:avLst/>
                <a:gdLst>
                  <a:gd name="T0" fmla="*/ 0 w 1078"/>
                  <a:gd name="T1" fmla="*/ 0 h 460"/>
                  <a:gd name="T2" fmla="*/ 571 w 1078"/>
                  <a:gd name="T3" fmla="*/ 460 h 460"/>
                  <a:gd name="T4" fmla="*/ 1078 w 1078"/>
                  <a:gd name="T5" fmla="*/ 268 h 460"/>
                  <a:gd name="T6" fmla="*/ 1078 w 1078"/>
                  <a:gd name="T7" fmla="*/ 247 h 460"/>
                  <a:gd name="T8" fmla="*/ 582 w 1078"/>
                  <a:gd name="T9" fmla="*/ 435 h 460"/>
                  <a:gd name="T10" fmla="*/ 583 w 1078"/>
                  <a:gd name="T11" fmla="*/ 447 h 460"/>
                  <a:gd name="T12" fmla="*/ 564 w 1078"/>
                  <a:gd name="T13" fmla="*/ 450 h 460"/>
                  <a:gd name="T14" fmla="*/ 559 w 1078"/>
                  <a:gd name="T15" fmla="*/ 424 h 460"/>
                  <a:gd name="T16" fmla="*/ 95 w 1078"/>
                  <a:gd name="T17" fmla="*/ 51 h 460"/>
                  <a:gd name="T18" fmla="*/ 0 w 1078"/>
                  <a:gd name="T19" fmla="*/ 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78" h="460">
                    <a:moveTo>
                      <a:pt x="0" y="0"/>
                    </a:moveTo>
                    <a:lnTo>
                      <a:pt x="571" y="460"/>
                    </a:lnTo>
                    <a:lnTo>
                      <a:pt x="1078" y="268"/>
                    </a:lnTo>
                    <a:lnTo>
                      <a:pt x="1078" y="247"/>
                    </a:lnTo>
                    <a:lnTo>
                      <a:pt x="582" y="435"/>
                    </a:lnTo>
                    <a:lnTo>
                      <a:pt x="583" y="447"/>
                    </a:lnTo>
                    <a:lnTo>
                      <a:pt x="564" y="450"/>
                    </a:lnTo>
                    <a:lnTo>
                      <a:pt x="559" y="424"/>
                    </a:lnTo>
                    <a:lnTo>
                      <a:pt x="95" y="51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9" name="Freeform 45">
                <a:extLst>
                  <a:ext uri="{FF2B5EF4-FFF2-40B4-BE49-F238E27FC236}">
                    <a16:creationId xmlns:a16="http://schemas.microsoft.com/office/drawing/2014/main" id="{15DE7AEB-DFF7-42A1-B089-4007149189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95124" y="822016"/>
                <a:ext cx="1464013" cy="1394798"/>
              </a:xfrm>
              <a:custGeom>
                <a:avLst/>
                <a:gdLst>
                  <a:gd name="T0" fmla="*/ 247 w 698"/>
                  <a:gd name="T1" fmla="*/ 656 h 665"/>
                  <a:gd name="T2" fmla="*/ 18 w 698"/>
                  <a:gd name="T3" fmla="*/ 20 h 665"/>
                  <a:gd name="T4" fmla="*/ 681 w 698"/>
                  <a:gd name="T5" fmla="*/ 125 h 665"/>
                  <a:gd name="T6" fmla="*/ 247 w 698"/>
                  <a:gd name="T7" fmla="*/ 656 h 665"/>
                  <a:gd name="T8" fmla="*/ 22 w 698"/>
                  <a:gd name="T9" fmla="*/ 0 h 665"/>
                  <a:gd name="T10" fmla="*/ 10 w 698"/>
                  <a:gd name="T11" fmla="*/ 14 h 665"/>
                  <a:gd name="T12" fmla="*/ 0 w 698"/>
                  <a:gd name="T13" fmla="*/ 27 h 665"/>
                  <a:gd name="T14" fmla="*/ 226 w 698"/>
                  <a:gd name="T15" fmla="*/ 654 h 665"/>
                  <a:gd name="T16" fmla="*/ 245 w 698"/>
                  <a:gd name="T17" fmla="*/ 665 h 665"/>
                  <a:gd name="T18" fmla="*/ 267 w 698"/>
                  <a:gd name="T19" fmla="*/ 663 h 665"/>
                  <a:gd name="T20" fmla="*/ 698 w 698"/>
                  <a:gd name="T21" fmla="*/ 136 h 665"/>
                  <a:gd name="T22" fmla="*/ 696 w 698"/>
                  <a:gd name="T23" fmla="*/ 131 h 665"/>
                  <a:gd name="T24" fmla="*/ 693 w 698"/>
                  <a:gd name="T25" fmla="*/ 133 h 665"/>
                  <a:gd name="T26" fmla="*/ 686 w 698"/>
                  <a:gd name="T27" fmla="*/ 106 h 665"/>
                  <a:gd name="T28" fmla="*/ 22 w 698"/>
                  <a:gd name="T2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8" h="665">
                    <a:moveTo>
                      <a:pt x="247" y="656"/>
                    </a:moveTo>
                    <a:lnTo>
                      <a:pt x="18" y="20"/>
                    </a:lnTo>
                    <a:lnTo>
                      <a:pt x="681" y="125"/>
                    </a:lnTo>
                    <a:lnTo>
                      <a:pt x="247" y="656"/>
                    </a:lnTo>
                    <a:close/>
                    <a:moveTo>
                      <a:pt x="22" y="0"/>
                    </a:moveTo>
                    <a:lnTo>
                      <a:pt x="10" y="14"/>
                    </a:lnTo>
                    <a:lnTo>
                      <a:pt x="0" y="27"/>
                    </a:lnTo>
                    <a:lnTo>
                      <a:pt x="226" y="654"/>
                    </a:lnTo>
                    <a:lnTo>
                      <a:pt x="245" y="665"/>
                    </a:lnTo>
                    <a:lnTo>
                      <a:pt x="267" y="663"/>
                    </a:lnTo>
                    <a:lnTo>
                      <a:pt x="698" y="136"/>
                    </a:lnTo>
                    <a:lnTo>
                      <a:pt x="696" y="131"/>
                    </a:lnTo>
                    <a:lnTo>
                      <a:pt x="693" y="133"/>
                    </a:lnTo>
                    <a:lnTo>
                      <a:pt x="686" y="106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0" name="Freeform 46">
                <a:extLst>
                  <a:ext uri="{FF2B5EF4-FFF2-40B4-BE49-F238E27FC236}">
                    <a16:creationId xmlns:a16="http://schemas.microsoft.com/office/drawing/2014/main" id="{0D285CF2-47E3-47CE-8A3C-280F4151CBE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95124" y="822016"/>
                <a:ext cx="1464013" cy="1394798"/>
              </a:xfrm>
              <a:custGeom>
                <a:avLst/>
                <a:gdLst>
                  <a:gd name="T0" fmla="*/ 247 w 698"/>
                  <a:gd name="T1" fmla="*/ 656 h 665"/>
                  <a:gd name="T2" fmla="*/ 18 w 698"/>
                  <a:gd name="T3" fmla="*/ 20 h 665"/>
                  <a:gd name="T4" fmla="*/ 681 w 698"/>
                  <a:gd name="T5" fmla="*/ 125 h 665"/>
                  <a:gd name="T6" fmla="*/ 247 w 698"/>
                  <a:gd name="T7" fmla="*/ 656 h 665"/>
                  <a:gd name="T8" fmla="*/ 22 w 698"/>
                  <a:gd name="T9" fmla="*/ 0 h 665"/>
                  <a:gd name="T10" fmla="*/ 10 w 698"/>
                  <a:gd name="T11" fmla="*/ 14 h 665"/>
                  <a:gd name="T12" fmla="*/ 0 w 698"/>
                  <a:gd name="T13" fmla="*/ 27 h 665"/>
                  <a:gd name="T14" fmla="*/ 226 w 698"/>
                  <a:gd name="T15" fmla="*/ 654 h 665"/>
                  <a:gd name="T16" fmla="*/ 245 w 698"/>
                  <a:gd name="T17" fmla="*/ 665 h 665"/>
                  <a:gd name="T18" fmla="*/ 267 w 698"/>
                  <a:gd name="T19" fmla="*/ 663 h 665"/>
                  <a:gd name="T20" fmla="*/ 698 w 698"/>
                  <a:gd name="T21" fmla="*/ 136 h 665"/>
                  <a:gd name="T22" fmla="*/ 696 w 698"/>
                  <a:gd name="T23" fmla="*/ 131 h 665"/>
                  <a:gd name="T24" fmla="*/ 693 w 698"/>
                  <a:gd name="T25" fmla="*/ 133 h 665"/>
                  <a:gd name="T26" fmla="*/ 686 w 698"/>
                  <a:gd name="T27" fmla="*/ 106 h 665"/>
                  <a:gd name="T28" fmla="*/ 22 w 698"/>
                  <a:gd name="T2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8" h="665">
                    <a:moveTo>
                      <a:pt x="247" y="656"/>
                    </a:moveTo>
                    <a:lnTo>
                      <a:pt x="18" y="20"/>
                    </a:lnTo>
                    <a:lnTo>
                      <a:pt x="681" y="125"/>
                    </a:lnTo>
                    <a:lnTo>
                      <a:pt x="247" y="656"/>
                    </a:lnTo>
                    <a:moveTo>
                      <a:pt x="22" y="0"/>
                    </a:moveTo>
                    <a:lnTo>
                      <a:pt x="10" y="14"/>
                    </a:lnTo>
                    <a:lnTo>
                      <a:pt x="0" y="27"/>
                    </a:lnTo>
                    <a:lnTo>
                      <a:pt x="226" y="654"/>
                    </a:lnTo>
                    <a:lnTo>
                      <a:pt x="245" y="665"/>
                    </a:lnTo>
                    <a:lnTo>
                      <a:pt x="267" y="663"/>
                    </a:lnTo>
                    <a:lnTo>
                      <a:pt x="698" y="136"/>
                    </a:lnTo>
                    <a:lnTo>
                      <a:pt x="696" y="131"/>
                    </a:lnTo>
                    <a:lnTo>
                      <a:pt x="693" y="133"/>
                    </a:lnTo>
                    <a:lnTo>
                      <a:pt x="686" y="106"/>
                    </a:lnTo>
                    <a:lnTo>
                      <a:pt x="2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1" name="Freeform 47">
                <a:extLst>
                  <a:ext uri="{FF2B5EF4-FFF2-40B4-BE49-F238E27FC236}">
                    <a16:creationId xmlns:a16="http://schemas.microsoft.com/office/drawing/2014/main" id="{A1E9D452-C26D-4855-A2A4-F67DBB9A6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54943" y="1075806"/>
                <a:ext cx="165698" cy="329298"/>
              </a:xfrm>
              <a:custGeom>
                <a:avLst/>
                <a:gdLst>
                  <a:gd name="T0" fmla="*/ 17 w 79"/>
                  <a:gd name="T1" fmla="*/ 0 h 157"/>
                  <a:gd name="T2" fmla="*/ 0 w 79"/>
                  <a:gd name="T3" fmla="*/ 10 h 157"/>
                  <a:gd name="T4" fmla="*/ 2 w 79"/>
                  <a:gd name="T5" fmla="*/ 15 h 157"/>
                  <a:gd name="T6" fmla="*/ 79 w 79"/>
                  <a:gd name="T7" fmla="*/ 157 h 157"/>
                  <a:gd name="T8" fmla="*/ 79 w 79"/>
                  <a:gd name="T9" fmla="*/ 115 h 157"/>
                  <a:gd name="T10" fmla="*/ 17 w 79"/>
                  <a:gd name="T1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57">
                    <a:moveTo>
                      <a:pt x="17" y="0"/>
                    </a:moveTo>
                    <a:lnTo>
                      <a:pt x="0" y="10"/>
                    </a:lnTo>
                    <a:lnTo>
                      <a:pt x="2" y="15"/>
                    </a:lnTo>
                    <a:lnTo>
                      <a:pt x="79" y="157"/>
                    </a:lnTo>
                    <a:lnTo>
                      <a:pt x="79" y="115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:a16="http://schemas.microsoft.com/office/drawing/2014/main" id="{90D6BFAB-1E30-4AFA-AF5C-0DF26BB2E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54943" y="1075806"/>
                <a:ext cx="165698" cy="329298"/>
              </a:xfrm>
              <a:custGeom>
                <a:avLst/>
                <a:gdLst>
                  <a:gd name="T0" fmla="*/ 17 w 79"/>
                  <a:gd name="T1" fmla="*/ 0 h 157"/>
                  <a:gd name="T2" fmla="*/ 0 w 79"/>
                  <a:gd name="T3" fmla="*/ 10 h 157"/>
                  <a:gd name="T4" fmla="*/ 2 w 79"/>
                  <a:gd name="T5" fmla="*/ 15 h 157"/>
                  <a:gd name="T6" fmla="*/ 79 w 79"/>
                  <a:gd name="T7" fmla="*/ 157 h 157"/>
                  <a:gd name="T8" fmla="*/ 79 w 79"/>
                  <a:gd name="T9" fmla="*/ 115 h 157"/>
                  <a:gd name="T10" fmla="*/ 17 w 79"/>
                  <a:gd name="T1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57">
                    <a:moveTo>
                      <a:pt x="17" y="0"/>
                    </a:moveTo>
                    <a:lnTo>
                      <a:pt x="0" y="10"/>
                    </a:lnTo>
                    <a:lnTo>
                      <a:pt x="2" y="15"/>
                    </a:lnTo>
                    <a:lnTo>
                      <a:pt x="79" y="157"/>
                    </a:lnTo>
                    <a:lnTo>
                      <a:pt x="79" y="115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3" name="Freeform 49">
                <a:extLst>
                  <a:ext uri="{FF2B5EF4-FFF2-40B4-BE49-F238E27FC236}">
                    <a16:creationId xmlns:a16="http://schemas.microsoft.com/office/drawing/2014/main" id="{DDCE23DD-F577-470A-8213-C44735658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8023" y="2074188"/>
                <a:ext cx="1132618" cy="518068"/>
              </a:xfrm>
              <a:custGeom>
                <a:avLst/>
                <a:gdLst>
                  <a:gd name="T0" fmla="*/ 540 w 540"/>
                  <a:gd name="T1" fmla="*/ 0 h 247"/>
                  <a:gd name="T2" fmla="*/ 32 w 540"/>
                  <a:gd name="T3" fmla="*/ 66 h 247"/>
                  <a:gd name="T4" fmla="*/ 10 w 540"/>
                  <a:gd name="T5" fmla="*/ 68 h 247"/>
                  <a:gd name="T6" fmla="*/ 13 w 540"/>
                  <a:gd name="T7" fmla="*/ 69 h 247"/>
                  <a:gd name="T8" fmla="*/ 3 w 540"/>
                  <a:gd name="T9" fmla="*/ 88 h 247"/>
                  <a:gd name="T10" fmla="*/ 0 w 540"/>
                  <a:gd name="T11" fmla="*/ 85 h 247"/>
                  <a:gd name="T12" fmla="*/ 21 w 540"/>
                  <a:gd name="T13" fmla="*/ 221 h 247"/>
                  <a:gd name="T14" fmla="*/ 26 w 540"/>
                  <a:gd name="T15" fmla="*/ 247 h 247"/>
                  <a:gd name="T16" fmla="*/ 45 w 540"/>
                  <a:gd name="T17" fmla="*/ 244 h 247"/>
                  <a:gd name="T18" fmla="*/ 44 w 540"/>
                  <a:gd name="T19" fmla="*/ 232 h 247"/>
                  <a:gd name="T20" fmla="*/ 19 w 540"/>
                  <a:gd name="T21" fmla="*/ 88 h 247"/>
                  <a:gd name="T22" fmla="*/ 540 w 540"/>
                  <a:gd name="T23" fmla="*/ 20 h 247"/>
                  <a:gd name="T24" fmla="*/ 540 w 540"/>
                  <a:gd name="T25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0" h="247">
                    <a:moveTo>
                      <a:pt x="540" y="0"/>
                    </a:moveTo>
                    <a:lnTo>
                      <a:pt x="32" y="66"/>
                    </a:lnTo>
                    <a:lnTo>
                      <a:pt x="10" y="68"/>
                    </a:lnTo>
                    <a:lnTo>
                      <a:pt x="13" y="69"/>
                    </a:lnTo>
                    <a:lnTo>
                      <a:pt x="3" y="88"/>
                    </a:lnTo>
                    <a:lnTo>
                      <a:pt x="0" y="85"/>
                    </a:lnTo>
                    <a:lnTo>
                      <a:pt x="21" y="221"/>
                    </a:lnTo>
                    <a:lnTo>
                      <a:pt x="26" y="247"/>
                    </a:lnTo>
                    <a:lnTo>
                      <a:pt x="45" y="244"/>
                    </a:lnTo>
                    <a:lnTo>
                      <a:pt x="44" y="232"/>
                    </a:lnTo>
                    <a:lnTo>
                      <a:pt x="19" y="88"/>
                    </a:lnTo>
                    <a:lnTo>
                      <a:pt x="540" y="20"/>
                    </a:lnTo>
                    <a:lnTo>
                      <a:pt x="540" y="0"/>
                    </a:lnTo>
                    <a:close/>
                  </a:path>
                </a:pathLst>
              </a:custGeom>
              <a:solidFill>
                <a:srgbClr val="F9F4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4" name="Freeform 50">
                <a:extLst>
                  <a:ext uri="{FF2B5EF4-FFF2-40B4-BE49-F238E27FC236}">
                    <a16:creationId xmlns:a16="http://schemas.microsoft.com/office/drawing/2014/main" id="{AA85C4C2-A449-42C7-B974-7F27E465E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8023" y="2074188"/>
                <a:ext cx="1132618" cy="518068"/>
              </a:xfrm>
              <a:custGeom>
                <a:avLst/>
                <a:gdLst>
                  <a:gd name="T0" fmla="*/ 540 w 540"/>
                  <a:gd name="T1" fmla="*/ 0 h 247"/>
                  <a:gd name="T2" fmla="*/ 32 w 540"/>
                  <a:gd name="T3" fmla="*/ 66 h 247"/>
                  <a:gd name="T4" fmla="*/ 10 w 540"/>
                  <a:gd name="T5" fmla="*/ 68 h 247"/>
                  <a:gd name="T6" fmla="*/ 13 w 540"/>
                  <a:gd name="T7" fmla="*/ 69 h 247"/>
                  <a:gd name="T8" fmla="*/ 3 w 540"/>
                  <a:gd name="T9" fmla="*/ 88 h 247"/>
                  <a:gd name="T10" fmla="*/ 0 w 540"/>
                  <a:gd name="T11" fmla="*/ 85 h 247"/>
                  <a:gd name="T12" fmla="*/ 21 w 540"/>
                  <a:gd name="T13" fmla="*/ 221 h 247"/>
                  <a:gd name="T14" fmla="*/ 26 w 540"/>
                  <a:gd name="T15" fmla="*/ 247 h 247"/>
                  <a:gd name="T16" fmla="*/ 45 w 540"/>
                  <a:gd name="T17" fmla="*/ 244 h 247"/>
                  <a:gd name="T18" fmla="*/ 44 w 540"/>
                  <a:gd name="T19" fmla="*/ 232 h 247"/>
                  <a:gd name="T20" fmla="*/ 19 w 540"/>
                  <a:gd name="T21" fmla="*/ 88 h 247"/>
                  <a:gd name="T22" fmla="*/ 540 w 540"/>
                  <a:gd name="T23" fmla="*/ 20 h 247"/>
                  <a:gd name="T24" fmla="*/ 540 w 540"/>
                  <a:gd name="T25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0" h="247">
                    <a:moveTo>
                      <a:pt x="540" y="0"/>
                    </a:moveTo>
                    <a:lnTo>
                      <a:pt x="32" y="66"/>
                    </a:lnTo>
                    <a:lnTo>
                      <a:pt x="10" y="68"/>
                    </a:lnTo>
                    <a:lnTo>
                      <a:pt x="13" y="69"/>
                    </a:lnTo>
                    <a:lnTo>
                      <a:pt x="3" y="88"/>
                    </a:lnTo>
                    <a:lnTo>
                      <a:pt x="0" y="85"/>
                    </a:lnTo>
                    <a:lnTo>
                      <a:pt x="21" y="221"/>
                    </a:lnTo>
                    <a:lnTo>
                      <a:pt x="26" y="247"/>
                    </a:lnTo>
                    <a:lnTo>
                      <a:pt x="45" y="244"/>
                    </a:lnTo>
                    <a:lnTo>
                      <a:pt x="44" y="232"/>
                    </a:lnTo>
                    <a:lnTo>
                      <a:pt x="19" y="88"/>
                    </a:lnTo>
                    <a:lnTo>
                      <a:pt x="540" y="20"/>
                    </a:lnTo>
                    <a:lnTo>
                      <a:pt x="5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pic>
        <p:nvPicPr>
          <p:cNvPr id="71" name="Picture 264">
            <a:extLst>
              <a:ext uri="{FF2B5EF4-FFF2-40B4-BE49-F238E27FC236}">
                <a16:creationId xmlns:a16="http://schemas.microsoft.com/office/drawing/2014/main" id="{5B623F21-55A8-45B1-8BBF-54FD50E5D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8" y="8079811"/>
            <a:ext cx="6676352" cy="1794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7977" y="7838158"/>
            <a:ext cx="52074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solidFill>
                  <a:srgbClr val="73172D"/>
                </a:solidFill>
              </a:rPr>
              <a:t>Адрес </a:t>
            </a:r>
            <a:endParaRPr lang="en-US" sz="1200" b="1" dirty="0" smtClean="0">
              <a:solidFill>
                <a:srgbClr val="73172D"/>
              </a:solidFill>
            </a:endParaRPr>
          </a:p>
          <a:p>
            <a:pPr algn="just"/>
            <a:r>
              <a:rPr lang="pt-BR" sz="1200" dirty="0"/>
              <a:t>153000, </a:t>
            </a:r>
            <a:r>
              <a:rPr lang="ru-RU" sz="1200" dirty="0" smtClean="0"/>
              <a:t>Иваново, </a:t>
            </a:r>
            <a:r>
              <a:rPr lang="ru-RU" sz="1200" dirty="0" err="1" smtClean="0"/>
              <a:t>Шереметевский</a:t>
            </a:r>
            <a:r>
              <a:rPr lang="ru-RU" sz="1200" dirty="0" smtClean="0"/>
              <a:t> пр., д. 7</a:t>
            </a:r>
            <a:endParaRPr lang="pt-BR" sz="1200" dirty="0" smtClean="0"/>
          </a:p>
          <a:p>
            <a:pPr algn="just"/>
            <a:r>
              <a:rPr lang="ru-RU" sz="1200" dirty="0" smtClean="0"/>
              <a:t>Ивановский государственный химико-технологический университет</a:t>
            </a:r>
          </a:p>
          <a:p>
            <a:pPr algn="just"/>
            <a:r>
              <a:rPr lang="ru-RU" sz="1200" dirty="0" smtClean="0"/>
              <a:t>Тел. </a:t>
            </a:r>
            <a:r>
              <a:rPr lang="ru-RU" sz="1200" dirty="0"/>
              <a:t>(4932) </a:t>
            </a:r>
            <a:r>
              <a:rPr lang="ru-RU" sz="1200" dirty="0" smtClean="0"/>
              <a:t>41-77-42, </a:t>
            </a:r>
            <a:r>
              <a:rPr lang="en-US" sz="1200" dirty="0" smtClean="0"/>
              <a:t>e-mail </a:t>
            </a:r>
            <a:r>
              <a:rPr lang="en-US" sz="1200" dirty="0" smtClean="0"/>
              <a:t>nir@isuct.ru </a:t>
            </a:r>
            <a:r>
              <a:rPr lang="ru-RU" sz="1200" dirty="0" smtClean="0"/>
              <a:t>Кобелева Наталья Александровна</a:t>
            </a:r>
            <a:endParaRPr lang="ru-RU" sz="1200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143640" y="-4410"/>
            <a:ext cx="6543851" cy="2054578"/>
          </a:xfrm>
          <a:prstGeom prst="rect">
            <a:avLst/>
          </a:prstGeom>
        </p:spPr>
        <p:txBody>
          <a:bodyPr wrap="square" lIns="83988" tIns="41994" rIns="83988" bIns="41994">
            <a:spAutoFit/>
          </a:bodyPr>
          <a:lstStyle/>
          <a:p>
            <a:pPr lvl="0"/>
            <a:r>
              <a:rPr lang="ru-RU" sz="1600" b="1" dirty="0" smtClean="0">
                <a:solidFill>
                  <a:srgbClr val="73172D"/>
                </a:solidFill>
              </a:rPr>
              <a:t>Организационный комитет</a:t>
            </a:r>
            <a:endParaRPr lang="ru-RU" sz="1600" b="1" dirty="0">
              <a:solidFill>
                <a:srgbClr val="73172D"/>
              </a:solidFill>
            </a:endParaRP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Председатель конференции 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Д.ф.-м.н., профессор Бутман М.Ф.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Члены организационного комитета  </a:t>
            </a:r>
            <a:endParaRPr lang="ru-RU" sz="1600" dirty="0">
              <a:solidFill>
                <a:prstClr val="black"/>
              </a:solidFill>
            </a:endParaRPr>
          </a:p>
          <a:p>
            <a:pPr lvl="0"/>
            <a:r>
              <a:rPr lang="ru-RU" sz="1600" dirty="0" err="1" smtClean="0">
                <a:solidFill>
                  <a:prstClr val="black"/>
                </a:solidFill>
              </a:rPr>
              <a:t>Койфман</a:t>
            </a:r>
            <a:r>
              <a:rPr lang="ru-RU" sz="1600" dirty="0" smtClean="0">
                <a:solidFill>
                  <a:prstClr val="black"/>
                </a:solidFill>
              </a:rPr>
              <a:t> О.И., Марфин Ю.С</a:t>
            </a:r>
            <a:r>
              <a:rPr lang="ru-RU" sz="1600" dirty="0" smtClean="0">
                <a:solidFill>
                  <a:prstClr val="black"/>
                </a:solidFill>
              </a:rPr>
              <a:t>., </a:t>
            </a:r>
            <a:r>
              <a:rPr lang="ru-RU" sz="1600" dirty="0" smtClean="0">
                <a:solidFill>
                  <a:prstClr val="black"/>
                </a:solidFill>
              </a:rPr>
              <a:t>Одинцова О.И., </a:t>
            </a:r>
            <a:endParaRPr lang="ru-RU" sz="1600" dirty="0" smtClean="0">
              <a:solidFill>
                <a:prstClr val="black"/>
              </a:solidFill>
            </a:endParaRP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Гущин А.А., Астраханцева </a:t>
            </a:r>
            <a:r>
              <a:rPr lang="ru-RU" sz="1600" dirty="0" smtClean="0">
                <a:solidFill>
                  <a:prstClr val="black"/>
                </a:solidFill>
              </a:rPr>
              <a:t>И.А</a:t>
            </a:r>
            <a:r>
              <a:rPr lang="ru-RU" sz="1600" dirty="0" smtClean="0">
                <a:solidFill>
                  <a:prstClr val="black"/>
                </a:solidFill>
              </a:rPr>
              <a:t>., Данилова Е.А.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Секретарь </a:t>
            </a:r>
            <a:r>
              <a:rPr lang="ru-RU" sz="1600" dirty="0" smtClean="0">
                <a:solidFill>
                  <a:prstClr val="black"/>
                </a:solidFill>
              </a:rPr>
              <a:t>конференции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Кобелева Н.А. (начальник управления НИР ИГХТУ)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6947" y="6624571"/>
            <a:ext cx="6847129" cy="1149627"/>
            <a:chOff x="254807" y="4825523"/>
            <a:chExt cx="6847129" cy="1149627"/>
          </a:xfrm>
        </p:grpSpPr>
        <p:sp>
          <p:nvSpPr>
            <p:cNvPr id="76" name="Rectangle 172">
              <a:extLst>
                <a:ext uri="{FF2B5EF4-FFF2-40B4-BE49-F238E27FC236}">
                  <a16:creationId xmlns:a16="http://schemas.microsoft.com/office/drawing/2014/main" id="{1BA39B7B-18FA-415E-B9F9-B955B8E7BC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36" y="4825523"/>
              <a:ext cx="6840000" cy="57110"/>
            </a:xfrm>
            <a:prstGeom prst="rect">
              <a:avLst/>
            </a:prstGeom>
            <a:solidFill>
              <a:srgbClr val="9F3E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54807" y="4863170"/>
              <a:ext cx="209993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/>
              <a:r>
                <a:rPr lang="ru-RU" sz="1200" b="1" dirty="0" smtClean="0">
                  <a:solidFill>
                    <a:srgbClr val="73172D"/>
                  </a:solidFill>
                </a:rPr>
                <a:t>Организаторы конференции</a:t>
              </a:r>
              <a:endParaRPr lang="ru-RU" sz="1200" b="1" dirty="0">
                <a:solidFill>
                  <a:srgbClr val="73172D"/>
                </a:solidFill>
              </a:endParaRPr>
            </a:p>
          </p:txBody>
        </p:sp>
        <p:pic>
          <p:nvPicPr>
            <p:cNvPr id="78" name="Picture 8" descr="http://rcct2011.samgtu.ru/sites/rcct2011.samgtu.ru/files/flagRHO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988" y="5016997"/>
              <a:ext cx="667117" cy="8094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9" name="Picture 7" descr="http://ivanovo.regtorg.ru/imgs/comps/8/342608-logoimg-bi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9030" y="5118581"/>
              <a:ext cx="530459" cy="6396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4" descr="https://www.isuct.ru/sites/default/files/gerb_0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953" y="5134925"/>
              <a:ext cx="792257" cy="698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" name="Picture 1" descr="https://iemspb.ru/wp-content/uploads/2018/11/%D0%9C%D0%B8%D0%BD%D0%BE%D0%B1%D1%80%D0%BD%D0%B0%D1%83%D0%BA%D0%B8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233" y="5198807"/>
              <a:ext cx="1662287" cy="5950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://www.j-analytics.ru/images/adv/7/34_slxx8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11" t="23760" r="11746" b="29808"/>
            <a:stretch/>
          </p:blipFill>
          <p:spPr bwMode="auto">
            <a:xfrm>
              <a:off x="2978347" y="5232868"/>
              <a:ext cx="1113826" cy="4692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Rectangle 172">
              <a:extLst>
                <a:ext uri="{FF2B5EF4-FFF2-40B4-BE49-F238E27FC236}">
                  <a16:creationId xmlns:a16="http://schemas.microsoft.com/office/drawing/2014/main" id="{1BA39B7B-18FA-415E-B9F9-B955B8E7BC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35" y="5918040"/>
              <a:ext cx="6840000" cy="57110"/>
            </a:xfrm>
            <a:prstGeom prst="rect">
              <a:avLst/>
            </a:prstGeom>
            <a:solidFill>
              <a:srgbClr val="9F3E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81" name="Picture 6" descr="http://www.ivannikov-ws.org/images/sponsors/ras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9777" y="5230789"/>
              <a:ext cx="1263648" cy="4983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87559" y="1861712"/>
            <a:ext cx="6735029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73172D"/>
                </a:solidFill>
              </a:rPr>
              <a:t>Направления конференции</a:t>
            </a:r>
          </a:p>
          <a:p>
            <a:r>
              <a:rPr lang="ru-RU" sz="1600" dirty="0"/>
              <a:t>	</a:t>
            </a:r>
            <a:r>
              <a:rPr lang="ru-RU" sz="1600" dirty="0" smtClean="0"/>
              <a:t>Текстильная химия</a:t>
            </a:r>
          </a:p>
          <a:p>
            <a:r>
              <a:rPr lang="ru-RU" sz="1600" dirty="0"/>
              <a:t>	</a:t>
            </a:r>
            <a:r>
              <a:rPr lang="ru-RU" sz="1600" dirty="0" smtClean="0"/>
              <a:t>Технология полимеров</a:t>
            </a:r>
            <a:endParaRPr lang="ru-RU" sz="1600" dirty="0"/>
          </a:p>
          <a:p>
            <a:r>
              <a:rPr lang="ru-RU" sz="1600" dirty="0"/>
              <a:t>	Малотоннажная </a:t>
            </a:r>
            <a:r>
              <a:rPr lang="ru-RU" sz="1600" dirty="0" smtClean="0"/>
              <a:t>и медицинская химия</a:t>
            </a:r>
          </a:p>
          <a:p>
            <a:r>
              <a:rPr lang="ru-RU" sz="1600" dirty="0"/>
              <a:t>	</a:t>
            </a:r>
            <a:r>
              <a:rPr lang="en-US" sz="1600" dirty="0" smtClean="0"/>
              <a:t>IT </a:t>
            </a:r>
            <a:r>
              <a:rPr lang="ru-RU" sz="1600" dirty="0" smtClean="0"/>
              <a:t>и анализ данных в производственных технологиях</a:t>
            </a:r>
          </a:p>
          <a:p>
            <a:r>
              <a:rPr lang="ru-RU" sz="1600" dirty="0"/>
              <a:t>	</a:t>
            </a:r>
            <a:r>
              <a:rPr lang="ru-RU" sz="1600" dirty="0" smtClean="0"/>
              <a:t>Экологическая </a:t>
            </a:r>
            <a:r>
              <a:rPr lang="ru-RU" sz="1600" dirty="0" smtClean="0"/>
              <a:t>безопасность промышленных производств</a:t>
            </a:r>
          </a:p>
          <a:p>
            <a:r>
              <a:rPr lang="ru-RU" sz="1600" b="1" dirty="0" smtClean="0">
                <a:solidFill>
                  <a:srgbClr val="73172D"/>
                </a:solidFill>
              </a:rPr>
              <a:t>Ключевые даты</a:t>
            </a:r>
          </a:p>
          <a:p>
            <a:r>
              <a:rPr lang="ru-RU" sz="1600" b="1" dirty="0">
                <a:solidFill>
                  <a:srgbClr val="73172D"/>
                </a:solidFill>
              </a:rPr>
              <a:t>	</a:t>
            </a:r>
            <a:r>
              <a:rPr lang="ru-RU" sz="1600" dirty="0" smtClean="0"/>
              <a:t>15 сентября </a:t>
            </a:r>
            <a:r>
              <a:rPr lang="ru-RU" sz="1600" dirty="0" smtClean="0"/>
              <a:t>2021 года – открытие сайта и начало регистрации</a:t>
            </a:r>
          </a:p>
          <a:p>
            <a:r>
              <a:rPr lang="ru-RU" sz="1600" b="1" dirty="0">
                <a:solidFill>
                  <a:srgbClr val="73172D"/>
                </a:solidFill>
              </a:rPr>
              <a:t>	</a:t>
            </a:r>
            <a:r>
              <a:rPr lang="ru-RU" sz="1600" dirty="0" smtClean="0"/>
              <a:t>1 ноября </a:t>
            </a:r>
            <a:r>
              <a:rPr lang="ru-RU" sz="1600" dirty="0" smtClean="0"/>
              <a:t>2021 года – окончание регистрации и приема материалов</a:t>
            </a:r>
          </a:p>
          <a:p>
            <a:r>
              <a:rPr lang="ru-RU" sz="1600" b="1" dirty="0">
                <a:solidFill>
                  <a:srgbClr val="73172D"/>
                </a:solidFill>
              </a:rPr>
              <a:t>	</a:t>
            </a:r>
            <a:r>
              <a:rPr lang="ru-RU" sz="1600" dirty="0" smtClean="0"/>
              <a:t>25 </a:t>
            </a:r>
            <a:r>
              <a:rPr lang="ru-RU" sz="1600" dirty="0" smtClean="0"/>
              <a:t>ноября 2021 года – проведение конференции</a:t>
            </a:r>
          </a:p>
          <a:p>
            <a:endParaRPr lang="ru-RU" sz="500" dirty="0" smtClean="0"/>
          </a:p>
          <a:p>
            <a:r>
              <a:rPr lang="ru-RU" sz="1600" b="1" dirty="0" smtClean="0">
                <a:solidFill>
                  <a:srgbClr val="73172D"/>
                </a:solidFill>
              </a:rPr>
              <a:t>Материалы </a:t>
            </a:r>
            <a:r>
              <a:rPr lang="ru-RU" sz="1600" b="1" dirty="0">
                <a:solidFill>
                  <a:srgbClr val="73172D"/>
                </a:solidFill>
              </a:rPr>
              <a:t>конференции</a:t>
            </a:r>
          </a:p>
          <a:p>
            <a:pPr algn="just"/>
            <a:r>
              <a:rPr lang="ru-RU" sz="1600" dirty="0"/>
              <a:t>	По итогам проведения конференции планируется издание </a:t>
            </a:r>
            <a:r>
              <a:rPr lang="ru-RU" sz="1600" dirty="0" smtClean="0"/>
              <a:t>каталога </a:t>
            </a:r>
            <a:r>
              <a:rPr lang="ru-RU" sz="1600" dirty="0"/>
              <a:t>материалов с присвоением идентификатора </a:t>
            </a:r>
            <a:r>
              <a:rPr lang="en-US" sz="1600" dirty="0"/>
              <a:t>ISBN </a:t>
            </a:r>
            <a:r>
              <a:rPr lang="ru-RU" sz="1600" dirty="0"/>
              <a:t>и размещением в Российском индексе научного цитирования</a:t>
            </a:r>
            <a:r>
              <a:rPr lang="en-US" sz="1600" dirty="0"/>
              <a:t>.</a:t>
            </a:r>
            <a:r>
              <a:rPr lang="ru-RU" sz="1600" dirty="0"/>
              <a:t> Материалы конференции должны быть подготовлены на Русском языке согласно шаблону на сайте </a:t>
            </a:r>
            <a:r>
              <a:rPr lang="ru-RU" sz="1600" dirty="0" smtClean="0"/>
              <a:t>конференции -</a:t>
            </a:r>
            <a:r>
              <a:rPr lang="en-US" sz="1600" smtClean="0"/>
              <a:t> </a:t>
            </a:r>
            <a:r>
              <a:rPr lang="en-US" sz="1600" smtClean="0">
                <a:hlinkClick r:id="rId9"/>
              </a:rPr>
              <a:t>https</a:t>
            </a:r>
            <a:r>
              <a:rPr lang="en-US" sz="1600">
                <a:hlinkClick r:id="rId9"/>
              </a:rPr>
              <a:t>://</a:t>
            </a:r>
            <a:r>
              <a:rPr lang="en-US" sz="1600" smtClean="0">
                <a:hlinkClick r:id="rId9"/>
              </a:rPr>
              <a:t>conf.isuct.ru/vuzpromtechno/info</a:t>
            </a:r>
            <a:r>
              <a:rPr lang="ru-RU" sz="1600" smtClean="0"/>
              <a:t>. </a:t>
            </a:r>
            <a:endParaRPr lang="ru-RU" sz="1600" dirty="0"/>
          </a:p>
          <a:p>
            <a:pPr algn="just"/>
            <a:endParaRPr lang="ru-RU" sz="500" dirty="0"/>
          </a:p>
          <a:p>
            <a:r>
              <a:rPr lang="ru-RU" sz="1600" b="1" dirty="0">
                <a:solidFill>
                  <a:srgbClr val="73172D"/>
                </a:solidFill>
              </a:rPr>
              <a:t>Организационные взносы </a:t>
            </a:r>
          </a:p>
          <a:p>
            <a:pPr algn="just"/>
            <a:r>
              <a:rPr lang="ru-RU" sz="1600" dirty="0"/>
              <a:t>	Не предусмотрены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6813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3035</TotalTime>
  <Words>348</Words>
  <Application>Microsoft Office PowerPoint</Application>
  <PresentationFormat>Лист A4 (210x297 мм)</PresentationFormat>
  <Paragraphs>38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Овцын</dc:creator>
  <cp:lastModifiedBy>Marfin</cp:lastModifiedBy>
  <cp:revision>80</cp:revision>
  <cp:lastPrinted>2021-06-01T08:45:58Z</cp:lastPrinted>
  <dcterms:created xsi:type="dcterms:W3CDTF">2020-02-12T13:27:44Z</dcterms:created>
  <dcterms:modified xsi:type="dcterms:W3CDTF">2021-09-14T12:50:48Z</dcterms:modified>
</cp:coreProperties>
</file>