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322" r:id="rId2"/>
    <p:sldId id="327" r:id="rId3"/>
    <p:sldId id="323" r:id="rId4"/>
    <p:sldId id="331" r:id="rId5"/>
    <p:sldId id="263" r:id="rId6"/>
    <p:sldId id="264" r:id="rId7"/>
    <p:sldId id="340" r:id="rId8"/>
    <p:sldId id="328" r:id="rId9"/>
    <p:sldId id="267" r:id="rId10"/>
    <p:sldId id="265" r:id="rId11"/>
    <p:sldId id="266" r:id="rId12"/>
    <p:sldId id="271" r:id="rId13"/>
    <p:sldId id="273" r:id="rId14"/>
    <p:sldId id="279" r:id="rId15"/>
    <p:sldId id="287" r:id="rId16"/>
    <p:sldId id="288" r:id="rId17"/>
    <p:sldId id="281" r:id="rId18"/>
    <p:sldId id="283" r:id="rId19"/>
    <p:sldId id="336" r:id="rId20"/>
    <p:sldId id="339" r:id="rId21"/>
    <p:sldId id="338" r:id="rId22"/>
    <p:sldId id="337" r:id="rId23"/>
    <p:sldId id="334" r:id="rId24"/>
    <p:sldId id="289" r:id="rId25"/>
    <p:sldId id="341" r:id="rId26"/>
    <p:sldId id="333" r:id="rId27"/>
    <p:sldId id="290" r:id="rId28"/>
    <p:sldId id="291" r:id="rId29"/>
    <p:sldId id="293" r:id="rId30"/>
    <p:sldId id="295" r:id="rId31"/>
    <p:sldId id="296" r:id="rId32"/>
    <p:sldId id="329" r:id="rId33"/>
    <p:sldId id="330" r:id="rId34"/>
    <p:sldId id="325" r:id="rId35"/>
    <p:sldId id="326" r:id="rId36"/>
    <p:sldId id="332" r:id="rId37"/>
    <p:sldId id="314" r:id="rId3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C1A56"/>
    <a:srgbClr val="000066"/>
    <a:srgbClr val="006600"/>
    <a:srgbClr val="5A2781"/>
    <a:srgbClr val="FBF6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24" autoAdjust="0"/>
  </p:normalViewPr>
  <p:slideViewPr>
    <p:cSldViewPr>
      <p:cViewPr varScale="1">
        <p:scale>
          <a:sx n="71" d="100"/>
          <a:sy n="71" d="100"/>
        </p:scale>
        <p:origin x="1086" y="66"/>
      </p:cViewPr>
      <p:guideLst>
        <p:guide orient="horz" pos="2160"/>
        <p:guide pos="2880"/>
      </p:guideLst>
    </p:cSldViewPr>
  </p:slideViewPr>
  <p:notesTextViewPr>
    <p:cViewPr>
      <p:scale>
        <a:sx n="200" d="100"/>
        <a:sy n="2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78.wmf"/><Relationship Id="rId1" Type="http://schemas.openxmlformats.org/officeDocument/2006/relationships/image" Target="../media/image277.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85.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89.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294.wmf"/><Relationship Id="rId2" Type="http://schemas.openxmlformats.org/officeDocument/2006/relationships/image" Target="../media/image293.wmf"/><Relationship Id="rId1" Type="http://schemas.openxmlformats.org/officeDocument/2006/relationships/image" Target="../media/image292.wmf"/><Relationship Id="rId5" Type="http://schemas.openxmlformats.org/officeDocument/2006/relationships/image" Target="../media/image296.wmf"/><Relationship Id="rId4" Type="http://schemas.openxmlformats.org/officeDocument/2006/relationships/image" Target="../media/image295.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299.wmf"/><Relationship Id="rId1" Type="http://schemas.openxmlformats.org/officeDocument/2006/relationships/image" Target="../media/image298.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305.wmf"/><Relationship Id="rId2" Type="http://schemas.openxmlformats.org/officeDocument/2006/relationships/image" Target="../media/image304.wmf"/><Relationship Id="rId1" Type="http://schemas.openxmlformats.org/officeDocument/2006/relationships/image" Target="../media/image303.wmf"/><Relationship Id="rId5" Type="http://schemas.openxmlformats.org/officeDocument/2006/relationships/image" Target="../media/image307.wmf"/><Relationship Id="rId4" Type="http://schemas.openxmlformats.org/officeDocument/2006/relationships/image" Target="../media/image306.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311.wmf"/><Relationship Id="rId2" Type="http://schemas.openxmlformats.org/officeDocument/2006/relationships/image" Target="../media/image310.wmf"/><Relationship Id="rId1" Type="http://schemas.openxmlformats.org/officeDocument/2006/relationships/image" Target="../media/image309.wmf"/><Relationship Id="rId4" Type="http://schemas.openxmlformats.org/officeDocument/2006/relationships/image" Target="../media/image312.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316.wmf"/><Relationship Id="rId2" Type="http://schemas.openxmlformats.org/officeDocument/2006/relationships/image" Target="../media/image315.wmf"/><Relationship Id="rId1" Type="http://schemas.openxmlformats.org/officeDocument/2006/relationships/image" Target="../media/image31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0.wmf"/><Relationship Id="rId7" Type="http://schemas.openxmlformats.org/officeDocument/2006/relationships/image" Target="../media/image44.wmf"/><Relationship Id="rId2" Type="http://schemas.openxmlformats.org/officeDocument/2006/relationships/image" Target="../media/image39.wmf"/><Relationship Id="rId1" Type="http://schemas.openxmlformats.org/officeDocument/2006/relationships/image" Target="../media/image38.wmf"/><Relationship Id="rId6" Type="http://schemas.openxmlformats.org/officeDocument/2006/relationships/image" Target="../media/image43.wmf"/><Relationship Id="rId5" Type="http://schemas.openxmlformats.org/officeDocument/2006/relationships/image" Target="../media/image42.wmf"/><Relationship Id="rId4" Type="http://schemas.openxmlformats.org/officeDocument/2006/relationships/image" Target="../media/image4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70.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274.emf"/><Relationship Id="rId2" Type="http://schemas.openxmlformats.org/officeDocument/2006/relationships/image" Target="../media/image273.emf"/><Relationship Id="rId1" Type="http://schemas.openxmlformats.org/officeDocument/2006/relationships/image" Target="../media/image272.wmf"/><Relationship Id="rId5" Type="http://schemas.openxmlformats.org/officeDocument/2006/relationships/image" Target="../media/image276.wmf"/><Relationship Id="rId4" Type="http://schemas.openxmlformats.org/officeDocument/2006/relationships/image" Target="../media/image27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F1130C-1E90-4B29-AD48-5BC351A30312}" type="datetimeFigureOut">
              <a:rPr lang="ru-RU" smtClean="0"/>
              <a:pPr/>
              <a:t>28.06.2022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4C3E7E-7376-462F-8F8E-7C299A112C2F}"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EF5B054-C1AF-46DD-849A-92C8AB4A57AC}" type="slidenum">
              <a:rPr lang="lt-LT" altLang="en-US"/>
              <a:pPr eaLnBrk="1" hangingPunct="1"/>
              <a:t>1</a:t>
            </a:fld>
            <a:endParaRPr lang="lt-LT" alt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en-US" smtClean="0">
              <a:latin typeface="Arial" panose="020B0604020202020204" pitchFamily="34" charset="0"/>
            </a:endParaRPr>
          </a:p>
        </p:txBody>
      </p:sp>
    </p:spTree>
    <p:extLst>
      <p:ext uri="{BB962C8B-B14F-4D97-AF65-F5344CB8AC3E}">
        <p14:creationId xmlns:p14="http://schemas.microsoft.com/office/powerpoint/2010/main" val="1451406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6BDE0C-5508-400C-963E-1B41694D5269}" type="slidenum">
              <a:rPr lang="ru-RU"/>
              <a:pPr/>
              <a:t>12</a:t>
            </a:fld>
            <a:endParaRPr lang="ru-RU"/>
          </a:p>
        </p:txBody>
      </p:sp>
      <p:sp>
        <p:nvSpPr>
          <p:cNvPr id="577538" name="Rectangle 2"/>
          <p:cNvSpPr>
            <a:spLocks noGrp="1" noRot="1" noChangeAspect="1" noChangeArrowheads="1" noTextEdit="1"/>
          </p:cNvSpPr>
          <p:nvPr>
            <p:ph type="sldImg"/>
          </p:nvPr>
        </p:nvSpPr>
        <p:spPr>
          <a:ln/>
        </p:spPr>
      </p:sp>
      <p:sp>
        <p:nvSpPr>
          <p:cNvPr id="577539" name="Rectangle 3"/>
          <p:cNvSpPr>
            <a:spLocks noGrp="1" noChangeArrowheads="1"/>
          </p:cNvSpPr>
          <p:nvPr>
            <p:ph type="body" idx="1"/>
          </p:nvPr>
        </p:nvSpPr>
        <p:spPr/>
        <p:txBody>
          <a:bodyPr/>
          <a:lstStyle/>
          <a:p>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8F6D4D-FEF3-4421-A601-C68F6C8AF9BF}" type="slidenum">
              <a:rPr lang="ru-RU"/>
              <a:pPr/>
              <a:t>29</a:t>
            </a:fld>
            <a:endParaRPr lang="ru-RU"/>
          </a:p>
        </p:txBody>
      </p:sp>
      <p:sp>
        <p:nvSpPr>
          <p:cNvPr id="698370" name="Rectangle 2"/>
          <p:cNvSpPr>
            <a:spLocks noGrp="1" noRot="1" noChangeAspect="1" noChangeArrowheads="1" noTextEdit="1"/>
          </p:cNvSpPr>
          <p:nvPr>
            <p:ph type="sldImg"/>
          </p:nvPr>
        </p:nvSpPr>
        <p:spPr>
          <a:ln/>
        </p:spPr>
      </p:sp>
      <p:sp>
        <p:nvSpPr>
          <p:cNvPr id="698371" name="Rectangle 3"/>
          <p:cNvSpPr>
            <a:spLocks noGrp="1" noChangeArrowheads="1"/>
          </p:cNvSpPr>
          <p:nvPr>
            <p:ph type="body" idx="1"/>
          </p:nvPr>
        </p:nvSpPr>
        <p:spPr/>
        <p:txBody>
          <a:bodyPr/>
          <a:lstStyle/>
          <a:p>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3F5CEE9-9CE4-4903-B31E-13C082557D8C}" type="datetime1">
              <a:rPr lang="ru-RU" smtClean="0"/>
              <a:t>28.06.2022</a:t>
            </a:fld>
            <a:endParaRPr lang="ru-RU"/>
          </a:p>
        </p:txBody>
      </p:sp>
      <p:sp>
        <p:nvSpPr>
          <p:cNvPr id="5" name="Нижний колонтитул 4"/>
          <p:cNvSpPr>
            <a:spLocks noGrp="1"/>
          </p:cNvSpPr>
          <p:nvPr>
            <p:ph type="ftr" sz="quarter" idx="11"/>
          </p:nvPr>
        </p:nvSpPr>
        <p:spPr/>
        <p:txBody>
          <a:bodyPr/>
          <a:lstStyle/>
          <a:p>
            <a:r>
              <a:rPr lang="ru-RU" smtClean="0"/>
              <a:t>Иваново - Кострома 2022</a:t>
            </a:r>
            <a:endParaRPr lang="ru-RU"/>
          </a:p>
        </p:txBody>
      </p:sp>
      <p:sp>
        <p:nvSpPr>
          <p:cNvPr id="6" name="Номер слайда 5"/>
          <p:cNvSpPr>
            <a:spLocks noGrp="1"/>
          </p:cNvSpPr>
          <p:nvPr>
            <p:ph type="sldNum" sz="quarter" idx="12"/>
          </p:nvPr>
        </p:nvSpPr>
        <p:spPr/>
        <p:txBody>
          <a:bodyPr/>
          <a:lstStyle/>
          <a:p>
            <a:fld id="{B51E79E0-58C0-40C4-B423-7D44CA879695}"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6EDEEDC-6979-403E-82C9-DBEFC8CDB904}" type="datetime1">
              <a:rPr lang="ru-RU" smtClean="0"/>
              <a:t>28.06.2022</a:t>
            </a:fld>
            <a:endParaRPr lang="ru-RU"/>
          </a:p>
        </p:txBody>
      </p:sp>
      <p:sp>
        <p:nvSpPr>
          <p:cNvPr id="5" name="Нижний колонтитул 4"/>
          <p:cNvSpPr>
            <a:spLocks noGrp="1"/>
          </p:cNvSpPr>
          <p:nvPr>
            <p:ph type="ftr" sz="quarter" idx="11"/>
          </p:nvPr>
        </p:nvSpPr>
        <p:spPr/>
        <p:txBody>
          <a:bodyPr/>
          <a:lstStyle/>
          <a:p>
            <a:r>
              <a:rPr lang="ru-RU" smtClean="0"/>
              <a:t>Иваново - Кострома 2022</a:t>
            </a:r>
            <a:endParaRPr lang="ru-RU"/>
          </a:p>
        </p:txBody>
      </p:sp>
      <p:sp>
        <p:nvSpPr>
          <p:cNvPr id="6" name="Номер слайда 5"/>
          <p:cNvSpPr>
            <a:spLocks noGrp="1"/>
          </p:cNvSpPr>
          <p:nvPr>
            <p:ph type="sldNum" sz="quarter" idx="12"/>
          </p:nvPr>
        </p:nvSpPr>
        <p:spPr/>
        <p:txBody>
          <a:bodyPr/>
          <a:lstStyle/>
          <a:p>
            <a:fld id="{B51E79E0-58C0-40C4-B423-7D44CA879695}"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6619C80-0FB6-42EC-9EC4-09DBFEEA10F9}" type="datetime1">
              <a:rPr lang="ru-RU" smtClean="0"/>
              <a:t>28.06.2022</a:t>
            </a:fld>
            <a:endParaRPr lang="ru-RU"/>
          </a:p>
        </p:txBody>
      </p:sp>
      <p:sp>
        <p:nvSpPr>
          <p:cNvPr id="5" name="Нижний колонтитул 4"/>
          <p:cNvSpPr>
            <a:spLocks noGrp="1"/>
          </p:cNvSpPr>
          <p:nvPr>
            <p:ph type="ftr" sz="quarter" idx="11"/>
          </p:nvPr>
        </p:nvSpPr>
        <p:spPr/>
        <p:txBody>
          <a:bodyPr/>
          <a:lstStyle/>
          <a:p>
            <a:r>
              <a:rPr lang="ru-RU" smtClean="0"/>
              <a:t>Иваново - Кострома 2022</a:t>
            </a:r>
            <a:endParaRPr lang="ru-RU"/>
          </a:p>
        </p:txBody>
      </p:sp>
      <p:sp>
        <p:nvSpPr>
          <p:cNvPr id="6" name="Номер слайда 5"/>
          <p:cNvSpPr>
            <a:spLocks noGrp="1"/>
          </p:cNvSpPr>
          <p:nvPr>
            <p:ph type="sldNum" sz="quarter" idx="12"/>
          </p:nvPr>
        </p:nvSpPr>
        <p:spPr/>
        <p:txBody>
          <a:bodyPr/>
          <a:lstStyle/>
          <a:p>
            <a:fld id="{B51E79E0-58C0-40C4-B423-7D44CA879695}"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307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307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457200" y="6243638"/>
            <a:ext cx="2133600" cy="457200"/>
          </a:xfrm>
        </p:spPr>
        <p:txBody>
          <a:bodyPr/>
          <a:lstStyle>
            <a:lvl1pPr>
              <a:defRPr/>
            </a:lvl1pPr>
          </a:lstStyle>
          <a:p>
            <a:fld id="{D17AA316-0897-4D5A-835F-B55A84A2EA9E}" type="datetime1">
              <a:rPr lang="ru-RU" smtClean="0"/>
              <a:t>28.06.2022</a:t>
            </a:fld>
            <a:endParaRPr lang="ru-RU" altLang="en-US"/>
          </a:p>
        </p:txBody>
      </p:sp>
      <p:sp>
        <p:nvSpPr>
          <p:cNvPr id="6" name="Нижний колонтитул 5"/>
          <p:cNvSpPr>
            <a:spLocks noGrp="1"/>
          </p:cNvSpPr>
          <p:nvPr>
            <p:ph type="ftr" sz="quarter" idx="11"/>
          </p:nvPr>
        </p:nvSpPr>
        <p:spPr>
          <a:xfrm>
            <a:off x="3124200" y="6248400"/>
            <a:ext cx="2895600" cy="457200"/>
          </a:xfrm>
        </p:spPr>
        <p:txBody>
          <a:bodyPr/>
          <a:lstStyle>
            <a:lvl1pPr>
              <a:defRPr/>
            </a:lvl1pPr>
          </a:lstStyle>
          <a:p>
            <a:r>
              <a:rPr lang="ru-RU" altLang="en-US" smtClean="0"/>
              <a:t>Иваново - Кострома 2022</a:t>
            </a:r>
            <a:endParaRPr lang="ru-RU" altLang="en-US"/>
          </a:p>
        </p:txBody>
      </p:sp>
      <p:sp>
        <p:nvSpPr>
          <p:cNvPr id="7" name="Номер слайда 6"/>
          <p:cNvSpPr>
            <a:spLocks noGrp="1"/>
          </p:cNvSpPr>
          <p:nvPr>
            <p:ph type="sldNum" sz="quarter" idx="12"/>
          </p:nvPr>
        </p:nvSpPr>
        <p:spPr>
          <a:xfrm>
            <a:off x="6553200" y="6243638"/>
            <a:ext cx="2133600" cy="457200"/>
          </a:xfrm>
        </p:spPr>
        <p:txBody>
          <a:bodyPr/>
          <a:lstStyle>
            <a:lvl1pPr>
              <a:defRPr/>
            </a:lvl1pPr>
          </a:lstStyle>
          <a:p>
            <a:fld id="{5923BBF1-96DC-4ADA-B51F-4B899E9325A1}" type="slidenum">
              <a:rPr lang="ru-RU" altLang="en-US"/>
              <a:pPr/>
              <a:t>‹#›</a:t>
            </a:fld>
            <a:endParaRPr lang="ru-RU"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7813"/>
            <a:ext cx="8229600" cy="58531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a:xfrm>
            <a:off x="457200" y="6243638"/>
            <a:ext cx="2133600" cy="457200"/>
          </a:xfrm>
        </p:spPr>
        <p:txBody>
          <a:bodyPr/>
          <a:lstStyle>
            <a:lvl1pPr>
              <a:defRPr/>
            </a:lvl1pPr>
          </a:lstStyle>
          <a:p>
            <a:fld id="{7D5474D4-13FB-453B-8E98-1EF48E621F92}" type="datetime1">
              <a:rPr lang="ru-RU" smtClean="0"/>
              <a:t>28.06.2022</a:t>
            </a:fld>
            <a:endParaRPr lang="ru-RU" altLang="en-US"/>
          </a:p>
        </p:txBody>
      </p:sp>
      <p:sp>
        <p:nvSpPr>
          <p:cNvPr id="4" name="Нижний колонтитул 3"/>
          <p:cNvSpPr>
            <a:spLocks noGrp="1"/>
          </p:cNvSpPr>
          <p:nvPr>
            <p:ph type="ftr" sz="quarter" idx="11"/>
          </p:nvPr>
        </p:nvSpPr>
        <p:spPr>
          <a:xfrm>
            <a:off x="3124200" y="6248400"/>
            <a:ext cx="2895600" cy="457200"/>
          </a:xfrm>
        </p:spPr>
        <p:txBody>
          <a:bodyPr/>
          <a:lstStyle>
            <a:lvl1pPr>
              <a:defRPr/>
            </a:lvl1pPr>
          </a:lstStyle>
          <a:p>
            <a:r>
              <a:rPr lang="ru-RU" altLang="en-US" smtClean="0"/>
              <a:t>Иваново - Кострома 2022</a:t>
            </a:r>
            <a:endParaRPr lang="ru-RU" altLang="en-US"/>
          </a:p>
        </p:txBody>
      </p:sp>
      <p:sp>
        <p:nvSpPr>
          <p:cNvPr id="5" name="Номер слайда 4"/>
          <p:cNvSpPr>
            <a:spLocks noGrp="1"/>
          </p:cNvSpPr>
          <p:nvPr>
            <p:ph type="sldNum" sz="quarter" idx="12"/>
          </p:nvPr>
        </p:nvSpPr>
        <p:spPr>
          <a:xfrm>
            <a:off x="6553200" y="6243638"/>
            <a:ext cx="2133600" cy="457200"/>
          </a:xfrm>
        </p:spPr>
        <p:txBody>
          <a:bodyPr/>
          <a:lstStyle>
            <a:lvl1pPr>
              <a:defRPr/>
            </a:lvl1pPr>
          </a:lstStyle>
          <a:p>
            <a:fld id="{49000ED6-115A-44D2-88BF-695BA1A3EC6B}" type="slidenum">
              <a:rPr lang="ru-RU" altLang="en-US"/>
              <a:pPr/>
              <a:t>‹#›</a:t>
            </a:fld>
            <a:endParaRPr lang="ru-RU"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307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0"/>
            <a:ext cx="4038600" cy="21891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648200" y="3941763"/>
            <a:ext cx="4038600" cy="218916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5"/>
          <p:cNvSpPr>
            <a:spLocks noGrp="1"/>
          </p:cNvSpPr>
          <p:nvPr>
            <p:ph type="dt" sz="half" idx="10"/>
          </p:nvPr>
        </p:nvSpPr>
        <p:spPr>
          <a:xfrm>
            <a:off x="457200" y="6243638"/>
            <a:ext cx="2133600" cy="457200"/>
          </a:xfrm>
        </p:spPr>
        <p:txBody>
          <a:bodyPr/>
          <a:lstStyle>
            <a:lvl1pPr>
              <a:defRPr/>
            </a:lvl1pPr>
          </a:lstStyle>
          <a:p>
            <a:fld id="{BF0B8D18-B24F-498E-9957-8125882D4A0D}" type="datetime1">
              <a:rPr lang="ru-RU" smtClean="0"/>
              <a:t>28.06.2022</a:t>
            </a:fld>
            <a:endParaRPr lang="ru-RU" altLang="en-US"/>
          </a:p>
        </p:txBody>
      </p:sp>
      <p:sp>
        <p:nvSpPr>
          <p:cNvPr id="7" name="Нижний колонтитул 6"/>
          <p:cNvSpPr>
            <a:spLocks noGrp="1"/>
          </p:cNvSpPr>
          <p:nvPr>
            <p:ph type="ftr" sz="quarter" idx="11"/>
          </p:nvPr>
        </p:nvSpPr>
        <p:spPr>
          <a:xfrm>
            <a:off x="3124200" y="6248400"/>
            <a:ext cx="2895600" cy="457200"/>
          </a:xfrm>
        </p:spPr>
        <p:txBody>
          <a:bodyPr/>
          <a:lstStyle>
            <a:lvl1pPr>
              <a:defRPr/>
            </a:lvl1pPr>
          </a:lstStyle>
          <a:p>
            <a:r>
              <a:rPr lang="ru-RU" altLang="en-US" smtClean="0"/>
              <a:t>Иваново - Кострома 2022</a:t>
            </a:r>
            <a:endParaRPr lang="ru-RU" altLang="en-US"/>
          </a:p>
        </p:txBody>
      </p:sp>
      <p:sp>
        <p:nvSpPr>
          <p:cNvPr id="8" name="Номер слайда 7"/>
          <p:cNvSpPr>
            <a:spLocks noGrp="1"/>
          </p:cNvSpPr>
          <p:nvPr>
            <p:ph type="sldNum" sz="quarter" idx="12"/>
          </p:nvPr>
        </p:nvSpPr>
        <p:spPr>
          <a:xfrm>
            <a:off x="6553200" y="6243638"/>
            <a:ext cx="2133600" cy="457200"/>
          </a:xfrm>
        </p:spPr>
        <p:txBody>
          <a:bodyPr/>
          <a:lstStyle>
            <a:lvl1pPr>
              <a:defRPr/>
            </a:lvl1pPr>
          </a:lstStyle>
          <a:p>
            <a:fld id="{6F143DA3-4BB7-4801-9B4D-18B3B5079F4A}" type="slidenum">
              <a:rPr lang="ru-RU" altLang="en-US"/>
              <a:pPr/>
              <a:t>‹#›</a:t>
            </a:fld>
            <a:endParaRPr lang="ru-RU"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274638"/>
            <a:ext cx="8229600" cy="114300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457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57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Содержимое 5"/>
          <p:cNvSpPr>
            <a:spLocks noGrp="1"/>
          </p:cNvSpPr>
          <p:nvPr>
            <p:ph sz="quarter" idx="4"/>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a:xfrm>
            <a:off x="457200" y="6245225"/>
            <a:ext cx="2133600" cy="476250"/>
          </a:xfrm>
        </p:spPr>
        <p:txBody>
          <a:bodyPr/>
          <a:lstStyle>
            <a:lvl1pPr>
              <a:defRPr/>
            </a:lvl1pPr>
          </a:lstStyle>
          <a:p>
            <a:pPr>
              <a:defRPr/>
            </a:pPr>
            <a:fld id="{FE26F26C-2736-48AC-B26A-917DA5435BEC}" type="datetime1">
              <a:rPr lang="ru-RU" smtClean="0"/>
              <a:t>28.06.2022</a:t>
            </a:fld>
            <a:endParaRPr lang="ru-RU"/>
          </a:p>
        </p:txBody>
      </p:sp>
      <p:sp>
        <p:nvSpPr>
          <p:cNvPr id="8" name="Нижний колонтитул 7"/>
          <p:cNvSpPr>
            <a:spLocks noGrp="1"/>
          </p:cNvSpPr>
          <p:nvPr>
            <p:ph type="ftr" sz="quarter" idx="11"/>
          </p:nvPr>
        </p:nvSpPr>
        <p:spPr>
          <a:xfrm>
            <a:off x="3124200" y="6245225"/>
            <a:ext cx="2895600" cy="476250"/>
          </a:xfrm>
        </p:spPr>
        <p:txBody>
          <a:bodyPr/>
          <a:lstStyle>
            <a:lvl1pPr>
              <a:defRPr/>
            </a:lvl1pPr>
          </a:lstStyle>
          <a:p>
            <a:pPr>
              <a:defRPr/>
            </a:pPr>
            <a:r>
              <a:rPr lang="ru-RU" smtClean="0"/>
              <a:t>Иваново - Кострома 2022</a:t>
            </a:r>
            <a:endParaRPr lang="ru-RU"/>
          </a:p>
        </p:txBody>
      </p:sp>
      <p:sp>
        <p:nvSpPr>
          <p:cNvPr id="9" name="Номер слайда 8"/>
          <p:cNvSpPr>
            <a:spLocks noGrp="1"/>
          </p:cNvSpPr>
          <p:nvPr>
            <p:ph type="sldNum" sz="quarter" idx="12"/>
          </p:nvPr>
        </p:nvSpPr>
        <p:spPr>
          <a:xfrm>
            <a:off x="6553200" y="6245225"/>
            <a:ext cx="2133600" cy="476250"/>
          </a:xfrm>
        </p:spPr>
        <p:txBody>
          <a:bodyPr/>
          <a:lstStyle>
            <a:lvl1pPr>
              <a:defRPr/>
            </a:lvl1pPr>
          </a:lstStyle>
          <a:p>
            <a:pPr>
              <a:defRPr/>
            </a:pPr>
            <a:fld id="{C8CD6618-876D-4C4C-97C9-27F6AE629222}" type="slidenum">
              <a:rPr lang="ru-RU"/>
              <a:pPr>
                <a:defRPr/>
              </a:pPr>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0"/>
            <a:ext cx="8229600" cy="4530725"/>
          </a:xfrm>
        </p:spPr>
        <p:txBody>
          <a:bodyPr rtlCol="0">
            <a:normAutofit/>
          </a:bodyPr>
          <a:lstStyle/>
          <a:p>
            <a:pPr lvl="0"/>
            <a:endParaRPr lang="ru-RU" noProof="0"/>
          </a:p>
        </p:txBody>
      </p:sp>
      <p:sp>
        <p:nvSpPr>
          <p:cNvPr id="4" name="Дата 3"/>
          <p:cNvSpPr>
            <a:spLocks noGrp="1"/>
          </p:cNvSpPr>
          <p:nvPr>
            <p:ph type="dt" sz="half" idx="10"/>
          </p:nvPr>
        </p:nvSpPr>
        <p:spPr/>
        <p:txBody>
          <a:bodyPr/>
          <a:lstStyle>
            <a:lvl1pPr>
              <a:defRPr/>
            </a:lvl1pPr>
          </a:lstStyle>
          <a:p>
            <a:pPr>
              <a:defRPr/>
            </a:pPr>
            <a:fld id="{051FEE0E-E155-4EAD-96B8-F4290E628BEA}" type="datetime1">
              <a:rPr lang="ru-RU" smtClean="0"/>
              <a:t>28.06.2022</a:t>
            </a:fld>
            <a:endParaRPr lang="ru-RU" altLang="en-US"/>
          </a:p>
        </p:txBody>
      </p:sp>
      <p:sp>
        <p:nvSpPr>
          <p:cNvPr id="5" name="Нижний колонтитул 4"/>
          <p:cNvSpPr>
            <a:spLocks noGrp="1"/>
          </p:cNvSpPr>
          <p:nvPr>
            <p:ph type="ftr" sz="quarter" idx="11"/>
          </p:nvPr>
        </p:nvSpPr>
        <p:spPr/>
        <p:txBody>
          <a:bodyPr/>
          <a:lstStyle>
            <a:lvl1pPr>
              <a:defRPr/>
            </a:lvl1pPr>
          </a:lstStyle>
          <a:p>
            <a:pPr>
              <a:defRPr/>
            </a:pPr>
            <a:r>
              <a:rPr lang="ru-RU" altLang="en-US" smtClean="0"/>
              <a:t>Иваново - Кострома 2022</a:t>
            </a:r>
            <a:endParaRPr lang="ru-RU" altLang="en-US"/>
          </a:p>
        </p:txBody>
      </p:sp>
      <p:sp>
        <p:nvSpPr>
          <p:cNvPr id="6" name="Номер слайда 5"/>
          <p:cNvSpPr>
            <a:spLocks noGrp="1"/>
          </p:cNvSpPr>
          <p:nvPr>
            <p:ph type="sldNum" sz="quarter" idx="12"/>
          </p:nvPr>
        </p:nvSpPr>
        <p:spPr/>
        <p:txBody>
          <a:bodyPr/>
          <a:lstStyle>
            <a:lvl1pPr>
              <a:defRPr/>
            </a:lvl1pPr>
          </a:lstStyle>
          <a:p>
            <a:pPr>
              <a:defRPr/>
            </a:pPr>
            <a:fld id="{DAF81585-5710-49D2-A710-61D8DD5BD94A}" type="slidenum">
              <a:rPr lang="ru-RU" altLang="en-US"/>
              <a:pPr>
                <a:defRPr/>
              </a:pPr>
              <a:t>‹#›</a:t>
            </a:fld>
            <a:endParaRPr lang="ru-RU"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0490E4F-08D7-452B-A068-24D766E8DE3F}" type="datetime1">
              <a:rPr lang="ru-RU" smtClean="0"/>
              <a:t>28.06.2022</a:t>
            </a:fld>
            <a:endParaRPr lang="ru-RU"/>
          </a:p>
        </p:txBody>
      </p:sp>
      <p:sp>
        <p:nvSpPr>
          <p:cNvPr id="5" name="Нижний колонтитул 4"/>
          <p:cNvSpPr>
            <a:spLocks noGrp="1"/>
          </p:cNvSpPr>
          <p:nvPr>
            <p:ph type="ftr" sz="quarter" idx="11"/>
          </p:nvPr>
        </p:nvSpPr>
        <p:spPr/>
        <p:txBody>
          <a:bodyPr/>
          <a:lstStyle/>
          <a:p>
            <a:r>
              <a:rPr lang="ru-RU" smtClean="0"/>
              <a:t>Иваново - Кострома 2022</a:t>
            </a:r>
            <a:endParaRPr lang="ru-RU"/>
          </a:p>
        </p:txBody>
      </p:sp>
      <p:sp>
        <p:nvSpPr>
          <p:cNvPr id="6" name="Номер слайда 5"/>
          <p:cNvSpPr>
            <a:spLocks noGrp="1"/>
          </p:cNvSpPr>
          <p:nvPr>
            <p:ph type="sldNum" sz="quarter" idx="12"/>
          </p:nvPr>
        </p:nvSpPr>
        <p:spPr/>
        <p:txBody>
          <a:bodyPr/>
          <a:lstStyle/>
          <a:p>
            <a:fld id="{B51E79E0-58C0-40C4-B423-7D44CA879695}"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25FA21E-7264-4654-B192-862CF6B13C5C}" type="datetime1">
              <a:rPr lang="ru-RU" smtClean="0"/>
              <a:t>28.06.2022</a:t>
            </a:fld>
            <a:endParaRPr lang="ru-RU"/>
          </a:p>
        </p:txBody>
      </p:sp>
      <p:sp>
        <p:nvSpPr>
          <p:cNvPr id="5" name="Нижний колонтитул 4"/>
          <p:cNvSpPr>
            <a:spLocks noGrp="1"/>
          </p:cNvSpPr>
          <p:nvPr>
            <p:ph type="ftr" sz="quarter" idx="11"/>
          </p:nvPr>
        </p:nvSpPr>
        <p:spPr/>
        <p:txBody>
          <a:bodyPr/>
          <a:lstStyle/>
          <a:p>
            <a:r>
              <a:rPr lang="ru-RU" smtClean="0"/>
              <a:t>Иваново - Кострома 2022</a:t>
            </a:r>
            <a:endParaRPr lang="ru-RU"/>
          </a:p>
        </p:txBody>
      </p:sp>
      <p:sp>
        <p:nvSpPr>
          <p:cNvPr id="6" name="Номер слайда 5"/>
          <p:cNvSpPr>
            <a:spLocks noGrp="1"/>
          </p:cNvSpPr>
          <p:nvPr>
            <p:ph type="sldNum" sz="quarter" idx="12"/>
          </p:nvPr>
        </p:nvSpPr>
        <p:spPr/>
        <p:txBody>
          <a:bodyPr/>
          <a:lstStyle/>
          <a:p>
            <a:fld id="{B51E79E0-58C0-40C4-B423-7D44CA879695}"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71ADCFFE-C279-4498-9939-85E3480713FC}" type="datetime1">
              <a:rPr lang="ru-RU" smtClean="0"/>
              <a:t>28.06.2022</a:t>
            </a:fld>
            <a:endParaRPr lang="ru-RU"/>
          </a:p>
        </p:txBody>
      </p:sp>
      <p:sp>
        <p:nvSpPr>
          <p:cNvPr id="6" name="Нижний колонтитул 5"/>
          <p:cNvSpPr>
            <a:spLocks noGrp="1"/>
          </p:cNvSpPr>
          <p:nvPr>
            <p:ph type="ftr" sz="quarter" idx="11"/>
          </p:nvPr>
        </p:nvSpPr>
        <p:spPr/>
        <p:txBody>
          <a:bodyPr/>
          <a:lstStyle/>
          <a:p>
            <a:r>
              <a:rPr lang="ru-RU" smtClean="0"/>
              <a:t>Иваново - Кострома 2022</a:t>
            </a:r>
            <a:endParaRPr lang="ru-RU"/>
          </a:p>
        </p:txBody>
      </p:sp>
      <p:sp>
        <p:nvSpPr>
          <p:cNvPr id="7" name="Номер слайда 6"/>
          <p:cNvSpPr>
            <a:spLocks noGrp="1"/>
          </p:cNvSpPr>
          <p:nvPr>
            <p:ph type="sldNum" sz="quarter" idx="12"/>
          </p:nvPr>
        </p:nvSpPr>
        <p:spPr/>
        <p:txBody>
          <a:bodyPr/>
          <a:lstStyle/>
          <a:p>
            <a:fld id="{B51E79E0-58C0-40C4-B423-7D44CA879695}"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171F8F9-4E65-4215-9BA0-3DEABC9B4558}" type="datetime1">
              <a:rPr lang="ru-RU" smtClean="0"/>
              <a:t>28.06.2022</a:t>
            </a:fld>
            <a:endParaRPr lang="ru-RU"/>
          </a:p>
        </p:txBody>
      </p:sp>
      <p:sp>
        <p:nvSpPr>
          <p:cNvPr id="8" name="Нижний колонтитул 7"/>
          <p:cNvSpPr>
            <a:spLocks noGrp="1"/>
          </p:cNvSpPr>
          <p:nvPr>
            <p:ph type="ftr" sz="quarter" idx="11"/>
          </p:nvPr>
        </p:nvSpPr>
        <p:spPr/>
        <p:txBody>
          <a:bodyPr/>
          <a:lstStyle/>
          <a:p>
            <a:r>
              <a:rPr lang="ru-RU" smtClean="0"/>
              <a:t>Иваново - Кострома 2022</a:t>
            </a:r>
            <a:endParaRPr lang="ru-RU"/>
          </a:p>
        </p:txBody>
      </p:sp>
      <p:sp>
        <p:nvSpPr>
          <p:cNvPr id="9" name="Номер слайда 8"/>
          <p:cNvSpPr>
            <a:spLocks noGrp="1"/>
          </p:cNvSpPr>
          <p:nvPr>
            <p:ph type="sldNum" sz="quarter" idx="12"/>
          </p:nvPr>
        </p:nvSpPr>
        <p:spPr/>
        <p:txBody>
          <a:bodyPr/>
          <a:lstStyle/>
          <a:p>
            <a:fld id="{B51E79E0-58C0-40C4-B423-7D44CA879695}"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D0849F3-5DBB-4840-8336-18DDF57DE64F}" type="datetime1">
              <a:rPr lang="ru-RU" smtClean="0"/>
              <a:t>28.06.2022</a:t>
            </a:fld>
            <a:endParaRPr lang="ru-RU"/>
          </a:p>
        </p:txBody>
      </p:sp>
      <p:sp>
        <p:nvSpPr>
          <p:cNvPr id="4" name="Нижний колонтитул 3"/>
          <p:cNvSpPr>
            <a:spLocks noGrp="1"/>
          </p:cNvSpPr>
          <p:nvPr>
            <p:ph type="ftr" sz="quarter" idx="11"/>
          </p:nvPr>
        </p:nvSpPr>
        <p:spPr/>
        <p:txBody>
          <a:bodyPr/>
          <a:lstStyle/>
          <a:p>
            <a:r>
              <a:rPr lang="ru-RU" smtClean="0"/>
              <a:t>Иваново - Кострома 2022</a:t>
            </a:r>
            <a:endParaRPr lang="ru-RU"/>
          </a:p>
        </p:txBody>
      </p:sp>
      <p:sp>
        <p:nvSpPr>
          <p:cNvPr id="5" name="Номер слайда 4"/>
          <p:cNvSpPr>
            <a:spLocks noGrp="1"/>
          </p:cNvSpPr>
          <p:nvPr>
            <p:ph type="sldNum" sz="quarter" idx="12"/>
          </p:nvPr>
        </p:nvSpPr>
        <p:spPr/>
        <p:txBody>
          <a:bodyPr/>
          <a:lstStyle/>
          <a:p>
            <a:fld id="{B51E79E0-58C0-40C4-B423-7D44CA879695}"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2FFE3D2-43B1-4F51-BC25-792C758CF1F0}" type="datetime1">
              <a:rPr lang="ru-RU" smtClean="0"/>
              <a:t>28.06.2022</a:t>
            </a:fld>
            <a:endParaRPr lang="ru-RU"/>
          </a:p>
        </p:txBody>
      </p:sp>
      <p:sp>
        <p:nvSpPr>
          <p:cNvPr id="3" name="Нижний колонтитул 2"/>
          <p:cNvSpPr>
            <a:spLocks noGrp="1"/>
          </p:cNvSpPr>
          <p:nvPr>
            <p:ph type="ftr" sz="quarter" idx="11"/>
          </p:nvPr>
        </p:nvSpPr>
        <p:spPr/>
        <p:txBody>
          <a:bodyPr/>
          <a:lstStyle/>
          <a:p>
            <a:r>
              <a:rPr lang="ru-RU" smtClean="0"/>
              <a:t>Иваново - Кострома 2022</a:t>
            </a:r>
            <a:endParaRPr lang="ru-RU"/>
          </a:p>
        </p:txBody>
      </p:sp>
      <p:sp>
        <p:nvSpPr>
          <p:cNvPr id="4" name="Номер слайда 3"/>
          <p:cNvSpPr>
            <a:spLocks noGrp="1"/>
          </p:cNvSpPr>
          <p:nvPr>
            <p:ph type="sldNum" sz="quarter" idx="12"/>
          </p:nvPr>
        </p:nvSpPr>
        <p:spPr/>
        <p:txBody>
          <a:bodyPr/>
          <a:lstStyle/>
          <a:p>
            <a:fld id="{B51E79E0-58C0-40C4-B423-7D44CA879695}"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5DF9D48-A054-4D23-B342-1420ED0EF54F}" type="datetime1">
              <a:rPr lang="ru-RU" smtClean="0"/>
              <a:t>28.06.2022</a:t>
            </a:fld>
            <a:endParaRPr lang="ru-RU"/>
          </a:p>
        </p:txBody>
      </p:sp>
      <p:sp>
        <p:nvSpPr>
          <p:cNvPr id="6" name="Нижний колонтитул 5"/>
          <p:cNvSpPr>
            <a:spLocks noGrp="1"/>
          </p:cNvSpPr>
          <p:nvPr>
            <p:ph type="ftr" sz="quarter" idx="11"/>
          </p:nvPr>
        </p:nvSpPr>
        <p:spPr/>
        <p:txBody>
          <a:bodyPr/>
          <a:lstStyle/>
          <a:p>
            <a:r>
              <a:rPr lang="ru-RU" smtClean="0"/>
              <a:t>Иваново - Кострома 2022</a:t>
            </a:r>
            <a:endParaRPr lang="ru-RU"/>
          </a:p>
        </p:txBody>
      </p:sp>
      <p:sp>
        <p:nvSpPr>
          <p:cNvPr id="7" name="Номер слайда 6"/>
          <p:cNvSpPr>
            <a:spLocks noGrp="1"/>
          </p:cNvSpPr>
          <p:nvPr>
            <p:ph type="sldNum" sz="quarter" idx="12"/>
          </p:nvPr>
        </p:nvSpPr>
        <p:spPr/>
        <p:txBody>
          <a:bodyPr/>
          <a:lstStyle/>
          <a:p>
            <a:fld id="{B51E79E0-58C0-40C4-B423-7D44CA879695}"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65E2290-0DD8-428B-B7B8-EAEC3A663BE0}" type="datetime1">
              <a:rPr lang="ru-RU" smtClean="0"/>
              <a:t>28.06.2022</a:t>
            </a:fld>
            <a:endParaRPr lang="ru-RU"/>
          </a:p>
        </p:txBody>
      </p:sp>
      <p:sp>
        <p:nvSpPr>
          <p:cNvPr id="6" name="Нижний колонтитул 5"/>
          <p:cNvSpPr>
            <a:spLocks noGrp="1"/>
          </p:cNvSpPr>
          <p:nvPr>
            <p:ph type="ftr" sz="quarter" idx="11"/>
          </p:nvPr>
        </p:nvSpPr>
        <p:spPr/>
        <p:txBody>
          <a:bodyPr/>
          <a:lstStyle/>
          <a:p>
            <a:r>
              <a:rPr lang="ru-RU" smtClean="0"/>
              <a:t>Иваново - Кострома 2022</a:t>
            </a:r>
            <a:endParaRPr lang="ru-RU"/>
          </a:p>
        </p:txBody>
      </p:sp>
      <p:sp>
        <p:nvSpPr>
          <p:cNvPr id="7" name="Номер слайда 6"/>
          <p:cNvSpPr>
            <a:spLocks noGrp="1"/>
          </p:cNvSpPr>
          <p:nvPr>
            <p:ph type="sldNum" sz="quarter" idx="12"/>
          </p:nvPr>
        </p:nvSpPr>
        <p:spPr/>
        <p:txBody>
          <a:bodyPr/>
          <a:lstStyle/>
          <a:p>
            <a:fld id="{B51E79E0-58C0-40C4-B423-7D44CA879695}"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719019-6394-460A-B344-70226E91D4B3}" type="datetime1">
              <a:rPr lang="ru-RU" smtClean="0"/>
              <a:t>28.06.2022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ru-RU" smtClean="0"/>
              <a:t>Иваново - Кострома 2022</a:t>
            </a: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1E79E0-58C0-40C4-B423-7D44CA879695}"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26.wmf"/><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27.png"/><Relationship Id="rId4" Type="http://schemas.openxmlformats.org/officeDocument/2006/relationships/image" Target="../media/image25.wmf"/></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image" Target="../media/image31.jpeg"/><Relationship Id="rId7" Type="http://schemas.openxmlformats.org/officeDocument/2006/relationships/image" Target="../media/image28.wmf"/><Relationship Id="rId12" Type="http://schemas.openxmlformats.org/officeDocument/2006/relationships/oleObject" Target="../embeddings/oleObject9.bin"/><Relationship Id="rId2" Type="http://schemas.openxmlformats.org/officeDocument/2006/relationships/slideLayout" Target="../slideLayouts/slideLayout14.xml"/><Relationship Id="rId1" Type="http://schemas.openxmlformats.org/officeDocument/2006/relationships/vmlDrawing" Target="../drawings/vmlDrawing4.vml"/><Relationship Id="rId6" Type="http://schemas.openxmlformats.org/officeDocument/2006/relationships/oleObject" Target="../embeddings/oleObject6.bin"/><Relationship Id="rId11" Type="http://schemas.openxmlformats.org/officeDocument/2006/relationships/image" Target="../media/image30.wmf"/><Relationship Id="rId5" Type="http://schemas.openxmlformats.org/officeDocument/2006/relationships/image" Target="../media/image33.jpeg"/><Relationship Id="rId10" Type="http://schemas.openxmlformats.org/officeDocument/2006/relationships/oleObject" Target="../embeddings/oleObject8.bin"/><Relationship Id="rId4" Type="http://schemas.openxmlformats.org/officeDocument/2006/relationships/image" Target="../media/image32.png"/><Relationship Id="rId9" Type="http://schemas.openxmlformats.org/officeDocument/2006/relationships/image" Target="../media/image29.wmf"/></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6.xml"/><Relationship Id="rId1" Type="http://schemas.openxmlformats.org/officeDocument/2006/relationships/vmlDrawing" Target="../drawings/vmlDrawing5.vml"/><Relationship Id="rId4" Type="http://schemas.openxmlformats.org/officeDocument/2006/relationships/image" Target="../media/image37.wmf"/></Relationships>
</file>

<file path=ppt/slides/_rels/slide14.xml.rels><?xml version="1.0" encoding="UTF-8" standalone="yes"?>
<Relationships xmlns="http://schemas.openxmlformats.org/package/2006/relationships"><Relationship Id="rId8" Type="http://schemas.openxmlformats.org/officeDocument/2006/relationships/image" Target="../media/image40.wmf"/><Relationship Id="rId13" Type="http://schemas.openxmlformats.org/officeDocument/2006/relationships/oleObject" Target="../embeddings/oleObject16.bin"/><Relationship Id="rId3" Type="http://schemas.openxmlformats.org/officeDocument/2006/relationships/oleObject" Target="../embeddings/oleObject11.bin"/><Relationship Id="rId7" Type="http://schemas.openxmlformats.org/officeDocument/2006/relationships/oleObject" Target="../embeddings/oleObject13.bin"/><Relationship Id="rId12" Type="http://schemas.openxmlformats.org/officeDocument/2006/relationships/image" Target="../media/image42.wmf"/><Relationship Id="rId2" Type="http://schemas.openxmlformats.org/officeDocument/2006/relationships/slideLayout" Target="../slideLayouts/slideLayout2.xml"/><Relationship Id="rId16" Type="http://schemas.openxmlformats.org/officeDocument/2006/relationships/image" Target="../media/image44.wmf"/><Relationship Id="rId1" Type="http://schemas.openxmlformats.org/officeDocument/2006/relationships/vmlDrawing" Target="../drawings/vmlDrawing6.vml"/><Relationship Id="rId6" Type="http://schemas.openxmlformats.org/officeDocument/2006/relationships/image" Target="../media/image39.wmf"/><Relationship Id="rId11" Type="http://schemas.openxmlformats.org/officeDocument/2006/relationships/oleObject" Target="../embeddings/oleObject15.bin"/><Relationship Id="rId5" Type="http://schemas.openxmlformats.org/officeDocument/2006/relationships/oleObject" Target="../embeddings/oleObject12.bin"/><Relationship Id="rId15" Type="http://schemas.openxmlformats.org/officeDocument/2006/relationships/oleObject" Target="../embeddings/oleObject17.bin"/><Relationship Id="rId10" Type="http://schemas.openxmlformats.org/officeDocument/2006/relationships/image" Target="../media/image41.wmf"/><Relationship Id="rId4" Type="http://schemas.openxmlformats.org/officeDocument/2006/relationships/image" Target="../media/image38.wmf"/><Relationship Id="rId9" Type="http://schemas.openxmlformats.org/officeDocument/2006/relationships/oleObject" Target="../embeddings/oleObject14.bin"/><Relationship Id="rId14" Type="http://schemas.openxmlformats.org/officeDocument/2006/relationships/image" Target="../media/image43.wmf"/></Relationships>
</file>

<file path=ppt/slides/_rels/slide15.xml.rels><?xml version="1.0" encoding="UTF-8" standalone="yes"?>
<Relationships xmlns="http://schemas.openxmlformats.org/package/2006/relationships"><Relationship Id="rId117" Type="http://schemas.openxmlformats.org/officeDocument/2006/relationships/image" Target="../media/image160.emf"/><Relationship Id="rId21" Type="http://schemas.openxmlformats.org/officeDocument/2006/relationships/image" Target="../media/image64.emf"/><Relationship Id="rId42" Type="http://schemas.openxmlformats.org/officeDocument/2006/relationships/image" Target="../media/image85.emf"/><Relationship Id="rId63" Type="http://schemas.openxmlformats.org/officeDocument/2006/relationships/image" Target="../media/image106.emf"/><Relationship Id="rId84" Type="http://schemas.openxmlformats.org/officeDocument/2006/relationships/image" Target="../media/image127.emf"/><Relationship Id="rId138" Type="http://schemas.openxmlformats.org/officeDocument/2006/relationships/image" Target="../media/image181.emf"/><Relationship Id="rId159" Type="http://schemas.openxmlformats.org/officeDocument/2006/relationships/image" Target="../media/image202.emf"/><Relationship Id="rId170" Type="http://schemas.openxmlformats.org/officeDocument/2006/relationships/image" Target="../media/image213.emf"/><Relationship Id="rId191" Type="http://schemas.openxmlformats.org/officeDocument/2006/relationships/image" Target="../media/image234.emf"/><Relationship Id="rId205" Type="http://schemas.openxmlformats.org/officeDocument/2006/relationships/image" Target="../media/image248.emf"/><Relationship Id="rId226" Type="http://schemas.openxmlformats.org/officeDocument/2006/relationships/image" Target="../media/image45.png"/><Relationship Id="rId107" Type="http://schemas.openxmlformats.org/officeDocument/2006/relationships/image" Target="../media/image150.emf"/><Relationship Id="rId11" Type="http://schemas.openxmlformats.org/officeDocument/2006/relationships/image" Target="../media/image54.emf"/><Relationship Id="rId32" Type="http://schemas.openxmlformats.org/officeDocument/2006/relationships/image" Target="../media/image75.emf"/><Relationship Id="rId53" Type="http://schemas.openxmlformats.org/officeDocument/2006/relationships/image" Target="../media/image96.emf"/><Relationship Id="rId74" Type="http://schemas.openxmlformats.org/officeDocument/2006/relationships/image" Target="../media/image117.emf"/><Relationship Id="rId128" Type="http://schemas.openxmlformats.org/officeDocument/2006/relationships/image" Target="../media/image171.emf"/><Relationship Id="rId149" Type="http://schemas.openxmlformats.org/officeDocument/2006/relationships/image" Target="../media/image192.emf"/><Relationship Id="rId5" Type="http://schemas.openxmlformats.org/officeDocument/2006/relationships/image" Target="../media/image48.emf"/><Relationship Id="rId95" Type="http://schemas.openxmlformats.org/officeDocument/2006/relationships/image" Target="../media/image138.emf"/><Relationship Id="rId160" Type="http://schemas.openxmlformats.org/officeDocument/2006/relationships/image" Target="../media/image203.emf"/><Relationship Id="rId181" Type="http://schemas.openxmlformats.org/officeDocument/2006/relationships/image" Target="../media/image224.emf"/><Relationship Id="rId216" Type="http://schemas.openxmlformats.org/officeDocument/2006/relationships/image" Target="../media/image259.emf"/><Relationship Id="rId211" Type="http://schemas.openxmlformats.org/officeDocument/2006/relationships/image" Target="../media/image254.emf"/><Relationship Id="rId22" Type="http://schemas.openxmlformats.org/officeDocument/2006/relationships/image" Target="../media/image65.emf"/><Relationship Id="rId27" Type="http://schemas.openxmlformats.org/officeDocument/2006/relationships/image" Target="../media/image70.emf"/><Relationship Id="rId43" Type="http://schemas.openxmlformats.org/officeDocument/2006/relationships/image" Target="../media/image86.emf"/><Relationship Id="rId48" Type="http://schemas.openxmlformats.org/officeDocument/2006/relationships/image" Target="../media/image91.emf"/><Relationship Id="rId64" Type="http://schemas.openxmlformats.org/officeDocument/2006/relationships/image" Target="../media/image107.emf"/><Relationship Id="rId69" Type="http://schemas.openxmlformats.org/officeDocument/2006/relationships/image" Target="../media/image112.emf"/><Relationship Id="rId113" Type="http://schemas.openxmlformats.org/officeDocument/2006/relationships/image" Target="../media/image156.emf"/><Relationship Id="rId118" Type="http://schemas.openxmlformats.org/officeDocument/2006/relationships/image" Target="../media/image161.emf"/><Relationship Id="rId134" Type="http://schemas.openxmlformats.org/officeDocument/2006/relationships/image" Target="../media/image177.emf"/><Relationship Id="rId139" Type="http://schemas.openxmlformats.org/officeDocument/2006/relationships/image" Target="../media/image182.emf"/><Relationship Id="rId80" Type="http://schemas.openxmlformats.org/officeDocument/2006/relationships/image" Target="../media/image123.emf"/><Relationship Id="rId85" Type="http://schemas.openxmlformats.org/officeDocument/2006/relationships/image" Target="../media/image128.emf"/><Relationship Id="rId150" Type="http://schemas.openxmlformats.org/officeDocument/2006/relationships/image" Target="../media/image193.emf"/><Relationship Id="rId155" Type="http://schemas.openxmlformats.org/officeDocument/2006/relationships/image" Target="../media/image198.emf"/><Relationship Id="rId171" Type="http://schemas.openxmlformats.org/officeDocument/2006/relationships/image" Target="../media/image214.emf"/><Relationship Id="rId176" Type="http://schemas.openxmlformats.org/officeDocument/2006/relationships/image" Target="../media/image219.emf"/><Relationship Id="rId192" Type="http://schemas.openxmlformats.org/officeDocument/2006/relationships/image" Target="../media/image235.emf"/><Relationship Id="rId197" Type="http://schemas.openxmlformats.org/officeDocument/2006/relationships/image" Target="../media/image240.emf"/><Relationship Id="rId206" Type="http://schemas.openxmlformats.org/officeDocument/2006/relationships/image" Target="../media/image249.emf"/><Relationship Id="rId227" Type="http://schemas.openxmlformats.org/officeDocument/2006/relationships/image" Target="../media/image268.jpeg"/><Relationship Id="rId201" Type="http://schemas.openxmlformats.org/officeDocument/2006/relationships/image" Target="../media/image244.emf"/><Relationship Id="rId222" Type="http://schemas.openxmlformats.org/officeDocument/2006/relationships/image" Target="../media/image265.emf"/><Relationship Id="rId12" Type="http://schemas.openxmlformats.org/officeDocument/2006/relationships/image" Target="../media/image55.emf"/><Relationship Id="rId17" Type="http://schemas.openxmlformats.org/officeDocument/2006/relationships/image" Target="../media/image60.emf"/><Relationship Id="rId33" Type="http://schemas.openxmlformats.org/officeDocument/2006/relationships/image" Target="../media/image76.emf"/><Relationship Id="rId38" Type="http://schemas.openxmlformats.org/officeDocument/2006/relationships/image" Target="../media/image81.emf"/><Relationship Id="rId59" Type="http://schemas.openxmlformats.org/officeDocument/2006/relationships/image" Target="../media/image102.emf"/><Relationship Id="rId103" Type="http://schemas.openxmlformats.org/officeDocument/2006/relationships/image" Target="../media/image146.emf"/><Relationship Id="rId108" Type="http://schemas.openxmlformats.org/officeDocument/2006/relationships/image" Target="../media/image151.emf"/><Relationship Id="rId124" Type="http://schemas.openxmlformats.org/officeDocument/2006/relationships/image" Target="../media/image167.emf"/><Relationship Id="rId129" Type="http://schemas.openxmlformats.org/officeDocument/2006/relationships/image" Target="../media/image172.emf"/><Relationship Id="rId54" Type="http://schemas.openxmlformats.org/officeDocument/2006/relationships/image" Target="../media/image97.emf"/><Relationship Id="rId70" Type="http://schemas.openxmlformats.org/officeDocument/2006/relationships/image" Target="../media/image113.emf"/><Relationship Id="rId75" Type="http://schemas.openxmlformats.org/officeDocument/2006/relationships/image" Target="../media/image118.emf"/><Relationship Id="rId91" Type="http://schemas.openxmlformats.org/officeDocument/2006/relationships/image" Target="../media/image134.emf"/><Relationship Id="rId96" Type="http://schemas.openxmlformats.org/officeDocument/2006/relationships/image" Target="../media/image139.emf"/><Relationship Id="rId140" Type="http://schemas.openxmlformats.org/officeDocument/2006/relationships/image" Target="../media/image183.emf"/><Relationship Id="rId145" Type="http://schemas.openxmlformats.org/officeDocument/2006/relationships/image" Target="../media/image188.emf"/><Relationship Id="rId161" Type="http://schemas.openxmlformats.org/officeDocument/2006/relationships/image" Target="../media/image204.emf"/><Relationship Id="rId166" Type="http://schemas.openxmlformats.org/officeDocument/2006/relationships/image" Target="../media/image209.emf"/><Relationship Id="rId182" Type="http://schemas.openxmlformats.org/officeDocument/2006/relationships/image" Target="../media/image225.emf"/><Relationship Id="rId187" Type="http://schemas.openxmlformats.org/officeDocument/2006/relationships/image" Target="../media/image230.emf"/><Relationship Id="rId217" Type="http://schemas.openxmlformats.org/officeDocument/2006/relationships/image" Target="../media/image260.emf"/><Relationship Id="rId1" Type="http://schemas.openxmlformats.org/officeDocument/2006/relationships/vmlDrawing" Target="../drawings/vmlDrawing7.vml"/><Relationship Id="rId6" Type="http://schemas.openxmlformats.org/officeDocument/2006/relationships/image" Target="../media/image49.emf"/><Relationship Id="rId212" Type="http://schemas.openxmlformats.org/officeDocument/2006/relationships/image" Target="../media/image255.emf"/><Relationship Id="rId23" Type="http://schemas.openxmlformats.org/officeDocument/2006/relationships/image" Target="../media/image66.emf"/><Relationship Id="rId28" Type="http://schemas.openxmlformats.org/officeDocument/2006/relationships/image" Target="../media/image71.emf"/><Relationship Id="rId49" Type="http://schemas.openxmlformats.org/officeDocument/2006/relationships/image" Target="../media/image92.emf"/><Relationship Id="rId114" Type="http://schemas.openxmlformats.org/officeDocument/2006/relationships/image" Target="../media/image157.emf"/><Relationship Id="rId119" Type="http://schemas.openxmlformats.org/officeDocument/2006/relationships/image" Target="../media/image162.emf"/><Relationship Id="rId44" Type="http://schemas.openxmlformats.org/officeDocument/2006/relationships/image" Target="../media/image87.emf"/><Relationship Id="rId60" Type="http://schemas.openxmlformats.org/officeDocument/2006/relationships/image" Target="../media/image103.emf"/><Relationship Id="rId65" Type="http://schemas.openxmlformats.org/officeDocument/2006/relationships/image" Target="../media/image108.emf"/><Relationship Id="rId81" Type="http://schemas.openxmlformats.org/officeDocument/2006/relationships/image" Target="../media/image124.emf"/><Relationship Id="rId86" Type="http://schemas.openxmlformats.org/officeDocument/2006/relationships/image" Target="../media/image129.emf"/><Relationship Id="rId130" Type="http://schemas.openxmlformats.org/officeDocument/2006/relationships/image" Target="../media/image173.emf"/><Relationship Id="rId135" Type="http://schemas.openxmlformats.org/officeDocument/2006/relationships/image" Target="../media/image178.emf"/><Relationship Id="rId151" Type="http://schemas.openxmlformats.org/officeDocument/2006/relationships/image" Target="../media/image194.emf"/><Relationship Id="rId156" Type="http://schemas.openxmlformats.org/officeDocument/2006/relationships/image" Target="../media/image199.emf"/><Relationship Id="rId177" Type="http://schemas.openxmlformats.org/officeDocument/2006/relationships/image" Target="../media/image220.emf"/><Relationship Id="rId198" Type="http://schemas.openxmlformats.org/officeDocument/2006/relationships/image" Target="../media/image241.emf"/><Relationship Id="rId172" Type="http://schemas.openxmlformats.org/officeDocument/2006/relationships/image" Target="../media/image215.emf"/><Relationship Id="rId193" Type="http://schemas.openxmlformats.org/officeDocument/2006/relationships/image" Target="../media/image236.emf"/><Relationship Id="rId202" Type="http://schemas.openxmlformats.org/officeDocument/2006/relationships/image" Target="../media/image245.emf"/><Relationship Id="rId207" Type="http://schemas.openxmlformats.org/officeDocument/2006/relationships/image" Target="../media/image250.emf"/><Relationship Id="rId223" Type="http://schemas.openxmlformats.org/officeDocument/2006/relationships/image" Target="../media/image266.emf"/><Relationship Id="rId228" Type="http://schemas.openxmlformats.org/officeDocument/2006/relationships/image" Target="../media/image269.png"/><Relationship Id="rId13" Type="http://schemas.openxmlformats.org/officeDocument/2006/relationships/image" Target="../media/image56.emf"/><Relationship Id="rId18" Type="http://schemas.openxmlformats.org/officeDocument/2006/relationships/image" Target="../media/image61.emf"/><Relationship Id="rId39" Type="http://schemas.openxmlformats.org/officeDocument/2006/relationships/image" Target="../media/image82.emf"/><Relationship Id="rId109" Type="http://schemas.openxmlformats.org/officeDocument/2006/relationships/image" Target="../media/image152.emf"/><Relationship Id="rId34" Type="http://schemas.openxmlformats.org/officeDocument/2006/relationships/image" Target="../media/image77.emf"/><Relationship Id="rId50" Type="http://schemas.openxmlformats.org/officeDocument/2006/relationships/image" Target="../media/image93.emf"/><Relationship Id="rId55" Type="http://schemas.openxmlformats.org/officeDocument/2006/relationships/image" Target="../media/image98.emf"/><Relationship Id="rId76" Type="http://schemas.openxmlformats.org/officeDocument/2006/relationships/image" Target="../media/image119.emf"/><Relationship Id="rId97" Type="http://schemas.openxmlformats.org/officeDocument/2006/relationships/image" Target="../media/image140.emf"/><Relationship Id="rId104" Type="http://schemas.openxmlformats.org/officeDocument/2006/relationships/image" Target="../media/image147.emf"/><Relationship Id="rId120" Type="http://schemas.openxmlformats.org/officeDocument/2006/relationships/image" Target="../media/image163.emf"/><Relationship Id="rId125" Type="http://schemas.openxmlformats.org/officeDocument/2006/relationships/image" Target="../media/image168.emf"/><Relationship Id="rId141" Type="http://schemas.openxmlformats.org/officeDocument/2006/relationships/image" Target="../media/image184.emf"/><Relationship Id="rId146" Type="http://schemas.openxmlformats.org/officeDocument/2006/relationships/image" Target="../media/image189.emf"/><Relationship Id="rId167" Type="http://schemas.openxmlformats.org/officeDocument/2006/relationships/image" Target="../media/image210.emf"/><Relationship Id="rId188" Type="http://schemas.openxmlformats.org/officeDocument/2006/relationships/image" Target="../media/image231.emf"/><Relationship Id="rId7" Type="http://schemas.openxmlformats.org/officeDocument/2006/relationships/image" Target="../media/image50.emf"/><Relationship Id="rId71" Type="http://schemas.openxmlformats.org/officeDocument/2006/relationships/image" Target="../media/image114.emf"/><Relationship Id="rId92" Type="http://schemas.openxmlformats.org/officeDocument/2006/relationships/image" Target="../media/image135.emf"/><Relationship Id="rId162" Type="http://schemas.openxmlformats.org/officeDocument/2006/relationships/image" Target="../media/image205.emf"/><Relationship Id="rId183" Type="http://schemas.openxmlformats.org/officeDocument/2006/relationships/image" Target="../media/image226.emf"/><Relationship Id="rId213" Type="http://schemas.openxmlformats.org/officeDocument/2006/relationships/image" Target="../media/image256.emf"/><Relationship Id="rId218" Type="http://schemas.openxmlformats.org/officeDocument/2006/relationships/image" Target="../media/image261.emf"/><Relationship Id="rId2" Type="http://schemas.openxmlformats.org/officeDocument/2006/relationships/slideLayout" Target="../slideLayouts/slideLayout2.xml"/><Relationship Id="rId29" Type="http://schemas.openxmlformats.org/officeDocument/2006/relationships/image" Target="../media/image72.emf"/><Relationship Id="rId24" Type="http://schemas.openxmlformats.org/officeDocument/2006/relationships/image" Target="../media/image67.emf"/><Relationship Id="rId40" Type="http://schemas.openxmlformats.org/officeDocument/2006/relationships/image" Target="../media/image83.emf"/><Relationship Id="rId45" Type="http://schemas.openxmlformats.org/officeDocument/2006/relationships/image" Target="../media/image88.emf"/><Relationship Id="rId66" Type="http://schemas.openxmlformats.org/officeDocument/2006/relationships/image" Target="../media/image109.emf"/><Relationship Id="rId87" Type="http://schemas.openxmlformats.org/officeDocument/2006/relationships/image" Target="../media/image130.emf"/><Relationship Id="rId110" Type="http://schemas.openxmlformats.org/officeDocument/2006/relationships/image" Target="../media/image153.emf"/><Relationship Id="rId115" Type="http://schemas.openxmlformats.org/officeDocument/2006/relationships/image" Target="../media/image158.emf"/><Relationship Id="rId131" Type="http://schemas.openxmlformats.org/officeDocument/2006/relationships/image" Target="../media/image174.emf"/><Relationship Id="rId136" Type="http://schemas.openxmlformats.org/officeDocument/2006/relationships/image" Target="../media/image179.emf"/><Relationship Id="rId157" Type="http://schemas.openxmlformats.org/officeDocument/2006/relationships/image" Target="../media/image200.emf"/><Relationship Id="rId178" Type="http://schemas.openxmlformats.org/officeDocument/2006/relationships/image" Target="../media/image221.emf"/><Relationship Id="rId61" Type="http://schemas.openxmlformats.org/officeDocument/2006/relationships/image" Target="../media/image104.emf"/><Relationship Id="rId82" Type="http://schemas.openxmlformats.org/officeDocument/2006/relationships/image" Target="../media/image125.emf"/><Relationship Id="rId152" Type="http://schemas.openxmlformats.org/officeDocument/2006/relationships/image" Target="../media/image195.emf"/><Relationship Id="rId173" Type="http://schemas.openxmlformats.org/officeDocument/2006/relationships/image" Target="../media/image216.emf"/><Relationship Id="rId194" Type="http://schemas.openxmlformats.org/officeDocument/2006/relationships/image" Target="../media/image237.emf"/><Relationship Id="rId199" Type="http://schemas.openxmlformats.org/officeDocument/2006/relationships/image" Target="../media/image242.emf"/><Relationship Id="rId203" Type="http://schemas.openxmlformats.org/officeDocument/2006/relationships/image" Target="../media/image246.emf"/><Relationship Id="rId208" Type="http://schemas.openxmlformats.org/officeDocument/2006/relationships/image" Target="../media/image251.emf"/><Relationship Id="rId19" Type="http://schemas.openxmlformats.org/officeDocument/2006/relationships/image" Target="../media/image62.emf"/><Relationship Id="rId224" Type="http://schemas.openxmlformats.org/officeDocument/2006/relationships/image" Target="../media/image267.emf"/><Relationship Id="rId14" Type="http://schemas.openxmlformats.org/officeDocument/2006/relationships/image" Target="../media/image57.emf"/><Relationship Id="rId30" Type="http://schemas.openxmlformats.org/officeDocument/2006/relationships/image" Target="../media/image73.emf"/><Relationship Id="rId35" Type="http://schemas.openxmlformats.org/officeDocument/2006/relationships/image" Target="../media/image78.emf"/><Relationship Id="rId56" Type="http://schemas.openxmlformats.org/officeDocument/2006/relationships/image" Target="../media/image99.emf"/><Relationship Id="rId77" Type="http://schemas.openxmlformats.org/officeDocument/2006/relationships/image" Target="../media/image120.emf"/><Relationship Id="rId100" Type="http://schemas.openxmlformats.org/officeDocument/2006/relationships/image" Target="../media/image143.emf"/><Relationship Id="rId105" Type="http://schemas.openxmlformats.org/officeDocument/2006/relationships/image" Target="../media/image148.emf"/><Relationship Id="rId126" Type="http://schemas.openxmlformats.org/officeDocument/2006/relationships/image" Target="../media/image169.emf"/><Relationship Id="rId147" Type="http://schemas.openxmlformats.org/officeDocument/2006/relationships/image" Target="../media/image190.emf"/><Relationship Id="rId168" Type="http://schemas.openxmlformats.org/officeDocument/2006/relationships/image" Target="../media/image211.emf"/><Relationship Id="rId8" Type="http://schemas.openxmlformats.org/officeDocument/2006/relationships/image" Target="../media/image51.emf"/><Relationship Id="rId51" Type="http://schemas.openxmlformats.org/officeDocument/2006/relationships/image" Target="../media/image94.emf"/><Relationship Id="rId72" Type="http://schemas.openxmlformats.org/officeDocument/2006/relationships/image" Target="../media/image115.emf"/><Relationship Id="rId93" Type="http://schemas.openxmlformats.org/officeDocument/2006/relationships/image" Target="../media/image136.emf"/><Relationship Id="rId98" Type="http://schemas.openxmlformats.org/officeDocument/2006/relationships/image" Target="../media/image141.emf"/><Relationship Id="rId121" Type="http://schemas.openxmlformats.org/officeDocument/2006/relationships/image" Target="../media/image164.emf"/><Relationship Id="rId142" Type="http://schemas.openxmlformats.org/officeDocument/2006/relationships/image" Target="../media/image185.emf"/><Relationship Id="rId163" Type="http://schemas.openxmlformats.org/officeDocument/2006/relationships/image" Target="../media/image206.emf"/><Relationship Id="rId184" Type="http://schemas.openxmlformats.org/officeDocument/2006/relationships/image" Target="../media/image227.emf"/><Relationship Id="rId189" Type="http://schemas.openxmlformats.org/officeDocument/2006/relationships/image" Target="../media/image232.emf"/><Relationship Id="rId219" Type="http://schemas.openxmlformats.org/officeDocument/2006/relationships/image" Target="../media/image262.emf"/><Relationship Id="rId3" Type="http://schemas.openxmlformats.org/officeDocument/2006/relationships/image" Target="../media/image46.emf"/><Relationship Id="rId214" Type="http://schemas.openxmlformats.org/officeDocument/2006/relationships/image" Target="../media/image257.emf"/><Relationship Id="rId25" Type="http://schemas.openxmlformats.org/officeDocument/2006/relationships/image" Target="../media/image68.emf"/><Relationship Id="rId46" Type="http://schemas.openxmlformats.org/officeDocument/2006/relationships/image" Target="../media/image89.emf"/><Relationship Id="rId67" Type="http://schemas.openxmlformats.org/officeDocument/2006/relationships/image" Target="../media/image110.emf"/><Relationship Id="rId116" Type="http://schemas.openxmlformats.org/officeDocument/2006/relationships/image" Target="../media/image159.emf"/><Relationship Id="rId137" Type="http://schemas.openxmlformats.org/officeDocument/2006/relationships/image" Target="../media/image180.emf"/><Relationship Id="rId158" Type="http://schemas.openxmlformats.org/officeDocument/2006/relationships/image" Target="../media/image201.emf"/><Relationship Id="rId20" Type="http://schemas.openxmlformats.org/officeDocument/2006/relationships/image" Target="../media/image63.emf"/><Relationship Id="rId41" Type="http://schemas.openxmlformats.org/officeDocument/2006/relationships/image" Target="../media/image84.emf"/><Relationship Id="rId62" Type="http://schemas.openxmlformats.org/officeDocument/2006/relationships/image" Target="../media/image105.emf"/><Relationship Id="rId83" Type="http://schemas.openxmlformats.org/officeDocument/2006/relationships/image" Target="../media/image126.emf"/><Relationship Id="rId88" Type="http://schemas.openxmlformats.org/officeDocument/2006/relationships/image" Target="../media/image131.emf"/><Relationship Id="rId111" Type="http://schemas.openxmlformats.org/officeDocument/2006/relationships/image" Target="../media/image154.emf"/><Relationship Id="rId132" Type="http://schemas.openxmlformats.org/officeDocument/2006/relationships/image" Target="../media/image175.emf"/><Relationship Id="rId153" Type="http://schemas.openxmlformats.org/officeDocument/2006/relationships/image" Target="../media/image196.emf"/><Relationship Id="rId174" Type="http://schemas.openxmlformats.org/officeDocument/2006/relationships/image" Target="../media/image217.emf"/><Relationship Id="rId179" Type="http://schemas.openxmlformats.org/officeDocument/2006/relationships/image" Target="../media/image222.emf"/><Relationship Id="rId195" Type="http://schemas.openxmlformats.org/officeDocument/2006/relationships/image" Target="../media/image238.emf"/><Relationship Id="rId209" Type="http://schemas.openxmlformats.org/officeDocument/2006/relationships/image" Target="../media/image252.emf"/><Relationship Id="rId190" Type="http://schemas.openxmlformats.org/officeDocument/2006/relationships/image" Target="../media/image233.emf"/><Relationship Id="rId204" Type="http://schemas.openxmlformats.org/officeDocument/2006/relationships/image" Target="../media/image247.emf"/><Relationship Id="rId220" Type="http://schemas.openxmlformats.org/officeDocument/2006/relationships/image" Target="../media/image263.emf"/><Relationship Id="rId225" Type="http://schemas.openxmlformats.org/officeDocument/2006/relationships/oleObject" Target="../embeddings/oleObject18.bin"/><Relationship Id="rId15" Type="http://schemas.openxmlformats.org/officeDocument/2006/relationships/image" Target="../media/image58.emf"/><Relationship Id="rId36" Type="http://schemas.openxmlformats.org/officeDocument/2006/relationships/image" Target="../media/image79.emf"/><Relationship Id="rId57" Type="http://schemas.openxmlformats.org/officeDocument/2006/relationships/image" Target="../media/image100.emf"/><Relationship Id="rId106" Type="http://schemas.openxmlformats.org/officeDocument/2006/relationships/image" Target="../media/image149.emf"/><Relationship Id="rId127" Type="http://schemas.openxmlformats.org/officeDocument/2006/relationships/image" Target="../media/image170.emf"/><Relationship Id="rId10" Type="http://schemas.openxmlformats.org/officeDocument/2006/relationships/image" Target="../media/image53.emf"/><Relationship Id="rId31" Type="http://schemas.openxmlformats.org/officeDocument/2006/relationships/image" Target="../media/image74.emf"/><Relationship Id="rId52" Type="http://schemas.openxmlformats.org/officeDocument/2006/relationships/image" Target="../media/image95.emf"/><Relationship Id="rId73" Type="http://schemas.openxmlformats.org/officeDocument/2006/relationships/image" Target="../media/image116.emf"/><Relationship Id="rId78" Type="http://schemas.openxmlformats.org/officeDocument/2006/relationships/image" Target="../media/image121.emf"/><Relationship Id="rId94" Type="http://schemas.openxmlformats.org/officeDocument/2006/relationships/image" Target="../media/image137.emf"/><Relationship Id="rId99" Type="http://schemas.openxmlformats.org/officeDocument/2006/relationships/image" Target="../media/image142.emf"/><Relationship Id="rId101" Type="http://schemas.openxmlformats.org/officeDocument/2006/relationships/image" Target="../media/image144.emf"/><Relationship Id="rId122" Type="http://schemas.openxmlformats.org/officeDocument/2006/relationships/image" Target="../media/image165.emf"/><Relationship Id="rId143" Type="http://schemas.openxmlformats.org/officeDocument/2006/relationships/image" Target="../media/image186.emf"/><Relationship Id="rId148" Type="http://schemas.openxmlformats.org/officeDocument/2006/relationships/image" Target="../media/image191.emf"/><Relationship Id="rId164" Type="http://schemas.openxmlformats.org/officeDocument/2006/relationships/image" Target="../media/image207.emf"/><Relationship Id="rId169" Type="http://schemas.openxmlformats.org/officeDocument/2006/relationships/image" Target="../media/image212.emf"/><Relationship Id="rId185" Type="http://schemas.openxmlformats.org/officeDocument/2006/relationships/image" Target="../media/image228.emf"/><Relationship Id="rId4" Type="http://schemas.openxmlformats.org/officeDocument/2006/relationships/image" Target="../media/image47.emf"/><Relationship Id="rId9" Type="http://schemas.openxmlformats.org/officeDocument/2006/relationships/image" Target="../media/image52.emf"/><Relationship Id="rId180" Type="http://schemas.openxmlformats.org/officeDocument/2006/relationships/image" Target="../media/image223.emf"/><Relationship Id="rId210" Type="http://schemas.openxmlformats.org/officeDocument/2006/relationships/image" Target="../media/image253.emf"/><Relationship Id="rId215" Type="http://schemas.openxmlformats.org/officeDocument/2006/relationships/image" Target="../media/image258.emf"/><Relationship Id="rId26" Type="http://schemas.openxmlformats.org/officeDocument/2006/relationships/image" Target="../media/image69.emf"/><Relationship Id="rId47" Type="http://schemas.openxmlformats.org/officeDocument/2006/relationships/image" Target="../media/image90.emf"/><Relationship Id="rId68" Type="http://schemas.openxmlformats.org/officeDocument/2006/relationships/image" Target="../media/image111.emf"/><Relationship Id="rId89" Type="http://schemas.openxmlformats.org/officeDocument/2006/relationships/image" Target="../media/image132.emf"/><Relationship Id="rId112" Type="http://schemas.openxmlformats.org/officeDocument/2006/relationships/image" Target="../media/image155.emf"/><Relationship Id="rId133" Type="http://schemas.openxmlformats.org/officeDocument/2006/relationships/image" Target="../media/image176.emf"/><Relationship Id="rId154" Type="http://schemas.openxmlformats.org/officeDocument/2006/relationships/image" Target="../media/image197.emf"/><Relationship Id="rId175" Type="http://schemas.openxmlformats.org/officeDocument/2006/relationships/image" Target="../media/image218.emf"/><Relationship Id="rId196" Type="http://schemas.openxmlformats.org/officeDocument/2006/relationships/image" Target="../media/image239.emf"/><Relationship Id="rId200" Type="http://schemas.openxmlformats.org/officeDocument/2006/relationships/image" Target="../media/image243.emf"/><Relationship Id="rId16" Type="http://schemas.openxmlformats.org/officeDocument/2006/relationships/image" Target="../media/image59.emf"/><Relationship Id="rId221" Type="http://schemas.openxmlformats.org/officeDocument/2006/relationships/image" Target="../media/image264.emf"/><Relationship Id="rId37" Type="http://schemas.openxmlformats.org/officeDocument/2006/relationships/image" Target="../media/image80.emf"/><Relationship Id="rId58" Type="http://schemas.openxmlformats.org/officeDocument/2006/relationships/image" Target="../media/image101.emf"/><Relationship Id="rId79" Type="http://schemas.openxmlformats.org/officeDocument/2006/relationships/image" Target="../media/image122.emf"/><Relationship Id="rId102" Type="http://schemas.openxmlformats.org/officeDocument/2006/relationships/image" Target="../media/image145.emf"/><Relationship Id="rId123" Type="http://schemas.openxmlformats.org/officeDocument/2006/relationships/image" Target="../media/image166.emf"/><Relationship Id="rId144" Type="http://schemas.openxmlformats.org/officeDocument/2006/relationships/image" Target="../media/image187.emf"/><Relationship Id="rId90" Type="http://schemas.openxmlformats.org/officeDocument/2006/relationships/image" Target="../media/image133.emf"/><Relationship Id="rId165" Type="http://schemas.openxmlformats.org/officeDocument/2006/relationships/image" Target="../media/image208.emf"/><Relationship Id="rId186" Type="http://schemas.openxmlformats.org/officeDocument/2006/relationships/image" Target="../media/image229.emf"/></Relationships>
</file>

<file path=ppt/slides/_rels/slide16.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slideLayout" Target="../slideLayouts/slideLayout16.xml"/><Relationship Id="rId1" Type="http://schemas.openxmlformats.org/officeDocument/2006/relationships/vmlDrawing" Target="../drawings/vmlDrawing8.vml"/><Relationship Id="rId5" Type="http://schemas.openxmlformats.org/officeDocument/2006/relationships/image" Target="../media/image270.wmf"/><Relationship Id="rId4" Type="http://schemas.openxmlformats.org/officeDocument/2006/relationships/oleObject" Target="../embeddings/oleObject19.bin"/></Relationships>
</file>

<file path=ppt/slides/_rels/slide17.xml.rels><?xml version="1.0" encoding="UTF-8" standalone="yes"?>
<Relationships xmlns="http://schemas.openxmlformats.org/package/2006/relationships"><Relationship Id="rId8" Type="http://schemas.openxmlformats.org/officeDocument/2006/relationships/image" Target="../media/image274.emf"/><Relationship Id="rId3" Type="http://schemas.openxmlformats.org/officeDocument/2006/relationships/oleObject" Target="../embeddings/oleObject20.bin"/><Relationship Id="rId7" Type="http://schemas.openxmlformats.org/officeDocument/2006/relationships/oleObject" Target="../embeddings/oleObject22.bin"/><Relationship Id="rId12" Type="http://schemas.openxmlformats.org/officeDocument/2006/relationships/image" Target="../media/image276.wmf"/><Relationship Id="rId2" Type="http://schemas.openxmlformats.org/officeDocument/2006/relationships/slideLayout" Target="../slideLayouts/slideLayout4.xml"/><Relationship Id="rId1" Type="http://schemas.openxmlformats.org/officeDocument/2006/relationships/vmlDrawing" Target="../drawings/vmlDrawing9.vml"/><Relationship Id="rId6" Type="http://schemas.openxmlformats.org/officeDocument/2006/relationships/image" Target="../media/image273.emf"/><Relationship Id="rId11" Type="http://schemas.openxmlformats.org/officeDocument/2006/relationships/oleObject" Target="../embeddings/oleObject24.bin"/><Relationship Id="rId5" Type="http://schemas.openxmlformats.org/officeDocument/2006/relationships/oleObject" Target="../embeddings/oleObject21.bin"/><Relationship Id="rId10" Type="http://schemas.openxmlformats.org/officeDocument/2006/relationships/image" Target="../media/image275.wmf"/><Relationship Id="rId4" Type="http://schemas.openxmlformats.org/officeDocument/2006/relationships/image" Target="../media/image272.wmf"/><Relationship Id="rId9" Type="http://schemas.openxmlformats.org/officeDocument/2006/relationships/oleObject" Target="../embeddings/oleObject23.bin"/></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278.wmf"/><Relationship Id="rId5" Type="http://schemas.openxmlformats.org/officeDocument/2006/relationships/oleObject" Target="../embeddings/oleObject26.bin"/><Relationship Id="rId4" Type="http://schemas.openxmlformats.org/officeDocument/2006/relationships/image" Target="../media/image277.wmf"/></Relationships>
</file>

<file path=ppt/slides/_rels/slide2.xml.rels><?xml version="1.0" encoding="UTF-8" standalone="yes"?>
<Relationships xmlns="http://schemas.openxmlformats.org/package/2006/relationships"><Relationship Id="rId3" Type="http://schemas.openxmlformats.org/officeDocument/2006/relationships/image" Target="../media/image7.wmf"/><Relationship Id="rId7" Type="http://schemas.openxmlformats.org/officeDocument/2006/relationships/image" Target="../media/image6.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5.w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17" Type="http://schemas.openxmlformats.org/officeDocument/2006/relationships/image" Target="../media/image161.emf"/><Relationship Id="rId21" Type="http://schemas.openxmlformats.org/officeDocument/2006/relationships/image" Target="../media/image65.emf"/><Relationship Id="rId42" Type="http://schemas.openxmlformats.org/officeDocument/2006/relationships/image" Target="../media/image86.emf"/><Relationship Id="rId63" Type="http://schemas.openxmlformats.org/officeDocument/2006/relationships/image" Target="../media/image107.emf"/><Relationship Id="rId84" Type="http://schemas.openxmlformats.org/officeDocument/2006/relationships/image" Target="../media/image128.emf"/><Relationship Id="rId138" Type="http://schemas.openxmlformats.org/officeDocument/2006/relationships/image" Target="../media/image182.emf"/><Relationship Id="rId159" Type="http://schemas.openxmlformats.org/officeDocument/2006/relationships/image" Target="../media/image203.emf"/><Relationship Id="rId170" Type="http://schemas.openxmlformats.org/officeDocument/2006/relationships/image" Target="../media/image214.emf"/><Relationship Id="rId191" Type="http://schemas.openxmlformats.org/officeDocument/2006/relationships/image" Target="../media/image235.emf"/><Relationship Id="rId205" Type="http://schemas.openxmlformats.org/officeDocument/2006/relationships/image" Target="../media/image249.emf"/><Relationship Id="rId107" Type="http://schemas.openxmlformats.org/officeDocument/2006/relationships/image" Target="../media/image151.emf"/><Relationship Id="rId11" Type="http://schemas.openxmlformats.org/officeDocument/2006/relationships/image" Target="../media/image55.emf"/><Relationship Id="rId32" Type="http://schemas.openxmlformats.org/officeDocument/2006/relationships/image" Target="../media/image76.emf"/><Relationship Id="rId53" Type="http://schemas.openxmlformats.org/officeDocument/2006/relationships/image" Target="../media/image97.emf"/><Relationship Id="rId74" Type="http://schemas.openxmlformats.org/officeDocument/2006/relationships/image" Target="../media/image118.emf"/><Relationship Id="rId128" Type="http://schemas.openxmlformats.org/officeDocument/2006/relationships/image" Target="../media/image172.emf"/><Relationship Id="rId149" Type="http://schemas.openxmlformats.org/officeDocument/2006/relationships/image" Target="../media/image193.emf"/><Relationship Id="rId5" Type="http://schemas.openxmlformats.org/officeDocument/2006/relationships/image" Target="../media/image49.emf"/><Relationship Id="rId95" Type="http://schemas.openxmlformats.org/officeDocument/2006/relationships/image" Target="../media/image139.emf"/><Relationship Id="rId160" Type="http://schemas.openxmlformats.org/officeDocument/2006/relationships/image" Target="../media/image204.emf"/><Relationship Id="rId181" Type="http://schemas.openxmlformats.org/officeDocument/2006/relationships/image" Target="../media/image225.emf"/><Relationship Id="rId216" Type="http://schemas.openxmlformats.org/officeDocument/2006/relationships/image" Target="../media/image260.emf"/><Relationship Id="rId211" Type="http://schemas.openxmlformats.org/officeDocument/2006/relationships/image" Target="../media/image255.emf"/><Relationship Id="rId22" Type="http://schemas.openxmlformats.org/officeDocument/2006/relationships/image" Target="../media/image66.emf"/><Relationship Id="rId27" Type="http://schemas.openxmlformats.org/officeDocument/2006/relationships/image" Target="../media/image71.emf"/><Relationship Id="rId43" Type="http://schemas.openxmlformats.org/officeDocument/2006/relationships/image" Target="../media/image87.emf"/><Relationship Id="rId48" Type="http://schemas.openxmlformats.org/officeDocument/2006/relationships/image" Target="../media/image92.emf"/><Relationship Id="rId64" Type="http://schemas.openxmlformats.org/officeDocument/2006/relationships/image" Target="../media/image108.emf"/><Relationship Id="rId69" Type="http://schemas.openxmlformats.org/officeDocument/2006/relationships/image" Target="../media/image113.emf"/><Relationship Id="rId113" Type="http://schemas.openxmlformats.org/officeDocument/2006/relationships/image" Target="../media/image157.emf"/><Relationship Id="rId118" Type="http://schemas.openxmlformats.org/officeDocument/2006/relationships/image" Target="../media/image162.emf"/><Relationship Id="rId134" Type="http://schemas.openxmlformats.org/officeDocument/2006/relationships/image" Target="../media/image178.emf"/><Relationship Id="rId139" Type="http://schemas.openxmlformats.org/officeDocument/2006/relationships/image" Target="../media/image183.emf"/><Relationship Id="rId80" Type="http://schemas.openxmlformats.org/officeDocument/2006/relationships/image" Target="../media/image124.emf"/><Relationship Id="rId85" Type="http://schemas.openxmlformats.org/officeDocument/2006/relationships/image" Target="../media/image129.emf"/><Relationship Id="rId150" Type="http://schemas.openxmlformats.org/officeDocument/2006/relationships/image" Target="../media/image194.emf"/><Relationship Id="rId155" Type="http://schemas.openxmlformats.org/officeDocument/2006/relationships/image" Target="../media/image199.emf"/><Relationship Id="rId171" Type="http://schemas.openxmlformats.org/officeDocument/2006/relationships/image" Target="../media/image215.emf"/><Relationship Id="rId176" Type="http://schemas.openxmlformats.org/officeDocument/2006/relationships/image" Target="../media/image220.emf"/><Relationship Id="rId192" Type="http://schemas.openxmlformats.org/officeDocument/2006/relationships/image" Target="../media/image236.emf"/><Relationship Id="rId197" Type="http://schemas.openxmlformats.org/officeDocument/2006/relationships/image" Target="../media/image241.emf"/><Relationship Id="rId206" Type="http://schemas.openxmlformats.org/officeDocument/2006/relationships/image" Target="../media/image250.emf"/><Relationship Id="rId201" Type="http://schemas.openxmlformats.org/officeDocument/2006/relationships/image" Target="../media/image245.emf"/><Relationship Id="rId222" Type="http://schemas.openxmlformats.org/officeDocument/2006/relationships/image" Target="../media/image266.emf"/><Relationship Id="rId12" Type="http://schemas.openxmlformats.org/officeDocument/2006/relationships/image" Target="../media/image56.emf"/><Relationship Id="rId17" Type="http://schemas.openxmlformats.org/officeDocument/2006/relationships/image" Target="../media/image61.emf"/><Relationship Id="rId33" Type="http://schemas.openxmlformats.org/officeDocument/2006/relationships/image" Target="../media/image77.emf"/><Relationship Id="rId38" Type="http://schemas.openxmlformats.org/officeDocument/2006/relationships/image" Target="../media/image82.emf"/><Relationship Id="rId59" Type="http://schemas.openxmlformats.org/officeDocument/2006/relationships/image" Target="../media/image103.emf"/><Relationship Id="rId103" Type="http://schemas.openxmlformats.org/officeDocument/2006/relationships/image" Target="../media/image147.emf"/><Relationship Id="rId108" Type="http://schemas.openxmlformats.org/officeDocument/2006/relationships/image" Target="../media/image152.emf"/><Relationship Id="rId124" Type="http://schemas.openxmlformats.org/officeDocument/2006/relationships/image" Target="../media/image168.emf"/><Relationship Id="rId129" Type="http://schemas.openxmlformats.org/officeDocument/2006/relationships/image" Target="../media/image173.emf"/><Relationship Id="rId54" Type="http://schemas.openxmlformats.org/officeDocument/2006/relationships/image" Target="../media/image98.emf"/><Relationship Id="rId70" Type="http://schemas.openxmlformats.org/officeDocument/2006/relationships/image" Target="../media/image114.emf"/><Relationship Id="rId75" Type="http://schemas.openxmlformats.org/officeDocument/2006/relationships/image" Target="../media/image119.emf"/><Relationship Id="rId91" Type="http://schemas.openxmlformats.org/officeDocument/2006/relationships/image" Target="../media/image135.emf"/><Relationship Id="rId96" Type="http://schemas.openxmlformats.org/officeDocument/2006/relationships/image" Target="../media/image140.emf"/><Relationship Id="rId140" Type="http://schemas.openxmlformats.org/officeDocument/2006/relationships/image" Target="../media/image184.emf"/><Relationship Id="rId145" Type="http://schemas.openxmlformats.org/officeDocument/2006/relationships/image" Target="../media/image189.emf"/><Relationship Id="rId161" Type="http://schemas.openxmlformats.org/officeDocument/2006/relationships/image" Target="../media/image205.emf"/><Relationship Id="rId166" Type="http://schemas.openxmlformats.org/officeDocument/2006/relationships/image" Target="../media/image210.emf"/><Relationship Id="rId182" Type="http://schemas.openxmlformats.org/officeDocument/2006/relationships/image" Target="../media/image226.emf"/><Relationship Id="rId187" Type="http://schemas.openxmlformats.org/officeDocument/2006/relationships/image" Target="../media/image231.emf"/><Relationship Id="rId217" Type="http://schemas.openxmlformats.org/officeDocument/2006/relationships/image" Target="../media/image261.emf"/><Relationship Id="rId1" Type="http://schemas.openxmlformats.org/officeDocument/2006/relationships/slideLayout" Target="../slideLayouts/slideLayout2.xml"/><Relationship Id="rId6" Type="http://schemas.openxmlformats.org/officeDocument/2006/relationships/image" Target="../media/image50.emf"/><Relationship Id="rId212" Type="http://schemas.openxmlformats.org/officeDocument/2006/relationships/image" Target="../media/image256.emf"/><Relationship Id="rId23" Type="http://schemas.openxmlformats.org/officeDocument/2006/relationships/image" Target="../media/image67.emf"/><Relationship Id="rId28" Type="http://schemas.openxmlformats.org/officeDocument/2006/relationships/image" Target="../media/image72.emf"/><Relationship Id="rId49" Type="http://schemas.openxmlformats.org/officeDocument/2006/relationships/image" Target="../media/image93.emf"/><Relationship Id="rId114" Type="http://schemas.openxmlformats.org/officeDocument/2006/relationships/image" Target="../media/image158.emf"/><Relationship Id="rId119" Type="http://schemas.openxmlformats.org/officeDocument/2006/relationships/image" Target="../media/image163.emf"/><Relationship Id="rId44" Type="http://schemas.openxmlformats.org/officeDocument/2006/relationships/image" Target="../media/image88.emf"/><Relationship Id="rId60" Type="http://schemas.openxmlformats.org/officeDocument/2006/relationships/image" Target="../media/image104.emf"/><Relationship Id="rId65" Type="http://schemas.openxmlformats.org/officeDocument/2006/relationships/image" Target="../media/image109.emf"/><Relationship Id="rId81" Type="http://schemas.openxmlformats.org/officeDocument/2006/relationships/image" Target="../media/image125.emf"/><Relationship Id="rId86" Type="http://schemas.openxmlformats.org/officeDocument/2006/relationships/image" Target="../media/image130.emf"/><Relationship Id="rId130" Type="http://schemas.openxmlformats.org/officeDocument/2006/relationships/image" Target="../media/image174.emf"/><Relationship Id="rId135" Type="http://schemas.openxmlformats.org/officeDocument/2006/relationships/image" Target="../media/image179.emf"/><Relationship Id="rId151" Type="http://schemas.openxmlformats.org/officeDocument/2006/relationships/image" Target="../media/image195.emf"/><Relationship Id="rId156" Type="http://schemas.openxmlformats.org/officeDocument/2006/relationships/image" Target="../media/image200.emf"/><Relationship Id="rId177" Type="http://schemas.openxmlformats.org/officeDocument/2006/relationships/image" Target="../media/image221.emf"/><Relationship Id="rId198" Type="http://schemas.openxmlformats.org/officeDocument/2006/relationships/image" Target="../media/image242.emf"/><Relationship Id="rId172" Type="http://schemas.openxmlformats.org/officeDocument/2006/relationships/image" Target="../media/image216.emf"/><Relationship Id="rId193" Type="http://schemas.openxmlformats.org/officeDocument/2006/relationships/image" Target="../media/image237.emf"/><Relationship Id="rId202" Type="http://schemas.openxmlformats.org/officeDocument/2006/relationships/image" Target="../media/image246.emf"/><Relationship Id="rId207" Type="http://schemas.openxmlformats.org/officeDocument/2006/relationships/image" Target="../media/image251.emf"/><Relationship Id="rId223" Type="http://schemas.openxmlformats.org/officeDocument/2006/relationships/image" Target="../media/image267.emf"/><Relationship Id="rId13" Type="http://schemas.openxmlformats.org/officeDocument/2006/relationships/image" Target="../media/image57.emf"/><Relationship Id="rId18" Type="http://schemas.openxmlformats.org/officeDocument/2006/relationships/image" Target="../media/image62.emf"/><Relationship Id="rId39" Type="http://schemas.openxmlformats.org/officeDocument/2006/relationships/image" Target="../media/image83.emf"/><Relationship Id="rId109" Type="http://schemas.openxmlformats.org/officeDocument/2006/relationships/image" Target="../media/image153.emf"/><Relationship Id="rId34" Type="http://schemas.openxmlformats.org/officeDocument/2006/relationships/image" Target="../media/image78.emf"/><Relationship Id="rId50" Type="http://schemas.openxmlformats.org/officeDocument/2006/relationships/image" Target="../media/image94.emf"/><Relationship Id="rId55" Type="http://schemas.openxmlformats.org/officeDocument/2006/relationships/image" Target="../media/image99.emf"/><Relationship Id="rId76" Type="http://schemas.openxmlformats.org/officeDocument/2006/relationships/image" Target="../media/image120.emf"/><Relationship Id="rId97" Type="http://schemas.openxmlformats.org/officeDocument/2006/relationships/image" Target="../media/image141.emf"/><Relationship Id="rId104" Type="http://schemas.openxmlformats.org/officeDocument/2006/relationships/image" Target="../media/image148.emf"/><Relationship Id="rId120" Type="http://schemas.openxmlformats.org/officeDocument/2006/relationships/image" Target="../media/image164.emf"/><Relationship Id="rId125" Type="http://schemas.openxmlformats.org/officeDocument/2006/relationships/image" Target="../media/image169.emf"/><Relationship Id="rId141" Type="http://schemas.openxmlformats.org/officeDocument/2006/relationships/image" Target="../media/image185.emf"/><Relationship Id="rId146" Type="http://schemas.openxmlformats.org/officeDocument/2006/relationships/image" Target="../media/image190.emf"/><Relationship Id="rId167" Type="http://schemas.openxmlformats.org/officeDocument/2006/relationships/image" Target="../media/image211.emf"/><Relationship Id="rId188" Type="http://schemas.openxmlformats.org/officeDocument/2006/relationships/image" Target="../media/image232.emf"/><Relationship Id="rId7" Type="http://schemas.openxmlformats.org/officeDocument/2006/relationships/image" Target="../media/image51.emf"/><Relationship Id="rId71" Type="http://schemas.openxmlformats.org/officeDocument/2006/relationships/image" Target="../media/image115.emf"/><Relationship Id="rId92" Type="http://schemas.openxmlformats.org/officeDocument/2006/relationships/image" Target="../media/image136.emf"/><Relationship Id="rId162" Type="http://schemas.openxmlformats.org/officeDocument/2006/relationships/image" Target="../media/image206.emf"/><Relationship Id="rId183" Type="http://schemas.openxmlformats.org/officeDocument/2006/relationships/image" Target="../media/image227.emf"/><Relationship Id="rId213" Type="http://schemas.openxmlformats.org/officeDocument/2006/relationships/image" Target="../media/image257.emf"/><Relationship Id="rId218" Type="http://schemas.openxmlformats.org/officeDocument/2006/relationships/image" Target="../media/image262.emf"/><Relationship Id="rId2" Type="http://schemas.openxmlformats.org/officeDocument/2006/relationships/image" Target="../media/image46.emf"/><Relationship Id="rId29" Type="http://schemas.openxmlformats.org/officeDocument/2006/relationships/image" Target="../media/image73.emf"/><Relationship Id="rId24" Type="http://schemas.openxmlformats.org/officeDocument/2006/relationships/image" Target="../media/image68.emf"/><Relationship Id="rId40" Type="http://schemas.openxmlformats.org/officeDocument/2006/relationships/image" Target="../media/image84.emf"/><Relationship Id="rId45" Type="http://schemas.openxmlformats.org/officeDocument/2006/relationships/image" Target="../media/image89.emf"/><Relationship Id="rId66" Type="http://schemas.openxmlformats.org/officeDocument/2006/relationships/image" Target="../media/image110.emf"/><Relationship Id="rId87" Type="http://schemas.openxmlformats.org/officeDocument/2006/relationships/image" Target="../media/image131.emf"/><Relationship Id="rId110" Type="http://schemas.openxmlformats.org/officeDocument/2006/relationships/image" Target="../media/image154.emf"/><Relationship Id="rId115" Type="http://schemas.openxmlformats.org/officeDocument/2006/relationships/image" Target="../media/image159.emf"/><Relationship Id="rId131" Type="http://schemas.openxmlformats.org/officeDocument/2006/relationships/image" Target="../media/image175.emf"/><Relationship Id="rId136" Type="http://schemas.openxmlformats.org/officeDocument/2006/relationships/image" Target="../media/image180.emf"/><Relationship Id="rId157" Type="http://schemas.openxmlformats.org/officeDocument/2006/relationships/image" Target="../media/image201.emf"/><Relationship Id="rId178" Type="http://schemas.openxmlformats.org/officeDocument/2006/relationships/image" Target="../media/image222.emf"/><Relationship Id="rId61" Type="http://schemas.openxmlformats.org/officeDocument/2006/relationships/image" Target="../media/image105.emf"/><Relationship Id="rId82" Type="http://schemas.openxmlformats.org/officeDocument/2006/relationships/image" Target="../media/image126.emf"/><Relationship Id="rId152" Type="http://schemas.openxmlformats.org/officeDocument/2006/relationships/image" Target="../media/image196.emf"/><Relationship Id="rId173" Type="http://schemas.openxmlformats.org/officeDocument/2006/relationships/image" Target="../media/image217.emf"/><Relationship Id="rId194" Type="http://schemas.openxmlformats.org/officeDocument/2006/relationships/image" Target="../media/image238.emf"/><Relationship Id="rId199" Type="http://schemas.openxmlformats.org/officeDocument/2006/relationships/image" Target="../media/image243.emf"/><Relationship Id="rId203" Type="http://schemas.openxmlformats.org/officeDocument/2006/relationships/image" Target="../media/image247.emf"/><Relationship Id="rId208" Type="http://schemas.openxmlformats.org/officeDocument/2006/relationships/image" Target="../media/image252.emf"/><Relationship Id="rId19" Type="http://schemas.openxmlformats.org/officeDocument/2006/relationships/image" Target="../media/image63.emf"/><Relationship Id="rId14" Type="http://schemas.openxmlformats.org/officeDocument/2006/relationships/image" Target="../media/image58.emf"/><Relationship Id="rId30" Type="http://schemas.openxmlformats.org/officeDocument/2006/relationships/image" Target="../media/image74.emf"/><Relationship Id="rId35" Type="http://schemas.openxmlformats.org/officeDocument/2006/relationships/image" Target="../media/image79.emf"/><Relationship Id="rId56" Type="http://schemas.openxmlformats.org/officeDocument/2006/relationships/image" Target="../media/image100.emf"/><Relationship Id="rId77" Type="http://schemas.openxmlformats.org/officeDocument/2006/relationships/image" Target="../media/image121.emf"/><Relationship Id="rId100" Type="http://schemas.openxmlformats.org/officeDocument/2006/relationships/image" Target="../media/image144.emf"/><Relationship Id="rId105" Type="http://schemas.openxmlformats.org/officeDocument/2006/relationships/image" Target="../media/image149.emf"/><Relationship Id="rId126" Type="http://schemas.openxmlformats.org/officeDocument/2006/relationships/image" Target="../media/image170.emf"/><Relationship Id="rId147" Type="http://schemas.openxmlformats.org/officeDocument/2006/relationships/image" Target="../media/image191.emf"/><Relationship Id="rId168" Type="http://schemas.openxmlformats.org/officeDocument/2006/relationships/image" Target="../media/image212.emf"/><Relationship Id="rId8" Type="http://schemas.openxmlformats.org/officeDocument/2006/relationships/image" Target="../media/image52.emf"/><Relationship Id="rId51" Type="http://schemas.openxmlformats.org/officeDocument/2006/relationships/image" Target="../media/image95.emf"/><Relationship Id="rId72" Type="http://schemas.openxmlformats.org/officeDocument/2006/relationships/image" Target="../media/image116.emf"/><Relationship Id="rId93" Type="http://schemas.openxmlformats.org/officeDocument/2006/relationships/image" Target="../media/image137.emf"/><Relationship Id="rId98" Type="http://schemas.openxmlformats.org/officeDocument/2006/relationships/image" Target="../media/image142.emf"/><Relationship Id="rId121" Type="http://schemas.openxmlformats.org/officeDocument/2006/relationships/image" Target="../media/image165.emf"/><Relationship Id="rId142" Type="http://schemas.openxmlformats.org/officeDocument/2006/relationships/image" Target="../media/image186.emf"/><Relationship Id="rId163" Type="http://schemas.openxmlformats.org/officeDocument/2006/relationships/image" Target="../media/image207.emf"/><Relationship Id="rId184" Type="http://schemas.openxmlformats.org/officeDocument/2006/relationships/image" Target="../media/image228.emf"/><Relationship Id="rId189" Type="http://schemas.openxmlformats.org/officeDocument/2006/relationships/image" Target="../media/image233.emf"/><Relationship Id="rId219" Type="http://schemas.openxmlformats.org/officeDocument/2006/relationships/image" Target="../media/image263.emf"/><Relationship Id="rId3" Type="http://schemas.openxmlformats.org/officeDocument/2006/relationships/image" Target="../media/image47.emf"/><Relationship Id="rId214" Type="http://schemas.openxmlformats.org/officeDocument/2006/relationships/image" Target="../media/image258.emf"/><Relationship Id="rId25" Type="http://schemas.openxmlformats.org/officeDocument/2006/relationships/image" Target="../media/image69.emf"/><Relationship Id="rId46" Type="http://schemas.openxmlformats.org/officeDocument/2006/relationships/image" Target="../media/image90.emf"/><Relationship Id="rId67" Type="http://schemas.openxmlformats.org/officeDocument/2006/relationships/image" Target="../media/image111.emf"/><Relationship Id="rId116" Type="http://schemas.openxmlformats.org/officeDocument/2006/relationships/image" Target="../media/image160.emf"/><Relationship Id="rId137" Type="http://schemas.openxmlformats.org/officeDocument/2006/relationships/image" Target="../media/image181.emf"/><Relationship Id="rId158" Type="http://schemas.openxmlformats.org/officeDocument/2006/relationships/image" Target="../media/image202.emf"/><Relationship Id="rId20" Type="http://schemas.openxmlformats.org/officeDocument/2006/relationships/image" Target="../media/image64.emf"/><Relationship Id="rId41" Type="http://schemas.openxmlformats.org/officeDocument/2006/relationships/image" Target="../media/image85.emf"/><Relationship Id="rId62" Type="http://schemas.openxmlformats.org/officeDocument/2006/relationships/image" Target="../media/image106.emf"/><Relationship Id="rId83" Type="http://schemas.openxmlformats.org/officeDocument/2006/relationships/image" Target="../media/image127.emf"/><Relationship Id="rId88" Type="http://schemas.openxmlformats.org/officeDocument/2006/relationships/image" Target="../media/image132.emf"/><Relationship Id="rId111" Type="http://schemas.openxmlformats.org/officeDocument/2006/relationships/image" Target="../media/image155.emf"/><Relationship Id="rId132" Type="http://schemas.openxmlformats.org/officeDocument/2006/relationships/image" Target="../media/image176.emf"/><Relationship Id="rId153" Type="http://schemas.openxmlformats.org/officeDocument/2006/relationships/image" Target="../media/image197.emf"/><Relationship Id="rId174" Type="http://schemas.openxmlformats.org/officeDocument/2006/relationships/image" Target="../media/image218.emf"/><Relationship Id="rId179" Type="http://schemas.openxmlformats.org/officeDocument/2006/relationships/image" Target="../media/image223.emf"/><Relationship Id="rId195" Type="http://schemas.openxmlformats.org/officeDocument/2006/relationships/image" Target="../media/image239.emf"/><Relationship Id="rId209" Type="http://schemas.openxmlformats.org/officeDocument/2006/relationships/image" Target="../media/image253.emf"/><Relationship Id="rId190" Type="http://schemas.openxmlformats.org/officeDocument/2006/relationships/image" Target="../media/image234.emf"/><Relationship Id="rId204" Type="http://schemas.openxmlformats.org/officeDocument/2006/relationships/image" Target="../media/image248.emf"/><Relationship Id="rId220" Type="http://schemas.openxmlformats.org/officeDocument/2006/relationships/image" Target="../media/image264.emf"/><Relationship Id="rId15" Type="http://schemas.openxmlformats.org/officeDocument/2006/relationships/image" Target="../media/image59.emf"/><Relationship Id="rId36" Type="http://schemas.openxmlformats.org/officeDocument/2006/relationships/image" Target="../media/image80.emf"/><Relationship Id="rId57" Type="http://schemas.openxmlformats.org/officeDocument/2006/relationships/image" Target="../media/image101.emf"/><Relationship Id="rId106" Type="http://schemas.openxmlformats.org/officeDocument/2006/relationships/image" Target="../media/image150.emf"/><Relationship Id="rId127" Type="http://schemas.openxmlformats.org/officeDocument/2006/relationships/image" Target="../media/image171.emf"/><Relationship Id="rId10" Type="http://schemas.openxmlformats.org/officeDocument/2006/relationships/image" Target="../media/image54.emf"/><Relationship Id="rId31" Type="http://schemas.openxmlformats.org/officeDocument/2006/relationships/image" Target="../media/image75.emf"/><Relationship Id="rId52" Type="http://schemas.openxmlformats.org/officeDocument/2006/relationships/image" Target="../media/image96.emf"/><Relationship Id="rId73" Type="http://schemas.openxmlformats.org/officeDocument/2006/relationships/image" Target="../media/image117.emf"/><Relationship Id="rId78" Type="http://schemas.openxmlformats.org/officeDocument/2006/relationships/image" Target="../media/image122.emf"/><Relationship Id="rId94" Type="http://schemas.openxmlformats.org/officeDocument/2006/relationships/image" Target="../media/image138.emf"/><Relationship Id="rId99" Type="http://schemas.openxmlformats.org/officeDocument/2006/relationships/image" Target="../media/image143.emf"/><Relationship Id="rId101" Type="http://schemas.openxmlformats.org/officeDocument/2006/relationships/image" Target="../media/image145.emf"/><Relationship Id="rId122" Type="http://schemas.openxmlformats.org/officeDocument/2006/relationships/image" Target="../media/image166.emf"/><Relationship Id="rId143" Type="http://schemas.openxmlformats.org/officeDocument/2006/relationships/image" Target="../media/image187.emf"/><Relationship Id="rId148" Type="http://schemas.openxmlformats.org/officeDocument/2006/relationships/image" Target="../media/image192.emf"/><Relationship Id="rId164" Type="http://schemas.openxmlformats.org/officeDocument/2006/relationships/image" Target="../media/image208.emf"/><Relationship Id="rId169" Type="http://schemas.openxmlformats.org/officeDocument/2006/relationships/image" Target="../media/image213.emf"/><Relationship Id="rId185" Type="http://schemas.openxmlformats.org/officeDocument/2006/relationships/image" Target="../media/image229.emf"/><Relationship Id="rId4" Type="http://schemas.openxmlformats.org/officeDocument/2006/relationships/image" Target="../media/image48.emf"/><Relationship Id="rId9" Type="http://schemas.openxmlformats.org/officeDocument/2006/relationships/image" Target="../media/image53.emf"/><Relationship Id="rId180" Type="http://schemas.openxmlformats.org/officeDocument/2006/relationships/image" Target="../media/image224.emf"/><Relationship Id="rId210" Type="http://schemas.openxmlformats.org/officeDocument/2006/relationships/image" Target="../media/image254.emf"/><Relationship Id="rId215" Type="http://schemas.openxmlformats.org/officeDocument/2006/relationships/image" Target="../media/image259.emf"/><Relationship Id="rId26" Type="http://schemas.openxmlformats.org/officeDocument/2006/relationships/image" Target="../media/image70.emf"/><Relationship Id="rId47" Type="http://schemas.openxmlformats.org/officeDocument/2006/relationships/image" Target="../media/image91.emf"/><Relationship Id="rId68" Type="http://schemas.openxmlformats.org/officeDocument/2006/relationships/image" Target="../media/image112.emf"/><Relationship Id="rId89" Type="http://schemas.openxmlformats.org/officeDocument/2006/relationships/image" Target="../media/image133.emf"/><Relationship Id="rId112" Type="http://schemas.openxmlformats.org/officeDocument/2006/relationships/image" Target="../media/image156.emf"/><Relationship Id="rId133" Type="http://schemas.openxmlformats.org/officeDocument/2006/relationships/image" Target="../media/image177.emf"/><Relationship Id="rId154" Type="http://schemas.openxmlformats.org/officeDocument/2006/relationships/image" Target="../media/image198.emf"/><Relationship Id="rId175" Type="http://schemas.openxmlformats.org/officeDocument/2006/relationships/image" Target="../media/image219.emf"/><Relationship Id="rId196" Type="http://schemas.openxmlformats.org/officeDocument/2006/relationships/image" Target="../media/image240.emf"/><Relationship Id="rId200" Type="http://schemas.openxmlformats.org/officeDocument/2006/relationships/image" Target="../media/image244.emf"/><Relationship Id="rId16" Type="http://schemas.openxmlformats.org/officeDocument/2006/relationships/image" Target="../media/image60.emf"/><Relationship Id="rId221" Type="http://schemas.openxmlformats.org/officeDocument/2006/relationships/image" Target="../media/image265.emf"/><Relationship Id="rId37" Type="http://schemas.openxmlformats.org/officeDocument/2006/relationships/image" Target="../media/image81.emf"/><Relationship Id="rId58" Type="http://schemas.openxmlformats.org/officeDocument/2006/relationships/image" Target="../media/image102.emf"/><Relationship Id="rId79" Type="http://schemas.openxmlformats.org/officeDocument/2006/relationships/image" Target="../media/image123.emf"/><Relationship Id="rId102" Type="http://schemas.openxmlformats.org/officeDocument/2006/relationships/image" Target="../media/image146.emf"/><Relationship Id="rId123" Type="http://schemas.openxmlformats.org/officeDocument/2006/relationships/image" Target="../media/image167.emf"/><Relationship Id="rId144" Type="http://schemas.openxmlformats.org/officeDocument/2006/relationships/image" Target="../media/image188.emf"/><Relationship Id="rId90" Type="http://schemas.openxmlformats.org/officeDocument/2006/relationships/image" Target="../media/image134.emf"/><Relationship Id="rId165" Type="http://schemas.openxmlformats.org/officeDocument/2006/relationships/image" Target="../media/image209.emf"/><Relationship Id="rId186" Type="http://schemas.openxmlformats.org/officeDocument/2006/relationships/image" Target="../media/image230.emf"/></Relationships>
</file>

<file path=ppt/slides/_rels/slide24.xml.rels><?xml version="1.0" encoding="UTF-8" standalone="yes"?>
<Relationships xmlns="http://schemas.openxmlformats.org/package/2006/relationships"><Relationship Id="rId117" Type="http://schemas.openxmlformats.org/officeDocument/2006/relationships/image" Target="../media/image169.emf"/><Relationship Id="rId21" Type="http://schemas.openxmlformats.org/officeDocument/2006/relationships/image" Target="../media/image73.emf"/><Relationship Id="rId42" Type="http://schemas.openxmlformats.org/officeDocument/2006/relationships/image" Target="../media/image94.emf"/><Relationship Id="rId63" Type="http://schemas.openxmlformats.org/officeDocument/2006/relationships/image" Target="../media/image115.emf"/><Relationship Id="rId84" Type="http://schemas.openxmlformats.org/officeDocument/2006/relationships/image" Target="../media/image136.emf"/><Relationship Id="rId138" Type="http://schemas.openxmlformats.org/officeDocument/2006/relationships/image" Target="../media/image204.emf"/><Relationship Id="rId159" Type="http://schemas.openxmlformats.org/officeDocument/2006/relationships/image" Target="../media/image227.emf"/><Relationship Id="rId170" Type="http://schemas.openxmlformats.org/officeDocument/2006/relationships/image" Target="../media/image238.emf"/><Relationship Id="rId191" Type="http://schemas.openxmlformats.org/officeDocument/2006/relationships/image" Target="../media/image259.emf"/><Relationship Id="rId205" Type="http://schemas.openxmlformats.org/officeDocument/2006/relationships/image" Target="../media/image184.emf"/><Relationship Id="rId107" Type="http://schemas.openxmlformats.org/officeDocument/2006/relationships/image" Target="../media/image159.emf"/><Relationship Id="rId11" Type="http://schemas.openxmlformats.org/officeDocument/2006/relationships/image" Target="../media/image63.emf"/><Relationship Id="rId32" Type="http://schemas.openxmlformats.org/officeDocument/2006/relationships/image" Target="../media/image84.emf"/><Relationship Id="rId37" Type="http://schemas.openxmlformats.org/officeDocument/2006/relationships/image" Target="../media/image89.emf"/><Relationship Id="rId53" Type="http://schemas.openxmlformats.org/officeDocument/2006/relationships/image" Target="../media/image105.emf"/><Relationship Id="rId58" Type="http://schemas.openxmlformats.org/officeDocument/2006/relationships/image" Target="../media/image110.emf"/><Relationship Id="rId74" Type="http://schemas.openxmlformats.org/officeDocument/2006/relationships/image" Target="../media/image126.emf"/><Relationship Id="rId79" Type="http://schemas.openxmlformats.org/officeDocument/2006/relationships/image" Target="../media/image131.emf"/><Relationship Id="rId102" Type="http://schemas.openxmlformats.org/officeDocument/2006/relationships/image" Target="../media/image154.emf"/><Relationship Id="rId123" Type="http://schemas.openxmlformats.org/officeDocument/2006/relationships/image" Target="../media/image175.emf"/><Relationship Id="rId128" Type="http://schemas.openxmlformats.org/officeDocument/2006/relationships/image" Target="../media/image194.emf"/><Relationship Id="rId144" Type="http://schemas.openxmlformats.org/officeDocument/2006/relationships/image" Target="../media/image212.emf"/><Relationship Id="rId149" Type="http://schemas.openxmlformats.org/officeDocument/2006/relationships/image" Target="../media/image217.emf"/><Relationship Id="rId5" Type="http://schemas.openxmlformats.org/officeDocument/2006/relationships/image" Target="../media/image53.emf"/><Relationship Id="rId90" Type="http://schemas.openxmlformats.org/officeDocument/2006/relationships/image" Target="../media/image142.emf"/><Relationship Id="rId95" Type="http://schemas.openxmlformats.org/officeDocument/2006/relationships/image" Target="../media/image147.emf"/><Relationship Id="rId160" Type="http://schemas.openxmlformats.org/officeDocument/2006/relationships/image" Target="../media/image228.emf"/><Relationship Id="rId165" Type="http://schemas.openxmlformats.org/officeDocument/2006/relationships/image" Target="../media/image233.emf"/><Relationship Id="rId181" Type="http://schemas.openxmlformats.org/officeDocument/2006/relationships/image" Target="../media/image249.emf"/><Relationship Id="rId186" Type="http://schemas.openxmlformats.org/officeDocument/2006/relationships/image" Target="../media/image254.emf"/><Relationship Id="rId211" Type="http://schemas.openxmlformats.org/officeDocument/2006/relationships/image" Target="../media/image190.emf"/><Relationship Id="rId22" Type="http://schemas.openxmlformats.org/officeDocument/2006/relationships/image" Target="../media/image74.emf"/><Relationship Id="rId27" Type="http://schemas.openxmlformats.org/officeDocument/2006/relationships/image" Target="../media/image79.emf"/><Relationship Id="rId43" Type="http://schemas.openxmlformats.org/officeDocument/2006/relationships/image" Target="../media/image95.emf"/><Relationship Id="rId48" Type="http://schemas.openxmlformats.org/officeDocument/2006/relationships/image" Target="../media/image100.emf"/><Relationship Id="rId64" Type="http://schemas.openxmlformats.org/officeDocument/2006/relationships/image" Target="../media/image116.emf"/><Relationship Id="rId69" Type="http://schemas.openxmlformats.org/officeDocument/2006/relationships/image" Target="../media/image121.emf"/><Relationship Id="rId113" Type="http://schemas.openxmlformats.org/officeDocument/2006/relationships/image" Target="../media/image165.emf"/><Relationship Id="rId118" Type="http://schemas.openxmlformats.org/officeDocument/2006/relationships/image" Target="../media/image170.emf"/><Relationship Id="rId134" Type="http://schemas.openxmlformats.org/officeDocument/2006/relationships/image" Target="../media/image200.emf"/><Relationship Id="rId139" Type="http://schemas.openxmlformats.org/officeDocument/2006/relationships/image" Target="../media/image205.emf"/><Relationship Id="rId80" Type="http://schemas.openxmlformats.org/officeDocument/2006/relationships/image" Target="../media/image132.emf"/><Relationship Id="rId85" Type="http://schemas.openxmlformats.org/officeDocument/2006/relationships/image" Target="../media/image137.emf"/><Relationship Id="rId150" Type="http://schemas.openxmlformats.org/officeDocument/2006/relationships/image" Target="../media/image218.emf"/><Relationship Id="rId155" Type="http://schemas.openxmlformats.org/officeDocument/2006/relationships/image" Target="../media/image223.emf"/><Relationship Id="rId171" Type="http://schemas.openxmlformats.org/officeDocument/2006/relationships/image" Target="../media/image239.emf"/><Relationship Id="rId176" Type="http://schemas.openxmlformats.org/officeDocument/2006/relationships/image" Target="../media/image244.emf"/><Relationship Id="rId192" Type="http://schemas.openxmlformats.org/officeDocument/2006/relationships/image" Target="../media/image260.emf"/><Relationship Id="rId197" Type="http://schemas.openxmlformats.org/officeDocument/2006/relationships/image" Target="../media/image265.emf"/><Relationship Id="rId206" Type="http://schemas.openxmlformats.org/officeDocument/2006/relationships/image" Target="../media/image185.emf"/><Relationship Id="rId201" Type="http://schemas.openxmlformats.org/officeDocument/2006/relationships/image" Target="../media/image267.emf"/><Relationship Id="rId12" Type="http://schemas.openxmlformats.org/officeDocument/2006/relationships/image" Target="../media/image64.emf"/><Relationship Id="rId17" Type="http://schemas.openxmlformats.org/officeDocument/2006/relationships/image" Target="../media/image69.emf"/><Relationship Id="rId33" Type="http://schemas.openxmlformats.org/officeDocument/2006/relationships/image" Target="../media/image85.emf"/><Relationship Id="rId38" Type="http://schemas.openxmlformats.org/officeDocument/2006/relationships/image" Target="../media/image90.emf"/><Relationship Id="rId59" Type="http://schemas.openxmlformats.org/officeDocument/2006/relationships/image" Target="../media/image111.emf"/><Relationship Id="rId103" Type="http://schemas.openxmlformats.org/officeDocument/2006/relationships/image" Target="../media/image155.emf"/><Relationship Id="rId108" Type="http://schemas.openxmlformats.org/officeDocument/2006/relationships/image" Target="../media/image160.emf"/><Relationship Id="rId124" Type="http://schemas.openxmlformats.org/officeDocument/2006/relationships/image" Target="../media/image176.emf"/><Relationship Id="rId129" Type="http://schemas.openxmlformats.org/officeDocument/2006/relationships/image" Target="../media/image195.emf"/><Relationship Id="rId54" Type="http://schemas.openxmlformats.org/officeDocument/2006/relationships/image" Target="../media/image106.emf"/><Relationship Id="rId70" Type="http://schemas.openxmlformats.org/officeDocument/2006/relationships/image" Target="../media/image122.emf"/><Relationship Id="rId75" Type="http://schemas.openxmlformats.org/officeDocument/2006/relationships/image" Target="../media/image127.emf"/><Relationship Id="rId91" Type="http://schemas.openxmlformats.org/officeDocument/2006/relationships/image" Target="../media/image143.emf"/><Relationship Id="rId96" Type="http://schemas.openxmlformats.org/officeDocument/2006/relationships/image" Target="../media/image148.emf"/><Relationship Id="rId140" Type="http://schemas.openxmlformats.org/officeDocument/2006/relationships/image" Target="../media/image206.emf"/><Relationship Id="rId145" Type="http://schemas.openxmlformats.org/officeDocument/2006/relationships/image" Target="../media/image213.emf"/><Relationship Id="rId161" Type="http://schemas.openxmlformats.org/officeDocument/2006/relationships/image" Target="../media/image229.emf"/><Relationship Id="rId166" Type="http://schemas.openxmlformats.org/officeDocument/2006/relationships/image" Target="../media/image234.emf"/><Relationship Id="rId182" Type="http://schemas.openxmlformats.org/officeDocument/2006/relationships/image" Target="../media/image250.emf"/><Relationship Id="rId187" Type="http://schemas.openxmlformats.org/officeDocument/2006/relationships/image" Target="../media/image255.emf"/><Relationship Id="rId1" Type="http://schemas.openxmlformats.org/officeDocument/2006/relationships/slideLayout" Target="../slideLayouts/slideLayout2.xml"/><Relationship Id="rId6" Type="http://schemas.openxmlformats.org/officeDocument/2006/relationships/image" Target="../media/image58.emf"/><Relationship Id="rId212" Type="http://schemas.openxmlformats.org/officeDocument/2006/relationships/image" Target="../media/image191.emf"/><Relationship Id="rId23" Type="http://schemas.openxmlformats.org/officeDocument/2006/relationships/image" Target="../media/image75.emf"/><Relationship Id="rId28" Type="http://schemas.openxmlformats.org/officeDocument/2006/relationships/image" Target="../media/image80.emf"/><Relationship Id="rId49" Type="http://schemas.openxmlformats.org/officeDocument/2006/relationships/image" Target="../media/image101.emf"/><Relationship Id="rId114" Type="http://schemas.openxmlformats.org/officeDocument/2006/relationships/image" Target="../media/image166.emf"/><Relationship Id="rId119" Type="http://schemas.openxmlformats.org/officeDocument/2006/relationships/image" Target="../media/image171.emf"/><Relationship Id="rId44" Type="http://schemas.openxmlformats.org/officeDocument/2006/relationships/image" Target="../media/image96.emf"/><Relationship Id="rId60" Type="http://schemas.openxmlformats.org/officeDocument/2006/relationships/image" Target="../media/image112.emf"/><Relationship Id="rId65" Type="http://schemas.openxmlformats.org/officeDocument/2006/relationships/image" Target="../media/image117.emf"/><Relationship Id="rId81" Type="http://schemas.openxmlformats.org/officeDocument/2006/relationships/image" Target="../media/image133.emf"/><Relationship Id="rId86" Type="http://schemas.openxmlformats.org/officeDocument/2006/relationships/image" Target="../media/image138.emf"/><Relationship Id="rId130" Type="http://schemas.openxmlformats.org/officeDocument/2006/relationships/image" Target="../media/image196.emf"/><Relationship Id="rId135" Type="http://schemas.openxmlformats.org/officeDocument/2006/relationships/image" Target="../media/image201.emf"/><Relationship Id="rId151" Type="http://schemas.openxmlformats.org/officeDocument/2006/relationships/image" Target="../media/image219.emf"/><Relationship Id="rId156" Type="http://schemas.openxmlformats.org/officeDocument/2006/relationships/image" Target="../media/image224.emf"/><Relationship Id="rId177" Type="http://schemas.openxmlformats.org/officeDocument/2006/relationships/image" Target="../media/image245.emf"/><Relationship Id="rId198" Type="http://schemas.openxmlformats.org/officeDocument/2006/relationships/image" Target="../media/image179.emf"/><Relationship Id="rId172" Type="http://schemas.openxmlformats.org/officeDocument/2006/relationships/image" Target="../media/image240.emf"/><Relationship Id="rId193" Type="http://schemas.openxmlformats.org/officeDocument/2006/relationships/image" Target="../media/image261.emf"/><Relationship Id="rId202" Type="http://schemas.openxmlformats.org/officeDocument/2006/relationships/image" Target="../media/image181.emf"/><Relationship Id="rId207" Type="http://schemas.openxmlformats.org/officeDocument/2006/relationships/image" Target="../media/image186.emf"/><Relationship Id="rId13" Type="http://schemas.openxmlformats.org/officeDocument/2006/relationships/image" Target="../media/image65.emf"/><Relationship Id="rId18" Type="http://schemas.openxmlformats.org/officeDocument/2006/relationships/image" Target="../media/image70.emf"/><Relationship Id="rId39" Type="http://schemas.openxmlformats.org/officeDocument/2006/relationships/image" Target="../media/image91.emf"/><Relationship Id="rId109" Type="http://schemas.openxmlformats.org/officeDocument/2006/relationships/image" Target="../media/image161.emf"/><Relationship Id="rId34" Type="http://schemas.openxmlformats.org/officeDocument/2006/relationships/image" Target="../media/image86.emf"/><Relationship Id="rId50" Type="http://schemas.openxmlformats.org/officeDocument/2006/relationships/image" Target="../media/image102.emf"/><Relationship Id="rId55" Type="http://schemas.openxmlformats.org/officeDocument/2006/relationships/image" Target="../media/image107.emf"/><Relationship Id="rId76" Type="http://schemas.openxmlformats.org/officeDocument/2006/relationships/image" Target="../media/image128.emf"/><Relationship Id="rId97" Type="http://schemas.openxmlformats.org/officeDocument/2006/relationships/image" Target="../media/image149.emf"/><Relationship Id="rId104" Type="http://schemas.openxmlformats.org/officeDocument/2006/relationships/image" Target="../media/image156.emf"/><Relationship Id="rId120" Type="http://schemas.openxmlformats.org/officeDocument/2006/relationships/image" Target="../media/image172.emf"/><Relationship Id="rId125" Type="http://schemas.openxmlformats.org/officeDocument/2006/relationships/image" Target="../media/image177.emf"/><Relationship Id="rId141" Type="http://schemas.openxmlformats.org/officeDocument/2006/relationships/image" Target="../media/image207.emf"/><Relationship Id="rId146" Type="http://schemas.openxmlformats.org/officeDocument/2006/relationships/image" Target="../media/image214.emf"/><Relationship Id="rId167" Type="http://schemas.openxmlformats.org/officeDocument/2006/relationships/image" Target="../media/image235.emf"/><Relationship Id="rId188" Type="http://schemas.openxmlformats.org/officeDocument/2006/relationships/image" Target="../media/image256.emf"/><Relationship Id="rId7" Type="http://schemas.openxmlformats.org/officeDocument/2006/relationships/image" Target="../media/image59.emf"/><Relationship Id="rId71" Type="http://schemas.openxmlformats.org/officeDocument/2006/relationships/image" Target="../media/image123.emf"/><Relationship Id="rId92" Type="http://schemas.openxmlformats.org/officeDocument/2006/relationships/image" Target="../media/image144.emf"/><Relationship Id="rId162" Type="http://schemas.openxmlformats.org/officeDocument/2006/relationships/image" Target="../media/image230.emf"/><Relationship Id="rId183" Type="http://schemas.openxmlformats.org/officeDocument/2006/relationships/image" Target="../media/image251.emf"/><Relationship Id="rId213" Type="http://schemas.openxmlformats.org/officeDocument/2006/relationships/image" Target="../media/image192.emf"/><Relationship Id="rId2" Type="http://schemas.openxmlformats.org/officeDocument/2006/relationships/image" Target="NULL"/><Relationship Id="rId29" Type="http://schemas.openxmlformats.org/officeDocument/2006/relationships/image" Target="../media/image81.emf"/><Relationship Id="rId24" Type="http://schemas.openxmlformats.org/officeDocument/2006/relationships/image" Target="../media/image76.emf"/><Relationship Id="rId40" Type="http://schemas.openxmlformats.org/officeDocument/2006/relationships/image" Target="../media/image92.emf"/><Relationship Id="rId45" Type="http://schemas.openxmlformats.org/officeDocument/2006/relationships/image" Target="../media/image97.emf"/><Relationship Id="rId66" Type="http://schemas.openxmlformats.org/officeDocument/2006/relationships/image" Target="../media/image118.emf"/><Relationship Id="rId87" Type="http://schemas.openxmlformats.org/officeDocument/2006/relationships/image" Target="../media/image139.emf"/><Relationship Id="rId110" Type="http://schemas.openxmlformats.org/officeDocument/2006/relationships/image" Target="../media/image162.emf"/><Relationship Id="rId115" Type="http://schemas.openxmlformats.org/officeDocument/2006/relationships/image" Target="../media/image167.emf"/><Relationship Id="rId131" Type="http://schemas.openxmlformats.org/officeDocument/2006/relationships/image" Target="../media/image197.emf"/><Relationship Id="rId136" Type="http://schemas.openxmlformats.org/officeDocument/2006/relationships/image" Target="../media/image202.emf"/><Relationship Id="rId157" Type="http://schemas.openxmlformats.org/officeDocument/2006/relationships/image" Target="../media/image225.emf"/><Relationship Id="rId178" Type="http://schemas.openxmlformats.org/officeDocument/2006/relationships/image" Target="../media/image246.emf"/><Relationship Id="rId61" Type="http://schemas.openxmlformats.org/officeDocument/2006/relationships/image" Target="../media/image113.emf"/><Relationship Id="rId82" Type="http://schemas.openxmlformats.org/officeDocument/2006/relationships/image" Target="../media/image134.emf"/><Relationship Id="rId152" Type="http://schemas.openxmlformats.org/officeDocument/2006/relationships/image" Target="../media/image220.emf"/><Relationship Id="rId173" Type="http://schemas.openxmlformats.org/officeDocument/2006/relationships/image" Target="../media/image241.emf"/><Relationship Id="rId194" Type="http://schemas.openxmlformats.org/officeDocument/2006/relationships/image" Target="../media/image262.emf"/><Relationship Id="rId199" Type="http://schemas.openxmlformats.org/officeDocument/2006/relationships/image" Target="../media/image180.emf"/><Relationship Id="rId203" Type="http://schemas.openxmlformats.org/officeDocument/2006/relationships/image" Target="../media/image182.emf"/><Relationship Id="rId208" Type="http://schemas.openxmlformats.org/officeDocument/2006/relationships/image" Target="../media/image187.emf"/><Relationship Id="rId19" Type="http://schemas.openxmlformats.org/officeDocument/2006/relationships/image" Target="../media/image71.emf"/><Relationship Id="rId14" Type="http://schemas.openxmlformats.org/officeDocument/2006/relationships/image" Target="../media/image66.emf"/><Relationship Id="rId30" Type="http://schemas.openxmlformats.org/officeDocument/2006/relationships/image" Target="../media/image82.emf"/><Relationship Id="rId35" Type="http://schemas.openxmlformats.org/officeDocument/2006/relationships/image" Target="../media/image87.emf"/><Relationship Id="rId56" Type="http://schemas.openxmlformats.org/officeDocument/2006/relationships/image" Target="../media/image108.emf"/><Relationship Id="rId77" Type="http://schemas.openxmlformats.org/officeDocument/2006/relationships/image" Target="../media/image129.emf"/><Relationship Id="rId100" Type="http://schemas.openxmlformats.org/officeDocument/2006/relationships/image" Target="../media/image152.emf"/><Relationship Id="rId105" Type="http://schemas.openxmlformats.org/officeDocument/2006/relationships/image" Target="../media/image157.emf"/><Relationship Id="rId126" Type="http://schemas.openxmlformats.org/officeDocument/2006/relationships/image" Target="../media/image178.emf"/><Relationship Id="rId147" Type="http://schemas.openxmlformats.org/officeDocument/2006/relationships/image" Target="../media/image215.emf"/><Relationship Id="rId168" Type="http://schemas.openxmlformats.org/officeDocument/2006/relationships/image" Target="../media/image236.emf"/><Relationship Id="rId8" Type="http://schemas.openxmlformats.org/officeDocument/2006/relationships/image" Target="../media/image60.emf"/><Relationship Id="rId51" Type="http://schemas.openxmlformats.org/officeDocument/2006/relationships/image" Target="../media/image103.emf"/><Relationship Id="rId72" Type="http://schemas.openxmlformats.org/officeDocument/2006/relationships/image" Target="../media/image124.emf"/><Relationship Id="rId93" Type="http://schemas.openxmlformats.org/officeDocument/2006/relationships/image" Target="../media/image145.emf"/><Relationship Id="rId98" Type="http://schemas.openxmlformats.org/officeDocument/2006/relationships/image" Target="../media/image150.emf"/><Relationship Id="rId121" Type="http://schemas.openxmlformats.org/officeDocument/2006/relationships/image" Target="../media/image173.emf"/><Relationship Id="rId142" Type="http://schemas.openxmlformats.org/officeDocument/2006/relationships/image" Target="../media/image208.emf"/><Relationship Id="rId163" Type="http://schemas.openxmlformats.org/officeDocument/2006/relationships/image" Target="../media/image231.emf"/><Relationship Id="rId184" Type="http://schemas.openxmlformats.org/officeDocument/2006/relationships/image" Target="../media/image252.emf"/><Relationship Id="rId189" Type="http://schemas.openxmlformats.org/officeDocument/2006/relationships/image" Target="../media/image257.emf"/><Relationship Id="rId3" Type="http://schemas.openxmlformats.org/officeDocument/2006/relationships/image" Target="../media/image279.png"/><Relationship Id="rId214" Type="http://schemas.openxmlformats.org/officeDocument/2006/relationships/image" Target="../media/image280.jpeg"/><Relationship Id="rId25" Type="http://schemas.openxmlformats.org/officeDocument/2006/relationships/image" Target="../media/image77.emf"/><Relationship Id="rId46" Type="http://schemas.openxmlformats.org/officeDocument/2006/relationships/image" Target="../media/image98.emf"/><Relationship Id="rId67" Type="http://schemas.openxmlformats.org/officeDocument/2006/relationships/image" Target="../media/image119.emf"/><Relationship Id="rId116" Type="http://schemas.openxmlformats.org/officeDocument/2006/relationships/image" Target="../media/image168.emf"/><Relationship Id="rId137" Type="http://schemas.openxmlformats.org/officeDocument/2006/relationships/image" Target="../media/image203.emf"/><Relationship Id="rId158" Type="http://schemas.openxmlformats.org/officeDocument/2006/relationships/image" Target="../media/image226.emf"/><Relationship Id="rId20" Type="http://schemas.openxmlformats.org/officeDocument/2006/relationships/image" Target="../media/image72.emf"/><Relationship Id="rId41" Type="http://schemas.openxmlformats.org/officeDocument/2006/relationships/image" Target="../media/image93.emf"/><Relationship Id="rId62" Type="http://schemas.openxmlformats.org/officeDocument/2006/relationships/image" Target="../media/image114.emf"/><Relationship Id="rId83" Type="http://schemas.openxmlformats.org/officeDocument/2006/relationships/image" Target="../media/image135.emf"/><Relationship Id="rId88" Type="http://schemas.openxmlformats.org/officeDocument/2006/relationships/image" Target="../media/image140.emf"/><Relationship Id="rId111" Type="http://schemas.openxmlformats.org/officeDocument/2006/relationships/image" Target="../media/image163.emf"/><Relationship Id="rId132" Type="http://schemas.openxmlformats.org/officeDocument/2006/relationships/image" Target="../media/image198.emf"/><Relationship Id="rId153" Type="http://schemas.openxmlformats.org/officeDocument/2006/relationships/image" Target="../media/image221.emf"/><Relationship Id="rId174" Type="http://schemas.openxmlformats.org/officeDocument/2006/relationships/image" Target="../media/image242.emf"/><Relationship Id="rId179" Type="http://schemas.openxmlformats.org/officeDocument/2006/relationships/image" Target="../media/image247.emf"/><Relationship Id="rId195" Type="http://schemas.openxmlformats.org/officeDocument/2006/relationships/image" Target="../media/image263.emf"/><Relationship Id="rId209" Type="http://schemas.openxmlformats.org/officeDocument/2006/relationships/image" Target="../media/image188.emf"/><Relationship Id="rId190" Type="http://schemas.openxmlformats.org/officeDocument/2006/relationships/image" Target="../media/image258.emf"/><Relationship Id="rId204" Type="http://schemas.openxmlformats.org/officeDocument/2006/relationships/image" Target="../media/image183.emf"/><Relationship Id="rId15" Type="http://schemas.openxmlformats.org/officeDocument/2006/relationships/image" Target="../media/image67.emf"/><Relationship Id="rId36" Type="http://schemas.openxmlformats.org/officeDocument/2006/relationships/image" Target="../media/image88.emf"/><Relationship Id="rId57" Type="http://schemas.openxmlformats.org/officeDocument/2006/relationships/image" Target="../media/image109.emf"/><Relationship Id="rId106" Type="http://schemas.openxmlformats.org/officeDocument/2006/relationships/image" Target="../media/image158.emf"/><Relationship Id="rId127" Type="http://schemas.openxmlformats.org/officeDocument/2006/relationships/image" Target="../media/image193.emf"/><Relationship Id="rId10" Type="http://schemas.openxmlformats.org/officeDocument/2006/relationships/image" Target="../media/image62.emf"/><Relationship Id="rId31" Type="http://schemas.openxmlformats.org/officeDocument/2006/relationships/image" Target="../media/image83.emf"/><Relationship Id="rId52" Type="http://schemas.openxmlformats.org/officeDocument/2006/relationships/image" Target="../media/image104.emf"/><Relationship Id="rId73" Type="http://schemas.openxmlformats.org/officeDocument/2006/relationships/image" Target="../media/image125.emf"/><Relationship Id="rId78" Type="http://schemas.openxmlformats.org/officeDocument/2006/relationships/image" Target="../media/image130.emf"/><Relationship Id="rId94" Type="http://schemas.openxmlformats.org/officeDocument/2006/relationships/image" Target="../media/image146.emf"/><Relationship Id="rId99" Type="http://schemas.openxmlformats.org/officeDocument/2006/relationships/image" Target="../media/image151.emf"/><Relationship Id="rId101" Type="http://schemas.openxmlformats.org/officeDocument/2006/relationships/image" Target="../media/image153.emf"/><Relationship Id="rId122" Type="http://schemas.openxmlformats.org/officeDocument/2006/relationships/image" Target="../media/image174.emf"/><Relationship Id="rId143" Type="http://schemas.openxmlformats.org/officeDocument/2006/relationships/image" Target="../media/image209.emf"/><Relationship Id="rId148" Type="http://schemas.openxmlformats.org/officeDocument/2006/relationships/image" Target="../media/image216.emf"/><Relationship Id="rId164" Type="http://schemas.openxmlformats.org/officeDocument/2006/relationships/image" Target="../media/image232.emf"/><Relationship Id="rId169" Type="http://schemas.openxmlformats.org/officeDocument/2006/relationships/image" Target="../media/image237.emf"/><Relationship Id="rId185" Type="http://schemas.openxmlformats.org/officeDocument/2006/relationships/image" Target="../media/image253.emf"/><Relationship Id="rId4" Type="http://schemas.openxmlformats.org/officeDocument/2006/relationships/image" Target="../media/image52.emf"/><Relationship Id="rId9" Type="http://schemas.openxmlformats.org/officeDocument/2006/relationships/image" Target="../media/image61.emf"/><Relationship Id="rId180" Type="http://schemas.openxmlformats.org/officeDocument/2006/relationships/image" Target="../media/image248.emf"/><Relationship Id="rId210" Type="http://schemas.openxmlformats.org/officeDocument/2006/relationships/image" Target="../media/image189.emf"/><Relationship Id="rId26" Type="http://schemas.openxmlformats.org/officeDocument/2006/relationships/image" Target="../media/image78.emf"/><Relationship Id="rId47" Type="http://schemas.openxmlformats.org/officeDocument/2006/relationships/image" Target="../media/image99.emf"/><Relationship Id="rId68" Type="http://schemas.openxmlformats.org/officeDocument/2006/relationships/image" Target="../media/image120.emf"/><Relationship Id="rId89" Type="http://schemas.openxmlformats.org/officeDocument/2006/relationships/image" Target="../media/image141.emf"/><Relationship Id="rId112" Type="http://schemas.openxmlformats.org/officeDocument/2006/relationships/image" Target="../media/image164.emf"/><Relationship Id="rId133" Type="http://schemas.openxmlformats.org/officeDocument/2006/relationships/image" Target="../media/image199.emf"/><Relationship Id="rId154" Type="http://schemas.openxmlformats.org/officeDocument/2006/relationships/image" Target="../media/image222.emf"/><Relationship Id="rId175" Type="http://schemas.openxmlformats.org/officeDocument/2006/relationships/image" Target="../media/image243.emf"/><Relationship Id="rId196" Type="http://schemas.openxmlformats.org/officeDocument/2006/relationships/image" Target="../media/image264.emf"/><Relationship Id="rId200" Type="http://schemas.openxmlformats.org/officeDocument/2006/relationships/image" Target="../media/image266.emf"/><Relationship Id="rId16" Type="http://schemas.openxmlformats.org/officeDocument/2006/relationships/image" Target="../media/image68.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image" Target="../media/image281.png"/><Relationship Id="rId1" Type="http://schemas.openxmlformats.org/officeDocument/2006/relationships/slideLayout" Target="../slideLayouts/slideLayout15.xml"/><Relationship Id="rId5" Type="http://schemas.openxmlformats.org/officeDocument/2006/relationships/image" Target="../media/image284.png"/><Relationship Id="rId4" Type="http://schemas.openxmlformats.org/officeDocument/2006/relationships/image" Target="../media/image283.w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7.bin"/><Relationship Id="rId7" Type="http://schemas.openxmlformats.org/officeDocument/2006/relationships/image" Target="../media/image288.png"/><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287.jpeg"/><Relationship Id="rId5" Type="http://schemas.openxmlformats.org/officeDocument/2006/relationships/image" Target="../media/image286.png"/><Relationship Id="rId4" Type="http://schemas.openxmlformats.org/officeDocument/2006/relationships/image" Target="../media/image285.wmf"/></Relationships>
</file>

<file path=ppt/slides/_rels/slide29.xml.rels><?xml version="1.0" encoding="UTF-8" standalone="yes"?>
<Relationships xmlns="http://schemas.openxmlformats.org/package/2006/relationships"><Relationship Id="rId8" Type="http://schemas.openxmlformats.org/officeDocument/2006/relationships/image" Target="../media/image283.wmf"/><Relationship Id="rId3" Type="http://schemas.openxmlformats.org/officeDocument/2006/relationships/notesSlide" Target="../notesSlides/notesSlide3.xml"/><Relationship Id="rId7" Type="http://schemas.openxmlformats.org/officeDocument/2006/relationships/image" Target="../media/image291.jpeg"/><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289.wmf"/><Relationship Id="rId5" Type="http://schemas.openxmlformats.org/officeDocument/2006/relationships/oleObject" Target="../embeddings/oleObject28.bin"/><Relationship Id="rId4" Type="http://schemas.openxmlformats.org/officeDocument/2006/relationships/image" Target="../media/image290.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31.bin"/><Relationship Id="rId13" Type="http://schemas.openxmlformats.org/officeDocument/2006/relationships/image" Target="../media/image296.wmf"/><Relationship Id="rId3" Type="http://schemas.openxmlformats.org/officeDocument/2006/relationships/oleObject" Target="../embeddings/oleObject29.bin"/><Relationship Id="rId7" Type="http://schemas.openxmlformats.org/officeDocument/2006/relationships/image" Target="../media/image297.jpeg"/><Relationship Id="rId12" Type="http://schemas.openxmlformats.org/officeDocument/2006/relationships/oleObject" Target="../embeddings/oleObject33.bin"/><Relationship Id="rId2" Type="http://schemas.openxmlformats.org/officeDocument/2006/relationships/slideLayout" Target="../slideLayouts/slideLayout14.xml"/><Relationship Id="rId1" Type="http://schemas.openxmlformats.org/officeDocument/2006/relationships/vmlDrawing" Target="../drawings/vmlDrawing13.vml"/><Relationship Id="rId6" Type="http://schemas.openxmlformats.org/officeDocument/2006/relationships/image" Target="../media/image293.wmf"/><Relationship Id="rId11" Type="http://schemas.openxmlformats.org/officeDocument/2006/relationships/image" Target="../media/image295.wmf"/><Relationship Id="rId5" Type="http://schemas.openxmlformats.org/officeDocument/2006/relationships/oleObject" Target="../embeddings/oleObject30.bin"/><Relationship Id="rId10" Type="http://schemas.openxmlformats.org/officeDocument/2006/relationships/oleObject" Target="../embeddings/oleObject32.bin"/><Relationship Id="rId4" Type="http://schemas.openxmlformats.org/officeDocument/2006/relationships/image" Target="../media/image292.wmf"/><Relationship Id="rId9" Type="http://schemas.openxmlformats.org/officeDocument/2006/relationships/image" Target="../media/image294.wmf"/></Relationships>
</file>

<file path=ppt/slides/_rels/slide31.xml.rels><?xml version="1.0" encoding="UTF-8" standalone="yes"?>
<Relationships xmlns="http://schemas.openxmlformats.org/package/2006/relationships"><Relationship Id="rId8" Type="http://schemas.openxmlformats.org/officeDocument/2006/relationships/image" Target="../media/image301.jpeg"/><Relationship Id="rId3" Type="http://schemas.openxmlformats.org/officeDocument/2006/relationships/image" Target="../media/image300.jpeg"/><Relationship Id="rId7" Type="http://schemas.openxmlformats.org/officeDocument/2006/relationships/image" Target="../media/image299.wmf"/><Relationship Id="rId2" Type="http://schemas.openxmlformats.org/officeDocument/2006/relationships/slideLayout" Target="../slideLayouts/slideLayout13.xml"/><Relationship Id="rId1" Type="http://schemas.openxmlformats.org/officeDocument/2006/relationships/vmlDrawing" Target="../drawings/vmlDrawing14.vml"/><Relationship Id="rId6" Type="http://schemas.openxmlformats.org/officeDocument/2006/relationships/oleObject" Target="../embeddings/oleObject35.bin"/><Relationship Id="rId5" Type="http://schemas.openxmlformats.org/officeDocument/2006/relationships/image" Target="../media/image298.wmf"/><Relationship Id="rId4" Type="http://schemas.openxmlformats.org/officeDocument/2006/relationships/oleObject" Target="../embeddings/oleObject34.bin"/><Relationship Id="rId9" Type="http://schemas.openxmlformats.org/officeDocument/2006/relationships/image" Target="../media/image302.wmf"/></Relationships>
</file>

<file path=ppt/slides/_rels/slide32.xml.rels><?xml version="1.0" encoding="UTF-8" standalone="yes"?>
<Relationships xmlns="http://schemas.openxmlformats.org/package/2006/relationships"><Relationship Id="rId8" Type="http://schemas.openxmlformats.org/officeDocument/2006/relationships/image" Target="../media/image305.wmf"/><Relationship Id="rId13" Type="http://schemas.openxmlformats.org/officeDocument/2006/relationships/image" Target="../media/image307.wmf"/><Relationship Id="rId3" Type="http://schemas.openxmlformats.org/officeDocument/2006/relationships/oleObject" Target="../embeddings/oleObject36.bin"/><Relationship Id="rId7" Type="http://schemas.openxmlformats.org/officeDocument/2006/relationships/oleObject" Target="../embeddings/oleObject38.bin"/><Relationship Id="rId12" Type="http://schemas.openxmlformats.org/officeDocument/2006/relationships/oleObject" Target="../embeddings/oleObject40.bin"/><Relationship Id="rId2" Type="http://schemas.openxmlformats.org/officeDocument/2006/relationships/slideLayout" Target="../slideLayouts/slideLayout13.xml"/><Relationship Id="rId1" Type="http://schemas.openxmlformats.org/officeDocument/2006/relationships/vmlDrawing" Target="../drawings/vmlDrawing15.vml"/><Relationship Id="rId6" Type="http://schemas.openxmlformats.org/officeDocument/2006/relationships/image" Target="../media/image304.wmf"/><Relationship Id="rId11" Type="http://schemas.openxmlformats.org/officeDocument/2006/relationships/image" Target="../media/image308.png"/><Relationship Id="rId5" Type="http://schemas.openxmlformats.org/officeDocument/2006/relationships/oleObject" Target="../embeddings/oleObject37.bin"/><Relationship Id="rId10" Type="http://schemas.openxmlformats.org/officeDocument/2006/relationships/image" Target="../media/image306.wmf"/><Relationship Id="rId4" Type="http://schemas.openxmlformats.org/officeDocument/2006/relationships/image" Target="../media/image303.wmf"/><Relationship Id="rId9" Type="http://schemas.openxmlformats.org/officeDocument/2006/relationships/oleObject" Target="../embeddings/oleObject39.bin"/></Relationships>
</file>

<file path=ppt/slides/_rels/slide33.xml.rels><?xml version="1.0" encoding="UTF-8" standalone="yes"?>
<Relationships xmlns="http://schemas.openxmlformats.org/package/2006/relationships"><Relationship Id="rId8" Type="http://schemas.openxmlformats.org/officeDocument/2006/relationships/image" Target="../media/image311.wmf"/><Relationship Id="rId3" Type="http://schemas.openxmlformats.org/officeDocument/2006/relationships/oleObject" Target="../embeddings/oleObject41.bin"/><Relationship Id="rId7" Type="http://schemas.openxmlformats.org/officeDocument/2006/relationships/oleObject" Target="../embeddings/oleObject43.bin"/><Relationship Id="rId2" Type="http://schemas.openxmlformats.org/officeDocument/2006/relationships/slideLayout" Target="../slideLayouts/slideLayout13.xml"/><Relationship Id="rId1" Type="http://schemas.openxmlformats.org/officeDocument/2006/relationships/vmlDrawing" Target="../drawings/vmlDrawing16.vml"/><Relationship Id="rId6" Type="http://schemas.openxmlformats.org/officeDocument/2006/relationships/image" Target="../media/image310.wmf"/><Relationship Id="rId11" Type="http://schemas.openxmlformats.org/officeDocument/2006/relationships/image" Target="../media/image313.emf"/><Relationship Id="rId5" Type="http://schemas.openxmlformats.org/officeDocument/2006/relationships/oleObject" Target="../embeddings/oleObject42.bin"/><Relationship Id="rId10" Type="http://schemas.openxmlformats.org/officeDocument/2006/relationships/image" Target="../media/image312.wmf"/><Relationship Id="rId4" Type="http://schemas.openxmlformats.org/officeDocument/2006/relationships/image" Target="../media/image309.wmf"/><Relationship Id="rId9" Type="http://schemas.openxmlformats.org/officeDocument/2006/relationships/oleObject" Target="../embeddings/oleObject44.bin"/></Relationships>
</file>

<file path=ppt/slides/_rels/slide34.xml.rels><?xml version="1.0" encoding="UTF-8" standalone="yes"?>
<Relationships xmlns="http://schemas.openxmlformats.org/package/2006/relationships"><Relationship Id="rId8" Type="http://schemas.openxmlformats.org/officeDocument/2006/relationships/image" Target="../media/image316.wmf"/><Relationship Id="rId3" Type="http://schemas.openxmlformats.org/officeDocument/2006/relationships/oleObject" Target="../embeddings/oleObject45.bin"/><Relationship Id="rId7" Type="http://schemas.openxmlformats.org/officeDocument/2006/relationships/oleObject" Target="../embeddings/oleObject47.bin"/><Relationship Id="rId2" Type="http://schemas.openxmlformats.org/officeDocument/2006/relationships/slideLayout" Target="../slideLayouts/slideLayout14.xml"/><Relationship Id="rId1" Type="http://schemas.openxmlformats.org/officeDocument/2006/relationships/vmlDrawing" Target="../drawings/vmlDrawing17.vml"/><Relationship Id="rId6" Type="http://schemas.openxmlformats.org/officeDocument/2006/relationships/image" Target="../media/image315.wmf"/><Relationship Id="rId5" Type="http://schemas.openxmlformats.org/officeDocument/2006/relationships/oleObject" Target="../embeddings/oleObject46.bin"/><Relationship Id="rId4" Type="http://schemas.openxmlformats.org/officeDocument/2006/relationships/image" Target="../media/image314.wmf"/></Relationships>
</file>

<file path=ppt/slides/_rels/slide35.xml.rels><?xml version="1.0" encoding="UTF-8" standalone="yes"?>
<Relationships xmlns="http://schemas.openxmlformats.org/package/2006/relationships"><Relationship Id="rId3" Type="http://schemas.openxmlformats.org/officeDocument/2006/relationships/image" Target="../media/image318.png"/><Relationship Id="rId7" Type="http://schemas.openxmlformats.org/officeDocument/2006/relationships/image" Target="../media/image322.jpeg"/><Relationship Id="rId2" Type="http://schemas.openxmlformats.org/officeDocument/2006/relationships/image" Target="../media/image317.png"/><Relationship Id="rId1" Type="http://schemas.openxmlformats.org/officeDocument/2006/relationships/slideLayout" Target="../slideLayouts/slideLayout15.xml"/><Relationship Id="rId6" Type="http://schemas.openxmlformats.org/officeDocument/2006/relationships/image" Target="../media/image321.emf"/><Relationship Id="rId5" Type="http://schemas.openxmlformats.org/officeDocument/2006/relationships/image" Target="../media/image320.jpeg"/><Relationship Id="rId4" Type="http://schemas.openxmlformats.org/officeDocument/2006/relationships/image" Target="../media/image319.jpeg"/></Relationships>
</file>

<file path=ppt/slides/_rels/slide36.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image" Target="../media/image317.png"/><Relationship Id="rId1" Type="http://schemas.openxmlformats.org/officeDocument/2006/relationships/slideLayout" Target="../slideLayouts/slideLayout2.xml"/><Relationship Id="rId4" Type="http://schemas.openxmlformats.org/officeDocument/2006/relationships/image" Target="../media/image319.jpeg"/></Relationships>
</file>

<file path=ppt/slides/_rels/slide37.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image" Target="../media/image323.jpeg"/><Relationship Id="rId1" Type="http://schemas.openxmlformats.org/officeDocument/2006/relationships/slideLayout" Target="../slideLayouts/slideLayout2.xml"/><Relationship Id="rId5" Type="http://schemas.openxmlformats.org/officeDocument/2006/relationships/image" Target="../media/image326.jpeg"/><Relationship Id="rId4" Type="http://schemas.openxmlformats.org/officeDocument/2006/relationships/image" Target="../media/image325.jpe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wmf"/></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AutoShape 78"/>
          <p:cNvSpPr>
            <a:spLocks noChangeArrowheads="1"/>
          </p:cNvSpPr>
          <p:nvPr/>
        </p:nvSpPr>
        <p:spPr bwMode="auto">
          <a:xfrm>
            <a:off x="395536" y="404664"/>
            <a:ext cx="8496944" cy="1513160"/>
          </a:xfrm>
          <a:prstGeom prst="roundRect">
            <a:avLst>
              <a:gd name="adj" fmla="val 50000"/>
            </a:avLst>
          </a:prstGeom>
          <a:gradFill rotWithShape="1">
            <a:gsLst>
              <a:gs pos="0">
                <a:srgbClr val="FFFFFF"/>
              </a:gs>
              <a:gs pos="100000">
                <a:srgbClr val="FFFF99">
                  <a:alpha val="92000"/>
                </a:srgbClr>
              </a:gs>
            </a:gsLst>
            <a:lin ang="5400000" scaled="1"/>
          </a:gradFill>
          <a:ln w="6350">
            <a:solidFill>
              <a:srgbClr val="008000"/>
            </a:solidFill>
            <a:round/>
            <a:headEnd/>
            <a:tailEnd/>
          </a:ln>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ru-RU" sz="2200" b="1" dirty="0">
                <a:solidFill>
                  <a:srgbClr val="C00000"/>
                </a:solidFill>
              </a:rPr>
              <a:t>МОЛЕКУЛЯРНЫЙ КИСЛОРОД И </a:t>
            </a:r>
            <a:r>
              <a:rPr lang="ru-RU" sz="2200" b="1" dirty="0" smtClean="0">
                <a:solidFill>
                  <a:srgbClr val="C00000"/>
                </a:solidFill>
              </a:rPr>
              <a:t>ЕГО ВЗАИМОДЕЙСТВИЕ  </a:t>
            </a:r>
            <a:r>
              <a:rPr lang="ru-RU" sz="2200" b="1" dirty="0">
                <a:solidFill>
                  <a:srgbClr val="C00000"/>
                </a:solidFill>
              </a:rPr>
              <a:t>С  ТЕТРАПИРРОЛЬНЫМИ МАКРОЦИКЛАМИ </a:t>
            </a:r>
            <a:r>
              <a:rPr lang="ru-RU" sz="2200" b="1" dirty="0" smtClean="0">
                <a:solidFill>
                  <a:srgbClr val="C00000"/>
                </a:solidFill>
              </a:rPr>
              <a:t>                      И </a:t>
            </a:r>
            <a:r>
              <a:rPr lang="ru-RU" sz="2200" b="1" dirty="0">
                <a:solidFill>
                  <a:srgbClr val="C00000"/>
                </a:solidFill>
              </a:rPr>
              <a:t>НАНОАНСАМБЛЯМИ Н</a:t>
            </a:r>
            <a:r>
              <a:rPr lang="ru-RU" sz="2200" b="1" dirty="0" smtClean="0">
                <a:solidFill>
                  <a:srgbClr val="C00000"/>
                </a:solidFill>
              </a:rPr>
              <a:t>А </a:t>
            </a:r>
            <a:r>
              <a:rPr lang="ru-RU" sz="2200" b="1" dirty="0">
                <a:solidFill>
                  <a:srgbClr val="C00000"/>
                </a:solidFill>
              </a:rPr>
              <a:t>ИХ ОСНОВЕ</a:t>
            </a:r>
            <a:endParaRPr lang="en-US" sz="2200" dirty="0">
              <a:solidFill>
                <a:srgbClr val="C00000"/>
              </a:solidFill>
            </a:endParaRPr>
          </a:p>
        </p:txBody>
      </p:sp>
      <p:sp>
        <p:nvSpPr>
          <p:cNvPr id="11" name="Нижний колонтитул 10"/>
          <p:cNvSpPr>
            <a:spLocks noGrp="1"/>
          </p:cNvSpPr>
          <p:nvPr>
            <p:ph type="ftr" sz="quarter" idx="11"/>
          </p:nvPr>
        </p:nvSpPr>
        <p:spPr>
          <a:xfrm>
            <a:off x="3059113" y="6381750"/>
            <a:ext cx="2895600" cy="476250"/>
          </a:xfrm>
        </p:spPr>
        <p:txBody>
          <a:bodyPr/>
          <a:lstStyle/>
          <a:p>
            <a:pPr>
              <a:defRPr/>
            </a:pPr>
            <a:r>
              <a:rPr lang="ru-RU" dirty="0" smtClean="0"/>
              <a:t>Иваново - Кострома 2022</a:t>
            </a:r>
            <a:endParaRPr lang="en-US" dirty="0"/>
          </a:p>
        </p:txBody>
      </p:sp>
      <p:sp>
        <p:nvSpPr>
          <p:cNvPr id="12" name="Номер слайда 11"/>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36E076D-A1A5-430C-8C82-A0C816281C0A}" type="slidenum">
              <a:rPr lang="en-US" altLang="en-US"/>
              <a:pPr eaLnBrk="1" hangingPunct="1"/>
              <a:t>1</a:t>
            </a:fld>
            <a:endParaRPr lang="en-US" altLang="en-US"/>
          </a:p>
        </p:txBody>
      </p:sp>
      <p:grpSp>
        <p:nvGrpSpPr>
          <p:cNvPr id="15" name="Группа 3"/>
          <p:cNvGrpSpPr>
            <a:grpSpLocks/>
          </p:cNvGrpSpPr>
          <p:nvPr/>
        </p:nvGrpSpPr>
        <p:grpSpPr bwMode="auto">
          <a:xfrm>
            <a:off x="1187624" y="2132856"/>
            <a:ext cx="6551613" cy="3428685"/>
            <a:chOff x="1619672" y="1916832"/>
            <a:chExt cx="6552330" cy="3238964"/>
          </a:xfrm>
        </p:grpSpPr>
        <p:grpSp>
          <p:nvGrpSpPr>
            <p:cNvPr id="16" name="Группа 1"/>
            <p:cNvGrpSpPr>
              <a:grpSpLocks/>
            </p:cNvGrpSpPr>
            <p:nvPr/>
          </p:nvGrpSpPr>
          <p:grpSpPr bwMode="auto">
            <a:xfrm>
              <a:off x="1691680" y="1916832"/>
              <a:ext cx="6480322" cy="3238964"/>
              <a:chOff x="1351254" y="2133600"/>
              <a:chExt cx="6479514" cy="3238484"/>
            </a:xfrm>
          </p:grpSpPr>
          <p:sp>
            <p:nvSpPr>
              <p:cNvPr id="18" name="Rectangle 2"/>
              <p:cNvSpPr>
                <a:spLocks noChangeArrowheads="1"/>
              </p:cNvSpPr>
              <p:nvPr/>
            </p:nvSpPr>
            <p:spPr bwMode="auto">
              <a:xfrm>
                <a:off x="2627312" y="2133600"/>
                <a:ext cx="5203456" cy="3229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ru-RU" sz="1800" dirty="0">
                    <a:solidFill>
                      <a:srgbClr val="000066"/>
                    </a:solidFill>
                  </a:rPr>
                  <a:t>                     </a:t>
                </a:r>
                <a:r>
                  <a:rPr lang="ru-RU" altLang="ru-RU" sz="2000" b="1" dirty="0" smtClean="0">
                    <a:solidFill>
                      <a:srgbClr val="000066"/>
                    </a:solidFill>
                    <a:latin typeface="Arial" panose="020B0604020202020204" pitchFamily="34" charset="0"/>
                  </a:rPr>
                  <a:t>Э.И. Зенькевич</a:t>
                </a:r>
                <a:endParaRPr lang="en-US" altLang="ru-RU" sz="1600" b="1" dirty="0">
                  <a:solidFill>
                    <a:srgbClr val="000060"/>
                  </a:solidFill>
                  <a:latin typeface="Arial" panose="020B0604020202020204" pitchFamily="34" charset="0"/>
                </a:endParaRPr>
              </a:p>
              <a:p>
                <a:pPr>
                  <a:spcBef>
                    <a:spcPct val="0"/>
                  </a:spcBef>
                  <a:buFontTx/>
                  <a:buNone/>
                </a:pPr>
                <a:endParaRPr lang="ru-RU" altLang="ru-RU" sz="1400" b="1" dirty="0">
                  <a:solidFill>
                    <a:srgbClr val="000066"/>
                  </a:solidFill>
                  <a:latin typeface="Arial" panose="020B0604020202020204" pitchFamily="34" charset="0"/>
                  <a:cs typeface="Times New Roman" panose="02020603050405020304" pitchFamily="18" charset="0"/>
                </a:endParaRPr>
              </a:p>
              <a:p>
                <a:pPr algn="just">
                  <a:buNone/>
                </a:pPr>
                <a:r>
                  <a:rPr lang="ru-RU" altLang="en-US" sz="1600" b="1" i="1" dirty="0">
                    <a:solidFill>
                      <a:srgbClr val="000066"/>
                    </a:solidFill>
                    <a:latin typeface="Arial" panose="020B0604020202020204" pitchFamily="34" charset="0"/>
                    <a:cs typeface="Arial" panose="020B0604020202020204" pitchFamily="34" charset="0"/>
                  </a:rPr>
                  <a:t>Белорусский национальный технический университет, Минск, Беларусь</a:t>
                </a:r>
                <a:endParaRPr lang="ru-RU" altLang="en-US" sz="1600" b="1" i="1" baseline="30000" dirty="0">
                  <a:solidFill>
                    <a:srgbClr val="000066"/>
                  </a:solidFill>
                  <a:latin typeface="Arial" panose="020B0604020202020204" pitchFamily="34" charset="0"/>
                  <a:cs typeface="Arial" panose="020B0604020202020204" pitchFamily="34" charset="0"/>
                </a:endParaRPr>
              </a:p>
              <a:p>
                <a:pPr algn="just" eaLnBrk="1" hangingPunct="1">
                  <a:spcBef>
                    <a:spcPct val="0"/>
                  </a:spcBef>
                  <a:buFontTx/>
                  <a:buNone/>
                </a:pPr>
                <a:endParaRPr lang="en-US" altLang="ru-RU" sz="1600" b="1" dirty="0">
                  <a:solidFill>
                    <a:srgbClr val="000060"/>
                  </a:solidFill>
                  <a:latin typeface="Arial" panose="020B0604020202020204" pitchFamily="34" charset="0"/>
                  <a:cs typeface="Arial" panose="020B0604020202020204" pitchFamily="34" charset="0"/>
                </a:endParaRPr>
              </a:p>
              <a:p>
                <a:pPr algn="just" eaLnBrk="1" hangingPunct="1">
                  <a:spcBef>
                    <a:spcPct val="0"/>
                  </a:spcBef>
                  <a:buFontTx/>
                  <a:buNone/>
                </a:pPr>
                <a:r>
                  <a:rPr lang="en-US" altLang="ru-RU" sz="1600" b="1" dirty="0" smtClean="0">
                    <a:solidFill>
                      <a:srgbClr val="000060"/>
                    </a:solidFill>
                    <a:latin typeface="Arial" panose="020B0604020202020204" pitchFamily="34" charset="0"/>
                    <a:cs typeface="Arial" panose="020B0604020202020204" pitchFamily="34" charset="0"/>
                  </a:rPr>
                  <a:t>Institute </a:t>
                </a:r>
                <a:r>
                  <a:rPr lang="en-US" altLang="ru-RU" sz="1600" b="1" dirty="0">
                    <a:solidFill>
                      <a:srgbClr val="000060"/>
                    </a:solidFill>
                    <a:latin typeface="Arial" panose="020B0604020202020204" pitchFamily="34" charset="0"/>
                    <a:cs typeface="Arial" panose="020B0604020202020204" pitchFamily="34" charset="0"/>
                  </a:rPr>
                  <a:t>of Physics, </a:t>
                </a:r>
                <a:r>
                  <a:rPr lang="de-DE" altLang="ru-RU" sz="1600" b="1" dirty="0">
                    <a:solidFill>
                      <a:srgbClr val="000060"/>
                    </a:solidFill>
                    <a:latin typeface="Arial" panose="020B0604020202020204" pitchFamily="34" charset="0"/>
                    <a:cs typeface="Arial" panose="020B0604020202020204" pitchFamily="34" charset="0"/>
                  </a:rPr>
                  <a:t>Technische Universität Chemnitz (Chemnitz, Germany)</a:t>
                </a:r>
              </a:p>
              <a:p>
                <a:pPr algn="just" eaLnBrk="1" hangingPunct="1">
                  <a:spcBef>
                    <a:spcPct val="0"/>
                  </a:spcBef>
                  <a:buFontTx/>
                  <a:buNone/>
                </a:pPr>
                <a:endParaRPr lang="de-DE" altLang="ru-RU" sz="1600" b="1" dirty="0">
                  <a:solidFill>
                    <a:srgbClr val="000060"/>
                  </a:solidFill>
                  <a:latin typeface="Arial" panose="020B0604020202020204" pitchFamily="34" charset="0"/>
                  <a:cs typeface="Arial" panose="020B0604020202020204" pitchFamily="34" charset="0"/>
                </a:endParaRPr>
              </a:p>
              <a:p>
                <a:pPr algn="just" eaLnBrk="1" hangingPunct="1">
                  <a:spcBef>
                    <a:spcPct val="0"/>
                  </a:spcBef>
                  <a:buFont typeface="Arial" panose="020B0604020202020204" pitchFamily="34" charset="0"/>
                  <a:buNone/>
                </a:pPr>
                <a:r>
                  <a:rPr lang="en-US" altLang="en-US" sz="1600" b="1" dirty="0">
                    <a:solidFill>
                      <a:srgbClr val="000066"/>
                    </a:solidFill>
                    <a:latin typeface="Arial" panose="020B0604020202020204" pitchFamily="34" charset="0"/>
                    <a:cs typeface="Arial" panose="020B0604020202020204" pitchFamily="34" charset="0"/>
                  </a:rPr>
                  <a:t>Fraunhofer Institute for Electronic Nano Systems  (Chemnitz, Germany)</a:t>
                </a:r>
              </a:p>
              <a:p>
                <a:pPr algn="just" eaLnBrk="1" hangingPunct="1">
                  <a:spcBef>
                    <a:spcPct val="0"/>
                  </a:spcBef>
                  <a:buFontTx/>
                  <a:buNone/>
                </a:pPr>
                <a:endParaRPr lang="ru-RU" altLang="ru-RU" sz="1600" b="1" dirty="0">
                  <a:solidFill>
                    <a:srgbClr val="000060"/>
                  </a:solidFill>
                  <a:latin typeface="Arial" panose="020B0604020202020204" pitchFamily="34" charset="0"/>
                  <a:cs typeface="Arial" panose="020B0604020202020204" pitchFamily="34" charset="0"/>
                </a:endParaRPr>
              </a:p>
              <a:p>
                <a:pPr algn="just" eaLnBrk="1" hangingPunct="1">
                  <a:spcBef>
                    <a:spcPct val="0"/>
                  </a:spcBef>
                  <a:buFontTx/>
                  <a:buNone/>
                </a:pPr>
                <a:r>
                  <a:rPr lang="ru-RU" altLang="ru-RU" sz="1600" b="1" dirty="0" smtClean="0">
                    <a:solidFill>
                      <a:srgbClr val="000066"/>
                    </a:solidFill>
                    <a:latin typeface="Arial" panose="020B0604020202020204" pitchFamily="34" charset="0"/>
                    <a:cs typeface="Arial" panose="020B0604020202020204" pitchFamily="34" charset="0"/>
                  </a:rPr>
                  <a:t>Аккредитованный </a:t>
                </a:r>
                <a:r>
                  <a:rPr lang="ru-RU" altLang="ru-RU" sz="1600" b="1" dirty="0" smtClean="0">
                    <a:solidFill>
                      <a:srgbClr val="000066"/>
                    </a:solidFill>
                    <a:latin typeface="Arial" panose="020B0604020202020204" pitchFamily="34" charset="0"/>
                    <a:cs typeface="Arial" panose="020B0604020202020204" pitchFamily="34" charset="0"/>
                  </a:rPr>
                  <a:t>эксперт Российской корпорации РОСНАНО (Москва, Россия</a:t>
                </a:r>
                <a:r>
                  <a:rPr lang="ru-RU" altLang="ru-RU" sz="1600" b="1" dirty="0" smtClean="0">
                    <a:solidFill>
                      <a:srgbClr val="000066"/>
                    </a:solidFill>
                    <a:latin typeface="Arial" panose="020B0604020202020204" pitchFamily="34" charset="0"/>
                    <a:cs typeface="Arial" panose="020B0604020202020204" pitchFamily="34" charset="0"/>
                  </a:rPr>
                  <a:t>)</a:t>
                </a:r>
                <a:endParaRPr lang="ru-RU" altLang="ru-RU" sz="1400" b="1" dirty="0">
                  <a:solidFill>
                    <a:srgbClr val="000060"/>
                  </a:solidFill>
                  <a:latin typeface="Arial" panose="020B0604020202020204" pitchFamily="34" charset="0"/>
                </a:endParaRPr>
              </a:p>
              <a:p>
                <a:pPr algn="just" eaLnBrk="1" hangingPunct="1">
                  <a:spcBef>
                    <a:spcPct val="0"/>
                  </a:spcBef>
                  <a:buFontTx/>
                  <a:buNone/>
                </a:pPr>
                <a:endParaRPr lang="ru-RU" altLang="ru-RU" sz="300" dirty="0">
                  <a:solidFill>
                    <a:srgbClr val="000066"/>
                  </a:solidFill>
                </a:endParaRPr>
              </a:p>
            </p:txBody>
          </p:sp>
          <p:pic>
            <p:nvPicPr>
              <p:cNvPr id="19" name="Picture 18" descr="Эмбл РОСНАНО_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1254" y="4581509"/>
                <a:ext cx="1146175" cy="790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9250" y="3285557"/>
                <a:ext cx="630355" cy="5857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21" name="Group 3"/>
              <p:cNvGrpSpPr>
                <a:grpSpLocks/>
              </p:cNvGrpSpPr>
              <p:nvPr/>
            </p:nvGrpSpPr>
            <p:grpSpPr bwMode="auto">
              <a:xfrm>
                <a:off x="1424841" y="2554288"/>
                <a:ext cx="1150937" cy="576262"/>
                <a:chOff x="3878" y="3657"/>
                <a:chExt cx="680" cy="359"/>
              </a:xfrm>
            </p:grpSpPr>
            <p:pic>
              <p:nvPicPr>
                <p:cNvPr id="2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8" y="3657"/>
                  <a:ext cx="680" cy="359"/>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sp>
              <p:nvSpPr>
                <p:cNvPr id="23" name="Text Box 5"/>
                <p:cNvSpPr txBox="1">
                  <a:spLocks noChangeArrowheads="1"/>
                </p:cNvSpPr>
                <p:nvPr/>
              </p:nvSpPr>
              <p:spPr bwMode="auto">
                <a:xfrm>
                  <a:off x="3894" y="3906"/>
                  <a:ext cx="24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1100" b="1">
                      <a:solidFill>
                        <a:schemeClr val="bg1"/>
                      </a:solidFill>
                    </a:rPr>
                    <a:t>Minsk</a:t>
                  </a:r>
                  <a:endParaRPr lang="ru-RU" altLang="ru-RU" sz="1100" b="1">
                    <a:solidFill>
                      <a:schemeClr val="bg1"/>
                    </a:solidFill>
                  </a:endParaRPr>
                </a:p>
              </p:txBody>
            </p:sp>
          </p:grpSp>
        </p:grpSp>
        <p:pic>
          <p:nvPicPr>
            <p:cNvPr id="17" name="Рисунок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19672" y="3933056"/>
              <a:ext cx="1224136" cy="33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437740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2"/>
          <p:cNvSpPr>
            <a:spLocks noChangeArrowheads="1"/>
          </p:cNvSpPr>
          <p:nvPr/>
        </p:nvSpPr>
        <p:spPr bwMode="auto">
          <a:xfrm>
            <a:off x="611560" y="4280030"/>
            <a:ext cx="7848600" cy="1754326"/>
          </a:xfrm>
          <a:prstGeom prst="rect">
            <a:avLst/>
          </a:prstGeom>
          <a:noFill/>
          <a:ln w="9525">
            <a:noFill/>
            <a:miter lim="800000"/>
            <a:headEnd/>
            <a:tailEnd/>
          </a:ln>
          <a:effectLst/>
        </p:spPr>
        <p:txBody>
          <a:bodyPr wrap="square" anchor="ctr">
            <a:spAutoFit/>
          </a:bodyPr>
          <a:lstStyle/>
          <a:p>
            <a:pPr algn="just" eaLnBrk="0" hangingPunct="0"/>
            <a:r>
              <a:rPr lang="ru-RU" b="1" dirty="0">
                <a:solidFill>
                  <a:srgbClr val="A81404"/>
                </a:solidFill>
                <a:effectLst/>
                <a:latin typeface="Arial" pitchFamily="34" charset="0"/>
              </a:rPr>
              <a:t>О</a:t>
            </a:r>
            <a:r>
              <a:rPr lang="ru-RU" b="1" dirty="0">
                <a:solidFill>
                  <a:srgbClr val="A81404"/>
                </a:solidFill>
                <a:effectLst/>
                <a:latin typeface="Arial" pitchFamily="34" charset="0"/>
                <a:ea typeface="ＭＳ Ｐゴシック" pitchFamily="34" charset="-128"/>
              </a:rPr>
              <a:t>бразование симметричных химических </a:t>
            </a:r>
            <a:r>
              <a:rPr lang="ru-RU" b="1" dirty="0" err="1">
                <a:solidFill>
                  <a:srgbClr val="A81404"/>
                </a:solidFill>
                <a:effectLst/>
                <a:latin typeface="Arial" pitchFamily="34" charset="0"/>
                <a:ea typeface="ＭＳ Ｐゴシック" pitchFamily="34" charset="-128"/>
              </a:rPr>
              <a:t>димеров</a:t>
            </a:r>
            <a:r>
              <a:rPr lang="ru-RU" b="1" dirty="0">
                <a:solidFill>
                  <a:srgbClr val="A81404"/>
                </a:solidFill>
                <a:effectLst/>
                <a:latin typeface="Arial" pitchFamily="34" charset="0"/>
                <a:ea typeface="ＭＳ Ｐゴシック" pitchFamily="34" charset="-128"/>
              </a:rPr>
              <a:t> </a:t>
            </a:r>
            <a:r>
              <a:rPr lang="ru-RU" b="1" dirty="0" err="1">
                <a:solidFill>
                  <a:srgbClr val="A81404"/>
                </a:solidFill>
                <a:effectLst/>
                <a:latin typeface="Arial" pitchFamily="34" charset="0"/>
                <a:ea typeface="ＭＳ Ｐゴシック" pitchFamily="34" charset="-128"/>
              </a:rPr>
              <a:t>порфиринов</a:t>
            </a:r>
            <a:r>
              <a:rPr lang="ru-RU" b="1" dirty="0">
                <a:solidFill>
                  <a:srgbClr val="A81404"/>
                </a:solidFill>
                <a:effectLst/>
                <a:latin typeface="Arial" pitchFamily="34" charset="0"/>
                <a:ea typeface="ＭＳ Ｐゴシック" pitchFamily="34" charset="-128"/>
              </a:rPr>
              <a:t> и хлоринов приводит </a:t>
            </a:r>
            <a:r>
              <a:rPr lang="ru-RU" b="1" dirty="0">
                <a:solidFill>
                  <a:srgbClr val="A81404"/>
                </a:solidFill>
                <a:effectLst/>
                <a:latin typeface="Arial" pitchFamily="34" charset="0"/>
              </a:rPr>
              <a:t>к:</a:t>
            </a:r>
            <a:r>
              <a:rPr lang="ru-RU" sz="1000" b="1" dirty="0">
                <a:solidFill>
                  <a:srgbClr val="A81404"/>
                </a:solidFill>
                <a:effectLst/>
                <a:latin typeface="Arial" pitchFamily="34" charset="0"/>
                <a:ea typeface="ＭＳ Ｐゴシック" pitchFamily="34" charset="-128"/>
              </a:rPr>
              <a:t> </a:t>
            </a:r>
          </a:p>
          <a:p>
            <a:pPr algn="just" eaLnBrk="0" hangingPunct="0"/>
            <a:r>
              <a:rPr lang="en-US" sz="1200" b="1" dirty="0">
                <a:effectLst/>
                <a:latin typeface="Arial" pitchFamily="34" charset="0"/>
                <a:ea typeface="ＭＳ Ｐゴシック" pitchFamily="34" charset="-128"/>
              </a:rPr>
              <a:t>(</a:t>
            </a:r>
            <a:r>
              <a:rPr lang="ru-RU" sz="1200" b="1" dirty="0">
                <a:effectLst/>
                <a:latin typeface="Arial" pitchFamily="34" charset="0"/>
                <a:ea typeface="ＭＳ Ｐゴシック" pitchFamily="34" charset="-128"/>
              </a:rPr>
              <a:t>а</a:t>
            </a:r>
            <a:r>
              <a:rPr lang="en-US" sz="1200" b="1" dirty="0">
                <a:effectLst/>
                <a:latin typeface="Arial" pitchFamily="34" charset="0"/>
                <a:ea typeface="ＭＳ Ｐゴシック" pitchFamily="34" charset="-128"/>
              </a:rPr>
              <a:t>) </a:t>
            </a:r>
            <a:r>
              <a:rPr lang="ru-RU" sz="1200" b="1" u="sng" dirty="0">
                <a:effectLst/>
                <a:latin typeface="Arial" pitchFamily="34" charset="0"/>
                <a:ea typeface="ＭＳ Ｐゴシック" pitchFamily="34" charset="-128"/>
              </a:rPr>
              <a:t>батохромному смещению</a:t>
            </a:r>
            <a:r>
              <a:rPr lang="ru-RU" sz="1200" b="1" dirty="0">
                <a:effectLst/>
                <a:latin typeface="Arial" pitchFamily="34" charset="0"/>
                <a:ea typeface="ＭＳ Ｐゴシック" pitchFamily="34" charset="-128"/>
              </a:rPr>
              <a:t> спектра поглощения (</a:t>
            </a:r>
            <a:r>
              <a:rPr lang="ru-RU" sz="1200" b="1" dirty="0">
                <a:effectLst/>
                <a:latin typeface="Arial" pitchFamily="34" charset="0"/>
                <a:ea typeface="ＭＳ Ｐゴシック" pitchFamily="34" charset="-128"/>
                <a:sym typeface="SymbolPS" pitchFamily="18" charset="2"/>
              </a:rPr>
              <a:t></a:t>
            </a:r>
            <a:r>
              <a:rPr lang="el-GR" sz="1200" b="1" dirty="0">
                <a:effectLst/>
                <a:latin typeface="Arial" pitchFamily="34" charset="0"/>
                <a:ea typeface="ＭＳ Ｐゴシック" pitchFamily="34" charset="-128"/>
                <a:cs typeface="Times New Roman" pitchFamily="18" charset="0"/>
                <a:sym typeface="SymbolPS" pitchFamily="18" charset="2"/>
              </a:rPr>
              <a:t>λ</a:t>
            </a:r>
            <a:r>
              <a:rPr lang="ru-RU" sz="1200" b="1" dirty="0">
                <a:effectLst/>
                <a:latin typeface="Arial" pitchFamily="34" charset="0"/>
                <a:ea typeface="ＭＳ Ｐゴシック" pitchFamily="34" charset="-128"/>
                <a:cs typeface="Times New Roman" pitchFamily="18" charset="0"/>
                <a:sym typeface="SymbolPS" pitchFamily="18" charset="2"/>
              </a:rPr>
              <a:t>)</a:t>
            </a:r>
            <a:r>
              <a:rPr lang="ru-RU" sz="1200" b="1" dirty="0">
                <a:effectLst/>
                <a:latin typeface="Arial" pitchFamily="34" charset="0"/>
                <a:ea typeface="ＭＳ Ｐゴシック" pitchFamily="34" charset="-128"/>
              </a:rPr>
              <a:t>, </a:t>
            </a:r>
          </a:p>
          <a:p>
            <a:pPr algn="just" eaLnBrk="0" hangingPunct="0"/>
            <a:r>
              <a:rPr lang="ru-RU" sz="1200" b="1" dirty="0">
                <a:effectLst/>
                <a:latin typeface="Arial" pitchFamily="34" charset="0"/>
                <a:ea typeface="ＭＳ Ｐゴシック" pitchFamily="34" charset="-128"/>
              </a:rPr>
              <a:t>(б) сопровождается в ряде случае </a:t>
            </a:r>
            <a:r>
              <a:rPr lang="ru-RU" sz="1200" b="1" u="sng" dirty="0" err="1">
                <a:effectLst/>
                <a:latin typeface="Arial" pitchFamily="34" charset="0"/>
                <a:ea typeface="ＭＳ Ｐゴシック" pitchFamily="34" charset="-128"/>
              </a:rPr>
              <a:t>экситонным</a:t>
            </a:r>
            <a:r>
              <a:rPr lang="ru-RU" sz="1200" b="1" u="sng" dirty="0">
                <a:effectLst/>
                <a:latin typeface="Arial" pitchFamily="34" charset="0"/>
                <a:ea typeface="ＭＳ Ｐゴシック" pitchFamily="34" charset="-128"/>
              </a:rPr>
              <a:t> расщеплением</a:t>
            </a:r>
            <a:r>
              <a:rPr lang="ru-RU" sz="1200" b="1" dirty="0">
                <a:effectLst/>
                <a:latin typeface="Arial" pitchFamily="34" charset="0"/>
              </a:rPr>
              <a:t> </a:t>
            </a:r>
            <a:r>
              <a:rPr lang="en-US" sz="1200" b="1" dirty="0">
                <a:effectLst/>
                <a:latin typeface="Arial" pitchFamily="34" charset="0"/>
                <a:ea typeface="ＭＳ Ｐゴシック" pitchFamily="34" charset="-128"/>
              </a:rPr>
              <a:t>(</a:t>
            </a:r>
            <a:r>
              <a:rPr lang="en-US" sz="1200" b="1" dirty="0">
                <a:effectLst/>
                <a:latin typeface="Arial" pitchFamily="34" charset="0"/>
                <a:ea typeface="ＭＳ Ｐゴシック" pitchFamily="34" charset="-128"/>
                <a:sym typeface="SymbolPS" pitchFamily="18" charset="2"/>
              </a:rPr>
              <a:t>E)</a:t>
            </a:r>
            <a:r>
              <a:rPr lang="ru-RU" sz="1200" b="1" dirty="0">
                <a:effectLst/>
                <a:latin typeface="Arial" pitchFamily="34" charset="0"/>
                <a:ea typeface="ＭＳ Ｐゴシック" pitchFamily="34" charset="-128"/>
              </a:rPr>
              <a:t> В</a:t>
            </a:r>
            <a:r>
              <a:rPr lang="en-US" sz="1200" b="1" dirty="0">
                <a:effectLst/>
                <a:latin typeface="Arial" pitchFamily="34" charset="0"/>
                <a:ea typeface="ＭＳ Ｐゴシック" pitchFamily="34" charset="-128"/>
              </a:rPr>
              <a:t>-</a:t>
            </a:r>
            <a:r>
              <a:rPr lang="ru-RU" sz="1200" b="1" dirty="0">
                <a:effectLst/>
                <a:latin typeface="Arial" pitchFamily="34" charset="0"/>
                <a:ea typeface="ＭＳ Ｐゴシック" pitchFamily="34" charset="-128"/>
              </a:rPr>
              <a:t> и </a:t>
            </a:r>
            <a:r>
              <a:rPr lang="en-US" sz="1200" b="1" dirty="0">
                <a:effectLst/>
                <a:latin typeface="Arial" pitchFamily="34" charset="0"/>
                <a:ea typeface="ＭＳ Ｐゴシック" pitchFamily="34" charset="-128"/>
              </a:rPr>
              <a:t>Q-</a:t>
            </a:r>
            <a:r>
              <a:rPr lang="ru-RU" sz="1200" b="1" dirty="0">
                <a:effectLst/>
                <a:latin typeface="Arial" pitchFamily="34" charset="0"/>
                <a:ea typeface="ＭＳ Ｐゴシック" pitchFamily="34" charset="-128"/>
              </a:rPr>
              <a:t>полос поглощения,</a:t>
            </a:r>
            <a:r>
              <a:rPr lang="en-US" sz="1200" b="1" dirty="0">
                <a:effectLst/>
                <a:latin typeface="Arial" pitchFamily="34" charset="0"/>
                <a:ea typeface="ＭＳ Ｐゴシック" pitchFamily="34" charset="-128"/>
              </a:rPr>
              <a:t> </a:t>
            </a:r>
            <a:endParaRPr lang="ru-RU" sz="1200" b="1" dirty="0">
              <a:effectLst/>
              <a:latin typeface="Arial" pitchFamily="34" charset="0"/>
              <a:ea typeface="ＭＳ Ｐゴシック" pitchFamily="34" charset="-128"/>
            </a:endParaRPr>
          </a:p>
          <a:p>
            <a:pPr eaLnBrk="0" hangingPunct="0"/>
            <a:r>
              <a:rPr lang="ru-RU" sz="1200" b="1" dirty="0">
                <a:effectLst/>
                <a:latin typeface="Arial" pitchFamily="34" charset="0"/>
                <a:ea typeface="ＭＳ Ｐゴシック" pitchFamily="34" charset="-128"/>
              </a:rPr>
              <a:t>(в) </a:t>
            </a:r>
            <a:r>
              <a:rPr lang="ru-RU" sz="1200" b="1" dirty="0" err="1">
                <a:effectLst/>
                <a:latin typeface="Arial" pitchFamily="34" charset="0"/>
                <a:ea typeface="ＭＳ Ｐゴシック" pitchFamily="34" charset="-128"/>
              </a:rPr>
              <a:t>межхромофорные</a:t>
            </a:r>
            <a:r>
              <a:rPr lang="ru-RU" sz="1200" b="1" dirty="0">
                <a:effectLst/>
                <a:latin typeface="Arial" pitchFamily="34" charset="0"/>
                <a:ea typeface="ＭＳ Ｐゴシック" pitchFamily="34" charset="-128"/>
              </a:rPr>
              <a:t> взаимодействия практически </a:t>
            </a:r>
            <a:r>
              <a:rPr lang="ru-RU" sz="1200" b="1" u="sng" dirty="0">
                <a:effectLst/>
                <a:latin typeface="Arial" pitchFamily="34" charset="0"/>
                <a:ea typeface="ＭＳ Ｐゴシック" pitchFamily="34" charset="-128"/>
              </a:rPr>
              <a:t>не влияют</a:t>
            </a:r>
            <a:r>
              <a:rPr lang="ru-RU" sz="1200" b="1" dirty="0">
                <a:effectLst/>
                <a:latin typeface="Arial" pitchFamily="34" charset="0"/>
                <a:ea typeface="ＭＳ Ｐゴシック" pitchFamily="34" charset="-128"/>
              </a:rPr>
              <a:t> на свойства и фотофизические характеристики (</a:t>
            </a:r>
            <a:r>
              <a:rPr lang="el-GR" sz="1200" b="1" dirty="0">
                <a:effectLst/>
                <a:latin typeface="Arial" pitchFamily="34" charset="0"/>
                <a:ea typeface="ＭＳ Ｐゴシック" pitchFamily="34" charset="-128"/>
                <a:sym typeface="SymbolPS" pitchFamily="18" charset="2"/>
              </a:rPr>
              <a:t></a:t>
            </a:r>
            <a:r>
              <a:rPr lang="en-US" sz="1200" b="1" baseline="-25000" dirty="0">
                <a:effectLst/>
                <a:latin typeface="Arial" pitchFamily="34" charset="0"/>
                <a:ea typeface="ＭＳ Ｐゴシック" pitchFamily="34" charset="-128"/>
              </a:rPr>
              <a:t>S,T</a:t>
            </a:r>
            <a:r>
              <a:rPr lang="en-US" sz="1200" b="1" dirty="0">
                <a:effectLst/>
                <a:latin typeface="Arial" pitchFamily="34" charset="0"/>
                <a:ea typeface="ＭＳ Ｐゴシック" pitchFamily="34" charset="-128"/>
              </a:rPr>
              <a:t>, B</a:t>
            </a:r>
            <a:r>
              <a:rPr lang="ru-RU" sz="1200" b="1" baseline="-25000" dirty="0" err="1">
                <a:effectLst/>
                <a:latin typeface="Arial" pitchFamily="34" charset="0"/>
                <a:ea typeface="ＭＳ Ｐゴシック" pitchFamily="34" charset="-128"/>
              </a:rPr>
              <a:t>фл</a:t>
            </a:r>
            <a:r>
              <a:rPr lang="ru-RU" sz="1200" b="1" baseline="-25000" dirty="0">
                <a:effectLst/>
                <a:latin typeface="Arial" pitchFamily="34" charset="0"/>
                <a:ea typeface="ＭＳ Ｐゴシック" pitchFamily="34" charset="-128"/>
              </a:rPr>
              <a:t>.</a:t>
            </a:r>
            <a:r>
              <a:rPr lang="en-US" sz="1200" b="1" dirty="0">
                <a:effectLst/>
                <a:latin typeface="Arial" pitchFamily="34" charset="0"/>
                <a:ea typeface="ＭＳ Ｐゴシック" pitchFamily="34" charset="-128"/>
              </a:rPr>
              <a:t>, </a:t>
            </a:r>
            <a:r>
              <a:rPr lang="ru-RU" sz="1200" b="1" dirty="0">
                <a:effectLst/>
                <a:latin typeface="Arial" pitchFamily="34" charset="0"/>
                <a:ea typeface="ＭＳ Ｐゴシック" pitchFamily="34" charset="-128"/>
                <a:sym typeface="SymbolPS" pitchFamily="18" charset="2"/>
              </a:rPr>
              <a:t></a:t>
            </a:r>
            <a:r>
              <a:rPr lang="en-US" sz="1200" b="1" baseline="-25000" dirty="0">
                <a:effectLst/>
                <a:latin typeface="Arial" pitchFamily="34" charset="0"/>
                <a:ea typeface="ＭＳ Ｐゴシック" pitchFamily="34" charset="-128"/>
              </a:rPr>
              <a:t>T</a:t>
            </a:r>
            <a:r>
              <a:rPr lang="ru-RU" sz="1200" b="1" dirty="0">
                <a:effectLst/>
                <a:latin typeface="Arial" pitchFamily="34" charset="0"/>
                <a:ea typeface="ＭＳ Ｐゴシック" pitchFamily="34" charset="-128"/>
              </a:rPr>
              <a:t>, </a:t>
            </a:r>
            <a:r>
              <a:rPr lang="el-GR" sz="1200" b="1" dirty="0">
                <a:effectLst/>
                <a:latin typeface="Arial" pitchFamily="34" charset="0"/>
                <a:ea typeface="ＭＳ Ｐゴシック" pitchFamily="34" charset="-128"/>
              </a:rPr>
              <a:t>φ</a:t>
            </a:r>
            <a:r>
              <a:rPr lang="ru-RU" sz="1200" b="1" baseline="-25000" dirty="0" err="1">
                <a:effectLst/>
                <a:latin typeface="Arial" pitchFamily="34" charset="0"/>
                <a:ea typeface="ＭＳ Ｐゴシック" pitchFamily="34" charset="-128"/>
              </a:rPr>
              <a:t>фосф</a:t>
            </a:r>
            <a:r>
              <a:rPr lang="ru-RU" sz="1200" b="1" baseline="-25000" dirty="0">
                <a:effectLst/>
                <a:latin typeface="Arial" pitchFamily="34" charset="0"/>
                <a:ea typeface="ＭＳ Ｐゴシック" pitchFamily="34" charset="-128"/>
              </a:rPr>
              <a:t>.</a:t>
            </a:r>
            <a:r>
              <a:rPr lang="en-US" sz="1200" b="1" dirty="0">
                <a:effectLst/>
                <a:latin typeface="Arial" pitchFamily="34" charset="0"/>
                <a:ea typeface="ＭＳ Ｐゴシック" pitchFamily="34" charset="-128"/>
              </a:rPr>
              <a:t>) </a:t>
            </a:r>
            <a:r>
              <a:rPr lang="ru-RU" sz="1200" b="1" dirty="0">
                <a:effectLst/>
                <a:latin typeface="Arial" pitchFamily="34" charset="0"/>
                <a:ea typeface="ＭＳ Ｐゴシック" pitchFamily="34" charset="-128"/>
              </a:rPr>
              <a:t>возбужденных</a:t>
            </a:r>
            <a:r>
              <a:rPr lang="en-US" sz="1200" b="1" dirty="0">
                <a:effectLst/>
                <a:latin typeface="Arial" pitchFamily="34" charset="0"/>
                <a:ea typeface="ＭＳ Ｐゴシック" pitchFamily="34" charset="-128"/>
              </a:rPr>
              <a:t> S</a:t>
            </a:r>
            <a:r>
              <a:rPr lang="ru-RU" sz="1200" b="1" baseline="-25000" dirty="0">
                <a:effectLst/>
                <a:latin typeface="Arial" pitchFamily="34" charset="0"/>
                <a:ea typeface="ＭＳ Ｐゴシック" pitchFamily="34" charset="-128"/>
              </a:rPr>
              <a:t>1</a:t>
            </a:r>
            <a:r>
              <a:rPr lang="ru-RU" sz="1200" b="1" dirty="0">
                <a:effectLst/>
                <a:latin typeface="Arial" pitchFamily="34" charset="0"/>
                <a:ea typeface="ＭＳ Ｐゴシック" pitchFamily="34" charset="-128"/>
              </a:rPr>
              <a:t>- и </a:t>
            </a:r>
            <a:r>
              <a:rPr lang="en-US" sz="1200" b="1" dirty="0">
                <a:effectLst/>
                <a:latin typeface="Arial" pitchFamily="34" charset="0"/>
                <a:ea typeface="ＭＳ Ｐゴシック" pitchFamily="34" charset="-128"/>
              </a:rPr>
              <a:t>T</a:t>
            </a:r>
            <a:r>
              <a:rPr lang="ru-RU" sz="1200" b="1" baseline="-25000" dirty="0">
                <a:effectLst/>
                <a:latin typeface="Arial" pitchFamily="34" charset="0"/>
                <a:ea typeface="ＭＳ Ｐゴシック" pitchFamily="34" charset="-128"/>
              </a:rPr>
              <a:t>1</a:t>
            </a:r>
            <a:r>
              <a:rPr lang="ru-RU" sz="1200" b="1" dirty="0">
                <a:effectLst/>
                <a:latin typeface="Arial" pitchFamily="34" charset="0"/>
                <a:ea typeface="ＭＳ Ｐゴシック" pitchFamily="34" charset="-128"/>
              </a:rPr>
              <a:t>-состояний хромофоров (отсутствует концентрационное тушение люминесценции)</a:t>
            </a:r>
            <a:r>
              <a:rPr lang="ru-RU" sz="1200" b="1" dirty="0">
                <a:effectLst/>
                <a:latin typeface="Arial" pitchFamily="34" charset="0"/>
              </a:rPr>
              <a:t>.</a:t>
            </a:r>
            <a:r>
              <a:rPr lang="ru-RU" sz="1200" dirty="0">
                <a:effectLst/>
                <a:latin typeface="Arial" pitchFamily="34" charset="0"/>
                <a:ea typeface="ＭＳ Ｐゴシック" pitchFamily="34" charset="-128"/>
              </a:rPr>
              <a:t> </a:t>
            </a:r>
            <a:endParaRPr lang="ru-RU" sz="1200" b="1" dirty="0">
              <a:effectLst/>
              <a:latin typeface="Arial" pitchFamily="34" charset="0"/>
              <a:ea typeface="ＭＳ Ｐゴシック" pitchFamily="34" charset="-128"/>
            </a:endParaRPr>
          </a:p>
          <a:p>
            <a:pPr algn="just" eaLnBrk="0" hangingPunct="0"/>
            <a:r>
              <a:rPr lang="en-US" sz="1200" b="1" dirty="0" smtClean="0">
                <a:effectLst/>
                <a:latin typeface="Arial" pitchFamily="34" charset="0"/>
                <a:ea typeface="ＭＳ Ｐゴシック" pitchFamily="34" charset="-128"/>
              </a:rPr>
              <a:t>.</a:t>
            </a:r>
            <a:r>
              <a:rPr lang="ru-RU" sz="1200" dirty="0" smtClean="0">
                <a:effectLst/>
                <a:latin typeface="Arial" pitchFamily="34" charset="0"/>
                <a:ea typeface="ＭＳ Ｐゴシック" pitchFamily="34" charset="-128"/>
              </a:rPr>
              <a:t> </a:t>
            </a:r>
            <a:endParaRPr lang="ru-RU" sz="1200" dirty="0">
              <a:effectLst/>
              <a:latin typeface="Arial" pitchFamily="34" charset="0"/>
              <a:ea typeface="ＭＳ Ｐゴシック" pitchFamily="34" charset="-128"/>
            </a:endParaRPr>
          </a:p>
        </p:txBody>
      </p:sp>
      <p:sp>
        <p:nvSpPr>
          <p:cNvPr id="22" name="Номер слайда 4"/>
          <p:cNvSpPr>
            <a:spLocks noGrp="1"/>
          </p:cNvSpPr>
          <p:nvPr>
            <p:ph type="sldNum" sz="quarter" idx="12"/>
          </p:nvPr>
        </p:nvSpPr>
        <p:spPr/>
        <p:txBody>
          <a:bodyPr/>
          <a:lstStyle/>
          <a:p>
            <a:fld id="{DC565270-5EF2-4220-B3E6-D5677ABF4809}" type="slidenum">
              <a:rPr lang="ru-RU" altLang="en-US"/>
              <a:pPr/>
              <a:t>10</a:t>
            </a:fld>
            <a:endParaRPr lang="ru-RU" altLang="en-US"/>
          </a:p>
        </p:txBody>
      </p:sp>
      <p:grpSp>
        <p:nvGrpSpPr>
          <p:cNvPr id="2" name="Group 59"/>
          <p:cNvGrpSpPr>
            <a:grpSpLocks/>
          </p:cNvGrpSpPr>
          <p:nvPr/>
        </p:nvGrpSpPr>
        <p:grpSpPr bwMode="auto">
          <a:xfrm>
            <a:off x="533400" y="1052513"/>
            <a:ext cx="3389313" cy="2894012"/>
            <a:chOff x="336" y="482"/>
            <a:chExt cx="2135" cy="1823"/>
          </a:xfrm>
        </p:grpSpPr>
        <p:sp>
          <p:nvSpPr>
            <p:cNvPr id="561156" name="Rectangle 4"/>
            <p:cNvSpPr>
              <a:spLocks noChangeArrowheads="1"/>
            </p:cNvSpPr>
            <p:nvPr/>
          </p:nvSpPr>
          <p:spPr bwMode="auto">
            <a:xfrm>
              <a:off x="1247" y="482"/>
              <a:ext cx="1134" cy="96"/>
            </a:xfrm>
            <a:prstGeom prst="rect">
              <a:avLst/>
            </a:prstGeom>
            <a:noFill/>
            <a:ln w="9525">
              <a:noFill/>
              <a:miter lim="800000"/>
              <a:headEnd/>
              <a:tailEnd/>
            </a:ln>
            <a:effectLst/>
          </p:spPr>
          <p:txBody>
            <a:bodyPr lIns="0" tIns="0" rIns="0" bIns="0">
              <a:spAutoFit/>
            </a:bodyPr>
            <a:lstStyle/>
            <a:p>
              <a:r>
                <a:rPr lang="ru-RU" sz="1000" b="1">
                  <a:solidFill>
                    <a:srgbClr val="000066"/>
                  </a:solidFill>
                  <a:effectLst/>
                  <a:latin typeface="Arial" pitchFamily="34" charset="0"/>
                </a:rPr>
                <a:t>Экситонное расщепление</a:t>
              </a:r>
            </a:p>
          </p:txBody>
        </p:sp>
        <p:sp>
          <p:nvSpPr>
            <p:cNvPr id="561159" name="Text Box 7"/>
            <p:cNvSpPr txBox="1">
              <a:spLocks noChangeArrowheads="1"/>
            </p:cNvSpPr>
            <p:nvPr/>
          </p:nvSpPr>
          <p:spPr bwMode="auto">
            <a:xfrm>
              <a:off x="385" y="1979"/>
              <a:ext cx="2086" cy="326"/>
            </a:xfrm>
            <a:prstGeom prst="rect">
              <a:avLst/>
            </a:prstGeom>
            <a:noFill/>
            <a:ln w="9525">
              <a:noFill/>
              <a:miter lim="800000"/>
              <a:headEnd/>
              <a:tailEnd/>
            </a:ln>
            <a:effectLst/>
          </p:spPr>
          <p:txBody>
            <a:bodyPr lIns="0" tIns="0" rIns="0" bIns="0">
              <a:spAutoFit/>
            </a:bodyPr>
            <a:lstStyle/>
            <a:p>
              <a:pPr algn="just"/>
              <a:r>
                <a:rPr lang="en-US" sz="1400" b="1">
                  <a:effectLst/>
                  <a:latin typeface="Arial" pitchFamily="34" charset="0"/>
                  <a:ea typeface="ＭＳ Ｐゴシック" pitchFamily="34" charset="-128"/>
                </a:rPr>
                <a:t>    </a:t>
              </a:r>
              <a:r>
                <a:rPr lang="ru-RU" sz="1000" b="1">
                  <a:effectLst/>
                  <a:latin typeface="Arial" pitchFamily="34" charset="0"/>
                  <a:ea typeface="ＭＳ Ｐゴシック" pitchFamily="34" charset="-128"/>
                </a:rPr>
                <a:t>Полоса Соре, </a:t>
              </a:r>
              <a:r>
                <a:rPr lang="ru-RU" sz="1000">
                  <a:effectLst/>
                  <a:latin typeface="Arial" pitchFamily="34" charset="0"/>
                  <a:ea typeface="ＭＳ Ｐゴシック" pitchFamily="34" charset="-128"/>
                </a:rPr>
                <a:t>толуол, 295 К</a:t>
              </a:r>
              <a:endParaRPr lang="en-US" sz="1000">
                <a:effectLst/>
                <a:latin typeface="Arial" pitchFamily="34" charset="0"/>
                <a:ea typeface="ＭＳ Ｐゴシック" pitchFamily="34" charset="-128"/>
              </a:endParaRPr>
            </a:p>
            <a:p>
              <a:pPr algn="just"/>
              <a:r>
                <a:rPr lang="ru-RU" sz="1000" b="1">
                  <a:solidFill>
                    <a:srgbClr val="FF0000"/>
                  </a:solidFill>
                  <a:effectLst/>
                  <a:latin typeface="Arial" pitchFamily="34" charset="0"/>
                </a:rPr>
                <a:t>     </a:t>
              </a:r>
              <a:r>
                <a:rPr lang="ru-RU" sz="1000" b="1">
                  <a:solidFill>
                    <a:srgbClr val="FF0000"/>
                  </a:solidFill>
                  <a:effectLst/>
                  <a:latin typeface="Arial" pitchFamily="34" charset="0"/>
                  <a:ea typeface="ＭＳ Ｐゴシック" pitchFamily="34" charset="-128"/>
                </a:rPr>
                <a:t>Красный</a:t>
              </a:r>
              <a:r>
                <a:rPr lang="ru-RU" sz="1000" b="1">
                  <a:effectLst/>
                  <a:latin typeface="Arial" pitchFamily="34" charset="0"/>
                  <a:ea typeface="ＭＳ Ｐゴシック" pitchFamily="34" charset="-128"/>
                </a:rPr>
                <a:t> - мономер </a:t>
              </a:r>
              <a:r>
                <a:rPr lang="en-US" sz="1000" b="1">
                  <a:effectLst/>
                  <a:latin typeface="Arial" pitchFamily="34" charset="0"/>
                  <a:ea typeface="ＭＳ Ｐゴシック" pitchFamily="34" charset="-128"/>
                </a:rPr>
                <a:t>ZnOEP</a:t>
              </a:r>
              <a:r>
                <a:rPr lang="ru-RU" sz="1000" b="1">
                  <a:effectLst/>
                  <a:latin typeface="Arial" pitchFamily="34" charset="0"/>
                  <a:ea typeface="ＭＳ Ｐゴシック" pitchFamily="34" charset="-128"/>
                </a:rPr>
                <a:t>-</a:t>
              </a:r>
              <a:r>
                <a:rPr lang="ru-RU" sz="1000" b="1" i="1">
                  <a:effectLst/>
                  <a:latin typeface="Arial" pitchFamily="34" charset="0"/>
                  <a:ea typeface="ＭＳ Ｐゴシック" pitchFamily="34" charset="-128"/>
                </a:rPr>
                <a:t>мезо</a:t>
              </a:r>
              <a:r>
                <a:rPr lang="en-US" sz="1000" b="1">
                  <a:effectLst/>
                  <a:latin typeface="Arial" pitchFamily="34" charset="0"/>
                  <a:ea typeface="ＭＳ Ｐゴシック" pitchFamily="34" charset="-128"/>
                </a:rPr>
                <a:t>Ph</a:t>
              </a:r>
            </a:p>
            <a:p>
              <a:pPr algn="just"/>
              <a:r>
                <a:rPr lang="ru-RU" sz="1000" b="1">
                  <a:solidFill>
                    <a:srgbClr val="1C1C1C"/>
                  </a:solidFill>
                  <a:effectLst/>
                  <a:latin typeface="Arial" pitchFamily="34" charset="0"/>
                </a:rPr>
                <a:t>     </a:t>
              </a:r>
              <a:r>
                <a:rPr lang="ru-RU" sz="1000" b="1">
                  <a:solidFill>
                    <a:srgbClr val="1C1C1C"/>
                  </a:solidFill>
                  <a:effectLst/>
                  <a:latin typeface="Arial" pitchFamily="34" charset="0"/>
                  <a:ea typeface="ＭＳ Ｐゴシック" pitchFamily="34" charset="-128"/>
                </a:rPr>
                <a:t>Чёрный</a:t>
              </a:r>
              <a:r>
                <a:rPr lang="ru-RU" sz="1000" b="1">
                  <a:solidFill>
                    <a:srgbClr val="333333"/>
                  </a:solidFill>
                  <a:effectLst/>
                  <a:latin typeface="Arial" pitchFamily="34" charset="0"/>
                  <a:ea typeface="ＭＳ Ｐゴシック" pitchFamily="34" charset="-128"/>
                </a:rPr>
                <a:t> </a:t>
              </a:r>
              <a:r>
                <a:rPr lang="en-US" sz="1000" b="1">
                  <a:solidFill>
                    <a:srgbClr val="333333"/>
                  </a:solidFill>
                  <a:effectLst/>
                  <a:latin typeface="Arial" pitchFamily="34" charset="0"/>
                  <a:ea typeface="ＭＳ Ｐゴシック" pitchFamily="34" charset="-128"/>
                </a:rPr>
                <a:t>  </a:t>
              </a:r>
              <a:r>
                <a:rPr lang="ru-RU" sz="1000" b="1">
                  <a:effectLst/>
                  <a:latin typeface="Arial" pitchFamily="34" charset="0"/>
                  <a:ea typeface="ＭＳ Ｐゴシック" pitchFamily="34" charset="-128"/>
                </a:rPr>
                <a:t>- димер </a:t>
              </a:r>
              <a:r>
                <a:rPr lang="en-US" sz="1000" b="1">
                  <a:effectLst/>
                  <a:latin typeface="Arial" pitchFamily="34" charset="0"/>
                  <a:ea typeface="ＭＳ Ｐゴシック" pitchFamily="34" charset="-128"/>
                </a:rPr>
                <a:t>     ZnOEP-Ph-ZnOEP</a:t>
              </a:r>
              <a:endParaRPr lang="ru-RU" sz="1000" b="1">
                <a:effectLst/>
                <a:latin typeface="Arial" pitchFamily="34" charset="0"/>
                <a:ea typeface="ＭＳ Ｐゴシック" pitchFamily="34" charset="-128"/>
              </a:endParaRPr>
            </a:p>
          </p:txBody>
        </p:sp>
        <p:grpSp>
          <p:nvGrpSpPr>
            <p:cNvPr id="3" name="Group 58"/>
            <p:cNvGrpSpPr>
              <a:grpSpLocks/>
            </p:cNvGrpSpPr>
            <p:nvPr/>
          </p:nvGrpSpPr>
          <p:grpSpPr bwMode="auto">
            <a:xfrm>
              <a:off x="336" y="498"/>
              <a:ext cx="1957" cy="1361"/>
              <a:chOff x="608" y="634"/>
              <a:chExt cx="1957" cy="1361"/>
            </a:xfrm>
          </p:grpSpPr>
          <p:graphicFrame>
            <p:nvGraphicFramePr>
              <p:cNvPr id="561202" name="Object 50"/>
              <p:cNvGraphicFramePr>
                <a:graphicFrameLocks noChangeAspect="1"/>
              </p:cNvGraphicFramePr>
              <p:nvPr/>
            </p:nvGraphicFramePr>
            <p:xfrm>
              <a:off x="608" y="634"/>
              <a:ext cx="1957" cy="1361"/>
            </p:xfrm>
            <a:graphic>
              <a:graphicData uri="http://schemas.openxmlformats.org/presentationml/2006/ole">
                <mc:AlternateContent xmlns:mc="http://schemas.openxmlformats.org/markup-compatibility/2006">
                  <mc:Choice xmlns:v="urn:schemas-microsoft-com:vml" Requires="v">
                    <p:oleObj spid="_x0000_s19650" name="Graph" r:id="rId3" imgW="4150080" imgH="2895480" progId="Origin50.Graph">
                      <p:embed/>
                    </p:oleObj>
                  </mc:Choice>
                  <mc:Fallback>
                    <p:oleObj name="Graph" r:id="rId3" imgW="4150080" imgH="2895480" progId="Origin50.Graph">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l="3014" t="6232" r="4111" b="10529"/>
                          <a:stretch>
                            <a:fillRect/>
                          </a:stretch>
                        </p:blipFill>
                        <p:spPr bwMode="auto">
                          <a:xfrm>
                            <a:off x="608" y="634"/>
                            <a:ext cx="1957" cy="1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61203" name="Line 51"/>
              <p:cNvSpPr>
                <a:spLocks noChangeShapeType="1"/>
              </p:cNvSpPr>
              <p:nvPr/>
            </p:nvSpPr>
            <p:spPr bwMode="auto">
              <a:xfrm>
                <a:off x="1595" y="863"/>
                <a:ext cx="116" cy="0"/>
              </a:xfrm>
              <a:prstGeom prst="line">
                <a:avLst/>
              </a:prstGeom>
              <a:noFill/>
              <a:ln w="9525">
                <a:solidFill>
                  <a:schemeClr val="tx1"/>
                </a:solidFill>
                <a:round/>
                <a:headEnd/>
                <a:tailEnd type="triangle" w="med" len="med"/>
              </a:ln>
              <a:effectLst/>
            </p:spPr>
            <p:txBody>
              <a:bodyPr/>
              <a:lstStyle/>
              <a:p>
                <a:endParaRPr lang="ru-RU"/>
              </a:p>
            </p:txBody>
          </p:sp>
          <p:sp>
            <p:nvSpPr>
              <p:cNvPr id="561204" name="Line 52"/>
              <p:cNvSpPr>
                <a:spLocks noChangeShapeType="1"/>
              </p:cNvSpPr>
              <p:nvPr/>
            </p:nvSpPr>
            <p:spPr bwMode="auto">
              <a:xfrm flipV="1">
                <a:off x="1471" y="719"/>
                <a:ext cx="0" cy="576"/>
              </a:xfrm>
              <a:prstGeom prst="line">
                <a:avLst/>
              </a:prstGeom>
              <a:noFill/>
              <a:ln w="9525">
                <a:solidFill>
                  <a:schemeClr val="tx1"/>
                </a:solidFill>
                <a:round/>
                <a:headEnd/>
                <a:tailEnd/>
              </a:ln>
              <a:effectLst/>
            </p:spPr>
            <p:txBody>
              <a:bodyPr/>
              <a:lstStyle/>
              <a:p>
                <a:endParaRPr lang="ru-RU"/>
              </a:p>
            </p:txBody>
          </p:sp>
          <p:sp>
            <p:nvSpPr>
              <p:cNvPr id="561205" name="Line 53"/>
              <p:cNvSpPr>
                <a:spLocks noChangeShapeType="1"/>
              </p:cNvSpPr>
              <p:nvPr/>
            </p:nvSpPr>
            <p:spPr bwMode="auto">
              <a:xfrm flipV="1">
                <a:off x="1663" y="719"/>
                <a:ext cx="0" cy="192"/>
              </a:xfrm>
              <a:prstGeom prst="line">
                <a:avLst/>
              </a:prstGeom>
              <a:noFill/>
              <a:ln w="9525">
                <a:solidFill>
                  <a:schemeClr val="tx1"/>
                </a:solidFill>
                <a:round/>
                <a:headEnd/>
                <a:tailEnd/>
              </a:ln>
              <a:effectLst/>
            </p:spPr>
            <p:txBody>
              <a:bodyPr/>
              <a:lstStyle/>
              <a:p>
                <a:endParaRPr lang="ru-RU"/>
              </a:p>
            </p:txBody>
          </p:sp>
          <p:sp>
            <p:nvSpPr>
              <p:cNvPr id="561206" name="Line 54"/>
              <p:cNvSpPr>
                <a:spLocks noChangeShapeType="1"/>
              </p:cNvSpPr>
              <p:nvPr/>
            </p:nvSpPr>
            <p:spPr bwMode="auto">
              <a:xfrm>
                <a:off x="1327" y="815"/>
                <a:ext cx="144" cy="0"/>
              </a:xfrm>
              <a:prstGeom prst="line">
                <a:avLst/>
              </a:prstGeom>
              <a:noFill/>
              <a:ln w="9525">
                <a:solidFill>
                  <a:schemeClr val="tx1"/>
                </a:solidFill>
                <a:round/>
                <a:headEnd/>
                <a:tailEnd type="triangle" w="med" len="med"/>
              </a:ln>
              <a:effectLst/>
            </p:spPr>
            <p:txBody>
              <a:bodyPr/>
              <a:lstStyle/>
              <a:p>
                <a:endParaRPr lang="ru-RU"/>
              </a:p>
            </p:txBody>
          </p:sp>
          <p:sp>
            <p:nvSpPr>
              <p:cNvPr id="561207" name="Line 55"/>
              <p:cNvSpPr>
                <a:spLocks noChangeShapeType="1"/>
              </p:cNvSpPr>
              <p:nvPr/>
            </p:nvSpPr>
            <p:spPr bwMode="auto">
              <a:xfrm flipH="1">
                <a:off x="1663" y="815"/>
                <a:ext cx="118" cy="0"/>
              </a:xfrm>
              <a:prstGeom prst="line">
                <a:avLst/>
              </a:prstGeom>
              <a:noFill/>
              <a:ln w="9525">
                <a:solidFill>
                  <a:schemeClr val="tx1"/>
                </a:solidFill>
                <a:round/>
                <a:headEnd/>
                <a:tailEnd type="triangle" w="med" len="med"/>
              </a:ln>
              <a:effectLst/>
            </p:spPr>
            <p:txBody>
              <a:bodyPr/>
              <a:lstStyle/>
              <a:p>
                <a:endParaRPr lang="ru-RU"/>
              </a:p>
            </p:txBody>
          </p:sp>
          <p:sp>
            <p:nvSpPr>
              <p:cNvPr id="561208" name="Text Box 56"/>
              <p:cNvSpPr txBox="1">
                <a:spLocks noChangeAspect="1" noChangeArrowheads="1"/>
              </p:cNvSpPr>
              <p:nvPr/>
            </p:nvSpPr>
            <p:spPr bwMode="auto">
              <a:xfrm>
                <a:off x="1445" y="709"/>
                <a:ext cx="161" cy="114"/>
              </a:xfrm>
              <a:prstGeom prst="rect">
                <a:avLst/>
              </a:prstGeom>
              <a:noFill/>
              <a:ln w="9525">
                <a:noFill/>
                <a:miter lim="800000"/>
                <a:headEnd/>
                <a:tailEnd/>
              </a:ln>
              <a:effectLst/>
            </p:spPr>
            <p:txBody>
              <a:bodyPr wrap="none"/>
              <a:lstStyle/>
              <a:p>
                <a:r>
                  <a:rPr lang="ru-RU" sz="1000" b="1">
                    <a:effectLst/>
                    <a:latin typeface="Times New Roman" pitchFamily="18" charset="0"/>
                    <a:ea typeface="ＭＳ Ｐゴシック" pitchFamily="34" charset="-128"/>
                    <a:sym typeface="SymbolPS" pitchFamily="18" charset="2"/>
                  </a:rPr>
                  <a:t>Е</a:t>
                </a:r>
              </a:p>
            </p:txBody>
          </p:sp>
          <p:sp>
            <p:nvSpPr>
              <p:cNvPr id="561209" name="Text Box 57"/>
              <p:cNvSpPr txBox="1">
                <a:spLocks noChangeArrowheads="1"/>
              </p:cNvSpPr>
              <p:nvPr/>
            </p:nvSpPr>
            <p:spPr bwMode="auto">
              <a:xfrm>
                <a:off x="1653" y="766"/>
                <a:ext cx="287" cy="192"/>
              </a:xfrm>
              <a:prstGeom prst="rect">
                <a:avLst/>
              </a:prstGeom>
              <a:noFill/>
              <a:ln w="9525">
                <a:noFill/>
                <a:miter lim="800000"/>
                <a:headEnd/>
                <a:tailEnd/>
              </a:ln>
              <a:effectLst/>
            </p:spPr>
            <p:txBody>
              <a:bodyPr wrap="none">
                <a:spAutoFit/>
              </a:bodyPr>
              <a:lstStyle/>
              <a:p>
                <a:r>
                  <a:rPr lang="ru-RU">
                    <a:effectLst/>
                    <a:latin typeface="Arial" pitchFamily="34" charset="0"/>
                    <a:ea typeface="ＭＳ Ｐゴシック" pitchFamily="34" charset="-128"/>
                    <a:sym typeface="SymbolPS" pitchFamily="18" charset="2"/>
                  </a:rPr>
                  <a:t></a:t>
                </a:r>
                <a:r>
                  <a:rPr lang="el-GR" sz="1400" b="1">
                    <a:effectLst/>
                    <a:latin typeface="Times New Roman" pitchFamily="18" charset="0"/>
                    <a:ea typeface="ＭＳ Ｐゴシック" pitchFamily="34" charset="-128"/>
                    <a:sym typeface="SymbolPS" pitchFamily="18" charset="2"/>
                  </a:rPr>
                  <a:t>λ</a:t>
                </a:r>
              </a:p>
            </p:txBody>
          </p:sp>
        </p:grpSp>
      </p:grpSp>
      <p:sp>
        <p:nvSpPr>
          <p:cNvPr id="561212" name="Title 1"/>
          <p:cNvSpPr>
            <a:spLocks/>
          </p:cNvSpPr>
          <p:nvPr/>
        </p:nvSpPr>
        <p:spPr bwMode="auto">
          <a:xfrm>
            <a:off x="467544" y="260648"/>
            <a:ext cx="8280400" cy="384175"/>
          </a:xfrm>
          <a:prstGeom prst="rect">
            <a:avLst/>
          </a:prstGeom>
          <a:noFill/>
          <a:ln w="9525">
            <a:noFill/>
            <a:miter lim="800000"/>
            <a:headEnd/>
            <a:tailEnd/>
          </a:ln>
        </p:spPr>
        <p:txBody>
          <a:bodyPr anchor="ctr"/>
          <a:lstStyle/>
          <a:p>
            <a:pPr>
              <a:lnSpc>
                <a:spcPct val="90000"/>
              </a:lnSpc>
            </a:pPr>
            <a:r>
              <a:rPr lang="ru-RU" sz="1800" b="1" dirty="0">
                <a:solidFill>
                  <a:srgbClr val="000066"/>
                </a:solidFill>
                <a:effectLst/>
                <a:latin typeface="Tahoma" pitchFamily="34" charset="0"/>
                <a:ea typeface="Tahoma" pitchFamily="34" charset="0"/>
                <a:cs typeface="Tahoma" pitchFamily="34" charset="0"/>
              </a:rPr>
              <a:t>Характеристики симметричных химических </a:t>
            </a:r>
            <a:r>
              <a:rPr lang="ru-RU" sz="1800" b="1" dirty="0" err="1">
                <a:solidFill>
                  <a:srgbClr val="000066"/>
                </a:solidFill>
                <a:effectLst/>
                <a:latin typeface="Tahoma" pitchFamily="34" charset="0"/>
                <a:ea typeface="Tahoma" pitchFamily="34" charset="0"/>
                <a:cs typeface="Tahoma" pitchFamily="34" charset="0"/>
              </a:rPr>
              <a:t>димеров</a:t>
            </a:r>
            <a:r>
              <a:rPr lang="ru-RU" sz="1800" b="1" dirty="0">
                <a:solidFill>
                  <a:srgbClr val="000066"/>
                </a:solidFill>
                <a:effectLst/>
                <a:latin typeface="Tahoma" pitchFamily="34" charset="0"/>
                <a:ea typeface="Tahoma" pitchFamily="34" charset="0"/>
                <a:cs typeface="Tahoma" pitchFamily="34" charset="0"/>
              </a:rPr>
              <a:t> </a:t>
            </a:r>
            <a:r>
              <a:rPr lang="ru-RU" sz="1800" b="1" dirty="0" err="1">
                <a:solidFill>
                  <a:srgbClr val="000066"/>
                </a:solidFill>
                <a:effectLst/>
                <a:latin typeface="Tahoma" pitchFamily="34" charset="0"/>
                <a:ea typeface="Tahoma" pitchFamily="34" charset="0"/>
                <a:cs typeface="Tahoma" pitchFamily="34" charset="0"/>
              </a:rPr>
              <a:t>порфиринов</a:t>
            </a:r>
            <a:endParaRPr lang="en-US" sz="1800" dirty="0">
              <a:solidFill>
                <a:schemeClr val="tx2"/>
              </a:solidFill>
              <a:effectLst/>
              <a:latin typeface="Tahoma" pitchFamily="34" charset="0"/>
              <a:ea typeface="Tahoma" pitchFamily="34" charset="0"/>
              <a:cs typeface="Tahoma" pitchFamily="34" charset="0"/>
            </a:endParaRPr>
          </a:p>
        </p:txBody>
      </p:sp>
      <p:grpSp>
        <p:nvGrpSpPr>
          <p:cNvPr id="4" name="Group 68"/>
          <p:cNvGrpSpPr>
            <a:grpSpLocks/>
          </p:cNvGrpSpPr>
          <p:nvPr/>
        </p:nvGrpSpPr>
        <p:grpSpPr bwMode="auto">
          <a:xfrm>
            <a:off x="4014788" y="908050"/>
            <a:ext cx="4660900" cy="3455988"/>
            <a:chOff x="2426" y="618"/>
            <a:chExt cx="2936" cy="2177"/>
          </a:xfrm>
        </p:grpSpPr>
        <p:sp>
          <p:nvSpPr>
            <p:cNvPr id="561214" name="Title 1"/>
            <p:cNvSpPr>
              <a:spLocks/>
            </p:cNvSpPr>
            <p:nvPr/>
          </p:nvSpPr>
          <p:spPr bwMode="auto">
            <a:xfrm>
              <a:off x="2608" y="664"/>
              <a:ext cx="1497" cy="634"/>
            </a:xfrm>
            <a:prstGeom prst="rect">
              <a:avLst/>
            </a:prstGeom>
            <a:noFill/>
            <a:ln w="9525">
              <a:noFill/>
              <a:miter lim="800000"/>
              <a:headEnd/>
              <a:tailEnd/>
            </a:ln>
          </p:spPr>
          <p:txBody>
            <a:bodyPr anchor="ctr"/>
            <a:lstStyle/>
            <a:p>
              <a:pPr>
                <a:lnSpc>
                  <a:spcPct val="90000"/>
                </a:lnSpc>
              </a:pPr>
              <a:r>
                <a:rPr lang="en-US" sz="1200" b="1" dirty="0" err="1">
                  <a:solidFill>
                    <a:srgbClr val="000066"/>
                  </a:solidFill>
                  <a:effectLst/>
                  <a:latin typeface="Arial" pitchFamily="34" charset="0"/>
                </a:rPr>
                <a:t>Excitonic</a:t>
              </a:r>
              <a:r>
                <a:rPr lang="en-US" sz="1200" b="1" dirty="0">
                  <a:solidFill>
                    <a:srgbClr val="000066"/>
                  </a:solidFill>
                  <a:effectLst/>
                  <a:latin typeface="Arial" pitchFamily="34" charset="0"/>
                </a:rPr>
                <a:t> splitting of Q-bands in </a:t>
              </a:r>
              <a:r>
                <a:rPr lang="en-US" sz="1200" b="1" dirty="0" err="1">
                  <a:solidFill>
                    <a:srgbClr val="000066"/>
                  </a:solidFill>
                  <a:effectLst/>
                  <a:latin typeface="Arial" pitchFamily="34" charset="0"/>
                </a:rPr>
                <a:t>ZnOEChl</a:t>
              </a:r>
              <a:r>
                <a:rPr lang="en-US" sz="1200" b="1" dirty="0">
                  <a:solidFill>
                    <a:srgbClr val="000066"/>
                  </a:solidFill>
                  <a:effectLst/>
                  <a:latin typeface="Arial" pitchFamily="34" charset="0"/>
                </a:rPr>
                <a:t> </a:t>
              </a:r>
              <a:r>
                <a:rPr lang="en-US" sz="1200" b="1" dirty="0" err="1">
                  <a:solidFill>
                    <a:srgbClr val="000066"/>
                  </a:solidFill>
                  <a:effectLst/>
                  <a:latin typeface="Arial" pitchFamily="34" charset="0"/>
                </a:rPr>
                <a:t>dimers</a:t>
              </a:r>
              <a:endParaRPr lang="en-US" sz="1200" dirty="0">
                <a:solidFill>
                  <a:schemeClr val="tx2"/>
                </a:solidFill>
                <a:effectLst/>
                <a:latin typeface="Arial" pitchFamily="34" charset="0"/>
              </a:endParaRPr>
            </a:p>
          </p:txBody>
        </p:sp>
        <p:pic>
          <p:nvPicPr>
            <p:cNvPr id="561215" name="Picture 63"/>
            <p:cNvPicPr>
              <a:picLocks noChangeAspect="1" noChangeArrowheads="1"/>
            </p:cNvPicPr>
            <p:nvPr/>
          </p:nvPicPr>
          <p:blipFill>
            <a:blip r:embed="rId5" cstate="print"/>
            <a:srcRect t="70633"/>
            <a:stretch>
              <a:fillRect/>
            </a:stretch>
          </p:blipFill>
          <p:spPr bwMode="auto">
            <a:xfrm>
              <a:off x="2426" y="1399"/>
              <a:ext cx="2936" cy="1396"/>
            </a:xfrm>
            <a:prstGeom prst="rect">
              <a:avLst/>
            </a:prstGeom>
            <a:noFill/>
            <a:ln w="9525">
              <a:noFill/>
              <a:miter lim="800000"/>
              <a:headEnd/>
              <a:tailEnd/>
            </a:ln>
          </p:spPr>
        </p:pic>
        <p:sp>
          <p:nvSpPr>
            <p:cNvPr id="561216" name="Line 64"/>
            <p:cNvSpPr>
              <a:spLocks noChangeShapeType="1"/>
            </p:cNvSpPr>
            <p:nvPr/>
          </p:nvSpPr>
          <p:spPr bwMode="auto">
            <a:xfrm>
              <a:off x="4014" y="1285"/>
              <a:ext cx="227" cy="635"/>
            </a:xfrm>
            <a:prstGeom prst="line">
              <a:avLst/>
            </a:prstGeom>
            <a:noFill/>
            <a:ln w="60325">
              <a:solidFill>
                <a:srgbClr val="FF0000"/>
              </a:solidFill>
              <a:round/>
              <a:headEnd/>
              <a:tailEnd type="triangle" w="med" len="med"/>
            </a:ln>
            <a:effectLst/>
          </p:spPr>
          <p:txBody>
            <a:bodyPr/>
            <a:lstStyle/>
            <a:p>
              <a:endParaRPr lang="ru-RU"/>
            </a:p>
          </p:txBody>
        </p:sp>
        <p:graphicFrame>
          <p:nvGraphicFramePr>
            <p:cNvPr id="561218" name="Object 66"/>
            <p:cNvGraphicFramePr>
              <a:graphicFrameLocks noChangeAspect="1"/>
            </p:cNvGraphicFramePr>
            <p:nvPr/>
          </p:nvGraphicFramePr>
          <p:xfrm>
            <a:off x="4195" y="618"/>
            <a:ext cx="1134" cy="672"/>
          </p:xfrm>
          <a:graphic>
            <a:graphicData uri="http://schemas.openxmlformats.org/presentationml/2006/ole">
              <mc:AlternateContent xmlns:mc="http://schemas.openxmlformats.org/markup-compatibility/2006">
                <mc:Choice xmlns:v="urn:schemas-microsoft-com:vml" Requires="v">
                  <p:oleObj spid="_x0000_s19651" name="Рисунок" r:id="rId6" imgW="5477256" imgH="3244596" progId="Word.Picture.8">
                    <p:embed/>
                  </p:oleObj>
                </mc:Choice>
                <mc:Fallback>
                  <p:oleObj name="Рисунок" r:id="rId6" imgW="5477256" imgH="3244596" progId="Word.Picture.8">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t="13980" b="7767"/>
                        <a:stretch>
                          <a:fillRect/>
                        </a:stretch>
                      </p:blipFill>
                      <p:spPr bwMode="auto">
                        <a:xfrm>
                          <a:off x="4195" y="618"/>
                          <a:ext cx="1134" cy="6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 name="Нижний колонтитул 4"/>
          <p:cNvSpPr>
            <a:spLocks noGrp="1"/>
          </p:cNvSpPr>
          <p:nvPr>
            <p:ph type="ftr" sz="quarter" idx="11"/>
          </p:nvPr>
        </p:nvSpPr>
        <p:spPr/>
        <p:txBody>
          <a:bodyPr/>
          <a:lstStyle/>
          <a:p>
            <a:r>
              <a:rPr lang="ru-RU" altLang="en-US" smtClean="0"/>
              <a:t>Иваново - Кострома 2022</a:t>
            </a:r>
            <a:endParaRPr lang="ru-RU" altLang="en-US"/>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Номер слайда 7"/>
          <p:cNvSpPr>
            <a:spLocks noGrp="1"/>
          </p:cNvSpPr>
          <p:nvPr>
            <p:ph type="sldNum" sz="quarter" idx="12"/>
          </p:nvPr>
        </p:nvSpPr>
        <p:spPr/>
        <p:txBody>
          <a:bodyPr/>
          <a:lstStyle/>
          <a:p>
            <a:fld id="{112CC09F-D774-4138-B86A-62B5280B5DCB}" type="slidenum">
              <a:rPr lang="ru-RU" altLang="en-US"/>
              <a:pPr/>
              <a:t>11</a:t>
            </a:fld>
            <a:endParaRPr lang="ru-RU" altLang="en-US"/>
          </a:p>
        </p:txBody>
      </p:sp>
      <p:sp>
        <p:nvSpPr>
          <p:cNvPr id="658434" name="Rectangle 2"/>
          <p:cNvSpPr>
            <a:spLocks noChangeArrowheads="1"/>
          </p:cNvSpPr>
          <p:nvPr/>
        </p:nvSpPr>
        <p:spPr bwMode="auto">
          <a:xfrm>
            <a:off x="395288" y="333375"/>
            <a:ext cx="8281987" cy="504825"/>
          </a:xfrm>
          <a:prstGeom prst="rect">
            <a:avLst/>
          </a:prstGeom>
          <a:noFill/>
          <a:ln w="9525">
            <a:noFill/>
            <a:miter lim="800000"/>
            <a:headEnd/>
            <a:tailEnd/>
          </a:ln>
          <a:effectLst/>
        </p:spPr>
        <p:txBody>
          <a:bodyPr anchor="ctr"/>
          <a:lstStyle/>
          <a:p>
            <a:pPr algn="ctr"/>
            <a:r>
              <a:rPr lang="ru-RU" sz="1800" b="1" dirty="0">
                <a:solidFill>
                  <a:srgbClr val="000066"/>
                </a:solidFill>
                <a:effectLst/>
              </a:rPr>
              <a:t>Индуктивно-резонансный перенос энергии электронного возбуждения </a:t>
            </a:r>
            <a:endParaRPr lang="en-US" sz="1800" b="1" smtClean="0">
              <a:solidFill>
                <a:srgbClr val="000066"/>
              </a:solidFill>
              <a:effectLst/>
            </a:endParaRPr>
          </a:p>
          <a:p>
            <a:pPr algn="ctr"/>
            <a:r>
              <a:rPr lang="de-DE" sz="1800" b="1" smtClean="0">
                <a:solidFill>
                  <a:srgbClr val="000066"/>
                </a:solidFill>
                <a:effectLst/>
              </a:rPr>
              <a:t>(</a:t>
            </a:r>
            <a:r>
              <a:rPr lang="de-DE" sz="1800" b="1">
                <a:solidFill>
                  <a:srgbClr val="000066"/>
                </a:solidFill>
                <a:effectLst/>
              </a:rPr>
              <a:t>Foerster Model)</a:t>
            </a:r>
            <a:endParaRPr lang="ru-RU" sz="1800" b="1" dirty="0">
              <a:solidFill>
                <a:srgbClr val="000066"/>
              </a:solidFill>
              <a:effectLst/>
            </a:endParaRPr>
          </a:p>
        </p:txBody>
      </p:sp>
      <p:pic>
        <p:nvPicPr>
          <p:cNvPr id="658435" name="Picture 3" descr="FRET Scheme_11"/>
          <p:cNvPicPr>
            <a:picLocks noChangeAspect="1" noChangeArrowheads="1"/>
          </p:cNvPicPr>
          <p:nvPr/>
        </p:nvPicPr>
        <p:blipFill>
          <a:blip r:embed="rId3" cstate="print"/>
          <a:srcRect l="5269" t="3409" r="7640" b="13637"/>
          <a:stretch>
            <a:fillRect/>
          </a:stretch>
        </p:blipFill>
        <p:spPr bwMode="auto">
          <a:xfrm>
            <a:off x="395288" y="1125538"/>
            <a:ext cx="4175125" cy="2198687"/>
          </a:xfrm>
          <a:prstGeom prst="rect">
            <a:avLst/>
          </a:prstGeom>
          <a:noFill/>
          <a:ln w="9525">
            <a:solidFill>
              <a:srgbClr val="FF0000"/>
            </a:solidFill>
            <a:miter lim="800000"/>
            <a:headEnd/>
            <a:tailEnd/>
          </a:ln>
        </p:spPr>
      </p:pic>
      <p:grpSp>
        <p:nvGrpSpPr>
          <p:cNvPr id="32" name="Группа 31"/>
          <p:cNvGrpSpPr/>
          <p:nvPr/>
        </p:nvGrpSpPr>
        <p:grpSpPr>
          <a:xfrm>
            <a:off x="4932040" y="1196752"/>
            <a:ext cx="3736975" cy="1800200"/>
            <a:chOff x="4932040" y="1196752"/>
            <a:chExt cx="3736975" cy="1800200"/>
          </a:xfrm>
        </p:grpSpPr>
        <p:pic>
          <p:nvPicPr>
            <p:cNvPr id="658437" name="Picture 5"/>
            <p:cNvPicPr>
              <a:picLocks noChangeAspect="1" noChangeArrowheads="1"/>
            </p:cNvPicPr>
            <p:nvPr/>
          </p:nvPicPr>
          <p:blipFill>
            <a:blip r:embed="rId4" cstate="print"/>
            <a:srcRect l="3238" r="3238" b="60172"/>
            <a:stretch>
              <a:fillRect/>
            </a:stretch>
          </p:blipFill>
          <p:spPr bwMode="auto">
            <a:xfrm>
              <a:off x="4932040" y="1196752"/>
              <a:ext cx="3736975" cy="1370013"/>
            </a:xfrm>
            <a:prstGeom prst="rect">
              <a:avLst/>
            </a:prstGeom>
            <a:noFill/>
            <a:ln w="9525">
              <a:solidFill>
                <a:srgbClr val="FF0000"/>
              </a:solidFill>
              <a:miter lim="800000"/>
              <a:headEnd/>
              <a:tailEnd/>
            </a:ln>
            <a:effectLst/>
          </p:spPr>
        </p:pic>
        <p:sp>
          <p:nvSpPr>
            <p:cNvPr id="658439" name="Text Box 7"/>
            <p:cNvSpPr txBox="1">
              <a:spLocks noChangeArrowheads="1"/>
            </p:cNvSpPr>
            <p:nvPr/>
          </p:nvSpPr>
          <p:spPr bwMode="auto">
            <a:xfrm>
              <a:off x="5488484" y="2585542"/>
              <a:ext cx="461963" cy="274638"/>
            </a:xfrm>
            <a:prstGeom prst="rect">
              <a:avLst/>
            </a:prstGeom>
            <a:noFill/>
            <a:ln w="9525">
              <a:noFill/>
              <a:miter lim="800000"/>
              <a:headEnd/>
              <a:tailEnd/>
            </a:ln>
            <a:effectLst/>
          </p:spPr>
          <p:txBody>
            <a:bodyPr wrap="none">
              <a:spAutoFit/>
            </a:bodyPr>
            <a:lstStyle/>
            <a:p>
              <a:r>
                <a:rPr lang="nl-NL" b="1">
                  <a:effectLst/>
                  <a:latin typeface="Arial" pitchFamily="34" charset="0"/>
                </a:rPr>
                <a:t>D*A</a:t>
              </a:r>
              <a:endParaRPr lang="nl-NL" b="1" baseline="30000">
                <a:effectLst/>
                <a:latin typeface="Arial" pitchFamily="34" charset="0"/>
              </a:endParaRPr>
            </a:p>
          </p:txBody>
        </p:sp>
        <p:sp>
          <p:nvSpPr>
            <p:cNvPr id="658440" name="Oval 8"/>
            <p:cNvSpPr>
              <a:spLocks noChangeArrowheads="1"/>
            </p:cNvSpPr>
            <p:nvPr/>
          </p:nvSpPr>
          <p:spPr bwMode="auto">
            <a:xfrm>
              <a:off x="5507335" y="2564904"/>
              <a:ext cx="576833" cy="432048"/>
            </a:xfrm>
            <a:prstGeom prst="ellipse">
              <a:avLst/>
            </a:prstGeom>
            <a:solidFill>
              <a:schemeClr val="accent1">
                <a:alpha val="0"/>
              </a:schemeClr>
            </a:solidFill>
            <a:ln w="15875">
              <a:solidFill>
                <a:srgbClr val="FF0000"/>
              </a:solidFill>
              <a:round/>
              <a:headEnd/>
              <a:tailEnd/>
            </a:ln>
            <a:effectLst/>
          </p:spPr>
          <p:txBody>
            <a:bodyPr wrap="none" anchor="ctr"/>
            <a:lstStyle/>
            <a:p>
              <a:endParaRPr lang="ru-RU"/>
            </a:p>
          </p:txBody>
        </p:sp>
        <p:sp>
          <p:nvSpPr>
            <p:cNvPr id="658442" name="Text Box 10"/>
            <p:cNvSpPr txBox="1">
              <a:spLocks noChangeArrowheads="1"/>
            </p:cNvSpPr>
            <p:nvPr/>
          </p:nvSpPr>
          <p:spPr bwMode="auto">
            <a:xfrm>
              <a:off x="7594278" y="2564904"/>
              <a:ext cx="461963" cy="274638"/>
            </a:xfrm>
            <a:prstGeom prst="rect">
              <a:avLst/>
            </a:prstGeom>
            <a:noFill/>
            <a:ln w="9525">
              <a:noFill/>
              <a:miter lim="800000"/>
              <a:headEnd/>
              <a:tailEnd/>
            </a:ln>
            <a:effectLst/>
          </p:spPr>
          <p:txBody>
            <a:bodyPr wrap="none">
              <a:spAutoFit/>
            </a:bodyPr>
            <a:lstStyle/>
            <a:p>
              <a:r>
                <a:rPr lang="nl-NL" b="1" dirty="0">
                  <a:effectLst/>
                  <a:latin typeface="Arial" pitchFamily="34" charset="0"/>
                </a:rPr>
                <a:t>DA*</a:t>
              </a:r>
              <a:endParaRPr lang="nl-NL" b="1" baseline="30000" dirty="0">
                <a:effectLst/>
                <a:latin typeface="Arial" pitchFamily="34" charset="0"/>
              </a:endParaRPr>
            </a:p>
          </p:txBody>
        </p:sp>
        <p:sp>
          <p:nvSpPr>
            <p:cNvPr id="658443" name="Oval 11"/>
            <p:cNvSpPr>
              <a:spLocks noChangeArrowheads="1"/>
            </p:cNvSpPr>
            <p:nvPr/>
          </p:nvSpPr>
          <p:spPr bwMode="auto">
            <a:xfrm>
              <a:off x="7597055" y="2564904"/>
              <a:ext cx="575345" cy="431775"/>
            </a:xfrm>
            <a:prstGeom prst="ellipse">
              <a:avLst/>
            </a:prstGeom>
            <a:solidFill>
              <a:schemeClr val="accent1">
                <a:alpha val="0"/>
              </a:schemeClr>
            </a:solidFill>
            <a:ln w="15875">
              <a:solidFill>
                <a:srgbClr val="FF0000"/>
              </a:solidFill>
              <a:round/>
              <a:headEnd/>
              <a:tailEnd/>
            </a:ln>
            <a:effectLst/>
          </p:spPr>
          <p:txBody>
            <a:bodyPr wrap="none" anchor="ctr"/>
            <a:lstStyle/>
            <a:p>
              <a:endParaRPr lang="ru-RU"/>
            </a:p>
          </p:txBody>
        </p:sp>
      </p:grpSp>
      <p:grpSp>
        <p:nvGrpSpPr>
          <p:cNvPr id="6" name="Group 13"/>
          <p:cNvGrpSpPr>
            <a:grpSpLocks/>
          </p:cNvGrpSpPr>
          <p:nvPr/>
        </p:nvGrpSpPr>
        <p:grpSpPr bwMode="auto">
          <a:xfrm>
            <a:off x="6078810" y="2996952"/>
            <a:ext cx="1733550" cy="730250"/>
            <a:chOff x="3833" y="1562"/>
            <a:chExt cx="1092" cy="460"/>
          </a:xfrm>
        </p:grpSpPr>
        <p:sp>
          <p:nvSpPr>
            <p:cNvPr id="20" name="Ellipse 19"/>
            <p:cNvSpPr/>
            <p:nvPr/>
          </p:nvSpPr>
          <p:spPr>
            <a:xfrm>
              <a:off x="4479" y="1622"/>
              <a:ext cx="251" cy="237"/>
            </a:xfrm>
            <a:prstGeom prst="ellipse">
              <a:avLst/>
            </a:prstGeom>
            <a:solidFill>
              <a:srgbClr val="FF0000"/>
            </a:solidFill>
            <a:ln>
              <a:solidFill>
                <a:srgbClr val="FF0000"/>
              </a:solidFill>
            </a:ln>
            <a:effectLst>
              <a:glow rad="1016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effectLst/>
              </a:endParaRPr>
            </a:p>
          </p:txBody>
        </p:sp>
        <p:sp>
          <p:nvSpPr>
            <p:cNvPr id="21" name="Ellipse 20"/>
            <p:cNvSpPr/>
            <p:nvPr/>
          </p:nvSpPr>
          <p:spPr>
            <a:xfrm>
              <a:off x="3930" y="1614"/>
              <a:ext cx="258" cy="266"/>
            </a:xfrm>
            <a:prstGeom prst="ellipse">
              <a:avLst/>
            </a:prstGeom>
            <a:solidFill>
              <a:srgbClr val="00B0F0"/>
            </a:solidFill>
            <a:ln>
              <a:noFill/>
            </a:ln>
            <a:effectLst>
              <a:glow rad="1016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effectLst/>
              </a:endParaRPr>
            </a:p>
          </p:txBody>
        </p:sp>
        <p:sp>
          <p:nvSpPr>
            <p:cNvPr id="658452" name="Line 20"/>
            <p:cNvSpPr>
              <a:spLocks noChangeShapeType="1"/>
            </p:cNvSpPr>
            <p:nvPr/>
          </p:nvSpPr>
          <p:spPr bwMode="auto">
            <a:xfrm>
              <a:off x="4059" y="1570"/>
              <a:ext cx="0" cy="0"/>
            </a:xfrm>
            <a:prstGeom prst="line">
              <a:avLst/>
            </a:prstGeom>
            <a:noFill/>
            <a:ln w="9525">
              <a:solidFill>
                <a:schemeClr val="tx1"/>
              </a:solidFill>
              <a:round/>
              <a:headEnd/>
              <a:tailEnd type="triangle" w="med" len="med"/>
            </a:ln>
            <a:effectLst/>
          </p:spPr>
          <p:txBody>
            <a:bodyPr/>
            <a:lstStyle/>
            <a:p>
              <a:endParaRPr lang="ru-RU"/>
            </a:p>
          </p:txBody>
        </p:sp>
        <p:sp>
          <p:nvSpPr>
            <p:cNvPr id="658453" name="Line 21"/>
            <p:cNvSpPr>
              <a:spLocks noChangeShapeType="1"/>
            </p:cNvSpPr>
            <p:nvPr/>
          </p:nvSpPr>
          <p:spPr bwMode="auto">
            <a:xfrm flipV="1">
              <a:off x="3969" y="1570"/>
              <a:ext cx="181" cy="318"/>
            </a:xfrm>
            <a:prstGeom prst="line">
              <a:avLst/>
            </a:prstGeom>
            <a:noFill/>
            <a:ln w="28575">
              <a:solidFill>
                <a:srgbClr val="000080"/>
              </a:solidFill>
              <a:round/>
              <a:headEnd/>
              <a:tailEnd type="triangle" w="med" len="med"/>
            </a:ln>
            <a:effectLst/>
          </p:spPr>
          <p:txBody>
            <a:bodyPr/>
            <a:lstStyle/>
            <a:p>
              <a:endParaRPr lang="ru-RU"/>
            </a:p>
          </p:txBody>
        </p:sp>
        <p:sp>
          <p:nvSpPr>
            <p:cNvPr id="658454" name="Line 22"/>
            <p:cNvSpPr>
              <a:spLocks noChangeShapeType="1"/>
            </p:cNvSpPr>
            <p:nvPr/>
          </p:nvSpPr>
          <p:spPr bwMode="auto">
            <a:xfrm flipH="1" flipV="1">
              <a:off x="4558" y="1570"/>
              <a:ext cx="136" cy="318"/>
            </a:xfrm>
            <a:prstGeom prst="line">
              <a:avLst/>
            </a:prstGeom>
            <a:noFill/>
            <a:ln w="28575">
              <a:solidFill>
                <a:srgbClr val="800000"/>
              </a:solidFill>
              <a:round/>
              <a:headEnd/>
              <a:tailEnd type="triangle" w="med" len="med"/>
            </a:ln>
            <a:effectLst/>
          </p:spPr>
          <p:txBody>
            <a:bodyPr/>
            <a:lstStyle/>
            <a:p>
              <a:endParaRPr lang="ru-RU"/>
            </a:p>
          </p:txBody>
        </p:sp>
        <p:sp>
          <p:nvSpPr>
            <p:cNvPr id="658455" name="Text Box 23"/>
            <p:cNvSpPr txBox="1">
              <a:spLocks noChangeArrowheads="1"/>
            </p:cNvSpPr>
            <p:nvPr/>
          </p:nvSpPr>
          <p:spPr bwMode="auto">
            <a:xfrm>
              <a:off x="4241" y="1752"/>
              <a:ext cx="185" cy="134"/>
            </a:xfrm>
            <a:prstGeom prst="rect">
              <a:avLst/>
            </a:prstGeom>
            <a:noFill/>
            <a:ln w="9525">
              <a:noFill/>
              <a:miter lim="800000"/>
              <a:headEnd/>
              <a:tailEnd/>
            </a:ln>
            <a:effectLst/>
          </p:spPr>
          <p:txBody>
            <a:bodyPr lIns="0" tIns="0" rIns="0" bIns="0">
              <a:spAutoFit/>
            </a:bodyPr>
            <a:lstStyle/>
            <a:p>
              <a:r>
                <a:rPr lang="en-US" sz="1400" b="1">
                  <a:effectLst/>
                </a:rPr>
                <a:t>R</a:t>
              </a:r>
              <a:r>
                <a:rPr lang="en-US" sz="1400" b="1" baseline="-25000">
                  <a:effectLst/>
                </a:rPr>
                <a:t>DA</a:t>
              </a:r>
              <a:endParaRPr lang="ru-RU" sz="1400" b="1" baseline="-25000">
                <a:effectLst/>
              </a:endParaRPr>
            </a:p>
          </p:txBody>
        </p:sp>
        <p:sp>
          <p:nvSpPr>
            <p:cNvPr id="658456" name="Text Box 24"/>
            <p:cNvSpPr txBox="1">
              <a:spLocks noChangeArrowheads="1"/>
            </p:cNvSpPr>
            <p:nvPr/>
          </p:nvSpPr>
          <p:spPr bwMode="auto">
            <a:xfrm>
              <a:off x="3833" y="1888"/>
              <a:ext cx="185" cy="134"/>
            </a:xfrm>
            <a:prstGeom prst="rect">
              <a:avLst/>
            </a:prstGeom>
            <a:noFill/>
            <a:ln w="9525">
              <a:noFill/>
              <a:miter lim="800000"/>
              <a:headEnd/>
              <a:tailEnd/>
            </a:ln>
            <a:effectLst/>
          </p:spPr>
          <p:txBody>
            <a:bodyPr lIns="0" tIns="0" rIns="0" bIns="0">
              <a:spAutoFit/>
            </a:bodyPr>
            <a:lstStyle/>
            <a:p>
              <a:r>
                <a:rPr lang="en-US" sz="1400" b="1">
                  <a:solidFill>
                    <a:srgbClr val="1F08C8"/>
                  </a:solidFill>
                  <a:effectLst/>
                  <a:sym typeface="Symbol" pitchFamily="18" charset="2"/>
                </a:rPr>
                <a:t></a:t>
              </a:r>
              <a:r>
                <a:rPr lang="en-US" sz="1400" b="1" baseline="-25000">
                  <a:solidFill>
                    <a:srgbClr val="1F08C8"/>
                  </a:solidFill>
                  <a:effectLst/>
                </a:rPr>
                <a:t>DA</a:t>
              </a:r>
              <a:endParaRPr lang="ru-RU" sz="1400" b="1" baseline="-25000">
                <a:solidFill>
                  <a:srgbClr val="1F08C8"/>
                </a:solidFill>
                <a:effectLst/>
              </a:endParaRPr>
            </a:p>
          </p:txBody>
        </p:sp>
        <p:sp>
          <p:nvSpPr>
            <p:cNvPr id="658457" name="Text Box 25"/>
            <p:cNvSpPr txBox="1">
              <a:spLocks noChangeArrowheads="1"/>
            </p:cNvSpPr>
            <p:nvPr/>
          </p:nvSpPr>
          <p:spPr bwMode="auto">
            <a:xfrm>
              <a:off x="4740" y="1842"/>
              <a:ext cx="185" cy="134"/>
            </a:xfrm>
            <a:prstGeom prst="rect">
              <a:avLst/>
            </a:prstGeom>
            <a:noFill/>
            <a:ln w="9525">
              <a:noFill/>
              <a:miter lim="800000"/>
              <a:headEnd/>
              <a:tailEnd/>
            </a:ln>
            <a:effectLst/>
          </p:spPr>
          <p:txBody>
            <a:bodyPr lIns="0" tIns="0" rIns="0" bIns="0">
              <a:spAutoFit/>
            </a:bodyPr>
            <a:lstStyle/>
            <a:p>
              <a:r>
                <a:rPr lang="en-US" sz="1400" b="1">
                  <a:solidFill>
                    <a:srgbClr val="E8063C"/>
                  </a:solidFill>
                  <a:effectLst/>
                  <a:sym typeface="Symbol" pitchFamily="18" charset="2"/>
                </a:rPr>
                <a:t></a:t>
              </a:r>
              <a:r>
                <a:rPr lang="en-US" sz="1400" b="1" baseline="-25000">
                  <a:solidFill>
                    <a:srgbClr val="E8063C"/>
                  </a:solidFill>
                  <a:effectLst/>
                </a:rPr>
                <a:t>DA</a:t>
              </a:r>
              <a:endParaRPr lang="ru-RU" sz="1400" b="1" baseline="-25000">
                <a:solidFill>
                  <a:srgbClr val="E8063C"/>
                </a:solidFill>
                <a:effectLst/>
              </a:endParaRPr>
            </a:p>
          </p:txBody>
        </p:sp>
      </p:grpSp>
      <p:pic>
        <p:nvPicPr>
          <p:cNvPr id="658458" name="Picture 26" descr="Overlap"/>
          <p:cNvPicPr>
            <a:picLocks noChangeAspect="1" noChangeArrowheads="1"/>
          </p:cNvPicPr>
          <p:nvPr/>
        </p:nvPicPr>
        <p:blipFill>
          <a:blip r:embed="rId5" cstate="print"/>
          <a:srcRect/>
          <a:stretch>
            <a:fillRect/>
          </a:stretch>
        </p:blipFill>
        <p:spPr bwMode="auto">
          <a:xfrm>
            <a:off x="468313" y="3500438"/>
            <a:ext cx="3527425" cy="2574925"/>
          </a:xfrm>
          <a:prstGeom prst="rect">
            <a:avLst/>
          </a:prstGeom>
          <a:noFill/>
        </p:spPr>
      </p:pic>
      <p:sp>
        <p:nvSpPr>
          <p:cNvPr id="658460" name="Rectangle 28"/>
          <p:cNvSpPr>
            <a:spLocks noChangeArrowheads="1"/>
          </p:cNvSpPr>
          <p:nvPr/>
        </p:nvSpPr>
        <p:spPr bwMode="auto">
          <a:xfrm>
            <a:off x="0" y="3190875"/>
            <a:ext cx="9144000" cy="0"/>
          </a:xfrm>
          <a:prstGeom prst="rect">
            <a:avLst/>
          </a:prstGeom>
          <a:noFill/>
          <a:ln w="9525">
            <a:noFill/>
            <a:miter lim="800000"/>
            <a:headEnd/>
            <a:tailEnd/>
          </a:ln>
          <a:effectLst/>
        </p:spPr>
        <p:txBody>
          <a:bodyPr wrap="none" anchor="ctr">
            <a:spAutoFit/>
          </a:bodyPr>
          <a:lstStyle/>
          <a:p>
            <a:endParaRPr lang="ru-RU"/>
          </a:p>
        </p:txBody>
      </p:sp>
      <p:grpSp>
        <p:nvGrpSpPr>
          <p:cNvPr id="33" name="Группа 32"/>
          <p:cNvGrpSpPr/>
          <p:nvPr/>
        </p:nvGrpSpPr>
        <p:grpSpPr>
          <a:xfrm>
            <a:off x="4119563" y="3933825"/>
            <a:ext cx="4700587" cy="2090738"/>
            <a:chOff x="4119563" y="3933825"/>
            <a:chExt cx="4700587" cy="2090738"/>
          </a:xfrm>
        </p:grpSpPr>
        <p:sp>
          <p:nvSpPr>
            <p:cNvPr id="658444" name="Text Box 12"/>
            <p:cNvSpPr txBox="1">
              <a:spLocks noChangeArrowheads="1"/>
            </p:cNvSpPr>
            <p:nvPr/>
          </p:nvSpPr>
          <p:spPr bwMode="auto">
            <a:xfrm>
              <a:off x="4119563" y="4233863"/>
              <a:ext cx="381000" cy="365125"/>
            </a:xfrm>
            <a:prstGeom prst="rect">
              <a:avLst/>
            </a:prstGeom>
            <a:noFill/>
            <a:ln w="9525">
              <a:noFill/>
              <a:miter lim="800000"/>
              <a:headEnd/>
              <a:tailEnd/>
            </a:ln>
            <a:effectLst/>
          </p:spPr>
          <p:txBody>
            <a:bodyPr lIns="0" tIns="0" rIns="0" bIns="0">
              <a:spAutoFit/>
            </a:bodyPr>
            <a:lstStyle/>
            <a:p>
              <a:endParaRPr lang="de-DE" sz="2400">
                <a:effectLst>
                  <a:outerShdw blurRad="38100" dist="38100" dir="2700000" algn="tl">
                    <a:srgbClr val="C0C0C0"/>
                  </a:outerShdw>
                </a:effectLst>
              </a:endParaRPr>
            </a:p>
          </p:txBody>
        </p:sp>
        <p:graphicFrame>
          <p:nvGraphicFramePr>
            <p:cNvPr id="658459" name="Object 2"/>
            <p:cNvGraphicFramePr>
              <a:graphicFrameLocks noGrp="1" noChangeAspect="1"/>
            </p:cNvGraphicFramePr>
            <p:nvPr>
              <p:ph sz="half" idx="1"/>
            </p:nvPr>
          </p:nvGraphicFramePr>
          <p:xfrm>
            <a:off x="4284663" y="5445125"/>
            <a:ext cx="1003300" cy="457200"/>
          </p:xfrm>
          <a:graphic>
            <a:graphicData uri="http://schemas.openxmlformats.org/presentationml/2006/ole">
              <mc:AlternateContent xmlns:mc="http://schemas.openxmlformats.org/markup-compatibility/2006">
                <mc:Choice xmlns:v="urn:schemas-microsoft-com:vml" Requires="v">
                  <p:oleObj spid="_x0000_s20866" name="Formel" r:id="rId6" imgW="1002960" imgH="457200" progId="Equation.3">
                    <p:embed/>
                  </p:oleObj>
                </mc:Choice>
                <mc:Fallback>
                  <p:oleObj name="Formel" r:id="rId6" imgW="1002960" imgH="457200" progId="Equation.3">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4663" y="5445125"/>
                          <a:ext cx="10033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8"/>
            <p:cNvGraphicFramePr>
              <a:graphicFrameLocks noGrp="1" noChangeAspect="1"/>
            </p:cNvGraphicFramePr>
            <p:nvPr>
              <p:ph sz="quarter" idx="2"/>
            </p:nvPr>
          </p:nvGraphicFramePr>
          <p:xfrm>
            <a:off x="7308850" y="5373688"/>
            <a:ext cx="1511300" cy="650875"/>
          </p:xfrm>
          <a:graphic>
            <a:graphicData uri="http://schemas.openxmlformats.org/presentationml/2006/ole">
              <mc:AlternateContent xmlns:mc="http://schemas.openxmlformats.org/markup-compatibility/2006">
                <mc:Choice xmlns:v="urn:schemas-microsoft-com:vml" Requires="v">
                  <p:oleObj spid="_x0000_s20867" name="Формула" r:id="rId8" imgW="1511280" imgH="1371600" progId="Equation.3">
                    <p:embed/>
                  </p:oleObj>
                </mc:Choice>
                <mc:Fallback>
                  <p:oleObj name="Формула" r:id="rId8" imgW="1511280" imgH="1371600" progId="Equation.3">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b="52493"/>
                        <a:stretch>
                          <a:fillRect/>
                        </a:stretch>
                      </p:blipFill>
                      <p:spPr bwMode="auto">
                        <a:xfrm>
                          <a:off x="7308850" y="5373688"/>
                          <a:ext cx="1511300" cy="650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8461" name="Object 29"/>
            <p:cNvGraphicFramePr>
              <a:graphicFrameLocks noChangeAspect="1"/>
            </p:cNvGraphicFramePr>
            <p:nvPr/>
          </p:nvGraphicFramePr>
          <p:xfrm>
            <a:off x="4643438" y="4076700"/>
            <a:ext cx="3600450" cy="573088"/>
          </p:xfrm>
          <a:graphic>
            <a:graphicData uri="http://schemas.openxmlformats.org/presentationml/2006/ole">
              <mc:AlternateContent xmlns:mc="http://schemas.openxmlformats.org/markup-compatibility/2006">
                <mc:Choice xmlns:v="urn:schemas-microsoft-com:vml" Requires="v">
                  <p:oleObj spid="_x0000_s20868" r:id="rId10" imgW="3441700" imgH="546100" progId="">
                    <p:embed/>
                  </p:oleObj>
                </mc:Choice>
                <mc:Fallback>
                  <p:oleObj r:id="rId10" imgW="3441700" imgH="546100" progId="">
                    <p:embed/>
                    <p:pic>
                      <p:nvPicPr>
                        <p:cNvPr id="0"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43438" y="4076700"/>
                          <a:ext cx="3600450" cy="573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58462" name="Rectangle 30"/>
            <p:cNvSpPr>
              <a:spLocks noChangeArrowheads="1"/>
            </p:cNvSpPr>
            <p:nvPr/>
          </p:nvSpPr>
          <p:spPr bwMode="auto">
            <a:xfrm>
              <a:off x="4319340" y="4858706"/>
              <a:ext cx="4357116" cy="400110"/>
            </a:xfrm>
            <a:prstGeom prst="rect">
              <a:avLst/>
            </a:prstGeom>
            <a:noFill/>
            <a:ln w="9525">
              <a:noFill/>
              <a:miter lim="800000"/>
              <a:headEnd/>
              <a:tailEnd/>
            </a:ln>
            <a:effectLst/>
          </p:spPr>
          <p:txBody>
            <a:bodyPr wrap="square" lIns="0" tIns="0" rIns="0" bIns="0" anchor="ctr">
              <a:spAutoFit/>
            </a:bodyPr>
            <a:lstStyle/>
            <a:p>
              <a:r>
                <a:rPr lang="en-US" altLang="ja-JP" sz="1000" b="1" dirty="0">
                  <a:effectLst/>
                  <a:ea typeface="ＭＳ Ｐゴシック" pitchFamily="34" charset="-128"/>
                </a:rPr>
                <a:t>Orientation factor:</a:t>
              </a:r>
            </a:p>
            <a:p>
              <a:r>
                <a:rPr lang="en-US" altLang="ja-JP" sz="1600" dirty="0">
                  <a:effectLst/>
                  <a:ea typeface="ＭＳ Ｐゴシック" pitchFamily="34" charset="-128"/>
                </a:rPr>
                <a:t> </a:t>
              </a:r>
              <a:r>
                <a:rPr lang="en-US" altLang="ja-JP" sz="1600" dirty="0">
                  <a:effectLst/>
                  <a:latin typeface="Times New Roman" pitchFamily="18" charset="0"/>
                  <a:ea typeface="ＭＳ Ｐゴシック" pitchFamily="34" charset="-128"/>
                </a:rPr>
                <a:t>k</a:t>
              </a:r>
              <a:r>
                <a:rPr lang="en-US" altLang="ja-JP" sz="1600" baseline="30000" dirty="0">
                  <a:effectLst/>
                  <a:latin typeface="Times New Roman" pitchFamily="18" charset="0"/>
                  <a:ea typeface="ＭＳ Ｐゴシック" pitchFamily="34" charset="-128"/>
                </a:rPr>
                <a:t>2</a:t>
              </a:r>
              <a:r>
                <a:rPr lang="en-US" altLang="ja-JP" sz="1600" dirty="0">
                  <a:effectLst/>
                  <a:latin typeface="Times New Roman" pitchFamily="18" charset="0"/>
                  <a:ea typeface="ＭＳ Ｐゴシック" pitchFamily="34" charset="-128"/>
                </a:rPr>
                <a:t>=[Cos</a:t>
              </a:r>
              <a:r>
                <a:rPr lang="en-US" altLang="ja-JP" sz="1600" b="1" dirty="0">
                  <a:effectLst/>
                  <a:latin typeface="Times New Roman" pitchFamily="18" charset="0"/>
                  <a:ea typeface="ＭＳ Ｐゴシック" pitchFamily="34" charset="-128"/>
                </a:rPr>
                <a:t>(</a:t>
              </a:r>
              <a:r>
                <a:rPr lang="en-US" altLang="ja-JP" sz="1600" b="1" dirty="0">
                  <a:effectLst/>
                  <a:latin typeface="Times New Roman" pitchFamily="18" charset="0"/>
                  <a:ea typeface="ＭＳ Ｐゴシック" pitchFamily="34" charset="-128"/>
                  <a:sym typeface="Symbol" pitchFamily="18" charset="2"/>
                </a:rPr>
                <a:t></a:t>
              </a:r>
              <a:r>
                <a:rPr lang="en-US" altLang="ja-JP" sz="1600" b="1" baseline="-25000" dirty="0">
                  <a:effectLst/>
                  <a:latin typeface="Times New Roman" pitchFamily="18" charset="0"/>
                  <a:ea typeface="ＭＳ Ｐゴシック" pitchFamily="34" charset="-128"/>
                </a:rPr>
                <a:t>D</a:t>
              </a:r>
              <a:r>
                <a:rPr lang="en-US" altLang="ja-JP" sz="1600" b="1" dirty="0">
                  <a:effectLst/>
                  <a:latin typeface="Times New Roman" pitchFamily="18" charset="0"/>
                  <a:ea typeface="ＭＳ Ｐゴシック" pitchFamily="34" charset="-128"/>
                  <a:sym typeface="Symbol" pitchFamily="18" charset="2"/>
                </a:rPr>
                <a:t>, </a:t>
              </a:r>
              <a:r>
                <a:rPr lang="en-US" altLang="ja-JP" sz="1600" b="1" baseline="-25000" dirty="0">
                  <a:effectLst/>
                  <a:latin typeface="Times New Roman" pitchFamily="18" charset="0"/>
                  <a:ea typeface="ＭＳ Ｐゴシック" pitchFamily="34" charset="-128"/>
                </a:rPr>
                <a:t>A</a:t>
              </a:r>
              <a:r>
                <a:rPr lang="en-US" altLang="ja-JP" sz="1600" dirty="0">
                  <a:effectLst/>
                  <a:latin typeface="Times New Roman" pitchFamily="18" charset="0"/>
                  <a:ea typeface="ＭＳ Ｐゴシック" pitchFamily="34" charset="-128"/>
                  <a:sym typeface="Symbol" pitchFamily="18" charset="2"/>
                </a:rPr>
                <a:t>) - 3 Cos(</a:t>
              </a:r>
              <a:r>
                <a:rPr lang="en-US" altLang="ja-JP" sz="1600" b="1" dirty="0">
                  <a:effectLst/>
                  <a:latin typeface="Times New Roman" pitchFamily="18" charset="0"/>
                  <a:ea typeface="ＭＳ Ｐゴシック" pitchFamily="34" charset="-128"/>
                  <a:sym typeface="Symbol" pitchFamily="18" charset="2"/>
                </a:rPr>
                <a:t></a:t>
              </a:r>
              <a:r>
                <a:rPr lang="en-US" altLang="ja-JP" sz="1600" b="1" baseline="-25000" dirty="0">
                  <a:effectLst/>
                  <a:latin typeface="Times New Roman" pitchFamily="18" charset="0"/>
                  <a:ea typeface="ＭＳ Ｐゴシック" pitchFamily="34" charset="-128"/>
                </a:rPr>
                <a:t>D</a:t>
              </a:r>
              <a:r>
                <a:rPr lang="en-US" altLang="ja-JP" sz="1600" b="1" dirty="0">
                  <a:effectLst/>
                  <a:latin typeface="Times New Roman" pitchFamily="18" charset="0"/>
                  <a:ea typeface="ＭＳ Ｐゴシック" pitchFamily="34" charset="-128"/>
                  <a:sym typeface="Symbol" pitchFamily="18" charset="2"/>
                </a:rPr>
                <a:t>, R</a:t>
              </a:r>
              <a:r>
                <a:rPr lang="en-US" altLang="ja-JP" sz="1600" b="1" baseline="-25000" dirty="0">
                  <a:effectLst/>
                  <a:latin typeface="Times New Roman" pitchFamily="18" charset="0"/>
                  <a:ea typeface="ＭＳ Ｐゴシック" pitchFamily="34" charset="-128"/>
                  <a:sym typeface="Symbol" pitchFamily="18" charset="2"/>
                </a:rPr>
                <a:t>DA</a:t>
              </a:r>
              <a:r>
                <a:rPr lang="en-US" altLang="ja-JP" sz="1600" dirty="0">
                  <a:effectLst/>
                  <a:latin typeface="Times New Roman" pitchFamily="18" charset="0"/>
                  <a:ea typeface="ＭＳ Ｐゴシック" pitchFamily="34" charset="-128"/>
                  <a:sym typeface="Symbol" pitchFamily="18" charset="2"/>
                </a:rPr>
                <a:t>)</a:t>
              </a:r>
              <a:r>
                <a:rPr lang="en-US" altLang="ja-JP" sz="1600" b="1" dirty="0">
                  <a:effectLst/>
                  <a:latin typeface="Times New Roman" pitchFamily="18" charset="0"/>
                  <a:ea typeface="ＭＳ Ｐゴシック" pitchFamily="34" charset="-128"/>
                </a:rPr>
                <a:t> </a:t>
              </a:r>
              <a:r>
                <a:rPr lang="en-US" altLang="ja-JP" sz="1600" dirty="0">
                  <a:effectLst/>
                  <a:latin typeface="Times New Roman" pitchFamily="18" charset="0"/>
                  <a:ea typeface="ＭＳ Ｐゴシック" pitchFamily="34" charset="-128"/>
                </a:rPr>
                <a:t>Cos</a:t>
              </a:r>
              <a:r>
                <a:rPr lang="en-US" altLang="ja-JP" sz="1600" b="1" dirty="0">
                  <a:effectLst/>
                  <a:latin typeface="Times New Roman" pitchFamily="18" charset="0"/>
                  <a:ea typeface="ＭＳ Ｐゴシック" pitchFamily="34" charset="-128"/>
                </a:rPr>
                <a:t>(</a:t>
              </a:r>
              <a:r>
                <a:rPr lang="en-US" altLang="ja-JP" sz="1600" b="1" dirty="0">
                  <a:effectLst/>
                  <a:latin typeface="Times New Roman" pitchFamily="18" charset="0"/>
                  <a:ea typeface="ＭＳ Ｐゴシック" pitchFamily="34" charset="-128"/>
                  <a:sym typeface="Symbol" pitchFamily="18" charset="2"/>
                </a:rPr>
                <a:t></a:t>
              </a:r>
              <a:r>
                <a:rPr lang="en-US" altLang="ja-JP" sz="1600" b="1" baseline="-25000" dirty="0">
                  <a:effectLst/>
                  <a:latin typeface="Times New Roman" pitchFamily="18" charset="0"/>
                  <a:ea typeface="ＭＳ Ｐゴシック" pitchFamily="34" charset="-128"/>
                </a:rPr>
                <a:t>A</a:t>
              </a:r>
              <a:r>
                <a:rPr lang="en-US" altLang="ja-JP" sz="1600" b="1" dirty="0">
                  <a:effectLst/>
                  <a:latin typeface="Times New Roman" pitchFamily="18" charset="0"/>
                  <a:ea typeface="ＭＳ Ｐゴシック" pitchFamily="34" charset="-128"/>
                  <a:sym typeface="Symbol" pitchFamily="18" charset="2"/>
                </a:rPr>
                <a:t>, R</a:t>
              </a:r>
              <a:r>
                <a:rPr lang="en-US" altLang="ja-JP" sz="1600" b="1" baseline="-25000" dirty="0">
                  <a:effectLst/>
                  <a:latin typeface="Times New Roman" pitchFamily="18" charset="0"/>
                  <a:ea typeface="ＭＳ Ｐゴシック" pitchFamily="34" charset="-128"/>
                  <a:sym typeface="Symbol" pitchFamily="18" charset="2"/>
                </a:rPr>
                <a:t>DA</a:t>
              </a:r>
              <a:r>
                <a:rPr lang="en-US" altLang="ja-JP" sz="1600" dirty="0">
                  <a:effectLst/>
                  <a:latin typeface="Times New Roman" pitchFamily="18" charset="0"/>
                  <a:ea typeface="ＭＳ Ｐゴシック" pitchFamily="34" charset="-128"/>
                  <a:sym typeface="Symbol" pitchFamily="18" charset="2"/>
                </a:rPr>
                <a:t>)]</a:t>
              </a:r>
              <a:r>
                <a:rPr lang="en-US" altLang="ja-JP" sz="1600" b="1" baseline="30000" dirty="0">
                  <a:effectLst/>
                  <a:latin typeface="Times New Roman" pitchFamily="18" charset="0"/>
                  <a:ea typeface="ＭＳ Ｐゴシック" pitchFamily="34" charset="-128"/>
                  <a:sym typeface="Symbol" pitchFamily="18" charset="2"/>
                </a:rPr>
                <a:t>2</a:t>
              </a:r>
              <a:r>
                <a:rPr lang="ru-RU" altLang="ja-JP" sz="1600" dirty="0">
                  <a:effectLst>
                    <a:outerShdw blurRad="38100" dist="38100" dir="2700000" algn="tl">
                      <a:srgbClr val="C0C0C0"/>
                    </a:outerShdw>
                  </a:effectLst>
                  <a:latin typeface="Times New Roman" pitchFamily="18" charset="0"/>
                  <a:sym typeface="Symbol" pitchFamily="18" charset="2"/>
                </a:rPr>
                <a:t> </a:t>
              </a:r>
            </a:p>
          </p:txBody>
        </p:sp>
        <p:graphicFrame>
          <p:nvGraphicFramePr>
            <p:cNvPr id="2" name="Object 8"/>
            <p:cNvGraphicFramePr>
              <a:graphicFrameLocks noGrp="1" noChangeAspect="1"/>
            </p:cNvGraphicFramePr>
            <p:nvPr>
              <p:ph sz="quarter" idx="3"/>
            </p:nvPr>
          </p:nvGraphicFramePr>
          <p:xfrm>
            <a:off x="5508625" y="5445125"/>
            <a:ext cx="1511300" cy="471488"/>
          </p:xfrm>
          <a:graphic>
            <a:graphicData uri="http://schemas.openxmlformats.org/presentationml/2006/ole">
              <mc:AlternateContent xmlns:mc="http://schemas.openxmlformats.org/markup-compatibility/2006">
                <mc:Choice xmlns:v="urn:schemas-microsoft-com:vml" Requires="v">
                  <p:oleObj spid="_x0000_s20869" name="Формула" r:id="rId12" imgW="1511280" imgH="1371600" progId="Equation.3">
                    <p:embed/>
                  </p:oleObj>
                </mc:Choice>
                <mc:Fallback>
                  <p:oleObj name="Формула" r:id="rId12" imgW="1511280" imgH="1371600" progId="Equation.3">
                    <p:embed/>
                    <p:pic>
                      <p:nvPicPr>
                        <p:cNvPr id="0" name="Picture 5"/>
                        <p:cNvPicPr>
                          <a:picLocks noChangeAspect="1" noChangeArrowheads="1"/>
                        </p:cNvPicPr>
                        <p:nvPr/>
                      </p:nvPicPr>
                      <p:blipFill>
                        <a:blip r:embed="rId9">
                          <a:extLst>
                            <a:ext uri="{28A0092B-C50C-407E-A947-70E740481C1C}">
                              <a14:useLocalDpi xmlns:a14="http://schemas.microsoft.com/office/drawing/2010/main" val="0"/>
                            </a:ext>
                          </a:extLst>
                        </a:blip>
                        <a:srcRect t="65617"/>
                        <a:stretch>
                          <a:fillRect/>
                        </a:stretch>
                      </p:blipFill>
                      <p:spPr bwMode="auto">
                        <a:xfrm>
                          <a:off x="5508625" y="5445125"/>
                          <a:ext cx="1511300" cy="471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58467" name="Rectangle 35"/>
            <p:cNvSpPr>
              <a:spLocks noChangeArrowheads="1"/>
            </p:cNvSpPr>
            <p:nvPr/>
          </p:nvSpPr>
          <p:spPr bwMode="auto">
            <a:xfrm>
              <a:off x="4211638" y="3933825"/>
              <a:ext cx="4537075" cy="2087563"/>
            </a:xfrm>
            <a:prstGeom prst="rect">
              <a:avLst/>
            </a:prstGeom>
            <a:noFill/>
            <a:ln w="12700">
              <a:solidFill>
                <a:srgbClr val="0000FF"/>
              </a:solidFill>
              <a:miter lim="800000"/>
              <a:headEnd/>
              <a:tailEnd/>
            </a:ln>
            <a:effectLst/>
          </p:spPr>
          <p:txBody>
            <a:bodyPr wrap="none" anchor="ctr"/>
            <a:lstStyle/>
            <a:p>
              <a:endParaRPr lang="ru-RU"/>
            </a:p>
          </p:txBody>
        </p:sp>
      </p:grpSp>
      <p:sp>
        <p:nvSpPr>
          <p:cNvPr id="3" name="Нижний колонтитул 2"/>
          <p:cNvSpPr>
            <a:spLocks noGrp="1"/>
          </p:cNvSpPr>
          <p:nvPr>
            <p:ph type="ftr" sz="quarter" idx="11"/>
          </p:nvPr>
        </p:nvSpPr>
        <p:spPr/>
        <p:txBody>
          <a:bodyPr/>
          <a:lstStyle/>
          <a:p>
            <a:r>
              <a:rPr lang="ru-RU" altLang="en-US" smtClean="0"/>
              <a:t>Иваново - Кострома 2022</a:t>
            </a:r>
            <a:endParaRPr lang="ru-RU" alt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 name="Номер слайда 3"/>
          <p:cNvSpPr>
            <a:spLocks noGrp="1"/>
          </p:cNvSpPr>
          <p:nvPr>
            <p:ph type="sldNum" sz="quarter" idx="12"/>
          </p:nvPr>
        </p:nvSpPr>
        <p:spPr/>
        <p:txBody>
          <a:bodyPr/>
          <a:lstStyle/>
          <a:p>
            <a:fld id="{D713082A-6B10-4333-96AE-50AA9AA08806}" type="slidenum">
              <a:rPr lang="ru-RU" altLang="en-US"/>
              <a:pPr/>
              <a:t>12</a:t>
            </a:fld>
            <a:endParaRPr lang="ru-RU" altLang="en-US"/>
          </a:p>
        </p:txBody>
      </p:sp>
      <p:sp>
        <p:nvSpPr>
          <p:cNvPr id="576636" name="AutoShape 124"/>
          <p:cNvSpPr>
            <a:spLocks noChangeArrowheads="1"/>
          </p:cNvSpPr>
          <p:nvPr/>
        </p:nvSpPr>
        <p:spPr bwMode="auto">
          <a:xfrm>
            <a:off x="468313" y="260350"/>
            <a:ext cx="8351837" cy="647700"/>
          </a:xfrm>
          <a:prstGeom prst="roundRect">
            <a:avLst>
              <a:gd name="adj" fmla="val 21667"/>
            </a:avLst>
          </a:prstGeom>
          <a:noFill/>
          <a:ln w="9525">
            <a:noFill/>
            <a:round/>
            <a:headEnd/>
            <a:tailEnd/>
          </a:ln>
          <a:effectLst/>
        </p:spPr>
        <p:txBody>
          <a:bodyPr anchor="b"/>
          <a:lstStyle/>
          <a:p>
            <a:pPr algn="ctr"/>
            <a:r>
              <a:rPr lang="ru-RU" sz="2000" b="1" dirty="0">
                <a:solidFill>
                  <a:srgbClr val="000066"/>
                </a:solidFill>
                <a:effectLst/>
                <a:latin typeface="Tahoma" pitchFamily="34" charset="0"/>
                <a:ea typeface="Tahoma" pitchFamily="34" charset="0"/>
                <a:cs typeface="Tahoma" pitchFamily="34" charset="0"/>
              </a:rPr>
              <a:t>Перенос энергии возбуждения по триплетным уровням в </a:t>
            </a:r>
            <a:r>
              <a:rPr lang="ru-RU" sz="2000" b="1" dirty="0">
                <a:solidFill>
                  <a:srgbClr val="000066"/>
                </a:solidFill>
                <a:effectLst/>
                <a:latin typeface="Tahoma" pitchFamily="34" charset="0"/>
                <a:ea typeface="Tahoma" pitchFamily="34" charset="0"/>
                <a:cs typeface="Tahoma" pitchFamily="34" charset="0"/>
                <a:sym typeface="Symbol" pitchFamily="18" charset="2"/>
              </a:rPr>
              <a:t>химических </a:t>
            </a:r>
            <a:r>
              <a:rPr lang="ru-RU" sz="2000" b="1" dirty="0" err="1">
                <a:solidFill>
                  <a:srgbClr val="000066"/>
                </a:solidFill>
                <a:effectLst/>
                <a:latin typeface="Tahoma" pitchFamily="34" charset="0"/>
                <a:ea typeface="Tahoma" pitchFamily="34" charset="0"/>
                <a:cs typeface="Tahoma" pitchFamily="34" charset="0"/>
                <a:sym typeface="Symbol" pitchFamily="18" charset="2"/>
              </a:rPr>
              <a:t>димерах</a:t>
            </a:r>
            <a:r>
              <a:rPr lang="ru-RU" sz="2000" b="1" dirty="0">
                <a:solidFill>
                  <a:srgbClr val="000066"/>
                </a:solidFill>
                <a:effectLst/>
                <a:latin typeface="Tahoma" pitchFamily="34" charset="0"/>
                <a:ea typeface="Tahoma" pitchFamily="34" charset="0"/>
                <a:cs typeface="Tahoma" pitchFamily="34" charset="0"/>
                <a:sym typeface="Symbol" pitchFamily="18" charset="2"/>
              </a:rPr>
              <a:t> С</a:t>
            </a:r>
            <a:r>
              <a:rPr lang="en-US" sz="2000" b="1" dirty="0">
                <a:solidFill>
                  <a:srgbClr val="000066"/>
                </a:solidFill>
                <a:effectLst/>
                <a:latin typeface="Tahoma" pitchFamily="34" charset="0"/>
                <a:ea typeface="Tahoma" pitchFamily="34" charset="0"/>
                <a:cs typeface="Tahoma" pitchFamily="34" charset="0"/>
                <a:sym typeface="Symbol" pitchFamily="18" charset="2"/>
              </a:rPr>
              <a:t>u-</a:t>
            </a:r>
            <a:r>
              <a:rPr lang="ru-RU" sz="2000" b="1" dirty="0" err="1">
                <a:solidFill>
                  <a:srgbClr val="000066"/>
                </a:solidFill>
                <a:effectLst/>
                <a:latin typeface="Tahoma" pitchFamily="34" charset="0"/>
                <a:ea typeface="Tahoma" pitchFamily="34" charset="0"/>
                <a:cs typeface="Tahoma" pitchFamily="34" charset="0"/>
                <a:sym typeface="Symbol" pitchFamily="18" charset="2"/>
              </a:rPr>
              <a:t>циклопентанпорфиринов</a:t>
            </a:r>
            <a:r>
              <a:rPr lang="ru-RU" sz="2000" b="1" dirty="0">
                <a:solidFill>
                  <a:srgbClr val="000066"/>
                </a:solidFill>
                <a:effectLst/>
                <a:latin typeface="Tahoma" pitchFamily="34" charset="0"/>
                <a:ea typeface="Tahoma" pitchFamily="34" charset="0"/>
                <a:cs typeface="Tahoma" pitchFamily="34" charset="0"/>
                <a:sym typeface="Symbol" pitchFamily="18" charset="2"/>
              </a:rPr>
              <a:t> при </a:t>
            </a:r>
            <a:r>
              <a:rPr lang="en-US" sz="2000" b="1" dirty="0">
                <a:solidFill>
                  <a:srgbClr val="000066"/>
                </a:solidFill>
                <a:effectLst/>
                <a:latin typeface="Tahoma" pitchFamily="34" charset="0"/>
                <a:ea typeface="Tahoma" pitchFamily="34" charset="0"/>
                <a:cs typeface="Tahoma" pitchFamily="34" charset="0"/>
                <a:sym typeface="Symbol" pitchFamily="18" charset="2"/>
              </a:rPr>
              <a:t>77 </a:t>
            </a:r>
            <a:r>
              <a:rPr lang="ru-RU" sz="2000" b="1" dirty="0">
                <a:solidFill>
                  <a:srgbClr val="000066"/>
                </a:solidFill>
                <a:effectLst/>
                <a:latin typeface="Tahoma" pitchFamily="34" charset="0"/>
                <a:ea typeface="Tahoma" pitchFamily="34" charset="0"/>
                <a:cs typeface="Tahoma" pitchFamily="34" charset="0"/>
                <a:sym typeface="Symbol" pitchFamily="18" charset="2"/>
              </a:rPr>
              <a:t>К</a:t>
            </a:r>
            <a:endParaRPr lang="de-DE" sz="2000" b="1" dirty="0">
              <a:solidFill>
                <a:srgbClr val="000066"/>
              </a:solidFill>
              <a:effectLst/>
              <a:latin typeface="Tahoma" pitchFamily="34" charset="0"/>
              <a:ea typeface="Tahoma" pitchFamily="34" charset="0"/>
              <a:cs typeface="Tahoma" pitchFamily="34" charset="0"/>
            </a:endParaRPr>
          </a:p>
        </p:txBody>
      </p:sp>
      <p:grpSp>
        <p:nvGrpSpPr>
          <p:cNvPr id="2" name="Group 152"/>
          <p:cNvGrpSpPr>
            <a:grpSpLocks/>
          </p:cNvGrpSpPr>
          <p:nvPr/>
        </p:nvGrpSpPr>
        <p:grpSpPr bwMode="auto">
          <a:xfrm>
            <a:off x="5461000" y="1125538"/>
            <a:ext cx="3359150" cy="4751387"/>
            <a:chOff x="3243" y="709"/>
            <a:chExt cx="2116" cy="2993"/>
          </a:xfrm>
        </p:grpSpPr>
        <p:pic>
          <p:nvPicPr>
            <p:cNvPr id="576639" name="Picture 127"/>
            <p:cNvPicPr>
              <a:picLocks noChangeAspect="1" noChangeArrowheads="1"/>
            </p:cNvPicPr>
            <p:nvPr/>
          </p:nvPicPr>
          <p:blipFill>
            <a:blip r:embed="rId3" cstate="print"/>
            <a:srcRect l="51740" t="51959" r="12254" b="8571"/>
            <a:stretch>
              <a:fillRect/>
            </a:stretch>
          </p:blipFill>
          <p:spPr bwMode="auto">
            <a:xfrm>
              <a:off x="3243" y="709"/>
              <a:ext cx="2116" cy="2993"/>
            </a:xfrm>
            <a:prstGeom prst="rect">
              <a:avLst/>
            </a:prstGeom>
            <a:solidFill>
              <a:srgbClr val="CCFFCC"/>
            </a:solidFill>
            <a:ln w="9525">
              <a:noFill/>
              <a:miter lim="800000"/>
              <a:headEnd/>
              <a:tailEnd/>
            </a:ln>
          </p:spPr>
        </p:pic>
        <p:sp>
          <p:nvSpPr>
            <p:cNvPr id="576661" name="Line 149"/>
            <p:cNvSpPr>
              <a:spLocks noChangeShapeType="1"/>
            </p:cNvSpPr>
            <p:nvPr/>
          </p:nvSpPr>
          <p:spPr bwMode="auto">
            <a:xfrm>
              <a:off x="3742" y="1389"/>
              <a:ext cx="0" cy="636"/>
            </a:xfrm>
            <a:prstGeom prst="line">
              <a:avLst/>
            </a:prstGeom>
            <a:noFill/>
            <a:ln w="34925">
              <a:solidFill>
                <a:schemeClr val="tx1"/>
              </a:solidFill>
              <a:prstDash val="dash"/>
              <a:round/>
              <a:headEnd/>
              <a:tailEnd type="triangle" w="med" len="med"/>
            </a:ln>
            <a:effectLst/>
          </p:spPr>
          <p:txBody>
            <a:bodyPr/>
            <a:lstStyle/>
            <a:p>
              <a:endParaRPr lang="ru-RU"/>
            </a:p>
          </p:txBody>
        </p:sp>
        <p:sp>
          <p:nvSpPr>
            <p:cNvPr id="576663" name="Line 151"/>
            <p:cNvSpPr>
              <a:spLocks noChangeShapeType="1"/>
            </p:cNvSpPr>
            <p:nvPr/>
          </p:nvSpPr>
          <p:spPr bwMode="auto">
            <a:xfrm>
              <a:off x="4808" y="1344"/>
              <a:ext cx="0" cy="636"/>
            </a:xfrm>
            <a:prstGeom prst="line">
              <a:avLst/>
            </a:prstGeom>
            <a:noFill/>
            <a:ln w="34925">
              <a:solidFill>
                <a:schemeClr val="tx1"/>
              </a:solidFill>
              <a:prstDash val="dash"/>
              <a:round/>
              <a:headEnd/>
              <a:tailEnd type="triangle" w="med" len="med"/>
            </a:ln>
            <a:effectLst/>
          </p:spPr>
          <p:txBody>
            <a:bodyPr/>
            <a:lstStyle/>
            <a:p>
              <a:endParaRPr lang="ru-RU"/>
            </a:p>
          </p:txBody>
        </p:sp>
      </p:grpSp>
      <p:sp>
        <p:nvSpPr>
          <p:cNvPr id="576665" name="AutoShape 153"/>
          <p:cNvSpPr>
            <a:spLocks noChangeArrowheads="1"/>
          </p:cNvSpPr>
          <p:nvPr/>
        </p:nvSpPr>
        <p:spPr bwMode="auto">
          <a:xfrm rot="4768432">
            <a:off x="7085806" y="2210594"/>
            <a:ext cx="398463" cy="1825625"/>
          </a:xfrm>
          <a:prstGeom prst="curvedRightArrow">
            <a:avLst>
              <a:gd name="adj1" fmla="val 91633"/>
              <a:gd name="adj2" fmla="val 183267"/>
              <a:gd name="adj3" fmla="val 33333"/>
            </a:avLst>
          </a:prstGeom>
          <a:solidFill>
            <a:srgbClr val="FF00FF"/>
          </a:solidFill>
          <a:ln w="22225">
            <a:solidFill>
              <a:srgbClr val="FF0000"/>
            </a:solidFill>
            <a:miter lim="800000"/>
            <a:headEnd/>
            <a:tailEnd/>
          </a:ln>
          <a:effectLst/>
        </p:spPr>
        <p:txBody>
          <a:bodyPr wrap="none" anchor="ctr"/>
          <a:lstStyle/>
          <a:p>
            <a:endParaRPr lang="ru-RU"/>
          </a:p>
        </p:txBody>
      </p:sp>
      <p:sp>
        <p:nvSpPr>
          <p:cNvPr id="576666" name="Rectangle 154"/>
          <p:cNvSpPr>
            <a:spLocks noChangeArrowheads="1"/>
          </p:cNvSpPr>
          <p:nvPr/>
        </p:nvSpPr>
        <p:spPr bwMode="auto">
          <a:xfrm>
            <a:off x="3347864" y="2636912"/>
            <a:ext cx="2305050" cy="626701"/>
          </a:xfrm>
          <a:prstGeom prst="rect">
            <a:avLst/>
          </a:prstGeom>
          <a:noFill/>
          <a:ln w="9525">
            <a:noFill/>
            <a:miter lim="800000"/>
            <a:headEnd/>
            <a:tailEnd/>
          </a:ln>
          <a:effectLst/>
        </p:spPr>
        <p:txBody>
          <a:bodyPr lIns="54000" tIns="36000" rIns="54000" bIns="36000">
            <a:spAutoFit/>
          </a:bodyPr>
          <a:lstStyle/>
          <a:p>
            <a:r>
              <a:rPr kumimoji="1" lang="en-US" altLang="en-US" sz="1200" b="1" u="sng" dirty="0">
                <a:solidFill>
                  <a:srgbClr val="000066"/>
                </a:solidFill>
                <a:effectLst/>
                <a:latin typeface="Arial" pitchFamily="34" charset="0"/>
              </a:rPr>
              <a:t>7</a:t>
            </a:r>
            <a:r>
              <a:rPr kumimoji="1" lang="ru-RU" altLang="en-US" sz="1200" b="1" u="sng" dirty="0">
                <a:solidFill>
                  <a:srgbClr val="000066"/>
                </a:solidFill>
                <a:effectLst/>
                <a:latin typeface="Arial" pitchFamily="34" charset="0"/>
              </a:rPr>
              <a:t>7 К, ТГФ</a:t>
            </a:r>
            <a:r>
              <a:rPr kumimoji="1" lang="en-US" altLang="en-US" sz="1200" b="1" u="sng" dirty="0">
                <a:solidFill>
                  <a:srgbClr val="000066"/>
                </a:solidFill>
                <a:effectLst/>
                <a:latin typeface="Arial" pitchFamily="34" charset="0"/>
              </a:rPr>
              <a:t>+</a:t>
            </a:r>
            <a:r>
              <a:rPr kumimoji="1" lang="ru-RU" altLang="en-US" sz="1200" b="1" u="sng" dirty="0">
                <a:solidFill>
                  <a:srgbClr val="000066"/>
                </a:solidFill>
                <a:effectLst/>
                <a:latin typeface="Arial" pitchFamily="34" charset="0"/>
              </a:rPr>
              <a:t>Толуол</a:t>
            </a:r>
            <a:r>
              <a:rPr kumimoji="1" lang="ru-RU" altLang="en-US" sz="1200" b="1" dirty="0">
                <a:solidFill>
                  <a:srgbClr val="000066"/>
                </a:solidFill>
                <a:effectLst/>
                <a:latin typeface="Arial" pitchFamily="34" charset="0"/>
              </a:rPr>
              <a:t> Т</a:t>
            </a:r>
          </a:p>
          <a:p>
            <a:r>
              <a:rPr kumimoji="1" lang="ru-RU" sz="1200" b="1" dirty="0">
                <a:solidFill>
                  <a:srgbClr val="000066"/>
                </a:solidFill>
                <a:effectLst/>
                <a:latin typeface="Arial" pitchFamily="34" charset="0"/>
              </a:rPr>
              <a:t>Тушение </a:t>
            </a:r>
            <a:r>
              <a:rPr kumimoji="1" lang="ru-RU" sz="1200" b="1" dirty="0" err="1">
                <a:solidFill>
                  <a:srgbClr val="000066"/>
                </a:solidFill>
                <a:effectLst/>
                <a:latin typeface="Arial" pitchFamily="34" charset="0"/>
              </a:rPr>
              <a:t>фосф</a:t>
            </a:r>
            <a:r>
              <a:rPr kumimoji="1" lang="en-US" sz="1200" b="1" dirty="0">
                <a:solidFill>
                  <a:srgbClr val="000066"/>
                </a:solidFill>
                <a:effectLst/>
                <a:latin typeface="Arial" pitchFamily="34" charset="0"/>
              </a:rPr>
              <a:t>.</a:t>
            </a:r>
            <a:r>
              <a:rPr kumimoji="1" lang="ru-RU" sz="1200" b="1" dirty="0">
                <a:solidFill>
                  <a:srgbClr val="000066"/>
                </a:solidFill>
                <a:effectLst/>
                <a:latin typeface="Arial" pitchFamily="34" charset="0"/>
              </a:rPr>
              <a:t> </a:t>
            </a:r>
            <a:r>
              <a:rPr kumimoji="1" lang="en-US" sz="1200" b="1" dirty="0">
                <a:solidFill>
                  <a:srgbClr val="000066"/>
                </a:solidFill>
                <a:effectLst/>
                <a:latin typeface="Arial" pitchFamily="34" charset="0"/>
              </a:rPr>
              <a:t>D </a:t>
            </a:r>
            <a:r>
              <a:rPr kumimoji="1" lang="ru-RU" sz="1200" b="1" dirty="0">
                <a:solidFill>
                  <a:srgbClr val="000066"/>
                </a:solidFill>
                <a:effectLst/>
                <a:latin typeface="Arial" pitchFamily="34" charset="0"/>
              </a:rPr>
              <a:t>в 70 раз</a:t>
            </a:r>
            <a:r>
              <a:rPr kumimoji="1" lang="en-US" sz="1200" b="1" dirty="0">
                <a:solidFill>
                  <a:srgbClr val="000066"/>
                </a:solidFill>
                <a:effectLst/>
                <a:latin typeface="Arial" pitchFamily="34" charset="0"/>
              </a:rPr>
              <a:t> </a:t>
            </a:r>
            <a:r>
              <a:rPr kumimoji="1" lang="ru-RU" sz="1200" b="1" dirty="0">
                <a:solidFill>
                  <a:srgbClr val="000066"/>
                </a:solidFill>
                <a:effectLst/>
                <a:latin typeface="Arial" pitchFamily="34" charset="0"/>
                <a:sym typeface="Symbol" pitchFamily="18" charset="2"/>
              </a:rPr>
              <a:t></a:t>
            </a:r>
            <a:r>
              <a:rPr kumimoji="1" lang="en-US" sz="1200" b="1" baseline="-25000" dirty="0">
                <a:solidFill>
                  <a:srgbClr val="000066"/>
                </a:solidFill>
                <a:effectLst/>
                <a:latin typeface="Arial" pitchFamily="34" charset="0"/>
                <a:sym typeface="Symbol" pitchFamily="18" charset="2"/>
              </a:rPr>
              <a:t>D</a:t>
            </a:r>
            <a:r>
              <a:rPr kumimoji="1" lang="en-US" sz="1200" b="1" baseline="30000" dirty="0">
                <a:solidFill>
                  <a:srgbClr val="000066"/>
                </a:solidFill>
                <a:effectLst/>
                <a:latin typeface="Arial" pitchFamily="34" charset="0"/>
                <a:sym typeface="Symbol" pitchFamily="18" charset="2"/>
              </a:rPr>
              <a:t>0</a:t>
            </a:r>
            <a:r>
              <a:rPr kumimoji="1" lang="en-US" sz="1200" b="1" dirty="0">
                <a:solidFill>
                  <a:srgbClr val="000066"/>
                </a:solidFill>
                <a:effectLst/>
                <a:latin typeface="Arial" pitchFamily="34" charset="0"/>
                <a:sym typeface="Symbol" pitchFamily="18" charset="2"/>
              </a:rPr>
              <a:t> = </a:t>
            </a:r>
            <a:r>
              <a:rPr kumimoji="1" lang="ru-RU" sz="1200" b="1" dirty="0">
                <a:solidFill>
                  <a:srgbClr val="000066"/>
                </a:solidFill>
                <a:effectLst/>
                <a:latin typeface="Arial" pitchFamily="34" charset="0"/>
                <a:sym typeface="Symbol" pitchFamily="18" charset="2"/>
              </a:rPr>
              <a:t>0.18</a:t>
            </a:r>
            <a:r>
              <a:rPr kumimoji="1" lang="en-US" sz="1200" b="1" dirty="0">
                <a:solidFill>
                  <a:srgbClr val="000066"/>
                </a:solidFill>
                <a:effectLst/>
                <a:latin typeface="Arial" pitchFamily="34" charset="0"/>
                <a:sym typeface="Symbol" pitchFamily="18" charset="2"/>
              </a:rPr>
              <a:t> </a:t>
            </a:r>
            <a:r>
              <a:rPr kumimoji="1" lang="ru-RU" sz="1200" b="1" dirty="0">
                <a:solidFill>
                  <a:srgbClr val="000066"/>
                </a:solidFill>
                <a:effectLst/>
                <a:latin typeface="Arial" pitchFamily="34" charset="0"/>
              </a:rPr>
              <a:t>мкс </a:t>
            </a:r>
            <a:r>
              <a:rPr kumimoji="1" lang="ru-RU" sz="1200" b="1" dirty="0">
                <a:solidFill>
                  <a:srgbClr val="FF3300"/>
                </a:solidFill>
                <a:effectLst/>
                <a:latin typeface="Arial" pitchFamily="34" charset="0"/>
                <a:sym typeface="Symbol" pitchFamily="18" charset="2"/>
              </a:rPr>
              <a:t> </a:t>
            </a:r>
            <a:r>
              <a:rPr kumimoji="1" lang="ru-RU" sz="1200" b="1" dirty="0">
                <a:solidFill>
                  <a:srgbClr val="000066"/>
                </a:solidFill>
                <a:effectLst/>
                <a:latin typeface="Arial" pitchFamily="34" charset="0"/>
                <a:sym typeface="Symbol" pitchFamily="18" charset="2"/>
              </a:rPr>
              <a:t></a:t>
            </a:r>
            <a:r>
              <a:rPr kumimoji="1" lang="en-US" sz="1200" b="1" baseline="-25000" dirty="0">
                <a:solidFill>
                  <a:srgbClr val="000066"/>
                </a:solidFill>
                <a:effectLst/>
                <a:latin typeface="Arial" pitchFamily="34" charset="0"/>
                <a:sym typeface="Symbol" pitchFamily="18" charset="2"/>
              </a:rPr>
              <a:t>D</a:t>
            </a:r>
            <a:r>
              <a:rPr kumimoji="1" lang="en-US" sz="1200" b="1" dirty="0">
                <a:solidFill>
                  <a:srgbClr val="000066"/>
                </a:solidFill>
                <a:effectLst/>
                <a:latin typeface="Arial" pitchFamily="34" charset="0"/>
                <a:sym typeface="Symbol" pitchFamily="18" charset="2"/>
              </a:rPr>
              <a:t> = </a:t>
            </a:r>
            <a:r>
              <a:rPr kumimoji="1" lang="ru-RU" sz="1200" b="1" dirty="0">
                <a:solidFill>
                  <a:srgbClr val="000066"/>
                </a:solidFill>
                <a:effectLst/>
                <a:latin typeface="Arial" pitchFamily="34" charset="0"/>
                <a:sym typeface="Symbol" pitchFamily="18" charset="2"/>
              </a:rPr>
              <a:t>5</a:t>
            </a:r>
            <a:r>
              <a:rPr kumimoji="1" lang="en-US" sz="1200" b="1" dirty="0">
                <a:solidFill>
                  <a:srgbClr val="000066"/>
                </a:solidFill>
                <a:effectLst/>
                <a:latin typeface="Arial" pitchFamily="34" charset="0"/>
                <a:sym typeface="Symbol" pitchFamily="18" charset="2"/>
              </a:rPr>
              <a:t> </a:t>
            </a:r>
            <a:r>
              <a:rPr kumimoji="1" lang="ru-RU" sz="1200" b="1" dirty="0">
                <a:solidFill>
                  <a:srgbClr val="000066"/>
                </a:solidFill>
                <a:effectLst/>
                <a:latin typeface="Arial" pitchFamily="34" charset="0"/>
              </a:rPr>
              <a:t>нс  </a:t>
            </a:r>
          </a:p>
        </p:txBody>
      </p:sp>
      <p:pic>
        <p:nvPicPr>
          <p:cNvPr id="576670" name="Picture 158" descr="Ris-2"/>
          <p:cNvPicPr>
            <a:picLocks noChangeAspect="1" noChangeArrowheads="1"/>
          </p:cNvPicPr>
          <p:nvPr/>
        </p:nvPicPr>
        <p:blipFill>
          <a:blip r:embed="rId4" cstate="print"/>
          <a:srcRect l="17822" t="9677" r="16452" b="39973"/>
          <a:stretch>
            <a:fillRect/>
          </a:stretch>
        </p:blipFill>
        <p:spPr bwMode="auto">
          <a:xfrm rot="21540000">
            <a:off x="323850" y="2506663"/>
            <a:ext cx="2874963" cy="3586162"/>
          </a:xfrm>
          <a:prstGeom prst="rect">
            <a:avLst/>
          </a:prstGeom>
          <a:noFill/>
        </p:spPr>
      </p:pic>
      <p:sp>
        <p:nvSpPr>
          <p:cNvPr id="576671" name="Rectangle 159"/>
          <p:cNvSpPr>
            <a:spLocks noChangeArrowheads="1"/>
          </p:cNvSpPr>
          <p:nvPr/>
        </p:nvSpPr>
        <p:spPr bwMode="auto">
          <a:xfrm>
            <a:off x="2915816" y="1340768"/>
            <a:ext cx="2232025" cy="711200"/>
          </a:xfrm>
          <a:prstGeom prst="rect">
            <a:avLst/>
          </a:prstGeom>
          <a:noFill/>
          <a:ln w="9525">
            <a:solidFill>
              <a:srgbClr val="000099"/>
            </a:solidFill>
            <a:miter lim="800000"/>
            <a:headEnd/>
            <a:tailEnd/>
          </a:ln>
          <a:effectLst/>
        </p:spPr>
        <p:txBody>
          <a:bodyPr>
            <a:spAutoFit/>
          </a:bodyPr>
          <a:lstStyle/>
          <a:p>
            <a:r>
              <a:rPr kumimoji="1" lang="ru-RU" altLang="en-US" sz="1200" b="1" dirty="0" err="1">
                <a:solidFill>
                  <a:srgbClr val="000066"/>
                </a:solidFill>
                <a:effectLst/>
                <a:latin typeface="Arial" pitchFamily="34" charset="0"/>
              </a:rPr>
              <a:t>Обменно</a:t>
            </a:r>
            <a:r>
              <a:rPr kumimoji="1" lang="en-US" altLang="en-US" sz="1200" b="1" dirty="0">
                <a:solidFill>
                  <a:srgbClr val="000066"/>
                </a:solidFill>
                <a:effectLst/>
                <a:latin typeface="Arial" pitchFamily="34" charset="0"/>
              </a:rPr>
              <a:t>-</a:t>
            </a:r>
            <a:r>
              <a:rPr kumimoji="1" lang="ru-RU" altLang="en-US" sz="1200" b="1" dirty="0" err="1">
                <a:solidFill>
                  <a:srgbClr val="000066"/>
                </a:solidFill>
                <a:effectLst/>
                <a:latin typeface="Arial" pitchFamily="34" charset="0"/>
              </a:rPr>
              <a:t>р</a:t>
            </a:r>
            <a:r>
              <a:rPr kumimoji="1" lang="en-US" altLang="en-US" sz="1200" b="1" dirty="0">
                <a:solidFill>
                  <a:srgbClr val="000066"/>
                </a:solidFill>
                <a:effectLst/>
                <a:latin typeface="Arial" pitchFamily="34" charset="0"/>
              </a:rPr>
              <a:t>е</a:t>
            </a:r>
            <a:r>
              <a:rPr kumimoji="1" lang="ru-RU" altLang="en-US" sz="1200" b="1" dirty="0" err="1">
                <a:solidFill>
                  <a:srgbClr val="000066"/>
                </a:solidFill>
                <a:effectLst/>
                <a:latin typeface="Arial" pitchFamily="34" charset="0"/>
              </a:rPr>
              <a:t>зонансный</a:t>
            </a:r>
            <a:r>
              <a:rPr kumimoji="1" lang="ru-RU" altLang="en-US" sz="1200" b="1" dirty="0">
                <a:solidFill>
                  <a:srgbClr val="000066"/>
                </a:solidFill>
                <a:effectLst/>
                <a:latin typeface="Arial" pitchFamily="34" charset="0"/>
              </a:rPr>
              <a:t> перенос энергии </a:t>
            </a:r>
            <a:r>
              <a:rPr kumimoji="1" lang="en-US" altLang="en-US" sz="1200" b="1" dirty="0">
                <a:solidFill>
                  <a:srgbClr val="000066"/>
                </a:solidFill>
                <a:effectLst/>
                <a:latin typeface="Arial" pitchFamily="34" charset="0"/>
              </a:rPr>
              <a:t>(</a:t>
            </a:r>
            <a:r>
              <a:rPr kumimoji="1" lang="ru-RU" altLang="en-US" sz="1200" b="1" dirty="0" err="1">
                <a:solidFill>
                  <a:srgbClr val="000066"/>
                </a:solidFill>
                <a:effectLst/>
                <a:latin typeface="Arial" pitchFamily="34" charset="0"/>
              </a:rPr>
              <a:t>Декстер</a:t>
            </a:r>
            <a:r>
              <a:rPr kumimoji="1" lang="ru-RU" altLang="en-US" sz="1200" b="1" dirty="0">
                <a:solidFill>
                  <a:srgbClr val="000066"/>
                </a:solidFill>
                <a:effectLst/>
                <a:latin typeface="Arial" pitchFamily="34" charset="0"/>
              </a:rPr>
              <a:t>)</a:t>
            </a:r>
            <a:endParaRPr kumimoji="1" lang="en-US" altLang="en-US" sz="1200" b="1" dirty="0">
              <a:solidFill>
                <a:srgbClr val="000066"/>
              </a:solidFill>
              <a:effectLst/>
              <a:latin typeface="Arial" pitchFamily="34" charset="0"/>
            </a:endParaRPr>
          </a:p>
          <a:p>
            <a:r>
              <a:rPr kumimoji="1" lang="en-US" altLang="en-US" sz="1600" b="1" dirty="0">
                <a:solidFill>
                  <a:srgbClr val="FF3300"/>
                </a:solidFill>
                <a:effectLst/>
                <a:latin typeface="Arial" pitchFamily="34" charset="0"/>
              </a:rPr>
              <a:t>(K</a:t>
            </a:r>
            <a:r>
              <a:rPr kumimoji="1" lang="en-US" altLang="en-US" sz="1600" b="1" baseline="-25000" dirty="0">
                <a:solidFill>
                  <a:srgbClr val="FF3300"/>
                </a:solidFill>
                <a:effectLst/>
                <a:latin typeface="Arial" pitchFamily="34" charset="0"/>
              </a:rPr>
              <a:t>Т</a:t>
            </a:r>
            <a:r>
              <a:rPr kumimoji="1" lang="ru-RU" altLang="en-US" sz="1600" b="1" baseline="-25000" dirty="0">
                <a:solidFill>
                  <a:srgbClr val="FF3300"/>
                </a:solidFill>
                <a:effectLst/>
                <a:latin typeface="Arial" pitchFamily="34" charset="0"/>
              </a:rPr>
              <a:t>Т</a:t>
            </a:r>
            <a:r>
              <a:rPr kumimoji="1" lang="en-US" altLang="en-US" sz="1600" b="1" baseline="-25000" dirty="0">
                <a:solidFill>
                  <a:srgbClr val="FF3300"/>
                </a:solidFill>
                <a:effectLst/>
                <a:latin typeface="Arial" pitchFamily="34" charset="0"/>
              </a:rPr>
              <a:t>-</a:t>
            </a:r>
            <a:r>
              <a:rPr kumimoji="1" lang="ru-RU" altLang="en-US" sz="1600" b="1" baseline="-25000" dirty="0">
                <a:solidFill>
                  <a:srgbClr val="FF3300"/>
                </a:solidFill>
                <a:effectLst/>
                <a:latin typeface="Arial" pitchFamily="34" charset="0"/>
              </a:rPr>
              <a:t>Е</a:t>
            </a:r>
            <a:r>
              <a:rPr kumimoji="1" lang="en-US" altLang="en-US" sz="1600" b="1" baseline="-25000" dirty="0">
                <a:solidFill>
                  <a:srgbClr val="FF3300"/>
                </a:solidFill>
                <a:effectLst/>
                <a:latin typeface="Arial" pitchFamily="34" charset="0"/>
              </a:rPr>
              <a:t>T</a:t>
            </a:r>
            <a:r>
              <a:rPr kumimoji="1" lang="en-US" altLang="en-US" sz="1600" b="1" dirty="0">
                <a:solidFill>
                  <a:srgbClr val="FF3300"/>
                </a:solidFill>
                <a:effectLst/>
                <a:latin typeface="Arial" pitchFamily="34" charset="0"/>
              </a:rPr>
              <a:t>)</a:t>
            </a:r>
            <a:r>
              <a:rPr kumimoji="1" lang="ru-RU" altLang="en-US" sz="1600" b="1" dirty="0">
                <a:solidFill>
                  <a:srgbClr val="FF3300"/>
                </a:solidFill>
                <a:effectLst/>
                <a:latin typeface="Arial" pitchFamily="34" charset="0"/>
              </a:rPr>
              <a:t> </a:t>
            </a:r>
            <a:r>
              <a:rPr kumimoji="1" lang="en-US" altLang="en-US" sz="1600" b="1" dirty="0">
                <a:solidFill>
                  <a:srgbClr val="FF3300"/>
                </a:solidFill>
                <a:effectLst/>
                <a:latin typeface="Arial" pitchFamily="34" charset="0"/>
                <a:sym typeface="Symbol" pitchFamily="18" charset="2"/>
              </a:rPr>
              <a:t>exp(-2R/L)</a:t>
            </a:r>
            <a:endParaRPr kumimoji="1" lang="ru-RU" sz="1600" b="1" dirty="0">
              <a:solidFill>
                <a:srgbClr val="FF3300"/>
              </a:solidFill>
              <a:effectLst/>
              <a:latin typeface="Arial" pitchFamily="34" charset="0"/>
              <a:sym typeface="Symbol" pitchFamily="18" charset="2"/>
            </a:endParaRPr>
          </a:p>
        </p:txBody>
      </p:sp>
      <p:sp>
        <p:nvSpPr>
          <p:cNvPr id="576672" name="Rectangle 160"/>
          <p:cNvSpPr>
            <a:spLocks noChangeArrowheads="1"/>
          </p:cNvSpPr>
          <p:nvPr/>
        </p:nvSpPr>
        <p:spPr bwMode="auto">
          <a:xfrm>
            <a:off x="1042988" y="2924175"/>
            <a:ext cx="1109662" cy="274638"/>
          </a:xfrm>
          <a:prstGeom prst="rect">
            <a:avLst/>
          </a:prstGeom>
          <a:noFill/>
          <a:ln w="9525">
            <a:noFill/>
            <a:miter lim="800000"/>
            <a:headEnd/>
            <a:tailEnd/>
          </a:ln>
          <a:effectLst/>
        </p:spPr>
        <p:txBody>
          <a:bodyPr wrap="none">
            <a:spAutoFit/>
          </a:bodyPr>
          <a:lstStyle/>
          <a:p>
            <a:r>
              <a:rPr kumimoji="1" lang="ru-RU" sz="1200" b="1" dirty="0">
                <a:solidFill>
                  <a:srgbClr val="000066"/>
                </a:solidFill>
                <a:effectLst/>
                <a:latin typeface="Arial" pitchFamily="34" charset="0"/>
                <a:sym typeface="Symbol" pitchFamily="18" charset="2"/>
              </a:rPr>
              <a:t></a:t>
            </a:r>
            <a:r>
              <a:rPr kumimoji="1" lang="en-US" sz="1200" b="1" baseline="-25000" dirty="0">
                <a:solidFill>
                  <a:srgbClr val="000066"/>
                </a:solidFill>
                <a:effectLst/>
                <a:latin typeface="Arial" pitchFamily="34" charset="0"/>
                <a:sym typeface="Symbol" pitchFamily="18" charset="2"/>
              </a:rPr>
              <a:t>A</a:t>
            </a:r>
            <a:r>
              <a:rPr kumimoji="1" lang="en-US" sz="1200" b="1" dirty="0">
                <a:solidFill>
                  <a:srgbClr val="000066"/>
                </a:solidFill>
                <a:effectLst/>
                <a:latin typeface="Arial" pitchFamily="34" charset="0"/>
                <a:sym typeface="Symbol" pitchFamily="18" charset="2"/>
              </a:rPr>
              <a:t> = </a:t>
            </a:r>
            <a:r>
              <a:rPr kumimoji="1" lang="ru-RU" sz="1200" b="1" dirty="0">
                <a:solidFill>
                  <a:srgbClr val="000066"/>
                </a:solidFill>
                <a:effectLst/>
                <a:latin typeface="Arial" pitchFamily="34" charset="0"/>
                <a:sym typeface="Symbol" pitchFamily="18" charset="2"/>
              </a:rPr>
              <a:t>0.1</a:t>
            </a:r>
            <a:r>
              <a:rPr kumimoji="1" lang="en-US" sz="1200" b="1" dirty="0">
                <a:solidFill>
                  <a:srgbClr val="000066"/>
                </a:solidFill>
                <a:effectLst/>
                <a:latin typeface="Arial" pitchFamily="34" charset="0"/>
                <a:sym typeface="Symbol" pitchFamily="18" charset="2"/>
              </a:rPr>
              <a:t>9 </a:t>
            </a:r>
            <a:r>
              <a:rPr kumimoji="1" lang="ru-RU" sz="1200" b="1" dirty="0">
                <a:solidFill>
                  <a:srgbClr val="000066"/>
                </a:solidFill>
                <a:effectLst/>
                <a:latin typeface="Arial" pitchFamily="34" charset="0"/>
              </a:rPr>
              <a:t>мкс</a:t>
            </a:r>
          </a:p>
        </p:txBody>
      </p:sp>
      <p:sp>
        <p:nvSpPr>
          <p:cNvPr id="576673" name="Rectangle 161"/>
          <p:cNvSpPr>
            <a:spLocks noChangeArrowheads="1"/>
          </p:cNvSpPr>
          <p:nvPr/>
        </p:nvSpPr>
        <p:spPr bwMode="auto">
          <a:xfrm>
            <a:off x="3348038" y="5535613"/>
            <a:ext cx="4537075" cy="620712"/>
          </a:xfrm>
          <a:prstGeom prst="rect">
            <a:avLst/>
          </a:prstGeom>
          <a:noFill/>
          <a:ln w="9525">
            <a:noFill/>
            <a:miter lim="800000"/>
            <a:headEnd/>
            <a:tailEnd/>
          </a:ln>
          <a:effectLst/>
        </p:spPr>
        <p:txBody>
          <a:bodyPr lIns="54000" tIns="36000" rIns="54000" bIns="36000">
            <a:spAutoFit/>
          </a:bodyPr>
          <a:lstStyle/>
          <a:p>
            <a:pPr algn="just"/>
            <a:r>
              <a:rPr kumimoji="1" lang="ru-RU" sz="1200" b="1" dirty="0">
                <a:solidFill>
                  <a:srgbClr val="000066"/>
                </a:solidFill>
                <a:effectLst/>
                <a:latin typeface="Arial" pitchFamily="34" charset="0"/>
              </a:rPr>
              <a:t>При временах задержки </a:t>
            </a:r>
            <a:r>
              <a:rPr kumimoji="1" lang="ru-RU" sz="1200" b="1" dirty="0">
                <a:solidFill>
                  <a:srgbClr val="000066"/>
                </a:solidFill>
                <a:effectLst/>
                <a:latin typeface="Arial" pitchFamily="34" charset="0"/>
                <a:sym typeface="Symbol" pitchFamily="18" charset="2"/>
              </a:rPr>
              <a:t> = 3.8 нс в «мгновенных» спектрах фосфоресценции </a:t>
            </a:r>
            <a:r>
              <a:rPr kumimoji="1" lang="ru-RU" sz="1200" b="1" dirty="0" err="1">
                <a:solidFill>
                  <a:srgbClr val="000066"/>
                </a:solidFill>
                <a:effectLst/>
                <a:latin typeface="Arial" pitchFamily="34" charset="0"/>
                <a:sym typeface="Symbol" pitchFamily="18" charset="2"/>
              </a:rPr>
              <a:t>димера</a:t>
            </a:r>
            <a:r>
              <a:rPr kumimoji="1" lang="ru-RU" sz="1200" b="1" dirty="0">
                <a:solidFill>
                  <a:srgbClr val="000066"/>
                </a:solidFill>
                <a:effectLst/>
                <a:latin typeface="Arial" pitchFamily="34" charset="0"/>
                <a:sym typeface="Symbol" pitchFamily="18" charset="2"/>
              </a:rPr>
              <a:t> полоса свечения  </a:t>
            </a:r>
            <a:r>
              <a:rPr kumimoji="1" lang="en-US" sz="1200" b="1" dirty="0">
                <a:solidFill>
                  <a:srgbClr val="000066"/>
                </a:solidFill>
                <a:effectLst/>
                <a:latin typeface="Arial" pitchFamily="34" charset="0"/>
                <a:sym typeface="Symbol" pitchFamily="18" charset="2"/>
              </a:rPr>
              <a:t>D</a:t>
            </a:r>
            <a:r>
              <a:rPr kumimoji="1" lang="ru-RU" sz="1200" b="1" dirty="0">
                <a:solidFill>
                  <a:srgbClr val="000066"/>
                </a:solidFill>
                <a:effectLst/>
                <a:latin typeface="Arial" pitchFamily="34" charset="0"/>
                <a:sym typeface="Symbol" pitchFamily="18" charset="2"/>
              </a:rPr>
              <a:t> сравнима с полосой свечения А.</a:t>
            </a:r>
          </a:p>
        </p:txBody>
      </p:sp>
      <p:sp>
        <p:nvSpPr>
          <p:cNvPr id="576674" name="Rectangle 162"/>
          <p:cNvSpPr>
            <a:spLocks noChangeArrowheads="1"/>
          </p:cNvSpPr>
          <p:nvPr/>
        </p:nvSpPr>
        <p:spPr bwMode="auto">
          <a:xfrm>
            <a:off x="3276600" y="4868863"/>
            <a:ext cx="2447925" cy="317500"/>
          </a:xfrm>
          <a:prstGeom prst="rect">
            <a:avLst/>
          </a:prstGeom>
          <a:noFill/>
          <a:ln w="9525">
            <a:noFill/>
            <a:miter lim="800000"/>
            <a:headEnd/>
            <a:tailEnd/>
          </a:ln>
          <a:effectLst/>
        </p:spPr>
        <p:txBody>
          <a:bodyPr lIns="54000" tIns="36000" rIns="54000" bIns="36000">
            <a:spAutoFit/>
          </a:bodyPr>
          <a:lstStyle/>
          <a:p>
            <a:r>
              <a:rPr kumimoji="1" lang="en-US" altLang="en-US" sz="1600" b="1">
                <a:solidFill>
                  <a:srgbClr val="FF3300"/>
                </a:solidFill>
                <a:effectLst/>
              </a:rPr>
              <a:t>(K</a:t>
            </a:r>
            <a:r>
              <a:rPr kumimoji="1" lang="ru-RU" altLang="en-US" sz="1600" b="1">
                <a:solidFill>
                  <a:srgbClr val="FF3300"/>
                </a:solidFill>
                <a:effectLst/>
              </a:rPr>
              <a:t> </a:t>
            </a:r>
            <a:r>
              <a:rPr kumimoji="1" lang="en-US" altLang="en-US" sz="1600" b="1" baseline="-25000">
                <a:solidFill>
                  <a:srgbClr val="FF3300"/>
                </a:solidFill>
                <a:effectLst/>
              </a:rPr>
              <a:t>Т</a:t>
            </a:r>
            <a:r>
              <a:rPr kumimoji="1" lang="ru-RU" altLang="en-US" sz="1600" b="1" baseline="-25000">
                <a:solidFill>
                  <a:srgbClr val="FF3300"/>
                </a:solidFill>
                <a:effectLst/>
              </a:rPr>
              <a:t>Т</a:t>
            </a:r>
            <a:r>
              <a:rPr kumimoji="1" lang="en-US" altLang="en-US" sz="1600" b="1" baseline="-25000">
                <a:solidFill>
                  <a:srgbClr val="FF3300"/>
                </a:solidFill>
                <a:effectLst/>
              </a:rPr>
              <a:t>-</a:t>
            </a:r>
            <a:r>
              <a:rPr kumimoji="1" lang="ru-RU" altLang="en-US" sz="1600" b="1" baseline="-25000">
                <a:solidFill>
                  <a:srgbClr val="FF3300"/>
                </a:solidFill>
                <a:effectLst/>
              </a:rPr>
              <a:t>Е</a:t>
            </a:r>
            <a:r>
              <a:rPr kumimoji="1" lang="en-US" altLang="en-US" sz="1600" b="1" baseline="-25000">
                <a:solidFill>
                  <a:srgbClr val="FF3300"/>
                </a:solidFill>
                <a:effectLst/>
              </a:rPr>
              <a:t>T</a:t>
            </a:r>
            <a:r>
              <a:rPr kumimoji="1" lang="en-US" altLang="en-US" sz="1600" b="1">
                <a:solidFill>
                  <a:srgbClr val="FF3300"/>
                </a:solidFill>
                <a:effectLst/>
              </a:rPr>
              <a:t>)</a:t>
            </a:r>
            <a:r>
              <a:rPr kumimoji="1" lang="ru-RU" altLang="en-US" sz="1600" b="1" baseline="-25000">
                <a:solidFill>
                  <a:srgbClr val="FF3300"/>
                </a:solidFill>
                <a:effectLst/>
              </a:rPr>
              <a:t>эксп</a:t>
            </a:r>
            <a:r>
              <a:rPr kumimoji="1" lang="ru-RU" altLang="en-US" sz="1600" b="1">
                <a:solidFill>
                  <a:srgbClr val="FF3300"/>
                </a:solidFill>
                <a:effectLst/>
              </a:rPr>
              <a:t> = 5</a:t>
            </a:r>
            <a:r>
              <a:rPr kumimoji="1" lang="ru-RU" altLang="en-US" sz="1600" b="1">
                <a:solidFill>
                  <a:srgbClr val="FF3300"/>
                </a:solidFill>
                <a:effectLst/>
                <a:sym typeface="Symbol" pitchFamily="18" charset="2"/>
              </a:rPr>
              <a:t>10</a:t>
            </a:r>
            <a:r>
              <a:rPr kumimoji="1" lang="ru-RU" altLang="en-US" sz="1600" b="1" baseline="30000">
                <a:solidFill>
                  <a:srgbClr val="FF3300"/>
                </a:solidFill>
                <a:effectLst/>
                <a:sym typeface="Symbol" pitchFamily="18" charset="2"/>
              </a:rPr>
              <a:t>6</a:t>
            </a:r>
            <a:r>
              <a:rPr kumimoji="1" lang="ru-RU" altLang="en-US" sz="1600" b="1">
                <a:solidFill>
                  <a:srgbClr val="FF3300"/>
                </a:solidFill>
                <a:effectLst/>
                <a:sym typeface="Symbol" pitchFamily="18" charset="2"/>
              </a:rPr>
              <a:t> с</a:t>
            </a:r>
            <a:r>
              <a:rPr kumimoji="1" lang="ru-RU" altLang="en-US" sz="1600" b="1" baseline="30000">
                <a:solidFill>
                  <a:srgbClr val="FF3300"/>
                </a:solidFill>
                <a:effectLst/>
                <a:sym typeface="Symbol" pitchFamily="18" charset="2"/>
              </a:rPr>
              <a:t>-1</a:t>
            </a:r>
            <a:endParaRPr kumimoji="1" lang="ru-RU" sz="1600" b="1" baseline="30000">
              <a:solidFill>
                <a:srgbClr val="FF3300"/>
              </a:solidFill>
              <a:effectLst/>
              <a:sym typeface="Symbol" pitchFamily="18" charset="2"/>
            </a:endParaRPr>
          </a:p>
        </p:txBody>
      </p:sp>
      <p:grpSp>
        <p:nvGrpSpPr>
          <p:cNvPr id="3" name="Group 165"/>
          <p:cNvGrpSpPr>
            <a:grpSpLocks/>
          </p:cNvGrpSpPr>
          <p:nvPr/>
        </p:nvGrpSpPr>
        <p:grpSpPr bwMode="auto">
          <a:xfrm>
            <a:off x="323850" y="854075"/>
            <a:ext cx="2376488" cy="1590675"/>
            <a:chOff x="204" y="538"/>
            <a:chExt cx="1497" cy="1002"/>
          </a:xfrm>
        </p:grpSpPr>
        <p:sp>
          <p:nvSpPr>
            <p:cNvPr id="576641" name="Rectangle 129"/>
            <p:cNvSpPr>
              <a:spLocks noChangeArrowheads="1"/>
            </p:cNvSpPr>
            <p:nvPr/>
          </p:nvSpPr>
          <p:spPr bwMode="auto">
            <a:xfrm>
              <a:off x="476" y="1353"/>
              <a:ext cx="1043" cy="187"/>
            </a:xfrm>
            <a:prstGeom prst="rect">
              <a:avLst/>
            </a:prstGeom>
            <a:noFill/>
            <a:ln w="9525">
              <a:noFill/>
              <a:miter lim="800000"/>
              <a:headEnd/>
              <a:tailEnd/>
            </a:ln>
            <a:effectLst/>
          </p:spPr>
          <p:txBody>
            <a:bodyPr anchor="ctr"/>
            <a:lstStyle/>
            <a:p>
              <a:pPr>
                <a:spcBef>
                  <a:spcPct val="5000"/>
                </a:spcBef>
              </a:pPr>
              <a:r>
                <a:rPr lang="en-US" sz="1000" b="1">
                  <a:solidFill>
                    <a:srgbClr val="000066"/>
                  </a:solidFill>
                  <a:effectLst/>
                  <a:latin typeface="Arial" pitchFamily="34" charset="0"/>
                </a:rPr>
                <a:t>Cu-3</a:t>
              </a:r>
              <a:r>
                <a:rPr lang="en-US" sz="1000" b="1" baseline="30000">
                  <a:solidFill>
                    <a:srgbClr val="000066"/>
                  </a:solidFill>
                  <a:effectLst/>
                  <a:latin typeface="Arial" pitchFamily="34" charset="0"/>
                </a:rPr>
                <a:t>1</a:t>
              </a:r>
              <a:r>
                <a:rPr lang="en-US" sz="1000" b="1">
                  <a:solidFill>
                    <a:srgbClr val="000066"/>
                  </a:solidFill>
                  <a:effectLst/>
                  <a:latin typeface="Arial" pitchFamily="34" charset="0"/>
                </a:rPr>
                <a:t>,5</a:t>
              </a:r>
              <a:r>
                <a:rPr lang="en-US" sz="1000" b="1" baseline="30000">
                  <a:solidFill>
                    <a:srgbClr val="000066"/>
                  </a:solidFill>
                  <a:effectLst/>
                  <a:latin typeface="Arial" pitchFamily="34" charset="0"/>
                </a:rPr>
                <a:t>1</a:t>
              </a:r>
              <a:r>
                <a:rPr lang="en-US" sz="1000" b="1">
                  <a:solidFill>
                    <a:srgbClr val="000066"/>
                  </a:solidFill>
                  <a:effectLst/>
                  <a:latin typeface="Arial" pitchFamily="34" charset="0"/>
                </a:rPr>
                <a:t>-Cyclodimer</a:t>
              </a:r>
              <a:endParaRPr lang="ru-RU" sz="1000" b="1" i="1" baseline="-25000">
                <a:solidFill>
                  <a:srgbClr val="000066"/>
                </a:solidFill>
                <a:effectLst/>
                <a:latin typeface="Arial" pitchFamily="34" charset="0"/>
              </a:endParaRPr>
            </a:p>
          </p:txBody>
        </p:sp>
        <p:pic>
          <p:nvPicPr>
            <p:cNvPr id="576642" name="Picture 130" descr="Циклодимеры"/>
            <p:cNvPicPr>
              <a:picLocks noChangeAspect="1" noChangeArrowheads="1"/>
            </p:cNvPicPr>
            <p:nvPr/>
          </p:nvPicPr>
          <p:blipFill>
            <a:blip r:embed="rId5" cstate="print"/>
            <a:srcRect t="1341" b="53206"/>
            <a:stretch>
              <a:fillRect/>
            </a:stretch>
          </p:blipFill>
          <p:spPr bwMode="auto">
            <a:xfrm>
              <a:off x="204" y="538"/>
              <a:ext cx="1497" cy="851"/>
            </a:xfrm>
            <a:prstGeom prst="rect">
              <a:avLst/>
            </a:prstGeom>
            <a:noFill/>
          </p:spPr>
        </p:pic>
        <p:sp>
          <p:nvSpPr>
            <p:cNvPr id="576643" name="Rectangle 131"/>
            <p:cNvSpPr>
              <a:spLocks noChangeArrowheads="1"/>
            </p:cNvSpPr>
            <p:nvPr/>
          </p:nvSpPr>
          <p:spPr bwMode="auto">
            <a:xfrm>
              <a:off x="893" y="661"/>
              <a:ext cx="120" cy="116"/>
            </a:xfrm>
            <a:prstGeom prst="rect">
              <a:avLst/>
            </a:prstGeom>
            <a:solidFill>
              <a:srgbClr val="FFFFFF"/>
            </a:solidFill>
            <a:ln w="9525">
              <a:noFill/>
              <a:miter lim="800000"/>
              <a:headEnd/>
              <a:tailEnd/>
            </a:ln>
            <a:effectLst/>
          </p:spPr>
          <p:txBody>
            <a:bodyPr wrap="none" anchor="ctr"/>
            <a:lstStyle/>
            <a:p>
              <a:endParaRPr lang="ru-RU"/>
            </a:p>
          </p:txBody>
        </p:sp>
        <p:sp>
          <p:nvSpPr>
            <p:cNvPr id="576644" name="Text Box 132"/>
            <p:cNvSpPr txBox="1">
              <a:spLocks noChangeArrowheads="1"/>
            </p:cNvSpPr>
            <p:nvPr/>
          </p:nvSpPr>
          <p:spPr bwMode="auto">
            <a:xfrm>
              <a:off x="595" y="1227"/>
              <a:ext cx="97" cy="154"/>
            </a:xfrm>
            <a:prstGeom prst="rect">
              <a:avLst/>
            </a:prstGeom>
            <a:solidFill>
              <a:srgbClr val="FFFFFF"/>
            </a:solidFill>
            <a:ln w="9525">
              <a:noFill/>
              <a:miter lim="800000"/>
              <a:headEnd/>
              <a:tailEnd/>
            </a:ln>
            <a:effectLst/>
          </p:spPr>
          <p:txBody>
            <a:bodyPr wrap="none" lIns="0" tIns="0" rIns="0" bIns="0">
              <a:spAutoFit/>
            </a:bodyPr>
            <a:lstStyle/>
            <a:p>
              <a:r>
                <a:rPr lang="en-US" sz="1600" b="1">
                  <a:solidFill>
                    <a:srgbClr val="6708F2"/>
                  </a:solidFill>
                  <a:effectLst/>
                </a:rPr>
                <a:t>D</a:t>
              </a:r>
              <a:endParaRPr lang="ru-RU" sz="1600" b="1">
                <a:solidFill>
                  <a:srgbClr val="6708F2"/>
                </a:solidFill>
                <a:effectLst/>
              </a:endParaRPr>
            </a:p>
          </p:txBody>
        </p:sp>
        <p:sp>
          <p:nvSpPr>
            <p:cNvPr id="576645" name="Text Box 133"/>
            <p:cNvSpPr txBox="1">
              <a:spLocks noChangeArrowheads="1"/>
            </p:cNvSpPr>
            <p:nvPr/>
          </p:nvSpPr>
          <p:spPr bwMode="auto">
            <a:xfrm>
              <a:off x="1462" y="1227"/>
              <a:ext cx="60" cy="154"/>
            </a:xfrm>
            <a:prstGeom prst="rect">
              <a:avLst/>
            </a:prstGeom>
            <a:solidFill>
              <a:srgbClr val="FFFFFF"/>
            </a:solidFill>
            <a:ln w="9525">
              <a:noFill/>
              <a:miter lim="800000"/>
              <a:headEnd/>
              <a:tailEnd/>
            </a:ln>
            <a:effectLst/>
          </p:spPr>
          <p:txBody>
            <a:bodyPr lIns="0" tIns="0" rIns="0" bIns="0">
              <a:spAutoFit/>
            </a:bodyPr>
            <a:lstStyle/>
            <a:p>
              <a:r>
                <a:rPr lang="en-US" sz="1600" b="1">
                  <a:solidFill>
                    <a:srgbClr val="FF3300"/>
                  </a:solidFill>
                  <a:effectLst/>
                </a:rPr>
                <a:t>A</a:t>
              </a:r>
              <a:endParaRPr lang="ru-RU" sz="1600" b="1">
                <a:solidFill>
                  <a:srgbClr val="FF3300"/>
                </a:solidFill>
                <a:effectLst/>
              </a:endParaRPr>
            </a:p>
          </p:txBody>
        </p:sp>
        <p:sp>
          <p:nvSpPr>
            <p:cNvPr id="576646" name="Text Box 134"/>
            <p:cNvSpPr txBox="1">
              <a:spLocks noChangeArrowheads="1"/>
            </p:cNvSpPr>
            <p:nvPr/>
          </p:nvSpPr>
          <p:spPr bwMode="auto">
            <a:xfrm>
              <a:off x="567" y="890"/>
              <a:ext cx="112" cy="96"/>
            </a:xfrm>
            <a:prstGeom prst="rect">
              <a:avLst/>
            </a:prstGeom>
            <a:solidFill>
              <a:srgbClr val="FFFFFF"/>
            </a:solidFill>
            <a:ln w="9525">
              <a:noFill/>
              <a:miter lim="800000"/>
              <a:headEnd/>
              <a:tailEnd/>
            </a:ln>
            <a:effectLst/>
          </p:spPr>
          <p:txBody>
            <a:bodyPr lIns="0" tIns="0" rIns="0" bIns="0">
              <a:spAutoFit/>
            </a:bodyPr>
            <a:lstStyle/>
            <a:p>
              <a:r>
                <a:rPr lang="en-US" sz="1000" b="1">
                  <a:effectLst/>
                  <a:latin typeface="Arial" pitchFamily="34" charset="0"/>
                </a:rPr>
                <a:t>Cu</a:t>
              </a:r>
              <a:endParaRPr lang="ru-RU" sz="1000" b="1">
                <a:effectLst/>
                <a:latin typeface="Arial" pitchFamily="34" charset="0"/>
              </a:endParaRPr>
            </a:p>
          </p:txBody>
        </p:sp>
        <p:sp>
          <p:nvSpPr>
            <p:cNvPr id="576648" name="Text Box 136"/>
            <p:cNvSpPr txBox="1">
              <a:spLocks noChangeArrowheads="1"/>
            </p:cNvSpPr>
            <p:nvPr/>
          </p:nvSpPr>
          <p:spPr bwMode="auto">
            <a:xfrm>
              <a:off x="1292" y="885"/>
              <a:ext cx="112" cy="96"/>
            </a:xfrm>
            <a:prstGeom prst="rect">
              <a:avLst/>
            </a:prstGeom>
            <a:solidFill>
              <a:srgbClr val="FFFFFF"/>
            </a:solidFill>
            <a:ln w="9525">
              <a:noFill/>
              <a:miter lim="800000"/>
              <a:headEnd/>
              <a:tailEnd/>
            </a:ln>
            <a:effectLst/>
          </p:spPr>
          <p:txBody>
            <a:bodyPr lIns="0" tIns="0" rIns="0" bIns="0">
              <a:spAutoFit/>
            </a:bodyPr>
            <a:lstStyle/>
            <a:p>
              <a:r>
                <a:rPr lang="en-US" sz="1000" b="1">
                  <a:effectLst/>
                  <a:latin typeface="Arial" pitchFamily="34" charset="0"/>
                </a:rPr>
                <a:t>Cu</a:t>
              </a:r>
              <a:endParaRPr lang="ru-RU" sz="1000" b="1">
                <a:effectLst/>
                <a:latin typeface="Arial" pitchFamily="34" charset="0"/>
              </a:endParaRPr>
            </a:p>
          </p:txBody>
        </p:sp>
        <p:sp>
          <p:nvSpPr>
            <p:cNvPr id="576657" name="Text Box 145"/>
            <p:cNvSpPr txBox="1">
              <a:spLocks noChangeArrowheads="1"/>
            </p:cNvSpPr>
            <p:nvPr/>
          </p:nvSpPr>
          <p:spPr bwMode="auto">
            <a:xfrm>
              <a:off x="1292" y="799"/>
              <a:ext cx="61" cy="58"/>
            </a:xfrm>
            <a:prstGeom prst="rect">
              <a:avLst/>
            </a:prstGeom>
            <a:solidFill>
              <a:srgbClr val="FFFFFF"/>
            </a:solidFill>
            <a:ln w="9525">
              <a:noFill/>
              <a:miter lim="800000"/>
              <a:headEnd/>
              <a:tailEnd/>
            </a:ln>
            <a:effectLst/>
          </p:spPr>
          <p:txBody>
            <a:bodyPr lIns="0" tIns="0" rIns="0" bIns="0">
              <a:spAutoFit/>
            </a:bodyPr>
            <a:lstStyle/>
            <a:p>
              <a:r>
                <a:rPr lang="en-US" sz="600" b="1">
                  <a:effectLst/>
                  <a:latin typeface="Arial" pitchFamily="34" charset="0"/>
                </a:rPr>
                <a:t>N</a:t>
              </a:r>
              <a:endParaRPr lang="ru-RU" sz="600" b="1">
                <a:effectLst/>
                <a:latin typeface="Arial" pitchFamily="34" charset="0"/>
              </a:endParaRPr>
            </a:p>
          </p:txBody>
        </p:sp>
        <p:sp>
          <p:nvSpPr>
            <p:cNvPr id="576659" name="Text Box 147"/>
            <p:cNvSpPr txBox="1">
              <a:spLocks noChangeArrowheads="1"/>
            </p:cNvSpPr>
            <p:nvPr/>
          </p:nvSpPr>
          <p:spPr bwMode="auto">
            <a:xfrm>
              <a:off x="1288" y="1026"/>
              <a:ext cx="50" cy="58"/>
            </a:xfrm>
            <a:prstGeom prst="rect">
              <a:avLst/>
            </a:prstGeom>
            <a:solidFill>
              <a:srgbClr val="FFFFFF"/>
            </a:solidFill>
            <a:ln w="9525">
              <a:noFill/>
              <a:miter lim="800000"/>
              <a:headEnd/>
              <a:tailEnd/>
            </a:ln>
            <a:effectLst/>
          </p:spPr>
          <p:txBody>
            <a:bodyPr lIns="0" tIns="0" rIns="0" bIns="0">
              <a:spAutoFit/>
            </a:bodyPr>
            <a:lstStyle/>
            <a:p>
              <a:r>
                <a:rPr lang="en-US" sz="600" b="1">
                  <a:effectLst/>
                  <a:latin typeface="Arial" pitchFamily="34" charset="0"/>
                </a:rPr>
                <a:t>N</a:t>
              </a:r>
              <a:endParaRPr lang="ru-RU" sz="600" b="1">
                <a:effectLst/>
                <a:latin typeface="Arial" pitchFamily="34" charset="0"/>
              </a:endParaRPr>
            </a:p>
          </p:txBody>
        </p:sp>
        <p:sp>
          <p:nvSpPr>
            <p:cNvPr id="576675" name="Text Box 163"/>
            <p:cNvSpPr txBox="1">
              <a:spLocks noChangeArrowheads="1"/>
            </p:cNvSpPr>
            <p:nvPr/>
          </p:nvSpPr>
          <p:spPr bwMode="auto">
            <a:xfrm>
              <a:off x="476" y="890"/>
              <a:ext cx="46" cy="58"/>
            </a:xfrm>
            <a:prstGeom prst="rect">
              <a:avLst/>
            </a:prstGeom>
            <a:solidFill>
              <a:srgbClr val="FFFFFF"/>
            </a:solidFill>
            <a:ln w="9525">
              <a:noFill/>
              <a:miter lim="800000"/>
              <a:headEnd/>
              <a:tailEnd/>
            </a:ln>
            <a:effectLst/>
          </p:spPr>
          <p:txBody>
            <a:bodyPr lIns="0" tIns="0" rIns="0" bIns="0">
              <a:spAutoFit/>
            </a:bodyPr>
            <a:lstStyle/>
            <a:p>
              <a:r>
                <a:rPr lang="en-US" sz="600" b="1">
                  <a:effectLst/>
                  <a:latin typeface="Arial" pitchFamily="34" charset="0"/>
                </a:rPr>
                <a:t>N</a:t>
              </a:r>
              <a:endParaRPr lang="ru-RU" sz="600" b="1">
                <a:effectLst/>
                <a:latin typeface="Arial" pitchFamily="34" charset="0"/>
              </a:endParaRPr>
            </a:p>
          </p:txBody>
        </p:sp>
        <p:sp>
          <p:nvSpPr>
            <p:cNvPr id="576676" name="Text Box 164"/>
            <p:cNvSpPr txBox="1">
              <a:spLocks noChangeArrowheads="1"/>
            </p:cNvSpPr>
            <p:nvPr/>
          </p:nvSpPr>
          <p:spPr bwMode="auto">
            <a:xfrm>
              <a:off x="703" y="1013"/>
              <a:ext cx="46" cy="58"/>
            </a:xfrm>
            <a:prstGeom prst="rect">
              <a:avLst/>
            </a:prstGeom>
            <a:solidFill>
              <a:srgbClr val="FFFFFF"/>
            </a:solidFill>
            <a:ln w="9525">
              <a:noFill/>
              <a:miter lim="800000"/>
              <a:headEnd/>
              <a:tailEnd/>
            </a:ln>
            <a:effectLst/>
          </p:spPr>
          <p:txBody>
            <a:bodyPr lIns="0" tIns="0" rIns="0" bIns="0">
              <a:spAutoFit/>
            </a:bodyPr>
            <a:lstStyle/>
            <a:p>
              <a:r>
                <a:rPr lang="en-US" sz="600" b="1">
                  <a:effectLst/>
                  <a:latin typeface="Arial" pitchFamily="34" charset="0"/>
                </a:rPr>
                <a:t>N</a:t>
              </a:r>
              <a:endParaRPr lang="ru-RU" sz="600" b="1">
                <a:effectLst/>
                <a:latin typeface="Arial" pitchFamily="34" charset="0"/>
              </a:endParaRPr>
            </a:p>
          </p:txBody>
        </p:sp>
      </p:grpSp>
      <p:sp>
        <p:nvSpPr>
          <p:cNvPr id="4" name="Нижний колонтитул 3"/>
          <p:cNvSpPr>
            <a:spLocks noGrp="1"/>
          </p:cNvSpPr>
          <p:nvPr>
            <p:ph type="ftr" sz="quarter" idx="11"/>
          </p:nvPr>
        </p:nvSpPr>
        <p:spPr/>
        <p:txBody>
          <a:bodyPr/>
          <a:lstStyle/>
          <a:p>
            <a:r>
              <a:rPr lang="ru-RU" smtClean="0"/>
              <a:t>Иваново - Кострома 2022</a:t>
            </a:r>
            <a:endParaRPr lang="ru-RU"/>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Номер слайда 5"/>
          <p:cNvSpPr>
            <a:spLocks noGrp="1"/>
          </p:cNvSpPr>
          <p:nvPr>
            <p:ph type="sldNum" sz="quarter" idx="12"/>
          </p:nvPr>
        </p:nvSpPr>
        <p:spPr/>
        <p:txBody>
          <a:bodyPr/>
          <a:lstStyle/>
          <a:p>
            <a:fld id="{B345B558-1220-483F-86CF-1AE06790588C}" type="slidenum">
              <a:rPr lang="ru-RU" altLang="en-US"/>
              <a:pPr/>
              <a:t>13</a:t>
            </a:fld>
            <a:endParaRPr lang="ru-RU" altLang="en-US"/>
          </a:p>
        </p:txBody>
      </p:sp>
      <p:graphicFrame>
        <p:nvGraphicFramePr>
          <p:cNvPr id="529411" name="Object 3"/>
          <p:cNvGraphicFramePr>
            <a:graphicFrameLocks noChangeAspect="1"/>
          </p:cNvGraphicFramePr>
          <p:nvPr/>
        </p:nvGraphicFramePr>
        <p:xfrm>
          <a:off x="5508625" y="981075"/>
          <a:ext cx="3168650" cy="2322513"/>
        </p:xfrm>
        <a:graphic>
          <a:graphicData uri="http://schemas.openxmlformats.org/presentationml/2006/ole">
            <mc:AlternateContent xmlns:mc="http://schemas.openxmlformats.org/markup-compatibility/2006">
              <mc:Choice xmlns:v="urn:schemas-microsoft-com:vml" Requires="v">
                <p:oleObj spid="_x0000_s39010" r:id="rId3" imgW="5614416" imgH="5219395" progId="">
                  <p:embed/>
                </p:oleObj>
              </mc:Choice>
              <mc:Fallback>
                <p:oleObj r:id="rId3" imgW="5614416" imgH="5219395"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981075"/>
                        <a:ext cx="3168650" cy="2322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29413" name="Rectangle 5"/>
          <p:cNvSpPr>
            <a:spLocks noChangeArrowheads="1"/>
          </p:cNvSpPr>
          <p:nvPr/>
        </p:nvSpPr>
        <p:spPr bwMode="auto">
          <a:xfrm>
            <a:off x="779463" y="1831975"/>
            <a:ext cx="1739900" cy="0"/>
          </a:xfrm>
          <a:prstGeom prst="rect">
            <a:avLst/>
          </a:prstGeom>
          <a:noFill/>
          <a:ln w="9525">
            <a:noFill/>
            <a:miter lim="800000"/>
            <a:headEnd/>
            <a:tailEnd/>
          </a:ln>
          <a:effectLst/>
        </p:spPr>
        <p:txBody>
          <a:bodyPr wrap="none">
            <a:spAutoFit/>
          </a:bodyPr>
          <a:lstStyle/>
          <a:p>
            <a:endParaRPr lang="ru-RU"/>
          </a:p>
        </p:txBody>
      </p:sp>
      <p:sp>
        <p:nvSpPr>
          <p:cNvPr id="529414" name="Rectangle 6"/>
          <p:cNvSpPr>
            <a:spLocks noChangeArrowheads="1"/>
          </p:cNvSpPr>
          <p:nvPr/>
        </p:nvSpPr>
        <p:spPr bwMode="auto">
          <a:xfrm>
            <a:off x="779463" y="1831975"/>
            <a:ext cx="2746375" cy="0"/>
          </a:xfrm>
          <a:prstGeom prst="rect">
            <a:avLst/>
          </a:prstGeom>
          <a:noFill/>
          <a:ln w="9525">
            <a:noFill/>
            <a:miter lim="800000"/>
            <a:headEnd/>
            <a:tailEnd/>
          </a:ln>
          <a:effectLst/>
        </p:spPr>
        <p:txBody>
          <a:bodyPr wrap="none">
            <a:spAutoFit/>
          </a:bodyPr>
          <a:lstStyle/>
          <a:p>
            <a:endParaRPr lang="ru-RU"/>
          </a:p>
        </p:txBody>
      </p:sp>
      <p:sp>
        <p:nvSpPr>
          <p:cNvPr id="529418" name="AutoShape 10"/>
          <p:cNvSpPr>
            <a:spLocks noGrp="1" noChangeArrowheads="1"/>
          </p:cNvSpPr>
          <p:nvPr>
            <p:ph type="title"/>
          </p:nvPr>
        </p:nvSpPr>
        <p:spPr>
          <a:xfrm>
            <a:off x="179512" y="333375"/>
            <a:ext cx="8518401" cy="574675"/>
          </a:xfrm>
          <a:prstGeom prst="roundRect">
            <a:avLst>
              <a:gd name="adj" fmla="val 21667"/>
            </a:avLst>
          </a:prstGeom>
          <a:noFill/>
          <a:ln/>
        </p:spPr>
        <p:txBody>
          <a:bodyPr anchor="b">
            <a:normAutofit fontScale="90000"/>
          </a:bodyPr>
          <a:lstStyle/>
          <a:p>
            <a:pPr algn="ctr"/>
            <a:r>
              <a:rPr lang="ru-RU" sz="1800" b="1" dirty="0" err="1">
                <a:solidFill>
                  <a:srgbClr val="000066"/>
                </a:solidFill>
                <a:latin typeface="Tahoma" pitchFamily="34" charset="0"/>
              </a:rPr>
              <a:t>Непланарные</a:t>
            </a:r>
            <a:r>
              <a:rPr lang="ru-RU" sz="1800" b="1" dirty="0">
                <a:solidFill>
                  <a:srgbClr val="000066"/>
                </a:solidFill>
                <a:latin typeface="Tahoma" pitchFamily="34" charset="0"/>
              </a:rPr>
              <a:t> деформации химических </a:t>
            </a:r>
            <a:r>
              <a:rPr lang="ru-RU" sz="1800" b="1" dirty="0" err="1">
                <a:solidFill>
                  <a:srgbClr val="000066"/>
                </a:solidFill>
                <a:latin typeface="Tahoma" pitchFamily="34" charset="0"/>
              </a:rPr>
              <a:t>димеров</a:t>
            </a:r>
            <a:r>
              <a:rPr lang="ru-RU" sz="1800" b="1" dirty="0">
                <a:solidFill>
                  <a:srgbClr val="000066"/>
                </a:solidFill>
                <a:latin typeface="Tahoma" pitchFamily="34" charset="0"/>
              </a:rPr>
              <a:t> </a:t>
            </a:r>
            <a:r>
              <a:rPr lang="ru-RU" sz="1800" b="1" dirty="0" smtClean="0">
                <a:solidFill>
                  <a:srgbClr val="000066"/>
                </a:solidFill>
                <a:latin typeface="Tahoma" pitchFamily="34" charset="0"/>
              </a:rPr>
              <a:t>ОЭП с </a:t>
            </a:r>
            <a:r>
              <a:rPr lang="ru-RU" sz="1800" b="1" dirty="0" err="1">
                <a:solidFill>
                  <a:srgbClr val="000066"/>
                </a:solidFill>
                <a:latin typeface="Tahoma" pitchFamily="34" charset="0"/>
              </a:rPr>
              <a:t>фенильным</a:t>
            </a:r>
            <a:r>
              <a:rPr lang="ru-RU" sz="1800" b="1" dirty="0">
                <a:solidFill>
                  <a:srgbClr val="000066"/>
                </a:solidFill>
                <a:latin typeface="Tahoma" pitchFamily="34" charset="0"/>
              </a:rPr>
              <a:t> </a:t>
            </a:r>
            <a:r>
              <a:rPr lang="ru-RU" sz="1800" b="1" dirty="0" err="1">
                <a:solidFill>
                  <a:srgbClr val="000066"/>
                </a:solidFill>
                <a:latin typeface="Tahoma" pitchFamily="34" charset="0"/>
              </a:rPr>
              <a:t>спейсером</a:t>
            </a:r>
            <a:r>
              <a:rPr lang="ru-RU" sz="1800" b="1" dirty="0">
                <a:solidFill>
                  <a:srgbClr val="000066"/>
                </a:solidFill>
                <a:latin typeface="Tahoma" pitchFamily="34" charset="0"/>
              </a:rPr>
              <a:t> в триплетном </a:t>
            </a:r>
            <a:r>
              <a:rPr lang="ru-RU" sz="1800" b="1" dirty="0" smtClean="0">
                <a:solidFill>
                  <a:srgbClr val="000066"/>
                </a:solidFill>
                <a:latin typeface="Tahoma" pitchFamily="34" charset="0"/>
              </a:rPr>
              <a:t>состоянии (</a:t>
            </a:r>
            <a:r>
              <a:rPr lang="ru-RU" sz="1800" b="1" dirty="0" smtClean="0">
                <a:solidFill>
                  <a:srgbClr val="FF0000"/>
                </a:solidFill>
                <a:latin typeface="Tahoma" pitchFamily="34" charset="0"/>
              </a:rPr>
              <a:t>20 соединений</a:t>
            </a:r>
            <a:r>
              <a:rPr lang="ru-RU" sz="1800" b="1" dirty="0" smtClean="0">
                <a:solidFill>
                  <a:srgbClr val="000066"/>
                </a:solidFill>
                <a:latin typeface="Tahoma" pitchFamily="34" charset="0"/>
              </a:rPr>
              <a:t>)</a:t>
            </a:r>
            <a:endParaRPr lang="de-DE" sz="1800" b="1" dirty="0">
              <a:solidFill>
                <a:srgbClr val="000066"/>
              </a:solidFill>
              <a:latin typeface="Tahoma" pitchFamily="34" charset="0"/>
            </a:endParaRPr>
          </a:p>
        </p:txBody>
      </p:sp>
      <p:grpSp>
        <p:nvGrpSpPr>
          <p:cNvPr id="2" name="Group 582"/>
          <p:cNvGrpSpPr>
            <a:grpSpLocks/>
          </p:cNvGrpSpPr>
          <p:nvPr/>
        </p:nvGrpSpPr>
        <p:grpSpPr bwMode="auto">
          <a:xfrm>
            <a:off x="2916238" y="1341438"/>
            <a:ext cx="2303462" cy="1368425"/>
            <a:chOff x="1837" y="845"/>
            <a:chExt cx="1451" cy="862"/>
          </a:xfrm>
        </p:grpSpPr>
        <p:sp>
          <p:nvSpPr>
            <p:cNvPr id="529421" name="Line 13"/>
            <p:cNvSpPr>
              <a:spLocks noChangeAspect="1" noChangeShapeType="1"/>
            </p:cNvSpPr>
            <p:nvPr/>
          </p:nvSpPr>
          <p:spPr bwMode="auto">
            <a:xfrm flipH="1" flipV="1">
              <a:off x="2365" y="947"/>
              <a:ext cx="70" cy="68"/>
            </a:xfrm>
            <a:prstGeom prst="line">
              <a:avLst/>
            </a:prstGeom>
            <a:noFill/>
            <a:ln w="9525">
              <a:solidFill>
                <a:srgbClr val="000000"/>
              </a:solidFill>
              <a:round/>
              <a:headEnd/>
              <a:tailEnd/>
            </a:ln>
          </p:spPr>
          <p:txBody>
            <a:bodyPr/>
            <a:lstStyle/>
            <a:p>
              <a:endParaRPr lang="ru-RU"/>
            </a:p>
          </p:txBody>
        </p:sp>
        <p:sp>
          <p:nvSpPr>
            <p:cNvPr id="529422" name="Line 14"/>
            <p:cNvSpPr>
              <a:spLocks noChangeAspect="1" noChangeShapeType="1"/>
            </p:cNvSpPr>
            <p:nvPr/>
          </p:nvSpPr>
          <p:spPr bwMode="auto">
            <a:xfrm flipV="1">
              <a:off x="2270" y="943"/>
              <a:ext cx="92" cy="34"/>
            </a:xfrm>
            <a:prstGeom prst="line">
              <a:avLst/>
            </a:prstGeom>
            <a:noFill/>
            <a:ln w="9525">
              <a:solidFill>
                <a:srgbClr val="000000"/>
              </a:solidFill>
              <a:round/>
              <a:headEnd/>
              <a:tailEnd/>
            </a:ln>
          </p:spPr>
          <p:txBody>
            <a:bodyPr/>
            <a:lstStyle/>
            <a:p>
              <a:endParaRPr lang="ru-RU"/>
            </a:p>
          </p:txBody>
        </p:sp>
        <p:sp>
          <p:nvSpPr>
            <p:cNvPr id="529423" name="Line 15"/>
            <p:cNvSpPr>
              <a:spLocks noChangeAspect="1" noChangeShapeType="1"/>
            </p:cNvSpPr>
            <p:nvPr/>
          </p:nvSpPr>
          <p:spPr bwMode="auto">
            <a:xfrm flipV="1">
              <a:off x="2274" y="951"/>
              <a:ext cx="93" cy="34"/>
            </a:xfrm>
            <a:prstGeom prst="line">
              <a:avLst/>
            </a:prstGeom>
            <a:noFill/>
            <a:ln w="9525">
              <a:solidFill>
                <a:srgbClr val="000000"/>
              </a:solidFill>
              <a:round/>
              <a:headEnd/>
              <a:tailEnd/>
            </a:ln>
          </p:spPr>
          <p:txBody>
            <a:bodyPr/>
            <a:lstStyle/>
            <a:p>
              <a:endParaRPr lang="ru-RU"/>
            </a:p>
          </p:txBody>
        </p:sp>
        <p:sp>
          <p:nvSpPr>
            <p:cNvPr id="529424" name="Line 16"/>
            <p:cNvSpPr>
              <a:spLocks noChangeAspect="1" noChangeShapeType="1"/>
            </p:cNvSpPr>
            <p:nvPr/>
          </p:nvSpPr>
          <p:spPr bwMode="auto">
            <a:xfrm flipH="1">
              <a:off x="2365" y="875"/>
              <a:ext cx="12" cy="72"/>
            </a:xfrm>
            <a:prstGeom prst="line">
              <a:avLst/>
            </a:prstGeom>
            <a:noFill/>
            <a:ln w="12700">
              <a:solidFill>
                <a:srgbClr val="008000"/>
              </a:solidFill>
              <a:round/>
              <a:headEnd/>
              <a:tailEnd/>
            </a:ln>
          </p:spPr>
          <p:txBody>
            <a:bodyPr/>
            <a:lstStyle/>
            <a:p>
              <a:endParaRPr lang="ru-RU"/>
            </a:p>
          </p:txBody>
        </p:sp>
        <p:sp>
          <p:nvSpPr>
            <p:cNvPr id="529425" name="Line 17"/>
            <p:cNvSpPr>
              <a:spLocks noChangeAspect="1" noChangeShapeType="1"/>
            </p:cNvSpPr>
            <p:nvPr/>
          </p:nvSpPr>
          <p:spPr bwMode="auto">
            <a:xfrm flipV="1">
              <a:off x="2383" y="1011"/>
              <a:ext cx="50" cy="83"/>
            </a:xfrm>
            <a:prstGeom prst="line">
              <a:avLst/>
            </a:prstGeom>
            <a:noFill/>
            <a:ln w="9525">
              <a:solidFill>
                <a:srgbClr val="000000"/>
              </a:solidFill>
              <a:round/>
              <a:headEnd/>
              <a:tailEnd/>
            </a:ln>
          </p:spPr>
          <p:txBody>
            <a:bodyPr/>
            <a:lstStyle/>
            <a:p>
              <a:endParaRPr lang="ru-RU"/>
            </a:p>
          </p:txBody>
        </p:sp>
        <p:sp>
          <p:nvSpPr>
            <p:cNvPr id="529426" name="Line 18"/>
            <p:cNvSpPr>
              <a:spLocks noChangeAspect="1" noChangeShapeType="1"/>
            </p:cNvSpPr>
            <p:nvPr/>
          </p:nvSpPr>
          <p:spPr bwMode="auto">
            <a:xfrm flipV="1">
              <a:off x="2388" y="1018"/>
              <a:ext cx="50" cy="83"/>
            </a:xfrm>
            <a:prstGeom prst="line">
              <a:avLst/>
            </a:prstGeom>
            <a:noFill/>
            <a:ln w="9525">
              <a:solidFill>
                <a:srgbClr val="000000"/>
              </a:solidFill>
              <a:round/>
              <a:headEnd/>
              <a:tailEnd/>
            </a:ln>
          </p:spPr>
          <p:txBody>
            <a:bodyPr/>
            <a:lstStyle/>
            <a:p>
              <a:endParaRPr lang="ru-RU"/>
            </a:p>
          </p:txBody>
        </p:sp>
        <p:sp>
          <p:nvSpPr>
            <p:cNvPr id="529427" name="Line 19"/>
            <p:cNvSpPr>
              <a:spLocks noChangeAspect="1" noChangeShapeType="1"/>
            </p:cNvSpPr>
            <p:nvPr/>
          </p:nvSpPr>
          <p:spPr bwMode="auto">
            <a:xfrm flipH="1">
              <a:off x="2435" y="1011"/>
              <a:ext cx="80" cy="4"/>
            </a:xfrm>
            <a:prstGeom prst="line">
              <a:avLst/>
            </a:prstGeom>
            <a:noFill/>
            <a:ln w="12700">
              <a:solidFill>
                <a:srgbClr val="008000"/>
              </a:solidFill>
              <a:round/>
              <a:headEnd/>
              <a:tailEnd/>
            </a:ln>
          </p:spPr>
          <p:txBody>
            <a:bodyPr/>
            <a:lstStyle/>
            <a:p>
              <a:endParaRPr lang="ru-RU"/>
            </a:p>
          </p:txBody>
        </p:sp>
        <p:sp>
          <p:nvSpPr>
            <p:cNvPr id="529428" name="Line 20"/>
            <p:cNvSpPr>
              <a:spLocks noChangeAspect="1" noChangeShapeType="1"/>
            </p:cNvSpPr>
            <p:nvPr/>
          </p:nvSpPr>
          <p:spPr bwMode="auto">
            <a:xfrm>
              <a:off x="2285" y="1075"/>
              <a:ext cx="100" cy="23"/>
            </a:xfrm>
            <a:prstGeom prst="line">
              <a:avLst/>
            </a:prstGeom>
            <a:noFill/>
            <a:ln w="9525">
              <a:solidFill>
                <a:srgbClr val="000000"/>
              </a:solidFill>
              <a:round/>
              <a:headEnd/>
              <a:tailEnd/>
            </a:ln>
          </p:spPr>
          <p:txBody>
            <a:bodyPr/>
            <a:lstStyle/>
            <a:p>
              <a:endParaRPr lang="ru-RU"/>
            </a:p>
          </p:txBody>
        </p:sp>
        <p:sp>
          <p:nvSpPr>
            <p:cNvPr id="529429" name="Line 21"/>
            <p:cNvSpPr>
              <a:spLocks noChangeAspect="1" noChangeShapeType="1"/>
            </p:cNvSpPr>
            <p:nvPr/>
          </p:nvSpPr>
          <p:spPr bwMode="auto">
            <a:xfrm flipH="1" flipV="1">
              <a:off x="2385" y="1098"/>
              <a:ext cx="44" cy="82"/>
            </a:xfrm>
            <a:prstGeom prst="line">
              <a:avLst/>
            </a:prstGeom>
            <a:noFill/>
            <a:ln w="9525">
              <a:solidFill>
                <a:srgbClr val="000000"/>
              </a:solidFill>
              <a:round/>
              <a:headEnd/>
              <a:tailEnd/>
            </a:ln>
          </p:spPr>
          <p:txBody>
            <a:bodyPr/>
            <a:lstStyle/>
            <a:p>
              <a:endParaRPr lang="ru-RU"/>
            </a:p>
          </p:txBody>
        </p:sp>
        <p:sp>
          <p:nvSpPr>
            <p:cNvPr id="529430" name="Line 22"/>
            <p:cNvSpPr>
              <a:spLocks noChangeAspect="1" noChangeShapeType="1"/>
            </p:cNvSpPr>
            <p:nvPr/>
          </p:nvSpPr>
          <p:spPr bwMode="auto">
            <a:xfrm>
              <a:off x="2272" y="981"/>
              <a:ext cx="13" cy="94"/>
            </a:xfrm>
            <a:prstGeom prst="line">
              <a:avLst/>
            </a:prstGeom>
            <a:noFill/>
            <a:ln w="9525">
              <a:solidFill>
                <a:srgbClr val="000000"/>
              </a:solidFill>
              <a:round/>
              <a:headEnd/>
              <a:tailEnd/>
            </a:ln>
          </p:spPr>
          <p:txBody>
            <a:bodyPr/>
            <a:lstStyle/>
            <a:p>
              <a:endParaRPr lang="ru-RU"/>
            </a:p>
          </p:txBody>
        </p:sp>
        <p:sp>
          <p:nvSpPr>
            <p:cNvPr id="529431" name="Line 23"/>
            <p:cNvSpPr>
              <a:spLocks noChangeAspect="1" noChangeShapeType="1"/>
            </p:cNvSpPr>
            <p:nvPr/>
          </p:nvSpPr>
          <p:spPr bwMode="auto">
            <a:xfrm flipV="1">
              <a:off x="2214" y="1075"/>
              <a:ext cx="71" cy="48"/>
            </a:xfrm>
            <a:prstGeom prst="line">
              <a:avLst/>
            </a:prstGeom>
            <a:noFill/>
            <a:ln w="9525">
              <a:solidFill>
                <a:srgbClr val="000000"/>
              </a:solidFill>
              <a:round/>
              <a:headEnd/>
              <a:tailEnd/>
            </a:ln>
          </p:spPr>
          <p:txBody>
            <a:bodyPr/>
            <a:lstStyle/>
            <a:p>
              <a:endParaRPr lang="ru-RU"/>
            </a:p>
          </p:txBody>
        </p:sp>
        <p:sp>
          <p:nvSpPr>
            <p:cNvPr id="529432" name="Line 24"/>
            <p:cNvSpPr>
              <a:spLocks noChangeAspect="1" noChangeShapeType="1"/>
            </p:cNvSpPr>
            <p:nvPr/>
          </p:nvSpPr>
          <p:spPr bwMode="auto">
            <a:xfrm>
              <a:off x="2179" y="936"/>
              <a:ext cx="93" cy="45"/>
            </a:xfrm>
            <a:prstGeom prst="line">
              <a:avLst/>
            </a:prstGeom>
            <a:noFill/>
            <a:ln w="9525">
              <a:solidFill>
                <a:srgbClr val="000000"/>
              </a:solidFill>
              <a:round/>
              <a:headEnd/>
              <a:tailEnd/>
            </a:ln>
          </p:spPr>
          <p:txBody>
            <a:bodyPr/>
            <a:lstStyle/>
            <a:p>
              <a:endParaRPr lang="ru-RU"/>
            </a:p>
          </p:txBody>
        </p:sp>
        <p:sp>
          <p:nvSpPr>
            <p:cNvPr id="529433" name="Line 25"/>
            <p:cNvSpPr>
              <a:spLocks noChangeAspect="1" noChangeShapeType="1"/>
            </p:cNvSpPr>
            <p:nvPr/>
          </p:nvSpPr>
          <p:spPr bwMode="auto">
            <a:xfrm flipV="1">
              <a:off x="2381" y="1177"/>
              <a:ext cx="46" cy="75"/>
            </a:xfrm>
            <a:prstGeom prst="line">
              <a:avLst/>
            </a:prstGeom>
            <a:noFill/>
            <a:ln w="9525">
              <a:solidFill>
                <a:srgbClr val="000000"/>
              </a:solidFill>
              <a:round/>
              <a:headEnd/>
              <a:tailEnd/>
            </a:ln>
          </p:spPr>
          <p:txBody>
            <a:bodyPr/>
            <a:lstStyle/>
            <a:p>
              <a:endParaRPr lang="ru-RU"/>
            </a:p>
          </p:txBody>
        </p:sp>
        <p:sp>
          <p:nvSpPr>
            <p:cNvPr id="529434" name="Line 26"/>
            <p:cNvSpPr>
              <a:spLocks noChangeAspect="1" noChangeShapeType="1"/>
            </p:cNvSpPr>
            <p:nvPr/>
          </p:nvSpPr>
          <p:spPr bwMode="auto">
            <a:xfrm flipV="1">
              <a:off x="2385" y="1184"/>
              <a:ext cx="46" cy="75"/>
            </a:xfrm>
            <a:prstGeom prst="line">
              <a:avLst/>
            </a:prstGeom>
            <a:noFill/>
            <a:ln w="9525">
              <a:solidFill>
                <a:srgbClr val="000000"/>
              </a:solidFill>
              <a:round/>
              <a:headEnd/>
              <a:tailEnd/>
            </a:ln>
          </p:spPr>
          <p:txBody>
            <a:bodyPr/>
            <a:lstStyle/>
            <a:p>
              <a:endParaRPr lang="ru-RU"/>
            </a:p>
          </p:txBody>
        </p:sp>
        <p:sp>
          <p:nvSpPr>
            <p:cNvPr id="529435" name="Line 27"/>
            <p:cNvSpPr>
              <a:spLocks noChangeAspect="1" noChangeShapeType="1"/>
            </p:cNvSpPr>
            <p:nvPr/>
          </p:nvSpPr>
          <p:spPr bwMode="auto">
            <a:xfrm flipH="1">
              <a:off x="2426" y="1183"/>
              <a:ext cx="53" cy="5"/>
            </a:xfrm>
            <a:prstGeom prst="line">
              <a:avLst/>
            </a:prstGeom>
            <a:noFill/>
            <a:ln w="12700">
              <a:solidFill>
                <a:srgbClr val="FF0000"/>
              </a:solidFill>
              <a:round/>
              <a:headEnd/>
              <a:tailEnd/>
            </a:ln>
          </p:spPr>
          <p:txBody>
            <a:bodyPr/>
            <a:lstStyle/>
            <a:p>
              <a:endParaRPr lang="ru-RU"/>
            </a:p>
          </p:txBody>
        </p:sp>
        <p:sp>
          <p:nvSpPr>
            <p:cNvPr id="529436" name="Line 28"/>
            <p:cNvSpPr>
              <a:spLocks noChangeAspect="1" noChangeShapeType="1"/>
            </p:cNvSpPr>
            <p:nvPr/>
          </p:nvSpPr>
          <p:spPr bwMode="auto">
            <a:xfrm flipH="1" flipV="1">
              <a:off x="2383" y="1255"/>
              <a:ext cx="48" cy="92"/>
            </a:xfrm>
            <a:prstGeom prst="line">
              <a:avLst/>
            </a:prstGeom>
            <a:noFill/>
            <a:ln w="9525">
              <a:solidFill>
                <a:srgbClr val="000000"/>
              </a:solidFill>
              <a:round/>
              <a:headEnd/>
              <a:tailEnd/>
            </a:ln>
          </p:spPr>
          <p:txBody>
            <a:bodyPr/>
            <a:lstStyle/>
            <a:p>
              <a:endParaRPr lang="ru-RU"/>
            </a:p>
          </p:txBody>
        </p:sp>
        <p:sp>
          <p:nvSpPr>
            <p:cNvPr id="529437" name="Line 29"/>
            <p:cNvSpPr>
              <a:spLocks noChangeAspect="1" noChangeShapeType="1"/>
            </p:cNvSpPr>
            <p:nvPr/>
          </p:nvSpPr>
          <p:spPr bwMode="auto">
            <a:xfrm flipV="1">
              <a:off x="2281" y="1255"/>
              <a:ext cx="102" cy="8"/>
            </a:xfrm>
            <a:prstGeom prst="line">
              <a:avLst/>
            </a:prstGeom>
            <a:noFill/>
            <a:ln w="9525">
              <a:solidFill>
                <a:srgbClr val="000000"/>
              </a:solidFill>
              <a:round/>
              <a:headEnd/>
              <a:tailEnd/>
            </a:ln>
          </p:spPr>
          <p:txBody>
            <a:bodyPr/>
            <a:lstStyle/>
            <a:p>
              <a:endParaRPr lang="ru-RU"/>
            </a:p>
          </p:txBody>
        </p:sp>
        <p:sp>
          <p:nvSpPr>
            <p:cNvPr id="529438" name="Line 30"/>
            <p:cNvSpPr>
              <a:spLocks noChangeAspect="1" noChangeShapeType="1"/>
            </p:cNvSpPr>
            <p:nvPr/>
          </p:nvSpPr>
          <p:spPr bwMode="auto">
            <a:xfrm flipV="1">
              <a:off x="2354" y="1343"/>
              <a:ext cx="75" cy="55"/>
            </a:xfrm>
            <a:prstGeom prst="line">
              <a:avLst/>
            </a:prstGeom>
            <a:noFill/>
            <a:ln w="9525">
              <a:solidFill>
                <a:srgbClr val="000000"/>
              </a:solidFill>
              <a:round/>
              <a:headEnd/>
              <a:tailEnd/>
            </a:ln>
          </p:spPr>
          <p:txBody>
            <a:bodyPr/>
            <a:lstStyle/>
            <a:p>
              <a:endParaRPr lang="ru-RU"/>
            </a:p>
          </p:txBody>
        </p:sp>
        <p:sp>
          <p:nvSpPr>
            <p:cNvPr id="529439" name="Line 31"/>
            <p:cNvSpPr>
              <a:spLocks noChangeAspect="1" noChangeShapeType="1"/>
            </p:cNvSpPr>
            <p:nvPr/>
          </p:nvSpPr>
          <p:spPr bwMode="auto">
            <a:xfrm flipV="1">
              <a:off x="2358" y="1350"/>
              <a:ext cx="75" cy="57"/>
            </a:xfrm>
            <a:prstGeom prst="line">
              <a:avLst/>
            </a:prstGeom>
            <a:noFill/>
            <a:ln w="9525">
              <a:solidFill>
                <a:srgbClr val="000000"/>
              </a:solidFill>
              <a:round/>
              <a:headEnd/>
              <a:tailEnd/>
            </a:ln>
          </p:spPr>
          <p:txBody>
            <a:bodyPr/>
            <a:lstStyle/>
            <a:p>
              <a:endParaRPr lang="ru-RU"/>
            </a:p>
          </p:txBody>
        </p:sp>
        <p:sp>
          <p:nvSpPr>
            <p:cNvPr id="529440" name="Line 32"/>
            <p:cNvSpPr>
              <a:spLocks noChangeAspect="1" noChangeShapeType="1"/>
            </p:cNvSpPr>
            <p:nvPr/>
          </p:nvSpPr>
          <p:spPr bwMode="auto">
            <a:xfrm flipH="1" flipV="1">
              <a:off x="2431" y="1347"/>
              <a:ext cx="78" cy="11"/>
            </a:xfrm>
            <a:prstGeom prst="line">
              <a:avLst/>
            </a:prstGeom>
            <a:noFill/>
            <a:ln w="12700">
              <a:solidFill>
                <a:srgbClr val="008000"/>
              </a:solidFill>
              <a:round/>
              <a:headEnd/>
              <a:tailEnd/>
            </a:ln>
          </p:spPr>
          <p:txBody>
            <a:bodyPr/>
            <a:lstStyle/>
            <a:p>
              <a:endParaRPr lang="ru-RU"/>
            </a:p>
          </p:txBody>
        </p:sp>
        <p:sp>
          <p:nvSpPr>
            <p:cNvPr id="529441" name="Line 33"/>
            <p:cNvSpPr>
              <a:spLocks noChangeAspect="1" noChangeShapeType="1"/>
            </p:cNvSpPr>
            <p:nvPr/>
          </p:nvSpPr>
          <p:spPr bwMode="auto">
            <a:xfrm>
              <a:off x="2262" y="1350"/>
              <a:ext cx="94" cy="53"/>
            </a:xfrm>
            <a:prstGeom prst="line">
              <a:avLst/>
            </a:prstGeom>
            <a:noFill/>
            <a:ln w="9525">
              <a:solidFill>
                <a:srgbClr val="000000"/>
              </a:solidFill>
              <a:round/>
              <a:headEnd/>
              <a:tailEnd/>
            </a:ln>
          </p:spPr>
          <p:txBody>
            <a:bodyPr/>
            <a:lstStyle/>
            <a:p>
              <a:endParaRPr lang="ru-RU"/>
            </a:p>
          </p:txBody>
        </p:sp>
        <p:sp>
          <p:nvSpPr>
            <p:cNvPr id="529442" name="Line 34"/>
            <p:cNvSpPr>
              <a:spLocks noChangeAspect="1" noChangeShapeType="1"/>
            </p:cNvSpPr>
            <p:nvPr/>
          </p:nvSpPr>
          <p:spPr bwMode="auto">
            <a:xfrm flipH="1" flipV="1">
              <a:off x="2356" y="1403"/>
              <a:ext cx="4" cy="71"/>
            </a:xfrm>
            <a:prstGeom prst="line">
              <a:avLst/>
            </a:prstGeom>
            <a:noFill/>
            <a:ln w="12700">
              <a:solidFill>
                <a:srgbClr val="008000"/>
              </a:solidFill>
              <a:round/>
              <a:headEnd/>
              <a:tailEnd/>
            </a:ln>
          </p:spPr>
          <p:txBody>
            <a:bodyPr/>
            <a:lstStyle/>
            <a:p>
              <a:endParaRPr lang="ru-RU"/>
            </a:p>
          </p:txBody>
        </p:sp>
        <p:sp>
          <p:nvSpPr>
            <p:cNvPr id="529443" name="Line 35"/>
            <p:cNvSpPr>
              <a:spLocks noChangeAspect="1" noChangeShapeType="1"/>
            </p:cNvSpPr>
            <p:nvPr/>
          </p:nvSpPr>
          <p:spPr bwMode="auto">
            <a:xfrm flipH="1">
              <a:off x="2267" y="1263"/>
              <a:ext cx="18" cy="87"/>
            </a:xfrm>
            <a:prstGeom prst="line">
              <a:avLst/>
            </a:prstGeom>
            <a:noFill/>
            <a:ln w="9525">
              <a:solidFill>
                <a:srgbClr val="000000"/>
              </a:solidFill>
              <a:round/>
              <a:headEnd/>
              <a:tailEnd/>
            </a:ln>
          </p:spPr>
          <p:txBody>
            <a:bodyPr/>
            <a:lstStyle/>
            <a:p>
              <a:endParaRPr lang="ru-RU"/>
            </a:p>
          </p:txBody>
        </p:sp>
        <p:sp>
          <p:nvSpPr>
            <p:cNvPr id="529444" name="Line 36"/>
            <p:cNvSpPr>
              <a:spLocks noChangeAspect="1" noChangeShapeType="1"/>
            </p:cNvSpPr>
            <p:nvPr/>
          </p:nvSpPr>
          <p:spPr bwMode="auto">
            <a:xfrm flipH="1">
              <a:off x="2260" y="1263"/>
              <a:ext cx="19" cy="87"/>
            </a:xfrm>
            <a:prstGeom prst="line">
              <a:avLst/>
            </a:prstGeom>
            <a:noFill/>
            <a:ln w="9525">
              <a:solidFill>
                <a:srgbClr val="000000"/>
              </a:solidFill>
              <a:round/>
              <a:headEnd/>
              <a:tailEnd/>
            </a:ln>
          </p:spPr>
          <p:txBody>
            <a:bodyPr/>
            <a:lstStyle/>
            <a:p>
              <a:endParaRPr lang="ru-RU"/>
            </a:p>
          </p:txBody>
        </p:sp>
        <p:sp>
          <p:nvSpPr>
            <p:cNvPr id="529445" name="Line 37"/>
            <p:cNvSpPr>
              <a:spLocks noChangeAspect="1" noChangeShapeType="1"/>
            </p:cNvSpPr>
            <p:nvPr/>
          </p:nvSpPr>
          <p:spPr bwMode="auto">
            <a:xfrm flipV="1">
              <a:off x="2169" y="1350"/>
              <a:ext cx="93" cy="38"/>
            </a:xfrm>
            <a:prstGeom prst="line">
              <a:avLst/>
            </a:prstGeom>
            <a:noFill/>
            <a:ln w="9525">
              <a:solidFill>
                <a:srgbClr val="000000"/>
              </a:solidFill>
              <a:round/>
              <a:headEnd/>
              <a:tailEnd/>
            </a:ln>
          </p:spPr>
          <p:txBody>
            <a:bodyPr/>
            <a:lstStyle/>
            <a:p>
              <a:endParaRPr lang="ru-RU"/>
            </a:p>
          </p:txBody>
        </p:sp>
        <p:sp>
          <p:nvSpPr>
            <p:cNvPr id="529446" name="Line 38"/>
            <p:cNvSpPr>
              <a:spLocks noChangeAspect="1" noChangeShapeType="1"/>
            </p:cNvSpPr>
            <p:nvPr/>
          </p:nvSpPr>
          <p:spPr bwMode="auto">
            <a:xfrm>
              <a:off x="2083" y="1335"/>
              <a:ext cx="86" cy="49"/>
            </a:xfrm>
            <a:prstGeom prst="line">
              <a:avLst/>
            </a:prstGeom>
            <a:noFill/>
            <a:ln w="9525">
              <a:solidFill>
                <a:srgbClr val="000000"/>
              </a:solidFill>
              <a:round/>
              <a:headEnd/>
              <a:tailEnd/>
            </a:ln>
          </p:spPr>
          <p:txBody>
            <a:bodyPr/>
            <a:lstStyle/>
            <a:p>
              <a:endParaRPr lang="ru-RU"/>
            </a:p>
          </p:txBody>
        </p:sp>
        <p:sp>
          <p:nvSpPr>
            <p:cNvPr id="529447" name="Line 39"/>
            <p:cNvSpPr>
              <a:spLocks noChangeAspect="1" noChangeShapeType="1"/>
            </p:cNvSpPr>
            <p:nvPr/>
          </p:nvSpPr>
          <p:spPr bwMode="auto">
            <a:xfrm>
              <a:off x="2083" y="1347"/>
              <a:ext cx="86" cy="48"/>
            </a:xfrm>
            <a:prstGeom prst="line">
              <a:avLst/>
            </a:prstGeom>
            <a:noFill/>
            <a:ln w="9525">
              <a:solidFill>
                <a:srgbClr val="000000"/>
              </a:solidFill>
              <a:round/>
              <a:headEnd/>
              <a:tailEnd/>
            </a:ln>
          </p:spPr>
          <p:txBody>
            <a:bodyPr/>
            <a:lstStyle/>
            <a:p>
              <a:endParaRPr lang="ru-RU"/>
            </a:p>
          </p:txBody>
        </p:sp>
        <p:sp>
          <p:nvSpPr>
            <p:cNvPr id="529448" name="Line 40"/>
            <p:cNvSpPr>
              <a:spLocks noChangeAspect="1" noChangeShapeType="1"/>
            </p:cNvSpPr>
            <p:nvPr/>
          </p:nvSpPr>
          <p:spPr bwMode="auto">
            <a:xfrm>
              <a:off x="2067" y="1248"/>
              <a:ext cx="16" cy="90"/>
            </a:xfrm>
            <a:prstGeom prst="line">
              <a:avLst/>
            </a:prstGeom>
            <a:noFill/>
            <a:ln w="9525">
              <a:solidFill>
                <a:srgbClr val="000000"/>
              </a:solidFill>
              <a:round/>
              <a:headEnd/>
              <a:tailEnd/>
            </a:ln>
          </p:spPr>
          <p:txBody>
            <a:bodyPr/>
            <a:lstStyle/>
            <a:p>
              <a:endParaRPr lang="ru-RU"/>
            </a:p>
          </p:txBody>
        </p:sp>
        <p:sp>
          <p:nvSpPr>
            <p:cNvPr id="529449" name="Line 41"/>
            <p:cNvSpPr>
              <a:spLocks noChangeAspect="1" noChangeShapeType="1"/>
            </p:cNvSpPr>
            <p:nvPr/>
          </p:nvSpPr>
          <p:spPr bwMode="auto">
            <a:xfrm flipV="1">
              <a:off x="1985" y="1338"/>
              <a:ext cx="98" cy="38"/>
            </a:xfrm>
            <a:prstGeom prst="line">
              <a:avLst/>
            </a:prstGeom>
            <a:noFill/>
            <a:ln w="9525">
              <a:solidFill>
                <a:srgbClr val="000000"/>
              </a:solidFill>
              <a:round/>
              <a:headEnd/>
              <a:tailEnd/>
            </a:ln>
          </p:spPr>
          <p:txBody>
            <a:bodyPr/>
            <a:lstStyle/>
            <a:p>
              <a:endParaRPr lang="ru-RU"/>
            </a:p>
          </p:txBody>
        </p:sp>
        <p:sp>
          <p:nvSpPr>
            <p:cNvPr id="529450" name="Line 42"/>
            <p:cNvSpPr>
              <a:spLocks noChangeAspect="1" noChangeShapeType="1"/>
            </p:cNvSpPr>
            <p:nvPr/>
          </p:nvSpPr>
          <p:spPr bwMode="auto">
            <a:xfrm>
              <a:off x="1967" y="1225"/>
              <a:ext cx="100" cy="23"/>
            </a:xfrm>
            <a:prstGeom prst="line">
              <a:avLst/>
            </a:prstGeom>
            <a:noFill/>
            <a:ln w="9525">
              <a:solidFill>
                <a:srgbClr val="000000"/>
              </a:solidFill>
              <a:round/>
              <a:headEnd/>
              <a:tailEnd/>
            </a:ln>
          </p:spPr>
          <p:txBody>
            <a:bodyPr/>
            <a:lstStyle/>
            <a:p>
              <a:endParaRPr lang="ru-RU"/>
            </a:p>
          </p:txBody>
        </p:sp>
        <p:sp>
          <p:nvSpPr>
            <p:cNvPr id="529451" name="Line 43"/>
            <p:cNvSpPr>
              <a:spLocks noChangeAspect="1" noChangeShapeType="1"/>
            </p:cNvSpPr>
            <p:nvPr/>
          </p:nvSpPr>
          <p:spPr bwMode="auto">
            <a:xfrm flipH="1">
              <a:off x="2067" y="1192"/>
              <a:ext cx="91" cy="56"/>
            </a:xfrm>
            <a:prstGeom prst="line">
              <a:avLst/>
            </a:prstGeom>
            <a:noFill/>
            <a:ln w="9525">
              <a:solidFill>
                <a:srgbClr val="000000"/>
              </a:solidFill>
              <a:round/>
              <a:headEnd/>
              <a:tailEnd/>
            </a:ln>
          </p:spPr>
          <p:txBody>
            <a:bodyPr/>
            <a:lstStyle/>
            <a:p>
              <a:endParaRPr lang="ru-RU"/>
            </a:p>
          </p:txBody>
        </p:sp>
        <p:sp>
          <p:nvSpPr>
            <p:cNvPr id="529452" name="Line 44"/>
            <p:cNvSpPr>
              <a:spLocks noChangeAspect="1" noChangeShapeType="1"/>
            </p:cNvSpPr>
            <p:nvPr/>
          </p:nvSpPr>
          <p:spPr bwMode="auto">
            <a:xfrm flipV="1">
              <a:off x="1917" y="1225"/>
              <a:ext cx="50" cy="83"/>
            </a:xfrm>
            <a:prstGeom prst="line">
              <a:avLst/>
            </a:prstGeom>
            <a:noFill/>
            <a:ln w="9525">
              <a:solidFill>
                <a:srgbClr val="000000"/>
              </a:solidFill>
              <a:round/>
              <a:headEnd/>
              <a:tailEnd/>
            </a:ln>
          </p:spPr>
          <p:txBody>
            <a:bodyPr/>
            <a:lstStyle/>
            <a:p>
              <a:endParaRPr lang="ru-RU"/>
            </a:p>
          </p:txBody>
        </p:sp>
        <p:sp>
          <p:nvSpPr>
            <p:cNvPr id="529453" name="Line 45"/>
            <p:cNvSpPr>
              <a:spLocks noChangeAspect="1" noChangeShapeType="1"/>
            </p:cNvSpPr>
            <p:nvPr/>
          </p:nvSpPr>
          <p:spPr bwMode="auto">
            <a:xfrm>
              <a:off x="1926" y="1139"/>
              <a:ext cx="43" cy="83"/>
            </a:xfrm>
            <a:prstGeom prst="line">
              <a:avLst/>
            </a:prstGeom>
            <a:noFill/>
            <a:ln w="9525">
              <a:solidFill>
                <a:srgbClr val="000000"/>
              </a:solidFill>
              <a:round/>
              <a:headEnd/>
              <a:tailEnd/>
            </a:ln>
          </p:spPr>
          <p:txBody>
            <a:bodyPr/>
            <a:lstStyle/>
            <a:p>
              <a:endParaRPr lang="ru-RU"/>
            </a:p>
          </p:txBody>
        </p:sp>
        <p:sp>
          <p:nvSpPr>
            <p:cNvPr id="529454" name="Line 46"/>
            <p:cNvSpPr>
              <a:spLocks noChangeAspect="1" noChangeShapeType="1"/>
            </p:cNvSpPr>
            <p:nvPr/>
          </p:nvSpPr>
          <p:spPr bwMode="auto">
            <a:xfrm>
              <a:off x="1922" y="1147"/>
              <a:ext cx="43" cy="82"/>
            </a:xfrm>
            <a:prstGeom prst="line">
              <a:avLst/>
            </a:prstGeom>
            <a:noFill/>
            <a:ln w="9525">
              <a:solidFill>
                <a:srgbClr val="000000"/>
              </a:solidFill>
              <a:round/>
              <a:headEnd/>
              <a:tailEnd/>
            </a:ln>
          </p:spPr>
          <p:txBody>
            <a:bodyPr/>
            <a:lstStyle/>
            <a:p>
              <a:endParaRPr lang="ru-RU"/>
            </a:p>
          </p:txBody>
        </p:sp>
        <p:sp>
          <p:nvSpPr>
            <p:cNvPr id="529455" name="Line 47"/>
            <p:cNvSpPr>
              <a:spLocks noChangeAspect="1" noChangeShapeType="1"/>
            </p:cNvSpPr>
            <p:nvPr/>
          </p:nvSpPr>
          <p:spPr bwMode="auto">
            <a:xfrm flipH="1" flipV="1">
              <a:off x="1917" y="1315"/>
              <a:ext cx="68" cy="69"/>
            </a:xfrm>
            <a:prstGeom prst="line">
              <a:avLst/>
            </a:prstGeom>
            <a:noFill/>
            <a:ln w="9525">
              <a:solidFill>
                <a:srgbClr val="000000"/>
              </a:solidFill>
              <a:round/>
              <a:headEnd/>
              <a:tailEnd/>
            </a:ln>
          </p:spPr>
          <p:txBody>
            <a:bodyPr/>
            <a:lstStyle/>
            <a:p>
              <a:endParaRPr lang="ru-RU"/>
            </a:p>
          </p:txBody>
        </p:sp>
        <p:sp>
          <p:nvSpPr>
            <p:cNvPr id="529456" name="Line 48"/>
            <p:cNvSpPr>
              <a:spLocks noChangeAspect="1" noChangeShapeType="1"/>
            </p:cNvSpPr>
            <p:nvPr/>
          </p:nvSpPr>
          <p:spPr bwMode="auto">
            <a:xfrm flipH="1" flipV="1">
              <a:off x="1917" y="1304"/>
              <a:ext cx="68" cy="69"/>
            </a:xfrm>
            <a:prstGeom prst="line">
              <a:avLst/>
            </a:prstGeom>
            <a:noFill/>
            <a:ln w="9525">
              <a:solidFill>
                <a:srgbClr val="000000"/>
              </a:solidFill>
              <a:round/>
              <a:headEnd/>
              <a:tailEnd/>
            </a:ln>
          </p:spPr>
          <p:txBody>
            <a:bodyPr/>
            <a:lstStyle/>
            <a:p>
              <a:endParaRPr lang="ru-RU"/>
            </a:p>
          </p:txBody>
        </p:sp>
        <p:sp>
          <p:nvSpPr>
            <p:cNvPr id="529457" name="Line 49"/>
            <p:cNvSpPr>
              <a:spLocks noChangeAspect="1" noChangeShapeType="1"/>
            </p:cNvSpPr>
            <p:nvPr/>
          </p:nvSpPr>
          <p:spPr bwMode="auto">
            <a:xfrm>
              <a:off x="1837" y="1308"/>
              <a:ext cx="80" cy="0"/>
            </a:xfrm>
            <a:prstGeom prst="line">
              <a:avLst/>
            </a:prstGeom>
            <a:noFill/>
            <a:ln w="12700">
              <a:solidFill>
                <a:srgbClr val="008000"/>
              </a:solidFill>
              <a:round/>
              <a:headEnd/>
              <a:tailEnd/>
            </a:ln>
          </p:spPr>
          <p:txBody>
            <a:bodyPr/>
            <a:lstStyle/>
            <a:p>
              <a:endParaRPr lang="ru-RU"/>
            </a:p>
          </p:txBody>
        </p:sp>
        <p:sp>
          <p:nvSpPr>
            <p:cNvPr id="529458" name="Line 50"/>
            <p:cNvSpPr>
              <a:spLocks noChangeAspect="1" noChangeShapeType="1"/>
            </p:cNvSpPr>
            <p:nvPr/>
          </p:nvSpPr>
          <p:spPr bwMode="auto">
            <a:xfrm flipV="1">
              <a:off x="1975" y="1376"/>
              <a:ext cx="10" cy="71"/>
            </a:xfrm>
            <a:prstGeom prst="line">
              <a:avLst/>
            </a:prstGeom>
            <a:noFill/>
            <a:ln w="12700">
              <a:solidFill>
                <a:srgbClr val="008000"/>
              </a:solidFill>
              <a:round/>
              <a:headEnd/>
              <a:tailEnd/>
            </a:ln>
          </p:spPr>
          <p:txBody>
            <a:bodyPr/>
            <a:lstStyle/>
            <a:p>
              <a:endParaRPr lang="ru-RU"/>
            </a:p>
          </p:txBody>
        </p:sp>
        <p:sp>
          <p:nvSpPr>
            <p:cNvPr id="529459" name="Line 51"/>
            <p:cNvSpPr>
              <a:spLocks noChangeAspect="1" noChangeShapeType="1"/>
            </p:cNvSpPr>
            <p:nvPr/>
          </p:nvSpPr>
          <p:spPr bwMode="auto">
            <a:xfrm flipH="1">
              <a:off x="1923" y="1064"/>
              <a:ext cx="52" cy="78"/>
            </a:xfrm>
            <a:prstGeom prst="line">
              <a:avLst/>
            </a:prstGeom>
            <a:noFill/>
            <a:ln w="9525">
              <a:solidFill>
                <a:srgbClr val="000000"/>
              </a:solidFill>
              <a:round/>
              <a:headEnd/>
              <a:tailEnd/>
            </a:ln>
          </p:spPr>
          <p:txBody>
            <a:bodyPr/>
            <a:lstStyle/>
            <a:p>
              <a:endParaRPr lang="ru-RU"/>
            </a:p>
          </p:txBody>
        </p:sp>
        <p:sp>
          <p:nvSpPr>
            <p:cNvPr id="529460" name="Line 52"/>
            <p:cNvSpPr>
              <a:spLocks noChangeAspect="1" noChangeShapeType="1"/>
            </p:cNvSpPr>
            <p:nvPr/>
          </p:nvSpPr>
          <p:spPr bwMode="auto">
            <a:xfrm>
              <a:off x="1923" y="977"/>
              <a:ext cx="52" cy="87"/>
            </a:xfrm>
            <a:prstGeom prst="line">
              <a:avLst/>
            </a:prstGeom>
            <a:noFill/>
            <a:ln w="9525">
              <a:solidFill>
                <a:srgbClr val="000000"/>
              </a:solidFill>
              <a:round/>
              <a:headEnd/>
              <a:tailEnd/>
            </a:ln>
          </p:spPr>
          <p:txBody>
            <a:bodyPr/>
            <a:lstStyle/>
            <a:p>
              <a:endParaRPr lang="ru-RU"/>
            </a:p>
          </p:txBody>
        </p:sp>
        <p:sp>
          <p:nvSpPr>
            <p:cNvPr id="529461" name="Line 53"/>
            <p:cNvSpPr>
              <a:spLocks noChangeAspect="1" noChangeShapeType="1"/>
            </p:cNvSpPr>
            <p:nvPr/>
          </p:nvSpPr>
          <p:spPr bwMode="auto">
            <a:xfrm flipH="1">
              <a:off x="1979" y="1064"/>
              <a:ext cx="95" cy="4"/>
            </a:xfrm>
            <a:prstGeom prst="line">
              <a:avLst/>
            </a:prstGeom>
            <a:noFill/>
            <a:ln w="9525">
              <a:solidFill>
                <a:srgbClr val="000000"/>
              </a:solidFill>
              <a:round/>
              <a:headEnd/>
              <a:tailEnd/>
            </a:ln>
          </p:spPr>
          <p:txBody>
            <a:bodyPr/>
            <a:lstStyle/>
            <a:p>
              <a:endParaRPr lang="ru-RU"/>
            </a:p>
          </p:txBody>
        </p:sp>
        <p:sp>
          <p:nvSpPr>
            <p:cNvPr id="529462" name="Line 54"/>
            <p:cNvSpPr>
              <a:spLocks noChangeAspect="1" noChangeShapeType="1"/>
            </p:cNvSpPr>
            <p:nvPr/>
          </p:nvSpPr>
          <p:spPr bwMode="auto">
            <a:xfrm flipH="1">
              <a:off x="1973" y="1056"/>
              <a:ext cx="96" cy="4"/>
            </a:xfrm>
            <a:prstGeom prst="line">
              <a:avLst/>
            </a:prstGeom>
            <a:noFill/>
            <a:ln w="9525">
              <a:solidFill>
                <a:srgbClr val="000000"/>
              </a:solidFill>
              <a:round/>
              <a:headEnd/>
              <a:tailEnd/>
            </a:ln>
          </p:spPr>
          <p:txBody>
            <a:bodyPr/>
            <a:lstStyle/>
            <a:p>
              <a:endParaRPr lang="ru-RU"/>
            </a:p>
          </p:txBody>
        </p:sp>
        <p:sp>
          <p:nvSpPr>
            <p:cNvPr id="529463" name="Line 55"/>
            <p:cNvSpPr>
              <a:spLocks noChangeAspect="1" noChangeShapeType="1"/>
            </p:cNvSpPr>
            <p:nvPr/>
          </p:nvSpPr>
          <p:spPr bwMode="auto">
            <a:xfrm flipH="1">
              <a:off x="1926" y="921"/>
              <a:ext cx="70" cy="60"/>
            </a:xfrm>
            <a:prstGeom prst="line">
              <a:avLst/>
            </a:prstGeom>
            <a:noFill/>
            <a:ln w="9525">
              <a:solidFill>
                <a:srgbClr val="000000"/>
              </a:solidFill>
              <a:round/>
              <a:headEnd/>
              <a:tailEnd/>
            </a:ln>
          </p:spPr>
          <p:txBody>
            <a:bodyPr/>
            <a:lstStyle/>
            <a:p>
              <a:endParaRPr lang="ru-RU"/>
            </a:p>
          </p:txBody>
        </p:sp>
        <p:sp>
          <p:nvSpPr>
            <p:cNvPr id="529464" name="Line 56"/>
            <p:cNvSpPr>
              <a:spLocks noChangeAspect="1" noChangeShapeType="1"/>
            </p:cNvSpPr>
            <p:nvPr/>
          </p:nvSpPr>
          <p:spPr bwMode="auto">
            <a:xfrm flipH="1">
              <a:off x="1922" y="913"/>
              <a:ext cx="70" cy="60"/>
            </a:xfrm>
            <a:prstGeom prst="line">
              <a:avLst/>
            </a:prstGeom>
            <a:noFill/>
            <a:ln w="9525">
              <a:solidFill>
                <a:srgbClr val="000000"/>
              </a:solidFill>
              <a:round/>
              <a:headEnd/>
              <a:tailEnd/>
            </a:ln>
          </p:spPr>
          <p:txBody>
            <a:bodyPr/>
            <a:lstStyle/>
            <a:p>
              <a:endParaRPr lang="ru-RU"/>
            </a:p>
          </p:txBody>
        </p:sp>
        <p:sp>
          <p:nvSpPr>
            <p:cNvPr id="529465" name="Line 57"/>
            <p:cNvSpPr>
              <a:spLocks noChangeAspect="1" noChangeShapeType="1"/>
            </p:cNvSpPr>
            <p:nvPr/>
          </p:nvSpPr>
          <p:spPr bwMode="auto">
            <a:xfrm>
              <a:off x="1846" y="965"/>
              <a:ext cx="77" cy="12"/>
            </a:xfrm>
            <a:prstGeom prst="line">
              <a:avLst/>
            </a:prstGeom>
            <a:noFill/>
            <a:ln w="12700">
              <a:solidFill>
                <a:srgbClr val="008000"/>
              </a:solidFill>
              <a:round/>
              <a:headEnd/>
              <a:tailEnd/>
            </a:ln>
          </p:spPr>
          <p:txBody>
            <a:bodyPr/>
            <a:lstStyle/>
            <a:p>
              <a:endParaRPr lang="ru-RU"/>
            </a:p>
          </p:txBody>
        </p:sp>
        <p:sp>
          <p:nvSpPr>
            <p:cNvPr id="529466" name="Line 58"/>
            <p:cNvSpPr>
              <a:spLocks noChangeAspect="1" noChangeShapeType="1"/>
            </p:cNvSpPr>
            <p:nvPr/>
          </p:nvSpPr>
          <p:spPr bwMode="auto">
            <a:xfrm flipH="1" flipV="1">
              <a:off x="1994" y="917"/>
              <a:ext cx="96" cy="52"/>
            </a:xfrm>
            <a:prstGeom prst="line">
              <a:avLst/>
            </a:prstGeom>
            <a:noFill/>
            <a:ln w="9525">
              <a:solidFill>
                <a:srgbClr val="000000"/>
              </a:solidFill>
              <a:round/>
              <a:headEnd/>
              <a:tailEnd/>
            </a:ln>
          </p:spPr>
          <p:txBody>
            <a:bodyPr/>
            <a:lstStyle/>
            <a:p>
              <a:endParaRPr lang="ru-RU"/>
            </a:p>
          </p:txBody>
        </p:sp>
        <p:sp>
          <p:nvSpPr>
            <p:cNvPr id="529467" name="Line 59"/>
            <p:cNvSpPr>
              <a:spLocks noChangeAspect="1" noChangeShapeType="1"/>
            </p:cNvSpPr>
            <p:nvPr/>
          </p:nvSpPr>
          <p:spPr bwMode="auto">
            <a:xfrm>
              <a:off x="1987" y="845"/>
              <a:ext cx="7" cy="72"/>
            </a:xfrm>
            <a:prstGeom prst="line">
              <a:avLst/>
            </a:prstGeom>
            <a:noFill/>
            <a:ln w="12700">
              <a:solidFill>
                <a:srgbClr val="008000"/>
              </a:solidFill>
              <a:round/>
              <a:headEnd/>
              <a:tailEnd/>
            </a:ln>
          </p:spPr>
          <p:txBody>
            <a:bodyPr/>
            <a:lstStyle/>
            <a:p>
              <a:endParaRPr lang="ru-RU"/>
            </a:p>
          </p:txBody>
        </p:sp>
        <p:sp>
          <p:nvSpPr>
            <p:cNvPr id="529468" name="Line 60"/>
            <p:cNvSpPr>
              <a:spLocks noChangeAspect="1" noChangeShapeType="1"/>
            </p:cNvSpPr>
            <p:nvPr/>
          </p:nvSpPr>
          <p:spPr bwMode="auto">
            <a:xfrm flipH="1">
              <a:off x="2092" y="939"/>
              <a:ext cx="88" cy="34"/>
            </a:xfrm>
            <a:prstGeom prst="line">
              <a:avLst/>
            </a:prstGeom>
            <a:noFill/>
            <a:ln w="9525">
              <a:solidFill>
                <a:srgbClr val="000000"/>
              </a:solidFill>
              <a:round/>
              <a:headEnd/>
              <a:tailEnd/>
            </a:ln>
          </p:spPr>
          <p:txBody>
            <a:bodyPr/>
            <a:lstStyle/>
            <a:p>
              <a:endParaRPr lang="ru-RU"/>
            </a:p>
          </p:txBody>
        </p:sp>
        <p:sp>
          <p:nvSpPr>
            <p:cNvPr id="529469" name="Line 61"/>
            <p:cNvSpPr>
              <a:spLocks noChangeAspect="1" noChangeShapeType="1"/>
            </p:cNvSpPr>
            <p:nvPr/>
          </p:nvSpPr>
          <p:spPr bwMode="auto">
            <a:xfrm flipH="1">
              <a:off x="2088" y="932"/>
              <a:ext cx="88" cy="33"/>
            </a:xfrm>
            <a:prstGeom prst="line">
              <a:avLst/>
            </a:prstGeom>
            <a:noFill/>
            <a:ln w="9525">
              <a:solidFill>
                <a:srgbClr val="000000"/>
              </a:solidFill>
              <a:round/>
              <a:headEnd/>
              <a:tailEnd/>
            </a:ln>
          </p:spPr>
          <p:txBody>
            <a:bodyPr/>
            <a:lstStyle/>
            <a:p>
              <a:endParaRPr lang="ru-RU"/>
            </a:p>
          </p:txBody>
        </p:sp>
        <p:sp>
          <p:nvSpPr>
            <p:cNvPr id="529470" name="Line 62"/>
            <p:cNvSpPr>
              <a:spLocks noChangeAspect="1" noChangeShapeType="1"/>
            </p:cNvSpPr>
            <p:nvPr/>
          </p:nvSpPr>
          <p:spPr bwMode="auto">
            <a:xfrm flipV="1">
              <a:off x="2071" y="969"/>
              <a:ext cx="19" cy="91"/>
            </a:xfrm>
            <a:prstGeom prst="line">
              <a:avLst/>
            </a:prstGeom>
            <a:noFill/>
            <a:ln w="9525">
              <a:solidFill>
                <a:srgbClr val="000000"/>
              </a:solidFill>
              <a:round/>
              <a:headEnd/>
              <a:tailEnd/>
            </a:ln>
          </p:spPr>
          <p:txBody>
            <a:bodyPr/>
            <a:lstStyle/>
            <a:p>
              <a:endParaRPr lang="ru-RU"/>
            </a:p>
          </p:txBody>
        </p:sp>
        <p:sp>
          <p:nvSpPr>
            <p:cNvPr id="529471" name="Line 63"/>
            <p:cNvSpPr>
              <a:spLocks noChangeAspect="1" noChangeShapeType="1"/>
            </p:cNvSpPr>
            <p:nvPr/>
          </p:nvSpPr>
          <p:spPr bwMode="auto">
            <a:xfrm flipH="1" flipV="1">
              <a:off x="2074" y="1069"/>
              <a:ext cx="70" cy="51"/>
            </a:xfrm>
            <a:prstGeom prst="line">
              <a:avLst/>
            </a:prstGeom>
            <a:noFill/>
            <a:ln w="9525">
              <a:solidFill>
                <a:srgbClr val="000000"/>
              </a:solidFill>
              <a:prstDash val="sysDot"/>
              <a:round/>
              <a:headEnd/>
              <a:tailEnd/>
            </a:ln>
          </p:spPr>
          <p:txBody>
            <a:bodyPr/>
            <a:lstStyle/>
            <a:p>
              <a:endParaRPr lang="ru-RU"/>
            </a:p>
          </p:txBody>
        </p:sp>
        <p:sp>
          <p:nvSpPr>
            <p:cNvPr id="529472" name="Line 64"/>
            <p:cNvSpPr>
              <a:spLocks noChangeAspect="1" noChangeShapeType="1"/>
            </p:cNvSpPr>
            <p:nvPr/>
          </p:nvSpPr>
          <p:spPr bwMode="auto">
            <a:xfrm flipH="1" flipV="1">
              <a:off x="2212" y="1210"/>
              <a:ext cx="70" cy="56"/>
            </a:xfrm>
            <a:prstGeom prst="line">
              <a:avLst/>
            </a:prstGeom>
            <a:noFill/>
            <a:ln w="9525">
              <a:solidFill>
                <a:srgbClr val="000000"/>
              </a:solidFill>
              <a:prstDash val="sysDot"/>
              <a:round/>
              <a:headEnd/>
              <a:tailEnd/>
            </a:ln>
          </p:spPr>
          <p:txBody>
            <a:bodyPr/>
            <a:lstStyle/>
            <a:p>
              <a:endParaRPr lang="ru-RU"/>
            </a:p>
          </p:txBody>
        </p:sp>
        <p:sp>
          <p:nvSpPr>
            <p:cNvPr id="529473" name="Rectangle 65"/>
            <p:cNvSpPr>
              <a:spLocks noChangeAspect="1" noChangeArrowheads="1"/>
            </p:cNvSpPr>
            <p:nvPr/>
          </p:nvSpPr>
          <p:spPr bwMode="auto">
            <a:xfrm>
              <a:off x="2125" y="1090"/>
              <a:ext cx="122" cy="148"/>
            </a:xfrm>
            <a:prstGeom prst="rect">
              <a:avLst/>
            </a:prstGeom>
            <a:solidFill>
              <a:srgbClr val="FFCC99">
                <a:alpha val="10001"/>
              </a:srgbClr>
            </a:solidFill>
            <a:ln w="9525">
              <a:noFill/>
              <a:miter lim="800000"/>
              <a:headEnd/>
              <a:tailEnd/>
            </a:ln>
          </p:spPr>
          <p:txBody>
            <a:bodyPr/>
            <a:lstStyle/>
            <a:p>
              <a:endParaRPr lang="ru-RU"/>
            </a:p>
          </p:txBody>
        </p:sp>
        <p:sp>
          <p:nvSpPr>
            <p:cNvPr id="529474" name="Rectangle 66"/>
            <p:cNvSpPr>
              <a:spLocks noChangeAspect="1" noChangeArrowheads="1"/>
            </p:cNvSpPr>
            <p:nvPr/>
          </p:nvSpPr>
          <p:spPr bwMode="auto">
            <a:xfrm>
              <a:off x="2151" y="1117"/>
              <a:ext cx="78" cy="77"/>
            </a:xfrm>
            <a:prstGeom prst="rect">
              <a:avLst/>
            </a:prstGeom>
            <a:solidFill>
              <a:srgbClr val="FFCC99">
                <a:alpha val="8000"/>
              </a:srgbClr>
            </a:solidFill>
            <a:ln w="9525">
              <a:noFill/>
              <a:miter lim="800000"/>
              <a:headEnd/>
              <a:tailEnd/>
            </a:ln>
          </p:spPr>
          <p:txBody>
            <a:bodyPr wrap="none" lIns="0" tIns="0" rIns="0" bIns="0">
              <a:spAutoFit/>
            </a:bodyPr>
            <a:lstStyle/>
            <a:p>
              <a:pPr eaLnBrk="0" hangingPunct="0"/>
              <a:r>
                <a:rPr lang="en-US" sz="800" b="1">
                  <a:solidFill>
                    <a:srgbClr val="000000"/>
                  </a:solidFill>
                  <a:effectLst/>
                  <a:latin typeface="Arial" pitchFamily="34" charset="0"/>
                </a:rPr>
                <a:t>Zn</a:t>
              </a:r>
              <a:endParaRPr lang="ru-RU" sz="800" baseline="30000">
                <a:solidFill>
                  <a:srgbClr val="000000"/>
                </a:solidFill>
                <a:effectLst/>
                <a:latin typeface="Arial" pitchFamily="34" charset="0"/>
              </a:endParaRPr>
            </a:p>
          </p:txBody>
        </p:sp>
        <p:sp>
          <p:nvSpPr>
            <p:cNvPr id="529475" name="Line 67"/>
            <p:cNvSpPr>
              <a:spLocks noChangeAspect="1" noChangeShapeType="1"/>
            </p:cNvSpPr>
            <p:nvPr/>
          </p:nvSpPr>
          <p:spPr bwMode="auto">
            <a:xfrm flipH="1" flipV="1">
              <a:off x="3143" y="974"/>
              <a:ext cx="65" cy="72"/>
            </a:xfrm>
            <a:prstGeom prst="line">
              <a:avLst/>
            </a:prstGeom>
            <a:noFill/>
            <a:ln w="9525">
              <a:solidFill>
                <a:srgbClr val="000000"/>
              </a:solidFill>
              <a:round/>
              <a:headEnd/>
              <a:tailEnd/>
            </a:ln>
          </p:spPr>
          <p:txBody>
            <a:bodyPr/>
            <a:lstStyle/>
            <a:p>
              <a:endParaRPr lang="ru-RU"/>
            </a:p>
          </p:txBody>
        </p:sp>
        <p:sp>
          <p:nvSpPr>
            <p:cNvPr id="529476" name="Line 68"/>
            <p:cNvSpPr>
              <a:spLocks noChangeAspect="1" noChangeShapeType="1"/>
            </p:cNvSpPr>
            <p:nvPr/>
          </p:nvSpPr>
          <p:spPr bwMode="auto">
            <a:xfrm flipV="1">
              <a:off x="3045" y="970"/>
              <a:ext cx="95" cy="38"/>
            </a:xfrm>
            <a:prstGeom prst="line">
              <a:avLst/>
            </a:prstGeom>
            <a:noFill/>
            <a:ln w="9525">
              <a:solidFill>
                <a:srgbClr val="000000"/>
              </a:solidFill>
              <a:round/>
              <a:headEnd/>
              <a:tailEnd/>
            </a:ln>
          </p:spPr>
          <p:txBody>
            <a:bodyPr/>
            <a:lstStyle/>
            <a:p>
              <a:endParaRPr lang="ru-RU"/>
            </a:p>
          </p:txBody>
        </p:sp>
        <p:sp>
          <p:nvSpPr>
            <p:cNvPr id="529477" name="Line 69"/>
            <p:cNvSpPr>
              <a:spLocks noChangeAspect="1" noChangeShapeType="1"/>
            </p:cNvSpPr>
            <p:nvPr/>
          </p:nvSpPr>
          <p:spPr bwMode="auto">
            <a:xfrm flipV="1">
              <a:off x="3049" y="979"/>
              <a:ext cx="96" cy="37"/>
            </a:xfrm>
            <a:prstGeom prst="line">
              <a:avLst/>
            </a:prstGeom>
            <a:noFill/>
            <a:ln w="9525">
              <a:solidFill>
                <a:srgbClr val="000000"/>
              </a:solidFill>
              <a:round/>
              <a:headEnd/>
              <a:tailEnd/>
            </a:ln>
          </p:spPr>
          <p:txBody>
            <a:bodyPr/>
            <a:lstStyle/>
            <a:p>
              <a:endParaRPr lang="ru-RU"/>
            </a:p>
          </p:txBody>
        </p:sp>
        <p:sp>
          <p:nvSpPr>
            <p:cNvPr id="529478" name="Line 70"/>
            <p:cNvSpPr>
              <a:spLocks noChangeAspect="1" noChangeShapeType="1"/>
            </p:cNvSpPr>
            <p:nvPr/>
          </p:nvSpPr>
          <p:spPr bwMode="auto">
            <a:xfrm flipH="1">
              <a:off x="3143" y="903"/>
              <a:ext cx="17" cy="71"/>
            </a:xfrm>
            <a:prstGeom prst="line">
              <a:avLst/>
            </a:prstGeom>
            <a:noFill/>
            <a:ln w="12700">
              <a:solidFill>
                <a:srgbClr val="008000"/>
              </a:solidFill>
              <a:round/>
              <a:headEnd/>
              <a:tailEnd/>
            </a:ln>
          </p:spPr>
          <p:txBody>
            <a:bodyPr/>
            <a:lstStyle/>
            <a:p>
              <a:endParaRPr lang="ru-RU"/>
            </a:p>
          </p:txBody>
        </p:sp>
        <p:sp>
          <p:nvSpPr>
            <p:cNvPr id="529479" name="Line 71"/>
            <p:cNvSpPr>
              <a:spLocks noChangeAspect="1" noChangeShapeType="1"/>
            </p:cNvSpPr>
            <p:nvPr/>
          </p:nvSpPr>
          <p:spPr bwMode="auto">
            <a:xfrm flipV="1">
              <a:off x="3152" y="1042"/>
              <a:ext cx="54" cy="82"/>
            </a:xfrm>
            <a:prstGeom prst="line">
              <a:avLst/>
            </a:prstGeom>
            <a:noFill/>
            <a:ln w="9525">
              <a:solidFill>
                <a:srgbClr val="000000"/>
              </a:solidFill>
              <a:round/>
              <a:headEnd/>
              <a:tailEnd/>
            </a:ln>
          </p:spPr>
          <p:txBody>
            <a:bodyPr/>
            <a:lstStyle/>
            <a:p>
              <a:endParaRPr lang="ru-RU"/>
            </a:p>
          </p:txBody>
        </p:sp>
        <p:sp>
          <p:nvSpPr>
            <p:cNvPr id="529480" name="Line 72"/>
            <p:cNvSpPr>
              <a:spLocks noChangeAspect="1" noChangeShapeType="1"/>
            </p:cNvSpPr>
            <p:nvPr/>
          </p:nvSpPr>
          <p:spPr bwMode="auto">
            <a:xfrm flipV="1">
              <a:off x="3156" y="1049"/>
              <a:ext cx="55" cy="84"/>
            </a:xfrm>
            <a:prstGeom prst="line">
              <a:avLst/>
            </a:prstGeom>
            <a:noFill/>
            <a:ln w="9525">
              <a:solidFill>
                <a:srgbClr val="000000"/>
              </a:solidFill>
              <a:round/>
              <a:headEnd/>
              <a:tailEnd/>
            </a:ln>
          </p:spPr>
          <p:txBody>
            <a:bodyPr/>
            <a:lstStyle/>
            <a:p>
              <a:endParaRPr lang="ru-RU"/>
            </a:p>
          </p:txBody>
        </p:sp>
        <p:sp>
          <p:nvSpPr>
            <p:cNvPr id="529481" name="Line 73"/>
            <p:cNvSpPr>
              <a:spLocks noChangeAspect="1" noChangeShapeType="1"/>
            </p:cNvSpPr>
            <p:nvPr/>
          </p:nvSpPr>
          <p:spPr bwMode="auto">
            <a:xfrm flipH="1">
              <a:off x="3208" y="1046"/>
              <a:ext cx="80" cy="1"/>
            </a:xfrm>
            <a:prstGeom prst="line">
              <a:avLst/>
            </a:prstGeom>
            <a:noFill/>
            <a:ln w="12700">
              <a:solidFill>
                <a:srgbClr val="008000"/>
              </a:solidFill>
              <a:round/>
              <a:headEnd/>
              <a:tailEnd/>
            </a:ln>
          </p:spPr>
          <p:txBody>
            <a:bodyPr/>
            <a:lstStyle/>
            <a:p>
              <a:endParaRPr lang="ru-RU"/>
            </a:p>
          </p:txBody>
        </p:sp>
        <p:sp>
          <p:nvSpPr>
            <p:cNvPr id="529482" name="Line 74"/>
            <p:cNvSpPr>
              <a:spLocks noChangeAspect="1" noChangeShapeType="1"/>
            </p:cNvSpPr>
            <p:nvPr/>
          </p:nvSpPr>
          <p:spPr bwMode="auto">
            <a:xfrm>
              <a:off x="3056" y="1103"/>
              <a:ext cx="97" cy="26"/>
            </a:xfrm>
            <a:prstGeom prst="line">
              <a:avLst/>
            </a:prstGeom>
            <a:noFill/>
            <a:ln w="9525">
              <a:solidFill>
                <a:srgbClr val="000000"/>
              </a:solidFill>
              <a:round/>
              <a:headEnd/>
              <a:tailEnd/>
            </a:ln>
          </p:spPr>
          <p:txBody>
            <a:bodyPr/>
            <a:lstStyle/>
            <a:p>
              <a:endParaRPr lang="ru-RU"/>
            </a:p>
          </p:txBody>
        </p:sp>
        <p:sp>
          <p:nvSpPr>
            <p:cNvPr id="529483" name="Line 75"/>
            <p:cNvSpPr>
              <a:spLocks noChangeAspect="1" noChangeShapeType="1"/>
            </p:cNvSpPr>
            <p:nvPr/>
          </p:nvSpPr>
          <p:spPr bwMode="auto">
            <a:xfrm flipH="1" flipV="1">
              <a:off x="3153" y="1129"/>
              <a:ext cx="37" cy="91"/>
            </a:xfrm>
            <a:prstGeom prst="line">
              <a:avLst/>
            </a:prstGeom>
            <a:noFill/>
            <a:ln w="9525">
              <a:solidFill>
                <a:srgbClr val="000000"/>
              </a:solidFill>
              <a:round/>
              <a:headEnd/>
              <a:tailEnd/>
            </a:ln>
          </p:spPr>
          <p:txBody>
            <a:bodyPr/>
            <a:lstStyle/>
            <a:p>
              <a:endParaRPr lang="ru-RU"/>
            </a:p>
          </p:txBody>
        </p:sp>
        <p:sp>
          <p:nvSpPr>
            <p:cNvPr id="529484" name="Line 76"/>
            <p:cNvSpPr>
              <a:spLocks noChangeAspect="1" noChangeShapeType="1"/>
            </p:cNvSpPr>
            <p:nvPr/>
          </p:nvSpPr>
          <p:spPr bwMode="auto">
            <a:xfrm>
              <a:off x="3047" y="1012"/>
              <a:ext cx="9" cy="91"/>
            </a:xfrm>
            <a:prstGeom prst="line">
              <a:avLst/>
            </a:prstGeom>
            <a:noFill/>
            <a:ln w="9525">
              <a:solidFill>
                <a:srgbClr val="000000"/>
              </a:solidFill>
              <a:round/>
              <a:headEnd/>
              <a:tailEnd/>
            </a:ln>
          </p:spPr>
          <p:txBody>
            <a:bodyPr/>
            <a:lstStyle/>
            <a:p>
              <a:endParaRPr lang="ru-RU"/>
            </a:p>
          </p:txBody>
        </p:sp>
        <p:sp>
          <p:nvSpPr>
            <p:cNvPr id="529485" name="Line 77"/>
            <p:cNvSpPr>
              <a:spLocks noChangeAspect="1" noChangeShapeType="1"/>
            </p:cNvSpPr>
            <p:nvPr/>
          </p:nvSpPr>
          <p:spPr bwMode="auto">
            <a:xfrm flipV="1">
              <a:off x="2999" y="1103"/>
              <a:ext cx="57" cy="45"/>
            </a:xfrm>
            <a:prstGeom prst="line">
              <a:avLst/>
            </a:prstGeom>
            <a:noFill/>
            <a:ln w="9525">
              <a:solidFill>
                <a:srgbClr val="000000"/>
              </a:solidFill>
              <a:round/>
              <a:headEnd/>
              <a:tailEnd/>
            </a:ln>
          </p:spPr>
          <p:txBody>
            <a:bodyPr/>
            <a:lstStyle/>
            <a:p>
              <a:endParaRPr lang="ru-RU"/>
            </a:p>
          </p:txBody>
        </p:sp>
        <p:sp>
          <p:nvSpPr>
            <p:cNvPr id="529486" name="Line 78"/>
            <p:cNvSpPr>
              <a:spLocks noChangeAspect="1" noChangeShapeType="1"/>
            </p:cNvSpPr>
            <p:nvPr/>
          </p:nvSpPr>
          <p:spPr bwMode="auto">
            <a:xfrm>
              <a:off x="2958" y="959"/>
              <a:ext cx="89" cy="53"/>
            </a:xfrm>
            <a:prstGeom prst="line">
              <a:avLst/>
            </a:prstGeom>
            <a:noFill/>
            <a:ln w="9525">
              <a:solidFill>
                <a:srgbClr val="000000"/>
              </a:solidFill>
              <a:round/>
              <a:headEnd/>
              <a:tailEnd/>
            </a:ln>
          </p:spPr>
          <p:txBody>
            <a:bodyPr/>
            <a:lstStyle/>
            <a:p>
              <a:endParaRPr lang="ru-RU"/>
            </a:p>
          </p:txBody>
        </p:sp>
        <p:sp>
          <p:nvSpPr>
            <p:cNvPr id="529487" name="Line 79"/>
            <p:cNvSpPr>
              <a:spLocks noChangeAspect="1" noChangeShapeType="1"/>
            </p:cNvSpPr>
            <p:nvPr/>
          </p:nvSpPr>
          <p:spPr bwMode="auto">
            <a:xfrm flipV="1">
              <a:off x="3135" y="1215"/>
              <a:ext cx="53" cy="72"/>
            </a:xfrm>
            <a:prstGeom prst="line">
              <a:avLst/>
            </a:prstGeom>
            <a:noFill/>
            <a:ln w="9525">
              <a:solidFill>
                <a:srgbClr val="000000"/>
              </a:solidFill>
              <a:round/>
              <a:headEnd/>
              <a:tailEnd/>
            </a:ln>
          </p:spPr>
          <p:txBody>
            <a:bodyPr/>
            <a:lstStyle/>
            <a:p>
              <a:endParaRPr lang="ru-RU"/>
            </a:p>
          </p:txBody>
        </p:sp>
        <p:sp>
          <p:nvSpPr>
            <p:cNvPr id="529488" name="Line 80"/>
            <p:cNvSpPr>
              <a:spLocks noChangeAspect="1" noChangeShapeType="1"/>
            </p:cNvSpPr>
            <p:nvPr/>
          </p:nvSpPr>
          <p:spPr bwMode="auto">
            <a:xfrm flipV="1">
              <a:off x="3140" y="1223"/>
              <a:ext cx="52" cy="71"/>
            </a:xfrm>
            <a:prstGeom prst="line">
              <a:avLst/>
            </a:prstGeom>
            <a:noFill/>
            <a:ln w="9525">
              <a:solidFill>
                <a:srgbClr val="000000"/>
              </a:solidFill>
              <a:round/>
              <a:headEnd/>
              <a:tailEnd/>
            </a:ln>
          </p:spPr>
          <p:txBody>
            <a:bodyPr/>
            <a:lstStyle/>
            <a:p>
              <a:endParaRPr lang="ru-RU"/>
            </a:p>
          </p:txBody>
        </p:sp>
        <p:sp>
          <p:nvSpPr>
            <p:cNvPr id="529489" name="Line 81"/>
            <p:cNvSpPr>
              <a:spLocks noChangeAspect="1" noChangeShapeType="1"/>
            </p:cNvSpPr>
            <p:nvPr/>
          </p:nvSpPr>
          <p:spPr bwMode="auto">
            <a:xfrm flipH="1" flipV="1">
              <a:off x="3138" y="1291"/>
              <a:ext cx="41" cy="94"/>
            </a:xfrm>
            <a:prstGeom prst="line">
              <a:avLst/>
            </a:prstGeom>
            <a:noFill/>
            <a:ln w="9525">
              <a:solidFill>
                <a:srgbClr val="000000"/>
              </a:solidFill>
              <a:round/>
              <a:headEnd/>
              <a:tailEnd/>
            </a:ln>
          </p:spPr>
          <p:txBody>
            <a:bodyPr/>
            <a:lstStyle/>
            <a:p>
              <a:endParaRPr lang="ru-RU"/>
            </a:p>
          </p:txBody>
        </p:sp>
        <p:sp>
          <p:nvSpPr>
            <p:cNvPr id="529490" name="Line 82"/>
            <p:cNvSpPr>
              <a:spLocks noChangeAspect="1" noChangeShapeType="1"/>
            </p:cNvSpPr>
            <p:nvPr/>
          </p:nvSpPr>
          <p:spPr bwMode="auto">
            <a:xfrm flipV="1">
              <a:off x="3035" y="1291"/>
              <a:ext cx="103" cy="7"/>
            </a:xfrm>
            <a:prstGeom prst="line">
              <a:avLst/>
            </a:prstGeom>
            <a:noFill/>
            <a:ln w="9525">
              <a:solidFill>
                <a:srgbClr val="000000"/>
              </a:solidFill>
              <a:round/>
              <a:headEnd/>
              <a:tailEnd/>
            </a:ln>
          </p:spPr>
          <p:txBody>
            <a:bodyPr/>
            <a:lstStyle/>
            <a:p>
              <a:endParaRPr lang="ru-RU"/>
            </a:p>
          </p:txBody>
        </p:sp>
        <p:sp>
          <p:nvSpPr>
            <p:cNvPr id="529491" name="Line 83"/>
            <p:cNvSpPr>
              <a:spLocks noChangeAspect="1" noChangeShapeType="1"/>
            </p:cNvSpPr>
            <p:nvPr/>
          </p:nvSpPr>
          <p:spPr bwMode="auto">
            <a:xfrm flipV="1">
              <a:off x="3099" y="1381"/>
              <a:ext cx="78" cy="57"/>
            </a:xfrm>
            <a:prstGeom prst="line">
              <a:avLst/>
            </a:prstGeom>
            <a:noFill/>
            <a:ln w="9525">
              <a:solidFill>
                <a:srgbClr val="000000"/>
              </a:solidFill>
              <a:round/>
              <a:headEnd/>
              <a:tailEnd/>
            </a:ln>
          </p:spPr>
          <p:txBody>
            <a:bodyPr/>
            <a:lstStyle/>
            <a:p>
              <a:endParaRPr lang="ru-RU"/>
            </a:p>
          </p:txBody>
        </p:sp>
        <p:sp>
          <p:nvSpPr>
            <p:cNvPr id="529492" name="Line 84"/>
            <p:cNvSpPr>
              <a:spLocks noChangeAspect="1" noChangeShapeType="1"/>
            </p:cNvSpPr>
            <p:nvPr/>
          </p:nvSpPr>
          <p:spPr bwMode="auto">
            <a:xfrm flipV="1">
              <a:off x="3104" y="1389"/>
              <a:ext cx="77" cy="56"/>
            </a:xfrm>
            <a:prstGeom prst="line">
              <a:avLst/>
            </a:prstGeom>
            <a:noFill/>
            <a:ln w="9525">
              <a:solidFill>
                <a:srgbClr val="000000"/>
              </a:solidFill>
              <a:round/>
              <a:headEnd/>
              <a:tailEnd/>
            </a:ln>
          </p:spPr>
          <p:txBody>
            <a:bodyPr/>
            <a:lstStyle/>
            <a:p>
              <a:endParaRPr lang="ru-RU"/>
            </a:p>
          </p:txBody>
        </p:sp>
        <p:sp>
          <p:nvSpPr>
            <p:cNvPr id="529493" name="Line 85"/>
            <p:cNvSpPr>
              <a:spLocks noChangeAspect="1" noChangeShapeType="1"/>
            </p:cNvSpPr>
            <p:nvPr/>
          </p:nvSpPr>
          <p:spPr bwMode="auto">
            <a:xfrm flipH="1" flipV="1">
              <a:off x="3179" y="1385"/>
              <a:ext cx="77" cy="15"/>
            </a:xfrm>
            <a:prstGeom prst="line">
              <a:avLst/>
            </a:prstGeom>
            <a:noFill/>
            <a:ln w="12700">
              <a:solidFill>
                <a:srgbClr val="008000"/>
              </a:solidFill>
              <a:round/>
              <a:headEnd/>
              <a:tailEnd/>
            </a:ln>
          </p:spPr>
          <p:txBody>
            <a:bodyPr/>
            <a:lstStyle/>
            <a:p>
              <a:endParaRPr lang="ru-RU"/>
            </a:p>
          </p:txBody>
        </p:sp>
        <p:sp>
          <p:nvSpPr>
            <p:cNvPr id="529494" name="Line 86"/>
            <p:cNvSpPr>
              <a:spLocks noChangeAspect="1" noChangeShapeType="1"/>
            </p:cNvSpPr>
            <p:nvPr/>
          </p:nvSpPr>
          <p:spPr bwMode="auto">
            <a:xfrm>
              <a:off x="3012" y="1385"/>
              <a:ext cx="90" cy="56"/>
            </a:xfrm>
            <a:prstGeom prst="line">
              <a:avLst/>
            </a:prstGeom>
            <a:noFill/>
            <a:ln w="9525">
              <a:solidFill>
                <a:srgbClr val="000000"/>
              </a:solidFill>
              <a:round/>
              <a:headEnd/>
              <a:tailEnd/>
            </a:ln>
          </p:spPr>
          <p:txBody>
            <a:bodyPr/>
            <a:lstStyle/>
            <a:p>
              <a:endParaRPr lang="ru-RU"/>
            </a:p>
          </p:txBody>
        </p:sp>
        <p:sp>
          <p:nvSpPr>
            <p:cNvPr id="529495" name="Line 87"/>
            <p:cNvSpPr>
              <a:spLocks noChangeAspect="1" noChangeShapeType="1"/>
            </p:cNvSpPr>
            <p:nvPr/>
          </p:nvSpPr>
          <p:spPr bwMode="auto">
            <a:xfrm flipV="1">
              <a:off x="3102" y="1441"/>
              <a:ext cx="0" cy="76"/>
            </a:xfrm>
            <a:prstGeom prst="line">
              <a:avLst/>
            </a:prstGeom>
            <a:noFill/>
            <a:ln w="12700">
              <a:solidFill>
                <a:srgbClr val="008000"/>
              </a:solidFill>
              <a:round/>
              <a:headEnd/>
              <a:tailEnd/>
            </a:ln>
          </p:spPr>
          <p:txBody>
            <a:bodyPr/>
            <a:lstStyle/>
            <a:p>
              <a:endParaRPr lang="ru-RU"/>
            </a:p>
          </p:txBody>
        </p:sp>
        <p:sp>
          <p:nvSpPr>
            <p:cNvPr id="529496" name="Line 88"/>
            <p:cNvSpPr>
              <a:spLocks noChangeAspect="1" noChangeShapeType="1"/>
            </p:cNvSpPr>
            <p:nvPr/>
          </p:nvSpPr>
          <p:spPr bwMode="auto">
            <a:xfrm flipH="1">
              <a:off x="3018" y="1298"/>
              <a:ext cx="21" cy="87"/>
            </a:xfrm>
            <a:prstGeom prst="line">
              <a:avLst/>
            </a:prstGeom>
            <a:noFill/>
            <a:ln w="9525">
              <a:solidFill>
                <a:srgbClr val="000000"/>
              </a:solidFill>
              <a:round/>
              <a:headEnd/>
              <a:tailEnd/>
            </a:ln>
          </p:spPr>
          <p:txBody>
            <a:bodyPr/>
            <a:lstStyle/>
            <a:p>
              <a:endParaRPr lang="ru-RU"/>
            </a:p>
          </p:txBody>
        </p:sp>
        <p:sp>
          <p:nvSpPr>
            <p:cNvPr id="529497" name="Line 89"/>
            <p:cNvSpPr>
              <a:spLocks noChangeAspect="1" noChangeShapeType="1"/>
            </p:cNvSpPr>
            <p:nvPr/>
          </p:nvSpPr>
          <p:spPr bwMode="auto">
            <a:xfrm flipH="1">
              <a:off x="3010" y="1298"/>
              <a:ext cx="23" cy="87"/>
            </a:xfrm>
            <a:prstGeom prst="line">
              <a:avLst/>
            </a:prstGeom>
            <a:noFill/>
            <a:ln w="9525">
              <a:solidFill>
                <a:srgbClr val="000000"/>
              </a:solidFill>
              <a:round/>
              <a:headEnd/>
              <a:tailEnd/>
            </a:ln>
          </p:spPr>
          <p:txBody>
            <a:bodyPr/>
            <a:lstStyle/>
            <a:p>
              <a:endParaRPr lang="ru-RU"/>
            </a:p>
          </p:txBody>
        </p:sp>
        <p:sp>
          <p:nvSpPr>
            <p:cNvPr id="529498" name="Line 90"/>
            <p:cNvSpPr>
              <a:spLocks noChangeAspect="1" noChangeShapeType="1"/>
            </p:cNvSpPr>
            <p:nvPr/>
          </p:nvSpPr>
          <p:spPr bwMode="auto">
            <a:xfrm flipV="1">
              <a:off x="2915" y="1385"/>
              <a:ext cx="97" cy="38"/>
            </a:xfrm>
            <a:prstGeom prst="line">
              <a:avLst/>
            </a:prstGeom>
            <a:noFill/>
            <a:ln w="9525">
              <a:solidFill>
                <a:srgbClr val="000000"/>
              </a:solidFill>
              <a:round/>
              <a:headEnd/>
              <a:tailEnd/>
            </a:ln>
          </p:spPr>
          <p:txBody>
            <a:bodyPr/>
            <a:lstStyle/>
            <a:p>
              <a:endParaRPr lang="ru-RU"/>
            </a:p>
          </p:txBody>
        </p:sp>
        <p:sp>
          <p:nvSpPr>
            <p:cNvPr id="529499" name="Line 91"/>
            <p:cNvSpPr>
              <a:spLocks noChangeAspect="1" noChangeShapeType="1"/>
            </p:cNvSpPr>
            <p:nvPr/>
          </p:nvSpPr>
          <p:spPr bwMode="auto">
            <a:xfrm>
              <a:off x="2830" y="1370"/>
              <a:ext cx="85" cy="49"/>
            </a:xfrm>
            <a:prstGeom prst="line">
              <a:avLst/>
            </a:prstGeom>
            <a:noFill/>
            <a:ln w="9525">
              <a:solidFill>
                <a:srgbClr val="000000"/>
              </a:solidFill>
              <a:round/>
              <a:headEnd/>
              <a:tailEnd/>
            </a:ln>
          </p:spPr>
          <p:txBody>
            <a:bodyPr/>
            <a:lstStyle/>
            <a:p>
              <a:endParaRPr lang="ru-RU"/>
            </a:p>
          </p:txBody>
        </p:sp>
        <p:sp>
          <p:nvSpPr>
            <p:cNvPr id="529500" name="Line 92"/>
            <p:cNvSpPr>
              <a:spLocks noChangeAspect="1" noChangeShapeType="1"/>
            </p:cNvSpPr>
            <p:nvPr/>
          </p:nvSpPr>
          <p:spPr bwMode="auto">
            <a:xfrm>
              <a:off x="2830" y="1381"/>
              <a:ext cx="85" cy="49"/>
            </a:xfrm>
            <a:prstGeom prst="line">
              <a:avLst/>
            </a:prstGeom>
            <a:noFill/>
            <a:ln w="9525">
              <a:solidFill>
                <a:srgbClr val="000000"/>
              </a:solidFill>
              <a:round/>
              <a:headEnd/>
              <a:tailEnd/>
            </a:ln>
          </p:spPr>
          <p:txBody>
            <a:bodyPr/>
            <a:lstStyle/>
            <a:p>
              <a:endParaRPr lang="ru-RU"/>
            </a:p>
          </p:txBody>
        </p:sp>
        <p:sp>
          <p:nvSpPr>
            <p:cNvPr id="529501" name="Line 93"/>
            <p:cNvSpPr>
              <a:spLocks noChangeAspect="1" noChangeShapeType="1"/>
            </p:cNvSpPr>
            <p:nvPr/>
          </p:nvSpPr>
          <p:spPr bwMode="auto">
            <a:xfrm>
              <a:off x="2821" y="1279"/>
              <a:ext cx="9" cy="95"/>
            </a:xfrm>
            <a:prstGeom prst="line">
              <a:avLst/>
            </a:prstGeom>
            <a:noFill/>
            <a:ln w="9525">
              <a:solidFill>
                <a:srgbClr val="000000"/>
              </a:solidFill>
              <a:round/>
              <a:headEnd/>
              <a:tailEnd/>
            </a:ln>
          </p:spPr>
          <p:txBody>
            <a:bodyPr/>
            <a:lstStyle/>
            <a:p>
              <a:endParaRPr lang="ru-RU"/>
            </a:p>
          </p:txBody>
        </p:sp>
        <p:sp>
          <p:nvSpPr>
            <p:cNvPr id="529502" name="Line 94"/>
            <p:cNvSpPr>
              <a:spLocks noChangeAspect="1" noChangeShapeType="1"/>
            </p:cNvSpPr>
            <p:nvPr/>
          </p:nvSpPr>
          <p:spPr bwMode="auto">
            <a:xfrm flipV="1">
              <a:off x="2730" y="1374"/>
              <a:ext cx="100" cy="38"/>
            </a:xfrm>
            <a:prstGeom prst="line">
              <a:avLst/>
            </a:prstGeom>
            <a:noFill/>
            <a:ln w="9525">
              <a:solidFill>
                <a:srgbClr val="000000"/>
              </a:solidFill>
              <a:round/>
              <a:headEnd/>
              <a:tailEnd/>
            </a:ln>
          </p:spPr>
          <p:txBody>
            <a:bodyPr/>
            <a:lstStyle/>
            <a:p>
              <a:endParaRPr lang="ru-RU"/>
            </a:p>
          </p:txBody>
        </p:sp>
        <p:sp>
          <p:nvSpPr>
            <p:cNvPr id="529503" name="Line 95"/>
            <p:cNvSpPr>
              <a:spLocks noChangeAspect="1" noChangeShapeType="1"/>
            </p:cNvSpPr>
            <p:nvPr/>
          </p:nvSpPr>
          <p:spPr bwMode="auto">
            <a:xfrm>
              <a:off x="2723" y="1253"/>
              <a:ext cx="98" cy="26"/>
            </a:xfrm>
            <a:prstGeom prst="line">
              <a:avLst/>
            </a:prstGeom>
            <a:noFill/>
            <a:ln w="9525">
              <a:solidFill>
                <a:srgbClr val="000000"/>
              </a:solidFill>
              <a:round/>
              <a:headEnd/>
              <a:tailEnd/>
            </a:ln>
          </p:spPr>
          <p:txBody>
            <a:bodyPr/>
            <a:lstStyle/>
            <a:p>
              <a:endParaRPr lang="ru-RU"/>
            </a:p>
          </p:txBody>
        </p:sp>
        <p:sp>
          <p:nvSpPr>
            <p:cNvPr id="529504" name="Line 96"/>
            <p:cNvSpPr>
              <a:spLocks noChangeAspect="1" noChangeShapeType="1"/>
            </p:cNvSpPr>
            <p:nvPr/>
          </p:nvSpPr>
          <p:spPr bwMode="auto">
            <a:xfrm flipH="1">
              <a:off x="2821" y="1238"/>
              <a:ext cx="57" cy="41"/>
            </a:xfrm>
            <a:prstGeom prst="line">
              <a:avLst/>
            </a:prstGeom>
            <a:noFill/>
            <a:ln w="9525">
              <a:solidFill>
                <a:srgbClr val="000000"/>
              </a:solidFill>
              <a:round/>
              <a:headEnd/>
              <a:tailEnd/>
            </a:ln>
          </p:spPr>
          <p:txBody>
            <a:bodyPr/>
            <a:lstStyle/>
            <a:p>
              <a:endParaRPr lang="ru-RU"/>
            </a:p>
          </p:txBody>
        </p:sp>
        <p:sp>
          <p:nvSpPr>
            <p:cNvPr id="529505" name="Line 97"/>
            <p:cNvSpPr>
              <a:spLocks noChangeAspect="1" noChangeShapeType="1"/>
            </p:cNvSpPr>
            <p:nvPr/>
          </p:nvSpPr>
          <p:spPr bwMode="auto">
            <a:xfrm flipV="1">
              <a:off x="2667" y="1253"/>
              <a:ext cx="56" cy="86"/>
            </a:xfrm>
            <a:prstGeom prst="line">
              <a:avLst/>
            </a:prstGeom>
            <a:noFill/>
            <a:ln w="9525">
              <a:solidFill>
                <a:srgbClr val="000000"/>
              </a:solidFill>
              <a:round/>
              <a:headEnd/>
              <a:tailEnd/>
            </a:ln>
          </p:spPr>
          <p:txBody>
            <a:bodyPr/>
            <a:lstStyle/>
            <a:p>
              <a:endParaRPr lang="ru-RU"/>
            </a:p>
          </p:txBody>
        </p:sp>
        <p:sp>
          <p:nvSpPr>
            <p:cNvPr id="529506" name="Line 98"/>
            <p:cNvSpPr>
              <a:spLocks noChangeAspect="1" noChangeShapeType="1"/>
            </p:cNvSpPr>
            <p:nvPr/>
          </p:nvSpPr>
          <p:spPr bwMode="auto">
            <a:xfrm>
              <a:off x="2690" y="1170"/>
              <a:ext cx="37" cy="78"/>
            </a:xfrm>
            <a:prstGeom prst="line">
              <a:avLst/>
            </a:prstGeom>
            <a:noFill/>
            <a:ln w="9525">
              <a:solidFill>
                <a:srgbClr val="000000"/>
              </a:solidFill>
              <a:round/>
              <a:headEnd/>
              <a:tailEnd/>
            </a:ln>
          </p:spPr>
          <p:txBody>
            <a:bodyPr/>
            <a:lstStyle/>
            <a:p>
              <a:endParaRPr lang="ru-RU"/>
            </a:p>
          </p:txBody>
        </p:sp>
        <p:sp>
          <p:nvSpPr>
            <p:cNvPr id="529507" name="Line 99"/>
            <p:cNvSpPr>
              <a:spLocks noChangeAspect="1" noChangeShapeType="1"/>
            </p:cNvSpPr>
            <p:nvPr/>
          </p:nvSpPr>
          <p:spPr bwMode="auto">
            <a:xfrm>
              <a:off x="2685" y="1178"/>
              <a:ext cx="36" cy="79"/>
            </a:xfrm>
            <a:prstGeom prst="line">
              <a:avLst/>
            </a:prstGeom>
            <a:noFill/>
            <a:ln w="9525">
              <a:solidFill>
                <a:srgbClr val="000000"/>
              </a:solidFill>
              <a:round/>
              <a:headEnd/>
              <a:tailEnd/>
            </a:ln>
          </p:spPr>
          <p:txBody>
            <a:bodyPr/>
            <a:lstStyle/>
            <a:p>
              <a:endParaRPr lang="ru-RU"/>
            </a:p>
          </p:txBody>
        </p:sp>
        <p:sp>
          <p:nvSpPr>
            <p:cNvPr id="529508" name="Line 100"/>
            <p:cNvSpPr>
              <a:spLocks noChangeAspect="1" noChangeShapeType="1"/>
            </p:cNvSpPr>
            <p:nvPr/>
          </p:nvSpPr>
          <p:spPr bwMode="auto">
            <a:xfrm flipH="1" flipV="1">
              <a:off x="2667" y="1347"/>
              <a:ext cx="63" cy="72"/>
            </a:xfrm>
            <a:prstGeom prst="line">
              <a:avLst/>
            </a:prstGeom>
            <a:noFill/>
            <a:ln w="9525">
              <a:solidFill>
                <a:srgbClr val="000000"/>
              </a:solidFill>
              <a:round/>
              <a:headEnd/>
              <a:tailEnd/>
            </a:ln>
          </p:spPr>
          <p:txBody>
            <a:bodyPr/>
            <a:lstStyle/>
            <a:p>
              <a:endParaRPr lang="ru-RU"/>
            </a:p>
          </p:txBody>
        </p:sp>
        <p:sp>
          <p:nvSpPr>
            <p:cNvPr id="529509" name="Line 101"/>
            <p:cNvSpPr>
              <a:spLocks noChangeAspect="1" noChangeShapeType="1"/>
            </p:cNvSpPr>
            <p:nvPr/>
          </p:nvSpPr>
          <p:spPr bwMode="auto">
            <a:xfrm flipH="1" flipV="1">
              <a:off x="2667" y="1336"/>
              <a:ext cx="63" cy="72"/>
            </a:xfrm>
            <a:prstGeom prst="line">
              <a:avLst/>
            </a:prstGeom>
            <a:noFill/>
            <a:ln w="9525">
              <a:solidFill>
                <a:srgbClr val="000000"/>
              </a:solidFill>
              <a:round/>
              <a:headEnd/>
              <a:tailEnd/>
            </a:ln>
          </p:spPr>
          <p:txBody>
            <a:bodyPr/>
            <a:lstStyle/>
            <a:p>
              <a:endParaRPr lang="ru-RU"/>
            </a:p>
          </p:txBody>
        </p:sp>
        <p:sp>
          <p:nvSpPr>
            <p:cNvPr id="529510" name="Line 102"/>
            <p:cNvSpPr>
              <a:spLocks noChangeAspect="1" noChangeShapeType="1"/>
            </p:cNvSpPr>
            <p:nvPr/>
          </p:nvSpPr>
          <p:spPr bwMode="auto">
            <a:xfrm>
              <a:off x="2587" y="1339"/>
              <a:ext cx="80" cy="1"/>
            </a:xfrm>
            <a:prstGeom prst="line">
              <a:avLst/>
            </a:prstGeom>
            <a:noFill/>
            <a:ln w="12700">
              <a:solidFill>
                <a:srgbClr val="008000"/>
              </a:solidFill>
              <a:round/>
              <a:headEnd/>
              <a:tailEnd/>
            </a:ln>
          </p:spPr>
          <p:txBody>
            <a:bodyPr/>
            <a:lstStyle/>
            <a:p>
              <a:endParaRPr lang="ru-RU"/>
            </a:p>
          </p:txBody>
        </p:sp>
        <p:sp>
          <p:nvSpPr>
            <p:cNvPr id="529511" name="Line 103"/>
            <p:cNvSpPr>
              <a:spLocks noChangeAspect="1" noChangeShapeType="1"/>
            </p:cNvSpPr>
            <p:nvPr/>
          </p:nvSpPr>
          <p:spPr bwMode="auto">
            <a:xfrm flipV="1">
              <a:off x="2715" y="1412"/>
              <a:ext cx="15" cy="71"/>
            </a:xfrm>
            <a:prstGeom prst="line">
              <a:avLst/>
            </a:prstGeom>
            <a:noFill/>
            <a:ln w="12700">
              <a:solidFill>
                <a:srgbClr val="008000"/>
              </a:solidFill>
              <a:round/>
              <a:headEnd/>
              <a:tailEnd/>
            </a:ln>
          </p:spPr>
          <p:txBody>
            <a:bodyPr/>
            <a:lstStyle/>
            <a:p>
              <a:endParaRPr lang="ru-RU"/>
            </a:p>
          </p:txBody>
        </p:sp>
        <p:sp>
          <p:nvSpPr>
            <p:cNvPr id="529512" name="Line 104"/>
            <p:cNvSpPr>
              <a:spLocks noChangeAspect="1" noChangeShapeType="1"/>
            </p:cNvSpPr>
            <p:nvPr/>
          </p:nvSpPr>
          <p:spPr bwMode="auto">
            <a:xfrm flipH="1">
              <a:off x="2687" y="1091"/>
              <a:ext cx="58" cy="83"/>
            </a:xfrm>
            <a:prstGeom prst="line">
              <a:avLst/>
            </a:prstGeom>
            <a:noFill/>
            <a:ln w="9525">
              <a:solidFill>
                <a:srgbClr val="000000"/>
              </a:solidFill>
              <a:round/>
              <a:headEnd/>
              <a:tailEnd/>
            </a:ln>
          </p:spPr>
          <p:txBody>
            <a:bodyPr/>
            <a:lstStyle/>
            <a:p>
              <a:endParaRPr lang="ru-RU"/>
            </a:p>
          </p:txBody>
        </p:sp>
        <p:sp>
          <p:nvSpPr>
            <p:cNvPr id="529513" name="Line 105"/>
            <p:cNvSpPr>
              <a:spLocks noChangeAspect="1" noChangeShapeType="1"/>
            </p:cNvSpPr>
            <p:nvPr/>
          </p:nvSpPr>
          <p:spPr bwMode="auto">
            <a:xfrm>
              <a:off x="2699" y="1001"/>
              <a:ext cx="46" cy="90"/>
            </a:xfrm>
            <a:prstGeom prst="line">
              <a:avLst/>
            </a:prstGeom>
            <a:noFill/>
            <a:ln w="9525">
              <a:solidFill>
                <a:srgbClr val="000000"/>
              </a:solidFill>
              <a:round/>
              <a:headEnd/>
              <a:tailEnd/>
            </a:ln>
          </p:spPr>
          <p:txBody>
            <a:bodyPr/>
            <a:lstStyle/>
            <a:p>
              <a:endParaRPr lang="ru-RU"/>
            </a:p>
          </p:txBody>
        </p:sp>
        <p:sp>
          <p:nvSpPr>
            <p:cNvPr id="529514" name="Line 106"/>
            <p:cNvSpPr>
              <a:spLocks noChangeAspect="1" noChangeShapeType="1"/>
            </p:cNvSpPr>
            <p:nvPr/>
          </p:nvSpPr>
          <p:spPr bwMode="auto">
            <a:xfrm flipH="1">
              <a:off x="2746" y="1091"/>
              <a:ext cx="98" cy="3"/>
            </a:xfrm>
            <a:prstGeom prst="line">
              <a:avLst/>
            </a:prstGeom>
            <a:noFill/>
            <a:ln w="9525">
              <a:solidFill>
                <a:srgbClr val="000000"/>
              </a:solidFill>
              <a:round/>
              <a:headEnd/>
              <a:tailEnd/>
            </a:ln>
          </p:spPr>
          <p:txBody>
            <a:bodyPr/>
            <a:lstStyle/>
            <a:p>
              <a:endParaRPr lang="ru-RU"/>
            </a:p>
          </p:txBody>
        </p:sp>
        <p:sp>
          <p:nvSpPr>
            <p:cNvPr id="529515" name="Line 107"/>
            <p:cNvSpPr>
              <a:spLocks noChangeAspect="1" noChangeShapeType="1"/>
            </p:cNvSpPr>
            <p:nvPr/>
          </p:nvSpPr>
          <p:spPr bwMode="auto">
            <a:xfrm flipH="1">
              <a:off x="2742" y="1084"/>
              <a:ext cx="98" cy="4"/>
            </a:xfrm>
            <a:prstGeom prst="line">
              <a:avLst/>
            </a:prstGeom>
            <a:noFill/>
            <a:ln w="9525">
              <a:solidFill>
                <a:srgbClr val="000000"/>
              </a:solidFill>
              <a:round/>
              <a:headEnd/>
              <a:tailEnd/>
            </a:ln>
          </p:spPr>
          <p:txBody>
            <a:bodyPr/>
            <a:lstStyle/>
            <a:p>
              <a:endParaRPr lang="ru-RU"/>
            </a:p>
          </p:txBody>
        </p:sp>
        <p:sp>
          <p:nvSpPr>
            <p:cNvPr id="529516" name="Line 108"/>
            <p:cNvSpPr>
              <a:spLocks noChangeAspect="1" noChangeShapeType="1"/>
            </p:cNvSpPr>
            <p:nvPr/>
          </p:nvSpPr>
          <p:spPr bwMode="auto">
            <a:xfrm flipH="1">
              <a:off x="2700" y="945"/>
              <a:ext cx="76" cy="59"/>
            </a:xfrm>
            <a:prstGeom prst="line">
              <a:avLst/>
            </a:prstGeom>
            <a:noFill/>
            <a:ln w="9525">
              <a:solidFill>
                <a:srgbClr val="000000"/>
              </a:solidFill>
              <a:round/>
              <a:headEnd/>
              <a:tailEnd/>
            </a:ln>
          </p:spPr>
          <p:txBody>
            <a:bodyPr/>
            <a:lstStyle/>
            <a:p>
              <a:endParaRPr lang="ru-RU"/>
            </a:p>
          </p:txBody>
        </p:sp>
        <p:sp>
          <p:nvSpPr>
            <p:cNvPr id="529517" name="Line 109"/>
            <p:cNvSpPr>
              <a:spLocks noChangeAspect="1" noChangeShapeType="1"/>
            </p:cNvSpPr>
            <p:nvPr/>
          </p:nvSpPr>
          <p:spPr bwMode="auto">
            <a:xfrm flipH="1">
              <a:off x="2696" y="937"/>
              <a:ext cx="75" cy="60"/>
            </a:xfrm>
            <a:prstGeom prst="line">
              <a:avLst/>
            </a:prstGeom>
            <a:noFill/>
            <a:ln w="9525">
              <a:solidFill>
                <a:srgbClr val="000000"/>
              </a:solidFill>
              <a:round/>
              <a:headEnd/>
              <a:tailEnd/>
            </a:ln>
          </p:spPr>
          <p:txBody>
            <a:bodyPr/>
            <a:lstStyle/>
            <a:p>
              <a:endParaRPr lang="ru-RU"/>
            </a:p>
          </p:txBody>
        </p:sp>
        <p:sp>
          <p:nvSpPr>
            <p:cNvPr id="529518" name="Line 110"/>
            <p:cNvSpPr>
              <a:spLocks noChangeAspect="1" noChangeShapeType="1"/>
            </p:cNvSpPr>
            <p:nvPr/>
          </p:nvSpPr>
          <p:spPr bwMode="auto">
            <a:xfrm>
              <a:off x="2621" y="985"/>
              <a:ext cx="78" cy="16"/>
            </a:xfrm>
            <a:prstGeom prst="line">
              <a:avLst/>
            </a:prstGeom>
            <a:noFill/>
            <a:ln w="12700">
              <a:solidFill>
                <a:srgbClr val="008000"/>
              </a:solidFill>
              <a:round/>
              <a:headEnd/>
              <a:tailEnd/>
            </a:ln>
          </p:spPr>
          <p:txBody>
            <a:bodyPr/>
            <a:lstStyle/>
            <a:p>
              <a:endParaRPr lang="ru-RU"/>
            </a:p>
          </p:txBody>
        </p:sp>
        <p:sp>
          <p:nvSpPr>
            <p:cNvPr id="529519" name="Line 111"/>
            <p:cNvSpPr>
              <a:spLocks noChangeAspect="1" noChangeShapeType="1"/>
            </p:cNvSpPr>
            <p:nvPr/>
          </p:nvSpPr>
          <p:spPr bwMode="auto">
            <a:xfrm flipH="1" flipV="1">
              <a:off x="2773" y="941"/>
              <a:ext cx="94" cy="52"/>
            </a:xfrm>
            <a:prstGeom prst="line">
              <a:avLst/>
            </a:prstGeom>
            <a:noFill/>
            <a:ln w="9525">
              <a:solidFill>
                <a:srgbClr val="000000"/>
              </a:solidFill>
              <a:round/>
              <a:headEnd/>
              <a:tailEnd/>
            </a:ln>
          </p:spPr>
          <p:txBody>
            <a:bodyPr/>
            <a:lstStyle/>
            <a:p>
              <a:endParaRPr lang="ru-RU"/>
            </a:p>
          </p:txBody>
        </p:sp>
        <p:sp>
          <p:nvSpPr>
            <p:cNvPr id="529520" name="Line 112"/>
            <p:cNvSpPr>
              <a:spLocks noChangeAspect="1" noChangeShapeType="1"/>
            </p:cNvSpPr>
            <p:nvPr/>
          </p:nvSpPr>
          <p:spPr bwMode="auto">
            <a:xfrm>
              <a:off x="2773" y="865"/>
              <a:ext cx="2" cy="76"/>
            </a:xfrm>
            <a:prstGeom prst="line">
              <a:avLst/>
            </a:prstGeom>
            <a:noFill/>
            <a:ln w="12700">
              <a:solidFill>
                <a:srgbClr val="008000"/>
              </a:solidFill>
              <a:round/>
              <a:headEnd/>
              <a:tailEnd/>
            </a:ln>
          </p:spPr>
          <p:txBody>
            <a:bodyPr/>
            <a:lstStyle/>
            <a:p>
              <a:endParaRPr lang="ru-RU"/>
            </a:p>
          </p:txBody>
        </p:sp>
        <p:sp>
          <p:nvSpPr>
            <p:cNvPr id="529521" name="Line 113"/>
            <p:cNvSpPr>
              <a:spLocks noChangeAspect="1" noChangeShapeType="1"/>
            </p:cNvSpPr>
            <p:nvPr/>
          </p:nvSpPr>
          <p:spPr bwMode="auto">
            <a:xfrm flipH="1">
              <a:off x="2869" y="963"/>
              <a:ext cx="91" cy="34"/>
            </a:xfrm>
            <a:prstGeom prst="line">
              <a:avLst/>
            </a:prstGeom>
            <a:noFill/>
            <a:ln w="9525">
              <a:solidFill>
                <a:srgbClr val="000000"/>
              </a:solidFill>
              <a:round/>
              <a:headEnd/>
              <a:tailEnd/>
            </a:ln>
          </p:spPr>
          <p:txBody>
            <a:bodyPr/>
            <a:lstStyle/>
            <a:p>
              <a:endParaRPr lang="ru-RU"/>
            </a:p>
          </p:txBody>
        </p:sp>
        <p:sp>
          <p:nvSpPr>
            <p:cNvPr id="529522" name="Line 114"/>
            <p:cNvSpPr>
              <a:spLocks noChangeAspect="1" noChangeShapeType="1"/>
            </p:cNvSpPr>
            <p:nvPr/>
          </p:nvSpPr>
          <p:spPr bwMode="auto">
            <a:xfrm flipH="1">
              <a:off x="2865" y="955"/>
              <a:ext cx="92" cy="34"/>
            </a:xfrm>
            <a:prstGeom prst="line">
              <a:avLst/>
            </a:prstGeom>
            <a:noFill/>
            <a:ln w="9525">
              <a:solidFill>
                <a:srgbClr val="000000"/>
              </a:solidFill>
              <a:round/>
              <a:headEnd/>
              <a:tailEnd/>
            </a:ln>
          </p:spPr>
          <p:txBody>
            <a:bodyPr/>
            <a:lstStyle/>
            <a:p>
              <a:endParaRPr lang="ru-RU"/>
            </a:p>
          </p:txBody>
        </p:sp>
        <p:sp>
          <p:nvSpPr>
            <p:cNvPr id="529523" name="Line 115"/>
            <p:cNvSpPr>
              <a:spLocks noChangeAspect="1" noChangeShapeType="1"/>
            </p:cNvSpPr>
            <p:nvPr/>
          </p:nvSpPr>
          <p:spPr bwMode="auto">
            <a:xfrm flipV="1">
              <a:off x="2842" y="993"/>
              <a:ext cx="25" cy="95"/>
            </a:xfrm>
            <a:prstGeom prst="line">
              <a:avLst/>
            </a:prstGeom>
            <a:noFill/>
            <a:ln w="9525">
              <a:solidFill>
                <a:srgbClr val="000000"/>
              </a:solidFill>
              <a:round/>
              <a:headEnd/>
              <a:tailEnd/>
            </a:ln>
          </p:spPr>
          <p:txBody>
            <a:bodyPr/>
            <a:lstStyle/>
            <a:p>
              <a:endParaRPr lang="ru-RU"/>
            </a:p>
          </p:txBody>
        </p:sp>
        <p:sp>
          <p:nvSpPr>
            <p:cNvPr id="529524" name="Line 116"/>
            <p:cNvSpPr>
              <a:spLocks noChangeAspect="1" noChangeShapeType="1"/>
            </p:cNvSpPr>
            <p:nvPr/>
          </p:nvSpPr>
          <p:spPr bwMode="auto">
            <a:xfrm>
              <a:off x="2972" y="1242"/>
              <a:ext cx="57" cy="51"/>
            </a:xfrm>
            <a:prstGeom prst="line">
              <a:avLst/>
            </a:prstGeom>
            <a:noFill/>
            <a:ln w="9525">
              <a:solidFill>
                <a:srgbClr val="000000"/>
              </a:solidFill>
              <a:prstDash val="sysDot"/>
              <a:round/>
              <a:headEnd/>
              <a:tailEnd/>
            </a:ln>
          </p:spPr>
          <p:txBody>
            <a:bodyPr/>
            <a:lstStyle/>
            <a:p>
              <a:endParaRPr lang="ru-RU"/>
            </a:p>
          </p:txBody>
        </p:sp>
        <p:sp>
          <p:nvSpPr>
            <p:cNvPr id="529525" name="Line 117"/>
            <p:cNvSpPr>
              <a:spLocks noChangeAspect="1" noChangeShapeType="1"/>
            </p:cNvSpPr>
            <p:nvPr/>
          </p:nvSpPr>
          <p:spPr bwMode="auto">
            <a:xfrm flipH="1" flipV="1">
              <a:off x="2848" y="1095"/>
              <a:ext cx="58" cy="50"/>
            </a:xfrm>
            <a:prstGeom prst="line">
              <a:avLst/>
            </a:prstGeom>
            <a:noFill/>
            <a:ln w="9525">
              <a:solidFill>
                <a:srgbClr val="000000"/>
              </a:solidFill>
              <a:prstDash val="sysDot"/>
              <a:round/>
              <a:headEnd/>
              <a:tailEnd/>
            </a:ln>
          </p:spPr>
          <p:txBody>
            <a:bodyPr/>
            <a:lstStyle/>
            <a:p>
              <a:endParaRPr lang="ru-RU"/>
            </a:p>
          </p:txBody>
        </p:sp>
        <p:sp>
          <p:nvSpPr>
            <p:cNvPr id="529526" name="Rectangle 118"/>
            <p:cNvSpPr>
              <a:spLocks noChangeAspect="1" noChangeArrowheads="1"/>
            </p:cNvSpPr>
            <p:nvPr/>
          </p:nvSpPr>
          <p:spPr bwMode="auto">
            <a:xfrm>
              <a:off x="2886" y="1106"/>
              <a:ext cx="120" cy="148"/>
            </a:xfrm>
            <a:prstGeom prst="rect">
              <a:avLst/>
            </a:prstGeom>
            <a:solidFill>
              <a:srgbClr val="FFCC99">
                <a:alpha val="9000"/>
              </a:srgbClr>
            </a:solidFill>
            <a:ln w="9525">
              <a:noFill/>
              <a:miter lim="800000"/>
              <a:headEnd/>
              <a:tailEnd/>
            </a:ln>
          </p:spPr>
          <p:txBody>
            <a:bodyPr/>
            <a:lstStyle/>
            <a:p>
              <a:endParaRPr lang="ru-RU"/>
            </a:p>
          </p:txBody>
        </p:sp>
        <p:sp>
          <p:nvSpPr>
            <p:cNvPr id="529527" name="Rectangle 119"/>
            <p:cNvSpPr>
              <a:spLocks noChangeAspect="1" noChangeArrowheads="1"/>
            </p:cNvSpPr>
            <p:nvPr/>
          </p:nvSpPr>
          <p:spPr bwMode="auto">
            <a:xfrm>
              <a:off x="2905" y="1142"/>
              <a:ext cx="79" cy="76"/>
            </a:xfrm>
            <a:prstGeom prst="rect">
              <a:avLst/>
            </a:prstGeom>
            <a:solidFill>
              <a:srgbClr val="FFCC99">
                <a:alpha val="8000"/>
              </a:srgbClr>
            </a:solidFill>
            <a:ln w="9525">
              <a:noFill/>
              <a:miter lim="800000"/>
              <a:headEnd/>
              <a:tailEnd/>
            </a:ln>
          </p:spPr>
          <p:txBody>
            <a:bodyPr wrap="none" lIns="0" tIns="0" rIns="0" bIns="0">
              <a:spAutoFit/>
            </a:bodyPr>
            <a:lstStyle/>
            <a:p>
              <a:pPr eaLnBrk="0" hangingPunct="0"/>
              <a:r>
                <a:rPr lang="en-US" sz="800" b="1">
                  <a:solidFill>
                    <a:srgbClr val="000000"/>
                  </a:solidFill>
                  <a:effectLst/>
                  <a:latin typeface="Arial" pitchFamily="34" charset="0"/>
                </a:rPr>
                <a:t>Zn</a:t>
              </a:r>
              <a:endParaRPr lang="ru-RU" sz="800" baseline="30000">
                <a:solidFill>
                  <a:srgbClr val="000000"/>
                </a:solidFill>
                <a:effectLst/>
                <a:latin typeface="Arial" pitchFamily="34" charset="0"/>
              </a:endParaRPr>
            </a:p>
          </p:txBody>
        </p:sp>
        <p:sp>
          <p:nvSpPr>
            <p:cNvPr id="529528" name="Line 120"/>
            <p:cNvSpPr>
              <a:spLocks noChangeAspect="1" noChangeShapeType="1"/>
            </p:cNvSpPr>
            <p:nvPr/>
          </p:nvSpPr>
          <p:spPr bwMode="auto">
            <a:xfrm flipH="1">
              <a:off x="2636" y="1172"/>
              <a:ext cx="56" cy="7"/>
            </a:xfrm>
            <a:prstGeom prst="line">
              <a:avLst/>
            </a:prstGeom>
            <a:noFill/>
            <a:ln w="12700">
              <a:solidFill>
                <a:srgbClr val="FF0000"/>
              </a:solidFill>
              <a:round/>
              <a:headEnd/>
              <a:tailEnd/>
            </a:ln>
          </p:spPr>
          <p:txBody>
            <a:bodyPr/>
            <a:lstStyle/>
            <a:p>
              <a:endParaRPr lang="ru-RU"/>
            </a:p>
          </p:txBody>
        </p:sp>
        <p:sp>
          <p:nvSpPr>
            <p:cNvPr id="529529" name="Freeform 121"/>
            <p:cNvSpPr>
              <a:spLocks noChangeAspect="1"/>
            </p:cNvSpPr>
            <p:nvPr/>
          </p:nvSpPr>
          <p:spPr bwMode="auto">
            <a:xfrm>
              <a:off x="2482" y="1126"/>
              <a:ext cx="154" cy="114"/>
            </a:xfrm>
            <a:custGeom>
              <a:avLst/>
              <a:gdLst/>
              <a:ahLst/>
              <a:cxnLst>
                <a:cxn ang="0">
                  <a:pos x="131" y="0"/>
                </a:cxn>
                <a:cxn ang="0">
                  <a:pos x="0" y="197"/>
                </a:cxn>
                <a:cxn ang="0">
                  <a:pos x="131" y="394"/>
                </a:cxn>
                <a:cxn ang="0">
                  <a:pos x="392" y="394"/>
                </a:cxn>
                <a:cxn ang="0">
                  <a:pos x="522" y="197"/>
                </a:cxn>
                <a:cxn ang="0">
                  <a:pos x="392" y="0"/>
                </a:cxn>
                <a:cxn ang="0">
                  <a:pos x="131" y="0"/>
                </a:cxn>
              </a:cxnLst>
              <a:rect l="0" t="0" r="r" b="b"/>
              <a:pathLst>
                <a:path w="522" h="394">
                  <a:moveTo>
                    <a:pt x="131" y="0"/>
                  </a:moveTo>
                  <a:lnTo>
                    <a:pt x="0" y="197"/>
                  </a:lnTo>
                  <a:lnTo>
                    <a:pt x="131" y="394"/>
                  </a:lnTo>
                  <a:lnTo>
                    <a:pt x="392" y="394"/>
                  </a:lnTo>
                  <a:lnTo>
                    <a:pt x="522" y="197"/>
                  </a:lnTo>
                  <a:lnTo>
                    <a:pt x="392" y="0"/>
                  </a:lnTo>
                  <a:lnTo>
                    <a:pt x="131" y="0"/>
                  </a:lnTo>
                  <a:close/>
                </a:path>
              </a:pathLst>
            </a:custGeom>
            <a:solidFill>
              <a:srgbClr val="FFFFFF"/>
            </a:solidFill>
            <a:ln w="9525">
              <a:noFill/>
              <a:round/>
              <a:headEnd/>
              <a:tailEnd/>
            </a:ln>
          </p:spPr>
          <p:txBody>
            <a:bodyPr/>
            <a:lstStyle/>
            <a:p>
              <a:endParaRPr lang="ru-RU"/>
            </a:p>
          </p:txBody>
        </p:sp>
        <p:sp>
          <p:nvSpPr>
            <p:cNvPr id="529530" name="Freeform 122"/>
            <p:cNvSpPr>
              <a:spLocks noChangeAspect="1"/>
            </p:cNvSpPr>
            <p:nvPr/>
          </p:nvSpPr>
          <p:spPr bwMode="auto">
            <a:xfrm>
              <a:off x="2482" y="1126"/>
              <a:ext cx="154" cy="114"/>
            </a:xfrm>
            <a:custGeom>
              <a:avLst/>
              <a:gdLst/>
              <a:ahLst/>
              <a:cxnLst>
                <a:cxn ang="0">
                  <a:pos x="131" y="0"/>
                </a:cxn>
                <a:cxn ang="0">
                  <a:pos x="0" y="197"/>
                </a:cxn>
                <a:cxn ang="0">
                  <a:pos x="131" y="394"/>
                </a:cxn>
                <a:cxn ang="0">
                  <a:pos x="392" y="394"/>
                </a:cxn>
                <a:cxn ang="0">
                  <a:pos x="522" y="197"/>
                </a:cxn>
                <a:cxn ang="0">
                  <a:pos x="392" y="0"/>
                </a:cxn>
                <a:cxn ang="0">
                  <a:pos x="131" y="0"/>
                </a:cxn>
              </a:cxnLst>
              <a:rect l="0" t="0" r="r" b="b"/>
              <a:pathLst>
                <a:path w="522" h="394">
                  <a:moveTo>
                    <a:pt x="131" y="0"/>
                  </a:moveTo>
                  <a:lnTo>
                    <a:pt x="0" y="197"/>
                  </a:lnTo>
                  <a:lnTo>
                    <a:pt x="131" y="394"/>
                  </a:lnTo>
                  <a:lnTo>
                    <a:pt x="392" y="394"/>
                  </a:lnTo>
                  <a:lnTo>
                    <a:pt x="522" y="197"/>
                  </a:lnTo>
                  <a:lnTo>
                    <a:pt x="392" y="0"/>
                  </a:lnTo>
                  <a:lnTo>
                    <a:pt x="131" y="0"/>
                  </a:lnTo>
                  <a:close/>
                </a:path>
              </a:pathLst>
            </a:custGeom>
            <a:noFill/>
            <a:ln w="12700">
              <a:solidFill>
                <a:srgbClr val="FF0000"/>
              </a:solidFill>
              <a:prstDash val="solid"/>
              <a:round/>
              <a:headEnd/>
              <a:tailEnd/>
            </a:ln>
          </p:spPr>
          <p:txBody>
            <a:bodyPr/>
            <a:lstStyle/>
            <a:p>
              <a:endParaRPr lang="ru-RU"/>
            </a:p>
          </p:txBody>
        </p:sp>
        <p:sp>
          <p:nvSpPr>
            <p:cNvPr id="529531" name="Freeform 123"/>
            <p:cNvSpPr>
              <a:spLocks noChangeAspect="1"/>
            </p:cNvSpPr>
            <p:nvPr/>
          </p:nvSpPr>
          <p:spPr bwMode="auto">
            <a:xfrm>
              <a:off x="2502" y="1144"/>
              <a:ext cx="116" cy="81"/>
            </a:xfrm>
            <a:custGeom>
              <a:avLst/>
              <a:gdLst/>
              <a:ahLst/>
              <a:cxnLst>
                <a:cxn ang="0">
                  <a:pos x="177" y="2"/>
                </a:cxn>
                <a:cxn ang="0">
                  <a:pos x="139" y="7"/>
                </a:cxn>
                <a:cxn ang="0">
                  <a:pos x="104" y="17"/>
                </a:cxn>
                <a:cxn ang="0">
                  <a:pos x="73" y="32"/>
                </a:cxn>
                <a:cxn ang="0">
                  <a:pos x="46" y="52"/>
                </a:cxn>
                <a:cxn ang="0">
                  <a:pos x="30" y="67"/>
                </a:cxn>
                <a:cxn ang="0">
                  <a:pos x="21" y="79"/>
                </a:cxn>
                <a:cxn ang="0">
                  <a:pos x="14" y="92"/>
                </a:cxn>
                <a:cxn ang="0">
                  <a:pos x="8" y="104"/>
                </a:cxn>
                <a:cxn ang="0">
                  <a:pos x="3" y="119"/>
                </a:cxn>
                <a:cxn ang="0">
                  <a:pos x="2" y="134"/>
                </a:cxn>
                <a:cxn ang="0">
                  <a:pos x="2" y="147"/>
                </a:cxn>
                <a:cxn ang="0">
                  <a:pos x="3" y="162"/>
                </a:cxn>
                <a:cxn ang="0">
                  <a:pos x="8" y="177"/>
                </a:cxn>
                <a:cxn ang="0">
                  <a:pos x="14" y="189"/>
                </a:cxn>
                <a:cxn ang="0">
                  <a:pos x="21" y="202"/>
                </a:cxn>
                <a:cxn ang="0">
                  <a:pos x="30" y="214"/>
                </a:cxn>
                <a:cxn ang="0">
                  <a:pos x="46" y="229"/>
                </a:cxn>
                <a:cxn ang="0">
                  <a:pos x="73" y="249"/>
                </a:cxn>
                <a:cxn ang="0">
                  <a:pos x="104" y="264"/>
                </a:cxn>
                <a:cxn ang="0">
                  <a:pos x="139" y="274"/>
                </a:cxn>
                <a:cxn ang="0">
                  <a:pos x="177" y="279"/>
                </a:cxn>
                <a:cxn ang="0">
                  <a:pos x="217" y="279"/>
                </a:cxn>
                <a:cxn ang="0">
                  <a:pos x="256" y="274"/>
                </a:cxn>
                <a:cxn ang="0">
                  <a:pos x="291" y="264"/>
                </a:cxn>
                <a:cxn ang="0">
                  <a:pos x="322" y="249"/>
                </a:cxn>
                <a:cxn ang="0">
                  <a:pos x="349" y="229"/>
                </a:cxn>
                <a:cxn ang="0">
                  <a:pos x="365" y="214"/>
                </a:cxn>
                <a:cxn ang="0">
                  <a:pos x="375" y="202"/>
                </a:cxn>
                <a:cxn ang="0">
                  <a:pos x="383" y="189"/>
                </a:cxn>
                <a:cxn ang="0">
                  <a:pos x="388" y="177"/>
                </a:cxn>
                <a:cxn ang="0">
                  <a:pos x="391" y="162"/>
                </a:cxn>
                <a:cxn ang="0">
                  <a:pos x="394" y="147"/>
                </a:cxn>
                <a:cxn ang="0">
                  <a:pos x="394" y="134"/>
                </a:cxn>
                <a:cxn ang="0">
                  <a:pos x="391" y="119"/>
                </a:cxn>
                <a:cxn ang="0">
                  <a:pos x="388" y="104"/>
                </a:cxn>
                <a:cxn ang="0">
                  <a:pos x="383" y="92"/>
                </a:cxn>
                <a:cxn ang="0">
                  <a:pos x="375" y="79"/>
                </a:cxn>
                <a:cxn ang="0">
                  <a:pos x="365" y="67"/>
                </a:cxn>
                <a:cxn ang="0">
                  <a:pos x="349" y="52"/>
                </a:cxn>
                <a:cxn ang="0">
                  <a:pos x="322" y="32"/>
                </a:cxn>
                <a:cxn ang="0">
                  <a:pos x="291" y="17"/>
                </a:cxn>
                <a:cxn ang="0">
                  <a:pos x="256" y="7"/>
                </a:cxn>
                <a:cxn ang="0">
                  <a:pos x="217" y="2"/>
                </a:cxn>
              </a:cxnLst>
              <a:rect l="0" t="0" r="r" b="b"/>
              <a:pathLst>
                <a:path w="394" h="281">
                  <a:moveTo>
                    <a:pt x="198" y="0"/>
                  </a:moveTo>
                  <a:lnTo>
                    <a:pt x="177" y="2"/>
                  </a:lnTo>
                  <a:lnTo>
                    <a:pt x="158" y="2"/>
                  </a:lnTo>
                  <a:lnTo>
                    <a:pt x="139" y="7"/>
                  </a:lnTo>
                  <a:lnTo>
                    <a:pt x="121" y="12"/>
                  </a:lnTo>
                  <a:lnTo>
                    <a:pt x="104" y="17"/>
                  </a:lnTo>
                  <a:lnTo>
                    <a:pt x="87" y="25"/>
                  </a:lnTo>
                  <a:lnTo>
                    <a:pt x="73" y="32"/>
                  </a:lnTo>
                  <a:lnTo>
                    <a:pt x="58" y="42"/>
                  </a:lnTo>
                  <a:lnTo>
                    <a:pt x="46" y="52"/>
                  </a:lnTo>
                  <a:lnTo>
                    <a:pt x="34" y="62"/>
                  </a:lnTo>
                  <a:lnTo>
                    <a:pt x="30" y="67"/>
                  </a:lnTo>
                  <a:lnTo>
                    <a:pt x="26" y="74"/>
                  </a:lnTo>
                  <a:lnTo>
                    <a:pt x="21" y="79"/>
                  </a:lnTo>
                  <a:lnTo>
                    <a:pt x="17" y="87"/>
                  </a:lnTo>
                  <a:lnTo>
                    <a:pt x="14" y="92"/>
                  </a:lnTo>
                  <a:lnTo>
                    <a:pt x="9" y="99"/>
                  </a:lnTo>
                  <a:lnTo>
                    <a:pt x="8" y="104"/>
                  </a:lnTo>
                  <a:lnTo>
                    <a:pt x="5" y="112"/>
                  </a:lnTo>
                  <a:lnTo>
                    <a:pt x="3" y="119"/>
                  </a:lnTo>
                  <a:lnTo>
                    <a:pt x="2" y="127"/>
                  </a:lnTo>
                  <a:lnTo>
                    <a:pt x="2" y="134"/>
                  </a:lnTo>
                  <a:lnTo>
                    <a:pt x="0" y="142"/>
                  </a:lnTo>
                  <a:lnTo>
                    <a:pt x="2" y="147"/>
                  </a:lnTo>
                  <a:lnTo>
                    <a:pt x="2" y="154"/>
                  </a:lnTo>
                  <a:lnTo>
                    <a:pt x="3" y="162"/>
                  </a:lnTo>
                  <a:lnTo>
                    <a:pt x="5" y="169"/>
                  </a:lnTo>
                  <a:lnTo>
                    <a:pt x="8" y="177"/>
                  </a:lnTo>
                  <a:lnTo>
                    <a:pt x="9" y="182"/>
                  </a:lnTo>
                  <a:lnTo>
                    <a:pt x="14" y="189"/>
                  </a:lnTo>
                  <a:lnTo>
                    <a:pt x="17" y="194"/>
                  </a:lnTo>
                  <a:lnTo>
                    <a:pt x="21" y="202"/>
                  </a:lnTo>
                  <a:lnTo>
                    <a:pt x="26" y="207"/>
                  </a:lnTo>
                  <a:lnTo>
                    <a:pt x="30" y="214"/>
                  </a:lnTo>
                  <a:lnTo>
                    <a:pt x="34" y="219"/>
                  </a:lnTo>
                  <a:lnTo>
                    <a:pt x="46" y="229"/>
                  </a:lnTo>
                  <a:lnTo>
                    <a:pt x="58" y="239"/>
                  </a:lnTo>
                  <a:lnTo>
                    <a:pt x="73" y="249"/>
                  </a:lnTo>
                  <a:lnTo>
                    <a:pt x="87" y="256"/>
                  </a:lnTo>
                  <a:lnTo>
                    <a:pt x="104" y="264"/>
                  </a:lnTo>
                  <a:lnTo>
                    <a:pt x="121" y="269"/>
                  </a:lnTo>
                  <a:lnTo>
                    <a:pt x="139" y="274"/>
                  </a:lnTo>
                  <a:lnTo>
                    <a:pt x="158" y="279"/>
                  </a:lnTo>
                  <a:lnTo>
                    <a:pt x="177" y="279"/>
                  </a:lnTo>
                  <a:lnTo>
                    <a:pt x="198" y="281"/>
                  </a:lnTo>
                  <a:lnTo>
                    <a:pt x="217" y="279"/>
                  </a:lnTo>
                  <a:lnTo>
                    <a:pt x="236" y="279"/>
                  </a:lnTo>
                  <a:lnTo>
                    <a:pt x="256" y="274"/>
                  </a:lnTo>
                  <a:lnTo>
                    <a:pt x="273" y="269"/>
                  </a:lnTo>
                  <a:lnTo>
                    <a:pt x="291" y="264"/>
                  </a:lnTo>
                  <a:lnTo>
                    <a:pt x="307" y="256"/>
                  </a:lnTo>
                  <a:lnTo>
                    <a:pt x="322" y="249"/>
                  </a:lnTo>
                  <a:lnTo>
                    <a:pt x="337" y="239"/>
                  </a:lnTo>
                  <a:lnTo>
                    <a:pt x="349" y="229"/>
                  </a:lnTo>
                  <a:lnTo>
                    <a:pt x="360" y="219"/>
                  </a:lnTo>
                  <a:lnTo>
                    <a:pt x="365" y="214"/>
                  </a:lnTo>
                  <a:lnTo>
                    <a:pt x="371" y="207"/>
                  </a:lnTo>
                  <a:lnTo>
                    <a:pt x="375" y="202"/>
                  </a:lnTo>
                  <a:lnTo>
                    <a:pt x="378" y="194"/>
                  </a:lnTo>
                  <a:lnTo>
                    <a:pt x="383" y="189"/>
                  </a:lnTo>
                  <a:lnTo>
                    <a:pt x="386" y="182"/>
                  </a:lnTo>
                  <a:lnTo>
                    <a:pt x="388" y="177"/>
                  </a:lnTo>
                  <a:lnTo>
                    <a:pt x="390" y="169"/>
                  </a:lnTo>
                  <a:lnTo>
                    <a:pt x="391" y="162"/>
                  </a:lnTo>
                  <a:lnTo>
                    <a:pt x="393" y="154"/>
                  </a:lnTo>
                  <a:lnTo>
                    <a:pt x="394" y="147"/>
                  </a:lnTo>
                  <a:lnTo>
                    <a:pt x="394" y="142"/>
                  </a:lnTo>
                  <a:lnTo>
                    <a:pt x="394" y="134"/>
                  </a:lnTo>
                  <a:lnTo>
                    <a:pt x="393" y="127"/>
                  </a:lnTo>
                  <a:lnTo>
                    <a:pt x="391" y="119"/>
                  </a:lnTo>
                  <a:lnTo>
                    <a:pt x="390" y="112"/>
                  </a:lnTo>
                  <a:lnTo>
                    <a:pt x="388" y="104"/>
                  </a:lnTo>
                  <a:lnTo>
                    <a:pt x="386" y="99"/>
                  </a:lnTo>
                  <a:lnTo>
                    <a:pt x="383" y="92"/>
                  </a:lnTo>
                  <a:lnTo>
                    <a:pt x="378" y="87"/>
                  </a:lnTo>
                  <a:lnTo>
                    <a:pt x="375" y="79"/>
                  </a:lnTo>
                  <a:lnTo>
                    <a:pt x="371" y="74"/>
                  </a:lnTo>
                  <a:lnTo>
                    <a:pt x="365" y="67"/>
                  </a:lnTo>
                  <a:lnTo>
                    <a:pt x="360" y="62"/>
                  </a:lnTo>
                  <a:lnTo>
                    <a:pt x="349" y="52"/>
                  </a:lnTo>
                  <a:lnTo>
                    <a:pt x="337" y="42"/>
                  </a:lnTo>
                  <a:lnTo>
                    <a:pt x="322" y="32"/>
                  </a:lnTo>
                  <a:lnTo>
                    <a:pt x="307" y="25"/>
                  </a:lnTo>
                  <a:lnTo>
                    <a:pt x="291" y="17"/>
                  </a:lnTo>
                  <a:lnTo>
                    <a:pt x="273" y="12"/>
                  </a:lnTo>
                  <a:lnTo>
                    <a:pt x="256" y="7"/>
                  </a:lnTo>
                  <a:lnTo>
                    <a:pt x="236" y="2"/>
                  </a:lnTo>
                  <a:lnTo>
                    <a:pt x="217" y="2"/>
                  </a:lnTo>
                  <a:lnTo>
                    <a:pt x="198" y="0"/>
                  </a:lnTo>
                  <a:close/>
                </a:path>
              </a:pathLst>
            </a:custGeom>
            <a:solidFill>
              <a:srgbClr val="FFFFFF"/>
            </a:solidFill>
            <a:ln w="9525">
              <a:noFill/>
              <a:round/>
              <a:headEnd/>
              <a:tailEnd/>
            </a:ln>
          </p:spPr>
          <p:txBody>
            <a:bodyPr/>
            <a:lstStyle/>
            <a:p>
              <a:endParaRPr lang="ru-RU"/>
            </a:p>
          </p:txBody>
        </p:sp>
        <p:sp>
          <p:nvSpPr>
            <p:cNvPr id="529532" name="Freeform 124"/>
            <p:cNvSpPr>
              <a:spLocks noChangeAspect="1"/>
            </p:cNvSpPr>
            <p:nvPr/>
          </p:nvSpPr>
          <p:spPr bwMode="auto">
            <a:xfrm>
              <a:off x="2502" y="1145"/>
              <a:ext cx="116" cy="81"/>
            </a:xfrm>
            <a:custGeom>
              <a:avLst/>
              <a:gdLst/>
              <a:ahLst/>
              <a:cxnLst>
                <a:cxn ang="0">
                  <a:pos x="177" y="2"/>
                </a:cxn>
                <a:cxn ang="0">
                  <a:pos x="139" y="7"/>
                </a:cxn>
                <a:cxn ang="0">
                  <a:pos x="104" y="17"/>
                </a:cxn>
                <a:cxn ang="0">
                  <a:pos x="73" y="32"/>
                </a:cxn>
                <a:cxn ang="0">
                  <a:pos x="46" y="52"/>
                </a:cxn>
                <a:cxn ang="0">
                  <a:pos x="30" y="67"/>
                </a:cxn>
                <a:cxn ang="0">
                  <a:pos x="21" y="79"/>
                </a:cxn>
                <a:cxn ang="0">
                  <a:pos x="14" y="92"/>
                </a:cxn>
                <a:cxn ang="0">
                  <a:pos x="8" y="104"/>
                </a:cxn>
                <a:cxn ang="0">
                  <a:pos x="3" y="119"/>
                </a:cxn>
                <a:cxn ang="0">
                  <a:pos x="2" y="134"/>
                </a:cxn>
                <a:cxn ang="0">
                  <a:pos x="2" y="147"/>
                </a:cxn>
                <a:cxn ang="0">
                  <a:pos x="3" y="162"/>
                </a:cxn>
                <a:cxn ang="0">
                  <a:pos x="8" y="177"/>
                </a:cxn>
                <a:cxn ang="0">
                  <a:pos x="14" y="189"/>
                </a:cxn>
                <a:cxn ang="0">
                  <a:pos x="21" y="202"/>
                </a:cxn>
                <a:cxn ang="0">
                  <a:pos x="30" y="214"/>
                </a:cxn>
                <a:cxn ang="0">
                  <a:pos x="46" y="229"/>
                </a:cxn>
                <a:cxn ang="0">
                  <a:pos x="73" y="249"/>
                </a:cxn>
                <a:cxn ang="0">
                  <a:pos x="104" y="264"/>
                </a:cxn>
                <a:cxn ang="0">
                  <a:pos x="139" y="274"/>
                </a:cxn>
                <a:cxn ang="0">
                  <a:pos x="177" y="279"/>
                </a:cxn>
                <a:cxn ang="0">
                  <a:pos x="217" y="279"/>
                </a:cxn>
                <a:cxn ang="0">
                  <a:pos x="256" y="274"/>
                </a:cxn>
                <a:cxn ang="0">
                  <a:pos x="291" y="264"/>
                </a:cxn>
                <a:cxn ang="0">
                  <a:pos x="322" y="249"/>
                </a:cxn>
                <a:cxn ang="0">
                  <a:pos x="349" y="229"/>
                </a:cxn>
                <a:cxn ang="0">
                  <a:pos x="365" y="214"/>
                </a:cxn>
                <a:cxn ang="0">
                  <a:pos x="375" y="202"/>
                </a:cxn>
                <a:cxn ang="0">
                  <a:pos x="383" y="189"/>
                </a:cxn>
                <a:cxn ang="0">
                  <a:pos x="388" y="177"/>
                </a:cxn>
                <a:cxn ang="0">
                  <a:pos x="391" y="162"/>
                </a:cxn>
                <a:cxn ang="0">
                  <a:pos x="394" y="147"/>
                </a:cxn>
                <a:cxn ang="0">
                  <a:pos x="394" y="134"/>
                </a:cxn>
                <a:cxn ang="0">
                  <a:pos x="391" y="119"/>
                </a:cxn>
                <a:cxn ang="0">
                  <a:pos x="388" y="104"/>
                </a:cxn>
                <a:cxn ang="0">
                  <a:pos x="383" y="92"/>
                </a:cxn>
                <a:cxn ang="0">
                  <a:pos x="375" y="79"/>
                </a:cxn>
                <a:cxn ang="0">
                  <a:pos x="365" y="67"/>
                </a:cxn>
                <a:cxn ang="0">
                  <a:pos x="349" y="52"/>
                </a:cxn>
                <a:cxn ang="0">
                  <a:pos x="322" y="32"/>
                </a:cxn>
                <a:cxn ang="0">
                  <a:pos x="291" y="17"/>
                </a:cxn>
                <a:cxn ang="0">
                  <a:pos x="256" y="7"/>
                </a:cxn>
                <a:cxn ang="0">
                  <a:pos x="217" y="2"/>
                </a:cxn>
              </a:cxnLst>
              <a:rect l="0" t="0" r="r" b="b"/>
              <a:pathLst>
                <a:path w="394" h="281">
                  <a:moveTo>
                    <a:pt x="198" y="0"/>
                  </a:moveTo>
                  <a:lnTo>
                    <a:pt x="177" y="2"/>
                  </a:lnTo>
                  <a:lnTo>
                    <a:pt x="158" y="2"/>
                  </a:lnTo>
                  <a:lnTo>
                    <a:pt x="139" y="7"/>
                  </a:lnTo>
                  <a:lnTo>
                    <a:pt x="121" y="12"/>
                  </a:lnTo>
                  <a:lnTo>
                    <a:pt x="104" y="17"/>
                  </a:lnTo>
                  <a:lnTo>
                    <a:pt x="87" y="25"/>
                  </a:lnTo>
                  <a:lnTo>
                    <a:pt x="73" y="32"/>
                  </a:lnTo>
                  <a:lnTo>
                    <a:pt x="58" y="42"/>
                  </a:lnTo>
                  <a:lnTo>
                    <a:pt x="46" y="52"/>
                  </a:lnTo>
                  <a:lnTo>
                    <a:pt x="34" y="62"/>
                  </a:lnTo>
                  <a:lnTo>
                    <a:pt x="30" y="67"/>
                  </a:lnTo>
                  <a:lnTo>
                    <a:pt x="26" y="74"/>
                  </a:lnTo>
                  <a:lnTo>
                    <a:pt x="21" y="79"/>
                  </a:lnTo>
                  <a:lnTo>
                    <a:pt x="17" y="87"/>
                  </a:lnTo>
                  <a:lnTo>
                    <a:pt x="14" y="92"/>
                  </a:lnTo>
                  <a:lnTo>
                    <a:pt x="9" y="99"/>
                  </a:lnTo>
                  <a:lnTo>
                    <a:pt x="8" y="104"/>
                  </a:lnTo>
                  <a:lnTo>
                    <a:pt x="5" y="112"/>
                  </a:lnTo>
                  <a:lnTo>
                    <a:pt x="3" y="119"/>
                  </a:lnTo>
                  <a:lnTo>
                    <a:pt x="2" y="127"/>
                  </a:lnTo>
                  <a:lnTo>
                    <a:pt x="2" y="134"/>
                  </a:lnTo>
                  <a:lnTo>
                    <a:pt x="0" y="142"/>
                  </a:lnTo>
                  <a:lnTo>
                    <a:pt x="2" y="147"/>
                  </a:lnTo>
                  <a:lnTo>
                    <a:pt x="2" y="154"/>
                  </a:lnTo>
                  <a:lnTo>
                    <a:pt x="3" y="162"/>
                  </a:lnTo>
                  <a:lnTo>
                    <a:pt x="5" y="169"/>
                  </a:lnTo>
                  <a:lnTo>
                    <a:pt x="8" y="177"/>
                  </a:lnTo>
                  <a:lnTo>
                    <a:pt x="9" y="182"/>
                  </a:lnTo>
                  <a:lnTo>
                    <a:pt x="14" y="189"/>
                  </a:lnTo>
                  <a:lnTo>
                    <a:pt x="17" y="194"/>
                  </a:lnTo>
                  <a:lnTo>
                    <a:pt x="21" y="202"/>
                  </a:lnTo>
                  <a:lnTo>
                    <a:pt x="26" y="207"/>
                  </a:lnTo>
                  <a:lnTo>
                    <a:pt x="30" y="214"/>
                  </a:lnTo>
                  <a:lnTo>
                    <a:pt x="34" y="219"/>
                  </a:lnTo>
                  <a:lnTo>
                    <a:pt x="46" y="229"/>
                  </a:lnTo>
                  <a:lnTo>
                    <a:pt x="58" y="239"/>
                  </a:lnTo>
                  <a:lnTo>
                    <a:pt x="73" y="249"/>
                  </a:lnTo>
                  <a:lnTo>
                    <a:pt x="87" y="256"/>
                  </a:lnTo>
                  <a:lnTo>
                    <a:pt x="104" y="264"/>
                  </a:lnTo>
                  <a:lnTo>
                    <a:pt x="121" y="269"/>
                  </a:lnTo>
                  <a:lnTo>
                    <a:pt x="139" y="274"/>
                  </a:lnTo>
                  <a:lnTo>
                    <a:pt x="158" y="279"/>
                  </a:lnTo>
                  <a:lnTo>
                    <a:pt x="177" y="279"/>
                  </a:lnTo>
                  <a:lnTo>
                    <a:pt x="198" y="281"/>
                  </a:lnTo>
                  <a:lnTo>
                    <a:pt x="217" y="279"/>
                  </a:lnTo>
                  <a:lnTo>
                    <a:pt x="236" y="279"/>
                  </a:lnTo>
                  <a:lnTo>
                    <a:pt x="256" y="274"/>
                  </a:lnTo>
                  <a:lnTo>
                    <a:pt x="273" y="269"/>
                  </a:lnTo>
                  <a:lnTo>
                    <a:pt x="291" y="264"/>
                  </a:lnTo>
                  <a:lnTo>
                    <a:pt x="307" y="256"/>
                  </a:lnTo>
                  <a:lnTo>
                    <a:pt x="322" y="249"/>
                  </a:lnTo>
                  <a:lnTo>
                    <a:pt x="337" y="239"/>
                  </a:lnTo>
                  <a:lnTo>
                    <a:pt x="349" y="229"/>
                  </a:lnTo>
                  <a:lnTo>
                    <a:pt x="360" y="219"/>
                  </a:lnTo>
                  <a:lnTo>
                    <a:pt x="365" y="214"/>
                  </a:lnTo>
                  <a:lnTo>
                    <a:pt x="371" y="207"/>
                  </a:lnTo>
                  <a:lnTo>
                    <a:pt x="375" y="202"/>
                  </a:lnTo>
                  <a:lnTo>
                    <a:pt x="378" y="194"/>
                  </a:lnTo>
                  <a:lnTo>
                    <a:pt x="383" y="189"/>
                  </a:lnTo>
                  <a:lnTo>
                    <a:pt x="386" y="182"/>
                  </a:lnTo>
                  <a:lnTo>
                    <a:pt x="388" y="177"/>
                  </a:lnTo>
                  <a:lnTo>
                    <a:pt x="390" y="169"/>
                  </a:lnTo>
                  <a:lnTo>
                    <a:pt x="391" y="162"/>
                  </a:lnTo>
                  <a:lnTo>
                    <a:pt x="393" y="154"/>
                  </a:lnTo>
                  <a:lnTo>
                    <a:pt x="394" y="147"/>
                  </a:lnTo>
                  <a:lnTo>
                    <a:pt x="394" y="142"/>
                  </a:lnTo>
                  <a:lnTo>
                    <a:pt x="394" y="134"/>
                  </a:lnTo>
                  <a:lnTo>
                    <a:pt x="393" y="127"/>
                  </a:lnTo>
                  <a:lnTo>
                    <a:pt x="391" y="119"/>
                  </a:lnTo>
                  <a:lnTo>
                    <a:pt x="390" y="112"/>
                  </a:lnTo>
                  <a:lnTo>
                    <a:pt x="388" y="104"/>
                  </a:lnTo>
                  <a:lnTo>
                    <a:pt x="386" y="99"/>
                  </a:lnTo>
                  <a:lnTo>
                    <a:pt x="383" y="92"/>
                  </a:lnTo>
                  <a:lnTo>
                    <a:pt x="378" y="87"/>
                  </a:lnTo>
                  <a:lnTo>
                    <a:pt x="375" y="79"/>
                  </a:lnTo>
                  <a:lnTo>
                    <a:pt x="371" y="74"/>
                  </a:lnTo>
                  <a:lnTo>
                    <a:pt x="365" y="67"/>
                  </a:lnTo>
                  <a:lnTo>
                    <a:pt x="360" y="62"/>
                  </a:lnTo>
                  <a:lnTo>
                    <a:pt x="349" y="52"/>
                  </a:lnTo>
                  <a:lnTo>
                    <a:pt x="337" y="42"/>
                  </a:lnTo>
                  <a:lnTo>
                    <a:pt x="322" y="32"/>
                  </a:lnTo>
                  <a:lnTo>
                    <a:pt x="307" y="25"/>
                  </a:lnTo>
                  <a:lnTo>
                    <a:pt x="291" y="17"/>
                  </a:lnTo>
                  <a:lnTo>
                    <a:pt x="273" y="12"/>
                  </a:lnTo>
                  <a:lnTo>
                    <a:pt x="256" y="7"/>
                  </a:lnTo>
                  <a:lnTo>
                    <a:pt x="236" y="2"/>
                  </a:lnTo>
                  <a:lnTo>
                    <a:pt x="217" y="2"/>
                  </a:lnTo>
                  <a:lnTo>
                    <a:pt x="198" y="0"/>
                  </a:lnTo>
                </a:path>
              </a:pathLst>
            </a:custGeom>
            <a:noFill/>
            <a:ln w="12700">
              <a:solidFill>
                <a:srgbClr val="FF0000"/>
              </a:solidFill>
              <a:prstDash val="solid"/>
              <a:round/>
              <a:headEnd/>
              <a:tailEnd/>
            </a:ln>
          </p:spPr>
          <p:txBody>
            <a:bodyPr/>
            <a:lstStyle/>
            <a:p>
              <a:endParaRPr lang="ru-RU"/>
            </a:p>
          </p:txBody>
        </p:sp>
        <p:sp>
          <p:nvSpPr>
            <p:cNvPr id="529533" name="Rectangle 125"/>
            <p:cNvSpPr>
              <a:spLocks noChangeArrowheads="1"/>
            </p:cNvSpPr>
            <p:nvPr/>
          </p:nvSpPr>
          <p:spPr bwMode="auto">
            <a:xfrm>
              <a:off x="2037" y="1479"/>
              <a:ext cx="922" cy="228"/>
            </a:xfrm>
            <a:prstGeom prst="rect">
              <a:avLst/>
            </a:prstGeom>
            <a:noFill/>
            <a:ln w="9525">
              <a:noFill/>
              <a:miter lim="800000"/>
              <a:headEnd/>
              <a:tailEnd/>
            </a:ln>
            <a:effectLst/>
          </p:spPr>
          <p:txBody>
            <a:bodyPr anchor="ctr"/>
            <a:lstStyle/>
            <a:p>
              <a:pPr>
                <a:spcBef>
                  <a:spcPct val="5000"/>
                </a:spcBef>
              </a:pPr>
              <a:r>
                <a:rPr lang="en-US" sz="1000" b="1">
                  <a:solidFill>
                    <a:srgbClr val="000066"/>
                  </a:solidFill>
                  <a:effectLst/>
                </a:rPr>
                <a:t>(</a:t>
              </a:r>
              <a:r>
                <a:rPr lang="ru-RU" sz="1000" b="1">
                  <a:solidFill>
                    <a:srgbClr val="000066"/>
                  </a:solidFill>
                  <a:effectLst/>
                </a:rPr>
                <a:t>ZnOEP</a:t>
              </a:r>
              <a:r>
                <a:rPr lang="en-US" sz="1000" b="1">
                  <a:solidFill>
                    <a:srgbClr val="000066"/>
                  </a:solidFill>
                  <a:effectLst/>
                </a:rPr>
                <a:t>)</a:t>
              </a:r>
              <a:r>
                <a:rPr lang="en-US" sz="1000" b="1" baseline="-25000">
                  <a:solidFill>
                    <a:srgbClr val="000066"/>
                  </a:solidFill>
                  <a:effectLst/>
                </a:rPr>
                <a:t>2</a:t>
              </a:r>
              <a:r>
                <a:rPr lang="ru-RU" sz="1000" b="1">
                  <a:solidFill>
                    <a:srgbClr val="000066"/>
                  </a:solidFill>
                  <a:effectLst/>
                </a:rPr>
                <a:t>-</a:t>
              </a:r>
              <a:r>
                <a:rPr lang="en-US" sz="1000" b="1">
                  <a:solidFill>
                    <a:srgbClr val="000066"/>
                  </a:solidFill>
                  <a:effectLst/>
                </a:rPr>
                <a:t>Ph</a:t>
              </a:r>
              <a:endParaRPr lang="ru-RU" sz="1000" b="1" baseline="-25000">
                <a:solidFill>
                  <a:srgbClr val="000066"/>
                </a:solidFill>
                <a:effectLst/>
              </a:endParaRPr>
            </a:p>
          </p:txBody>
        </p:sp>
      </p:grpSp>
      <p:graphicFrame>
        <p:nvGraphicFramePr>
          <p:cNvPr id="529779" name="Group 371"/>
          <p:cNvGraphicFramePr>
            <a:graphicFrameLocks noGrp="1"/>
          </p:cNvGraphicFramePr>
          <p:nvPr>
            <p:ph idx="1"/>
          </p:nvPr>
        </p:nvGraphicFramePr>
        <p:xfrm>
          <a:off x="3203575" y="3429000"/>
          <a:ext cx="5483225" cy="2666683"/>
        </p:xfrm>
        <a:graphic>
          <a:graphicData uri="http://schemas.openxmlformats.org/drawingml/2006/table">
            <a:tbl>
              <a:tblPr/>
              <a:tblGrid>
                <a:gridCol w="1247775">
                  <a:extLst>
                    <a:ext uri="{9D8B030D-6E8A-4147-A177-3AD203B41FA5}">
                      <a16:colId xmlns:a16="http://schemas.microsoft.com/office/drawing/2014/main" val="20000"/>
                    </a:ext>
                  </a:extLst>
                </a:gridCol>
                <a:gridCol w="746125">
                  <a:extLst>
                    <a:ext uri="{9D8B030D-6E8A-4147-A177-3AD203B41FA5}">
                      <a16:colId xmlns:a16="http://schemas.microsoft.com/office/drawing/2014/main" val="20001"/>
                    </a:ext>
                  </a:extLst>
                </a:gridCol>
                <a:gridCol w="747713">
                  <a:extLst>
                    <a:ext uri="{9D8B030D-6E8A-4147-A177-3AD203B41FA5}">
                      <a16:colId xmlns:a16="http://schemas.microsoft.com/office/drawing/2014/main" val="20002"/>
                    </a:ext>
                  </a:extLst>
                </a:gridCol>
                <a:gridCol w="747712">
                  <a:extLst>
                    <a:ext uri="{9D8B030D-6E8A-4147-A177-3AD203B41FA5}">
                      <a16:colId xmlns:a16="http://schemas.microsoft.com/office/drawing/2014/main" val="20003"/>
                    </a:ext>
                  </a:extLst>
                </a:gridCol>
                <a:gridCol w="830263">
                  <a:extLst>
                    <a:ext uri="{9D8B030D-6E8A-4147-A177-3AD203B41FA5}">
                      <a16:colId xmlns:a16="http://schemas.microsoft.com/office/drawing/2014/main" val="20004"/>
                    </a:ext>
                  </a:extLst>
                </a:gridCol>
                <a:gridCol w="581025">
                  <a:extLst>
                    <a:ext uri="{9D8B030D-6E8A-4147-A177-3AD203B41FA5}">
                      <a16:colId xmlns:a16="http://schemas.microsoft.com/office/drawing/2014/main" val="20005"/>
                    </a:ext>
                  </a:extLst>
                </a:gridCol>
                <a:gridCol w="582612">
                  <a:extLst>
                    <a:ext uri="{9D8B030D-6E8A-4147-A177-3AD203B41FA5}">
                      <a16:colId xmlns:a16="http://schemas.microsoft.com/office/drawing/2014/main" val="20006"/>
                    </a:ext>
                  </a:extLst>
                </a:gridCol>
              </a:tblGrid>
              <a:tr h="4540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Arial"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cs typeface="Times New Roman" pitchFamily="18" charset="0"/>
                        </a:rPr>
                        <a:t>Compound</a:t>
                      </a:r>
                      <a:endParaRPr kumimoji="0" lang="en-US" sz="12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Arial" pitchFamily="34" charset="0"/>
                          <a:cs typeface="Times New Roman" pitchFamily="18" charset="0"/>
                          <a:sym typeface="Symbol" pitchFamily="18" charset="2"/>
                        </a:rPr>
                        <a:t></a:t>
                      </a:r>
                      <a:r>
                        <a:rPr kumimoji="0" lang="ru-RU" sz="1200" b="1" i="0" u="none" strike="noStrike" cap="none" normalizeH="0" baseline="-30000" smtClean="0">
                          <a:ln>
                            <a:noFill/>
                          </a:ln>
                          <a:solidFill>
                            <a:schemeClr val="tx1"/>
                          </a:solidFill>
                          <a:effectLst/>
                          <a:latin typeface="Arial" pitchFamily="34" charset="0"/>
                          <a:cs typeface="Times New Roman" pitchFamily="18" charset="0"/>
                        </a:rPr>
                        <a:t> S</a:t>
                      </a:r>
                      <a:r>
                        <a:rPr kumimoji="0" lang="ru-RU" sz="1200" b="1" i="0" u="none" strike="noStrike" cap="none" normalizeH="0" baseline="0" smtClean="0">
                          <a:ln>
                            <a:noFill/>
                          </a:ln>
                          <a:solidFill>
                            <a:schemeClr val="tx1"/>
                          </a:solidFill>
                          <a:effectLst/>
                          <a:latin typeface="Arial" pitchFamily="34" charset="0"/>
                          <a:cs typeface="Times New Roman" pitchFamily="18" charset="0"/>
                          <a:sym typeface="Symbol" pitchFamily="18" charset="2"/>
                        </a:rPr>
                        <a:t>, ns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cs typeface="Times New Roman" pitchFamily="18" charset="0"/>
                          <a:sym typeface="Symbol" pitchFamily="18" charset="2"/>
                        </a:rPr>
                        <a:t>295 К</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Arial" pitchFamily="34" charset="0"/>
                          <a:cs typeface="Times New Roman" pitchFamily="18" charset="0"/>
                          <a:sym typeface="Symbol" pitchFamily="18" charset="2"/>
                        </a:rPr>
                        <a:t></a:t>
                      </a:r>
                      <a:r>
                        <a:rPr kumimoji="0" lang="ru-RU" sz="1200" b="1" i="0" u="none" strike="noStrike" cap="none" normalizeH="0" baseline="-30000" smtClean="0">
                          <a:ln>
                            <a:noFill/>
                          </a:ln>
                          <a:solidFill>
                            <a:schemeClr val="tx1"/>
                          </a:solidFill>
                          <a:effectLst/>
                          <a:latin typeface="Arial" pitchFamily="34" charset="0"/>
                          <a:cs typeface="Times New Roman" pitchFamily="18" charset="0"/>
                        </a:rPr>
                        <a:t> F</a:t>
                      </a:r>
                      <a:endParaRPr kumimoji="0" lang="ru-RU" sz="1200" b="1" i="0" u="none" strike="noStrike" cap="none" normalizeH="0" baseline="0" smtClean="0">
                        <a:ln>
                          <a:noFill/>
                        </a:ln>
                        <a:solidFill>
                          <a:schemeClr val="tx1"/>
                        </a:solidFill>
                        <a:effectLst/>
                        <a:latin typeface="Arial" pitchFamily="34" charset="0"/>
                        <a:cs typeface="Times New Roman" pitchFamily="18" charset="0"/>
                        <a:sym typeface="Symbol" pitchFamily="18" charset="2"/>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Arial" pitchFamily="34" charset="0"/>
                          <a:cs typeface="Times New Roman" pitchFamily="18" charset="0"/>
                          <a:sym typeface="Symbol" pitchFamily="18" charset="2"/>
                        </a:rPr>
                        <a:t>295 К</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Arial" pitchFamily="34" charset="0"/>
                          <a:cs typeface="Times New Roman" pitchFamily="18" charset="0"/>
                          <a:sym typeface="Symbol" pitchFamily="18" charset="2"/>
                        </a:rPr>
                        <a:t></a:t>
                      </a:r>
                      <a:r>
                        <a:rPr kumimoji="0" lang="ru-RU" sz="1200" b="1" i="0" u="none" strike="noStrike" cap="none" normalizeH="0" baseline="-30000" smtClean="0">
                          <a:ln>
                            <a:noFill/>
                          </a:ln>
                          <a:solidFill>
                            <a:schemeClr val="tx1"/>
                          </a:solidFill>
                          <a:effectLst/>
                          <a:latin typeface="Arial" pitchFamily="34" charset="0"/>
                          <a:cs typeface="Times New Roman" pitchFamily="18" charset="0"/>
                        </a:rPr>
                        <a:t> T</a:t>
                      </a:r>
                      <a:r>
                        <a:rPr kumimoji="0" lang="ru-RU" sz="1200" b="1" i="0" u="none" strike="noStrike" cap="none" normalizeH="0" baseline="0" smtClean="0">
                          <a:ln>
                            <a:noFill/>
                          </a:ln>
                          <a:solidFill>
                            <a:schemeClr val="tx1"/>
                          </a:solidFill>
                          <a:effectLst/>
                          <a:latin typeface="Arial" pitchFamily="34" charset="0"/>
                          <a:cs typeface="Times New Roman" pitchFamily="18" charset="0"/>
                          <a:sym typeface="Symbol" pitchFamily="18" charset="2"/>
                        </a:rPr>
                        <a:t>, ms</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Arial" pitchFamily="34" charset="0"/>
                          <a:cs typeface="Times New Roman" pitchFamily="18" charset="0"/>
                          <a:sym typeface="Symbol" pitchFamily="18" charset="2"/>
                        </a:rPr>
                        <a:t>77 К</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Arial" pitchFamily="34" charset="0"/>
                          <a:cs typeface="Times New Roman" pitchFamily="18" charset="0"/>
                          <a:sym typeface="Symbol" pitchFamily="18" charset="2"/>
                        </a:rPr>
                        <a:t></a:t>
                      </a:r>
                      <a:r>
                        <a:rPr kumimoji="0" lang="ru-RU" sz="1200" b="1" i="0" u="none" strike="noStrike" cap="none" normalizeH="0" baseline="30000" smtClean="0">
                          <a:ln>
                            <a:noFill/>
                          </a:ln>
                          <a:solidFill>
                            <a:schemeClr val="tx1"/>
                          </a:solidFill>
                          <a:effectLst/>
                          <a:latin typeface="Arial" pitchFamily="34" charset="0"/>
                          <a:cs typeface="Times New Roman" pitchFamily="18" charset="0"/>
                        </a:rPr>
                        <a:t>о</a:t>
                      </a:r>
                      <a:r>
                        <a:rPr kumimoji="0" lang="ru-RU" sz="1200" b="1" i="0" u="none" strike="noStrike" cap="none" normalizeH="0" baseline="-30000" smtClean="0">
                          <a:ln>
                            <a:noFill/>
                          </a:ln>
                          <a:solidFill>
                            <a:schemeClr val="tx1"/>
                          </a:solidFill>
                          <a:effectLst/>
                          <a:latin typeface="Arial" pitchFamily="34" charset="0"/>
                          <a:cs typeface="Times New Roman" pitchFamily="18" charset="0"/>
                          <a:sym typeface="Symbol" pitchFamily="18" charset="2"/>
                        </a:rPr>
                        <a:t>T</a:t>
                      </a:r>
                      <a:r>
                        <a:rPr kumimoji="0" lang="ru-RU" sz="1200" b="1" i="0" u="none" strike="noStrike" cap="none" normalizeH="0" baseline="0" smtClean="0">
                          <a:ln>
                            <a:noFill/>
                          </a:ln>
                          <a:solidFill>
                            <a:schemeClr val="tx1"/>
                          </a:solidFill>
                          <a:effectLst/>
                          <a:latin typeface="Arial" pitchFamily="34" charset="0"/>
                          <a:cs typeface="Times New Roman" pitchFamily="18" charset="0"/>
                          <a:sym typeface="Symbol" pitchFamily="18" charset="2"/>
                        </a:rPr>
                        <a:t>,  </a:t>
                      </a:r>
                      <a:r>
                        <a:rPr kumimoji="0" lang="ru-RU" sz="1200" b="1" i="0" u="none" strike="noStrike" cap="none" normalizeH="0" baseline="0" smtClean="0">
                          <a:ln>
                            <a:noFill/>
                          </a:ln>
                          <a:solidFill>
                            <a:schemeClr val="tx1"/>
                          </a:solidFill>
                          <a:effectLst/>
                          <a:latin typeface="Arial" pitchFamily="34" charset="0"/>
                          <a:cs typeface="Times New Roman" pitchFamily="18" charset="0"/>
                        </a:rPr>
                        <a:t>s</a:t>
                      </a:r>
                      <a:endParaRPr kumimoji="0" lang="ru-RU" sz="1200" b="1" i="0" u="none" strike="noStrike" cap="none" normalizeH="0" baseline="0" smtClean="0">
                        <a:ln>
                          <a:noFill/>
                        </a:ln>
                        <a:solidFill>
                          <a:schemeClr val="tx1"/>
                        </a:solidFill>
                        <a:effectLst/>
                        <a:latin typeface="Arial" pitchFamily="34" charset="0"/>
                        <a:cs typeface="Times New Roman" pitchFamily="18" charset="0"/>
                        <a:sym typeface="Symbol" pitchFamily="18" charset="2"/>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Arial" pitchFamily="34" charset="0"/>
                          <a:cs typeface="Times New Roman" pitchFamily="18" charset="0"/>
                          <a:sym typeface="Symbol" pitchFamily="18" charset="2"/>
                        </a:rPr>
                        <a:t>295 К</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Arial" pitchFamily="34" charset="0"/>
                          <a:cs typeface="Times New Roman" pitchFamily="18" charset="0"/>
                          <a:sym typeface="Symbol" pitchFamily="18" charset="2"/>
                        </a:rPr>
                        <a:t></a:t>
                      </a:r>
                      <a:r>
                        <a:rPr kumimoji="0" lang="ru-RU" sz="1200" b="1" i="0" u="none" strike="noStrike" cap="none" normalizeH="0" baseline="-30000" smtClean="0">
                          <a:ln>
                            <a:noFill/>
                          </a:ln>
                          <a:solidFill>
                            <a:schemeClr val="tx1"/>
                          </a:solidFill>
                          <a:effectLst/>
                          <a:latin typeface="Arial" pitchFamily="34" charset="0"/>
                          <a:cs typeface="Times New Roman" pitchFamily="18" charset="0"/>
                        </a:rPr>
                        <a:t> T</a:t>
                      </a:r>
                      <a:endParaRPr kumimoji="0" lang="ru-RU" sz="1200" b="1" i="0" u="none" strike="noStrike" cap="none" normalizeH="0" baseline="0" smtClean="0">
                        <a:ln>
                          <a:noFill/>
                        </a:ln>
                        <a:solidFill>
                          <a:schemeClr val="tx1"/>
                        </a:solidFill>
                        <a:effectLst/>
                        <a:latin typeface="Arial" pitchFamily="34" charset="0"/>
                        <a:cs typeface="Times New Roman" pitchFamily="18" charset="0"/>
                        <a:sym typeface="Symbol"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Arial" pitchFamily="34" charset="0"/>
                          <a:cs typeface="Times New Roman" pitchFamily="18" charset="0"/>
                          <a:sym typeface="Symbol" pitchFamily="18" charset="2"/>
                        </a:rPr>
                        <a:t></a:t>
                      </a:r>
                      <a:r>
                        <a:rPr kumimoji="0" lang="ru-RU" sz="1200" b="1" i="0" u="none" strike="noStrike" cap="none" normalizeH="0" baseline="-30000" smtClean="0">
                          <a:ln>
                            <a:noFill/>
                          </a:ln>
                          <a:solidFill>
                            <a:schemeClr val="tx1"/>
                          </a:solidFill>
                          <a:effectLst/>
                          <a:latin typeface="Arial" pitchFamily="34" charset="0"/>
                          <a:cs typeface="Times New Roman" pitchFamily="18" charset="0"/>
                        </a:rPr>
                        <a:t> </a:t>
                      </a:r>
                      <a:r>
                        <a:rPr kumimoji="0" lang="ru-RU" sz="1200" b="1" i="0" u="none" strike="noStrike" cap="none" normalizeH="0" baseline="-30000" smtClean="0">
                          <a:ln>
                            <a:noFill/>
                          </a:ln>
                          <a:solidFill>
                            <a:schemeClr val="tx1"/>
                          </a:solidFill>
                          <a:effectLst/>
                          <a:latin typeface="Arial" pitchFamily="34" charset="0"/>
                          <a:cs typeface="Times New Roman" pitchFamily="18" charset="0"/>
                          <a:sym typeface="Symbol" pitchFamily="18" charset="2"/>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1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Arial" pitchFamily="34" charset="0"/>
                          <a:cs typeface="Times New Roman" pitchFamily="18" charset="0"/>
                        </a:rPr>
                        <a:t>OEP</a:t>
                      </a:r>
                      <a:endParaRPr kumimoji="0" lang="ru-RU" sz="12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Arial" pitchFamily="34" charset="0"/>
                          <a:cs typeface="Times New Roman" pitchFamily="18" charset="0"/>
                        </a:rPr>
                        <a:t>12,4</a:t>
                      </a:r>
                      <a:endParaRPr kumimoji="0" lang="ru-RU" sz="10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Arial" pitchFamily="34" charset="0"/>
                          <a:cs typeface="Times New Roman" pitchFamily="18" charset="0"/>
                        </a:rPr>
                        <a:t>0,09</a:t>
                      </a:r>
                      <a:endParaRPr kumimoji="0" lang="ru-RU" sz="10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Arial" pitchFamily="34" charset="0"/>
                          <a:cs typeface="Times New Roman" pitchFamily="18" charset="0"/>
                        </a:rPr>
                        <a:t>/21</a:t>
                      </a:r>
                      <a:endParaRPr kumimoji="0" lang="ru-RU" sz="10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Arial" pitchFamily="34" charset="0"/>
                          <a:cs typeface="Times New Roman" pitchFamily="18" charset="0"/>
                        </a:rPr>
                        <a:t>1200</a:t>
                      </a:r>
                      <a:endParaRPr kumimoji="0" lang="ru-RU" sz="10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Arial" pitchFamily="34" charset="0"/>
                          <a:cs typeface="Times New Roman" pitchFamily="18" charset="0"/>
                        </a:rPr>
                        <a:t> 0,80</a:t>
                      </a:r>
                      <a:endParaRPr kumimoji="0" lang="ru-RU" sz="10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Arial" pitchFamily="34" charset="0"/>
                          <a:cs typeface="Times New Roman" pitchFamily="18" charset="0"/>
                        </a:rPr>
                        <a:t>  0,75</a:t>
                      </a:r>
                      <a:endParaRPr kumimoji="0" lang="ru-RU" sz="10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78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Arial" pitchFamily="34" charset="0"/>
                          <a:cs typeface="Times New Roman" pitchFamily="18" charset="0"/>
                        </a:rPr>
                        <a:t>OEP-Ph</a:t>
                      </a:r>
                      <a:endParaRPr kumimoji="0" lang="ru-RU" sz="12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Arial" pitchFamily="34" charset="0"/>
                          <a:cs typeface="Times New Roman" pitchFamily="18" charset="0"/>
                        </a:rPr>
                        <a:t>11,2</a:t>
                      </a:r>
                      <a:endParaRPr kumimoji="0" lang="ru-RU" sz="10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Arial" pitchFamily="34" charset="0"/>
                          <a:cs typeface="Times New Roman" pitchFamily="18" charset="0"/>
                        </a:rPr>
                        <a:t>0,05</a:t>
                      </a:r>
                      <a:endParaRPr kumimoji="0" lang="ru-RU" sz="10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Arial" pitchFamily="34" charset="0"/>
                          <a:cs typeface="Times New Roman" pitchFamily="18" charset="0"/>
                        </a:rPr>
                        <a:t>14,5</a:t>
                      </a:r>
                      <a:endParaRPr kumimoji="0" lang="ru-RU" sz="10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Arial" pitchFamily="34" charset="0"/>
                          <a:cs typeface="Times New Roman" pitchFamily="18" charset="0"/>
                        </a:rPr>
                        <a:t>4,0</a:t>
                      </a:r>
                      <a:endParaRPr kumimoji="0" lang="ru-RU" sz="10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Arial" pitchFamily="34" charset="0"/>
                          <a:cs typeface="Times New Roman" pitchFamily="18" charset="0"/>
                        </a:rPr>
                        <a:t>0,78</a:t>
                      </a:r>
                      <a:endParaRPr kumimoji="0" lang="ru-RU" sz="10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Arial" pitchFamily="34" charset="0"/>
                          <a:cs typeface="Times New Roman" pitchFamily="18" charset="0"/>
                        </a:rPr>
                        <a:t>0,54</a:t>
                      </a:r>
                      <a:endParaRPr kumimoji="0" lang="ru-RU" sz="10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57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3300"/>
                          </a:solidFill>
                          <a:effectLst/>
                          <a:latin typeface="Arial" pitchFamily="34" charset="0"/>
                          <a:cs typeface="Times New Roman" pitchFamily="18" charset="0"/>
                        </a:rPr>
                        <a:t>(OEP)</a:t>
                      </a:r>
                      <a:r>
                        <a:rPr kumimoji="0" lang="ru-RU" sz="1200" b="1" i="0" u="none" strike="noStrike" cap="none" normalizeH="0" baseline="-25000" smtClean="0">
                          <a:ln>
                            <a:noFill/>
                          </a:ln>
                          <a:solidFill>
                            <a:srgbClr val="FF3300"/>
                          </a:solidFill>
                          <a:effectLst/>
                          <a:latin typeface="Arial" pitchFamily="34" charset="0"/>
                          <a:cs typeface="Times New Roman" pitchFamily="18" charset="0"/>
                        </a:rPr>
                        <a:t>2</a:t>
                      </a:r>
                      <a:r>
                        <a:rPr kumimoji="0" lang="ru-RU" sz="1200" b="1" i="0" u="none" strike="noStrike" cap="none" normalizeH="0" baseline="0" smtClean="0">
                          <a:ln>
                            <a:noFill/>
                          </a:ln>
                          <a:solidFill>
                            <a:srgbClr val="FF3300"/>
                          </a:solidFill>
                          <a:effectLst/>
                          <a:latin typeface="Arial" pitchFamily="34" charset="0"/>
                          <a:cs typeface="Times New Roman" pitchFamily="18" charset="0"/>
                        </a:rPr>
                        <a:t>-Ph</a:t>
                      </a:r>
                      <a:endParaRPr kumimoji="0" lang="ru-RU" sz="1200" b="1" i="0" u="none" strike="noStrike" cap="none" normalizeH="0" baseline="0" smtClean="0">
                        <a:ln>
                          <a:noFill/>
                        </a:ln>
                        <a:solidFill>
                          <a:srgbClr val="FF3300"/>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rgbClr val="FF3300"/>
                          </a:solidFill>
                          <a:effectLst/>
                          <a:latin typeface="Arial" pitchFamily="34" charset="0"/>
                          <a:cs typeface="Times New Roman" pitchFamily="18" charset="0"/>
                        </a:rPr>
                        <a:t>8,2</a:t>
                      </a:r>
                      <a:endParaRPr kumimoji="0" lang="ru-RU" sz="1000" b="1" i="0" u="none" strike="noStrike" cap="none" normalizeH="0" baseline="0" smtClean="0">
                        <a:ln>
                          <a:noFill/>
                        </a:ln>
                        <a:solidFill>
                          <a:srgbClr val="FF3300"/>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rgbClr val="FF3300"/>
                          </a:solidFill>
                          <a:effectLst/>
                          <a:latin typeface="Arial" pitchFamily="34" charset="0"/>
                          <a:cs typeface="Times New Roman" pitchFamily="18" charset="0"/>
                        </a:rPr>
                        <a:t>0,06</a:t>
                      </a:r>
                      <a:endParaRPr kumimoji="0" lang="ru-RU" sz="1000" b="1" i="0" u="none" strike="noStrike" cap="none" normalizeH="0" baseline="0" smtClean="0">
                        <a:ln>
                          <a:noFill/>
                        </a:ln>
                        <a:solidFill>
                          <a:srgbClr val="FF3300"/>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rgbClr val="FF3300"/>
                          </a:solidFill>
                          <a:effectLst/>
                          <a:latin typeface="Arial" pitchFamily="34" charset="0"/>
                          <a:cs typeface="Times New Roman" pitchFamily="18" charset="0"/>
                        </a:rPr>
                        <a:t>--</a:t>
                      </a:r>
                      <a:endParaRPr kumimoji="0" lang="ru-RU" sz="1000" b="1" i="0" u="none" strike="noStrike" cap="none" normalizeH="0" baseline="0" smtClean="0">
                        <a:ln>
                          <a:noFill/>
                        </a:ln>
                        <a:solidFill>
                          <a:srgbClr val="FF3300"/>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rgbClr val="FF3300"/>
                          </a:solidFill>
                          <a:effectLst/>
                          <a:latin typeface="Arial" pitchFamily="34" charset="0"/>
                          <a:cs typeface="Times New Roman" pitchFamily="18" charset="0"/>
                        </a:rPr>
                        <a:t>2,45</a:t>
                      </a:r>
                      <a:endParaRPr kumimoji="0" lang="ru-RU" sz="1000" b="1" i="0" u="none" strike="noStrike" cap="none" normalizeH="0" baseline="0" smtClean="0">
                        <a:ln>
                          <a:noFill/>
                        </a:ln>
                        <a:solidFill>
                          <a:srgbClr val="FF3300"/>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rgbClr val="FF3300"/>
                          </a:solidFill>
                          <a:effectLst/>
                          <a:latin typeface="Arial" pitchFamily="34" charset="0"/>
                          <a:cs typeface="Times New Roman" pitchFamily="18" charset="0"/>
                        </a:rPr>
                        <a:t>0,95</a:t>
                      </a:r>
                      <a:endParaRPr kumimoji="0" lang="ru-RU" sz="1000" b="1" i="0" u="none" strike="noStrike" cap="none" normalizeH="0" baseline="0" smtClean="0">
                        <a:ln>
                          <a:noFill/>
                        </a:ln>
                        <a:solidFill>
                          <a:srgbClr val="FF3300"/>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rgbClr val="FF3300"/>
                          </a:solidFill>
                          <a:effectLst/>
                          <a:latin typeface="Arial" pitchFamily="34" charset="0"/>
                          <a:cs typeface="Times New Roman" pitchFamily="18" charset="0"/>
                        </a:rPr>
                        <a:t>0,26</a:t>
                      </a:r>
                      <a:endParaRPr kumimoji="0" lang="ru-RU" sz="1000" b="1" i="0" u="none" strike="noStrike" cap="none" normalizeH="0" baseline="0" smtClean="0">
                        <a:ln>
                          <a:noFill/>
                        </a:ln>
                        <a:solidFill>
                          <a:srgbClr val="FF3300"/>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30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Arial" pitchFamily="34" charset="0"/>
                          <a:cs typeface="Times New Roman" pitchFamily="18" charset="0"/>
                        </a:rPr>
                        <a:t>ZnOEP-CH</a:t>
                      </a:r>
                      <a:r>
                        <a:rPr kumimoji="0" lang="ru-RU" sz="1200" b="1" i="0" u="none" strike="noStrike" cap="none" normalizeH="0" baseline="-30000" smtClean="0">
                          <a:ln>
                            <a:noFill/>
                          </a:ln>
                          <a:solidFill>
                            <a:schemeClr val="tx1"/>
                          </a:solidFill>
                          <a:effectLst/>
                          <a:latin typeface="Arial" pitchFamily="34" charset="0"/>
                          <a:cs typeface="Times New Roman" pitchFamily="18" charset="0"/>
                        </a:rPr>
                        <a:t>3</a:t>
                      </a:r>
                      <a:endParaRPr kumimoji="0" lang="ru-RU" sz="12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Arial" pitchFamily="34" charset="0"/>
                          <a:cs typeface="Times New Roman" pitchFamily="18" charset="0"/>
                        </a:rPr>
                        <a:t>1,6</a:t>
                      </a:r>
                      <a:endParaRPr kumimoji="0" lang="ru-RU" sz="10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Arial" pitchFamily="34" charset="0"/>
                          <a:cs typeface="Times New Roman" pitchFamily="18" charset="0"/>
                        </a:rPr>
                        <a:t>0,03</a:t>
                      </a:r>
                      <a:endParaRPr kumimoji="0" lang="ru-RU" sz="10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Arial" pitchFamily="34" charset="0"/>
                          <a:cs typeface="Times New Roman" pitchFamily="18" charset="0"/>
                        </a:rPr>
                        <a:t>31</a:t>
                      </a:r>
                      <a:endParaRPr kumimoji="0" lang="ru-RU" sz="10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Arial" pitchFamily="34" charset="0"/>
                          <a:cs typeface="Times New Roman" pitchFamily="18" charset="0"/>
                        </a:rPr>
                        <a:t>1200</a:t>
                      </a:r>
                      <a:endParaRPr kumimoji="0" lang="ru-RU" sz="10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Arial" pitchFamily="34" charset="0"/>
                          <a:cs typeface="Times New Roman" pitchFamily="18" charset="0"/>
                        </a:rPr>
                        <a:t>1,0</a:t>
                      </a:r>
                      <a:endParaRPr kumimoji="0" lang="ru-RU" sz="10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Arial" pitchFamily="34" charset="0"/>
                          <a:cs typeface="Times New Roman" pitchFamily="18" charset="0"/>
                        </a:rPr>
                        <a:t>0,85</a:t>
                      </a:r>
                      <a:endParaRPr kumimoji="0" lang="ru-RU" sz="10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1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Arial" pitchFamily="34" charset="0"/>
                          <a:cs typeface="Times New Roman" pitchFamily="18" charset="0"/>
                        </a:rPr>
                        <a:t>ZnOEP-Ph</a:t>
                      </a:r>
                      <a:endParaRPr kumimoji="0" lang="ru-RU" sz="12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Arial" pitchFamily="34" charset="0"/>
                          <a:cs typeface="Times New Roman" pitchFamily="18" charset="0"/>
                        </a:rPr>
                        <a:t>1,5</a:t>
                      </a:r>
                      <a:endParaRPr kumimoji="0" lang="ru-RU" sz="10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Arial" pitchFamily="34" charset="0"/>
                          <a:cs typeface="Times New Roman" pitchFamily="18" charset="0"/>
                        </a:rPr>
                        <a:t>0,03</a:t>
                      </a:r>
                      <a:endParaRPr kumimoji="0" lang="ru-RU" sz="10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Arial" pitchFamily="34" charset="0"/>
                          <a:cs typeface="Times New Roman" pitchFamily="18" charset="0"/>
                        </a:rPr>
                        <a:t>25</a:t>
                      </a:r>
                      <a:endParaRPr kumimoji="0" lang="ru-RU" sz="10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Arial" pitchFamily="34" charset="0"/>
                          <a:cs typeface="Times New Roman" pitchFamily="18" charset="0"/>
                        </a:rPr>
                        <a:t>5,8</a:t>
                      </a:r>
                      <a:endParaRPr kumimoji="0" lang="ru-RU" sz="10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pitchFamily="34" charset="0"/>
                          <a:cs typeface="Times New Roman" pitchFamily="18" charset="0"/>
                        </a:rPr>
                        <a:t>0.9</a:t>
                      </a:r>
                      <a:endParaRPr kumimoji="0" lang="ru-RU" sz="10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pitchFamily="34" charset="0"/>
                          <a:cs typeface="Times New Roman" pitchFamily="18" charset="0"/>
                        </a:rPr>
                        <a:t>0.78</a:t>
                      </a:r>
                      <a:endParaRPr kumimoji="0" lang="ru-RU" sz="10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71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3300"/>
                          </a:solidFill>
                          <a:effectLst/>
                          <a:latin typeface="Arial" pitchFamily="34" charset="0"/>
                          <a:cs typeface="Times New Roman" pitchFamily="18" charset="0"/>
                        </a:rPr>
                        <a:t>(</a:t>
                      </a:r>
                      <a:r>
                        <a:rPr kumimoji="0" lang="ru-RU" sz="1100" b="1" i="0" u="none" strike="noStrike" cap="none" normalizeH="0" baseline="0" smtClean="0">
                          <a:ln>
                            <a:noFill/>
                          </a:ln>
                          <a:solidFill>
                            <a:srgbClr val="FF3300"/>
                          </a:solidFill>
                          <a:effectLst/>
                          <a:latin typeface="Arial" pitchFamily="34" charset="0"/>
                          <a:cs typeface="Times New Roman" pitchFamily="18" charset="0"/>
                        </a:rPr>
                        <a:t>ZnOEP)</a:t>
                      </a:r>
                      <a:r>
                        <a:rPr kumimoji="0" lang="ru-RU" sz="1100" b="1" i="0" u="none" strike="noStrike" cap="none" normalizeH="0" baseline="-30000" smtClean="0">
                          <a:ln>
                            <a:noFill/>
                          </a:ln>
                          <a:solidFill>
                            <a:srgbClr val="FF3300"/>
                          </a:solidFill>
                          <a:effectLst/>
                          <a:latin typeface="Arial" pitchFamily="34" charset="0"/>
                          <a:cs typeface="Times New Roman" pitchFamily="18" charset="0"/>
                        </a:rPr>
                        <a:t>2</a:t>
                      </a:r>
                      <a:r>
                        <a:rPr kumimoji="0" lang="ru-RU" sz="1100" b="1" i="0" u="none" strike="noStrike" cap="none" normalizeH="0" baseline="0" smtClean="0">
                          <a:ln>
                            <a:noFill/>
                          </a:ln>
                          <a:solidFill>
                            <a:srgbClr val="FF3300"/>
                          </a:solidFill>
                          <a:effectLst/>
                          <a:latin typeface="Arial" pitchFamily="34" charset="0"/>
                          <a:cs typeface="Times New Roman" pitchFamily="18" charset="0"/>
                        </a:rPr>
                        <a:t>-Ph</a:t>
                      </a:r>
                      <a:endParaRPr kumimoji="0" lang="ru-RU" sz="1100" b="1" i="0" u="none" strike="noStrike" cap="none" normalizeH="0" baseline="0" smtClean="0">
                        <a:ln>
                          <a:noFill/>
                        </a:ln>
                        <a:solidFill>
                          <a:srgbClr val="FF3300"/>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rgbClr val="FF3300"/>
                          </a:solidFill>
                          <a:effectLst/>
                          <a:latin typeface="Arial" pitchFamily="34" charset="0"/>
                          <a:cs typeface="Times New Roman" pitchFamily="18" charset="0"/>
                        </a:rPr>
                        <a:t>1,2</a:t>
                      </a:r>
                      <a:endParaRPr kumimoji="0" lang="ru-RU" sz="1000" b="1" i="0" u="none" strike="noStrike" cap="none" normalizeH="0" baseline="0" smtClean="0">
                        <a:ln>
                          <a:noFill/>
                        </a:ln>
                        <a:solidFill>
                          <a:srgbClr val="FF3300"/>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rgbClr val="FF3300"/>
                          </a:solidFill>
                          <a:effectLst/>
                          <a:latin typeface="Arial" pitchFamily="34" charset="0"/>
                          <a:cs typeface="Times New Roman" pitchFamily="18" charset="0"/>
                        </a:rPr>
                        <a:t>0,02</a:t>
                      </a:r>
                      <a:endParaRPr kumimoji="0" lang="ru-RU" sz="1000" b="1" i="0" u="none" strike="noStrike" cap="none" normalizeH="0" baseline="0" smtClean="0">
                        <a:ln>
                          <a:noFill/>
                        </a:ln>
                        <a:solidFill>
                          <a:srgbClr val="FF3300"/>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rgbClr val="FF3300"/>
                          </a:solidFill>
                          <a:effectLst/>
                          <a:latin typeface="Arial" pitchFamily="34" charset="0"/>
                          <a:cs typeface="Times New Roman" pitchFamily="18" charset="0"/>
                        </a:rPr>
                        <a:t>16,6</a:t>
                      </a:r>
                      <a:endParaRPr kumimoji="0" lang="ru-RU" sz="1000" b="1" i="0" u="none" strike="noStrike" cap="none" normalizeH="0" baseline="0" smtClean="0">
                        <a:ln>
                          <a:noFill/>
                        </a:ln>
                        <a:solidFill>
                          <a:srgbClr val="FF3300"/>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rgbClr val="FF3300"/>
                          </a:solidFill>
                          <a:effectLst/>
                          <a:latin typeface="Arial" pitchFamily="34" charset="0"/>
                          <a:cs typeface="Times New Roman" pitchFamily="18" charset="0"/>
                        </a:rPr>
                        <a:t>2,85</a:t>
                      </a:r>
                      <a:endParaRPr kumimoji="0" lang="ru-RU" sz="1000" b="1" i="0" u="none" strike="noStrike" cap="none" normalizeH="0" baseline="0" smtClean="0">
                        <a:ln>
                          <a:noFill/>
                        </a:ln>
                        <a:solidFill>
                          <a:srgbClr val="FF3300"/>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rgbClr val="FF3300"/>
                          </a:solidFill>
                          <a:effectLst/>
                          <a:latin typeface="Arial" pitchFamily="34" charset="0"/>
                          <a:cs typeface="Times New Roman" pitchFamily="18" charset="0"/>
                          <a:sym typeface="Symbol" pitchFamily="18" charset="2"/>
                        </a:rPr>
                        <a:t></a:t>
                      </a:r>
                      <a:r>
                        <a:rPr kumimoji="0" lang="en-US" sz="1000" b="1" i="0" u="none" strike="noStrike" cap="none" normalizeH="0" baseline="0" smtClean="0">
                          <a:ln>
                            <a:noFill/>
                          </a:ln>
                          <a:solidFill>
                            <a:srgbClr val="FF3300"/>
                          </a:solidFill>
                          <a:effectLst/>
                          <a:latin typeface="Arial" pitchFamily="34" charset="0"/>
                          <a:cs typeface="Times New Roman" pitchFamily="18" charset="0"/>
                          <a:sym typeface="Symbol" pitchFamily="18" charset="2"/>
                        </a:rPr>
                        <a:t> 1.0</a:t>
                      </a:r>
                      <a:endParaRPr kumimoji="0" lang="ru-RU" sz="1000" b="1" i="0" u="none" strike="noStrike" cap="none" normalizeH="0" baseline="0" smtClean="0">
                        <a:ln>
                          <a:noFill/>
                        </a:ln>
                        <a:solidFill>
                          <a:srgbClr val="FF3300"/>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FF3300"/>
                          </a:solidFill>
                          <a:effectLst/>
                          <a:latin typeface="Arial" pitchFamily="34" charset="0"/>
                          <a:cs typeface="Times New Roman" pitchFamily="18" charset="0"/>
                        </a:rPr>
                        <a:t>0.3</a:t>
                      </a:r>
                      <a:endParaRPr kumimoji="0" lang="ru-RU" sz="1000" b="1" i="0" u="none" strike="noStrike" cap="none" normalizeH="0" baseline="0" smtClean="0">
                        <a:ln>
                          <a:noFill/>
                        </a:ln>
                        <a:solidFill>
                          <a:srgbClr val="FF3300"/>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71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99"/>
                          </a:solidFill>
                          <a:effectLst/>
                          <a:latin typeface="Arial" pitchFamily="34" charset="0"/>
                          <a:cs typeface="Times New Roman" pitchFamily="18" charset="0"/>
                        </a:rPr>
                        <a:t>(ZnHTPP)</a:t>
                      </a:r>
                      <a:r>
                        <a:rPr kumimoji="0" lang="ru-RU" sz="1200" b="1" i="0" u="none" strike="noStrike" cap="none" normalizeH="0" baseline="-30000" smtClean="0">
                          <a:ln>
                            <a:noFill/>
                          </a:ln>
                          <a:solidFill>
                            <a:srgbClr val="000099"/>
                          </a:solidFill>
                          <a:effectLst/>
                          <a:latin typeface="Arial" pitchFamily="34" charset="0"/>
                          <a:cs typeface="Times New Roman" pitchFamily="18" charset="0"/>
                        </a:rPr>
                        <a:t>2</a:t>
                      </a:r>
                      <a:endParaRPr kumimoji="0" lang="ru-RU" sz="1200" b="1" i="0" u="none" strike="noStrike" cap="none" normalizeH="0" baseline="0" smtClean="0">
                        <a:ln>
                          <a:noFill/>
                        </a:ln>
                        <a:solidFill>
                          <a:srgbClr val="000099"/>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rgbClr val="000099"/>
                          </a:solidFill>
                          <a:effectLst/>
                          <a:latin typeface="Arial" pitchFamily="34" charset="0"/>
                          <a:cs typeface="Times New Roman" pitchFamily="18" charset="0"/>
                        </a:rPr>
                        <a:t>1,5</a:t>
                      </a:r>
                      <a:endParaRPr kumimoji="0" lang="ru-RU" sz="1000" b="1" i="0" u="none" strike="noStrike" cap="none" normalizeH="0" baseline="0" smtClean="0">
                        <a:ln>
                          <a:noFill/>
                        </a:ln>
                        <a:solidFill>
                          <a:srgbClr val="000099"/>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rgbClr val="000099"/>
                          </a:solidFill>
                          <a:effectLst/>
                          <a:latin typeface="Arial" pitchFamily="34" charset="0"/>
                          <a:cs typeface="Times New Roman" pitchFamily="18" charset="0"/>
                        </a:rPr>
                        <a:t>0,02</a:t>
                      </a:r>
                      <a:endParaRPr kumimoji="0" lang="ru-RU" sz="1000" b="1" i="0" u="none" strike="noStrike" cap="none" normalizeH="0" baseline="0" smtClean="0">
                        <a:ln>
                          <a:noFill/>
                        </a:ln>
                        <a:solidFill>
                          <a:srgbClr val="000099"/>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rgbClr val="000099"/>
                          </a:solidFill>
                          <a:effectLst/>
                          <a:latin typeface="Arial" pitchFamily="34" charset="0"/>
                          <a:cs typeface="Times New Roman" pitchFamily="18" charset="0"/>
                        </a:rPr>
                        <a:t>14,5</a:t>
                      </a:r>
                      <a:endParaRPr kumimoji="0" lang="ru-RU" sz="1000" b="1" i="0" u="none" strike="noStrike" cap="none" normalizeH="0" baseline="0" smtClean="0">
                        <a:ln>
                          <a:noFill/>
                        </a:ln>
                        <a:solidFill>
                          <a:srgbClr val="000099"/>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rgbClr val="000099"/>
                          </a:solidFill>
                          <a:effectLst/>
                          <a:latin typeface="Arial" pitchFamily="34" charset="0"/>
                          <a:cs typeface="Times New Roman" pitchFamily="18" charset="0"/>
                        </a:rPr>
                        <a:t>1160</a:t>
                      </a:r>
                      <a:endParaRPr kumimoji="0" lang="ru-RU" sz="1000" b="1" i="0" u="none" strike="noStrike" cap="none" normalizeH="0" baseline="0" smtClean="0">
                        <a:ln>
                          <a:noFill/>
                        </a:ln>
                        <a:solidFill>
                          <a:srgbClr val="000099"/>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rgbClr val="000099"/>
                          </a:solidFill>
                          <a:effectLst/>
                          <a:latin typeface="Arial" pitchFamily="34" charset="0"/>
                          <a:cs typeface="Times New Roman" pitchFamily="18" charset="0"/>
                          <a:sym typeface="Symbol" pitchFamily="18" charset="2"/>
                        </a:rPr>
                        <a:t></a:t>
                      </a:r>
                      <a:r>
                        <a:rPr kumimoji="0" lang="en-US" sz="1000" b="1" i="0" u="none" strike="noStrike" cap="none" normalizeH="0" baseline="0" smtClean="0">
                          <a:ln>
                            <a:noFill/>
                          </a:ln>
                          <a:solidFill>
                            <a:srgbClr val="000099"/>
                          </a:solidFill>
                          <a:effectLst/>
                          <a:latin typeface="Arial" pitchFamily="34" charset="0"/>
                          <a:cs typeface="Times New Roman" pitchFamily="18" charset="0"/>
                          <a:sym typeface="Symbol" pitchFamily="18" charset="2"/>
                        </a:rPr>
                        <a:t>1.0</a:t>
                      </a:r>
                      <a:endParaRPr kumimoji="0" lang="ru-RU" sz="1000" b="1" i="0" u="none" strike="noStrike" cap="none" normalizeH="0" baseline="0" smtClean="0">
                        <a:ln>
                          <a:noFill/>
                        </a:ln>
                        <a:solidFill>
                          <a:srgbClr val="000099"/>
                        </a:solidFill>
                        <a:effectLst/>
                        <a:latin typeface="Arial" pitchFamily="34" charset="0"/>
                        <a:sym typeface="Symbol"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99"/>
                          </a:solidFill>
                          <a:effectLst/>
                          <a:latin typeface="Arial" pitchFamily="34" charset="0"/>
                          <a:cs typeface="Times New Roman" pitchFamily="18" charset="0"/>
                        </a:rPr>
                        <a:t>0.95</a:t>
                      </a:r>
                      <a:endParaRPr kumimoji="0" lang="ru-RU" sz="1000" b="1" i="0" u="none" strike="noStrike" cap="none" normalizeH="0" baseline="0" smtClean="0">
                        <a:ln>
                          <a:noFill/>
                        </a:ln>
                        <a:solidFill>
                          <a:srgbClr val="000099"/>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07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ZnTPP</a:t>
                      </a:r>
                      <a:endParaRPr kumimoji="0" lang="ru-RU" sz="12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pitchFamily="34" charset="0"/>
                        </a:rPr>
                        <a:t>1.5</a:t>
                      </a:r>
                      <a:endParaRPr kumimoji="0" lang="ru-RU" sz="10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pitchFamily="34" charset="0"/>
                        </a:rPr>
                        <a:t>0.02</a:t>
                      </a:r>
                      <a:endParaRPr kumimoji="0" lang="ru-RU" sz="10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pitchFamily="34" charset="0"/>
                        </a:rPr>
                        <a:t>14.8</a:t>
                      </a:r>
                      <a:endParaRPr kumimoji="0" lang="ru-RU" sz="10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pitchFamily="34" charset="0"/>
                        </a:rPr>
                        <a:t>1200</a:t>
                      </a:r>
                      <a:endParaRPr kumimoji="0" lang="ru-RU" sz="10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000" b="1" i="0" u="none" strike="noStrike" cap="none" normalizeH="0" baseline="0" smtClean="0">
                          <a:ln>
                            <a:noFill/>
                          </a:ln>
                          <a:solidFill>
                            <a:srgbClr val="000000"/>
                          </a:solidFill>
                          <a:effectLst/>
                          <a:latin typeface="Arial" pitchFamily="34" charset="0"/>
                          <a:ea typeface="Times New Roman" pitchFamily="18" charset="0"/>
                          <a:cs typeface="Arial" pitchFamily="34" charset="0"/>
                        </a:rPr>
                        <a:t>  0.92</a:t>
                      </a:r>
                      <a:endParaRPr kumimoji="0" lang="ru-RU" sz="1000" b="1" i="0" u="none" strike="noStrike" cap="none" normalizeH="0" baseline="0" smtClean="0">
                        <a:ln>
                          <a:noFill/>
                        </a:ln>
                        <a:solidFill>
                          <a:srgbClr val="000000"/>
                        </a:solidFill>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000" b="1" i="0" u="none" strike="noStrike" cap="none" normalizeH="0" baseline="0" smtClean="0">
                          <a:ln>
                            <a:noFill/>
                          </a:ln>
                          <a:solidFill>
                            <a:srgbClr val="000000"/>
                          </a:solidFill>
                          <a:effectLst/>
                          <a:latin typeface="Arial" pitchFamily="34" charset="0"/>
                          <a:ea typeface="Times New Roman" pitchFamily="18" charset="0"/>
                          <a:cs typeface="Arial" pitchFamily="34" charset="0"/>
                        </a:rPr>
                        <a:t>  0.90</a:t>
                      </a:r>
                      <a:endParaRPr kumimoji="0" lang="ru-RU" sz="1000" b="1" i="0" u="none" strike="noStrike" cap="none" normalizeH="0" baseline="0" smtClean="0">
                        <a:ln>
                          <a:noFill/>
                        </a:ln>
                        <a:solidFill>
                          <a:srgbClr val="000000"/>
                        </a:solidFill>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grpSp>
        <p:nvGrpSpPr>
          <p:cNvPr id="492" name="Группа 491"/>
          <p:cNvGrpSpPr/>
          <p:nvPr/>
        </p:nvGrpSpPr>
        <p:grpSpPr>
          <a:xfrm>
            <a:off x="250825" y="4365625"/>
            <a:ext cx="2887663" cy="1658938"/>
            <a:chOff x="250825" y="4365625"/>
            <a:chExt cx="2887663" cy="1658938"/>
          </a:xfrm>
        </p:grpSpPr>
        <p:sp>
          <p:nvSpPr>
            <p:cNvPr id="529772" name="Rectangle 364"/>
            <p:cNvSpPr>
              <a:spLocks noChangeArrowheads="1"/>
            </p:cNvSpPr>
            <p:nvPr/>
          </p:nvSpPr>
          <p:spPr bwMode="auto">
            <a:xfrm>
              <a:off x="1187450" y="5661025"/>
              <a:ext cx="1077913" cy="244475"/>
            </a:xfrm>
            <a:prstGeom prst="rect">
              <a:avLst/>
            </a:prstGeom>
            <a:noFill/>
            <a:ln w="9525">
              <a:noFill/>
              <a:miter lim="800000"/>
              <a:headEnd/>
              <a:tailEnd/>
            </a:ln>
            <a:effectLst/>
          </p:spPr>
          <p:txBody>
            <a:bodyPr wrap="none">
              <a:spAutoFit/>
            </a:bodyPr>
            <a:lstStyle/>
            <a:p>
              <a:r>
                <a:rPr lang="en-US" sz="1000" b="1">
                  <a:effectLst/>
                </a:rPr>
                <a:t>(</a:t>
              </a:r>
              <a:r>
                <a:rPr lang="ru-RU" sz="1000" b="1">
                  <a:effectLst/>
                </a:rPr>
                <a:t>Zn</a:t>
              </a:r>
              <a:r>
                <a:rPr lang="en-US" sz="1000" b="1">
                  <a:effectLst/>
                </a:rPr>
                <a:t>HTPP)</a:t>
              </a:r>
              <a:r>
                <a:rPr lang="en-US" sz="1000" b="1" baseline="-25000">
                  <a:effectLst/>
                </a:rPr>
                <a:t>2</a:t>
              </a:r>
              <a:r>
                <a:rPr lang="ru-RU" sz="1000" b="1">
                  <a:effectLst/>
                </a:rPr>
                <a:t>-</a:t>
              </a:r>
              <a:r>
                <a:rPr lang="en-US" sz="1000" b="1">
                  <a:effectLst/>
                </a:rPr>
                <a:t>Ph</a:t>
              </a:r>
              <a:endParaRPr lang="ru-RU" sz="1000" b="1">
                <a:effectLst/>
              </a:endParaRPr>
            </a:p>
          </p:txBody>
        </p:sp>
        <p:grpSp>
          <p:nvGrpSpPr>
            <p:cNvPr id="4" name="Group 372"/>
            <p:cNvGrpSpPr>
              <a:grpSpLocks/>
            </p:cNvGrpSpPr>
            <p:nvPr/>
          </p:nvGrpSpPr>
          <p:grpSpPr bwMode="auto">
            <a:xfrm>
              <a:off x="250825" y="4365625"/>
              <a:ext cx="2887663" cy="1658938"/>
              <a:chOff x="6080" y="7816"/>
              <a:chExt cx="4887" cy="2840"/>
            </a:xfrm>
          </p:grpSpPr>
          <p:grpSp>
            <p:nvGrpSpPr>
              <p:cNvPr id="5" name="Group 373"/>
              <p:cNvGrpSpPr>
                <a:grpSpLocks/>
              </p:cNvGrpSpPr>
              <p:nvPr/>
            </p:nvGrpSpPr>
            <p:grpSpPr bwMode="auto">
              <a:xfrm>
                <a:off x="6458" y="8181"/>
                <a:ext cx="4127" cy="2095"/>
                <a:chOff x="6458" y="8181"/>
                <a:chExt cx="4127" cy="2095"/>
              </a:xfrm>
            </p:grpSpPr>
            <p:sp>
              <p:nvSpPr>
                <p:cNvPr id="529782" name="Line 374"/>
                <p:cNvSpPr>
                  <a:spLocks noChangeAspect="1" noChangeShapeType="1"/>
                </p:cNvSpPr>
                <p:nvPr/>
              </p:nvSpPr>
              <p:spPr bwMode="auto">
                <a:xfrm>
                  <a:off x="9463" y="8547"/>
                  <a:ext cx="1" cy="171"/>
                </a:xfrm>
                <a:prstGeom prst="line">
                  <a:avLst/>
                </a:prstGeom>
                <a:noFill/>
                <a:ln w="9652">
                  <a:solidFill>
                    <a:srgbClr val="000000"/>
                  </a:solidFill>
                  <a:round/>
                  <a:headEnd/>
                  <a:tailEnd/>
                </a:ln>
              </p:spPr>
              <p:txBody>
                <a:bodyPr/>
                <a:lstStyle/>
                <a:p>
                  <a:endParaRPr lang="ru-RU"/>
                </a:p>
              </p:txBody>
            </p:sp>
            <p:sp>
              <p:nvSpPr>
                <p:cNvPr id="529783" name="Line 375"/>
                <p:cNvSpPr>
                  <a:spLocks noChangeAspect="1" noChangeShapeType="1"/>
                </p:cNvSpPr>
                <p:nvPr/>
              </p:nvSpPr>
              <p:spPr bwMode="auto">
                <a:xfrm flipH="1">
                  <a:off x="9241" y="8820"/>
                  <a:ext cx="28" cy="145"/>
                </a:xfrm>
                <a:prstGeom prst="line">
                  <a:avLst/>
                </a:prstGeom>
                <a:noFill/>
                <a:ln w="9652">
                  <a:solidFill>
                    <a:srgbClr val="000000"/>
                  </a:solidFill>
                  <a:round/>
                  <a:headEnd/>
                  <a:tailEnd/>
                </a:ln>
              </p:spPr>
              <p:txBody>
                <a:bodyPr/>
                <a:lstStyle/>
                <a:p>
                  <a:endParaRPr lang="ru-RU"/>
                </a:p>
              </p:txBody>
            </p:sp>
            <p:sp>
              <p:nvSpPr>
                <p:cNvPr id="529784" name="Line 376"/>
                <p:cNvSpPr>
                  <a:spLocks noChangeAspect="1" noChangeShapeType="1"/>
                </p:cNvSpPr>
                <p:nvPr/>
              </p:nvSpPr>
              <p:spPr bwMode="auto">
                <a:xfrm flipH="1" flipV="1">
                  <a:off x="9069" y="8726"/>
                  <a:ext cx="200" cy="96"/>
                </a:xfrm>
                <a:prstGeom prst="line">
                  <a:avLst/>
                </a:prstGeom>
                <a:noFill/>
                <a:ln w="9652">
                  <a:solidFill>
                    <a:srgbClr val="000000"/>
                  </a:solidFill>
                  <a:round/>
                  <a:headEnd/>
                  <a:tailEnd/>
                </a:ln>
              </p:spPr>
              <p:txBody>
                <a:bodyPr/>
                <a:lstStyle/>
                <a:p>
                  <a:endParaRPr lang="ru-RU"/>
                </a:p>
              </p:txBody>
            </p:sp>
            <p:sp>
              <p:nvSpPr>
                <p:cNvPr id="529785" name="Line 377"/>
                <p:cNvSpPr>
                  <a:spLocks noChangeAspect="1" noChangeShapeType="1"/>
                </p:cNvSpPr>
                <p:nvPr/>
              </p:nvSpPr>
              <p:spPr bwMode="auto">
                <a:xfrm flipH="1" flipV="1">
                  <a:off x="9076" y="8764"/>
                  <a:ext cx="154" cy="75"/>
                </a:xfrm>
                <a:prstGeom prst="line">
                  <a:avLst/>
                </a:prstGeom>
                <a:noFill/>
                <a:ln w="9652">
                  <a:solidFill>
                    <a:srgbClr val="000000"/>
                  </a:solidFill>
                  <a:round/>
                  <a:headEnd/>
                  <a:tailEnd/>
                </a:ln>
              </p:spPr>
              <p:txBody>
                <a:bodyPr/>
                <a:lstStyle/>
                <a:p>
                  <a:endParaRPr lang="ru-RU"/>
                </a:p>
              </p:txBody>
            </p:sp>
            <p:sp>
              <p:nvSpPr>
                <p:cNvPr id="529786" name="Line 378"/>
                <p:cNvSpPr>
                  <a:spLocks noChangeAspect="1" noChangeShapeType="1"/>
                </p:cNvSpPr>
                <p:nvPr/>
              </p:nvSpPr>
              <p:spPr bwMode="auto">
                <a:xfrm flipV="1">
                  <a:off x="8901" y="9056"/>
                  <a:ext cx="109" cy="178"/>
                </a:xfrm>
                <a:prstGeom prst="line">
                  <a:avLst/>
                </a:prstGeom>
                <a:noFill/>
                <a:ln w="9652">
                  <a:solidFill>
                    <a:srgbClr val="000000"/>
                  </a:solidFill>
                  <a:round/>
                  <a:headEnd/>
                  <a:tailEnd/>
                </a:ln>
              </p:spPr>
              <p:txBody>
                <a:bodyPr/>
                <a:lstStyle/>
                <a:p>
                  <a:endParaRPr lang="ru-RU"/>
                </a:p>
              </p:txBody>
            </p:sp>
            <p:sp>
              <p:nvSpPr>
                <p:cNvPr id="529787" name="Line 379"/>
                <p:cNvSpPr>
                  <a:spLocks noChangeAspect="1" noChangeShapeType="1"/>
                </p:cNvSpPr>
                <p:nvPr/>
              </p:nvSpPr>
              <p:spPr bwMode="auto">
                <a:xfrm flipH="1" flipV="1">
                  <a:off x="9010" y="9412"/>
                  <a:ext cx="168" cy="24"/>
                </a:xfrm>
                <a:prstGeom prst="line">
                  <a:avLst/>
                </a:prstGeom>
                <a:noFill/>
                <a:ln w="9652">
                  <a:solidFill>
                    <a:srgbClr val="000000"/>
                  </a:solidFill>
                  <a:round/>
                  <a:headEnd/>
                  <a:tailEnd/>
                </a:ln>
              </p:spPr>
              <p:txBody>
                <a:bodyPr/>
                <a:lstStyle/>
                <a:p>
                  <a:endParaRPr lang="ru-RU"/>
                </a:p>
              </p:txBody>
            </p:sp>
            <p:sp>
              <p:nvSpPr>
                <p:cNvPr id="529788" name="Line 380"/>
                <p:cNvSpPr>
                  <a:spLocks noChangeAspect="1" noChangeShapeType="1"/>
                </p:cNvSpPr>
                <p:nvPr/>
              </p:nvSpPr>
              <p:spPr bwMode="auto">
                <a:xfrm flipH="1">
                  <a:off x="8910" y="8726"/>
                  <a:ext cx="159" cy="146"/>
                </a:xfrm>
                <a:prstGeom prst="line">
                  <a:avLst/>
                </a:prstGeom>
                <a:noFill/>
                <a:ln w="9652">
                  <a:solidFill>
                    <a:srgbClr val="000000"/>
                  </a:solidFill>
                  <a:round/>
                  <a:headEnd/>
                  <a:tailEnd/>
                </a:ln>
              </p:spPr>
              <p:txBody>
                <a:bodyPr/>
                <a:lstStyle/>
                <a:p>
                  <a:endParaRPr lang="ru-RU"/>
                </a:p>
              </p:txBody>
            </p:sp>
            <p:sp>
              <p:nvSpPr>
                <p:cNvPr id="529789" name="Line 381"/>
                <p:cNvSpPr>
                  <a:spLocks noChangeAspect="1" noChangeShapeType="1"/>
                </p:cNvSpPr>
                <p:nvPr/>
              </p:nvSpPr>
              <p:spPr bwMode="auto">
                <a:xfrm flipH="1">
                  <a:off x="9010" y="9042"/>
                  <a:ext cx="108" cy="14"/>
                </a:xfrm>
                <a:prstGeom prst="line">
                  <a:avLst/>
                </a:prstGeom>
                <a:noFill/>
                <a:ln w="9652">
                  <a:solidFill>
                    <a:srgbClr val="000000"/>
                  </a:solidFill>
                  <a:round/>
                  <a:headEnd/>
                  <a:tailEnd/>
                </a:ln>
              </p:spPr>
              <p:txBody>
                <a:bodyPr/>
                <a:lstStyle/>
                <a:p>
                  <a:endParaRPr lang="ru-RU"/>
                </a:p>
              </p:txBody>
            </p:sp>
            <p:sp>
              <p:nvSpPr>
                <p:cNvPr id="529790" name="Line 382"/>
                <p:cNvSpPr>
                  <a:spLocks noChangeAspect="1" noChangeShapeType="1"/>
                </p:cNvSpPr>
                <p:nvPr/>
              </p:nvSpPr>
              <p:spPr bwMode="auto">
                <a:xfrm>
                  <a:off x="8910" y="8872"/>
                  <a:ext cx="100" cy="184"/>
                </a:xfrm>
                <a:prstGeom prst="line">
                  <a:avLst/>
                </a:prstGeom>
                <a:noFill/>
                <a:ln w="9652">
                  <a:solidFill>
                    <a:srgbClr val="000000"/>
                  </a:solidFill>
                  <a:round/>
                  <a:headEnd/>
                  <a:tailEnd/>
                </a:ln>
              </p:spPr>
              <p:txBody>
                <a:bodyPr/>
                <a:lstStyle/>
                <a:p>
                  <a:endParaRPr lang="ru-RU"/>
                </a:p>
              </p:txBody>
            </p:sp>
            <p:sp>
              <p:nvSpPr>
                <p:cNvPr id="529791" name="Line 383"/>
                <p:cNvSpPr>
                  <a:spLocks noChangeAspect="1" noChangeShapeType="1"/>
                </p:cNvSpPr>
                <p:nvPr/>
              </p:nvSpPr>
              <p:spPr bwMode="auto">
                <a:xfrm>
                  <a:off x="8951" y="8879"/>
                  <a:ext cx="81" cy="143"/>
                </a:xfrm>
                <a:prstGeom prst="line">
                  <a:avLst/>
                </a:prstGeom>
                <a:noFill/>
                <a:ln w="9652">
                  <a:solidFill>
                    <a:srgbClr val="000000"/>
                  </a:solidFill>
                  <a:round/>
                  <a:headEnd/>
                  <a:tailEnd/>
                </a:ln>
              </p:spPr>
              <p:txBody>
                <a:bodyPr/>
                <a:lstStyle/>
                <a:p>
                  <a:endParaRPr lang="ru-RU"/>
                </a:p>
              </p:txBody>
            </p:sp>
            <p:sp>
              <p:nvSpPr>
                <p:cNvPr id="529792" name="Line 384"/>
                <p:cNvSpPr>
                  <a:spLocks noChangeAspect="1" noChangeShapeType="1"/>
                </p:cNvSpPr>
                <p:nvPr/>
              </p:nvSpPr>
              <p:spPr bwMode="auto">
                <a:xfrm flipV="1">
                  <a:off x="9656" y="8726"/>
                  <a:ext cx="200" cy="94"/>
                </a:xfrm>
                <a:prstGeom prst="line">
                  <a:avLst/>
                </a:prstGeom>
                <a:noFill/>
                <a:ln w="9652">
                  <a:solidFill>
                    <a:srgbClr val="000000"/>
                  </a:solidFill>
                  <a:round/>
                  <a:headEnd/>
                  <a:tailEnd/>
                </a:ln>
              </p:spPr>
              <p:txBody>
                <a:bodyPr/>
                <a:lstStyle/>
                <a:p>
                  <a:endParaRPr lang="ru-RU"/>
                </a:p>
              </p:txBody>
            </p:sp>
            <p:sp>
              <p:nvSpPr>
                <p:cNvPr id="529793" name="Line 385"/>
                <p:cNvSpPr>
                  <a:spLocks noChangeAspect="1" noChangeShapeType="1"/>
                </p:cNvSpPr>
                <p:nvPr/>
              </p:nvSpPr>
              <p:spPr bwMode="auto">
                <a:xfrm>
                  <a:off x="9656" y="8820"/>
                  <a:ext cx="26" cy="142"/>
                </a:xfrm>
                <a:prstGeom prst="line">
                  <a:avLst/>
                </a:prstGeom>
                <a:noFill/>
                <a:ln w="9652">
                  <a:solidFill>
                    <a:srgbClr val="000000"/>
                  </a:solidFill>
                  <a:round/>
                  <a:headEnd/>
                  <a:tailEnd/>
                </a:ln>
              </p:spPr>
              <p:txBody>
                <a:bodyPr/>
                <a:lstStyle/>
                <a:p>
                  <a:endParaRPr lang="ru-RU"/>
                </a:p>
              </p:txBody>
            </p:sp>
            <p:sp>
              <p:nvSpPr>
                <p:cNvPr id="529794" name="Line 386"/>
                <p:cNvSpPr>
                  <a:spLocks noChangeAspect="1" noChangeShapeType="1"/>
                </p:cNvSpPr>
                <p:nvPr/>
              </p:nvSpPr>
              <p:spPr bwMode="auto">
                <a:xfrm flipV="1">
                  <a:off x="9912" y="9234"/>
                  <a:ext cx="112" cy="176"/>
                </a:xfrm>
                <a:prstGeom prst="line">
                  <a:avLst/>
                </a:prstGeom>
                <a:noFill/>
                <a:ln w="9652">
                  <a:solidFill>
                    <a:srgbClr val="000000"/>
                  </a:solidFill>
                  <a:round/>
                  <a:headEnd/>
                  <a:tailEnd/>
                </a:ln>
              </p:spPr>
              <p:txBody>
                <a:bodyPr/>
                <a:lstStyle/>
                <a:p>
                  <a:endParaRPr lang="ru-RU"/>
                </a:p>
              </p:txBody>
            </p:sp>
            <p:sp>
              <p:nvSpPr>
                <p:cNvPr id="529795" name="Line 387"/>
                <p:cNvSpPr>
                  <a:spLocks noChangeAspect="1" noChangeShapeType="1"/>
                </p:cNvSpPr>
                <p:nvPr/>
              </p:nvSpPr>
              <p:spPr bwMode="auto">
                <a:xfrm flipV="1">
                  <a:off x="9895" y="9235"/>
                  <a:ext cx="87" cy="141"/>
                </a:xfrm>
                <a:prstGeom prst="line">
                  <a:avLst/>
                </a:prstGeom>
                <a:noFill/>
                <a:ln w="9652">
                  <a:solidFill>
                    <a:srgbClr val="000000"/>
                  </a:solidFill>
                  <a:round/>
                  <a:headEnd/>
                  <a:tailEnd/>
                </a:ln>
              </p:spPr>
              <p:txBody>
                <a:bodyPr/>
                <a:lstStyle/>
                <a:p>
                  <a:endParaRPr lang="ru-RU"/>
                </a:p>
              </p:txBody>
            </p:sp>
            <p:sp>
              <p:nvSpPr>
                <p:cNvPr id="529796" name="Line 388"/>
                <p:cNvSpPr>
                  <a:spLocks noChangeAspect="1" noChangeShapeType="1"/>
                </p:cNvSpPr>
                <p:nvPr/>
              </p:nvSpPr>
              <p:spPr bwMode="auto">
                <a:xfrm flipH="1" flipV="1">
                  <a:off x="9912" y="9053"/>
                  <a:ext cx="112" cy="181"/>
                </a:xfrm>
                <a:prstGeom prst="line">
                  <a:avLst/>
                </a:prstGeom>
                <a:noFill/>
                <a:ln w="9652">
                  <a:solidFill>
                    <a:srgbClr val="000000"/>
                  </a:solidFill>
                  <a:round/>
                  <a:headEnd/>
                  <a:tailEnd/>
                </a:ln>
              </p:spPr>
              <p:txBody>
                <a:bodyPr/>
                <a:lstStyle/>
                <a:p>
                  <a:endParaRPr lang="ru-RU"/>
                </a:p>
              </p:txBody>
            </p:sp>
            <p:sp>
              <p:nvSpPr>
                <p:cNvPr id="529797" name="Line 389"/>
                <p:cNvSpPr>
                  <a:spLocks noChangeAspect="1" noChangeShapeType="1"/>
                </p:cNvSpPr>
                <p:nvPr/>
              </p:nvSpPr>
              <p:spPr bwMode="auto">
                <a:xfrm flipV="1">
                  <a:off x="9864" y="9586"/>
                  <a:ext cx="160" cy="145"/>
                </a:xfrm>
                <a:prstGeom prst="line">
                  <a:avLst/>
                </a:prstGeom>
                <a:noFill/>
                <a:ln w="9652">
                  <a:solidFill>
                    <a:srgbClr val="000000"/>
                  </a:solidFill>
                  <a:round/>
                  <a:headEnd/>
                  <a:tailEnd/>
                </a:ln>
              </p:spPr>
              <p:txBody>
                <a:bodyPr/>
                <a:lstStyle/>
                <a:p>
                  <a:endParaRPr lang="ru-RU"/>
                </a:p>
              </p:txBody>
            </p:sp>
            <p:sp>
              <p:nvSpPr>
                <p:cNvPr id="529798" name="Line 390"/>
                <p:cNvSpPr>
                  <a:spLocks noChangeAspect="1" noChangeShapeType="1"/>
                </p:cNvSpPr>
                <p:nvPr/>
              </p:nvSpPr>
              <p:spPr bwMode="auto">
                <a:xfrm flipV="1">
                  <a:off x="9849" y="9589"/>
                  <a:ext cx="124" cy="113"/>
                </a:xfrm>
                <a:prstGeom prst="line">
                  <a:avLst/>
                </a:prstGeom>
                <a:noFill/>
                <a:ln w="9652">
                  <a:solidFill>
                    <a:srgbClr val="000000"/>
                  </a:solidFill>
                  <a:round/>
                  <a:headEnd/>
                  <a:tailEnd/>
                </a:ln>
              </p:spPr>
              <p:txBody>
                <a:bodyPr/>
                <a:lstStyle/>
                <a:p>
                  <a:endParaRPr lang="ru-RU"/>
                </a:p>
              </p:txBody>
            </p:sp>
            <p:sp>
              <p:nvSpPr>
                <p:cNvPr id="529799" name="Line 391"/>
                <p:cNvSpPr>
                  <a:spLocks noChangeAspect="1" noChangeShapeType="1"/>
                </p:cNvSpPr>
                <p:nvPr/>
              </p:nvSpPr>
              <p:spPr bwMode="auto">
                <a:xfrm flipH="1" flipV="1">
                  <a:off x="9912" y="9410"/>
                  <a:ext cx="101" cy="183"/>
                </a:xfrm>
                <a:prstGeom prst="line">
                  <a:avLst/>
                </a:prstGeom>
                <a:noFill/>
                <a:ln w="9652">
                  <a:solidFill>
                    <a:srgbClr val="000000"/>
                  </a:solidFill>
                  <a:round/>
                  <a:headEnd/>
                  <a:tailEnd/>
                </a:ln>
              </p:spPr>
              <p:txBody>
                <a:bodyPr/>
                <a:lstStyle/>
                <a:p>
                  <a:endParaRPr lang="ru-RU"/>
                </a:p>
              </p:txBody>
            </p:sp>
            <p:sp>
              <p:nvSpPr>
                <p:cNvPr id="529800" name="Line 392"/>
                <p:cNvSpPr>
                  <a:spLocks noChangeAspect="1" noChangeShapeType="1"/>
                </p:cNvSpPr>
                <p:nvPr/>
              </p:nvSpPr>
              <p:spPr bwMode="auto">
                <a:xfrm flipV="1">
                  <a:off x="9799" y="9410"/>
                  <a:ext cx="113" cy="19"/>
                </a:xfrm>
                <a:prstGeom prst="line">
                  <a:avLst/>
                </a:prstGeom>
                <a:noFill/>
                <a:ln w="9652">
                  <a:solidFill>
                    <a:srgbClr val="000000"/>
                  </a:solidFill>
                  <a:round/>
                  <a:headEnd/>
                  <a:tailEnd/>
                </a:ln>
              </p:spPr>
              <p:txBody>
                <a:bodyPr/>
                <a:lstStyle/>
                <a:p>
                  <a:endParaRPr lang="ru-RU"/>
                </a:p>
              </p:txBody>
            </p:sp>
            <p:sp>
              <p:nvSpPr>
                <p:cNvPr id="529801" name="Line 393"/>
                <p:cNvSpPr>
                  <a:spLocks noChangeAspect="1" noChangeShapeType="1"/>
                </p:cNvSpPr>
                <p:nvPr/>
              </p:nvSpPr>
              <p:spPr bwMode="auto">
                <a:xfrm flipH="1">
                  <a:off x="9912" y="8872"/>
                  <a:ext cx="101" cy="184"/>
                </a:xfrm>
                <a:prstGeom prst="line">
                  <a:avLst/>
                </a:prstGeom>
                <a:noFill/>
                <a:ln w="9652">
                  <a:solidFill>
                    <a:srgbClr val="000000"/>
                  </a:solidFill>
                  <a:round/>
                  <a:headEnd/>
                  <a:tailEnd/>
                </a:ln>
              </p:spPr>
              <p:txBody>
                <a:bodyPr/>
                <a:lstStyle/>
                <a:p>
                  <a:endParaRPr lang="ru-RU"/>
                </a:p>
              </p:txBody>
            </p:sp>
            <p:sp>
              <p:nvSpPr>
                <p:cNvPr id="529802" name="Line 394"/>
                <p:cNvSpPr>
                  <a:spLocks noChangeAspect="1" noChangeShapeType="1"/>
                </p:cNvSpPr>
                <p:nvPr/>
              </p:nvSpPr>
              <p:spPr bwMode="auto">
                <a:xfrm flipH="1" flipV="1">
                  <a:off x="9463" y="8717"/>
                  <a:ext cx="193" cy="103"/>
                </a:xfrm>
                <a:prstGeom prst="line">
                  <a:avLst/>
                </a:prstGeom>
                <a:noFill/>
                <a:ln w="9652">
                  <a:solidFill>
                    <a:srgbClr val="000000"/>
                  </a:solidFill>
                  <a:round/>
                  <a:headEnd/>
                  <a:tailEnd/>
                </a:ln>
              </p:spPr>
              <p:txBody>
                <a:bodyPr/>
                <a:lstStyle/>
                <a:p>
                  <a:endParaRPr lang="ru-RU"/>
                </a:p>
              </p:txBody>
            </p:sp>
            <p:sp>
              <p:nvSpPr>
                <p:cNvPr id="529803" name="Line 395"/>
                <p:cNvSpPr>
                  <a:spLocks noChangeAspect="1" noChangeShapeType="1"/>
                </p:cNvSpPr>
                <p:nvPr/>
              </p:nvSpPr>
              <p:spPr bwMode="auto">
                <a:xfrm flipH="1" flipV="1">
                  <a:off x="9469" y="8754"/>
                  <a:ext cx="149" cy="82"/>
                </a:xfrm>
                <a:prstGeom prst="line">
                  <a:avLst/>
                </a:prstGeom>
                <a:noFill/>
                <a:ln w="9652">
                  <a:solidFill>
                    <a:srgbClr val="000000"/>
                  </a:solidFill>
                  <a:round/>
                  <a:headEnd/>
                  <a:tailEnd/>
                </a:ln>
              </p:spPr>
              <p:txBody>
                <a:bodyPr/>
                <a:lstStyle/>
                <a:p>
                  <a:endParaRPr lang="ru-RU"/>
                </a:p>
              </p:txBody>
            </p:sp>
            <p:sp>
              <p:nvSpPr>
                <p:cNvPr id="529804" name="Line 396"/>
                <p:cNvSpPr>
                  <a:spLocks noChangeAspect="1" noChangeShapeType="1"/>
                </p:cNvSpPr>
                <p:nvPr/>
              </p:nvSpPr>
              <p:spPr bwMode="auto">
                <a:xfrm flipV="1">
                  <a:off x="9267" y="8717"/>
                  <a:ext cx="196" cy="105"/>
                </a:xfrm>
                <a:prstGeom prst="line">
                  <a:avLst/>
                </a:prstGeom>
                <a:noFill/>
                <a:ln w="9652">
                  <a:solidFill>
                    <a:srgbClr val="000000"/>
                  </a:solidFill>
                  <a:round/>
                  <a:headEnd/>
                  <a:tailEnd/>
                </a:ln>
              </p:spPr>
              <p:txBody>
                <a:bodyPr/>
                <a:lstStyle/>
                <a:p>
                  <a:endParaRPr lang="ru-RU"/>
                </a:p>
              </p:txBody>
            </p:sp>
            <p:sp>
              <p:nvSpPr>
                <p:cNvPr id="529805" name="Line 397"/>
                <p:cNvSpPr>
                  <a:spLocks noChangeAspect="1" noChangeShapeType="1"/>
                </p:cNvSpPr>
                <p:nvPr/>
              </p:nvSpPr>
              <p:spPr bwMode="auto">
                <a:xfrm flipH="1">
                  <a:off x="9656" y="9506"/>
                  <a:ext cx="23" cy="142"/>
                </a:xfrm>
                <a:prstGeom prst="line">
                  <a:avLst/>
                </a:prstGeom>
                <a:noFill/>
                <a:ln w="9652">
                  <a:solidFill>
                    <a:srgbClr val="000000"/>
                  </a:solidFill>
                  <a:round/>
                  <a:headEnd/>
                  <a:tailEnd/>
                </a:ln>
              </p:spPr>
              <p:txBody>
                <a:bodyPr/>
                <a:lstStyle/>
                <a:p>
                  <a:endParaRPr lang="ru-RU"/>
                </a:p>
              </p:txBody>
            </p:sp>
            <p:sp>
              <p:nvSpPr>
                <p:cNvPr id="529806" name="Line 398"/>
                <p:cNvSpPr>
                  <a:spLocks noChangeAspect="1" noChangeShapeType="1"/>
                </p:cNvSpPr>
                <p:nvPr/>
              </p:nvSpPr>
              <p:spPr bwMode="auto">
                <a:xfrm flipH="1" flipV="1">
                  <a:off x="9656" y="9648"/>
                  <a:ext cx="200" cy="92"/>
                </a:xfrm>
                <a:prstGeom prst="line">
                  <a:avLst/>
                </a:prstGeom>
                <a:noFill/>
                <a:ln w="9652">
                  <a:solidFill>
                    <a:srgbClr val="000000"/>
                  </a:solidFill>
                  <a:round/>
                  <a:headEnd/>
                  <a:tailEnd/>
                </a:ln>
              </p:spPr>
              <p:txBody>
                <a:bodyPr/>
                <a:lstStyle/>
                <a:p>
                  <a:endParaRPr lang="ru-RU"/>
                </a:p>
              </p:txBody>
            </p:sp>
            <p:sp>
              <p:nvSpPr>
                <p:cNvPr id="529807" name="Line 399"/>
                <p:cNvSpPr>
                  <a:spLocks noChangeAspect="1" noChangeShapeType="1"/>
                </p:cNvSpPr>
                <p:nvPr/>
              </p:nvSpPr>
              <p:spPr bwMode="auto">
                <a:xfrm flipH="1" flipV="1">
                  <a:off x="9244" y="9503"/>
                  <a:ext cx="25" cy="145"/>
                </a:xfrm>
                <a:prstGeom prst="line">
                  <a:avLst/>
                </a:prstGeom>
                <a:noFill/>
                <a:ln w="9652">
                  <a:solidFill>
                    <a:srgbClr val="000000"/>
                  </a:solidFill>
                  <a:round/>
                  <a:headEnd/>
                  <a:tailEnd/>
                </a:ln>
              </p:spPr>
              <p:txBody>
                <a:bodyPr/>
                <a:lstStyle/>
                <a:p>
                  <a:endParaRPr lang="ru-RU"/>
                </a:p>
              </p:txBody>
            </p:sp>
            <p:sp>
              <p:nvSpPr>
                <p:cNvPr id="529808" name="Line 400"/>
                <p:cNvSpPr>
                  <a:spLocks noChangeAspect="1" noChangeShapeType="1"/>
                </p:cNvSpPr>
                <p:nvPr/>
              </p:nvSpPr>
              <p:spPr bwMode="auto">
                <a:xfrm flipH="1" flipV="1">
                  <a:off x="9214" y="9530"/>
                  <a:ext cx="16" cy="98"/>
                </a:xfrm>
                <a:prstGeom prst="line">
                  <a:avLst/>
                </a:prstGeom>
                <a:noFill/>
                <a:ln w="9652">
                  <a:solidFill>
                    <a:srgbClr val="000000"/>
                  </a:solidFill>
                  <a:round/>
                  <a:headEnd/>
                  <a:tailEnd/>
                </a:ln>
              </p:spPr>
              <p:txBody>
                <a:bodyPr/>
                <a:lstStyle/>
                <a:p>
                  <a:endParaRPr lang="ru-RU"/>
                </a:p>
              </p:txBody>
            </p:sp>
            <p:sp>
              <p:nvSpPr>
                <p:cNvPr id="529809" name="Line 401"/>
                <p:cNvSpPr>
                  <a:spLocks noChangeAspect="1" noChangeShapeType="1"/>
                </p:cNvSpPr>
                <p:nvPr/>
              </p:nvSpPr>
              <p:spPr bwMode="auto">
                <a:xfrm flipH="1">
                  <a:off x="9069" y="9648"/>
                  <a:ext cx="200" cy="92"/>
                </a:xfrm>
                <a:prstGeom prst="line">
                  <a:avLst/>
                </a:prstGeom>
                <a:noFill/>
                <a:ln w="9652">
                  <a:solidFill>
                    <a:srgbClr val="000000"/>
                  </a:solidFill>
                  <a:round/>
                  <a:headEnd/>
                  <a:tailEnd/>
                </a:ln>
              </p:spPr>
              <p:txBody>
                <a:bodyPr/>
                <a:lstStyle/>
                <a:p>
                  <a:endParaRPr lang="ru-RU"/>
                </a:p>
              </p:txBody>
            </p:sp>
            <p:sp>
              <p:nvSpPr>
                <p:cNvPr id="529810" name="Line 402"/>
                <p:cNvSpPr>
                  <a:spLocks noChangeAspect="1" noChangeShapeType="1"/>
                </p:cNvSpPr>
                <p:nvPr/>
              </p:nvSpPr>
              <p:spPr bwMode="auto">
                <a:xfrm>
                  <a:off x="9755" y="9033"/>
                  <a:ext cx="157" cy="23"/>
                </a:xfrm>
                <a:prstGeom prst="line">
                  <a:avLst/>
                </a:prstGeom>
                <a:noFill/>
                <a:ln w="9652">
                  <a:solidFill>
                    <a:srgbClr val="000000"/>
                  </a:solidFill>
                  <a:round/>
                  <a:headEnd/>
                  <a:tailEnd/>
                </a:ln>
              </p:spPr>
              <p:txBody>
                <a:bodyPr/>
                <a:lstStyle/>
                <a:p>
                  <a:endParaRPr lang="ru-RU"/>
                </a:p>
              </p:txBody>
            </p:sp>
            <p:sp>
              <p:nvSpPr>
                <p:cNvPr id="529811" name="Line 403"/>
                <p:cNvSpPr>
                  <a:spLocks noChangeAspect="1" noChangeShapeType="1"/>
                </p:cNvSpPr>
                <p:nvPr/>
              </p:nvSpPr>
              <p:spPr bwMode="auto">
                <a:xfrm>
                  <a:off x="9786" y="9006"/>
                  <a:ext cx="107" cy="15"/>
                </a:xfrm>
                <a:prstGeom prst="line">
                  <a:avLst/>
                </a:prstGeom>
                <a:noFill/>
                <a:ln w="9652">
                  <a:solidFill>
                    <a:srgbClr val="000000"/>
                  </a:solidFill>
                  <a:round/>
                  <a:headEnd/>
                  <a:tailEnd/>
                </a:ln>
              </p:spPr>
              <p:txBody>
                <a:bodyPr/>
                <a:lstStyle/>
                <a:p>
                  <a:endParaRPr lang="ru-RU"/>
                </a:p>
              </p:txBody>
            </p:sp>
            <p:sp>
              <p:nvSpPr>
                <p:cNvPr id="529812" name="Line 404"/>
                <p:cNvSpPr>
                  <a:spLocks noChangeAspect="1" noChangeShapeType="1"/>
                </p:cNvSpPr>
                <p:nvPr/>
              </p:nvSpPr>
              <p:spPr bwMode="auto">
                <a:xfrm>
                  <a:off x="8901" y="9234"/>
                  <a:ext cx="112" cy="178"/>
                </a:xfrm>
                <a:prstGeom prst="line">
                  <a:avLst/>
                </a:prstGeom>
                <a:noFill/>
                <a:ln w="9652">
                  <a:solidFill>
                    <a:srgbClr val="000000"/>
                  </a:solidFill>
                  <a:round/>
                  <a:headEnd/>
                  <a:tailEnd/>
                </a:ln>
              </p:spPr>
              <p:txBody>
                <a:bodyPr/>
                <a:lstStyle/>
                <a:p>
                  <a:endParaRPr lang="ru-RU"/>
                </a:p>
              </p:txBody>
            </p:sp>
            <p:sp>
              <p:nvSpPr>
                <p:cNvPr id="529813" name="Line 405"/>
                <p:cNvSpPr>
                  <a:spLocks noChangeAspect="1" noChangeShapeType="1"/>
                </p:cNvSpPr>
                <p:nvPr/>
              </p:nvSpPr>
              <p:spPr bwMode="auto">
                <a:xfrm>
                  <a:off x="8943" y="9238"/>
                  <a:ext cx="87" cy="138"/>
                </a:xfrm>
                <a:prstGeom prst="line">
                  <a:avLst/>
                </a:prstGeom>
                <a:noFill/>
                <a:ln w="9652">
                  <a:solidFill>
                    <a:srgbClr val="000000"/>
                  </a:solidFill>
                  <a:round/>
                  <a:headEnd/>
                  <a:tailEnd/>
                </a:ln>
              </p:spPr>
              <p:txBody>
                <a:bodyPr/>
                <a:lstStyle/>
                <a:p>
                  <a:endParaRPr lang="ru-RU"/>
                </a:p>
              </p:txBody>
            </p:sp>
            <p:sp>
              <p:nvSpPr>
                <p:cNvPr id="529814" name="Line 406"/>
                <p:cNvSpPr>
                  <a:spLocks noChangeAspect="1" noChangeShapeType="1"/>
                </p:cNvSpPr>
                <p:nvPr/>
              </p:nvSpPr>
              <p:spPr bwMode="auto">
                <a:xfrm flipV="1">
                  <a:off x="8910" y="9412"/>
                  <a:ext cx="103" cy="181"/>
                </a:xfrm>
                <a:prstGeom prst="line">
                  <a:avLst/>
                </a:prstGeom>
                <a:noFill/>
                <a:ln w="9652">
                  <a:solidFill>
                    <a:srgbClr val="000000"/>
                  </a:solidFill>
                  <a:round/>
                  <a:headEnd/>
                  <a:tailEnd/>
                </a:ln>
              </p:spPr>
              <p:txBody>
                <a:bodyPr/>
                <a:lstStyle/>
                <a:p>
                  <a:endParaRPr lang="ru-RU"/>
                </a:p>
              </p:txBody>
            </p:sp>
            <p:sp>
              <p:nvSpPr>
                <p:cNvPr id="529815" name="Line 407"/>
                <p:cNvSpPr>
                  <a:spLocks noChangeAspect="1" noChangeShapeType="1"/>
                </p:cNvSpPr>
                <p:nvPr/>
              </p:nvSpPr>
              <p:spPr bwMode="auto">
                <a:xfrm flipH="1" flipV="1">
                  <a:off x="9854" y="8726"/>
                  <a:ext cx="159" cy="146"/>
                </a:xfrm>
                <a:prstGeom prst="line">
                  <a:avLst/>
                </a:prstGeom>
                <a:noFill/>
                <a:ln w="9652">
                  <a:solidFill>
                    <a:srgbClr val="000000"/>
                  </a:solidFill>
                  <a:round/>
                  <a:headEnd/>
                  <a:tailEnd/>
                </a:ln>
              </p:spPr>
              <p:txBody>
                <a:bodyPr/>
                <a:lstStyle/>
                <a:p>
                  <a:endParaRPr lang="ru-RU"/>
                </a:p>
              </p:txBody>
            </p:sp>
            <p:sp>
              <p:nvSpPr>
                <p:cNvPr id="529816" name="Line 408"/>
                <p:cNvSpPr>
                  <a:spLocks noChangeAspect="1" noChangeShapeType="1"/>
                </p:cNvSpPr>
                <p:nvPr/>
              </p:nvSpPr>
              <p:spPr bwMode="auto">
                <a:xfrm flipH="1" flipV="1">
                  <a:off x="9849" y="8764"/>
                  <a:ext cx="126" cy="112"/>
                </a:xfrm>
                <a:prstGeom prst="line">
                  <a:avLst/>
                </a:prstGeom>
                <a:noFill/>
                <a:ln w="9652">
                  <a:solidFill>
                    <a:srgbClr val="000000"/>
                  </a:solidFill>
                  <a:round/>
                  <a:headEnd/>
                  <a:tailEnd/>
                </a:ln>
              </p:spPr>
              <p:txBody>
                <a:bodyPr/>
                <a:lstStyle/>
                <a:p>
                  <a:endParaRPr lang="ru-RU"/>
                </a:p>
              </p:txBody>
            </p:sp>
            <p:sp>
              <p:nvSpPr>
                <p:cNvPr id="529817" name="Line 409"/>
                <p:cNvSpPr>
                  <a:spLocks noChangeAspect="1" noChangeShapeType="1"/>
                </p:cNvSpPr>
                <p:nvPr/>
              </p:nvSpPr>
              <p:spPr bwMode="auto">
                <a:xfrm>
                  <a:off x="8910" y="9593"/>
                  <a:ext cx="161" cy="147"/>
                </a:xfrm>
                <a:prstGeom prst="line">
                  <a:avLst/>
                </a:prstGeom>
                <a:noFill/>
                <a:ln w="9652">
                  <a:solidFill>
                    <a:srgbClr val="000000"/>
                  </a:solidFill>
                  <a:round/>
                  <a:headEnd/>
                  <a:tailEnd/>
                </a:ln>
              </p:spPr>
              <p:txBody>
                <a:bodyPr/>
                <a:lstStyle/>
                <a:p>
                  <a:endParaRPr lang="ru-RU"/>
                </a:p>
              </p:txBody>
            </p:sp>
            <p:sp>
              <p:nvSpPr>
                <p:cNvPr id="529818" name="Line 410"/>
                <p:cNvSpPr>
                  <a:spLocks noChangeAspect="1" noChangeShapeType="1"/>
                </p:cNvSpPr>
                <p:nvPr/>
              </p:nvSpPr>
              <p:spPr bwMode="auto">
                <a:xfrm>
                  <a:off x="8951" y="9589"/>
                  <a:ext cx="125" cy="113"/>
                </a:xfrm>
                <a:prstGeom prst="line">
                  <a:avLst/>
                </a:prstGeom>
                <a:noFill/>
                <a:ln w="9652">
                  <a:solidFill>
                    <a:srgbClr val="000000"/>
                  </a:solidFill>
                  <a:round/>
                  <a:headEnd/>
                  <a:tailEnd/>
                </a:ln>
              </p:spPr>
              <p:txBody>
                <a:bodyPr/>
                <a:lstStyle/>
                <a:p>
                  <a:endParaRPr lang="ru-RU"/>
                </a:p>
              </p:txBody>
            </p:sp>
            <p:sp>
              <p:nvSpPr>
                <p:cNvPr id="529819" name="Line 411"/>
                <p:cNvSpPr>
                  <a:spLocks noChangeAspect="1" noChangeShapeType="1"/>
                </p:cNvSpPr>
                <p:nvPr/>
              </p:nvSpPr>
              <p:spPr bwMode="auto">
                <a:xfrm flipH="1" flipV="1">
                  <a:off x="9267" y="9648"/>
                  <a:ext cx="196" cy="102"/>
                </a:xfrm>
                <a:prstGeom prst="line">
                  <a:avLst/>
                </a:prstGeom>
                <a:noFill/>
                <a:ln w="9652">
                  <a:solidFill>
                    <a:srgbClr val="000000"/>
                  </a:solidFill>
                  <a:round/>
                  <a:headEnd/>
                  <a:tailEnd/>
                </a:ln>
              </p:spPr>
              <p:txBody>
                <a:bodyPr/>
                <a:lstStyle/>
                <a:p>
                  <a:endParaRPr lang="ru-RU"/>
                </a:p>
              </p:txBody>
            </p:sp>
            <p:sp>
              <p:nvSpPr>
                <p:cNvPr id="529820" name="Line 412"/>
                <p:cNvSpPr>
                  <a:spLocks noChangeAspect="1" noChangeShapeType="1"/>
                </p:cNvSpPr>
                <p:nvPr/>
              </p:nvSpPr>
              <p:spPr bwMode="auto">
                <a:xfrm flipV="1">
                  <a:off x="9463" y="9648"/>
                  <a:ext cx="193" cy="102"/>
                </a:xfrm>
                <a:prstGeom prst="line">
                  <a:avLst/>
                </a:prstGeom>
                <a:noFill/>
                <a:ln w="9652">
                  <a:solidFill>
                    <a:srgbClr val="000000"/>
                  </a:solidFill>
                  <a:round/>
                  <a:headEnd/>
                  <a:tailEnd/>
                </a:ln>
              </p:spPr>
              <p:txBody>
                <a:bodyPr/>
                <a:lstStyle/>
                <a:p>
                  <a:endParaRPr lang="ru-RU"/>
                </a:p>
              </p:txBody>
            </p:sp>
            <p:sp>
              <p:nvSpPr>
                <p:cNvPr id="529821" name="Line 413"/>
                <p:cNvSpPr>
                  <a:spLocks noChangeAspect="1" noChangeShapeType="1"/>
                </p:cNvSpPr>
                <p:nvPr/>
              </p:nvSpPr>
              <p:spPr bwMode="auto">
                <a:xfrm flipV="1">
                  <a:off x="9469" y="9630"/>
                  <a:ext cx="151" cy="81"/>
                </a:xfrm>
                <a:prstGeom prst="line">
                  <a:avLst/>
                </a:prstGeom>
                <a:noFill/>
                <a:ln w="9652">
                  <a:solidFill>
                    <a:srgbClr val="000000"/>
                  </a:solidFill>
                  <a:round/>
                  <a:headEnd/>
                  <a:tailEnd/>
                </a:ln>
              </p:spPr>
              <p:txBody>
                <a:bodyPr/>
                <a:lstStyle/>
                <a:p>
                  <a:endParaRPr lang="ru-RU"/>
                </a:p>
              </p:txBody>
            </p:sp>
            <p:sp>
              <p:nvSpPr>
                <p:cNvPr id="529822" name="Rectangle 414"/>
                <p:cNvSpPr>
                  <a:spLocks noChangeAspect="1" noChangeArrowheads="1"/>
                </p:cNvSpPr>
                <p:nvPr/>
              </p:nvSpPr>
              <p:spPr bwMode="auto">
                <a:xfrm>
                  <a:off x="9397" y="9178"/>
                  <a:ext cx="209" cy="143"/>
                </a:xfrm>
                <a:prstGeom prst="rect">
                  <a:avLst/>
                </a:prstGeom>
                <a:noFill/>
                <a:ln w="9652">
                  <a:noFill/>
                  <a:miter lim="800000"/>
                  <a:headEnd/>
                  <a:tailEnd/>
                </a:ln>
              </p:spPr>
              <p:txBody>
                <a:bodyPr/>
                <a:lstStyle/>
                <a:p>
                  <a:endParaRPr lang="ru-RU"/>
                </a:p>
              </p:txBody>
            </p:sp>
            <p:sp>
              <p:nvSpPr>
                <p:cNvPr id="529823" name="Line 415"/>
                <p:cNvSpPr>
                  <a:spLocks noChangeAspect="1" noChangeShapeType="1"/>
                </p:cNvSpPr>
                <p:nvPr/>
              </p:nvSpPr>
              <p:spPr bwMode="auto">
                <a:xfrm>
                  <a:off x="9246" y="9066"/>
                  <a:ext cx="151" cy="126"/>
                </a:xfrm>
                <a:prstGeom prst="line">
                  <a:avLst/>
                </a:prstGeom>
                <a:noFill/>
                <a:ln w="9652">
                  <a:solidFill>
                    <a:srgbClr val="000000"/>
                  </a:solidFill>
                  <a:round/>
                  <a:headEnd/>
                  <a:tailEnd/>
                </a:ln>
              </p:spPr>
              <p:txBody>
                <a:bodyPr/>
                <a:lstStyle/>
                <a:p>
                  <a:endParaRPr lang="ru-RU"/>
                </a:p>
              </p:txBody>
            </p:sp>
            <p:sp>
              <p:nvSpPr>
                <p:cNvPr id="529824" name="Line 416"/>
                <p:cNvSpPr>
                  <a:spLocks noChangeAspect="1" noChangeShapeType="1"/>
                </p:cNvSpPr>
                <p:nvPr/>
              </p:nvSpPr>
              <p:spPr bwMode="auto">
                <a:xfrm>
                  <a:off x="9536" y="9303"/>
                  <a:ext cx="152" cy="126"/>
                </a:xfrm>
                <a:prstGeom prst="line">
                  <a:avLst/>
                </a:prstGeom>
                <a:noFill/>
                <a:ln w="9652">
                  <a:solidFill>
                    <a:srgbClr val="000000"/>
                  </a:solidFill>
                  <a:round/>
                  <a:headEnd/>
                  <a:tailEnd/>
                </a:ln>
              </p:spPr>
              <p:txBody>
                <a:bodyPr/>
                <a:lstStyle/>
                <a:p>
                  <a:endParaRPr lang="ru-RU"/>
                </a:p>
              </p:txBody>
            </p:sp>
            <p:sp>
              <p:nvSpPr>
                <p:cNvPr id="529825" name="Line 417"/>
                <p:cNvSpPr>
                  <a:spLocks noChangeAspect="1" noChangeShapeType="1"/>
                </p:cNvSpPr>
                <p:nvPr/>
              </p:nvSpPr>
              <p:spPr bwMode="auto">
                <a:xfrm flipH="1">
                  <a:off x="10304" y="9360"/>
                  <a:ext cx="187" cy="0"/>
                </a:xfrm>
                <a:prstGeom prst="line">
                  <a:avLst/>
                </a:prstGeom>
                <a:noFill/>
                <a:ln w="9652">
                  <a:solidFill>
                    <a:srgbClr val="000000"/>
                  </a:solidFill>
                  <a:round/>
                  <a:headEnd/>
                  <a:tailEnd/>
                </a:ln>
              </p:spPr>
              <p:txBody>
                <a:bodyPr/>
                <a:lstStyle/>
                <a:p>
                  <a:endParaRPr lang="ru-RU"/>
                </a:p>
              </p:txBody>
            </p:sp>
            <p:sp>
              <p:nvSpPr>
                <p:cNvPr id="529826" name="Line 418"/>
                <p:cNvSpPr>
                  <a:spLocks noChangeAspect="1" noChangeShapeType="1"/>
                </p:cNvSpPr>
                <p:nvPr/>
              </p:nvSpPr>
              <p:spPr bwMode="auto">
                <a:xfrm flipH="1" flipV="1">
                  <a:off x="10208" y="9243"/>
                  <a:ext cx="96" cy="117"/>
                </a:xfrm>
                <a:prstGeom prst="line">
                  <a:avLst/>
                </a:prstGeom>
                <a:noFill/>
                <a:ln w="9652">
                  <a:solidFill>
                    <a:srgbClr val="000000"/>
                  </a:solidFill>
                  <a:round/>
                  <a:headEnd/>
                  <a:tailEnd/>
                </a:ln>
              </p:spPr>
              <p:txBody>
                <a:bodyPr/>
                <a:lstStyle/>
                <a:p>
                  <a:endParaRPr lang="ru-RU"/>
                </a:p>
              </p:txBody>
            </p:sp>
            <p:sp>
              <p:nvSpPr>
                <p:cNvPr id="529827" name="Line 419"/>
                <p:cNvSpPr>
                  <a:spLocks noChangeAspect="1" noChangeShapeType="1"/>
                </p:cNvSpPr>
                <p:nvPr/>
              </p:nvSpPr>
              <p:spPr bwMode="auto">
                <a:xfrm flipV="1">
                  <a:off x="10208" y="9128"/>
                  <a:ext cx="96" cy="117"/>
                </a:xfrm>
                <a:prstGeom prst="line">
                  <a:avLst/>
                </a:prstGeom>
                <a:noFill/>
                <a:ln w="9652">
                  <a:solidFill>
                    <a:srgbClr val="000000"/>
                  </a:solidFill>
                  <a:round/>
                  <a:headEnd/>
                  <a:tailEnd/>
                </a:ln>
              </p:spPr>
              <p:txBody>
                <a:bodyPr/>
                <a:lstStyle/>
                <a:p>
                  <a:endParaRPr lang="ru-RU"/>
                </a:p>
              </p:txBody>
            </p:sp>
            <p:sp>
              <p:nvSpPr>
                <p:cNvPr id="529828" name="Line 420"/>
                <p:cNvSpPr>
                  <a:spLocks noChangeAspect="1" noChangeShapeType="1"/>
                </p:cNvSpPr>
                <p:nvPr/>
              </p:nvSpPr>
              <p:spPr bwMode="auto">
                <a:xfrm>
                  <a:off x="10304" y="9128"/>
                  <a:ext cx="187" cy="2"/>
                </a:xfrm>
                <a:prstGeom prst="line">
                  <a:avLst/>
                </a:prstGeom>
                <a:noFill/>
                <a:ln w="9652">
                  <a:solidFill>
                    <a:srgbClr val="000000"/>
                  </a:solidFill>
                  <a:round/>
                  <a:headEnd/>
                  <a:tailEnd/>
                </a:ln>
              </p:spPr>
              <p:txBody>
                <a:bodyPr/>
                <a:lstStyle/>
                <a:p>
                  <a:endParaRPr lang="ru-RU"/>
                </a:p>
              </p:txBody>
            </p:sp>
            <p:sp>
              <p:nvSpPr>
                <p:cNvPr id="529829" name="Line 421"/>
                <p:cNvSpPr>
                  <a:spLocks noChangeAspect="1" noChangeShapeType="1"/>
                </p:cNvSpPr>
                <p:nvPr/>
              </p:nvSpPr>
              <p:spPr bwMode="auto">
                <a:xfrm>
                  <a:off x="10491" y="9128"/>
                  <a:ext cx="94" cy="117"/>
                </a:xfrm>
                <a:prstGeom prst="line">
                  <a:avLst/>
                </a:prstGeom>
                <a:noFill/>
                <a:ln w="9652">
                  <a:solidFill>
                    <a:srgbClr val="000000"/>
                  </a:solidFill>
                  <a:round/>
                  <a:headEnd/>
                  <a:tailEnd/>
                </a:ln>
              </p:spPr>
              <p:txBody>
                <a:bodyPr/>
                <a:lstStyle/>
                <a:p>
                  <a:endParaRPr lang="ru-RU"/>
                </a:p>
              </p:txBody>
            </p:sp>
            <p:sp>
              <p:nvSpPr>
                <p:cNvPr id="529830" name="Line 422"/>
                <p:cNvSpPr>
                  <a:spLocks noChangeAspect="1" noChangeShapeType="1"/>
                </p:cNvSpPr>
                <p:nvPr/>
              </p:nvSpPr>
              <p:spPr bwMode="auto">
                <a:xfrm flipH="1">
                  <a:off x="10491" y="9243"/>
                  <a:ext cx="94" cy="117"/>
                </a:xfrm>
                <a:prstGeom prst="line">
                  <a:avLst/>
                </a:prstGeom>
                <a:noFill/>
                <a:ln w="9652">
                  <a:solidFill>
                    <a:srgbClr val="000000"/>
                  </a:solidFill>
                  <a:round/>
                  <a:headEnd/>
                  <a:tailEnd/>
                </a:ln>
              </p:spPr>
              <p:txBody>
                <a:bodyPr/>
                <a:lstStyle/>
                <a:p>
                  <a:endParaRPr lang="ru-RU"/>
                </a:p>
              </p:txBody>
            </p:sp>
            <p:sp>
              <p:nvSpPr>
                <p:cNvPr id="529831" name="Oval 423"/>
                <p:cNvSpPr>
                  <a:spLocks noChangeAspect="1" noChangeArrowheads="1"/>
                </p:cNvSpPr>
                <p:nvPr/>
              </p:nvSpPr>
              <p:spPr bwMode="auto">
                <a:xfrm>
                  <a:off x="10267" y="9164"/>
                  <a:ext cx="266" cy="162"/>
                </a:xfrm>
                <a:prstGeom prst="ellipse">
                  <a:avLst/>
                </a:prstGeom>
                <a:noFill/>
                <a:ln w="9652">
                  <a:solidFill>
                    <a:srgbClr val="000000"/>
                  </a:solidFill>
                  <a:round/>
                  <a:headEnd/>
                  <a:tailEnd/>
                </a:ln>
              </p:spPr>
              <p:txBody>
                <a:bodyPr/>
                <a:lstStyle/>
                <a:p>
                  <a:endParaRPr lang="ru-RU"/>
                </a:p>
              </p:txBody>
            </p:sp>
            <p:sp>
              <p:nvSpPr>
                <p:cNvPr id="529832" name="Line 424"/>
                <p:cNvSpPr>
                  <a:spLocks noChangeAspect="1" noChangeShapeType="1"/>
                </p:cNvSpPr>
                <p:nvPr/>
              </p:nvSpPr>
              <p:spPr bwMode="auto">
                <a:xfrm flipH="1">
                  <a:off x="9458" y="10190"/>
                  <a:ext cx="125" cy="86"/>
                </a:xfrm>
                <a:prstGeom prst="line">
                  <a:avLst/>
                </a:prstGeom>
                <a:noFill/>
                <a:ln w="9652">
                  <a:solidFill>
                    <a:srgbClr val="000000"/>
                  </a:solidFill>
                  <a:round/>
                  <a:headEnd/>
                  <a:tailEnd/>
                </a:ln>
              </p:spPr>
              <p:txBody>
                <a:bodyPr/>
                <a:lstStyle/>
                <a:p>
                  <a:endParaRPr lang="ru-RU"/>
                </a:p>
              </p:txBody>
            </p:sp>
            <p:sp>
              <p:nvSpPr>
                <p:cNvPr id="529833" name="Line 425"/>
                <p:cNvSpPr>
                  <a:spLocks noChangeAspect="1" noChangeShapeType="1"/>
                </p:cNvSpPr>
                <p:nvPr/>
              </p:nvSpPr>
              <p:spPr bwMode="auto">
                <a:xfrm flipH="1" flipV="1">
                  <a:off x="9332" y="10190"/>
                  <a:ext cx="126" cy="86"/>
                </a:xfrm>
                <a:prstGeom prst="line">
                  <a:avLst/>
                </a:prstGeom>
                <a:noFill/>
                <a:ln w="9652">
                  <a:solidFill>
                    <a:srgbClr val="000000"/>
                  </a:solidFill>
                  <a:round/>
                  <a:headEnd/>
                  <a:tailEnd/>
                </a:ln>
              </p:spPr>
              <p:txBody>
                <a:bodyPr/>
                <a:lstStyle/>
                <a:p>
                  <a:endParaRPr lang="ru-RU"/>
                </a:p>
              </p:txBody>
            </p:sp>
            <p:grpSp>
              <p:nvGrpSpPr>
                <p:cNvPr id="6" name="Group 426"/>
                <p:cNvGrpSpPr>
                  <a:grpSpLocks noChangeAspect="1"/>
                </p:cNvGrpSpPr>
                <p:nvPr/>
              </p:nvGrpSpPr>
              <p:grpSpPr bwMode="auto">
                <a:xfrm>
                  <a:off x="9332" y="9934"/>
                  <a:ext cx="252" cy="294"/>
                  <a:chOff x="4490" y="5942"/>
                  <a:chExt cx="296" cy="335"/>
                </a:xfrm>
              </p:grpSpPr>
              <p:sp>
                <p:nvSpPr>
                  <p:cNvPr id="529835" name="Line 427"/>
                  <p:cNvSpPr>
                    <a:spLocks noChangeAspect="1" noChangeShapeType="1"/>
                  </p:cNvSpPr>
                  <p:nvPr/>
                </p:nvSpPr>
                <p:spPr bwMode="auto">
                  <a:xfrm>
                    <a:off x="4785" y="6040"/>
                    <a:ext cx="1" cy="194"/>
                  </a:xfrm>
                  <a:prstGeom prst="line">
                    <a:avLst/>
                  </a:prstGeom>
                  <a:noFill/>
                  <a:ln w="9652">
                    <a:solidFill>
                      <a:srgbClr val="000000"/>
                    </a:solidFill>
                    <a:round/>
                    <a:headEnd/>
                    <a:tailEnd/>
                  </a:ln>
                </p:spPr>
                <p:txBody>
                  <a:bodyPr/>
                  <a:lstStyle/>
                  <a:p>
                    <a:endParaRPr lang="ru-RU"/>
                  </a:p>
                </p:txBody>
              </p:sp>
              <p:sp>
                <p:nvSpPr>
                  <p:cNvPr id="529836" name="Line 428"/>
                  <p:cNvSpPr>
                    <a:spLocks noChangeAspect="1" noChangeShapeType="1"/>
                  </p:cNvSpPr>
                  <p:nvPr/>
                </p:nvSpPr>
                <p:spPr bwMode="auto">
                  <a:xfrm flipV="1">
                    <a:off x="4490" y="6040"/>
                    <a:ext cx="1" cy="194"/>
                  </a:xfrm>
                  <a:prstGeom prst="line">
                    <a:avLst/>
                  </a:prstGeom>
                  <a:noFill/>
                  <a:ln w="9652">
                    <a:solidFill>
                      <a:srgbClr val="000000"/>
                    </a:solidFill>
                    <a:round/>
                    <a:headEnd/>
                    <a:tailEnd/>
                  </a:ln>
                </p:spPr>
                <p:txBody>
                  <a:bodyPr/>
                  <a:lstStyle/>
                  <a:p>
                    <a:endParaRPr lang="ru-RU"/>
                  </a:p>
                </p:txBody>
              </p:sp>
              <p:sp>
                <p:nvSpPr>
                  <p:cNvPr id="529837" name="Line 429"/>
                  <p:cNvSpPr>
                    <a:spLocks noChangeAspect="1" noChangeShapeType="1"/>
                  </p:cNvSpPr>
                  <p:nvPr/>
                </p:nvSpPr>
                <p:spPr bwMode="auto">
                  <a:xfrm flipV="1">
                    <a:off x="4490" y="5942"/>
                    <a:ext cx="148" cy="98"/>
                  </a:xfrm>
                  <a:prstGeom prst="line">
                    <a:avLst/>
                  </a:prstGeom>
                  <a:noFill/>
                  <a:ln w="9652">
                    <a:solidFill>
                      <a:srgbClr val="000000"/>
                    </a:solidFill>
                    <a:round/>
                    <a:headEnd/>
                    <a:tailEnd/>
                  </a:ln>
                </p:spPr>
                <p:txBody>
                  <a:bodyPr/>
                  <a:lstStyle/>
                  <a:p>
                    <a:endParaRPr lang="ru-RU"/>
                  </a:p>
                </p:txBody>
              </p:sp>
              <p:sp>
                <p:nvSpPr>
                  <p:cNvPr id="529838" name="Line 430"/>
                  <p:cNvSpPr>
                    <a:spLocks noChangeAspect="1" noChangeShapeType="1"/>
                  </p:cNvSpPr>
                  <p:nvPr/>
                </p:nvSpPr>
                <p:spPr bwMode="auto">
                  <a:xfrm>
                    <a:off x="4638" y="5942"/>
                    <a:ext cx="147" cy="98"/>
                  </a:xfrm>
                  <a:prstGeom prst="line">
                    <a:avLst/>
                  </a:prstGeom>
                  <a:noFill/>
                  <a:ln w="9652">
                    <a:solidFill>
                      <a:srgbClr val="000000"/>
                    </a:solidFill>
                    <a:round/>
                    <a:headEnd/>
                    <a:tailEnd/>
                  </a:ln>
                </p:spPr>
                <p:txBody>
                  <a:bodyPr/>
                  <a:lstStyle/>
                  <a:p>
                    <a:endParaRPr lang="ru-RU"/>
                  </a:p>
                </p:txBody>
              </p:sp>
              <p:sp>
                <p:nvSpPr>
                  <p:cNvPr id="529839" name="Oval 431"/>
                  <p:cNvSpPr>
                    <a:spLocks noChangeAspect="1" noChangeArrowheads="1"/>
                  </p:cNvSpPr>
                  <p:nvPr/>
                </p:nvSpPr>
                <p:spPr bwMode="auto">
                  <a:xfrm>
                    <a:off x="4533" y="5999"/>
                    <a:ext cx="212" cy="278"/>
                  </a:xfrm>
                  <a:prstGeom prst="ellipse">
                    <a:avLst/>
                  </a:prstGeom>
                  <a:noFill/>
                  <a:ln w="9652">
                    <a:solidFill>
                      <a:srgbClr val="000000"/>
                    </a:solidFill>
                    <a:round/>
                    <a:headEnd/>
                    <a:tailEnd/>
                  </a:ln>
                </p:spPr>
                <p:txBody>
                  <a:bodyPr/>
                  <a:lstStyle/>
                  <a:p>
                    <a:endParaRPr lang="ru-RU"/>
                  </a:p>
                </p:txBody>
              </p:sp>
            </p:grpSp>
            <p:sp>
              <p:nvSpPr>
                <p:cNvPr id="529840" name="Line 432"/>
                <p:cNvSpPr>
                  <a:spLocks noChangeAspect="1" noChangeShapeType="1"/>
                </p:cNvSpPr>
                <p:nvPr/>
              </p:nvSpPr>
              <p:spPr bwMode="auto">
                <a:xfrm>
                  <a:off x="8718" y="9240"/>
                  <a:ext cx="189" cy="1"/>
                </a:xfrm>
                <a:prstGeom prst="line">
                  <a:avLst/>
                </a:prstGeom>
                <a:noFill/>
                <a:ln w="9652">
                  <a:solidFill>
                    <a:srgbClr val="000000"/>
                  </a:solidFill>
                  <a:round/>
                  <a:headEnd/>
                  <a:tailEnd/>
                </a:ln>
              </p:spPr>
              <p:txBody>
                <a:bodyPr/>
                <a:lstStyle/>
                <a:p>
                  <a:endParaRPr lang="ru-RU"/>
                </a:p>
              </p:txBody>
            </p:sp>
            <p:sp>
              <p:nvSpPr>
                <p:cNvPr id="529841" name="Line 433"/>
                <p:cNvSpPr>
                  <a:spLocks noChangeAspect="1" noChangeShapeType="1"/>
                </p:cNvSpPr>
                <p:nvPr/>
              </p:nvSpPr>
              <p:spPr bwMode="auto">
                <a:xfrm>
                  <a:off x="9465" y="9754"/>
                  <a:ext cx="1" cy="173"/>
                </a:xfrm>
                <a:prstGeom prst="line">
                  <a:avLst/>
                </a:prstGeom>
                <a:noFill/>
                <a:ln w="9652">
                  <a:solidFill>
                    <a:srgbClr val="000000"/>
                  </a:solidFill>
                  <a:round/>
                  <a:headEnd/>
                  <a:tailEnd/>
                </a:ln>
              </p:spPr>
              <p:txBody>
                <a:bodyPr/>
                <a:lstStyle/>
                <a:p>
                  <a:endParaRPr lang="ru-RU"/>
                </a:p>
              </p:txBody>
            </p:sp>
            <p:sp>
              <p:nvSpPr>
                <p:cNvPr id="529842" name="Line 434"/>
                <p:cNvSpPr>
                  <a:spLocks noChangeAspect="1" noChangeShapeType="1"/>
                </p:cNvSpPr>
                <p:nvPr/>
              </p:nvSpPr>
              <p:spPr bwMode="auto">
                <a:xfrm>
                  <a:off x="10026" y="9240"/>
                  <a:ext cx="188" cy="1"/>
                </a:xfrm>
                <a:prstGeom prst="line">
                  <a:avLst/>
                </a:prstGeom>
                <a:noFill/>
                <a:ln w="9652">
                  <a:solidFill>
                    <a:srgbClr val="000000"/>
                  </a:solidFill>
                  <a:round/>
                  <a:headEnd/>
                  <a:tailEnd/>
                </a:ln>
              </p:spPr>
              <p:txBody>
                <a:bodyPr/>
                <a:lstStyle/>
                <a:p>
                  <a:endParaRPr lang="ru-RU"/>
                </a:p>
              </p:txBody>
            </p:sp>
            <p:sp>
              <p:nvSpPr>
                <p:cNvPr id="529843" name="Line 435"/>
                <p:cNvSpPr>
                  <a:spLocks noChangeAspect="1" noChangeShapeType="1"/>
                </p:cNvSpPr>
                <p:nvPr/>
              </p:nvSpPr>
              <p:spPr bwMode="auto">
                <a:xfrm flipH="1">
                  <a:off x="9454" y="8451"/>
                  <a:ext cx="126" cy="85"/>
                </a:xfrm>
                <a:prstGeom prst="line">
                  <a:avLst/>
                </a:prstGeom>
                <a:noFill/>
                <a:ln w="9652">
                  <a:solidFill>
                    <a:srgbClr val="000000"/>
                  </a:solidFill>
                  <a:round/>
                  <a:headEnd/>
                  <a:tailEnd/>
                </a:ln>
              </p:spPr>
              <p:txBody>
                <a:bodyPr/>
                <a:lstStyle/>
                <a:p>
                  <a:endParaRPr lang="ru-RU"/>
                </a:p>
              </p:txBody>
            </p:sp>
            <p:sp>
              <p:nvSpPr>
                <p:cNvPr id="529844" name="Line 436"/>
                <p:cNvSpPr>
                  <a:spLocks noChangeAspect="1" noChangeShapeType="1"/>
                </p:cNvSpPr>
                <p:nvPr/>
              </p:nvSpPr>
              <p:spPr bwMode="auto">
                <a:xfrm flipH="1" flipV="1">
                  <a:off x="9329" y="8451"/>
                  <a:ext cx="125" cy="85"/>
                </a:xfrm>
                <a:prstGeom prst="line">
                  <a:avLst/>
                </a:prstGeom>
                <a:noFill/>
                <a:ln w="9652">
                  <a:solidFill>
                    <a:srgbClr val="000000"/>
                  </a:solidFill>
                  <a:round/>
                  <a:headEnd/>
                  <a:tailEnd/>
                </a:ln>
              </p:spPr>
              <p:txBody>
                <a:bodyPr/>
                <a:lstStyle/>
                <a:p>
                  <a:endParaRPr lang="ru-RU"/>
                </a:p>
              </p:txBody>
            </p:sp>
            <p:grpSp>
              <p:nvGrpSpPr>
                <p:cNvPr id="7" name="Group 437"/>
                <p:cNvGrpSpPr>
                  <a:grpSpLocks noChangeAspect="1"/>
                </p:cNvGrpSpPr>
                <p:nvPr/>
              </p:nvGrpSpPr>
              <p:grpSpPr bwMode="auto">
                <a:xfrm>
                  <a:off x="9329" y="8193"/>
                  <a:ext cx="252" cy="293"/>
                  <a:chOff x="4487" y="3956"/>
                  <a:chExt cx="296" cy="336"/>
                </a:xfrm>
              </p:grpSpPr>
              <p:sp>
                <p:nvSpPr>
                  <p:cNvPr id="529846" name="Line 438"/>
                  <p:cNvSpPr>
                    <a:spLocks noChangeAspect="1" noChangeShapeType="1"/>
                  </p:cNvSpPr>
                  <p:nvPr/>
                </p:nvSpPr>
                <p:spPr bwMode="auto">
                  <a:xfrm>
                    <a:off x="4782" y="4054"/>
                    <a:ext cx="1" cy="197"/>
                  </a:xfrm>
                  <a:prstGeom prst="line">
                    <a:avLst/>
                  </a:prstGeom>
                  <a:noFill/>
                  <a:ln w="9652">
                    <a:solidFill>
                      <a:srgbClr val="000000"/>
                    </a:solidFill>
                    <a:round/>
                    <a:headEnd/>
                    <a:tailEnd/>
                  </a:ln>
                </p:spPr>
                <p:txBody>
                  <a:bodyPr/>
                  <a:lstStyle/>
                  <a:p>
                    <a:endParaRPr lang="ru-RU"/>
                  </a:p>
                </p:txBody>
              </p:sp>
              <p:sp>
                <p:nvSpPr>
                  <p:cNvPr id="529847" name="Line 439"/>
                  <p:cNvSpPr>
                    <a:spLocks noChangeAspect="1" noChangeShapeType="1"/>
                  </p:cNvSpPr>
                  <p:nvPr/>
                </p:nvSpPr>
                <p:spPr bwMode="auto">
                  <a:xfrm flipV="1">
                    <a:off x="4487" y="4054"/>
                    <a:ext cx="1" cy="197"/>
                  </a:xfrm>
                  <a:prstGeom prst="line">
                    <a:avLst/>
                  </a:prstGeom>
                  <a:noFill/>
                  <a:ln w="9652">
                    <a:solidFill>
                      <a:srgbClr val="000000"/>
                    </a:solidFill>
                    <a:round/>
                    <a:headEnd/>
                    <a:tailEnd/>
                  </a:ln>
                </p:spPr>
                <p:txBody>
                  <a:bodyPr/>
                  <a:lstStyle/>
                  <a:p>
                    <a:endParaRPr lang="ru-RU"/>
                  </a:p>
                </p:txBody>
              </p:sp>
              <p:sp>
                <p:nvSpPr>
                  <p:cNvPr id="529848" name="Line 440"/>
                  <p:cNvSpPr>
                    <a:spLocks noChangeAspect="1" noChangeShapeType="1"/>
                  </p:cNvSpPr>
                  <p:nvPr/>
                </p:nvSpPr>
                <p:spPr bwMode="auto">
                  <a:xfrm flipV="1">
                    <a:off x="4487" y="3956"/>
                    <a:ext cx="147" cy="98"/>
                  </a:xfrm>
                  <a:prstGeom prst="line">
                    <a:avLst/>
                  </a:prstGeom>
                  <a:noFill/>
                  <a:ln w="9652">
                    <a:solidFill>
                      <a:srgbClr val="000000"/>
                    </a:solidFill>
                    <a:round/>
                    <a:headEnd/>
                    <a:tailEnd/>
                  </a:ln>
                </p:spPr>
                <p:txBody>
                  <a:bodyPr/>
                  <a:lstStyle/>
                  <a:p>
                    <a:endParaRPr lang="ru-RU"/>
                  </a:p>
                </p:txBody>
              </p:sp>
              <p:sp>
                <p:nvSpPr>
                  <p:cNvPr id="529849" name="Line 441"/>
                  <p:cNvSpPr>
                    <a:spLocks noChangeAspect="1" noChangeShapeType="1"/>
                  </p:cNvSpPr>
                  <p:nvPr/>
                </p:nvSpPr>
                <p:spPr bwMode="auto">
                  <a:xfrm>
                    <a:off x="4634" y="3956"/>
                    <a:ext cx="148" cy="98"/>
                  </a:xfrm>
                  <a:prstGeom prst="line">
                    <a:avLst/>
                  </a:prstGeom>
                  <a:noFill/>
                  <a:ln w="9652">
                    <a:solidFill>
                      <a:srgbClr val="000000"/>
                    </a:solidFill>
                    <a:round/>
                    <a:headEnd/>
                    <a:tailEnd/>
                  </a:ln>
                </p:spPr>
                <p:txBody>
                  <a:bodyPr/>
                  <a:lstStyle/>
                  <a:p>
                    <a:endParaRPr lang="ru-RU"/>
                  </a:p>
                </p:txBody>
              </p:sp>
              <p:sp>
                <p:nvSpPr>
                  <p:cNvPr id="529850" name="Oval 442"/>
                  <p:cNvSpPr>
                    <a:spLocks noChangeAspect="1" noChangeArrowheads="1"/>
                  </p:cNvSpPr>
                  <p:nvPr/>
                </p:nvSpPr>
                <p:spPr bwMode="auto">
                  <a:xfrm>
                    <a:off x="4530" y="4016"/>
                    <a:ext cx="212" cy="276"/>
                  </a:xfrm>
                  <a:prstGeom prst="ellipse">
                    <a:avLst/>
                  </a:prstGeom>
                  <a:noFill/>
                  <a:ln w="9652">
                    <a:solidFill>
                      <a:srgbClr val="000000"/>
                    </a:solidFill>
                    <a:round/>
                    <a:headEnd/>
                    <a:tailEnd/>
                  </a:ln>
                </p:spPr>
                <p:txBody>
                  <a:bodyPr/>
                  <a:lstStyle/>
                  <a:p>
                    <a:endParaRPr lang="ru-RU"/>
                  </a:p>
                </p:txBody>
              </p:sp>
            </p:grpSp>
            <p:sp>
              <p:nvSpPr>
                <p:cNvPr id="529851" name="Rectangle 443"/>
                <p:cNvSpPr>
                  <a:spLocks noChangeAspect="1" noChangeArrowheads="1"/>
                </p:cNvSpPr>
                <p:nvPr/>
              </p:nvSpPr>
              <p:spPr bwMode="auto">
                <a:xfrm>
                  <a:off x="9328" y="9159"/>
                  <a:ext cx="234" cy="224"/>
                </a:xfrm>
                <a:prstGeom prst="rect">
                  <a:avLst/>
                </a:prstGeom>
                <a:noFill/>
                <a:ln w="9652">
                  <a:noFill/>
                  <a:miter lim="800000"/>
                  <a:headEnd/>
                  <a:tailEnd/>
                </a:ln>
              </p:spPr>
              <p:txBody>
                <a:bodyPr lIns="0" tIns="0" rIns="0" bIns="0"/>
                <a:lstStyle/>
                <a:p>
                  <a:r>
                    <a:rPr lang="en-US" altLang="ja-JP" sz="800" b="1">
                      <a:solidFill>
                        <a:srgbClr val="000000"/>
                      </a:solidFill>
                      <a:effectLst/>
                      <a:latin typeface="Times New Roman" pitchFamily="18" charset="0"/>
                      <a:ea typeface="MS Mincho" pitchFamily="49" charset="-128"/>
                    </a:rPr>
                    <a:t> </a:t>
                  </a:r>
                  <a:endParaRPr lang="ru-RU" sz="2400">
                    <a:effectLst>
                      <a:outerShdw blurRad="38100" dist="38100" dir="2700000" algn="tl">
                        <a:srgbClr val="C0C0C0"/>
                      </a:outerShdw>
                    </a:effectLst>
                  </a:endParaRPr>
                </a:p>
              </p:txBody>
            </p:sp>
            <p:sp>
              <p:nvSpPr>
                <p:cNvPr id="529852" name="Line 444"/>
                <p:cNvSpPr>
                  <a:spLocks noChangeAspect="1" noChangeShapeType="1"/>
                </p:cNvSpPr>
                <p:nvPr/>
              </p:nvSpPr>
              <p:spPr bwMode="auto">
                <a:xfrm>
                  <a:off x="7591" y="8535"/>
                  <a:ext cx="1" cy="172"/>
                </a:xfrm>
                <a:prstGeom prst="line">
                  <a:avLst/>
                </a:prstGeom>
                <a:noFill/>
                <a:ln w="9652">
                  <a:solidFill>
                    <a:srgbClr val="000000"/>
                  </a:solidFill>
                  <a:round/>
                  <a:headEnd/>
                  <a:tailEnd/>
                </a:ln>
              </p:spPr>
              <p:txBody>
                <a:bodyPr/>
                <a:lstStyle/>
                <a:p>
                  <a:endParaRPr lang="ru-RU"/>
                </a:p>
              </p:txBody>
            </p:sp>
            <p:sp>
              <p:nvSpPr>
                <p:cNvPr id="529853" name="Line 445"/>
                <p:cNvSpPr>
                  <a:spLocks noChangeAspect="1" noChangeShapeType="1"/>
                </p:cNvSpPr>
                <p:nvPr/>
              </p:nvSpPr>
              <p:spPr bwMode="auto">
                <a:xfrm flipH="1">
                  <a:off x="7370" y="8808"/>
                  <a:ext cx="27" cy="146"/>
                </a:xfrm>
                <a:prstGeom prst="line">
                  <a:avLst/>
                </a:prstGeom>
                <a:noFill/>
                <a:ln w="9652">
                  <a:solidFill>
                    <a:srgbClr val="000000"/>
                  </a:solidFill>
                  <a:round/>
                  <a:headEnd/>
                  <a:tailEnd/>
                </a:ln>
              </p:spPr>
              <p:txBody>
                <a:bodyPr/>
                <a:lstStyle/>
                <a:p>
                  <a:endParaRPr lang="ru-RU"/>
                </a:p>
              </p:txBody>
            </p:sp>
            <p:sp>
              <p:nvSpPr>
                <p:cNvPr id="529854" name="Line 446"/>
                <p:cNvSpPr>
                  <a:spLocks noChangeAspect="1" noChangeShapeType="1"/>
                </p:cNvSpPr>
                <p:nvPr/>
              </p:nvSpPr>
              <p:spPr bwMode="auto">
                <a:xfrm flipH="1" flipV="1">
                  <a:off x="7196" y="8714"/>
                  <a:ext cx="201" cy="97"/>
                </a:xfrm>
                <a:prstGeom prst="line">
                  <a:avLst/>
                </a:prstGeom>
                <a:noFill/>
                <a:ln w="9652">
                  <a:solidFill>
                    <a:srgbClr val="000000"/>
                  </a:solidFill>
                  <a:round/>
                  <a:headEnd/>
                  <a:tailEnd/>
                </a:ln>
              </p:spPr>
              <p:txBody>
                <a:bodyPr/>
                <a:lstStyle/>
                <a:p>
                  <a:endParaRPr lang="ru-RU"/>
                </a:p>
              </p:txBody>
            </p:sp>
            <p:sp>
              <p:nvSpPr>
                <p:cNvPr id="529855" name="Line 447"/>
                <p:cNvSpPr>
                  <a:spLocks noChangeAspect="1" noChangeShapeType="1"/>
                </p:cNvSpPr>
                <p:nvPr/>
              </p:nvSpPr>
              <p:spPr bwMode="auto">
                <a:xfrm flipH="1" flipV="1">
                  <a:off x="7204" y="8753"/>
                  <a:ext cx="154" cy="74"/>
                </a:xfrm>
                <a:prstGeom prst="line">
                  <a:avLst/>
                </a:prstGeom>
                <a:noFill/>
                <a:ln w="9652">
                  <a:solidFill>
                    <a:srgbClr val="000000"/>
                  </a:solidFill>
                  <a:round/>
                  <a:headEnd/>
                  <a:tailEnd/>
                </a:ln>
              </p:spPr>
              <p:txBody>
                <a:bodyPr/>
                <a:lstStyle/>
                <a:p>
                  <a:endParaRPr lang="ru-RU"/>
                </a:p>
              </p:txBody>
            </p:sp>
            <p:sp>
              <p:nvSpPr>
                <p:cNvPr id="529856" name="Line 448"/>
                <p:cNvSpPr>
                  <a:spLocks noChangeAspect="1" noChangeShapeType="1"/>
                </p:cNvSpPr>
                <p:nvPr/>
              </p:nvSpPr>
              <p:spPr bwMode="auto">
                <a:xfrm flipV="1">
                  <a:off x="7030" y="9045"/>
                  <a:ext cx="109" cy="177"/>
                </a:xfrm>
                <a:prstGeom prst="line">
                  <a:avLst/>
                </a:prstGeom>
                <a:noFill/>
                <a:ln w="9652">
                  <a:solidFill>
                    <a:srgbClr val="000000"/>
                  </a:solidFill>
                  <a:round/>
                  <a:headEnd/>
                  <a:tailEnd/>
                </a:ln>
              </p:spPr>
              <p:txBody>
                <a:bodyPr/>
                <a:lstStyle/>
                <a:p>
                  <a:endParaRPr lang="ru-RU"/>
                </a:p>
              </p:txBody>
            </p:sp>
            <p:sp>
              <p:nvSpPr>
                <p:cNvPr id="529857" name="Line 449"/>
                <p:cNvSpPr>
                  <a:spLocks noChangeAspect="1" noChangeShapeType="1"/>
                </p:cNvSpPr>
                <p:nvPr/>
              </p:nvSpPr>
              <p:spPr bwMode="auto">
                <a:xfrm flipH="1" flipV="1">
                  <a:off x="7139" y="9401"/>
                  <a:ext cx="167" cy="23"/>
                </a:xfrm>
                <a:prstGeom prst="line">
                  <a:avLst/>
                </a:prstGeom>
                <a:noFill/>
                <a:ln w="9652">
                  <a:solidFill>
                    <a:srgbClr val="000000"/>
                  </a:solidFill>
                  <a:round/>
                  <a:headEnd/>
                  <a:tailEnd/>
                </a:ln>
              </p:spPr>
              <p:txBody>
                <a:bodyPr/>
                <a:lstStyle/>
                <a:p>
                  <a:endParaRPr lang="ru-RU"/>
                </a:p>
              </p:txBody>
            </p:sp>
            <p:sp>
              <p:nvSpPr>
                <p:cNvPr id="529858" name="Line 450"/>
                <p:cNvSpPr>
                  <a:spLocks noChangeAspect="1" noChangeShapeType="1"/>
                </p:cNvSpPr>
                <p:nvPr/>
              </p:nvSpPr>
              <p:spPr bwMode="auto">
                <a:xfrm flipH="1">
                  <a:off x="7038" y="8714"/>
                  <a:ext cx="158" cy="147"/>
                </a:xfrm>
                <a:prstGeom prst="line">
                  <a:avLst/>
                </a:prstGeom>
                <a:noFill/>
                <a:ln w="9652">
                  <a:solidFill>
                    <a:srgbClr val="000000"/>
                  </a:solidFill>
                  <a:round/>
                  <a:headEnd/>
                  <a:tailEnd/>
                </a:ln>
              </p:spPr>
              <p:txBody>
                <a:bodyPr/>
                <a:lstStyle/>
                <a:p>
                  <a:endParaRPr lang="ru-RU"/>
                </a:p>
              </p:txBody>
            </p:sp>
            <p:sp>
              <p:nvSpPr>
                <p:cNvPr id="529859" name="Line 451"/>
                <p:cNvSpPr>
                  <a:spLocks noChangeAspect="1" noChangeShapeType="1"/>
                </p:cNvSpPr>
                <p:nvPr/>
              </p:nvSpPr>
              <p:spPr bwMode="auto">
                <a:xfrm flipH="1">
                  <a:off x="7139" y="9029"/>
                  <a:ext cx="107" cy="16"/>
                </a:xfrm>
                <a:prstGeom prst="line">
                  <a:avLst/>
                </a:prstGeom>
                <a:noFill/>
                <a:ln w="9652">
                  <a:solidFill>
                    <a:srgbClr val="000000"/>
                  </a:solidFill>
                  <a:round/>
                  <a:headEnd/>
                  <a:tailEnd/>
                </a:ln>
              </p:spPr>
              <p:txBody>
                <a:bodyPr/>
                <a:lstStyle/>
                <a:p>
                  <a:endParaRPr lang="ru-RU"/>
                </a:p>
              </p:txBody>
            </p:sp>
            <p:sp>
              <p:nvSpPr>
                <p:cNvPr id="529860" name="Line 452"/>
                <p:cNvSpPr>
                  <a:spLocks noChangeAspect="1" noChangeShapeType="1"/>
                </p:cNvSpPr>
                <p:nvPr/>
              </p:nvSpPr>
              <p:spPr bwMode="auto">
                <a:xfrm>
                  <a:off x="7038" y="8861"/>
                  <a:ext cx="101" cy="184"/>
                </a:xfrm>
                <a:prstGeom prst="line">
                  <a:avLst/>
                </a:prstGeom>
                <a:noFill/>
                <a:ln w="9652">
                  <a:solidFill>
                    <a:srgbClr val="000000"/>
                  </a:solidFill>
                  <a:round/>
                  <a:headEnd/>
                  <a:tailEnd/>
                </a:ln>
              </p:spPr>
              <p:txBody>
                <a:bodyPr/>
                <a:lstStyle/>
                <a:p>
                  <a:endParaRPr lang="ru-RU"/>
                </a:p>
              </p:txBody>
            </p:sp>
            <p:sp>
              <p:nvSpPr>
                <p:cNvPr id="529861" name="Line 453"/>
                <p:cNvSpPr>
                  <a:spLocks noChangeAspect="1" noChangeShapeType="1"/>
                </p:cNvSpPr>
                <p:nvPr/>
              </p:nvSpPr>
              <p:spPr bwMode="auto">
                <a:xfrm>
                  <a:off x="7080" y="8868"/>
                  <a:ext cx="79" cy="144"/>
                </a:xfrm>
                <a:prstGeom prst="line">
                  <a:avLst/>
                </a:prstGeom>
                <a:noFill/>
                <a:ln w="9652">
                  <a:solidFill>
                    <a:srgbClr val="000000"/>
                  </a:solidFill>
                  <a:round/>
                  <a:headEnd/>
                  <a:tailEnd/>
                </a:ln>
              </p:spPr>
              <p:txBody>
                <a:bodyPr/>
                <a:lstStyle/>
                <a:p>
                  <a:endParaRPr lang="ru-RU"/>
                </a:p>
              </p:txBody>
            </p:sp>
            <p:sp>
              <p:nvSpPr>
                <p:cNvPr id="529862" name="Line 454"/>
                <p:cNvSpPr>
                  <a:spLocks noChangeAspect="1" noChangeShapeType="1"/>
                </p:cNvSpPr>
                <p:nvPr/>
              </p:nvSpPr>
              <p:spPr bwMode="auto">
                <a:xfrm flipV="1">
                  <a:off x="7784" y="8714"/>
                  <a:ext cx="200" cy="94"/>
                </a:xfrm>
                <a:prstGeom prst="line">
                  <a:avLst/>
                </a:prstGeom>
                <a:noFill/>
                <a:ln w="9652">
                  <a:solidFill>
                    <a:srgbClr val="000000"/>
                  </a:solidFill>
                  <a:round/>
                  <a:headEnd/>
                  <a:tailEnd/>
                </a:ln>
              </p:spPr>
              <p:txBody>
                <a:bodyPr/>
                <a:lstStyle/>
                <a:p>
                  <a:endParaRPr lang="ru-RU"/>
                </a:p>
              </p:txBody>
            </p:sp>
            <p:sp>
              <p:nvSpPr>
                <p:cNvPr id="529863" name="Line 455"/>
                <p:cNvSpPr>
                  <a:spLocks noChangeAspect="1" noChangeShapeType="1"/>
                </p:cNvSpPr>
                <p:nvPr/>
              </p:nvSpPr>
              <p:spPr bwMode="auto">
                <a:xfrm>
                  <a:off x="7784" y="8808"/>
                  <a:ext cx="27" cy="143"/>
                </a:xfrm>
                <a:prstGeom prst="line">
                  <a:avLst/>
                </a:prstGeom>
                <a:noFill/>
                <a:ln w="9652">
                  <a:solidFill>
                    <a:srgbClr val="000000"/>
                  </a:solidFill>
                  <a:round/>
                  <a:headEnd/>
                  <a:tailEnd/>
                </a:ln>
              </p:spPr>
              <p:txBody>
                <a:bodyPr/>
                <a:lstStyle/>
                <a:p>
                  <a:endParaRPr lang="ru-RU"/>
                </a:p>
              </p:txBody>
            </p:sp>
            <p:sp>
              <p:nvSpPr>
                <p:cNvPr id="529864" name="Line 456"/>
                <p:cNvSpPr>
                  <a:spLocks noChangeAspect="1" noChangeShapeType="1"/>
                </p:cNvSpPr>
                <p:nvPr/>
              </p:nvSpPr>
              <p:spPr bwMode="auto">
                <a:xfrm flipV="1">
                  <a:off x="8040" y="9222"/>
                  <a:ext cx="113" cy="176"/>
                </a:xfrm>
                <a:prstGeom prst="line">
                  <a:avLst/>
                </a:prstGeom>
                <a:noFill/>
                <a:ln w="9652">
                  <a:solidFill>
                    <a:srgbClr val="000000"/>
                  </a:solidFill>
                  <a:round/>
                  <a:headEnd/>
                  <a:tailEnd/>
                </a:ln>
              </p:spPr>
              <p:txBody>
                <a:bodyPr/>
                <a:lstStyle/>
                <a:p>
                  <a:endParaRPr lang="ru-RU"/>
                </a:p>
              </p:txBody>
            </p:sp>
            <p:sp>
              <p:nvSpPr>
                <p:cNvPr id="529865" name="Line 457"/>
                <p:cNvSpPr>
                  <a:spLocks noChangeAspect="1" noChangeShapeType="1"/>
                </p:cNvSpPr>
                <p:nvPr/>
              </p:nvSpPr>
              <p:spPr bwMode="auto">
                <a:xfrm flipV="1">
                  <a:off x="8025" y="9223"/>
                  <a:ext cx="85" cy="141"/>
                </a:xfrm>
                <a:prstGeom prst="line">
                  <a:avLst/>
                </a:prstGeom>
                <a:noFill/>
                <a:ln w="9652">
                  <a:solidFill>
                    <a:srgbClr val="000000"/>
                  </a:solidFill>
                  <a:round/>
                  <a:headEnd/>
                  <a:tailEnd/>
                </a:ln>
              </p:spPr>
              <p:txBody>
                <a:bodyPr/>
                <a:lstStyle/>
                <a:p>
                  <a:endParaRPr lang="ru-RU"/>
                </a:p>
              </p:txBody>
            </p:sp>
            <p:sp>
              <p:nvSpPr>
                <p:cNvPr id="529866" name="Line 458"/>
                <p:cNvSpPr>
                  <a:spLocks noChangeAspect="1" noChangeShapeType="1"/>
                </p:cNvSpPr>
                <p:nvPr/>
              </p:nvSpPr>
              <p:spPr bwMode="auto">
                <a:xfrm flipH="1" flipV="1">
                  <a:off x="8040" y="9043"/>
                  <a:ext cx="113" cy="179"/>
                </a:xfrm>
                <a:prstGeom prst="line">
                  <a:avLst/>
                </a:prstGeom>
                <a:noFill/>
                <a:ln w="9652">
                  <a:solidFill>
                    <a:srgbClr val="000000"/>
                  </a:solidFill>
                  <a:round/>
                  <a:headEnd/>
                  <a:tailEnd/>
                </a:ln>
              </p:spPr>
              <p:txBody>
                <a:bodyPr/>
                <a:lstStyle/>
                <a:p>
                  <a:endParaRPr lang="ru-RU"/>
                </a:p>
              </p:txBody>
            </p:sp>
            <p:sp>
              <p:nvSpPr>
                <p:cNvPr id="529867" name="Line 459"/>
                <p:cNvSpPr>
                  <a:spLocks noChangeAspect="1" noChangeShapeType="1"/>
                </p:cNvSpPr>
                <p:nvPr/>
              </p:nvSpPr>
              <p:spPr bwMode="auto">
                <a:xfrm flipV="1">
                  <a:off x="7993" y="9576"/>
                  <a:ext cx="160" cy="143"/>
                </a:xfrm>
                <a:prstGeom prst="line">
                  <a:avLst/>
                </a:prstGeom>
                <a:noFill/>
                <a:ln w="9652">
                  <a:solidFill>
                    <a:srgbClr val="000000"/>
                  </a:solidFill>
                  <a:round/>
                  <a:headEnd/>
                  <a:tailEnd/>
                </a:ln>
              </p:spPr>
              <p:txBody>
                <a:bodyPr/>
                <a:lstStyle/>
                <a:p>
                  <a:endParaRPr lang="ru-RU"/>
                </a:p>
              </p:txBody>
            </p:sp>
            <p:sp>
              <p:nvSpPr>
                <p:cNvPr id="529868" name="Line 460"/>
                <p:cNvSpPr>
                  <a:spLocks noChangeAspect="1" noChangeShapeType="1"/>
                </p:cNvSpPr>
                <p:nvPr/>
              </p:nvSpPr>
              <p:spPr bwMode="auto">
                <a:xfrm flipV="1">
                  <a:off x="7977" y="9578"/>
                  <a:ext cx="123" cy="113"/>
                </a:xfrm>
                <a:prstGeom prst="line">
                  <a:avLst/>
                </a:prstGeom>
                <a:noFill/>
                <a:ln w="9652">
                  <a:solidFill>
                    <a:srgbClr val="000000"/>
                  </a:solidFill>
                  <a:round/>
                  <a:headEnd/>
                  <a:tailEnd/>
                </a:ln>
              </p:spPr>
              <p:txBody>
                <a:bodyPr/>
                <a:lstStyle/>
                <a:p>
                  <a:endParaRPr lang="ru-RU"/>
                </a:p>
              </p:txBody>
            </p:sp>
            <p:sp>
              <p:nvSpPr>
                <p:cNvPr id="529869" name="Line 461"/>
                <p:cNvSpPr>
                  <a:spLocks noChangeAspect="1" noChangeShapeType="1"/>
                </p:cNvSpPr>
                <p:nvPr/>
              </p:nvSpPr>
              <p:spPr bwMode="auto">
                <a:xfrm flipH="1" flipV="1">
                  <a:off x="8040" y="9398"/>
                  <a:ext cx="102" cy="184"/>
                </a:xfrm>
                <a:prstGeom prst="line">
                  <a:avLst/>
                </a:prstGeom>
                <a:noFill/>
                <a:ln w="9652">
                  <a:solidFill>
                    <a:srgbClr val="000000"/>
                  </a:solidFill>
                  <a:round/>
                  <a:headEnd/>
                  <a:tailEnd/>
                </a:ln>
              </p:spPr>
              <p:txBody>
                <a:bodyPr/>
                <a:lstStyle/>
                <a:p>
                  <a:endParaRPr lang="ru-RU"/>
                </a:p>
              </p:txBody>
            </p:sp>
            <p:sp>
              <p:nvSpPr>
                <p:cNvPr id="529870" name="Line 462"/>
                <p:cNvSpPr>
                  <a:spLocks noChangeAspect="1" noChangeShapeType="1"/>
                </p:cNvSpPr>
                <p:nvPr/>
              </p:nvSpPr>
              <p:spPr bwMode="auto">
                <a:xfrm flipV="1">
                  <a:off x="7928" y="9398"/>
                  <a:ext cx="112" cy="19"/>
                </a:xfrm>
                <a:prstGeom prst="line">
                  <a:avLst/>
                </a:prstGeom>
                <a:noFill/>
                <a:ln w="9652">
                  <a:solidFill>
                    <a:srgbClr val="000000"/>
                  </a:solidFill>
                  <a:round/>
                  <a:headEnd/>
                  <a:tailEnd/>
                </a:ln>
              </p:spPr>
              <p:txBody>
                <a:bodyPr/>
                <a:lstStyle/>
                <a:p>
                  <a:endParaRPr lang="ru-RU"/>
                </a:p>
              </p:txBody>
            </p:sp>
            <p:sp>
              <p:nvSpPr>
                <p:cNvPr id="529871" name="Line 463"/>
                <p:cNvSpPr>
                  <a:spLocks noChangeAspect="1" noChangeShapeType="1"/>
                </p:cNvSpPr>
                <p:nvPr/>
              </p:nvSpPr>
              <p:spPr bwMode="auto">
                <a:xfrm flipH="1">
                  <a:off x="8040" y="8861"/>
                  <a:ext cx="102" cy="184"/>
                </a:xfrm>
                <a:prstGeom prst="line">
                  <a:avLst/>
                </a:prstGeom>
                <a:noFill/>
                <a:ln w="9652">
                  <a:solidFill>
                    <a:srgbClr val="000000"/>
                  </a:solidFill>
                  <a:round/>
                  <a:headEnd/>
                  <a:tailEnd/>
                </a:ln>
              </p:spPr>
              <p:txBody>
                <a:bodyPr/>
                <a:lstStyle/>
                <a:p>
                  <a:endParaRPr lang="ru-RU"/>
                </a:p>
              </p:txBody>
            </p:sp>
            <p:sp>
              <p:nvSpPr>
                <p:cNvPr id="529872" name="Line 464"/>
                <p:cNvSpPr>
                  <a:spLocks noChangeAspect="1" noChangeShapeType="1"/>
                </p:cNvSpPr>
                <p:nvPr/>
              </p:nvSpPr>
              <p:spPr bwMode="auto">
                <a:xfrm flipH="1" flipV="1">
                  <a:off x="7591" y="8705"/>
                  <a:ext cx="193" cy="103"/>
                </a:xfrm>
                <a:prstGeom prst="line">
                  <a:avLst/>
                </a:prstGeom>
                <a:noFill/>
                <a:ln w="9652">
                  <a:solidFill>
                    <a:srgbClr val="000000"/>
                  </a:solidFill>
                  <a:round/>
                  <a:headEnd/>
                  <a:tailEnd/>
                </a:ln>
              </p:spPr>
              <p:txBody>
                <a:bodyPr/>
                <a:lstStyle/>
                <a:p>
                  <a:endParaRPr lang="ru-RU"/>
                </a:p>
              </p:txBody>
            </p:sp>
            <p:sp>
              <p:nvSpPr>
                <p:cNvPr id="529873" name="Line 465"/>
                <p:cNvSpPr>
                  <a:spLocks noChangeAspect="1" noChangeShapeType="1"/>
                </p:cNvSpPr>
                <p:nvPr/>
              </p:nvSpPr>
              <p:spPr bwMode="auto">
                <a:xfrm flipH="1" flipV="1">
                  <a:off x="7596" y="8743"/>
                  <a:ext cx="149" cy="82"/>
                </a:xfrm>
                <a:prstGeom prst="line">
                  <a:avLst/>
                </a:prstGeom>
                <a:noFill/>
                <a:ln w="9652">
                  <a:solidFill>
                    <a:srgbClr val="000000"/>
                  </a:solidFill>
                  <a:round/>
                  <a:headEnd/>
                  <a:tailEnd/>
                </a:ln>
              </p:spPr>
              <p:txBody>
                <a:bodyPr/>
                <a:lstStyle/>
                <a:p>
                  <a:endParaRPr lang="ru-RU"/>
                </a:p>
              </p:txBody>
            </p:sp>
            <p:sp>
              <p:nvSpPr>
                <p:cNvPr id="529874" name="Line 466"/>
                <p:cNvSpPr>
                  <a:spLocks noChangeAspect="1" noChangeShapeType="1"/>
                </p:cNvSpPr>
                <p:nvPr/>
              </p:nvSpPr>
              <p:spPr bwMode="auto">
                <a:xfrm flipV="1">
                  <a:off x="7395" y="8705"/>
                  <a:ext cx="196" cy="106"/>
                </a:xfrm>
                <a:prstGeom prst="line">
                  <a:avLst/>
                </a:prstGeom>
                <a:noFill/>
                <a:ln w="9652">
                  <a:solidFill>
                    <a:srgbClr val="000000"/>
                  </a:solidFill>
                  <a:round/>
                  <a:headEnd/>
                  <a:tailEnd/>
                </a:ln>
              </p:spPr>
              <p:txBody>
                <a:bodyPr/>
                <a:lstStyle/>
                <a:p>
                  <a:endParaRPr lang="ru-RU"/>
                </a:p>
              </p:txBody>
            </p:sp>
            <p:sp>
              <p:nvSpPr>
                <p:cNvPr id="529875" name="Line 467"/>
                <p:cNvSpPr>
                  <a:spLocks noChangeAspect="1" noChangeShapeType="1"/>
                </p:cNvSpPr>
                <p:nvPr/>
              </p:nvSpPr>
              <p:spPr bwMode="auto">
                <a:xfrm flipH="1">
                  <a:off x="7784" y="9495"/>
                  <a:ext cx="25" cy="140"/>
                </a:xfrm>
                <a:prstGeom prst="line">
                  <a:avLst/>
                </a:prstGeom>
                <a:noFill/>
                <a:ln w="9652">
                  <a:solidFill>
                    <a:srgbClr val="000000"/>
                  </a:solidFill>
                  <a:round/>
                  <a:headEnd/>
                  <a:tailEnd/>
                </a:ln>
              </p:spPr>
              <p:txBody>
                <a:bodyPr/>
                <a:lstStyle/>
                <a:p>
                  <a:endParaRPr lang="ru-RU"/>
                </a:p>
              </p:txBody>
            </p:sp>
            <p:sp>
              <p:nvSpPr>
                <p:cNvPr id="529876" name="Line 468"/>
                <p:cNvSpPr>
                  <a:spLocks noChangeAspect="1" noChangeShapeType="1"/>
                </p:cNvSpPr>
                <p:nvPr/>
              </p:nvSpPr>
              <p:spPr bwMode="auto">
                <a:xfrm flipH="1" flipV="1">
                  <a:off x="7784" y="9635"/>
                  <a:ext cx="200" cy="93"/>
                </a:xfrm>
                <a:prstGeom prst="line">
                  <a:avLst/>
                </a:prstGeom>
                <a:noFill/>
                <a:ln w="9652">
                  <a:solidFill>
                    <a:srgbClr val="000000"/>
                  </a:solidFill>
                  <a:round/>
                  <a:headEnd/>
                  <a:tailEnd/>
                </a:ln>
              </p:spPr>
              <p:txBody>
                <a:bodyPr/>
                <a:lstStyle/>
                <a:p>
                  <a:endParaRPr lang="ru-RU"/>
                </a:p>
              </p:txBody>
            </p:sp>
            <p:sp>
              <p:nvSpPr>
                <p:cNvPr id="529877" name="Line 469"/>
                <p:cNvSpPr>
                  <a:spLocks noChangeAspect="1" noChangeShapeType="1"/>
                </p:cNvSpPr>
                <p:nvPr/>
              </p:nvSpPr>
              <p:spPr bwMode="auto">
                <a:xfrm flipH="1" flipV="1">
                  <a:off x="7372" y="9492"/>
                  <a:ext cx="25" cy="143"/>
                </a:xfrm>
                <a:prstGeom prst="line">
                  <a:avLst/>
                </a:prstGeom>
                <a:noFill/>
                <a:ln w="9652">
                  <a:solidFill>
                    <a:srgbClr val="000000"/>
                  </a:solidFill>
                  <a:round/>
                  <a:headEnd/>
                  <a:tailEnd/>
                </a:ln>
              </p:spPr>
              <p:txBody>
                <a:bodyPr/>
                <a:lstStyle/>
                <a:p>
                  <a:endParaRPr lang="ru-RU"/>
                </a:p>
              </p:txBody>
            </p:sp>
            <p:sp>
              <p:nvSpPr>
                <p:cNvPr id="529878" name="Line 470"/>
                <p:cNvSpPr>
                  <a:spLocks noChangeAspect="1" noChangeShapeType="1"/>
                </p:cNvSpPr>
                <p:nvPr/>
              </p:nvSpPr>
              <p:spPr bwMode="auto">
                <a:xfrm flipH="1" flipV="1">
                  <a:off x="7343" y="9518"/>
                  <a:ext cx="15" cy="98"/>
                </a:xfrm>
                <a:prstGeom prst="line">
                  <a:avLst/>
                </a:prstGeom>
                <a:noFill/>
                <a:ln w="9652">
                  <a:solidFill>
                    <a:srgbClr val="000000"/>
                  </a:solidFill>
                  <a:round/>
                  <a:headEnd/>
                  <a:tailEnd/>
                </a:ln>
              </p:spPr>
              <p:txBody>
                <a:bodyPr/>
                <a:lstStyle/>
                <a:p>
                  <a:endParaRPr lang="ru-RU"/>
                </a:p>
              </p:txBody>
            </p:sp>
            <p:sp>
              <p:nvSpPr>
                <p:cNvPr id="529879" name="Line 471"/>
                <p:cNvSpPr>
                  <a:spLocks noChangeAspect="1" noChangeShapeType="1"/>
                </p:cNvSpPr>
                <p:nvPr/>
              </p:nvSpPr>
              <p:spPr bwMode="auto">
                <a:xfrm flipH="1">
                  <a:off x="7196" y="9635"/>
                  <a:ext cx="201" cy="93"/>
                </a:xfrm>
                <a:prstGeom prst="line">
                  <a:avLst/>
                </a:prstGeom>
                <a:noFill/>
                <a:ln w="9652">
                  <a:solidFill>
                    <a:srgbClr val="000000"/>
                  </a:solidFill>
                  <a:round/>
                  <a:headEnd/>
                  <a:tailEnd/>
                </a:ln>
              </p:spPr>
              <p:txBody>
                <a:bodyPr/>
                <a:lstStyle/>
                <a:p>
                  <a:endParaRPr lang="ru-RU"/>
                </a:p>
              </p:txBody>
            </p:sp>
            <p:sp>
              <p:nvSpPr>
                <p:cNvPr id="529880" name="Line 472"/>
                <p:cNvSpPr>
                  <a:spLocks noChangeAspect="1" noChangeShapeType="1"/>
                </p:cNvSpPr>
                <p:nvPr/>
              </p:nvSpPr>
              <p:spPr bwMode="auto">
                <a:xfrm>
                  <a:off x="7884" y="9021"/>
                  <a:ext cx="156" cy="24"/>
                </a:xfrm>
                <a:prstGeom prst="line">
                  <a:avLst/>
                </a:prstGeom>
                <a:noFill/>
                <a:ln w="9652">
                  <a:solidFill>
                    <a:srgbClr val="000000"/>
                  </a:solidFill>
                  <a:round/>
                  <a:headEnd/>
                  <a:tailEnd/>
                </a:ln>
              </p:spPr>
              <p:txBody>
                <a:bodyPr/>
                <a:lstStyle/>
                <a:p>
                  <a:endParaRPr lang="ru-RU"/>
                </a:p>
              </p:txBody>
            </p:sp>
            <p:sp>
              <p:nvSpPr>
                <p:cNvPr id="529881" name="Line 473"/>
                <p:cNvSpPr>
                  <a:spLocks noChangeAspect="1" noChangeShapeType="1"/>
                </p:cNvSpPr>
                <p:nvPr/>
              </p:nvSpPr>
              <p:spPr bwMode="auto">
                <a:xfrm>
                  <a:off x="7914" y="8996"/>
                  <a:ext cx="107" cy="13"/>
                </a:xfrm>
                <a:prstGeom prst="line">
                  <a:avLst/>
                </a:prstGeom>
                <a:noFill/>
                <a:ln w="9652">
                  <a:solidFill>
                    <a:srgbClr val="000000"/>
                  </a:solidFill>
                  <a:round/>
                  <a:headEnd/>
                  <a:tailEnd/>
                </a:ln>
              </p:spPr>
              <p:txBody>
                <a:bodyPr/>
                <a:lstStyle/>
                <a:p>
                  <a:endParaRPr lang="ru-RU"/>
                </a:p>
              </p:txBody>
            </p:sp>
            <p:sp>
              <p:nvSpPr>
                <p:cNvPr id="529882" name="Line 474"/>
                <p:cNvSpPr>
                  <a:spLocks noChangeAspect="1" noChangeShapeType="1"/>
                </p:cNvSpPr>
                <p:nvPr/>
              </p:nvSpPr>
              <p:spPr bwMode="auto">
                <a:xfrm>
                  <a:off x="7030" y="9222"/>
                  <a:ext cx="112" cy="179"/>
                </a:xfrm>
                <a:prstGeom prst="line">
                  <a:avLst/>
                </a:prstGeom>
                <a:noFill/>
                <a:ln w="9652">
                  <a:solidFill>
                    <a:srgbClr val="000000"/>
                  </a:solidFill>
                  <a:round/>
                  <a:headEnd/>
                  <a:tailEnd/>
                </a:ln>
              </p:spPr>
              <p:txBody>
                <a:bodyPr/>
                <a:lstStyle/>
                <a:p>
                  <a:endParaRPr lang="ru-RU"/>
                </a:p>
              </p:txBody>
            </p:sp>
            <p:sp>
              <p:nvSpPr>
                <p:cNvPr id="529883" name="Line 475"/>
                <p:cNvSpPr>
                  <a:spLocks noChangeAspect="1" noChangeShapeType="1"/>
                </p:cNvSpPr>
                <p:nvPr/>
              </p:nvSpPr>
              <p:spPr bwMode="auto">
                <a:xfrm>
                  <a:off x="7073" y="9226"/>
                  <a:ext cx="84" cy="138"/>
                </a:xfrm>
                <a:prstGeom prst="line">
                  <a:avLst/>
                </a:prstGeom>
                <a:noFill/>
                <a:ln w="9652">
                  <a:solidFill>
                    <a:srgbClr val="000000"/>
                  </a:solidFill>
                  <a:round/>
                  <a:headEnd/>
                  <a:tailEnd/>
                </a:ln>
              </p:spPr>
              <p:txBody>
                <a:bodyPr/>
                <a:lstStyle/>
                <a:p>
                  <a:endParaRPr lang="ru-RU"/>
                </a:p>
              </p:txBody>
            </p:sp>
            <p:sp>
              <p:nvSpPr>
                <p:cNvPr id="529884" name="Line 476"/>
                <p:cNvSpPr>
                  <a:spLocks noChangeAspect="1" noChangeShapeType="1"/>
                </p:cNvSpPr>
                <p:nvPr/>
              </p:nvSpPr>
              <p:spPr bwMode="auto">
                <a:xfrm flipV="1">
                  <a:off x="7038" y="9401"/>
                  <a:ext cx="104" cy="181"/>
                </a:xfrm>
                <a:prstGeom prst="line">
                  <a:avLst/>
                </a:prstGeom>
                <a:noFill/>
                <a:ln w="9652">
                  <a:solidFill>
                    <a:srgbClr val="000000"/>
                  </a:solidFill>
                  <a:round/>
                  <a:headEnd/>
                  <a:tailEnd/>
                </a:ln>
              </p:spPr>
              <p:txBody>
                <a:bodyPr/>
                <a:lstStyle/>
                <a:p>
                  <a:endParaRPr lang="ru-RU"/>
                </a:p>
              </p:txBody>
            </p:sp>
            <p:sp>
              <p:nvSpPr>
                <p:cNvPr id="529885" name="Line 477"/>
                <p:cNvSpPr>
                  <a:spLocks noChangeAspect="1" noChangeShapeType="1"/>
                </p:cNvSpPr>
                <p:nvPr/>
              </p:nvSpPr>
              <p:spPr bwMode="auto">
                <a:xfrm flipH="1" flipV="1">
                  <a:off x="7983" y="8714"/>
                  <a:ext cx="159" cy="147"/>
                </a:xfrm>
                <a:prstGeom prst="line">
                  <a:avLst/>
                </a:prstGeom>
                <a:noFill/>
                <a:ln w="9652">
                  <a:solidFill>
                    <a:srgbClr val="000000"/>
                  </a:solidFill>
                  <a:round/>
                  <a:headEnd/>
                  <a:tailEnd/>
                </a:ln>
              </p:spPr>
              <p:txBody>
                <a:bodyPr/>
                <a:lstStyle/>
                <a:p>
                  <a:endParaRPr lang="ru-RU"/>
                </a:p>
              </p:txBody>
            </p:sp>
            <p:sp>
              <p:nvSpPr>
                <p:cNvPr id="529886" name="Line 478"/>
                <p:cNvSpPr>
                  <a:spLocks noChangeAspect="1" noChangeShapeType="1"/>
                </p:cNvSpPr>
                <p:nvPr/>
              </p:nvSpPr>
              <p:spPr bwMode="auto">
                <a:xfrm flipH="1" flipV="1">
                  <a:off x="7977" y="8753"/>
                  <a:ext cx="126" cy="112"/>
                </a:xfrm>
                <a:prstGeom prst="line">
                  <a:avLst/>
                </a:prstGeom>
                <a:noFill/>
                <a:ln w="9652">
                  <a:solidFill>
                    <a:srgbClr val="000000"/>
                  </a:solidFill>
                  <a:round/>
                  <a:headEnd/>
                  <a:tailEnd/>
                </a:ln>
              </p:spPr>
              <p:txBody>
                <a:bodyPr/>
                <a:lstStyle/>
                <a:p>
                  <a:endParaRPr lang="ru-RU"/>
                </a:p>
              </p:txBody>
            </p:sp>
            <p:sp>
              <p:nvSpPr>
                <p:cNvPr id="529887" name="Line 479"/>
                <p:cNvSpPr>
                  <a:spLocks noChangeAspect="1" noChangeShapeType="1"/>
                </p:cNvSpPr>
                <p:nvPr/>
              </p:nvSpPr>
              <p:spPr bwMode="auto">
                <a:xfrm>
                  <a:off x="7038" y="9582"/>
                  <a:ext cx="162" cy="146"/>
                </a:xfrm>
                <a:prstGeom prst="line">
                  <a:avLst/>
                </a:prstGeom>
                <a:noFill/>
                <a:ln w="9652">
                  <a:solidFill>
                    <a:srgbClr val="000000"/>
                  </a:solidFill>
                  <a:round/>
                  <a:headEnd/>
                  <a:tailEnd/>
                </a:ln>
              </p:spPr>
              <p:txBody>
                <a:bodyPr/>
                <a:lstStyle/>
                <a:p>
                  <a:endParaRPr lang="ru-RU"/>
                </a:p>
              </p:txBody>
            </p:sp>
            <p:sp>
              <p:nvSpPr>
                <p:cNvPr id="529888" name="Line 480"/>
                <p:cNvSpPr>
                  <a:spLocks noChangeAspect="1" noChangeShapeType="1"/>
                </p:cNvSpPr>
                <p:nvPr/>
              </p:nvSpPr>
              <p:spPr bwMode="auto">
                <a:xfrm>
                  <a:off x="7080" y="9578"/>
                  <a:ext cx="124" cy="113"/>
                </a:xfrm>
                <a:prstGeom prst="line">
                  <a:avLst/>
                </a:prstGeom>
                <a:noFill/>
                <a:ln w="9652">
                  <a:solidFill>
                    <a:srgbClr val="000000"/>
                  </a:solidFill>
                  <a:round/>
                  <a:headEnd/>
                  <a:tailEnd/>
                </a:ln>
              </p:spPr>
              <p:txBody>
                <a:bodyPr/>
                <a:lstStyle/>
                <a:p>
                  <a:endParaRPr lang="ru-RU"/>
                </a:p>
              </p:txBody>
            </p:sp>
            <p:sp>
              <p:nvSpPr>
                <p:cNvPr id="529889" name="Line 481"/>
                <p:cNvSpPr>
                  <a:spLocks noChangeAspect="1" noChangeShapeType="1"/>
                </p:cNvSpPr>
                <p:nvPr/>
              </p:nvSpPr>
              <p:spPr bwMode="auto">
                <a:xfrm flipH="1" flipV="1">
                  <a:off x="7395" y="9635"/>
                  <a:ext cx="196" cy="104"/>
                </a:xfrm>
                <a:prstGeom prst="line">
                  <a:avLst/>
                </a:prstGeom>
                <a:noFill/>
                <a:ln w="9652">
                  <a:solidFill>
                    <a:srgbClr val="000000"/>
                  </a:solidFill>
                  <a:round/>
                  <a:headEnd/>
                  <a:tailEnd/>
                </a:ln>
              </p:spPr>
              <p:txBody>
                <a:bodyPr/>
                <a:lstStyle/>
                <a:p>
                  <a:endParaRPr lang="ru-RU"/>
                </a:p>
              </p:txBody>
            </p:sp>
            <p:sp>
              <p:nvSpPr>
                <p:cNvPr id="529890" name="Line 482"/>
                <p:cNvSpPr>
                  <a:spLocks noChangeAspect="1" noChangeShapeType="1"/>
                </p:cNvSpPr>
                <p:nvPr/>
              </p:nvSpPr>
              <p:spPr bwMode="auto">
                <a:xfrm flipV="1">
                  <a:off x="7591" y="9635"/>
                  <a:ext cx="193" cy="104"/>
                </a:xfrm>
                <a:prstGeom prst="line">
                  <a:avLst/>
                </a:prstGeom>
                <a:noFill/>
                <a:ln w="9652">
                  <a:solidFill>
                    <a:srgbClr val="000000"/>
                  </a:solidFill>
                  <a:round/>
                  <a:headEnd/>
                  <a:tailEnd/>
                </a:ln>
              </p:spPr>
              <p:txBody>
                <a:bodyPr/>
                <a:lstStyle/>
                <a:p>
                  <a:endParaRPr lang="ru-RU"/>
                </a:p>
              </p:txBody>
            </p:sp>
            <p:sp>
              <p:nvSpPr>
                <p:cNvPr id="529891" name="Line 483"/>
                <p:cNvSpPr>
                  <a:spLocks noChangeAspect="1" noChangeShapeType="1"/>
                </p:cNvSpPr>
                <p:nvPr/>
              </p:nvSpPr>
              <p:spPr bwMode="auto">
                <a:xfrm flipV="1">
                  <a:off x="7596" y="9618"/>
                  <a:ext cx="151" cy="82"/>
                </a:xfrm>
                <a:prstGeom prst="line">
                  <a:avLst/>
                </a:prstGeom>
                <a:noFill/>
                <a:ln w="9652">
                  <a:solidFill>
                    <a:srgbClr val="000000"/>
                  </a:solidFill>
                  <a:round/>
                  <a:headEnd/>
                  <a:tailEnd/>
                </a:ln>
              </p:spPr>
              <p:txBody>
                <a:bodyPr/>
                <a:lstStyle/>
                <a:p>
                  <a:endParaRPr lang="ru-RU"/>
                </a:p>
              </p:txBody>
            </p:sp>
            <p:sp>
              <p:nvSpPr>
                <p:cNvPr id="529892" name="Rectangle 484"/>
                <p:cNvSpPr>
                  <a:spLocks noChangeAspect="1" noChangeArrowheads="1"/>
                </p:cNvSpPr>
                <p:nvPr/>
              </p:nvSpPr>
              <p:spPr bwMode="auto">
                <a:xfrm>
                  <a:off x="7526" y="9167"/>
                  <a:ext cx="209" cy="144"/>
                </a:xfrm>
                <a:prstGeom prst="rect">
                  <a:avLst/>
                </a:prstGeom>
                <a:noFill/>
                <a:ln w="9652">
                  <a:noFill/>
                  <a:miter lim="800000"/>
                  <a:headEnd/>
                  <a:tailEnd/>
                </a:ln>
              </p:spPr>
              <p:txBody>
                <a:bodyPr/>
                <a:lstStyle/>
                <a:p>
                  <a:endParaRPr lang="ru-RU"/>
                </a:p>
              </p:txBody>
            </p:sp>
            <p:sp>
              <p:nvSpPr>
                <p:cNvPr id="529893" name="Rectangle 485"/>
                <p:cNvSpPr>
                  <a:spLocks noChangeAspect="1" noChangeArrowheads="1"/>
                </p:cNvSpPr>
                <p:nvPr/>
              </p:nvSpPr>
              <p:spPr bwMode="auto">
                <a:xfrm>
                  <a:off x="7469" y="9148"/>
                  <a:ext cx="234" cy="223"/>
                </a:xfrm>
                <a:prstGeom prst="rect">
                  <a:avLst/>
                </a:prstGeom>
                <a:noFill/>
                <a:ln w="9652">
                  <a:noFill/>
                  <a:miter lim="800000"/>
                  <a:headEnd/>
                  <a:tailEnd/>
                </a:ln>
              </p:spPr>
              <p:txBody>
                <a:bodyPr lIns="0" tIns="0" rIns="0" bIns="0"/>
                <a:lstStyle/>
                <a:p>
                  <a:r>
                    <a:rPr lang="en-US" altLang="ja-JP" sz="800" b="1">
                      <a:solidFill>
                        <a:srgbClr val="000000"/>
                      </a:solidFill>
                      <a:effectLst/>
                      <a:latin typeface="Times New Roman" pitchFamily="18" charset="0"/>
                      <a:ea typeface="MS Mincho" pitchFamily="49" charset="-128"/>
                    </a:rPr>
                    <a:t> </a:t>
                  </a:r>
                  <a:endParaRPr lang="ru-RU" sz="2400">
                    <a:effectLst>
                      <a:outerShdw blurRad="38100" dist="38100" dir="2700000" algn="tl">
                        <a:srgbClr val="C0C0C0"/>
                      </a:outerShdw>
                    </a:effectLst>
                  </a:endParaRPr>
                </a:p>
              </p:txBody>
            </p:sp>
            <p:sp>
              <p:nvSpPr>
                <p:cNvPr id="529894" name="Line 486"/>
                <p:cNvSpPr>
                  <a:spLocks noChangeAspect="1" noChangeShapeType="1"/>
                </p:cNvSpPr>
                <p:nvPr/>
              </p:nvSpPr>
              <p:spPr bwMode="auto">
                <a:xfrm>
                  <a:off x="7365" y="9047"/>
                  <a:ext cx="142" cy="126"/>
                </a:xfrm>
                <a:prstGeom prst="line">
                  <a:avLst/>
                </a:prstGeom>
                <a:noFill/>
                <a:ln w="9652">
                  <a:solidFill>
                    <a:srgbClr val="000000"/>
                  </a:solidFill>
                  <a:round/>
                  <a:headEnd/>
                  <a:tailEnd/>
                </a:ln>
              </p:spPr>
              <p:txBody>
                <a:bodyPr/>
                <a:lstStyle/>
                <a:p>
                  <a:endParaRPr lang="ru-RU"/>
                </a:p>
              </p:txBody>
            </p:sp>
            <p:sp>
              <p:nvSpPr>
                <p:cNvPr id="529895" name="Line 487"/>
                <p:cNvSpPr>
                  <a:spLocks noChangeAspect="1" noChangeShapeType="1"/>
                </p:cNvSpPr>
                <p:nvPr/>
              </p:nvSpPr>
              <p:spPr bwMode="auto">
                <a:xfrm>
                  <a:off x="7664" y="9290"/>
                  <a:ext cx="151" cy="127"/>
                </a:xfrm>
                <a:prstGeom prst="line">
                  <a:avLst/>
                </a:prstGeom>
                <a:noFill/>
                <a:ln w="9652">
                  <a:solidFill>
                    <a:srgbClr val="000000"/>
                  </a:solidFill>
                  <a:round/>
                  <a:headEnd/>
                  <a:tailEnd/>
                </a:ln>
              </p:spPr>
              <p:txBody>
                <a:bodyPr/>
                <a:lstStyle/>
                <a:p>
                  <a:endParaRPr lang="ru-RU"/>
                </a:p>
              </p:txBody>
            </p:sp>
            <p:grpSp>
              <p:nvGrpSpPr>
                <p:cNvPr id="8" name="Group 488"/>
                <p:cNvGrpSpPr>
                  <a:grpSpLocks noChangeAspect="1"/>
                </p:cNvGrpSpPr>
                <p:nvPr/>
              </p:nvGrpSpPr>
              <p:grpSpPr bwMode="auto">
                <a:xfrm>
                  <a:off x="8338" y="9116"/>
                  <a:ext cx="375" cy="233"/>
                  <a:chOff x="5522" y="5023"/>
                  <a:chExt cx="442" cy="265"/>
                </a:xfrm>
              </p:grpSpPr>
              <p:sp>
                <p:nvSpPr>
                  <p:cNvPr id="529897" name="Line 489"/>
                  <p:cNvSpPr>
                    <a:spLocks noChangeAspect="1" noChangeShapeType="1"/>
                  </p:cNvSpPr>
                  <p:nvPr/>
                </p:nvSpPr>
                <p:spPr bwMode="auto">
                  <a:xfrm flipH="1">
                    <a:off x="5633" y="5287"/>
                    <a:ext cx="221" cy="1"/>
                  </a:xfrm>
                  <a:prstGeom prst="line">
                    <a:avLst/>
                  </a:prstGeom>
                  <a:noFill/>
                  <a:ln w="9652">
                    <a:solidFill>
                      <a:srgbClr val="000000"/>
                    </a:solidFill>
                    <a:round/>
                    <a:headEnd/>
                    <a:tailEnd/>
                  </a:ln>
                </p:spPr>
                <p:txBody>
                  <a:bodyPr/>
                  <a:lstStyle/>
                  <a:p>
                    <a:endParaRPr lang="ru-RU"/>
                  </a:p>
                </p:txBody>
              </p:sp>
              <p:sp>
                <p:nvSpPr>
                  <p:cNvPr id="529898" name="Line 490"/>
                  <p:cNvSpPr>
                    <a:spLocks noChangeAspect="1" noChangeShapeType="1"/>
                  </p:cNvSpPr>
                  <p:nvPr/>
                </p:nvSpPr>
                <p:spPr bwMode="auto">
                  <a:xfrm flipH="1" flipV="1">
                    <a:off x="5522" y="5154"/>
                    <a:ext cx="111" cy="133"/>
                  </a:xfrm>
                  <a:prstGeom prst="line">
                    <a:avLst/>
                  </a:prstGeom>
                  <a:noFill/>
                  <a:ln w="9652">
                    <a:solidFill>
                      <a:srgbClr val="000000"/>
                    </a:solidFill>
                    <a:round/>
                    <a:headEnd/>
                    <a:tailEnd/>
                  </a:ln>
                </p:spPr>
                <p:txBody>
                  <a:bodyPr/>
                  <a:lstStyle/>
                  <a:p>
                    <a:endParaRPr lang="ru-RU"/>
                  </a:p>
                </p:txBody>
              </p:sp>
              <p:sp>
                <p:nvSpPr>
                  <p:cNvPr id="529899" name="Line 491"/>
                  <p:cNvSpPr>
                    <a:spLocks noChangeAspect="1" noChangeShapeType="1"/>
                  </p:cNvSpPr>
                  <p:nvPr/>
                </p:nvSpPr>
                <p:spPr bwMode="auto">
                  <a:xfrm flipV="1">
                    <a:off x="5522" y="5023"/>
                    <a:ext cx="111" cy="133"/>
                  </a:xfrm>
                  <a:prstGeom prst="line">
                    <a:avLst/>
                  </a:prstGeom>
                  <a:noFill/>
                  <a:ln w="9652">
                    <a:solidFill>
                      <a:srgbClr val="000000"/>
                    </a:solidFill>
                    <a:round/>
                    <a:headEnd/>
                    <a:tailEnd/>
                  </a:ln>
                </p:spPr>
                <p:txBody>
                  <a:bodyPr/>
                  <a:lstStyle/>
                  <a:p>
                    <a:endParaRPr lang="ru-RU"/>
                  </a:p>
                </p:txBody>
              </p:sp>
              <p:sp>
                <p:nvSpPr>
                  <p:cNvPr id="529900" name="Line 492"/>
                  <p:cNvSpPr>
                    <a:spLocks noChangeAspect="1" noChangeShapeType="1"/>
                  </p:cNvSpPr>
                  <p:nvPr/>
                </p:nvSpPr>
                <p:spPr bwMode="auto">
                  <a:xfrm>
                    <a:off x="5633" y="5023"/>
                    <a:ext cx="221" cy="2"/>
                  </a:xfrm>
                  <a:prstGeom prst="line">
                    <a:avLst/>
                  </a:prstGeom>
                  <a:noFill/>
                  <a:ln w="9652">
                    <a:solidFill>
                      <a:srgbClr val="000000"/>
                    </a:solidFill>
                    <a:round/>
                    <a:headEnd/>
                    <a:tailEnd/>
                  </a:ln>
                </p:spPr>
                <p:txBody>
                  <a:bodyPr/>
                  <a:lstStyle/>
                  <a:p>
                    <a:endParaRPr lang="ru-RU"/>
                  </a:p>
                </p:txBody>
              </p:sp>
              <p:sp>
                <p:nvSpPr>
                  <p:cNvPr id="529901" name="Line 493"/>
                  <p:cNvSpPr>
                    <a:spLocks noChangeAspect="1" noChangeShapeType="1"/>
                  </p:cNvSpPr>
                  <p:nvPr/>
                </p:nvSpPr>
                <p:spPr bwMode="auto">
                  <a:xfrm>
                    <a:off x="5854" y="5023"/>
                    <a:ext cx="110" cy="133"/>
                  </a:xfrm>
                  <a:prstGeom prst="line">
                    <a:avLst/>
                  </a:prstGeom>
                  <a:noFill/>
                  <a:ln w="9652">
                    <a:solidFill>
                      <a:srgbClr val="000000"/>
                    </a:solidFill>
                    <a:round/>
                    <a:headEnd/>
                    <a:tailEnd/>
                  </a:ln>
                </p:spPr>
                <p:txBody>
                  <a:bodyPr/>
                  <a:lstStyle/>
                  <a:p>
                    <a:endParaRPr lang="ru-RU"/>
                  </a:p>
                </p:txBody>
              </p:sp>
              <p:sp>
                <p:nvSpPr>
                  <p:cNvPr id="529902" name="Line 494"/>
                  <p:cNvSpPr>
                    <a:spLocks noChangeAspect="1" noChangeShapeType="1"/>
                  </p:cNvSpPr>
                  <p:nvPr/>
                </p:nvSpPr>
                <p:spPr bwMode="auto">
                  <a:xfrm flipH="1">
                    <a:off x="5854" y="5154"/>
                    <a:ext cx="110" cy="133"/>
                  </a:xfrm>
                  <a:prstGeom prst="line">
                    <a:avLst/>
                  </a:prstGeom>
                  <a:noFill/>
                  <a:ln w="9652">
                    <a:solidFill>
                      <a:srgbClr val="000000"/>
                    </a:solidFill>
                    <a:round/>
                    <a:headEnd/>
                    <a:tailEnd/>
                  </a:ln>
                </p:spPr>
                <p:txBody>
                  <a:bodyPr/>
                  <a:lstStyle/>
                  <a:p>
                    <a:endParaRPr lang="ru-RU"/>
                  </a:p>
                </p:txBody>
              </p:sp>
              <p:sp>
                <p:nvSpPr>
                  <p:cNvPr id="529903" name="Oval 495"/>
                  <p:cNvSpPr>
                    <a:spLocks noChangeAspect="1" noChangeArrowheads="1"/>
                  </p:cNvSpPr>
                  <p:nvPr/>
                </p:nvSpPr>
                <p:spPr bwMode="auto">
                  <a:xfrm>
                    <a:off x="5590" y="5064"/>
                    <a:ext cx="313" cy="185"/>
                  </a:xfrm>
                  <a:prstGeom prst="ellipse">
                    <a:avLst/>
                  </a:prstGeom>
                  <a:noFill/>
                  <a:ln w="9652">
                    <a:solidFill>
                      <a:srgbClr val="000000"/>
                    </a:solidFill>
                    <a:round/>
                    <a:headEnd/>
                    <a:tailEnd/>
                  </a:ln>
                </p:spPr>
                <p:txBody>
                  <a:bodyPr/>
                  <a:lstStyle/>
                  <a:p>
                    <a:endParaRPr lang="ru-RU"/>
                  </a:p>
                </p:txBody>
              </p:sp>
            </p:grpSp>
            <p:grpSp>
              <p:nvGrpSpPr>
                <p:cNvPr id="9" name="Group 496"/>
                <p:cNvGrpSpPr>
                  <a:grpSpLocks noChangeAspect="1"/>
                </p:cNvGrpSpPr>
                <p:nvPr/>
              </p:nvGrpSpPr>
              <p:grpSpPr bwMode="auto">
                <a:xfrm>
                  <a:off x="7460" y="9923"/>
                  <a:ext cx="252" cy="341"/>
                  <a:chOff x="4490" y="5942"/>
                  <a:chExt cx="296" cy="390"/>
                </a:xfrm>
              </p:grpSpPr>
              <p:sp>
                <p:nvSpPr>
                  <p:cNvPr id="529905" name="Line 497"/>
                  <p:cNvSpPr>
                    <a:spLocks noChangeAspect="1" noChangeShapeType="1"/>
                  </p:cNvSpPr>
                  <p:nvPr/>
                </p:nvSpPr>
                <p:spPr bwMode="auto">
                  <a:xfrm flipH="1">
                    <a:off x="4638" y="6234"/>
                    <a:ext cx="147" cy="98"/>
                  </a:xfrm>
                  <a:prstGeom prst="line">
                    <a:avLst/>
                  </a:prstGeom>
                  <a:noFill/>
                  <a:ln w="9652">
                    <a:solidFill>
                      <a:srgbClr val="000000"/>
                    </a:solidFill>
                    <a:round/>
                    <a:headEnd/>
                    <a:tailEnd/>
                  </a:ln>
                </p:spPr>
                <p:txBody>
                  <a:bodyPr/>
                  <a:lstStyle/>
                  <a:p>
                    <a:endParaRPr lang="ru-RU"/>
                  </a:p>
                </p:txBody>
              </p:sp>
              <p:sp>
                <p:nvSpPr>
                  <p:cNvPr id="529906" name="Line 498"/>
                  <p:cNvSpPr>
                    <a:spLocks noChangeAspect="1" noChangeShapeType="1"/>
                  </p:cNvSpPr>
                  <p:nvPr/>
                </p:nvSpPr>
                <p:spPr bwMode="auto">
                  <a:xfrm flipH="1" flipV="1">
                    <a:off x="4490" y="6234"/>
                    <a:ext cx="148" cy="98"/>
                  </a:xfrm>
                  <a:prstGeom prst="line">
                    <a:avLst/>
                  </a:prstGeom>
                  <a:noFill/>
                  <a:ln w="9652">
                    <a:solidFill>
                      <a:srgbClr val="000000"/>
                    </a:solidFill>
                    <a:round/>
                    <a:headEnd/>
                    <a:tailEnd/>
                  </a:ln>
                </p:spPr>
                <p:txBody>
                  <a:bodyPr/>
                  <a:lstStyle/>
                  <a:p>
                    <a:endParaRPr lang="ru-RU"/>
                  </a:p>
                </p:txBody>
              </p:sp>
              <p:grpSp>
                <p:nvGrpSpPr>
                  <p:cNvPr id="10" name="Group 499"/>
                  <p:cNvGrpSpPr>
                    <a:grpSpLocks noChangeAspect="1"/>
                  </p:cNvGrpSpPr>
                  <p:nvPr/>
                </p:nvGrpSpPr>
                <p:grpSpPr bwMode="auto">
                  <a:xfrm>
                    <a:off x="4490" y="5942"/>
                    <a:ext cx="296" cy="335"/>
                    <a:chOff x="4490" y="5942"/>
                    <a:chExt cx="296" cy="335"/>
                  </a:xfrm>
                </p:grpSpPr>
                <p:sp>
                  <p:nvSpPr>
                    <p:cNvPr id="529908" name="Line 500"/>
                    <p:cNvSpPr>
                      <a:spLocks noChangeAspect="1" noChangeShapeType="1"/>
                    </p:cNvSpPr>
                    <p:nvPr/>
                  </p:nvSpPr>
                  <p:spPr bwMode="auto">
                    <a:xfrm>
                      <a:off x="4785" y="6040"/>
                      <a:ext cx="1" cy="194"/>
                    </a:xfrm>
                    <a:prstGeom prst="line">
                      <a:avLst/>
                    </a:prstGeom>
                    <a:noFill/>
                    <a:ln w="9652">
                      <a:solidFill>
                        <a:srgbClr val="000000"/>
                      </a:solidFill>
                      <a:round/>
                      <a:headEnd/>
                      <a:tailEnd/>
                    </a:ln>
                  </p:spPr>
                  <p:txBody>
                    <a:bodyPr/>
                    <a:lstStyle/>
                    <a:p>
                      <a:endParaRPr lang="ru-RU"/>
                    </a:p>
                  </p:txBody>
                </p:sp>
                <p:sp>
                  <p:nvSpPr>
                    <p:cNvPr id="529909" name="Line 501"/>
                    <p:cNvSpPr>
                      <a:spLocks noChangeAspect="1" noChangeShapeType="1"/>
                    </p:cNvSpPr>
                    <p:nvPr/>
                  </p:nvSpPr>
                  <p:spPr bwMode="auto">
                    <a:xfrm flipV="1">
                      <a:off x="4490" y="6040"/>
                      <a:ext cx="1" cy="194"/>
                    </a:xfrm>
                    <a:prstGeom prst="line">
                      <a:avLst/>
                    </a:prstGeom>
                    <a:noFill/>
                    <a:ln w="9652">
                      <a:solidFill>
                        <a:srgbClr val="000000"/>
                      </a:solidFill>
                      <a:round/>
                      <a:headEnd/>
                      <a:tailEnd/>
                    </a:ln>
                  </p:spPr>
                  <p:txBody>
                    <a:bodyPr/>
                    <a:lstStyle/>
                    <a:p>
                      <a:endParaRPr lang="ru-RU"/>
                    </a:p>
                  </p:txBody>
                </p:sp>
                <p:sp>
                  <p:nvSpPr>
                    <p:cNvPr id="529910" name="Line 502"/>
                    <p:cNvSpPr>
                      <a:spLocks noChangeAspect="1" noChangeShapeType="1"/>
                    </p:cNvSpPr>
                    <p:nvPr/>
                  </p:nvSpPr>
                  <p:spPr bwMode="auto">
                    <a:xfrm flipV="1">
                      <a:off x="4490" y="5942"/>
                      <a:ext cx="148" cy="98"/>
                    </a:xfrm>
                    <a:prstGeom prst="line">
                      <a:avLst/>
                    </a:prstGeom>
                    <a:noFill/>
                    <a:ln w="9652">
                      <a:solidFill>
                        <a:srgbClr val="000000"/>
                      </a:solidFill>
                      <a:round/>
                      <a:headEnd/>
                      <a:tailEnd/>
                    </a:ln>
                  </p:spPr>
                  <p:txBody>
                    <a:bodyPr/>
                    <a:lstStyle/>
                    <a:p>
                      <a:endParaRPr lang="ru-RU"/>
                    </a:p>
                  </p:txBody>
                </p:sp>
                <p:sp>
                  <p:nvSpPr>
                    <p:cNvPr id="529911" name="Line 503"/>
                    <p:cNvSpPr>
                      <a:spLocks noChangeAspect="1" noChangeShapeType="1"/>
                    </p:cNvSpPr>
                    <p:nvPr/>
                  </p:nvSpPr>
                  <p:spPr bwMode="auto">
                    <a:xfrm>
                      <a:off x="4638" y="5942"/>
                      <a:ext cx="147" cy="98"/>
                    </a:xfrm>
                    <a:prstGeom prst="line">
                      <a:avLst/>
                    </a:prstGeom>
                    <a:noFill/>
                    <a:ln w="9652">
                      <a:solidFill>
                        <a:srgbClr val="000000"/>
                      </a:solidFill>
                      <a:round/>
                      <a:headEnd/>
                      <a:tailEnd/>
                    </a:ln>
                  </p:spPr>
                  <p:txBody>
                    <a:bodyPr/>
                    <a:lstStyle/>
                    <a:p>
                      <a:endParaRPr lang="ru-RU"/>
                    </a:p>
                  </p:txBody>
                </p:sp>
                <p:sp>
                  <p:nvSpPr>
                    <p:cNvPr id="529912" name="Oval 504"/>
                    <p:cNvSpPr>
                      <a:spLocks noChangeAspect="1" noChangeArrowheads="1"/>
                    </p:cNvSpPr>
                    <p:nvPr/>
                  </p:nvSpPr>
                  <p:spPr bwMode="auto">
                    <a:xfrm>
                      <a:off x="4533" y="5999"/>
                      <a:ext cx="212" cy="278"/>
                    </a:xfrm>
                    <a:prstGeom prst="ellipse">
                      <a:avLst/>
                    </a:prstGeom>
                    <a:noFill/>
                    <a:ln w="9652">
                      <a:solidFill>
                        <a:srgbClr val="000000"/>
                      </a:solidFill>
                      <a:round/>
                      <a:headEnd/>
                      <a:tailEnd/>
                    </a:ln>
                  </p:spPr>
                  <p:txBody>
                    <a:bodyPr/>
                    <a:lstStyle/>
                    <a:p>
                      <a:endParaRPr lang="ru-RU"/>
                    </a:p>
                  </p:txBody>
                </p:sp>
              </p:grpSp>
            </p:grpSp>
            <p:sp>
              <p:nvSpPr>
                <p:cNvPr id="529913" name="Line 505"/>
                <p:cNvSpPr>
                  <a:spLocks noChangeAspect="1" noChangeShapeType="1"/>
                </p:cNvSpPr>
                <p:nvPr/>
              </p:nvSpPr>
              <p:spPr bwMode="auto">
                <a:xfrm>
                  <a:off x="6846" y="9229"/>
                  <a:ext cx="189" cy="1"/>
                </a:xfrm>
                <a:prstGeom prst="line">
                  <a:avLst/>
                </a:prstGeom>
                <a:noFill/>
                <a:ln w="9652">
                  <a:solidFill>
                    <a:srgbClr val="000000"/>
                  </a:solidFill>
                  <a:round/>
                  <a:headEnd/>
                  <a:tailEnd/>
                </a:ln>
              </p:spPr>
              <p:txBody>
                <a:bodyPr/>
                <a:lstStyle/>
                <a:p>
                  <a:endParaRPr lang="ru-RU"/>
                </a:p>
              </p:txBody>
            </p:sp>
            <p:sp>
              <p:nvSpPr>
                <p:cNvPr id="529914" name="Line 506"/>
                <p:cNvSpPr>
                  <a:spLocks noChangeAspect="1" noChangeShapeType="1"/>
                </p:cNvSpPr>
                <p:nvPr/>
              </p:nvSpPr>
              <p:spPr bwMode="auto">
                <a:xfrm>
                  <a:off x="7593" y="9743"/>
                  <a:ext cx="1" cy="173"/>
                </a:xfrm>
                <a:prstGeom prst="line">
                  <a:avLst/>
                </a:prstGeom>
                <a:noFill/>
                <a:ln w="9652">
                  <a:solidFill>
                    <a:srgbClr val="000000"/>
                  </a:solidFill>
                  <a:round/>
                  <a:headEnd/>
                  <a:tailEnd/>
                </a:ln>
              </p:spPr>
              <p:txBody>
                <a:bodyPr/>
                <a:lstStyle/>
                <a:p>
                  <a:endParaRPr lang="ru-RU"/>
                </a:p>
              </p:txBody>
            </p:sp>
            <p:sp>
              <p:nvSpPr>
                <p:cNvPr id="529915" name="Line 507"/>
                <p:cNvSpPr>
                  <a:spLocks noChangeAspect="1" noChangeShapeType="1"/>
                </p:cNvSpPr>
                <p:nvPr/>
              </p:nvSpPr>
              <p:spPr bwMode="auto">
                <a:xfrm>
                  <a:off x="8155" y="9229"/>
                  <a:ext cx="187" cy="1"/>
                </a:xfrm>
                <a:prstGeom prst="line">
                  <a:avLst/>
                </a:prstGeom>
                <a:noFill/>
                <a:ln w="9652">
                  <a:solidFill>
                    <a:srgbClr val="000000"/>
                  </a:solidFill>
                  <a:round/>
                  <a:headEnd/>
                  <a:tailEnd/>
                </a:ln>
              </p:spPr>
              <p:txBody>
                <a:bodyPr/>
                <a:lstStyle/>
                <a:p>
                  <a:endParaRPr lang="ru-RU"/>
                </a:p>
              </p:txBody>
            </p:sp>
            <p:grpSp>
              <p:nvGrpSpPr>
                <p:cNvPr id="11" name="Group 508"/>
                <p:cNvGrpSpPr>
                  <a:grpSpLocks noChangeAspect="1"/>
                </p:cNvGrpSpPr>
                <p:nvPr/>
              </p:nvGrpSpPr>
              <p:grpSpPr bwMode="auto">
                <a:xfrm>
                  <a:off x="6458" y="9111"/>
                  <a:ext cx="377" cy="231"/>
                  <a:chOff x="3311" y="5017"/>
                  <a:chExt cx="442" cy="263"/>
                </a:xfrm>
              </p:grpSpPr>
              <p:sp>
                <p:nvSpPr>
                  <p:cNvPr id="529917" name="Line 509"/>
                  <p:cNvSpPr>
                    <a:spLocks noChangeAspect="1" noChangeShapeType="1"/>
                  </p:cNvSpPr>
                  <p:nvPr/>
                </p:nvSpPr>
                <p:spPr bwMode="auto">
                  <a:xfrm flipH="1">
                    <a:off x="3421" y="5279"/>
                    <a:ext cx="221" cy="1"/>
                  </a:xfrm>
                  <a:prstGeom prst="line">
                    <a:avLst/>
                  </a:prstGeom>
                  <a:noFill/>
                  <a:ln w="9652">
                    <a:solidFill>
                      <a:srgbClr val="000000"/>
                    </a:solidFill>
                    <a:round/>
                    <a:headEnd/>
                    <a:tailEnd/>
                  </a:ln>
                </p:spPr>
                <p:txBody>
                  <a:bodyPr/>
                  <a:lstStyle/>
                  <a:p>
                    <a:endParaRPr lang="ru-RU"/>
                  </a:p>
                </p:txBody>
              </p:sp>
              <p:sp>
                <p:nvSpPr>
                  <p:cNvPr id="529918" name="Line 510"/>
                  <p:cNvSpPr>
                    <a:spLocks noChangeAspect="1" noChangeShapeType="1"/>
                  </p:cNvSpPr>
                  <p:nvPr/>
                </p:nvSpPr>
                <p:spPr bwMode="auto">
                  <a:xfrm flipH="1" flipV="1">
                    <a:off x="3311" y="5148"/>
                    <a:ext cx="110" cy="131"/>
                  </a:xfrm>
                  <a:prstGeom prst="line">
                    <a:avLst/>
                  </a:prstGeom>
                  <a:noFill/>
                  <a:ln w="9652">
                    <a:solidFill>
                      <a:srgbClr val="000000"/>
                    </a:solidFill>
                    <a:round/>
                    <a:headEnd/>
                    <a:tailEnd/>
                  </a:ln>
                </p:spPr>
                <p:txBody>
                  <a:bodyPr/>
                  <a:lstStyle/>
                  <a:p>
                    <a:endParaRPr lang="ru-RU"/>
                  </a:p>
                </p:txBody>
              </p:sp>
              <p:sp>
                <p:nvSpPr>
                  <p:cNvPr id="529919" name="Line 511"/>
                  <p:cNvSpPr>
                    <a:spLocks noChangeAspect="1" noChangeShapeType="1"/>
                  </p:cNvSpPr>
                  <p:nvPr/>
                </p:nvSpPr>
                <p:spPr bwMode="auto">
                  <a:xfrm flipV="1">
                    <a:off x="3311" y="5017"/>
                    <a:ext cx="110" cy="131"/>
                  </a:xfrm>
                  <a:prstGeom prst="line">
                    <a:avLst/>
                  </a:prstGeom>
                  <a:noFill/>
                  <a:ln w="9652">
                    <a:solidFill>
                      <a:srgbClr val="000000"/>
                    </a:solidFill>
                    <a:round/>
                    <a:headEnd/>
                    <a:tailEnd/>
                  </a:ln>
                </p:spPr>
                <p:txBody>
                  <a:bodyPr/>
                  <a:lstStyle/>
                  <a:p>
                    <a:endParaRPr lang="ru-RU"/>
                  </a:p>
                </p:txBody>
              </p:sp>
              <p:sp>
                <p:nvSpPr>
                  <p:cNvPr id="529920" name="Line 512"/>
                  <p:cNvSpPr>
                    <a:spLocks noChangeAspect="1" noChangeShapeType="1"/>
                  </p:cNvSpPr>
                  <p:nvPr/>
                </p:nvSpPr>
                <p:spPr bwMode="auto">
                  <a:xfrm>
                    <a:off x="3421" y="5017"/>
                    <a:ext cx="221" cy="1"/>
                  </a:xfrm>
                  <a:prstGeom prst="line">
                    <a:avLst/>
                  </a:prstGeom>
                  <a:noFill/>
                  <a:ln w="9652">
                    <a:solidFill>
                      <a:srgbClr val="000000"/>
                    </a:solidFill>
                    <a:round/>
                    <a:headEnd/>
                    <a:tailEnd/>
                  </a:ln>
                </p:spPr>
                <p:txBody>
                  <a:bodyPr/>
                  <a:lstStyle/>
                  <a:p>
                    <a:endParaRPr lang="ru-RU"/>
                  </a:p>
                </p:txBody>
              </p:sp>
              <p:sp>
                <p:nvSpPr>
                  <p:cNvPr id="529921" name="Line 513"/>
                  <p:cNvSpPr>
                    <a:spLocks noChangeAspect="1" noChangeShapeType="1"/>
                  </p:cNvSpPr>
                  <p:nvPr/>
                </p:nvSpPr>
                <p:spPr bwMode="auto">
                  <a:xfrm>
                    <a:off x="3642" y="5017"/>
                    <a:ext cx="111" cy="131"/>
                  </a:xfrm>
                  <a:prstGeom prst="line">
                    <a:avLst/>
                  </a:prstGeom>
                  <a:noFill/>
                  <a:ln w="9652">
                    <a:solidFill>
                      <a:srgbClr val="000000"/>
                    </a:solidFill>
                    <a:round/>
                    <a:headEnd/>
                    <a:tailEnd/>
                  </a:ln>
                </p:spPr>
                <p:txBody>
                  <a:bodyPr/>
                  <a:lstStyle/>
                  <a:p>
                    <a:endParaRPr lang="ru-RU"/>
                  </a:p>
                </p:txBody>
              </p:sp>
              <p:sp>
                <p:nvSpPr>
                  <p:cNvPr id="529922" name="Line 514"/>
                  <p:cNvSpPr>
                    <a:spLocks noChangeAspect="1" noChangeShapeType="1"/>
                  </p:cNvSpPr>
                  <p:nvPr/>
                </p:nvSpPr>
                <p:spPr bwMode="auto">
                  <a:xfrm flipH="1">
                    <a:off x="3642" y="5148"/>
                    <a:ext cx="111" cy="131"/>
                  </a:xfrm>
                  <a:prstGeom prst="line">
                    <a:avLst/>
                  </a:prstGeom>
                  <a:noFill/>
                  <a:ln w="9652">
                    <a:solidFill>
                      <a:srgbClr val="000000"/>
                    </a:solidFill>
                    <a:round/>
                    <a:headEnd/>
                    <a:tailEnd/>
                  </a:ln>
                </p:spPr>
                <p:txBody>
                  <a:bodyPr/>
                  <a:lstStyle/>
                  <a:p>
                    <a:endParaRPr lang="ru-RU"/>
                  </a:p>
                </p:txBody>
              </p:sp>
              <p:sp>
                <p:nvSpPr>
                  <p:cNvPr id="529923" name="Oval 515"/>
                  <p:cNvSpPr>
                    <a:spLocks noChangeAspect="1" noChangeArrowheads="1"/>
                  </p:cNvSpPr>
                  <p:nvPr/>
                </p:nvSpPr>
                <p:spPr bwMode="auto">
                  <a:xfrm>
                    <a:off x="3378" y="5055"/>
                    <a:ext cx="314" cy="189"/>
                  </a:xfrm>
                  <a:prstGeom prst="ellipse">
                    <a:avLst/>
                  </a:prstGeom>
                  <a:noFill/>
                  <a:ln w="9652">
                    <a:solidFill>
                      <a:srgbClr val="000000"/>
                    </a:solidFill>
                    <a:round/>
                    <a:headEnd/>
                    <a:tailEnd/>
                  </a:ln>
                </p:spPr>
                <p:txBody>
                  <a:bodyPr/>
                  <a:lstStyle/>
                  <a:p>
                    <a:endParaRPr lang="ru-RU"/>
                  </a:p>
                </p:txBody>
              </p:sp>
            </p:grpSp>
            <p:grpSp>
              <p:nvGrpSpPr>
                <p:cNvPr id="12" name="Group 516"/>
                <p:cNvGrpSpPr>
                  <a:grpSpLocks noChangeAspect="1"/>
                </p:cNvGrpSpPr>
                <p:nvPr/>
              </p:nvGrpSpPr>
              <p:grpSpPr bwMode="auto">
                <a:xfrm>
                  <a:off x="7457" y="8181"/>
                  <a:ext cx="252" cy="345"/>
                  <a:chOff x="4487" y="3956"/>
                  <a:chExt cx="296" cy="393"/>
                </a:xfrm>
              </p:grpSpPr>
              <p:sp>
                <p:nvSpPr>
                  <p:cNvPr id="529925" name="Line 517"/>
                  <p:cNvSpPr>
                    <a:spLocks noChangeAspect="1" noChangeShapeType="1"/>
                  </p:cNvSpPr>
                  <p:nvPr/>
                </p:nvSpPr>
                <p:spPr bwMode="auto">
                  <a:xfrm flipH="1">
                    <a:off x="4634" y="4251"/>
                    <a:ext cx="148" cy="98"/>
                  </a:xfrm>
                  <a:prstGeom prst="line">
                    <a:avLst/>
                  </a:prstGeom>
                  <a:noFill/>
                  <a:ln w="9652">
                    <a:solidFill>
                      <a:srgbClr val="000000"/>
                    </a:solidFill>
                    <a:round/>
                    <a:headEnd/>
                    <a:tailEnd/>
                  </a:ln>
                </p:spPr>
                <p:txBody>
                  <a:bodyPr/>
                  <a:lstStyle/>
                  <a:p>
                    <a:endParaRPr lang="ru-RU"/>
                  </a:p>
                </p:txBody>
              </p:sp>
              <p:sp>
                <p:nvSpPr>
                  <p:cNvPr id="529926" name="Line 518"/>
                  <p:cNvSpPr>
                    <a:spLocks noChangeAspect="1" noChangeShapeType="1"/>
                  </p:cNvSpPr>
                  <p:nvPr/>
                </p:nvSpPr>
                <p:spPr bwMode="auto">
                  <a:xfrm flipH="1" flipV="1">
                    <a:off x="4487" y="4251"/>
                    <a:ext cx="147" cy="98"/>
                  </a:xfrm>
                  <a:prstGeom prst="line">
                    <a:avLst/>
                  </a:prstGeom>
                  <a:noFill/>
                  <a:ln w="9652">
                    <a:solidFill>
                      <a:srgbClr val="000000"/>
                    </a:solidFill>
                    <a:round/>
                    <a:headEnd/>
                    <a:tailEnd/>
                  </a:ln>
                </p:spPr>
                <p:txBody>
                  <a:bodyPr/>
                  <a:lstStyle/>
                  <a:p>
                    <a:endParaRPr lang="ru-RU"/>
                  </a:p>
                </p:txBody>
              </p:sp>
              <p:grpSp>
                <p:nvGrpSpPr>
                  <p:cNvPr id="13" name="Group 519"/>
                  <p:cNvGrpSpPr>
                    <a:grpSpLocks noChangeAspect="1"/>
                  </p:cNvGrpSpPr>
                  <p:nvPr/>
                </p:nvGrpSpPr>
                <p:grpSpPr bwMode="auto">
                  <a:xfrm>
                    <a:off x="4487" y="3956"/>
                    <a:ext cx="296" cy="336"/>
                    <a:chOff x="4487" y="3956"/>
                    <a:chExt cx="296" cy="336"/>
                  </a:xfrm>
                </p:grpSpPr>
                <p:sp>
                  <p:nvSpPr>
                    <p:cNvPr id="529928" name="Line 520"/>
                    <p:cNvSpPr>
                      <a:spLocks noChangeAspect="1" noChangeShapeType="1"/>
                    </p:cNvSpPr>
                    <p:nvPr/>
                  </p:nvSpPr>
                  <p:spPr bwMode="auto">
                    <a:xfrm>
                      <a:off x="4782" y="4054"/>
                      <a:ext cx="1" cy="197"/>
                    </a:xfrm>
                    <a:prstGeom prst="line">
                      <a:avLst/>
                    </a:prstGeom>
                    <a:noFill/>
                    <a:ln w="9652">
                      <a:solidFill>
                        <a:srgbClr val="000000"/>
                      </a:solidFill>
                      <a:round/>
                      <a:headEnd/>
                      <a:tailEnd/>
                    </a:ln>
                  </p:spPr>
                  <p:txBody>
                    <a:bodyPr/>
                    <a:lstStyle/>
                    <a:p>
                      <a:endParaRPr lang="ru-RU"/>
                    </a:p>
                  </p:txBody>
                </p:sp>
                <p:sp>
                  <p:nvSpPr>
                    <p:cNvPr id="529929" name="Line 521"/>
                    <p:cNvSpPr>
                      <a:spLocks noChangeAspect="1" noChangeShapeType="1"/>
                    </p:cNvSpPr>
                    <p:nvPr/>
                  </p:nvSpPr>
                  <p:spPr bwMode="auto">
                    <a:xfrm flipV="1">
                      <a:off x="4487" y="4054"/>
                      <a:ext cx="1" cy="197"/>
                    </a:xfrm>
                    <a:prstGeom prst="line">
                      <a:avLst/>
                    </a:prstGeom>
                    <a:noFill/>
                    <a:ln w="9652">
                      <a:solidFill>
                        <a:srgbClr val="000000"/>
                      </a:solidFill>
                      <a:round/>
                      <a:headEnd/>
                      <a:tailEnd/>
                    </a:ln>
                  </p:spPr>
                  <p:txBody>
                    <a:bodyPr/>
                    <a:lstStyle/>
                    <a:p>
                      <a:endParaRPr lang="ru-RU"/>
                    </a:p>
                  </p:txBody>
                </p:sp>
                <p:sp>
                  <p:nvSpPr>
                    <p:cNvPr id="529930" name="Line 522"/>
                    <p:cNvSpPr>
                      <a:spLocks noChangeAspect="1" noChangeShapeType="1"/>
                    </p:cNvSpPr>
                    <p:nvPr/>
                  </p:nvSpPr>
                  <p:spPr bwMode="auto">
                    <a:xfrm flipV="1">
                      <a:off x="4487" y="3956"/>
                      <a:ext cx="147" cy="98"/>
                    </a:xfrm>
                    <a:prstGeom prst="line">
                      <a:avLst/>
                    </a:prstGeom>
                    <a:noFill/>
                    <a:ln w="9652">
                      <a:solidFill>
                        <a:srgbClr val="000000"/>
                      </a:solidFill>
                      <a:round/>
                      <a:headEnd/>
                      <a:tailEnd/>
                    </a:ln>
                  </p:spPr>
                  <p:txBody>
                    <a:bodyPr/>
                    <a:lstStyle/>
                    <a:p>
                      <a:endParaRPr lang="ru-RU"/>
                    </a:p>
                  </p:txBody>
                </p:sp>
                <p:sp>
                  <p:nvSpPr>
                    <p:cNvPr id="529931" name="Line 523"/>
                    <p:cNvSpPr>
                      <a:spLocks noChangeAspect="1" noChangeShapeType="1"/>
                    </p:cNvSpPr>
                    <p:nvPr/>
                  </p:nvSpPr>
                  <p:spPr bwMode="auto">
                    <a:xfrm>
                      <a:off x="4634" y="3956"/>
                      <a:ext cx="148" cy="98"/>
                    </a:xfrm>
                    <a:prstGeom prst="line">
                      <a:avLst/>
                    </a:prstGeom>
                    <a:noFill/>
                    <a:ln w="9652">
                      <a:solidFill>
                        <a:srgbClr val="000000"/>
                      </a:solidFill>
                      <a:round/>
                      <a:headEnd/>
                      <a:tailEnd/>
                    </a:ln>
                  </p:spPr>
                  <p:txBody>
                    <a:bodyPr/>
                    <a:lstStyle/>
                    <a:p>
                      <a:endParaRPr lang="ru-RU"/>
                    </a:p>
                  </p:txBody>
                </p:sp>
                <p:sp>
                  <p:nvSpPr>
                    <p:cNvPr id="529932" name="Oval 524"/>
                    <p:cNvSpPr>
                      <a:spLocks noChangeAspect="1" noChangeArrowheads="1"/>
                    </p:cNvSpPr>
                    <p:nvPr/>
                  </p:nvSpPr>
                  <p:spPr bwMode="auto">
                    <a:xfrm>
                      <a:off x="4530" y="4016"/>
                      <a:ext cx="212" cy="276"/>
                    </a:xfrm>
                    <a:prstGeom prst="ellipse">
                      <a:avLst/>
                    </a:prstGeom>
                    <a:noFill/>
                    <a:ln w="9652">
                      <a:solidFill>
                        <a:srgbClr val="000000"/>
                      </a:solidFill>
                      <a:round/>
                      <a:headEnd/>
                      <a:tailEnd/>
                    </a:ln>
                  </p:spPr>
                  <p:txBody>
                    <a:bodyPr/>
                    <a:lstStyle/>
                    <a:p>
                      <a:endParaRPr lang="ru-RU"/>
                    </a:p>
                  </p:txBody>
                </p:sp>
              </p:grpSp>
            </p:grpSp>
            <p:sp>
              <p:nvSpPr>
                <p:cNvPr id="529933" name="Line 525"/>
                <p:cNvSpPr>
                  <a:spLocks noChangeAspect="1" noChangeShapeType="1"/>
                </p:cNvSpPr>
                <p:nvPr/>
              </p:nvSpPr>
              <p:spPr bwMode="auto">
                <a:xfrm rot="21120000" flipV="1">
                  <a:off x="7649" y="9066"/>
                  <a:ext cx="146" cy="126"/>
                </a:xfrm>
                <a:prstGeom prst="line">
                  <a:avLst/>
                </a:prstGeom>
                <a:noFill/>
                <a:ln w="9652">
                  <a:solidFill>
                    <a:srgbClr val="000000"/>
                  </a:solidFill>
                  <a:prstDash val="sysDot"/>
                  <a:round/>
                  <a:headEnd/>
                  <a:tailEnd/>
                </a:ln>
              </p:spPr>
              <p:txBody>
                <a:bodyPr/>
                <a:lstStyle/>
                <a:p>
                  <a:endParaRPr lang="ru-RU"/>
                </a:p>
              </p:txBody>
            </p:sp>
            <p:sp>
              <p:nvSpPr>
                <p:cNvPr id="529934" name="Line 526"/>
                <p:cNvSpPr>
                  <a:spLocks noChangeAspect="1" noChangeShapeType="1"/>
                </p:cNvSpPr>
                <p:nvPr/>
              </p:nvSpPr>
              <p:spPr bwMode="auto">
                <a:xfrm rot="21120000" flipV="1">
                  <a:off x="7385" y="9297"/>
                  <a:ext cx="146" cy="127"/>
                </a:xfrm>
                <a:prstGeom prst="line">
                  <a:avLst/>
                </a:prstGeom>
                <a:noFill/>
                <a:ln w="9652">
                  <a:solidFill>
                    <a:srgbClr val="000000"/>
                  </a:solidFill>
                  <a:prstDash val="sysDot"/>
                  <a:round/>
                  <a:headEnd/>
                  <a:tailEnd/>
                </a:ln>
              </p:spPr>
              <p:txBody>
                <a:bodyPr/>
                <a:lstStyle/>
                <a:p>
                  <a:endParaRPr lang="ru-RU"/>
                </a:p>
              </p:txBody>
            </p:sp>
            <p:sp>
              <p:nvSpPr>
                <p:cNvPr id="529935" name="Line 527"/>
                <p:cNvSpPr>
                  <a:spLocks noChangeAspect="1" noChangeShapeType="1"/>
                </p:cNvSpPr>
                <p:nvPr/>
              </p:nvSpPr>
              <p:spPr bwMode="auto">
                <a:xfrm rot="21120000" flipV="1">
                  <a:off x="9259" y="9305"/>
                  <a:ext cx="146" cy="127"/>
                </a:xfrm>
                <a:prstGeom prst="line">
                  <a:avLst/>
                </a:prstGeom>
                <a:noFill/>
                <a:ln w="9652">
                  <a:solidFill>
                    <a:srgbClr val="000000"/>
                  </a:solidFill>
                  <a:prstDash val="sysDot"/>
                  <a:round/>
                  <a:headEnd/>
                  <a:tailEnd/>
                </a:ln>
              </p:spPr>
              <p:txBody>
                <a:bodyPr/>
                <a:lstStyle/>
                <a:p>
                  <a:endParaRPr lang="ru-RU"/>
                </a:p>
              </p:txBody>
            </p:sp>
            <p:sp>
              <p:nvSpPr>
                <p:cNvPr id="529936" name="Line 528"/>
                <p:cNvSpPr>
                  <a:spLocks noChangeAspect="1" noChangeShapeType="1"/>
                </p:cNvSpPr>
                <p:nvPr/>
              </p:nvSpPr>
              <p:spPr bwMode="auto">
                <a:xfrm rot="21120000" flipV="1">
                  <a:off x="9514" y="9074"/>
                  <a:ext cx="146" cy="126"/>
                </a:xfrm>
                <a:prstGeom prst="line">
                  <a:avLst/>
                </a:prstGeom>
                <a:noFill/>
                <a:ln w="9652">
                  <a:solidFill>
                    <a:srgbClr val="000000"/>
                  </a:solidFill>
                  <a:prstDash val="sysDot"/>
                  <a:round/>
                  <a:headEnd/>
                  <a:tailEnd/>
                </a:ln>
              </p:spPr>
              <p:txBody>
                <a:bodyPr/>
                <a:lstStyle/>
                <a:p>
                  <a:endParaRPr lang="ru-RU"/>
                </a:p>
              </p:txBody>
            </p:sp>
          </p:grpSp>
          <p:grpSp>
            <p:nvGrpSpPr>
              <p:cNvPr id="14" name="Group 531"/>
              <p:cNvGrpSpPr>
                <a:grpSpLocks/>
              </p:cNvGrpSpPr>
              <p:nvPr/>
            </p:nvGrpSpPr>
            <p:grpSpPr bwMode="auto">
              <a:xfrm rot="-2278296">
                <a:off x="6080" y="9047"/>
                <a:ext cx="312" cy="309"/>
                <a:chOff x="7461" y="7434"/>
                <a:chExt cx="1080" cy="1440"/>
              </a:xfrm>
            </p:grpSpPr>
            <p:sp>
              <p:nvSpPr>
                <p:cNvPr id="529940" name="Line 532"/>
                <p:cNvSpPr>
                  <a:spLocks noChangeShapeType="1"/>
                </p:cNvSpPr>
                <p:nvPr/>
              </p:nvSpPr>
              <p:spPr bwMode="auto">
                <a:xfrm>
                  <a:off x="7461" y="7434"/>
                  <a:ext cx="0" cy="360"/>
                </a:xfrm>
                <a:prstGeom prst="line">
                  <a:avLst/>
                </a:prstGeom>
                <a:noFill/>
                <a:ln w="9525">
                  <a:solidFill>
                    <a:srgbClr val="000000"/>
                  </a:solidFill>
                  <a:round/>
                  <a:headEnd/>
                  <a:tailEnd/>
                </a:ln>
              </p:spPr>
              <p:txBody>
                <a:bodyPr/>
                <a:lstStyle/>
                <a:p>
                  <a:endParaRPr lang="ru-RU"/>
                </a:p>
              </p:txBody>
            </p:sp>
            <p:sp>
              <p:nvSpPr>
                <p:cNvPr id="529941" name="Line 533"/>
                <p:cNvSpPr>
                  <a:spLocks noChangeShapeType="1"/>
                </p:cNvSpPr>
                <p:nvPr/>
              </p:nvSpPr>
              <p:spPr bwMode="auto">
                <a:xfrm>
                  <a:off x="7461" y="7794"/>
                  <a:ext cx="360" cy="0"/>
                </a:xfrm>
                <a:prstGeom prst="line">
                  <a:avLst/>
                </a:prstGeom>
                <a:noFill/>
                <a:ln w="9525">
                  <a:solidFill>
                    <a:srgbClr val="000000"/>
                  </a:solidFill>
                  <a:round/>
                  <a:headEnd/>
                  <a:tailEnd/>
                </a:ln>
              </p:spPr>
              <p:txBody>
                <a:bodyPr/>
                <a:lstStyle/>
                <a:p>
                  <a:endParaRPr lang="ru-RU"/>
                </a:p>
              </p:txBody>
            </p:sp>
            <p:sp>
              <p:nvSpPr>
                <p:cNvPr id="529942" name="Line 534"/>
                <p:cNvSpPr>
                  <a:spLocks noChangeShapeType="1"/>
                </p:cNvSpPr>
                <p:nvPr/>
              </p:nvSpPr>
              <p:spPr bwMode="auto">
                <a:xfrm>
                  <a:off x="7821" y="7794"/>
                  <a:ext cx="0" cy="360"/>
                </a:xfrm>
                <a:prstGeom prst="line">
                  <a:avLst/>
                </a:prstGeom>
                <a:noFill/>
                <a:ln w="9525">
                  <a:solidFill>
                    <a:srgbClr val="000000"/>
                  </a:solidFill>
                  <a:round/>
                  <a:headEnd/>
                  <a:tailEnd/>
                </a:ln>
              </p:spPr>
              <p:txBody>
                <a:bodyPr/>
                <a:lstStyle/>
                <a:p>
                  <a:endParaRPr lang="ru-RU"/>
                </a:p>
              </p:txBody>
            </p:sp>
            <p:sp>
              <p:nvSpPr>
                <p:cNvPr id="529943" name="Line 535"/>
                <p:cNvSpPr>
                  <a:spLocks noChangeShapeType="1"/>
                </p:cNvSpPr>
                <p:nvPr/>
              </p:nvSpPr>
              <p:spPr bwMode="auto">
                <a:xfrm>
                  <a:off x="7821" y="8154"/>
                  <a:ext cx="360" cy="0"/>
                </a:xfrm>
                <a:prstGeom prst="line">
                  <a:avLst/>
                </a:prstGeom>
                <a:noFill/>
                <a:ln w="9525">
                  <a:solidFill>
                    <a:srgbClr val="000000"/>
                  </a:solidFill>
                  <a:round/>
                  <a:headEnd/>
                  <a:tailEnd/>
                </a:ln>
              </p:spPr>
              <p:txBody>
                <a:bodyPr/>
                <a:lstStyle/>
                <a:p>
                  <a:endParaRPr lang="ru-RU"/>
                </a:p>
              </p:txBody>
            </p:sp>
            <p:sp>
              <p:nvSpPr>
                <p:cNvPr id="529944" name="Line 536"/>
                <p:cNvSpPr>
                  <a:spLocks noChangeShapeType="1"/>
                </p:cNvSpPr>
                <p:nvPr/>
              </p:nvSpPr>
              <p:spPr bwMode="auto">
                <a:xfrm>
                  <a:off x="8181" y="8154"/>
                  <a:ext cx="0" cy="360"/>
                </a:xfrm>
                <a:prstGeom prst="line">
                  <a:avLst/>
                </a:prstGeom>
                <a:noFill/>
                <a:ln w="9525">
                  <a:solidFill>
                    <a:srgbClr val="000000"/>
                  </a:solidFill>
                  <a:round/>
                  <a:headEnd/>
                  <a:tailEnd/>
                </a:ln>
              </p:spPr>
              <p:txBody>
                <a:bodyPr/>
                <a:lstStyle/>
                <a:p>
                  <a:endParaRPr lang="ru-RU"/>
                </a:p>
              </p:txBody>
            </p:sp>
            <p:sp>
              <p:nvSpPr>
                <p:cNvPr id="529945" name="Line 537"/>
                <p:cNvSpPr>
                  <a:spLocks noChangeShapeType="1"/>
                </p:cNvSpPr>
                <p:nvPr/>
              </p:nvSpPr>
              <p:spPr bwMode="auto">
                <a:xfrm>
                  <a:off x="8181" y="8514"/>
                  <a:ext cx="360" cy="0"/>
                </a:xfrm>
                <a:prstGeom prst="line">
                  <a:avLst/>
                </a:prstGeom>
                <a:noFill/>
                <a:ln w="9525">
                  <a:solidFill>
                    <a:srgbClr val="000000"/>
                  </a:solidFill>
                  <a:round/>
                  <a:headEnd/>
                  <a:tailEnd/>
                </a:ln>
              </p:spPr>
              <p:txBody>
                <a:bodyPr/>
                <a:lstStyle/>
                <a:p>
                  <a:endParaRPr lang="ru-RU"/>
                </a:p>
              </p:txBody>
            </p:sp>
            <p:sp>
              <p:nvSpPr>
                <p:cNvPr id="529946" name="Line 538"/>
                <p:cNvSpPr>
                  <a:spLocks noChangeShapeType="1"/>
                </p:cNvSpPr>
                <p:nvPr/>
              </p:nvSpPr>
              <p:spPr bwMode="auto">
                <a:xfrm>
                  <a:off x="8541" y="8514"/>
                  <a:ext cx="0" cy="360"/>
                </a:xfrm>
                <a:prstGeom prst="line">
                  <a:avLst/>
                </a:prstGeom>
                <a:noFill/>
                <a:ln w="9525">
                  <a:solidFill>
                    <a:srgbClr val="000000"/>
                  </a:solidFill>
                  <a:round/>
                  <a:headEnd/>
                  <a:tailEnd/>
                </a:ln>
              </p:spPr>
              <p:txBody>
                <a:bodyPr/>
                <a:lstStyle/>
                <a:p>
                  <a:endParaRPr lang="ru-RU"/>
                </a:p>
              </p:txBody>
            </p:sp>
          </p:grpSp>
          <p:grpSp>
            <p:nvGrpSpPr>
              <p:cNvPr id="15" name="Group 539"/>
              <p:cNvGrpSpPr>
                <a:grpSpLocks/>
              </p:cNvGrpSpPr>
              <p:nvPr/>
            </p:nvGrpSpPr>
            <p:grpSpPr bwMode="auto">
              <a:xfrm rot="-2278296">
                <a:off x="10655" y="9121"/>
                <a:ext cx="312" cy="309"/>
                <a:chOff x="7461" y="7434"/>
                <a:chExt cx="1080" cy="1440"/>
              </a:xfrm>
            </p:grpSpPr>
            <p:sp>
              <p:nvSpPr>
                <p:cNvPr id="529948" name="Line 540"/>
                <p:cNvSpPr>
                  <a:spLocks noChangeShapeType="1"/>
                </p:cNvSpPr>
                <p:nvPr/>
              </p:nvSpPr>
              <p:spPr bwMode="auto">
                <a:xfrm>
                  <a:off x="7461" y="7434"/>
                  <a:ext cx="0" cy="360"/>
                </a:xfrm>
                <a:prstGeom prst="line">
                  <a:avLst/>
                </a:prstGeom>
                <a:noFill/>
                <a:ln w="9525">
                  <a:solidFill>
                    <a:srgbClr val="000000"/>
                  </a:solidFill>
                  <a:round/>
                  <a:headEnd/>
                  <a:tailEnd/>
                </a:ln>
              </p:spPr>
              <p:txBody>
                <a:bodyPr/>
                <a:lstStyle/>
                <a:p>
                  <a:endParaRPr lang="ru-RU"/>
                </a:p>
              </p:txBody>
            </p:sp>
            <p:sp>
              <p:nvSpPr>
                <p:cNvPr id="529949" name="Line 541"/>
                <p:cNvSpPr>
                  <a:spLocks noChangeShapeType="1"/>
                </p:cNvSpPr>
                <p:nvPr/>
              </p:nvSpPr>
              <p:spPr bwMode="auto">
                <a:xfrm>
                  <a:off x="7461" y="7794"/>
                  <a:ext cx="360" cy="0"/>
                </a:xfrm>
                <a:prstGeom prst="line">
                  <a:avLst/>
                </a:prstGeom>
                <a:noFill/>
                <a:ln w="9525">
                  <a:solidFill>
                    <a:srgbClr val="000000"/>
                  </a:solidFill>
                  <a:round/>
                  <a:headEnd/>
                  <a:tailEnd/>
                </a:ln>
              </p:spPr>
              <p:txBody>
                <a:bodyPr/>
                <a:lstStyle/>
                <a:p>
                  <a:endParaRPr lang="ru-RU"/>
                </a:p>
              </p:txBody>
            </p:sp>
            <p:sp>
              <p:nvSpPr>
                <p:cNvPr id="529950" name="Line 542"/>
                <p:cNvSpPr>
                  <a:spLocks noChangeShapeType="1"/>
                </p:cNvSpPr>
                <p:nvPr/>
              </p:nvSpPr>
              <p:spPr bwMode="auto">
                <a:xfrm>
                  <a:off x="7821" y="7794"/>
                  <a:ext cx="0" cy="360"/>
                </a:xfrm>
                <a:prstGeom prst="line">
                  <a:avLst/>
                </a:prstGeom>
                <a:noFill/>
                <a:ln w="9525">
                  <a:solidFill>
                    <a:srgbClr val="000000"/>
                  </a:solidFill>
                  <a:round/>
                  <a:headEnd/>
                  <a:tailEnd/>
                </a:ln>
              </p:spPr>
              <p:txBody>
                <a:bodyPr/>
                <a:lstStyle/>
                <a:p>
                  <a:endParaRPr lang="ru-RU"/>
                </a:p>
              </p:txBody>
            </p:sp>
            <p:sp>
              <p:nvSpPr>
                <p:cNvPr id="529951" name="Line 543"/>
                <p:cNvSpPr>
                  <a:spLocks noChangeShapeType="1"/>
                </p:cNvSpPr>
                <p:nvPr/>
              </p:nvSpPr>
              <p:spPr bwMode="auto">
                <a:xfrm>
                  <a:off x="7821" y="8154"/>
                  <a:ext cx="360" cy="0"/>
                </a:xfrm>
                <a:prstGeom prst="line">
                  <a:avLst/>
                </a:prstGeom>
                <a:noFill/>
                <a:ln w="9525">
                  <a:solidFill>
                    <a:srgbClr val="000000"/>
                  </a:solidFill>
                  <a:round/>
                  <a:headEnd/>
                  <a:tailEnd/>
                </a:ln>
              </p:spPr>
              <p:txBody>
                <a:bodyPr/>
                <a:lstStyle/>
                <a:p>
                  <a:endParaRPr lang="ru-RU"/>
                </a:p>
              </p:txBody>
            </p:sp>
            <p:sp>
              <p:nvSpPr>
                <p:cNvPr id="529952" name="Line 544"/>
                <p:cNvSpPr>
                  <a:spLocks noChangeShapeType="1"/>
                </p:cNvSpPr>
                <p:nvPr/>
              </p:nvSpPr>
              <p:spPr bwMode="auto">
                <a:xfrm>
                  <a:off x="8181" y="8154"/>
                  <a:ext cx="0" cy="360"/>
                </a:xfrm>
                <a:prstGeom prst="line">
                  <a:avLst/>
                </a:prstGeom>
                <a:noFill/>
                <a:ln w="9525">
                  <a:solidFill>
                    <a:srgbClr val="000000"/>
                  </a:solidFill>
                  <a:round/>
                  <a:headEnd/>
                  <a:tailEnd/>
                </a:ln>
              </p:spPr>
              <p:txBody>
                <a:bodyPr/>
                <a:lstStyle/>
                <a:p>
                  <a:endParaRPr lang="ru-RU"/>
                </a:p>
              </p:txBody>
            </p:sp>
            <p:sp>
              <p:nvSpPr>
                <p:cNvPr id="529953" name="Line 545"/>
                <p:cNvSpPr>
                  <a:spLocks noChangeShapeType="1"/>
                </p:cNvSpPr>
                <p:nvPr/>
              </p:nvSpPr>
              <p:spPr bwMode="auto">
                <a:xfrm>
                  <a:off x="8181" y="8514"/>
                  <a:ext cx="360" cy="0"/>
                </a:xfrm>
                <a:prstGeom prst="line">
                  <a:avLst/>
                </a:prstGeom>
                <a:noFill/>
                <a:ln w="9525">
                  <a:solidFill>
                    <a:srgbClr val="000000"/>
                  </a:solidFill>
                  <a:round/>
                  <a:headEnd/>
                  <a:tailEnd/>
                </a:ln>
              </p:spPr>
              <p:txBody>
                <a:bodyPr/>
                <a:lstStyle/>
                <a:p>
                  <a:endParaRPr lang="ru-RU"/>
                </a:p>
              </p:txBody>
            </p:sp>
            <p:sp>
              <p:nvSpPr>
                <p:cNvPr id="529954" name="Line 546"/>
                <p:cNvSpPr>
                  <a:spLocks noChangeShapeType="1"/>
                </p:cNvSpPr>
                <p:nvPr/>
              </p:nvSpPr>
              <p:spPr bwMode="auto">
                <a:xfrm>
                  <a:off x="8541" y="8514"/>
                  <a:ext cx="0" cy="360"/>
                </a:xfrm>
                <a:prstGeom prst="line">
                  <a:avLst/>
                </a:prstGeom>
                <a:noFill/>
                <a:ln w="9525">
                  <a:solidFill>
                    <a:srgbClr val="000000"/>
                  </a:solidFill>
                  <a:round/>
                  <a:headEnd/>
                  <a:tailEnd/>
                </a:ln>
              </p:spPr>
              <p:txBody>
                <a:bodyPr/>
                <a:lstStyle/>
                <a:p>
                  <a:endParaRPr lang="ru-RU"/>
                </a:p>
              </p:txBody>
            </p:sp>
          </p:grpSp>
          <p:grpSp>
            <p:nvGrpSpPr>
              <p:cNvPr id="16" name="Group 547"/>
              <p:cNvGrpSpPr>
                <a:grpSpLocks/>
              </p:cNvGrpSpPr>
              <p:nvPr/>
            </p:nvGrpSpPr>
            <p:grpSpPr bwMode="auto">
              <a:xfrm rot="2714244">
                <a:off x="9294" y="7817"/>
                <a:ext cx="312" cy="309"/>
                <a:chOff x="7461" y="7434"/>
                <a:chExt cx="1080" cy="1440"/>
              </a:xfrm>
            </p:grpSpPr>
            <p:sp>
              <p:nvSpPr>
                <p:cNvPr id="529956" name="Line 548"/>
                <p:cNvSpPr>
                  <a:spLocks noChangeShapeType="1"/>
                </p:cNvSpPr>
                <p:nvPr/>
              </p:nvSpPr>
              <p:spPr bwMode="auto">
                <a:xfrm>
                  <a:off x="7461" y="7434"/>
                  <a:ext cx="0" cy="360"/>
                </a:xfrm>
                <a:prstGeom prst="line">
                  <a:avLst/>
                </a:prstGeom>
                <a:noFill/>
                <a:ln w="9525">
                  <a:solidFill>
                    <a:srgbClr val="000000"/>
                  </a:solidFill>
                  <a:round/>
                  <a:headEnd/>
                  <a:tailEnd/>
                </a:ln>
              </p:spPr>
              <p:txBody>
                <a:bodyPr/>
                <a:lstStyle/>
                <a:p>
                  <a:endParaRPr lang="ru-RU"/>
                </a:p>
              </p:txBody>
            </p:sp>
            <p:sp>
              <p:nvSpPr>
                <p:cNvPr id="529957" name="Line 549"/>
                <p:cNvSpPr>
                  <a:spLocks noChangeShapeType="1"/>
                </p:cNvSpPr>
                <p:nvPr/>
              </p:nvSpPr>
              <p:spPr bwMode="auto">
                <a:xfrm>
                  <a:off x="7461" y="7794"/>
                  <a:ext cx="360" cy="0"/>
                </a:xfrm>
                <a:prstGeom prst="line">
                  <a:avLst/>
                </a:prstGeom>
                <a:noFill/>
                <a:ln w="9525">
                  <a:solidFill>
                    <a:srgbClr val="000000"/>
                  </a:solidFill>
                  <a:round/>
                  <a:headEnd/>
                  <a:tailEnd/>
                </a:ln>
              </p:spPr>
              <p:txBody>
                <a:bodyPr/>
                <a:lstStyle/>
                <a:p>
                  <a:endParaRPr lang="ru-RU"/>
                </a:p>
              </p:txBody>
            </p:sp>
            <p:sp>
              <p:nvSpPr>
                <p:cNvPr id="529958" name="Line 550"/>
                <p:cNvSpPr>
                  <a:spLocks noChangeShapeType="1"/>
                </p:cNvSpPr>
                <p:nvPr/>
              </p:nvSpPr>
              <p:spPr bwMode="auto">
                <a:xfrm>
                  <a:off x="7821" y="7794"/>
                  <a:ext cx="0" cy="360"/>
                </a:xfrm>
                <a:prstGeom prst="line">
                  <a:avLst/>
                </a:prstGeom>
                <a:noFill/>
                <a:ln w="9525">
                  <a:solidFill>
                    <a:srgbClr val="000000"/>
                  </a:solidFill>
                  <a:round/>
                  <a:headEnd/>
                  <a:tailEnd/>
                </a:ln>
              </p:spPr>
              <p:txBody>
                <a:bodyPr/>
                <a:lstStyle/>
                <a:p>
                  <a:endParaRPr lang="ru-RU"/>
                </a:p>
              </p:txBody>
            </p:sp>
            <p:sp>
              <p:nvSpPr>
                <p:cNvPr id="529959" name="Line 551"/>
                <p:cNvSpPr>
                  <a:spLocks noChangeShapeType="1"/>
                </p:cNvSpPr>
                <p:nvPr/>
              </p:nvSpPr>
              <p:spPr bwMode="auto">
                <a:xfrm>
                  <a:off x="7821" y="8154"/>
                  <a:ext cx="360" cy="0"/>
                </a:xfrm>
                <a:prstGeom prst="line">
                  <a:avLst/>
                </a:prstGeom>
                <a:noFill/>
                <a:ln w="9525">
                  <a:solidFill>
                    <a:srgbClr val="000000"/>
                  </a:solidFill>
                  <a:round/>
                  <a:headEnd/>
                  <a:tailEnd/>
                </a:ln>
              </p:spPr>
              <p:txBody>
                <a:bodyPr/>
                <a:lstStyle/>
                <a:p>
                  <a:endParaRPr lang="ru-RU"/>
                </a:p>
              </p:txBody>
            </p:sp>
            <p:sp>
              <p:nvSpPr>
                <p:cNvPr id="529960" name="Line 552"/>
                <p:cNvSpPr>
                  <a:spLocks noChangeShapeType="1"/>
                </p:cNvSpPr>
                <p:nvPr/>
              </p:nvSpPr>
              <p:spPr bwMode="auto">
                <a:xfrm>
                  <a:off x="8181" y="8154"/>
                  <a:ext cx="0" cy="360"/>
                </a:xfrm>
                <a:prstGeom prst="line">
                  <a:avLst/>
                </a:prstGeom>
                <a:noFill/>
                <a:ln w="9525">
                  <a:solidFill>
                    <a:srgbClr val="000000"/>
                  </a:solidFill>
                  <a:round/>
                  <a:headEnd/>
                  <a:tailEnd/>
                </a:ln>
              </p:spPr>
              <p:txBody>
                <a:bodyPr/>
                <a:lstStyle/>
                <a:p>
                  <a:endParaRPr lang="ru-RU"/>
                </a:p>
              </p:txBody>
            </p:sp>
            <p:sp>
              <p:nvSpPr>
                <p:cNvPr id="529961" name="Line 553"/>
                <p:cNvSpPr>
                  <a:spLocks noChangeShapeType="1"/>
                </p:cNvSpPr>
                <p:nvPr/>
              </p:nvSpPr>
              <p:spPr bwMode="auto">
                <a:xfrm>
                  <a:off x="8181" y="8514"/>
                  <a:ext cx="360" cy="0"/>
                </a:xfrm>
                <a:prstGeom prst="line">
                  <a:avLst/>
                </a:prstGeom>
                <a:noFill/>
                <a:ln w="9525">
                  <a:solidFill>
                    <a:srgbClr val="000000"/>
                  </a:solidFill>
                  <a:round/>
                  <a:headEnd/>
                  <a:tailEnd/>
                </a:ln>
              </p:spPr>
              <p:txBody>
                <a:bodyPr/>
                <a:lstStyle/>
                <a:p>
                  <a:endParaRPr lang="ru-RU"/>
                </a:p>
              </p:txBody>
            </p:sp>
            <p:sp>
              <p:nvSpPr>
                <p:cNvPr id="529962" name="Line 554"/>
                <p:cNvSpPr>
                  <a:spLocks noChangeShapeType="1"/>
                </p:cNvSpPr>
                <p:nvPr/>
              </p:nvSpPr>
              <p:spPr bwMode="auto">
                <a:xfrm>
                  <a:off x="8541" y="8514"/>
                  <a:ext cx="0" cy="360"/>
                </a:xfrm>
                <a:prstGeom prst="line">
                  <a:avLst/>
                </a:prstGeom>
                <a:noFill/>
                <a:ln w="9525">
                  <a:solidFill>
                    <a:srgbClr val="000000"/>
                  </a:solidFill>
                  <a:round/>
                  <a:headEnd/>
                  <a:tailEnd/>
                </a:ln>
              </p:spPr>
              <p:txBody>
                <a:bodyPr/>
                <a:lstStyle/>
                <a:p>
                  <a:endParaRPr lang="ru-RU"/>
                </a:p>
              </p:txBody>
            </p:sp>
          </p:grpSp>
          <p:grpSp>
            <p:nvGrpSpPr>
              <p:cNvPr id="17" name="Group 555"/>
              <p:cNvGrpSpPr>
                <a:grpSpLocks/>
              </p:cNvGrpSpPr>
              <p:nvPr/>
            </p:nvGrpSpPr>
            <p:grpSpPr bwMode="auto">
              <a:xfrm rot="2714244">
                <a:off x="7428" y="7817"/>
                <a:ext cx="312" cy="309"/>
                <a:chOff x="7461" y="7434"/>
                <a:chExt cx="1080" cy="1440"/>
              </a:xfrm>
            </p:grpSpPr>
            <p:sp>
              <p:nvSpPr>
                <p:cNvPr id="529964" name="Line 556"/>
                <p:cNvSpPr>
                  <a:spLocks noChangeShapeType="1"/>
                </p:cNvSpPr>
                <p:nvPr/>
              </p:nvSpPr>
              <p:spPr bwMode="auto">
                <a:xfrm>
                  <a:off x="7461" y="7434"/>
                  <a:ext cx="0" cy="360"/>
                </a:xfrm>
                <a:prstGeom prst="line">
                  <a:avLst/>
                </a:prstGeom>
                <a:noFill/>
                <a:ln w="9525">
                  <a:solidFill>
                    <a:srgbClr val="000000"/>
                  </a:solidFill>
                  <a:round/>
                  <a:headEnd/>
                  <a:tailEnd/>
                </a:ln>
              </p:spPr>
              <p:txBody>
                <a:bodyPr/>
                <a:lstStyle/>
                <a:p>
                  <a:endParaRPr lang="ru-RU"/>
                </a:p>
              </p:txBody>
            </p:sp>
            <p:sp>
              <p:nvSpPr>
                <p:cNvPr id="529965" name="Line 557"/>
                <p:cNvSpPr>
                  <a:spLocks noChangeShapeType="1"/>
                </p:cNvSpPr>
                <p:nvPr/>
              </p:nvSpPr>
              <p:spPr bwMode="auto">
                <a:xfrm>
                  <a:off x="7461" y="7794"/>
                  <a:ext cx="360" cy="0"/>
                </a:xfrm>
                <a:prstGeom prst="line">
                  <a:avLst/>
                </a:prstGeom>
                <a:noFill/>
                <a:ln w="9525">
                  <a:solidFill>
                    <a:srgbClr val="000000"/>
                  </a:solidFill>
                  <a:round/>
                  <a:headEnd/>
                  <a:tailEnd/>
                </a:ln>
              </p:spPr>
              <p:txBody>
                <a:bodyPr/>
                <a:lstStyle/>
                <a:p>
                  <a:endParaRPr lang="ru-RU"/>
                </a:p>
              </p:txBody>
            </p:sp>
            <p:sp>
              <p:nvSpPr>
                <p:cNvPr id="529966" name="Line 558"/>
                <p:cNvSpPr>
                  <a:spLocks noChangeShapeType="1"/>
                </p:cNvSpPr>
                <p:nvPr/>
              </p:nvSpPr>
              <p:spPr bwMode="auto">
                <a:xfrm>
                  <a:off x="7821" y="7794"/>
                  <a:ext cx="0" cy="360"/>
                </a:xfrm>
                <a:prstGeom prst="line">
                  <a:avLst/>
                </a:prstGeom>
                <a:noFill/>
                <a:ln w="9525">
                  <a:solidFill>
                    <a:srgbClr val="000000"/>
                  </a:solidFill>
                  <a:round/>
                  <a:headEnd/>
                  <a:tailEnd/>
                </a:ln>
              </p:spPr>
              <p:txBody>
                <a:bodyPr/>
                <a:lstStyle/>
                <a:p>
                  <a:endParaRPr lang="ru-RU"/>
                </a:p>
              </p:txBody>
            </p:sp>
            <p:sp>
              <p:nvSpPr>
                <p:cNvPr id="529967" name="Line 559"/>
                <p:cNvSpPr>
                  <a:spLocks noChangeShapeType="1"/>
                </p:cNvSpPr>
                <p:nvPr/>
              </p:nvSpPr>
              <p:spPr bwMode="auto">
                <a:xfrm>
                  <a:off x="7821" y="8154"/>
                  <a:ext cx="360" cy="0"/>
                </a:xfrm>
                <a:prstGeom prst="line">
                  <a:avLst/>
                </a:prstGeom>
                <a:noFill/>
                <a:ln w="9525">
                  <a:solidFill>
                    <a:srgbClr val="000000"/>
                  </a:solidFill>
                  <a:round/>
                  <a:headEnd/>
                  <a:tailEnd/>
                </a:ln>
              </p:spPr>
              <p:txBody>
                <a:bodyPr/>
                <a:lstStyle/>
                <a:p>
                  <a:endParaRPr lang="ru-RU"/>
                </a:p>
              </p:txBody>
            </p:sp>
            <p:sp>
              <p:nvSpPr>
                <p:cNvPr id="529968" name="Line 560"/>
                <p:cNvSpPr>
                  <a:spLocks noChangeShapeType="1"/>
                </p:cNvSpPr>
                <p:nvPr/>
              </p:nvSpPr>
              <p:spPr bwMode="auto">
                <a:xfrm>
                  <a:off x="8181" y="8154"/>
                  <a:ext cx="0" cy="360"/>
                </a:xfrm>
                <a:prstGeom prst="line">
                  <a:avLst/>
                </a:prstGeom>
                <a:noFill/>
                <a:ln w="9525">
                  <a:solidFill>
                    <a:srgbClr val="000000"/>
                  </a:solidFill>
                  <a:round/>
                  <a:headEnd/>
                  <a:tailEnd/>
                </a:ln>
              </p:spPr>
              <p:txBody>
                <a:bodyPr/>
                <a:lstStyle/>
                <a:p>
                  <a:endParaRPr lang="ru-RU"/>
                </a:p>
              </p:txBody>
            </p:sp>
            <p:sp>
              <p:nvSpPr>
                <p:cNvPr id="529969" name="Line 561"/>
                <p:cNvSpPr>
                  <a:spLocks noChangeShapeType="1"/>
                </p:cNvSpPr>
                <p:nvPr/>
              </p:nvSpPr>
              <p:spPr bwMode="auto">
                <a:xfrm>
                  <a:off x="8181" y="8514"/>
                  <a:ext cx="360" cy="0"/>
                </a:xfrm>
                <a:prstGeom prst="line">
                  <a:avLst/>
                </a:prstGeom>
                <a:noFill/>
                <a:ln w="9525">
                  <a:solidFill>
                    <a:srgbClr val="000000"/>
                  </a:solidFill>
                  <a:round/>
                  <a:headEnd/>
                  <a:tailEnd/>
                </a:ln>
              </p:spPr>
              <p:txBody>
                <a:bodyPr/>
                <a:lstStyle/>
                <a:p>
                  <a:endParaRPr lang="ru-RU"/>
                </a:p>
              </p:txBody>
            </p:sp>
            <p:sp>
              <p:nvSpPr>
                <p:cNvPr id="529970" name="Line 562"/>
                <p:cNvSpPr>
                  <a:spLocks noChangeShapeType="1"/>
                </p:cNvSpPr>
                <p:nvPr/>
              </p:nvSpPr>
              <p:spPr bwMode="auto">
                <a:xfrm>
                  <a:off x="8541" y="8514"/>
                  <a:ext cx="0" cy="360"/>
                </a:xfrm>
                <a:prstGeom prst="line">
                  <a:avLst/>
                </a:prstGeom>
                <a:noFill/>
                <a:ln w="9525">
                  <a:solidFill>
                    <a:srgbClr val="000000"/>
                  </a:solidFill>
                  <a:round/>
                  <a:headEnd/>
                  <a:tailEnd/>
                </a:ln>
              </p:spPr>
              <p:txBody>
                <a:bodyPr/>
                <a:lstStyle/>
                <a:p>
                  <a:endParaRPr lang="ru-RU"/>
                </a:p>
              </p:txBody>
            </p:sp>
          </p:grpSp>
          <p:grpSp>
            <p:nvGrpSpPr>
              <p:cNvPr id="18" name="Group 563"/>
              <p:cNvGrpSpPr>
                <a:grpSpLocks/>
              </p:cNvGrpSpPr>
              <p:nvPr/>
            </p:nvGrpSpPr>
            <p:grpSpPr bwMode="auto">
              <a:xfrm rot="2714244">
                <a:off x="7423" y="10334"/>
                <a:ext cx="312" cy="309"/>
                <a:chOff x="7461" y="7434"/>
                <a:chExt cx="1080" cy="1440"/>
              </a:xfrm>
            </p:grpSpPr>
            <p:sp>
              <p:nvSpPr>
                <p:cNvPr id="529972" name="Line 564"/>
                <p:cNvSpPr>
                  <a:spLocks noChangeShapeType="1"/>
                </p:cNvSpPr>
                <p:nvPr/>
              </p:nvSpPr>
              <p:spPr bwMode="auto">
                <a:xfrm>
                  <a:off x="7461" y="7434"/>
                  <a:ext cx="0" cy="360"/>
                </a:xfrm>
                <a:prstGeom prst="line">
                  <a:avLst/>
                </a:prstGeom>
                <a:noFill/>
                <a:ln w="9525">
                  <a:solidFill>
                    <a:srgbClr val="000000"/>
                  </a:solidFill>
                  <a:round/>
                  <a:headEnd/>
                  <a:tailEnd/>
                </a:ln>
              </p:spPr>
              <p:txBody>
                <a:bodyPr/>
                <a:lstStyle/>
                <a:p>
                  <a:endParaRPr lang="ru-RU"/>
                </a:p>
              </p:txBody>
            </p:sp>
            <p:sp>
              <p:nvSpPr>
                <p:cNvPr id="529973" name="Line 565"/>
                <p:cNvSpPr>
                  <a:spLocks noChangeShapeType="1"/>
                </p:cNvSpPr>
                <p:nvPr/>
              </p:nvSpPr>
              <p:spPr bwMode="auto">
                <a:xfrm>
                  <a:off x="7461" y="7794"/>
                  <a:ext cx="360" cy="0"/>
                </a:xfrm>
                <a:prstGeom prst="line">
                  <a:avLst/>
                </a:prstGeom>
                <a:noFill/>
                <a:ln w="9525">
                  <a:solidFill>
                    <a:srgbClr val="000000"/>
                  </a:solidFill>
                  <a:round/>
                  <a:headEnd/>
                  <a:tailEnd/>
                </a:ln>
              </p:spPr>
              <p:txBody>
                <a:bodyPr/>
                <a:lstStyle/>
                <a:p>
                  <a:endParaRPr lang="ru-RU"/>
                </a:p>
              </p:txBody>
            </p:sp>
            <p:sp>
              <p:nvSpPr>
                <p:cNvPr id="529974" name="Line 566"/>
                <p:cNvSpPr>
                  <a:spLocks noChangeShapeType="1"/>
                </p:cNvSpPr>
                <p:nvPr/>
              </p:nvSpPr>
              <p:spPr bwMode="auto">
                <a:xfrm>
                  <a:off x="7821" y="7794"/>
                  <a:ext cx="0" cy="360"/>
                </a:xfrm>
                <a:prstGeom prst="line">
                  <a:avLst/>
                </a:prstGeom>
                <a:noFill/>
                <a:ln w="9525">
                  <a:solidFill>
                    <a:srgbClr val="000000"/>
                  </a:solidFill>
                  <a:round/>
                  <a:headEnd/>
                  <a:tailEnd/>
                </a:ln>
              </p:spPr>
              <p:txBody>
                <a:bodyPr/>
                <a:lstStyle/>
                <a:p>
                  <a:endParaRPr lang="ru-RU"/>
                </a:p>
              </p:txBody>
            </p:sp>
            <p:sp>
              <p:nvSpPr>
                <p:cNvPr id="529975" name="Line 567"/>
                <p:cNvSpPr>
                  <a:spLocks noChangeShapeType="1"/>
                </p:cNvSpPr>
                <p:nvPr/>
              </p:nvSpPr>
              <p:spPr bwMode="auto">
                <a:xfrm>
                  <a:off x="7821" y="8154"/>
                  <a:ext cx="360" cy="0"/>
                </a:xfrm>
                <a:prstGeom prst="line">
                  <a:avLst/>
                </a:prstGeom>
                <a:noFill/>
                <a:ln w="9525">
                  <a:solidFill>
                    <a:srgbClr val="000000"/>
                  </a:solidFill>
                  <a:round/>
                  <a:headEnd/>
                  <a:tailEnd/>
                </a:ln>
              </p:spPr>
              <p:txBody>
                <a:bodyPr/>
                <a:lstStyle/>
                <a:p>
                  <a:endParaRPr lang="ru-RU"/>
                </a:p>
              </p:txBody>
            </p:sp>
            <p:sp>
              <p:nvSpPr>
                <p:cNvPr id="529976" name="Line 568"/>
                <p:cNvSpPr>
                  <a:spLocks noChangeShapeType="1"/>
                </p:cNvSpPr>
                <p:nvPr/>
              </p:nvSpPr>
              <p:spPr bwMode="auto">
                <a:xfrm>
                  <a:off x="8181" y="8154"/>
                  <a:ext cx="0" cy="360"/>
                </a:xfrm>
                <a:prstGeom prst="line">
                  <a:avLst/>
                </a:prstGeom>
                <a:noFill/>
                <a:ln w="9525">
                  <a:solidFill>
                    <a:srgbClr val="000000"/>
                  </a:solidFill>
                  <a:round/>
                  <a:headEnd/>
                  <a:tailEnd/>
                </a:ln>
              </p:spPr>
              <p:txBody>
                <a:bodyPr/>
                <a:lstStyle/>
                <a:p>
                  <a:endParaRPr lang="ru-RU"/>
                </a:p>
              </p:txBody>
            </p:sp>
            <p:sp>
              <p:nvSpPr>
                <p:cNvPr id="529977" name="Line 569"/>
                <p:cNvSpPr>
                  <a:spLocks noChangeShapeType="1"/>
                </p:cNvSpPr>
                <p:nvPr/>
              </p:nvSpPr>
              <p:spPr bwMode="auto">
                <a:xfrm>
                  <a:off x="8181" y="8514"/>
                  <a:ext cx="360" cy="0"/>
                </a:xfrm>
                <a:prstGeom prst="line">
                  <a:avLst/>
                </a:prstGeom>
                <a:noFill/>
                <a:ln w="9525">
                  <a:solidFill>
                    <a:srgbClr val="000000"/>
                  </a:solidFill>
                  <a:round/>
                  <a:headEnd/>
                  <a:tailEnd/>
                </a:ln>
              </p:spPr>
              <p:txBody>
                <a:bodyPr/>
                <a:lstStyle/>
                <a:p>
                  <a:endParaRPr lang="ru-RU"/>
                </a:p>
              </p:txBody>
            </p:sp>
            <p:sp>
              <p:nvSpPr>
                <p:cNvPr id="529978" name="Line 570"/>
                <p:cNvSpPr>
                  <a:spLocks noChangeShapeType="1"/>
                </p:cNvSpPr>
                <p:nvPr/>
              </p:nvSpPr>
              <p:spPr bwMode="auto">
                <a:xfrm>
                  <a:off x="8541" y="8514"/>
                  <a:ext cx="0" cy="360"/>
                </a:xfrm>
                <a:prstGeom prst="line">
                  <a:avLst/>
                </a:prstGeom>
                <a:noFill/>
                <a:ln w="9525">
                  <a:solidFill>
                    <a:srgbClr val="000000"/>
                  </a:solidFill>
                  <a:round/>
                  <a:headEnd/>
                  <a:tailEnd/>
                </a:ln>
              </p:spPr>
              <p:txBody>
                <a:bodyPr/>
                <a:lstStyle/>
                <a:p>
                  <a:endParaRPr lang="ru-RU"/>
                </a:p>
              </p:txBody>
            </p:sp>
          </p:grpSp>
          <p:grpSp>
            <p:nvGrpSpPr>
              <p:cNvPr id="19" name="Group 571"/>
              <p:cNvGrpSpPr>
                <a:grpSpLocks/>
              </p:cNvGrpSpPr>
              <p:nvPr/>
            </p:nvGrpSpPr>
            <p:grpSpPr bwMode="auto">
              <a:xfrm rot="2714244">
                <a:off x="9306" y="10345"/>
                <a:ext cx="312" cy="309"/>
                <a:chOff x="7461" y="7434"/>
                <a:chExt cx="1080" cy="1440"/>
              </a:xfrm>
            </p:grpSpPr>
            <p:sp>
              <p:nvSpPr>
                <p:cNvPr id="529980" name="Line 572"/>
                <p:cNvSpPr>
                  <a:spLocks noChangeShapeType="1"/>
                </p:cNvSpPr>
                <p:nvPr/>
              </p:nvSpPr>
              <p:spPr bwMode="auto">
                <a:xfrm>
                  <a:off x="7461" y="7434"/>
                  <a:ext cx="0" cy="360"/>
                </a:xfrm>
                <a:prstGeom prst="line">
                  <a:avLst/>
                </a:prstGeom>
                <a:noFill/>
                <a:ln w="9525">
                  <a:solidFill>
                    <a:srgbClr val="000000"/>
                  </a:solidFill>
                  <a:round/>
                  <a:headEnd/>
                  <a:tailEnd/>
                </a:ln>
              </p:spPr>
              <p:txBody>
                <a:bodyPr/>
                <a:lstStyle/>
                <a:p>
                  <a:endParaRPr lang="ru-RU"/>
                </a:p>
              </p:txBody>
            </p:sp>
            <p:sp>
              <p:nvSpPr>
                <p:cNvPr id="529981" name="Line 573"/>
                <p:cNvSpPr>
                  <a:spLocks noChangeShapeType="1"/>
                </p:cNvSpPr>
                <p:nvPr/>
              </p:nvSpPr>
              <p:spPr bwMode="auto">
                <a:xfrm>
                  <a:off x="7461" y="7794"/>
                  <a:ext cx="360" cy="0"/>
                </a:xfrm>
                <a:prstGeom prst="line">
                  <a:avLst/>
                </a:prstGeom>
                <a:noFill/>
                <a:ln w="9525">
                  <a:solidFill>
                    <a:srgbClr val="000000"/>
                  </a:solidFill>
                  <a:round/>
                  <a:headEnd/>
                  <a:tailEnd/>
                </a:ln>
              </p:spPr>
              <p:txBody>
                <a:bodyPr/>
                <a:lstStyle/>
                <a:p>
                  <a:endParaRPr lang="ru-RU"/>
                </a:p>
              </p:txBody>
            </p:sp>
            <p:sp>
              <p:nvSpPr>
                <p:cNvPr id="529982" name="Line 574"/>
                <p:cNvSpPr>
                  <a:spLocks noChangeShapeType="1"/>
                </p:cNvSpPr>
                <p:nvPr/>
              </p:nvSpPr>
              <p:spPr bwMode="auto">
                <a:xfrm>
                  <a:off x="7821" y="7794"/>
                  <a:ext cx="0" cy="360"/>
                </a:xfrm>
                <a:prstGeom prst="line">
                  <a:avLst/>
                </a:prstGeom>
                <a:noFill/>
                <a:ln w="9525">
                  <a:solidFill>
                    <a:srgbClr val="000000"/>
                  </a:solidFill>
                  <a:round/>
                  <a:headEnd/>
                  <a:tailEnd/>
                </a:ln>
              </p:spPr>
              <p:txBody>
                <a:bodyPr/>
                <a:lstStyle/>
                <a:p>
                  <a:endParaRPr lang="ru-RU"/>
                </a:p>
              </p:txBody>
            </p:sp>
            <p:sp>
              <p:nvSpPr>
                <p:cNvPr id="529983" name="Line 575"/>
                <p:cNvSpPr>
                  <a:spLocks noChangeShapeType="1"/>
                </p:cNvSpPr>
                <p:nvPr/>
              </p:nvSpPr>
              <p:spPr bwMode="auto">
                <a:xfrm>
                  <a:off x="7821" y="8154"/>
                  <a:ext cx="360" cy="0"/>
                </a:xfrm>
                <a:prstGeom prst="line">
                  <a:avLst/>
                </a:prstGeom>
                <a:noFill/>
                <a:ln w="9525">
                  <a:solidFill>
                    <a:srgbClr val="000000"/>
                  </a:solidFill>
                  <a:round/>
                  <a:headEnd/>
                  <a:tailEnd/>
                </a:ln>
              </p:spPr>
              <p:txBody>
                <a:bodyPr/>
                <a:lstStyle/>
                <a:p>
                  <a:endParaRPr lang="ru-RU"/>
                </a:p>
              </p:txBody>
            </p:sp>
            <p:sp>
              <p:nvSpPr>
                <p:cNvPr id="529984" name="Line 576"/>
                <p:cNvSpPr>
                  <a:spLocks noChangeShapeType="1"/>
                </p:cNvSpPr>
                <p:nvPr/>
              </p:nvSpPr>
              <p:spPr bwMode="auto">
                <a:xfrm>
                  <a:off x="8181" y="8154"/>
                  <a:ext cx="0" cy="360"/>
                </a:xfrm>
                <a:prstGeom prst="line">
                  <a:avLst/>
                </a:prstGeom>
                <a:noFill/>
                <a:ln w="9525">
                  <a:solidFill>
                    <a:srgbClr val="000000"/>
                  </a:solidFill>
                  <a:round/>
                  <a:headEnd/>
                  <a:tailEnd/>
                </a:ln>
              </p:spPr>
              <p:txBody>
                <a:bodyPr/>
                <a:lstStyle/>
                <a:p>
                  <a:endParaRPr lang="ru-RU"/>
                </a:p>
              </p:txBody>
            </p:sp>
            <p:sp>
              <p:nvSpPr>
                <p:cNvPr id="529985" name="Line 577"/>
                <p:cNvSpPr>
                  <a:spLocks noChangeShapeType="1"/>
                </p:cNvSpPr>
                <p:nvPr/>
              </p:nvSpPr>
              <p:spPr bwMode="auto">
                <a:xfrm>
                  <a:off x="8181" y="8514"/>
                  <a:ext cx="360" cy="0"/>
                </a:xfrm>
                <a:prstGeom prst="line">
                  <a:avLst/>
                </a:prstGeom>
                <a:noFill/>
                <a:ln w="9525">
                  <a:solidFill>
                    <a:srgbClr val="000000"/>
                  </a:solidFill>
                  <a:round/>
                  <a:headEnd/>
                  <a:tailEnd/>
                </a:ln>
              </p:spPr>
              <p:txBody>
                <a:bodyPr/>
                <a:lstStyle/>
                <a:p>
                  <a:endParaRPr lang="ru-RU"/>
                </a:p>
              </p:txBody>
            </p:sp>
            <p:sp>
              <p:nvSpPr>
                <p:cNvPr id="529986" name="Line 578"/>
                <p:cNvSpPr>
                  <a:spLocks noChangeShapeType="1"/>
                </p:cNvSpPr>
                <p:nvPr/>
              </p:nvSpPr>
              <p:spPr bwMode="auto">
                <a:xfrm>
                  <a:off x="8541" y="8514"/>
                  <a:ext cx="0" cy="360"/>
                </a:xfrm>
                <a:prstGeom prst="line">
                  <a:avLst/>
                </a:prstGeom>
                <a:noFill/>
                <a:ln w="9525">
                  <a:solidFill>
                    <a:srgbClr val="000000"/>
                  </a:solidFill>
                  <a:round/>
                  <a:headEnd/>
                  <a:tailEnd/>
                </a:ln>
              </p:spPr>
              <p:txBody>
                <a:bodyPr/>
                <a:lstStyle/>
                <a:p>
                  <a:endParaRPr lang="ru-RU"/>
                </a:p>
              </p:txBody>
            </p:sp>
          </p:grpSp>
        </p:grpSp>
        <p:sp>
          <p:nvSpPr>
            <p:cNvPr id="529987" name="Rectangle 579"/>
            <p:cNvSpPr>
              <a:spLocks noChangeAspect="1" noChangeArrowheads="1"/>
            </p:cNvSpPr>
            <p:nvPr/>
          </p:nvSpPr>
          <p:spPr bwMode="auto">
            <a:xfrm>
              <a:off x="1063625" y="5157788"/>
              <a:ext cx="125034" cy="123111"/>
            </a:xfrm>
            <a:prstGeom prst="rect">
              <a:avLst/>
            </a:prstGeom>
            <a:solidFill>
              <a:srgbClr val="FFCC99">
                <a:alpha val="8000"/>
              </a:srgbClr>
            </a:solidFill>
            <a:ln w="9525">
              <a:noFill/>
              <a:miter lim="800000"/>
              <a:headEnd/>
              <a:tailEnd/>
            </a:ln>
          </p:spPr>
          <p:txBody>
            <a:bodyPr wrap="none" lIns="0" tIns="0" rIns="0" bIns="0">
              <a:spAutoFit/>
            </a:bodyPr>
            <a:lstStyle/>
            <a:p>
              <a:pPr eaLnBrk="0" hangingPunct="0"/>
              <a:r>
                <a:rPr lang="en-US" sz="800" b="1" dirty="0" smtClean="0">
                  <a:solidFill>
                    <a:srgbClr val="000000"/>
                  </a:solidFill>
                  <a:latin typeface="Arial" pitchFamily="34" charset="0"/>
                </a:rPr>
                <a:t>Z</a:t>
              </a:r>
              <a:r>
                <a:rPr lang="en-US" sz="800" b="1" dirty="0" smtClean="0">
                  <a:solidFill>
                    <a:srgbClr val="000000"/>
                  </a:solidFill>
                  <a:effectLst/>
                  <a:latin typeface="Arial" pitchFamily="34" charset="0"/>
                </a:rPr>
                <a:t>n</a:t>
              </a:r>
              <a:endParaRPr lang="ru-RU" sz="800" baseline="30000" dirty="0">
                <a:solidFill>
                  <a:srgbClr val="000000"/>
                </a:solidFill>
                <a:effectLst/>
                <a:latin typeface="Arial" pitchFamily="34" charset="0"/>
              </a:endParaRPr>
            </a:p>
          </p:txBody>
        </p:sp>
        <p:sp>
          <p:nvSpPr>
            <p:cNvPr id="529988" name="Rectangle 580"/>
            <p:cNvSpPr>
              <a:spLocks noChangeAspect="1" noChangeArrowheads="1"/>
            </p:cNvSpPr>
            <p:nvPr/>
          </p:nvSpPr>
          <p:spPr bwMode="auto">
            <a:xfrm>
              <a:off x="2195736" y="5157192"/>
              <a:ext cx="123825" cy="122238"/>
            </a:xfrm>
            <a:prstGeom prst="rect">
              <a:avLst/>
            </a:prstGeom>
            <a:solidFill>
              <a:srgbClr val="FFCC99">
                <a:alpha val="8000"/>
              </a:srgbClr>
            </a:solidFill>
            <a:ln w="9525">
              <a:noFill/>
              <a:miter lim="800000"/>
              <a:headEnd/>
              <a:tailEnd/>
            </a:ln>
          </p:spPr>
          <p:txBody>
            <a:bodyPr wrap="none" lIns="0" tIns="0" rIns="0" bIns="0">
              <a:spAutoFit/>
            </a:bodyPr>
            <a:lstStyle/>
            <a:p>
              <a:pPr eaLnBrk="0" hangingPunct="0"/>
              <a:r>
                <a:rPr lang="en-US" sz="800" b="1" dirty="0">
                  <a:solidFill>
                    <a:srgbClr val="000000"/>
                  </a:solidFill>
                  <a:effectLst/>
                  <a:latin typeface="Arial" pitchFamily="34" charset="0"/>
                </a:rPr>
                <a:t>Zn</a:t>
              </a:r>
              <a:endParaRPr lang="ru-RU" sz="800" baseline="30000" dirty="0">
                <a:solidFill>
                  <a:srgbClr val="000000"/>
                </a:solidFill>
                <a:effectLst/>
                <a:latin typeface="Arial" pitchFamily="34" charset="0"/>
              </a:endParaRPr>
            </a:p>
          </p:txBody>
        </p:sp>
      </p:grpSp>
      <p:grpSp>
        <p:nvGrpSpPr>
          <p:cNvPr id="38917" name="Group 5"/>
          <p:cNvGrpSpPr>
            <a:grpSpLocks noChangeAspect="1"/>
          </p:cNvGrpSpPr>
          <p:nvPr/>
        </p:nvGrpSpPr>
        <p:grpSpPr bwMode="auto">
          <a:xfrm>
            <a:off x="755650" y="836613"/>
            <a:ext cx="1982788" cy="3455987"/>
            <a:chOff x="476" y="527"/>
            <a:chExt cx="1249" cy="2177"/>
          </a:xfrm>
        </p:grpSpPr>
        <p:sp>
          <p:nvSpPr>
            <p:cNvPr id="38916" name="AutoShape 4"/>
            <p:cNvSpPr>
              <a:spLocks noChangeAspect="1" noChangeArrowheads="1" noTextEdit="1"/>
            </p:cNvSpPr>
            <p:nvPr/>
          </p:nvSpPr>
          <p:spPr bwMode="auto">
            <a:xfrm>
              <a:off x="476" y="527"/>
              <a:ext cx="1249" cy="21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38918" name="Freeform 6"/>
            <p:cNvSpPr>
              <a:spLocks/>
            </p:cNvSpPr>
            <p:nvPr/>
          </p:nvSpPr>
          <p:spPr bwMode="auto">
            <a:xfrm>
              <a:off x="1074" y="2139"/>
              <a:ext cx="442" cy="441"/>
            </a:xfrm>
            <a:custGeom>
              <a:avLst/>
              <a:gdLst/>
              <a:ahLst/>
              <a:cxnLst>
                <a:cxn ang="0">
                  <a:pos x="0" y="442"/>
                </a:cxn>
                <a:cxn ang="0">
                  <a:pos x="2" y="393"/>
                </a:cxn>
                <a:cxn ang="0">
                  <a:pos x="10" y="346"/>
                </a:cxn>
                <a:cxn ang="0">
                  <a:pos x="22" y="300"/>
                </a:cxn>
                <a:cxn ang="0">
                  <a:pos x="40" y="256"/>
                </a:cxn>
                <a:cxn ang="0">
                  <a:pos x="62" y="214"/>
                </a:cxn>
                <a:cxn ang="0">
                  <a:pos x="90" y="173"/>
                </a:cxn>
                <a:cxn ang="0">
                  <a:pos x="120" y="138"/>
                </a:cxn>
                <a:cxn ang="0">
                  <a:pos x="155" y="104"/>
                </a:cxn>
                <a:cxn ang="0">
                  <a:pos x="193" y="75"/>
                </a:cxn>
                <a:cxn ang="0">
                  <a:pos x="234" y="50"/>
                </a:cxn>
                <a:cxn ang="0">
                  <a:pos x="277" y="30"/>
                </a:cxn>
                <a:cxn ang="0">
                  <a:pos x="323" y="15"/>
                </a:cxn>
                <a:cxn ang="0">
                  <a:pos x="370" y="5"/>
                </a:cxn>
                <a:cxn ang="0">
                  <a:pos x="417" y="0"/>
                </a:cxn>
                <a:cxn ang="0">
                  <a:pos x="466" y="0"/>
                </a:cxn>
                <a:cxn ang="0">
                  <a:pos x="513" y="5"/>
                </a:cxn>
                <a:cxn ang="0">
                  <a:pos x="560" y="15"/>
                </a:cxn>
                <a:cxn ang="0">
                  <a:pos x="604" y="30"/>
                </a:cxn>
                <a:cxn ang="0">
                  <a:pos x="648" y="50"/>
                </a:cxn>
                <a:cxn ang="0">
                  <a:pos x="690" y="75"/>
                </a:cxn>
                <a:cxn ang="0">
                  <a:pos x="728" y="104"/>
                </a:cxn>
                <a:cxn ang="0">
                  <a:pos x="762" y="138"/>
                </a:cxn>
                <a:cxn ang="0">
                  <a:pos x="793" y="173"/>
                </a:cxn>
                <a:cxn ang="0">
                  <a:pos x="821" y="214"/>
                </a:cxn>
                <a:cxn ang="0">
                  <a:pos x="843" y="256"/>
                </a:cxn>
                <a:cxn ang="0">
                  <a:pos x="860" y="300"/>
                </a:cxn>
                <a:cxn ang="0">
                  <a:pos x="873" y="346"/>
                </a:cxn>
                <a:cxn ang="0">
                  <a:pos x="881" y="393"/>
                </a:cxn>
                <a:cxn ang="0">
                  <a:pos x="883" y="442"/>
                </a:cxn>
                <a:cxn ang="0">
                  <a:pos x="881" y="489"/>
                </a:cxn>
                <a:cxn ang="0">
                  <a:pos x="873" y="536"/>
                </a:cxn>
                <a:cxn ang="0">
                  <a:pos x="860" y="582"/>
                </a:cxn>
                <a:cxn ang="0">
                  <a:pos x="843" y="627"/>
                </a:cxn>
                <a:cxn ang="0">
                  <a:pos x="821" y="670"/>
                </a:cxn>
                <a:cxn ang="0">
                  <a:pos x="793" y="709"/>
                </a:cxn>
                <a:cxn ang="0">
                  <a:pos x="762" y="746"/>
                </a:cxn>
                <a:cxn ang="0">
                  <a:pos x="728" y="779"/>
                </a:cxn>
                <a:cxn ang="0">
                  <a:pos x="690" y="807"/>
                </a:cxn>
                <a:cxn ang="0">
                  <a:pos x="648" y="832"/>
                </a:cxn>
                <a:cxn ang="0">
                  <a:pos x="604" y="852"/>
                </a:cxn>
                <a:cxn ang="0">
                  <a:pos x="560" y="868"/>
                </a:cxn>
                <a:cxn ang="0">
                  <a:pos x="513" y="878"/>
                </a:cxn>
                <a:cxn ang="0">
                  <a:pos x="466" y="883"/>
                </a:cxn>
                <a:cxn ang="0">
                  <a:pos x="417" y="883"/>
                </a:cxn>
                <a:cxn ang="0">
                  <a:pos x="370" y="878"/>
                </a:cxn>
                <a:cxn ang="0">
                  <a:pos x="323" y="868"/>
                </a:cxn>
                <a:cxn ang="0">
                  <a:pos x="277" y="852"/>
                </a:cxn>
                <a:cxn ang="0">
                  <a:pos x="234" y="832"/>
                </a:cxn>
                <a:cxn ang="0">
                  <a:pos x="193" y="807"/>
                </a:cxn>
                <a:cxn ang="0">
                  <a:pos x="155" y="779"/>
                </a:cxn>
                <a:cxn ang="0">
                  <a:pos x="120" y="746"/>
                </a:cxn>
                <a:cxn ang="0">
                  <a:pos x="90" y="709"/>
                </a:cxn>
                <a:cxn ang="0">
                  <a:pos x="62" y="670"/>
                </a:cxn>
                <a:cxn ang="0">
                  <a:pos x="40" y="627"/>
                </a:cxn>
                <a:cxn ang="0">
                  <a:pos x="22" y="582"/>
                </a:cxn>
                <a:cxn ang="0">
                  <a:pos x="10" y="536"/>
                </a:cxn>
                <a:cxn ang="0">
                  <a:pos x="2" y="489"/>
                </a:cxn>
                <a:cxn ang="0">
                  <a:pos x="0" y="442"/>
                </a:cxn>
              </a:cxnLst>
              <a:rect l="0" t="0" r="r" b="b"/>
              <a:pathLst>
                <a:path w="883" h="883">
                  <a:moveTo>
                    <a:pt x="0" y="442"/>
                  </a:moveTo>
                  <a:lnTo>
                    <a:pt x="2" y="393"/>
                  </a:lnTo>
                  <a:lnTo>
                    <a:pt x="10" y="346"/>
                  </a:lnTo>
                  <a:lnTo>
                    <a:pt x="22" y="300"/>
                  </a:lnTo>
                  <a:lnTo>
                    <a:pt x="40" y="256"/>
                  </a:lnTo>
                  <a:lnTo>
                    <a:pt x="62" y="214"/>
                  </a:lnTo>
                  <a:lnTo>
                    <a:pt x="90" y="173"/>
                  </a:lnTo>
                  <a:lnTo>
                    <a:pt x="120" y="138"/>
                  </a:lnTo>
                  <a:lnTo>
                    <a:pt x="155" y="104"/>
                  </a:lnTo>
                  <a:lnTo>
                    <a:pt x="193" y="75"/>
                  </a:lnTo>
                  <a:lnTo>
                    <a:pt x="234" y="50"/>
                  </a:lnTo>
                  <a:lnTo>
                    <a:pt x="277" y="30"/>
                  </a:lnTo>
                  <a:lnTo>
                    <a:pt x="323" y="15"/>
                  </a:lnTo>
                  <a:lnTo>
                    <a:pt x="370" y="5"/>
                  </a:lnTo>
                  <a:lnTo>
                    <a:pt x="417" y="0"/>
                  </a:lnTo>
                  <a:lnTo>
                    <a:pt x="466" y="0"/>
                  </a:lnTo>
                  <a:lnTo>
                    <a:pt x="513" y="5"/>
                  </a:lnTo>
                  <a:lnTo>
                    <a:pt x="560" y="15"/>
                  </a:lnTo>
                  <a:lnTo>
                    <a:pt x="604" y="30"/>
                  </a:lnTo>
                  <a:lnTo>
                    <a:pt x="648" y="50"/>
                  </a:lnTo>
                  <a:lnTo>
                    <a:pt x="690" y="75"/>
                  </a:lnTo>
                  <a:lnTo>
                    <a:pt x="728" y="104"/>
                  </a:lnTo>
                  <a:lnTo>
                    <a:pt x="762" y="138"/>
                  </a:lnTo>
                  <a:lnTo>
                    <a:pt x="793" y="173"/>
                  </a:lnTo>
                  <a:lnTo>
                    <a:pt x="821" y="214"/>
                  </a:lnTo>
                  <a:lnTo>
                    <a:pt x="843" y="256"/>
                  </a:lnTo>
                  <a:lnTo>
                    <a:pt x="860" y="300"/>
                  </a:lnTo>
                  <a:lnTo>
                    <a:pt x="873" y="346"/>
                  </a:lnTo>
                  <a:lnTo>
                    <a:pt x="881" y="393"/>
                  </a:lnTo>
                  <a:lnTo>
                    <a:pt x="883" y="442"/>
                  </a:lnTo>
                  <a:lnTo>
                    <a:pt x="881" y="489"/>
                  </a:lnTo>
                  <a:lnTo>
                    <a:pt x="873" y="536"/>
                  </a:lnTo>
                  <a:lnTo>
                    <a:pt x="860" y="582"/>
                  </a:lnTo>
                  <a:lnTo>
                    <a:pt x="843" y="627"/>
                  </a:lnTo>
                  <a:lnTo>
                    <a:pt x="821" y="670"/>
                  </a:lnTo>
                  <a:lnTo>
                    <a:pt x="793" y="709"/>
                  </a:lnTo>
                  <a:lnTo>
                    <a:pt x="762" y="746"/>
                  </a:lnTo>
                  <a:lnTo>
                    <a:pt x="728" y="779"/>
                  </a:lnTo>
                  <a:lnTo>
                    <a:pt x="690" y="807"/>
                  </a:lnTo>
                  <a:lnTo>
                    <a:pt x="648" y="832"/>
                  </a:lnTo>
                  <a:lnTo>
                    <a:pt x="604" y="852"/>
                  </a:lnTo>
                  <a:lnTo>
                    <a:pt x="560" y="868"/>
                  </a:lnTo>
                  <a:lnTo>
                    <a:pt x="513" y="878"/>
                  </a:lnTo>
                  <a:lnTo>
                    <a:pt x="466" y="883"/>
                  </a:lnTo>
                  <a:lnTo>
                    <a:pt x="417" y="883"/>
                  </a:lnTo>
                  <a:lnTo>
                    <a:pt x="370" y="878"/>
                  </a:lnTo>
                  <a:lnTo>
                    <a:pt x="323" y="868"/>
                  </a:lnTo>
                  <a:lnTo>
                    <a:pt x="277" y="852"/>
                  </a:lnTo>
                  <a:lnTo>
                    <a:pt x="234" y="832"/>
                  </a:lnTo>
                  <a:lnTo>
                    <a:pt x="193" y="807"/>
                  </a:lnTo>
                  <a:lnTo>
                    <a:pt x="155" y="779"/>
                  </a:lnTo>
                  <a:lnTo>
                    <a:pt x="120" y="746"/>
                  </a:lnTo>
                  <a:lnTo>
                    <a:pt x="90" y="709"/>
                  </a:lnTo>
                  <a:lnTo>
                    <a:pt x="62" y="670"/>
                  </a:lnTo>
                  <a:lnTo>
                    <a:pt x="40" y="627"/>
                  </a:lnTo>
                  <a:lnTo>
                    <a:pt x="22" y="582"/>
                  </a:lnTo>
                  <a:lnTo>
                    <a:pt x="10" y="536"/>
                  </a:lnTo>
                  <a:lnTo>
                    <a:pt x="2" y="489"/>
                  </a:lnTo>
                  <a:lnTo>
                    <a:pt x="0" y="442"/>
                  </a:lnTo>
                  <a:close/>
                </a:path>
              </a:pathLst>
            </a:custGeom>
            <a:pattFill prst="ltDnDiag">
              <a:fgClr>
                <a:srgbClr val="0000FF"/>
              </a:fgClr>
              <a:bgClr>
                <a:srgbClr val="FFFFFF"/>
              </a:bgClr>
            </a:patt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19" name="Freeform 7"/>
            <p:cNvSpPr>
              <a:spLocks/>
            </p:cNvSpPr>
            <p:nvPr/>
          </p:nvSpPr>
          <p:spPr bwMode="auto">
            <a:xfrm>
              <a:off x="1129" y="2036"/>
              <a:ext cx="401" cy="401"/>
            </a:xfrm>
            <a:custGeom>
              <a:avLst/>
              <a:gdLst/>
              <a:ahLst/>
              <a:cxnLst>
                <a:cxn ang="0">
                  <a:pos x="0" y="400"/>
                </a:cxn>
                <a:cxn ang="0">
                  <a:pos x="2" y="355"/>
                </a:cxn>
                <a:cxn ang="0">
                  <a:pos x="10" y="311"/>
                </a:cxn>
                <a:cxn ang="0">
                  <a:pos x="22" y="268"/>
                </a:cxn>
                <a:cxn ang="0">
                  <a:pos x="39" y="226"/>
                </a:cxn>
                <a:cxn ang="0">
                  <a:pos x="61" y="187"/>
                </a:cxn>
                <a:cxn ang="0">
                  <a:pos x="87" y="150"/>
                </a:cxn>
                <a:cxn ang="0">
                  <a:pos x="117" y="116"/>
                </a:cxn>
                <a:cxn ang="0">
                  <a:pos x="150" y="87"/>
                </a:cxn>
                <a:cxn ang="0">
                  <a:pos x="187" y="61"/>
                </a:cxn>
                <a:cxn ang="0">
                  <a:pos x="226" y="39"/>
                </a:cxn>
                <a:cxn ang="0">
                  <a:pos x="268" y="22"/>
                </a:cxn>
                <a:cxn ang="0">
                  <a:pos x="311" y="10"/>
                </a:cxn>
                <a:cxn ang="0">
                  <a:pos x="356" y="2"/>
                </a:cxn>
                <a:cxn ang="0">
                  <a:pos x="400" y="0"/>
                </a:cxn>
                <a:cxn ang="0">
                  <a:pos x="445" y="2"/>
                </a:cxn>
                <a:cxn ang="0">
                  <a:pos x="489" y="10"/>
                </a:cxn>
                <a:cxn ang="0">
                  <a:pos x="532" y="22"/>
                </a:cxn>
                <a:cxn ang="0">
                  <a:pos x="574" y="39"/>
                </a:cxn>
                <a:cxn ang="0">
                  <a:pos x="614" y="61"/>
                </a:cxn>
                <a:cxn ang="0">
                  <a:pos x="650" y="87"/>
                </a:cxn>
                <a:cxn ang="0">
                  <a:pos x="683" y="116"/>
                </a:cxn>
                <a:cxn ang="0">
                  <a:pos x="713" y="150"/>
                </a:cxn>
                <a:cxn ang="0">
                  <a:pos x="739" y="187"/>
                </a:cxn>
                <a:cxn ang="0">
                  <a:pos x="760" y="226"/>
                </a:cxn>
                <a:cxn ang="0">
                  <a:pos x="779" y="268"/>
                </a:cxn>
                <a:cxn ang="0">
                  <a:pos x="790" y="311"/>
                </a:cxn>
                <a:cxn ang="0">
                  <a:pos x="798" y="355"/>
                </a:cxn>
                <a:cxn ang="0">
                  <a:pos x="801" y="400"/>
                </a:cxn>
                <a:cxn ang="0">
                  <a:pos x="798" y="445"/>
                </a:cxn>
                <a:cxn ang="0">
                  <a:pos x="790" y="490"/>
                </a:cxn>
                <a:cxn ang="0">
                  <a:pos x="779" y="533"/>
                </a:cxn>
                <a:cxn ang="0">
                  <a:pos x="760" y="573"/>
                </a:cxn>
                <a:cxn ang="0">
                  <a:pos x="739" y="613"/>
                </a:cxn>
                <a:cxn ang="0">
                  <a:pos x="713" y="649"/>
                </a:cxn>
                <a:cxn ang="0">
                  <a:pos x="683" y="683"/>
                </a:cxn>
                <a:cxn ang="0">
                  <a:pos x="650" y="714"/>
                </a:cxn>
                <a:cxn ang="0">
                  <a:pos x="614" y="740"/>
                </a:cxn>
                <a:cxn ang="0">
                  <a:pos x="574" y="761"/>
                </a:cxn>
                <a:cxn ang="0">
                  <a:pos x="532" y="778"/>
                </a:cxn>
                <a:cxn ang="0">
                  <a:pos x="489" y="791"/>
                </a:cxn>
                <a:cxn ang="0">
                  <a:pos x="445" y="799"/>
                </a:cxn>
                <a:cxn ang="0">
                  <a:pos x="400" y="801"/>
                </a:cxn>
                <a:cxn ang="0">
                  <a:pos x="356" y="799"/>
                </a:cxn>
                <a:cxn ang="0">
                  <a:pos x="311" y="791"/>
                </a:cxn>
                <a:cxn ang="0">
                  <a:pos x="268" y="778"/>
                </a:cxn>
                <a:cxn ang="0">
                  <a:pos x="226" y="761"/>
                </a:cxn>
                <a:cxn ang="0">
                  <a:pos x="187" y="740"/>
                </a:cxn>
                <a:cxn ang="0">
                  <a:pos x="150" y="714"/>
                </a:cxn>
                <a:cxn ang="0">
                  <a:pos x="117" y="683"/>
                </a:cxn>
                <a:cxn ang="0">
                  <a:pos x="87" y="649"/>
                </a:cxn>
                <a:cxn ang="0">
                  <a:pos x="61" y="613"/>
                </a:cxn>
                <a:cxn ang="0">
                  <a:pos x="39" y="573"/>
                </a:cxn>
                <a:cxn ang="0">
                  <a:pos x="22" y="533"/>
                </a:cxn>
                <a:cxn ang="0">
                  <a:pos x="10" y="490"/>
                </a:cxn>
                <a:cxn ang="0">
                  <a:pos x="2" y="445"/>
                </a:cxn>
                <a:cxn ang="0">
                  <a:pos x="0" y="400"/>
                </a:cxn>
              </a:cxnLst>
              <a:rect l="0" t="0" r="r" b="b"/>
              <a:pathLst>
                <a:path w="801" h="801">
                  <a:moveTo>
                    <a:pt x="0" y="400"/>
                  </a:moveTo>
                  <a:lnTo>
                    <a:pt x="2" y="355"/>
                  </a:lnTo>
                  <a:lnTo>
                    <a:pt x="10" y="311"/>
                  </a:lnTo>
                  <a:lnTo>
                    <a:pt x="22" y="268"/>
                  </a:lnTo>
                  <a:lnTo>
                    <a:pt x="39" y="226"/>
                  </a:lnTo>
                  <a:lnTo>
                    <a:pt x="61" y="187"/>
                  </a:lnTo>
                  <a:lnTo>
                    <a:pt x="87" y="150"/>
                  </a:lnTo>
                  <a:lnTo>
                    <a:pt x="117" y="116"/>
                  </a:lnTo>
                  <a:lnTo>
                    <a:pt x="150" y="87"/>
                  </a:lnTo>
                  <a:lnTo>
                    <a:pt x="187" y="61"/>
                  </a:lnTo>
                  <a:lnTo>
                    <a:pt x="226" y="39"/>
                  </a:lnTo>
                  <a:lnTo>
                    <a:pt x="268" y="22"/>
                  </a:lnTo>
                  <a:lnTo>
                    <a:pt x="311" y="10"/>
                  </a:lnTo>
                  <a:lnTo>
                    <a:pt x="356" y="2"/>
                  </a:lnTo>
                  <a:lnTo>
                    <a:pt x="400" y="0"/>
                  </a:lnTo>
                  <a:lnTo>
                    <a:pt x="445" y="2"/>
                  </a:lnTo>
                  <a:lnTo>
                    <a:pt x="489" y="10"/>
                  </a:lnTo>
                  <a:lnTo>
                    <a:pt x="532" y="22"/>
                  </a:lnTo>
                  <a:lnTo>
                    <a:pt x="574" y="39"/>
                  </a:lnTo>
                  <a:lnTo>
                    <a:pt x="614" y="61"/>
                  </a:lnTo>
                  <a:lnTo>
                    <a:pt x="650" y="87"/>
                  </a:lnTo>
                  <a:lnTo>
                    <a:pt x="683" y="116"/>
                  </a:lnTo>
                  <a:lnTo>
                    <a:pt x="713" y="150"/>
                  </a:lnTo>
                  <a:lnTo>
                    <a:pt x="739" y="187"/>
                  </a:lnTo>
                  <a:lnTo>
                    <a:pt x="760" y="226"/>
                  </a:lnTo>
                  <a:lnTo>
                    <a:pt x="779" y="268"/>
                  </a:lnTo>
                  <a:lnTo>
                    <a:pt x="790" y="311"/>
                  </a:lnTo>
                  <a:lnTo>
                    <a:pt x="798" y="355"/>
                  </a:lnTo>
                  <a:lnTo>
                    <a:pt x="801" y="400"/>
                  </a:lnTo>
                  <a:lnTo>
                    <a:pt x="798" y="445"/>
                  </a:lnTo>
                  <a:lnTo>
                    <a:pt x="790" y="490"/>
                  </a:lnTo>
                  <a:lnTo>
                    <a:pt x="779" y="533"/>
                  </a:lnTo>
                  <a:lnTo>
                    <a:pt x="760" y="573"/>
                  </a:lnTo>
                  <a:lnTo>
                    <a:pt x="739" y="613"/>
                  </a:lnTo>
                  <a:lnTo>
                    <a:pt x="713" y="649"/>
                  </a:lnTo>
                  <a:lnTo>
                    <a:pt x="683" y="683"/>
                  </a:lnTo>
                  <a:lnTo>
                    <a:pt x="650" y="714"/>
                  </a:lnTo>
                  <a:lnTo>
                    <a:pt x="614" y="740"/>
                  </a:lnTo>
                  <a:lnTo>
                    <a:pt x="574" y="761"/>
                  </a:lnTo>
                  <a:lnTo>
                    <a:pt x="532" y="778"/>
                  </a:lnTo>
                  <a:lnTo>
                    <a:pt x="489" y="791"/>
                  </a:lnTo>
                  <a:lnTo>
                    <a:pt x="445" y="799"/>
                  </a:lnTo>
                  <a:lnTo>
                    <a:pt x="400" y="801"/>
                  </a:lnTo>
                  <a:lnTo>
                    <a:pt x="356" y="799"/>
                  </a:lnTo>
                  <a:lnTo>
                    <a:pt x="311" y="791"/>
                  </a:lnTo>
                  <a:lnTo>
                    <a:pt x="268" y="778"/>
                  </a:lnTo>
                  <a:lnTo>
                    <a:pt x="226" y="761"/>
                  </a:lnTo>
                  <a:lnTo>
                    <a:pt x="187" y="740"/>
                  </a:lnTo>
                  <a:lnTo>
                    <a:pt x="150" y="714"/>
                  </a:lnTo>
                  <a:lnTo>
                    <a:pt x="117" y="683"/>
                  </a:lnTo>
                  <a:lnTo>
                    <a:pt x="87" y="649"/>
                  </a:lnTo>
                  <a:lnTo>
                    <a:pt x="61" y="613"/>
                  </a:lnTo>
                  <a:lnTo>
                    <a:pt x="39" y="573"/>
                  </a:lnTo>
                  <a:lnTo>
                    <a:pt x="22" y="533"/>
                  </a:lnTo>
                  <a:lnTo>
                    <a:pt x="10" y="490"/>
                  </a:lnTo>
                  <a:lnTo>
                    <a:pt x="2" y="445"/>
                  </a:lnTo>
                  <a:lnTo>
                    <a:pt x="0" y="400"/>
                  </a:lnTo>
                  <a:close/>
                </a:path>
              </a:pathLst>
            </a:custGeom>
            <a:pattFill prst="ltUpDiag">
              <a:fgClr>
                <a:srgbClr val="00FF00"/>
              </a:fgClr>
              <a:bgClr>
                <a:srgbClr val="FFFFFF"/>
              </a:bgClr>
            </a:patt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20" name="Freeform 8"/>
            <p:cNvSpPr>
              <a:spLocks/>
            </p:cNvSpPr>
            <p:nvPr/>
          </p:nvSpPr>
          <p:spPr bwMode="auto">
            <a:xfrm>
              <a:off x="1130" y="2140"/>
              <a:ext cx="383" cy="297"/>
            </a:xfrm>
            <a:custGeom>
              <a:avLst/>
              <a:gdLst/>
              <a:ahLst/>
              <a:cxnLst>
                <a:cxn ang="0">
                  <a:pos x="1" y="148"/>
                </a:cxn>
                <a:cxn ang="0">
                  <a:pos x="0" y="192"/>
                </a:cxn>
                <a:cxn ang="0">
                  <a:pos x="3" y="238"/>
                </a:cxn>
                <a:cxn ang="0">
                  <a:pos x="10" y="283"/>
                </a:cxn>
                <a:cxn ang="0">
                  <a:pos x="22" y="326"/>
                </a:cxn>
                <a:cxn ang="0">
                  <a:pos x="41" y="368"/>
                </a:cxn>
                <a:cxn ang="0">
                  <a:pos x="63" y="407"/>
                </a:cxn>
                <a:cxn ang="0">
                  <a:pos x="89" y="444"/>
                </a:cxn>
                <a:cxn ang="0">
                  <a:pos x="119" y="477"/>
                </a:cxn>
                <a:cxn ang="0">
                  <a:pos x="153" y="507"/>
                </a:cxn>
                <a:cxn ang="0">
                  <a:pos x="191" y="533"/>
                </a:cxn>
                <a:cxn ang="0">
                  <a:pos x="230" y="554"/>
                </a:cxn>
                <a:cxn ang="0">
                  <a:pos x="272" y="571"/>
                </a:cxn>
                <a:cxn ang="0">
                  <a:pos x="315" y="584"/>
                </a:cxn>
                <a:cxn ang="0">
                  <a:pos x="360" y="591"/>
                </a:cxn>
                <a:cxn ang="0">
                  <a:pos x="406" y="593"/>
                </a:cxn>
                <a:cxn ang="0">
                  <a:pos x="450" y="589"/>
                </a:cxn>
                <a:cxn ang="0">
                  <a:pos x="495" y="582"/>
                </a:cxn>
                <a:cxn ang="0">
                  <a:pos x="538" y="569"/>
                </a:cxn>
                <a:cxn ang="0">
                  <a:pos x="580" y="550"/>
                </a:cxn>
                <a:cxn ang="0">
                  <a:pos x="619" y="528"/>
                </a:cxn>
                <a:cxn ang="0">
                  <a:pos x="656" y="502"/>
                </a:cxn>
                <a:cxn ang="0">
                  <a:pos x="690" y="472"/>
                </a:cxn>
                <a:cxn ang="0">
                  <a:pos x="719" y="436"/>
                </a:cxn>
                <a:cxn ang="0">
                  <a:pos x="745" y="399"/>
                </a:cxn>
                <a:cxn ang="0">
                  <a:pos x="766" y="359"/>
                </a:cxn>
                <a:cxn ang="0">
                  <a:pos x="754" y="314"/>
                </a:cxn>
                <a:cxn ang="0">
                  <a:pos x="738" y="270"/>
                </a:cxn>
                <a:cxn ang="0">
                  <a:pos x="719" y="228"/>
                </a:cxn>
                <a:cxn ang="0">
                  <a:pos x="694" y="189"/>
                </a:cxn>
                <a:cxn ang="0">
                  <a:pos x="664" y="152"/>
                </a:cxn>
                <a:cxn ang="0">
                  <a:pos x="632" y="118"/>
                </a:cxn>
                <a:cxn ang="0">
                  <a:pos x="596" y="88"/>
                </a:cxn>
                <a:cxn ang="0">
                  <a:pos x="556" y="61"/>
                </a:cxn>
                <a:cxn ang="0">
                  <a:pos x="516" y="40"/>
                </a:cxn>
                <a:cxn ang="0">
                  <a:pos x="471" y="23"/>
                </a:cxn>
                <a:cxn ang="0">
                  <a:pos x="427" y="10"/>
                </a:cxn>
                <a:cxn ang="0">
                  <a:pos x="381" y="2"/>
                </a:cxn>
                <a:cxn ang="0">
                  <a:pos x="334" y="0"/>
                </a:cxn>
                <a:cxn ang="0">
                  <a:pos x="287" y="2"/>
                </a:cxn>
                <a:cxn ang="0">
                  <a:pos x="241" y="9"/>
                </a:cxn>
                <a:cxn ang="0">
                  <a:pos x="196" y="22"/>
                </a:cxn>
                <a:cxn ang="0">
                  <a:pos x="152" y="38"/>
                </a:cxn>
                <a:cxn ang="0">
                  <a:pos x="110" y="59"/>
                </a:cxn>
                <a:cxn ang="0">
                  <a:pos x="71" y="85"/>
                </a:cxn>
                <a:cxn ang="0">
                  <a:pos x="35" y="114"/>
                </a:cxn>
                <a:cxn ang="0">
                  <a:pos x="1" y="148"/>
                </a:cxn>
              </a:cxnLst>
              <a:rect l="0" t="0" r="r" b="b"/>
              <a:pathLst>
                <a:path w="766" h="593">
                  <a:moveTo>
                    <a:pt x="1" y="148"/>
                  </a:moveTo>
                  <a:lnTo>
                    <a:pt x="0" y="192"/>
                  </a:lnTo>
                  <a:lnTo>
                    <a:pt x="3" y="238"/>
                  </a:lnTo>
                  <a:lnTo>
                    <a:pt x="10" y="283"/>
                  </a:lnTo>
                  <a:lnTo>
                    <a:pt x="22" y="326"/>
                  </a:lnTo>
                  <a:lnTo>
                    <a:pt x="41" y="368"/>
                  </a:lnTo>
                  <a:lnTo>
                    <a:pt x="63" y="407"/>
                  </a:lnTo>
                  <a:lnTo>
                    <a:pt x="89" y="444"/>
                  </a:lnTo>
                  <a:lnTo>
                    <a:pt x="119" y="477"/>
                  </a:lnTo>
                  <a:lnTo>
                    <a:pt x="153" y="507"/>
                  </a:lnTo>
                  <a:lnTo>
                    <a:pt x="191" y="533"/>
                  </a:lnTo>
                  <a:lnTo>
                    <a:pt x="230" y="554"/>
                  </a:lnTo>
                  <a:lnTo>
                    <a:pt x="272" y="571"/>
                  </a:lnTo>
                  <a:lnTo>
                    <a:pt x="315" y="584"/>
                  </a:lnTo>
                  <a:lnTo>
                    <a:pt x="360" y="591"/>
                  </a:lnTo>
                  <a:lnTo>
                    <a:pt x="406" y="593"/>
                  </a:lnTo>
                  <a:lnTo>
                    <a:pt x="450" y="589"/>
                  </a:lnTo>
                  <a:lnTo>
                    <a:pt x="495" y="582"/>
                  </a:lnTo>
                  <a:lnTo>
                    <a:pt x="538" y="569"/>
                  </a:lnTo>
                  <a:lnTo>
                    <a:pt x="580" y="550"/>
                  </a:lnTo>
                  <a:lnTo>
                    <a:pt x="619" y="528"/>
                  </a:lnTo>
                  <a:lnTo>
                    <a:pt x="656" y="502"/>
                  </a:lnTo>
                  <a:lnTo>
                    <a:pt x="690" y="472"/>
                  </a:lnTo>
                  <a:lnTo>
                    <a:pt x="719" y="436"/>
                  </a:lnTo>
                  <a:lnTo>
                    <a:pt x="745" y="399"/>
                  </a:lnTo>
                  <a:lnTo>
                    <a:pt x="766" y="359"/>
                  </a:lnTo>
                  <a:lnTo>
                    <a:pt x="754" y="314"/>
                  </a:lnTo>
                  <a:lnTo>
                    <a:pt x="738" y="270"/>
                  </a:lnTo>
                  <a:lnTo>
                    <a:pt x="719" y="228"/>
                  </a:lnTo>
                  <a:lnTo>
                    <a:pt x="694" y="189"/>
                  </a:lnTo>
                  <a:lnTo>
                    <a:pt x="664" y="152"/>
                  </a:lnTo>
                  <a:lnTo>
                    <a:pt x="632" y="118"/>
                  </a:lnTo>
                  <a:lnTo>
                    <a:pt x="596" y="88"/>
                  </a:lnTo>
                  <a:lnTo>
                    <a:pt x="556" y="61"/>
                  </a:lnTo>
                  <a:lnTo>
                    <a:pt x="516" y="40"/>
                  </a:lnTo>
                  <a:lnTo>
                    <a:pt x="471" y="23"/>
                  </a:lnTo>
                  <a:lnTo>
                    <a:pt x="427" y="10"/>
                  </a:lnTo>
                  <a:lnTo>
                    <a:pt x="381" y="2"/>
                  </a:lnTo>
                  <a:lnTo>
                    <a:pt x="334" y="0"/>
                  </a:lnTo>
                  <a:lnTo>
                    <a:pt x="287" y="2"/>
                  </a:lnTo>
                  <a:lnTo>
                    <a:pt x="241" y="9"/>
                  </a:lnTo>
                  <a:lnTo>
                    <a:pt x="196" y="22"/>
                  </a:lnTo>
                  <a:lnTo>
                    <a:pt x="152" y="38"/>
                  </a:lnTo>
                  <a:lnTo>
                    <a:pt x="110" y="59"/>
                  </a:lnTo>
                  <a:lnTo>
                    <a:pt x="71" y="85"/>
                  </a:lnTo>
                  <a:lnTo>
                    <a:pt x="35" y="114"/>
                  </a:lnTo>
                  <a:lnTo>
                    <a:pt x="1" y="148"/>
                  </a:lnTo>
                  <a:close/>
                </a:path>
              </a:pathLst>
            </a:custGeom>
            <a:pattFill prst="openDmnd">
              <a:fgClr>
                <a:srgbClr val="FF0000"/>
              </a:fgClr>
              <a:bgClr>
                <a:srgbClr val="FFFFFF"/>
              </a:bgClr>
            </a:patt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21" name="Freeform 9"/>
            <p:cNvSpPr>
              <a:spLocks/>
            </p:cNvSpPr>
            <p:nvPr/>
          </p:nvSpPr>
          <p:spPr bwMode="auto">
            <a:xfrm>
              <a:off x="608" y="2161"/>
              <a:ext cx="351" cy="352"/>
            </a:xfrm>
            <a:custGeom>
              <a:avLst/>
              <a:gdLst/>
              <a:ahLst/>
              <a:cxnLst>
                <a:cxn ang="0">
                  <a:pos x="0" y="352"/>
                </a:cxn>
                <a:cxn ang="0">
                  <a:pos x="3" y="309"/>
                </a:cxn>
                <a:cxn ang="0">
                  <a:pos x="11" y="268"/>
                </a:cxn>
                <a:cxn ang="0">
                  <a:pos x="24" y="228"/>
                </a:cxn>
                <a:cxn ang="0">
                  <a:pos x="41" y="188"/>
                </a:cxn>
                <a:cxn ang="0">
                  <a:pos x="63" y="152"/>
                </a:cxn>
                <a:cxn ang="0">
                  <a:pos x="89" y="119"/>
                </a:cxn>
                <a:cxn ang="0">
                  <a:pos x="119" y="89"/>
                </a:cxn>
                <a:cxn ang="0">
                  <a:pos x="152" y="63"/>
                </a:cxn>
                <a:cxn ang="0">
                  <a:pos x="189" y="40"/>
                </a:cxn>
                <a:cxn ang="0">
                  <a:pos x="227" y="23"/>
                </a:cxn>
                <a:cxn ang="0">
                  <a:pos x="267" y="10"/>
                </a:cxn>
                <a:cxn ang="0">
                  <a:pos x="309" y="2"/>
                </a:cxn>
                <a:cxn ang="0">
                  <a:pos x="352" y="0"/>
                </a:cxn>
                <a:cxn ang="0">
                  <a:pos x="394" y="2"/>
                </a:cxn>
                <a:cxn ang="0">
                  <a:pos x="436" y="10"/>
                </a:cxn>
                <a:cxn ang="0">
                  <a:pos x="477" y="23"/>
                </a:cxn>
                <a:cxn ang="0">
                  <a:pos x="515" y="40"/>
                </a:cxn>
                <a:cxn ang="0">
                  <a:pos x="551" y="63"/>
                </a:cxn>
                <a:cxn ang="0">
                  <a:pos x="585" y="89"/>
                </a:cxn>
                <a:cxn ang="0">
                  <a:pos x="614" y="119"/>
                </a:cxn>
                <a:cxn ang="0">
                  <a:pos x="640" y="152"/>
                </a:cxn>
                <a:cxn ang="0">
                  <a:pos x="663" y="188"/>
                </a:cxn>
                <a:cxn ang="0">
                  <a:pos x="680" y="228"/>
                </a:cxn>
                <a:cxn ang="0">
                  <a:pos x="693" y="268"/>
                </a:cxn>
                <a:cxn ang="0">
                  <a:pos x="701" y="309"/>
                </a:cxn>
                <a:cxn ang="0">
                  <a:pos x="703" y="352"/>
                </a:cxn>
                <a:cxn ang="0">
                  <a:pos x="701" y="394"/>
                </a:cxn>
                <a:cxn ang="0">
                  <a:pos x="693" y="436"/>
                </a:cxn>
                <a:cxn ang="0">
                  <a:pos x="680" y="477"/>
                </a:cxn>
                <a:cxn ang="0">
                  <a:pos x="663" y="515"/>
                </a:cxn>
                <a:cxn ang="0">
                  <a:pos x="640" y="551"/>
                </a:cxn>
                <a:cxn ang="0">
                  <a:pos x="614" y="585"/>
                </a:cxn>
                <a:cxn ang="0">
                  <a:pos x="585" y="616"/>
                </a:cxn>
                <a:cxn ang="0">
                  <a:pos x="551" y="642"/>
                </a:cxn>
                <a:cxn ang="0">
                  <a:pos x="515" y="663"/>
                </a:cxn>
                <a:cxn ang="0">
                  <a:pos x="477" y="681"/>
                </a:cxn>
                <a:cxn ang="0">
                  <a:pos x="436" y="693"/>
                </a:cxn>
                <a:cxn ang="0">
                  <a:pos x="394" y="701"/>
                </a:cxn>
                <a:cxn ang="0">
                  <a:pos x="352" y="703"/>
                </a:cxn>
                <a:cxn ang="0">
                  <a:pos x="309" y="701"/>
                </a:cxn>
                <a:cxn ang="0">
                  <a:pos x="267" y="693"/>
                </a:cxn>
                <a:cxn ang="0">
                  <a:pos x="227" y="681"/>
                </a:cxn>
                <a:cxn ang="0">
                  <a:pos x="189" y="663"/>
                </a:cxn>
                <a:cxn ang="0">
                  <a:pos x="152" y="642"/>
                </a:cxn>
                <a:cxn ang="0">
                  <a:pos x="119" y="616"/>
                </a:cxn>
                <a:cxn ang="0">
                  <a:pos x="89" y="585"/>
                </a:cxn>
                <a:cxn ang="0">
                  <a:pos x="63" y="551"/>
                </a:cxn>
                <a:cxn ang="0">
                  <a:pos x="41" y="515"/>
                </a:cxn>
                <a:cxn ang="0">
                  <a:pos x="24" y="477"/>
                </a:cxn>
                <a:cxn ang="0">
                  <a:pos x="11" y="436"/>
                </a:cxn>
                <a:cxn ang="0">
                  <a:pos x="3" y="394"/>
                </a:cxn>
                <a:cxn ang="0">
                  <a:pos x="0" y="352"/>
                </a:cxn>
              </a:cxnLst>
              <a:rect l="0" t="0" r="r" b="b"/>
              <a:pathLst>
                <a:path w="703" h="703">
                  <a:moveTo>
                    <a:pt x="0" y="352"/>
                  </a:moveTo>
                  <a:lnTo>
                    <a:pt x="3" y="309"/>
                  </a:lnTo>
                  <a:lnTo>
                    <a:pt x="11" y="268"/>
                  </a:lnTo>
                  <a:lnTo>
                    <a:pt x="24" y="228"/>
                  </a:lnTo>
                  <a:lnTo>
                    <a:pt x="41" y="188"/>
                  </a:lnTo>
                  <a:lnTo>
                    <a:pt x="63" y="152"/>
                  </a:lnTo>
                  <a:lnTo>
                    <a:pt x="89" y="119"/>
                  </a:lnTo>
                  <a:lnTo>
                    <a:pt x="119" y="89"/>
                  </a:lnTo>
                  <a:lnTo>
                    <a:pt x="152" y="63"/>
                  </a:lnTo>
                  <a:lnTo>
                    <a:pt x="189" y="40"/>
                  </a:lnTo>
                  <a:lnTo>
                    <a:pt x="227" y="23"/>
                  </a:lnTo>
                  <a:lnTo>
                    <a:pt x="267" y="10"/>
                  </a:lnTo>
                  <a:lnTo>
                    <a:pt x="309" y="2"/>
                  </a:lnTo>
                  <a:lnTo>
                    <a:pt x="352" y="0"/>
                  </a:lnTo>
                  <a:lnTo>
                    <a:pt x="394" y="2"/>
                  </a:lnTo>
                  <a:lnTo>
                    <a:pt x="436" y="10"/>
                  </a:lnTo>
                  <a:lnTo>
                    <a:pt x="477" y="23"/>
                  </a:lnTo>
                  <a:lnTo>
                    <a:pt x="515" y="40"/>
                  </a:lnTo>
                  <a:lnTo>
                    <a:pt x="551" y="63"/>
                  </a:lnTo>
                  <a:lnTo>
                    <a:pt x="585" y="89"/>
                  </a:lnTo>
                  <a:lnTo>
                    <a:pt x="614" y="119"/>
                  </a:lnTo>
                  <a:lnTo>
                    <a:pt x="640" y="152"/>
                  </a:lnTo>
                  <a:lnTo>
                    <a:pt x="663" y="188"/>
                  </a:lnTo>
                  <a:lnTo>
                    <a:pt x="680" y="228"/>
                  </a:lnTo>
                  <a:lnTo>
                    <a:pt x="693" y="268"/>
                  </a:lnTo>
                  <a:lnTo>
                    <a:pt x="701" y="309"/>
                  </a:lnTo>
                  <a:lnTo>
                    <a:pt x="703" y="352"/>
                  </a:lnTo>
                  <a:lnTo>
                    <a:pt x="701" y="394"/>
                  </a:lnTo>
                  <a:lnTo>
                    <a:pt x="693" y="436"/>
                  </a:lnTo>
                  <a:lnTo>
                    <a:pt x="680" y="477"/>
                  </a:lnTo>
                  <a:lnTo>
                    <a:pt x="663" y="515"/>
                  </a:lnTo>
                  <a:lnTo>
                    <a:pt x="640" y="551"/>
                  </a:lnTo>
                  <a:lnTo>
                    <a:pt x="614" y="585"/>
                  </a:lnTo>
                  <a:lnTo>
                    <a:pt x="585" y="616"/>
                  </a:lnTo>
                  <a:lnTo>
                    <a:pt x="551" y="642"/>
                  </a:lnTo>
                  <a:lnTo>
                    <a:pt x="515" y="663"/>
                  </a:lnTo>
                  <a:lnTo>
                    <a:pt x="477" y="681"/>
                  </a:lnTo>
                  <a:lnTo>
                    <a:pt x="436" y="693"/>
                  </a:lnTo>
                  <a:lnTo>
                    <a:pt x="394" y="701"/>
                  </a:lnTo>
                  <a:lnTo>
                    <a:pt x="352" y="703"/>
                  </a:lnTo>
                  <a:lnTo>
                    <a:pt x="309" y="701"/>
                  </a:lnTo>
                  <a:lnTo>
                    <a:pt x="267" y="693"/>
                  </a:lnTo>
                  <a:lnTo>
                    <a:pt x="227" y="681"/>
                  </a:lnTo>
                  <a:lnTo>
                    <a:pt x="189" y="663"/>
                  </a:lnTo>
                  <a:lnTo>
                    <a:pt x="152" y="642"/>
                  </a:lnTo>
                  <a:lnTo>
                    <a:pt x="119" y="616"/>
                  </a:lnTo>
                  <a:lnTo>
                    <a:pt x="89" y="585"/>
                  </a:lnTo>
                  <a:lnTo>
                    <a:pt x="63" y="551"/>
                  </a:lnTo>
                  <a:lnTo>
                    <a:pt x="41" y="515"/>
                  </a:lnTo>
                  <a:lnTo>
                    <a:pt x="24" y="477"/>
                  </a:lnTo>
                  <a:lnTo>
                    <a:pt x="11" y="436"/>
                  </a:lnTo>
                  <a:lnTo>
                    <a:pt x="3" y="394"/>
                  </a:lnTo>
                  <a:lnTo>
                    <a:pt x="0" y="352"/>
                  </a:lnTo>
                  <a:close/>
                </a:path>
              </a:pathLst>
            </a:custGeom>
            <a:pattFill prst="ltDnDiag">
              <a:fgClr>
                <a:srgbClr val="0000FF"/>
              </a:fgClr>
              <a:bgClr>
                <a:srgbClr val="FFFFFF"/>
              </a:bgClr>
            </a:patt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22" name="Freeform 10"/>
            <p:cNvSpPr>
              <a:spLocks/>
            </p:cNvSpPr>
            <p:nvPr/>
          </p:nvSpPr>
          <p:spPr bwMode="auto">
            <a:xfrm>
              <a:off x="534" y="2040"/>
              <a:ext cx="393" cy="393"/>
            </a:xfrm>
            <a:custGeom>
              <a:avLst/>
              <a:gdLst/>
              <a:ahLst/>
              <a:cxnLst>
                <a:cxn ang="0">
                  <a:pos x="0" y="393"/>
                </a:cxn>
                <a:cxn ang="0">
                  <a:pos x="2" y="350"/>
                </a:cxn>
                <a:cxn ang="0">
                  <a:pos x="9" y="306"/>
                </a:cxn>
                <a:cxn ang="0">
                  <a:pos x="22" y="264"/>
                </a:cxn>
                <a:cxn ang="0">
                  <a:pos x="39" y="223"/>
                </a:cxn>
                <a:cxn ang="0">
                  <a:pos x="60" y="185"/>
                </a:cxn>
                <a:cxn ang="0">
                  <a:pos x="85" y="148"/>
                </a:cxn>
                <a:cxn ang="0">
                  <a:pos x="115" y="116"/>
                </a:cxn>
                <a:cxn ang="0">
                  <a:pos x="147" y="87"/>
                </a:cxn>
                <a:cxn ang="0">
                  <a:pos x="183" y="61"/>
                </a:cxn>
                <a:cxn ang="0">
                  <a:pos x="222" y="40"/>
                </a:cxn>
                <a:cxn ang="0">
                  <a:pos x="263" y="23"/>
                </a:cxn>
                <a:cxn ang="0">
                  <a:pos x="305" y="11"/>
                </a:cxn>
                <a:cxn ang="0">
                  <a:pos x="348" y="3"/>
                </a:cxn>
                <a:cxn ang="0">
                  <a:pos x="392" y="0"/>
                </a:cxn>
                <a:cxn ang="0">
                  <a:pos x="435" y="3"/>
                </a:cxn>
                <a:cxn ang="0">
                  <a:pos x="480" y="11"/>
                </a:cxn>
                <a:cxn ang="0">
                  <a:pos x="522" y="23"/>
                </a:cxn>
                <a:cxn ang="0">
                  <a:pos x="562" y="40"/>
                </a:cxn>
                <a:cxn ang="0">
                  <a:pos x="600" y="61"/>
                </a:cxn>
                <a:cxn ang="0">
                  <a:pos x="637" y="87"/>
                </a:cxn>
                <a:cxn ang="0">
                  <a:pos x="670" y="116"/>
                </a:cxn>
                <a:cxn ang="0">
                  <a:pos x="699" y="148"/>
                </a:cxn>
                <a:cxn ang="0">
                  <a:pos x="725" y="185"/>
                </a:cxn>
                <a:cxn ang="0">
                  <a:pos x="746" y="223"/>
                </a:cxn>
                <a:cxn ang="0">
                  <a:pos x="763" y="264"/>
                </a:cxn>
                <a:cxn ang="0">
                  <a:pos x="775" y="306"/>
                </a:cxn>
                <a:cxn ang="0">
                  <a:pos x="782" y="350"/>
                </a:cxn>
                <a:cxn ang="0">
                  <a:pos x="785" y="393"/>
                </a:cxn>
                <a:cxn ang="0">
                  <a:pos x="782" y="438"/>
                </a:cxn>
                <a:cxn ang="0">
                  <a:pos x="775" y="481"/>
                </a:cxn>
                <a:cxn ang="0">
                  <a:pos x="763" y="523"/>
                </a:cxn>
                <a:cxn ang="0">
                  <a:pos x="746" y="564"/>
                </a:cxn>
                <a:cxn ang="0">
                  <a:pos x="725" y="603"/>
                </a:cxn>
                <a:cxn ang="0">
                  <a:pos x="699" y="638"/>
                </a:cxn>
                <a:cxn ang="0">
                  <a:pos x="670" y="671"/>
                </a:cxn>
                <a:cxn ang="0">
                  <a:pos x="637" y="701"/>
                </a:cxn>
                <a:cxn ang="0">
                  <a:pos x="600" y="726"/>
                </a:cxn>
                <a:cxn ang="0">
                  <a:pos x="562" y="747"/>
                </a:cxn>
                <a:cxn ang="0">
                  <a:pos x="522" y="764"/>
                </a:cxn>
                <a:cxn ang="0">
                  <a:pos x="480" y="777"/>
                </a:cxn>
                <a:cxn ang="0">
                  <a:pos x="435" y="784"/>
                </a:cxn>
                <a:cxn ang="0">
                  <a:pos x="392" y="787"/>
                </a:cxn>
                <a:cxn ang="0">
                  <a:pos x="348" y="784"/>
                </a:cxn>
                <a:cxn ang="0">
                  <a:pos x="305" y="777"/>
                </a:cxn>
                <a:cxn ang="0">
                  <a:pos x="263" y="764"/>
                </a:cxn>
                <a:cxn ang="0">
                  <a:pos x="222" y="747"/>
                </a:cxn>
                <a:cxn ang="0">
                  <a:pos x="183" y="726"/>
                </a:cxn>
                <a:cxn ang="0">
                  <a:pos x="147" y="701"/>
                </a:cxn>
                <a:cxn ang="0">
                  <a:pos x="115" y="671"/>
                </a:cxn>
                <a:cxn ang="0">
                  <a:pos x="85" y="638"/>
                </a:cxn>
                <a:cxn ang="0">
                  <a:pos x="60" y="603"/>
                </a:cxn>
                <a:cxn ang="0">
                  <a:pos x="39" y="564"/>
                </a:cxn>
                <a:cxn ang="0">
                  <a:pos x="22" y="523"/>
                </a:cxn>
                <a:cxn ang="0">
                  <a:pos x="9" y="481"/>
                </a:cxn>
                <a:cxn ang="0">
                  <a:pos x="2" y="438"/>
                </a:cxn>
                <a:cxn ang="0">
                  <a:pos x="0" y="393"/>
                </a:cxn>
              </a:cxnLst>
              <a:rect l="0" t="0" r="r" b="b"/>
              <a:pathLst>
                <a:path w="785" h="787">
                  <a:moveTo>
                    <a:pt x="0" y="393"/>
                  </a:moveTo>
                  <a:lnTo>
                    <a:pt x="2" y="350"/>
                  </a:lnTo>
                  <a:lnTo>
                    <a:pt x="9" y="306"/>
                  </a:lnTo>
                  <a:lnTo>
                    <a:pt x="22" y="264"/>
                  </a:lnTo>
                  <a:lnTo>
                    <a:pt x="39" y="223"/>
                  </a:lnTo>
                  <a:lnTo>
                    <a:pt x="60" y="185"/>
                  </a:lnTo>
                  <a:lnTo>
                    <a:pt x="85" y="148"/>
                  </a:lnTo>
                  <a:lnTo>
                    <a:pt x="115" y="116"/>
                  </a:lnTo>
                  <a:lnTo>
                    <a:pt x="147" y="87"/>
                  </a:lnTo>
                  <a:lnTo>
                    <a:pt x="183" y="61"/>
                  </a:lnTo>
                  <a:lnTo>
                    <a:pt x="222" y="40"/>
                  </a:lnTo>
                  <a:lnTo>
                    <a:pt x="263" y="23"/>
                  </a:lnTo>
                  <a:lnTo>
                    <a:pt x="305" y="11"/>
                  </a:lnTo>
                  <a:lnTo>
                    <a:pt x="348" y="3"/>
                  </a:lnTo>
                  <a:lnTo>
                    <a:pt x="392" y="0"/>
                  </a:lnTo>
                  <a:lnTo>
                    <a:pt x="435" y="3"/>
                  </a:lnTo>
                  <a:lnTo>
                    <a:pt x="480" y="11"/>
                  </a:lnTo>
                  <a:lnTo>
                    <a:pt x="522" y="23"/>
                  </a:lnTo>
                  <a:lnTo>
                    <a:pt x="562" y="40"/>
                  </a:lnTo>
                  <a:lnTo>
                    <a:pt x="600" y="61"/>
                  </a:lnTo>
                  <a:lnTo>
                    <a:pt x="637" y="87"/>
                  </a:lnTo>
                  <a:lnTo>
                    <a:pt x="670" y="116"/>
                  </a:lnTo>
                  <a:lnTo>
                    <a:pt x="699" y="148"/>
                  </a:lnTo>
                  <a:lnTo>
                    <a:pt x="725" y="185"/>
                  </a:lnTo>
                  <a:lnTo>
                    <a:pt x="746" y="223"/>
                  </a:lnTo>
                  <a:lnTo>
                    <a:pt x="763" y="264"/>
                  </a:lnTo>
                  <a:lnTo>
                    <a:pt x="775" y="306"/>
                  </a:lnTo>
                  <a:lnTo>
                    <a:pt x="782" y="350"/>
                  </a:lnTo>
                  <a:lnTo>
                    <a:pt x="785" y="393"/>
                  </a:lnTo>
                  <a:lnTo>
                    <a:pt x="782" y="438"/>
                  </a:lnTo>
                  <a:lnTo>
                    <a:pt x="775" y="481"/>
                  </a:lnTo>
                  <a:lnTo>
                    <a:pt x="763" y="523"/>
                  </a:lnTo>
                  <a:lnTo>
                    <a:pt x="746" y="564"/>
                  </a:lnTo>
                  <a:lnTo>
                    <a:pt x="725" y="603"/>
                  </a:lnTo>
                  <a:lnTo>
                    <a:pt x="699" y="638"/>
                  </a:lnTo>
                  <a:lnTo>
                    <a:pt x="670" y="671"/>
                  </a:lnTo>
                  <a:lnTo>
                    <a:pt x="637" y="701"/>
                  </a:lnTo>
                  <a:lnTo>
                    <a:pt x="600" y="726"/>
                  </a:lnTo>
                  <a:lnTo>
                    <a:pt x="562" y="747"/>
                  </a:lnTo>
                  <a:lnTo>
                    <a:pt x="522" y="764"/>
                  </a:lnTo>
                  <a:lnTo>
                    <a:pt x="480" y="777"/>
                  </a:lnTo>
                  <a:lnTo>
                    <a:pt x="435" y="784"/>
                  </a:lnTo>
                  <a:lnTo>
                    <a:pt x="392" y="787"/>
                  </a:lnTo>
                  <a:lnTo>
                    <a:pt x="348" y="784"/>
                  </a:lnTo>
                  <a:lnTo>
                    <a:pt x="305" y="777"/>
                  </a:lnTo>
                  <a:lnTo>
                    <a:pt x="263" y="764"/>
                  </a:lnTo>
                  <a:lnTo>
                    <a:pt x="222" y="747"/>
                  </a:lnTo>
                  <a:lnTo>
                    <a:pt x="183" y="726"/>
                  </a:lnTo>
                  <a:lnTo>
                    <a:pt x="147" y="701"/>
                  </a:lnTo>
                  <a:lnTo>
                    <a:pt x="115" y="671"/>
                  </a:lnTo>
                  <a:lnTo>
                    <a:pt x="85" y="638"/>
                  </a:lnTo>
                  <a:lnTo>
                    <a:pt x="60" y="603"/>
                  </a:lnTo>
                  <a:lnTo>
                    <a:pt x="39" y="564"/>
                  </a:lnTo>
                  <a:lnTo>
                    <a:pt x="22" y="523"/>
                  </a:lnTo>
                  <a:lnTo>
                    <a:pt x="9" y="481"/>
                  </a:lnTo>
                  <a:lnTo>
                    <a:pt x="2" y="438"/>
                  </a:lnTo>
                  <a:lnTo>
                    <a:pt x="0" y="393"/>
                  </a:lnTo>
                  <a:close/>
                </a:path>
              </a:pathLst>
            </a:custGeom>
            <a:pattFill prst="ltUpDiag">
              <a:fgClr>
                <a:srgbClr val="00FF00"/>
              </a:fgClr>
              <a:bgClr>
                <a:srgbClr val="FFFFFF"/>
              </a:bgClr>
            </a:patt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23" name="Freeform 11"/>
            <p:cNvSpPr>
              <a:spLocks/>
            </p:cNvSpPr>
            <p:nvPr/>
          </p:nvSpPr>
          <p:spPr bwMode="auto">
            <a:xfrm>
              <a:off x="610" y="2164"/>
              <a:ext cx="320" cy="271"/>
            </a:xfrm>
            <a:custGeom>
              <a:avLst/>
              <a:gdLst/>
              <a:ahLst/>
              <a:cxnLst>
                <a:cxn ang="0">
                  <a:pos x="18" y="463"/>
                </a:cxn>
                <a:cxn ang="0">
                  <a:pos x="55" y="488"/>
                </a:cxn>
                <a:cxn ang="0">
                  <a:pos x="94" y="509"/>
                </a:cxn>
                <a:cxn ang="0">
                  <a:pos x="136" y="524"/>
                </a:cxn>
                <a:cxn ang="0">
                  <a:pos x="179" y="535"/>
                </a:cxn>
                <a:cxn ang="0">
                  <a:pos x="224" y="540"/>
                </a:cxn>
                <a:cxn ang="0">
                  <a:pos x="268" y="541"/>
                </a:cxn>
                <a:cxn ang="0">
                  <a:pos x="313" y="536"/>
                </a:cxn>
                <a:cxn ang="0">
                  <a:pos x="358" y="527"/>
                </a:cxn>
                <a:cxn ang="0">
                  <a:pos x="399" y="513"/>
                </a:cxn>
                <a:cxn ang="0">
                  <a:pos x="440" y="493"/>
                </a:cxn>
                <a:cxn ang="0">
                  <a:pos x="478" y="469"/>
                </a:cxn>
                <a:cxn ang="0">
                  <a:pos x="512" y="441"/>
                </a:cxn>
                <a:cxn ang="0">
                  <a:pos x="543" y="408"/>
                </a:cxn>
                <a:cxn ang="0">
                  <a:pos x="571" y="372"/>
                </a:cxn>
                <a:cxn ang="0">
                  <a:pos x="594" y="334"/>
                </a:cxn>
                <a:cxn ang="0">
                  <a:pos x="613" y="294"/>
                </a:cxn>
                <a:cxn ang="0">
                  <a:pos x="627" y="251"/>
                </a:cxn>
                <a:cxn ang="0">
                  <a:pos x="636" y="206"/>
                </a:cxn>
                <a:cxn ang="0">
                  <a:pos x="640" y="162"/>
                </a:cxn>
                <a:cxn ang="0">
                  <a:pos x="615" y="127"/>
                </a:cxn>
                <a:cxn ang="0">
                  <a:pos x="587" y="96"/>
                </a:cxn>
                <a:cxn ang="0">
                  <a:pos x="554" y="68"/>
                </a:cxn>
                <a:cxn ang="0">
                  <a:pos x="519" y="46"/>
                </a:cxn>
                <a:cxn ang="0">
                  <a:pos x="482" y="27"/>
                </a:cxn>
                <a:cxn ang="0">
                  <a:pos x="441" y="13"/>
                </a:cxn>
                <a:cxn ang="0">
                  <a:pos x="401" y="4"/>
                </a:cxn>
                <a:cxn ang="0">
                  <a:pos x="359" y="0"/>
                </a:cxn>
                <a:cxn ang="0">
                  <a:pos x="317" y="2"/>
                </a:cxn>
                <a:cxn ang="0">
                  <a:pos x="276" y="7"/>
                </a:cxn>
                <a:cxn ang="0">
                  <a:pos x="236" y="19"/>
                </a:cxn>
                <a:cxn ang="0">
                  <a:pos x="196" y="34"/>
                </a:cxn>
                <a:cxn ang="0">
                  <a:pos x="160" y="55"/>
                </a:cxn>
                <a:cxn ang="0">
                  <a:pos x="126" y="80"/>
                </a:cxn>
                <a:cxn ang="0">
                  <a:pos x="96" y="109"/>
                </a:cxn>
                <a:cxn ang="0">
                  <a:pos x="68" y="141"/>
                </a:cxn>
                <a:cxn ang="0">
                  <a:pos x="45" y="176"/>
                </a:cxn>
                <a:cxn ang="0">
                  <a:pos x="26" y="214"/>
                </a:cxn>
                <a:cxn ang="0">
                  <a:pos x="13" y="255"/>
                </a:cxn>
                <a:cxn ang="0">
                  <a:pos x="4" y="295"/>
                </a:cxn>
                <a:cxn ang="0">
                  <a:pos x="0" y="337"/>
                </a:cxn>
                <a:cxn ang="0">
                  <a:pos x="0" y="380"/>
                </a:cxn>
                <a:cxn ang="0">
                  <a:pos x="7" y="421"/>
                </a:cxn>
                <a:cxn ang="0">
                  <a:pos x="18" y="463"/>
                </a:cxn>
              </a:cxnLst>
              <a:rect l="0" t="0" r="r" b="b"/>
              <a:pathLst>
                <a:path w="640" h="541">
                  <a:moveTo>
                    <a:pt x="18" y="463"/>
                  </a:moveTo>
                  <a:lnTo>
                    <a:pt x="55" y="488"/>
                  </a:lnTo>
                  <a:lnTo>
                    <a:pt x="94" y="509"/>
                  </a:lnTo>
                  <a:lnTo>
                    <a:pt x="136" y="524"/>
                  </a:lnTo>
                  <a:lnTo>
                    <a:pt x="179" y="535"/>
                  </a:lnTo>
                  <a:lnTo>
                    <a:pt x="224" y="540"/>
                  </a:lnTo>
                  <a:lnTo>
                    <a:pt x="268" y="541"/>
                  </a:lnTo>
                  <a:lnTo>
                    <a:pt x="313" y="536"/>
                  </a:lnTo>
                  <a:lnTo>
                    <a:pt x="358" y="527"/>
                  </a:lnTo>
                  <a:lnTo>
                    <a:pt x="399" y="513"/>
                  </a:lnTo>
                  <a:lnTo>
                    <a:pt x="440" y="493"/>
                  </a:lnTo>
                  <a:lnTo>
                    <a:pt x="478" y="469"/>
                  </a:lnTo>
                  <a:lnTo>
                    <a:pt x="512" y="441"/>
                  </a:lnTo>
                  <a:lnTo>
                    <a:pt x="543" y="408"/>
                  </a:lnTo>
                  <a:lnTo>
                    <a:pt x="571" y="372"/>
                  </a:lnTo>
                  <a:lnTo>
                    <a:pt x="594" y="334"/>
                  </a:lnTo>
                  <a:lnTo>
                    <a:pt x="613" y="294"/>
                  </a:lnTo>
                  <a:lnTo>
                    <a:pt x="627" y="251"/>
                  </a:lnTo>
                  <a:lnTo>
                    <a:pt x="636" y="206"/>
                  </a:lnTo>
                  <a:lnTo>
                    <a:pt x="640" y="162"/>
                  </a:lnTo>
                  <a:lnTo>
                    <a:pt x="615" y="127"/>
                  </a:lnTo>
                  <a:lnTo>
                    <a:pt x="587" y="96"/>
                  </a:lnTo>
                  <a:lnTo>
                    <a:pt x="554" y="68"/>
                  </a:lnTo>
                  <a:lnTo>
                    <a:pt x="519" y="46"/>
                  </a:lnTo>
                  <a:lnTo>
                    <a:pt x="482" y="27"/>
                  </a:lnTo>
                  <a:lnTo>
                    <a:pt x="441" y="13"/>
                  </a:lnTo>
                  <a:lnTo>
                    <a:pt x="401" y="4"/>
                  </a:lnTo>
                  <a:lnTo>
                    <a:pt x="359" y="0"/>
                  </a:lnTo>
                  <a:lnTo>
                    <a:pt x="317" y="2"/>
                  </a:lnTo>
                  <a:lnTo>
                    <a:pt x="276" y="7"/>
                  </a:lnTo>
                  <a:lnTo>
                    <a:pt x="236" y="19"/>
                  </a:lnTo>
                  <a:lnTo>
                    <a:pt x="196" y="34"/>
                  </a:lnTo>
                  <a:lnTo>
                    <a:pt x="160" y="55"/>
                  </a:lnTo>
                  <a:lnTo>
                    <a:pt x="126" y="80"/>
                  </a:lnTo>
                  <a:lnTo>
                    <a:pt x="96" y="109"/>
                  </a:lnTo>
                  <a:lnTo>
                    <a:pt x="68" y="141"/>
                  </a:lnTo>
                  <a:lnTo>
                    <a:pt x="45" y="176"/>
                  </a:lnTo>
                  <a:lnTo>
                    <a:pt x="26" y="214"/>
                  </a:lnTo>
                  <a:lnTo>
                    <a:pt x="13" y="255"/>
                  </a:lnTo>
                  <a:lnTo>
                    <a:pt x="4" y="295"/>
                  </a:lnTo>
                  <a:lnTo>
                    <a:pt x="0" y="337"/>
                  </a:lnTo>
                  <a:lnTo>
                    <a:pt x="0" y="380"/>
                  </a:lnTo>
                  <a:lnTo>
                    <a:pt x="7" y="421"/>
                  </a:lnTo>
                  <a:lnTo>
                    <a:pt x="18" y="463"/>
                  </a:lnTo>
                  <a:close/>
                </a:path>
              </a:pathLst>
            </a:custGeom>
            <a:pattFill prst="openDmnd">
              <a:fgClr>
                <a:srgbClr val="FF0000"/>
              </a:fgClr>
              <a:bgClr>
                <a:srgbClr val="FFFFFF"/>
              </a:bgClr>
            </a:patt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24" name="Rectangle 12"/>
            <p:cNvSpPr>
              <a:spLocks noChangeArrowheads="1"/>
            </p:cNvSpPr>
            <p:nvPr/>
          </p:nvSpPr>
          <p:spPr bwMode="auto">
            <a:xfrm>
              <a:off x="1169" y="1840"/>
              <a:ext cx="97" cy="1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rgbClr val="000000"/>
                  </a:solidFill>
                  <a:effectLst/>
                  <a:latin typeface="Times New Roman" pitchFamily="18" charset="0"/>
                  <a:cs typeface="Arial" pitchFamily="34" charset="0"/>
                </a:rPr>
                <a:t>N</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8925" name="Rectangle 13"/>
            <p:cNvSpPr>
              <a:spLocks noChangeArrowheads="1"/>
            </p:cNvSpPr>
            <p:nvPr/>
          </p:nvSpPr>
          <p:spPr bwMode="auto">
            <a:xfrm>
              <a:off x="829" y="1832"/>
              <a:ext cx="97" cy="1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rgbClr val="000000"/>
                  </a:solidFill>
                  <a:effectLst/>
                  <a:latin typeface="Times New Roman" pitchFamily="18" charset="0"/>
                  <a:cs typeface="Arial" pitchFamily="34" charset="0"/>
                </a:rPr>
                <a:t>N</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8926" name="Line 14"/>
            <p:cNvSpPr>
              <a:spLocks noChangeShapeType="1"/>
            </p:cNvSpPr>
            <p:nvPr/>
          </p:nvSpPr>
          <p:spPr bwMode="auto">
            <a:xfrm>
              <a:off x="731" y="2236"/>
              <a:ext cx="53" cy="10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27" name="Freeform 15"/>
            <p:cNvSpPr>
              <a:spLocks/>
            </p:cNvSpPr>
            <p:nvPr/>
          </p:nvSpPr>
          <p:spPr bwMode="auto">
            <a:xfrm>
              <a:off x="731" y="2236"/>
              <a:ext cx="32" cy="40"/>
            </a:xfrm>
            <a:custGeom>
              <a:avLst/>
              <a:gdLst/>
              <a:ahLst/>
              <a:cxnLst>
                <a:cxn ang="0">
                  <a:pos x="64" y="46"/>
                </a:cxn>
                <a:cxn ang="0">
                  <a:pos x="0" y="0"/>
                </a:cxn>
                <a:cxn ang="0">
                  <a:pos x="2" y="80"/>
                </a:cxn>
              </a:cxnLst>
              <a:rect l="0" t="0" r="r" b="b"/>
              <a:pathLst>
                <a:path w="64" h="80">
                  <a:moveTo>
                    <a:pt x="64" y="46"/>
                  </a:moveTo>
                  <a:lnTo>
                    <a:pt x="0" y="0"/>
                  </a:lnTo>
                  <a:lnTo>
                    <a:pt x="2" y="80"/>
                  </a:lnTo>
                </a:path>
              </a:pathLst>
            </a:cu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28" name="Freeform 16"/>
            <p:cNvSpPr>
              <a:spLocks/>
            </p:cNvSpPr>
            <p:nvPr/>
          </p:nvSpPr>
          <p:spPr bwMode="auto">
            <a:xfrm>
              <a:off x="752" y="2297"/>
              <a:ext cx="32" cy="40"/>
            </a:xfrm>
            <a:custGeom>
              <a:avLst/>
              <a:gdLst/>
              <a:ahLst/>
              <a:cxnLst>
                <a:cxn ang="0">
                  <a:pos x="0" y="34"/>
                </a:cxn>
                <a:cxn ang="0">
                  <a:pos x="64" y="80"/>
                </a:cxn>
                <a:cxn ang="0">
                  <a:pos x="62" y="0"/>
                </a:cxn>
              </a:cxnLst>
              <a:rect l="0" t="0" r="r" b="b"/>
              <a:pathLst>
                <a:path w="64" h="80">
                  <a:moveTo>
                    <a:pt x="0" y="34"/>
                  </a:moveTo>
                  <a:lnTo>
                    <a:pt x="64" y="80"/>
                  </a:lnTo>
                  <a:lnTo>
                    <a:pt x="62" y="0"/>
                  </a:lnTo>
                </a:path>
              </a:pathLst>
            </a:cu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29" name="Line 17"/>
            <p:cNvSpPr>
              <a:spLocks noChangeShapeType="1"/>
            </p:cNvSpPr>
            <p:nvPr/>
          </p:nvSpPr>
          <p:spPr bwMode="auto">
            <a:xfrm flipH="1">
              <a:off x="534" y="2236"/>
              <a:ext cx="197"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30" name="Freeform 18"/>
            <p:cNvSpPr>
              <a:spLocks/>
            </p:cNvSpPr>
            <p:nvPr/>
          </p:nvSpPr>
          <p:spPr bwMode="auto">
            <a:xfrm>
              <a:off x="534" y="2219"/>
              <a:ext cx="36" cy="35"/>
            </a:xfrm>
            <a:custGeom>
              <a:avLst/>
              <a:gdLst/>
              <a:ahLst/>
              <a:cxnLst>
                <a:cxn ang="0">
                  <a:pos x="70" y="71"/>
                </a:cxn>
                <a:cxn ang="0">
                  <a:pos x="0" y="35"/>
                </a:cxn>
                <a:cxn ang="0">
                  <a:pos x="70" y="0"/>
                </a:cxn>
              </a:cxnLst>
              <a:rect l="0" t="0" r="r" b="b"/>
              <a:pathLst>
                <a:path w="70" h="71">
                  <a:moveTo>
                    <a:pt x="70" y="71"/>
                  </a:moveTo>
                  <a:lnTo>
                    <a:pt x="0" y="35"/>
                  </a:lnTo>
                  <a:lnTo>
                    <a:pt x="70" y="0"/>
                  </a:lnTo>
                </a:path>
              </a:pathLst>
            </a:cu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31" name="Line 19"/>
            <p:cNvSpPr>
              <a:spLocks noChangeShapeType="1"/>
            </p:cNvSpPr>
            <p:nvPr/>
          </p:nvSpPr>
          <p:spPr bwMode="auto">
            <a:xfrm>
              <a:off x="784" y="2337"/>
              <a:ext cx="1" cy="176"/>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32" name="Freeform 20"/>
            <p:cNvSpPr>
              <a:spLocks/>
            </p:cNvSpPr>
            <p:nvPr/>
          </p:nvSpPr>
          <p:spPr bwMode="auto">
            <a:xfrm>
              <a:off x="766" y="2477"/>
              <a:ext cx="35" cy="36"/>
            </a:xfrm>
            <a:custGeom>
              <a:avLst/>
              <a:gdLst/>
              <a:ahLst/>
              <a:cxnLst>
                <a:cxn ang="0">
                  <a:pos x="71" y="0"/>
                </a:cxn>
                <a:cxn ang="0">
                  <a:pos x="35" y="70"/>
                </a:cxn>
                <a:cxn ang="0">
                  <a:pos x="0" y="0"/>
                </a:cxn>
              </a:cxnLst>
              <a:rect l="0" t="0" r="r" b="b"/>
              <a:pathLst>
                <a:path w="71" h="70">
                  <a:moveTo>
                    <a:pt x="71" y="0"/>
                  </a:moveTo>
                  <a:lnTo>
                    <a:pt x="35" y="70"/>
                  </a:lnTo>
                  <a:lnTo>
                    <a:pt x="0" y="0"/>
                  </a:lnTo>
                </a:path>
              </a:pathLst>
            </a:cu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33" name="Rectangle 21"/>
            <p:cNvSpPr>
              <a:spLocks noChangeArrowheads="1"/>
            </p:cNvSpPr>
            <p:nvPr/>
          </p:nvSpPr>
          <p:spPr bwMode="auto">
            <a:xfrm>
              <a:off x="778" y="2216"/>
              <a:ext cx="77" cy="10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rgbClr val="000000"/>
                  </a:solidFill>
                  <a:effectLst/>
                  <a:latin typeface="Arial" pitchFamily="34" charset="0"/>
                  <a:cs typeface="Arial" pitchFamily="34" charset="0"/>
                </a:rPr>
                <a:t>d</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8934" name="Rectangle 22"/>
            <p:cNvSpPr>
              <a:spLocks noChangeArrowheads="1"/>
            </p:cNvSpPr>
            <p:nvPr/>
          </p:nvSpPr>
          <p:spPr bwMode="auto">
            <a:xfrm>
              <a:off x="820" y="2264"/>
              <a:ext cx="50" cy="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600" b="0" i="0" u="none" strike="noStrike" cap="none" normalizeH="0" baseline="0" smtClean="0">
                  <a:ln>
                    <a:noFill/>
                  </a:ln>
                  <a:solidFill>
                    <a:srgbClr val="000000"/>
                  </a:solidFill>
                  <a:effectLst/>
                  <a:latin typeface="Arial" pitchFamily="34" charset="0"/>
                  <a:cs typeface="Arial" pitchFamily="34" charset="0"/>
                </a:rPr>
                <a:t>1</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8935" name="Rectangle 23"/>
            <p:cNvSpPr>
              <a:spLocks noChangeArrowheads="1"/>
            </p:cNvSpPr>
            <p:nvPr/>
          </p:nvSpPr>
          <p:spPr bwMode="auto">
            <a:xfrm>
              <a:off x="606" y="2092"/>
              <a:ext cx="60" cy="10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rgbClr val="000000"/>
                  </a:solidFill>
                  <a:effectLst/>
                  <a:latin typeface="Arial" pitchFamily="34" charset="0"/>
                  <a:cs typeface="Arial" pitchFamily="34" charset="0"/>
                </a:rPr>
                <a:t>r</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8936" name="Rectangle 24"/>
            <p:cNvSpPr>
              <a:spLocks noChangeArrowheads="1"/>
            </p:cNvSpPr>
            <p:nvPr/>
          </p:nvSpPr>
          <p:spPr bwMode="auto">
            <a:xfrm>
              <a:off x="631" y="2140"/>
              <a:ext cx="50" cy="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600" b="0" i="0" u="none" strike="noStrike" cap="none" normalizeH="0" baseline="0" smtClean="0">
                  <a:ln>
                    <a:noFill/>
                  </a:ln>
                  <a:solidFill>
                    <a:srgbClr val="000000"/>
                  </a:solidFill>
                  <a:effectLst/>
                  <a:latin typeface="Arial" pitchFamily="34" charset="0"/>
                  <a:cs typeface="Arial" pitchFamily="34" charset="0"/>
                </a:rPr>
                <a:t>1</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8937" name="Rectangle 25"/>
            <p:cNvSpPr>
              <a:spLocks noChangeArrowheads="1"/>
            </p:cNvSpPr>
            <p:nvPr/>
          </p:nvSpPr>
          <p:spPr bwMode="auto">
            <a:xfrm>
              <a:off x="678" y="2323"/>
              <a:ext cx="60" cy="10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rgbClr val="000000"/>
                  </a:solidFill>
                  <a:effectLst/>
                  <a:latin typeface="Arial" pitchFamily="34" charset="0"/>
                  <a:cs typeface="Arial" pitchFamily="34" charset="0"/>
                </a:rPr>
                <a:t>r</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8938" name="Rectangle 26"/>
            <p:cNvSpPr>
              <a:spLocks noChangeArrowheads="1"/>
            </p:cNvSpPr>
            <p:nvPr/>
          </p:nvSpPr>
          <p:spPr bwMode="auto">
            <a:xfrm>
              <a:off x="704" y="2371"/>
              <a:ext cx="50" cy="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600" b="0" i="0" u="none" strike="noStrike" cap="none" normalizeH="0" baseline="0" smtClean="0">
                  <a:ln>
                    <a:noFill/>
                  </a:ln>
                  <a:solidFill>
                    <a:srgbClr val="000000"/>
                  </a:solidFill>
                  <a:effectLst/>
                  <a:latin typeface="Arial" pitchFamily="34" charset="0"/>
                  <a:cs typeface="Arial" pitchFamily="34" charset="0"/>
                </a:rPr>
                <a:t>2</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8939" name="Line 27"/>
            <p:cNvSpPr>
              <a:spLocks noChangeShapeType="1"/>
            </p:cNvSpPr>
            <p:nvPr/>
          </p:nvSpPr>
          <p:spPr bwMode="auto">
            <a:xfrm flipH="1">
              <a:off x="1295" y="2236"/>
              <a:ext cx="35" cy="123"/>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40" name="Freeform 28"/>
            <p:cNvSpPr>
              <a:spLocks/>
            </p:cNvSpPr>
            <p:nvPr/>
          </p:nvSpPr>
          <p:spPr bwMode="auto">
            <a:xfrm>
              <a:off x="1303" y="2236"/>
              <a:ext cx="34" cy="39"/>
            </a:xfrm>
            <a:custGeom>
              <a:avLst/>
              <a:gdLst/>
              <a:ahLst/>
              <a:cxnLst>
                <a:cxn ang="0">
                  <a:pos x="0" y="58"/>
                </a:cxn>
                <a:cxn ang="0">
                  <a:pos x="53" y="0"/>
                </a:cxn>
                <a:cxn ang="0">
                  <a:pos x="68" y="78"/>
                </a:cxn>
              </a:cxnLst>
              <a:rect l="0" t="0" r="r" b="b"/>
              <a:pathLst>
                <a:path w="68" h="78">
                  <a:moveTo>
                    <a:pt x="0" y="58"/>
                  </a:moveTo>
                  <a:lnTo>
                    <a:pt x="53" y="0"/>
                  </a:lnTo>
                  <a:lnTo>
                    <a:pt x="68" y="78"/>
                  </a:lnTo>
                </a:path>
              </a:pathLst>
            </a:cu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41" name="Freeform 29"/>
            <p:cNvSpPr>
              <a:spLocks/>
            </p:cNvSpPr>
            <p:nvPr/>
          </p:nvSpPr>
          <p:spPr bwMode="auto">
            <a:xfrm>
              <a:off x="1288" y="2320"/>
              <a:ext cx="34" cy="39"/>
            </a:xfrm>
            <a:custGeom>
              <a:avLst/>
              <a:gdLst/>
              <a:ahLst/>
              <a:cxnLst>
                <a:cxn ang="0">
                  <a:pos x="69" y="20"/>
                </a:cxn>
                <a:cxn ang="0">
                  <a:pos x="15" y="79"/>
                </a:cxn>
                <a:cxn ang="0">
                  <a:pos x="0" y="0"/>
                </a:cxn>
              </a:cxnLst>
              <a:rect l="0" t="0" r="r" b="b"/>
              <a:pathLst>
                <a:path w="69" h="79">
                  <a:moveTo>
                    <a:pt x="69" y="20"/>
                  </a:moveTo>
                  <a:lnTo>
                    <a:pt x="15" y="79"/>
                  </a:lnTo>
                  <a:lnTo>
                    <a:pt x="0" y="0"/>
                  </a:lnTo>
                </a:path>
              </a:pathLst>
            </a:cu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42" name="Rectangle 30"/>
            <p:cNvSpPr>
              <a:spLocks noChangeArrowheads="1"/>
            </p:cNvSpPr>
            <p:nvPr/>
          </p:nvSpPr>
          <p:spPr bwMode="auto">
            <a:xfrm>
              <a:off x="1191" y="2222"/>
              <a:ext cx="77" cy="10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rgbClr val="000000"/>
                  </a:solidFill>
                  <a:effectLst/>
                  <a:latin typeface="Arial" pitchFamily="34" charset="0"/>
                  <a:cs typeface="Arial" pitchFamily="34" charset="0"/>
                </a:rPr>
                <a:t>d</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8943" name="Rectangle 31"/>
            <p:cNvSpPr>
              <a:spLocks noChangeArrowheads="1"/>
            </p:cNvSpPr>
            <p:nvPr/>
          </p:nvSpPr>
          <p:spPr bwMode="auto">
            <a:xfrm>
              <a:off x="1233" y="2270"/>
              <a:ext cx="50" cy="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600" b="0" i="0" u="none" strike="noStrike" cap="none" normalizeH="0" baseline="0" smtClean="0">
                  <a:ln>
                    <a:noFill/>
                  </a:ln>
                  <a:solidFill>
                    <a:srgbClr val="000000"/>
                  </a:solidFill>
                  <a:effectLst/>
                  <a:latin typeface="Arial" pitchFamily="34" charset="0"/>
                  <a:cs typeface="Arial" pitchFamily="34" charset="0"/>
                </a:rPr>
                <a:t>2</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8944" name="Line 32"/>
            <p:cNvSpPr>
              <a:spLocks noChangeShapeType="1"/>
            </p:cNvSpPr>
            <p:nvPr/>
          </p:nvSpPr>
          <p:spPr bwMode="auto">
            <a:xfrm>
              <a:off x="1330" y="2236"/>
              <a:ext cx="200"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45" name="Freeform 33"/>
            <p:cNvSpPr>
              <a:spLocks/>
            </p:cNvSpPr>
            <p:nvPr/>
          </p:nvSpPr>
          <p:spPr bwMode="auto">
            <a:xfrm>
              <a:off x="1495" y="2219"/>
              <a:ext cx="35" cy="35"/>
            </a:xfrm>
            <a:custGeom>
              <a:avLst/>
              <a:gdLst/>
              <a:ahLst/>
              <a:cxnLst>
                <a:cxn ang="0">
                  <a:pos x="0" y="71"/>
                </a:cxn>
                <a:cxn ang="0">
                  <a:pos x="71" y="35"/>
                </a:cxn>
                <a:cxn ang="0">
                  <a:pos x="0" y="0"/>
                </a:cxn>
              </a:cxnLst>
              <a:rect l="0" t="0" r="r" b="b"/>
              <a:pathLst>
                <a:path w="71" h="71">
                  <a:moveTo>
                    <a:pt x="0" y="71"/>
                  </a:moveTo>
                  <a:lnTo>
                    <a:pt x="71" y="35"/>
                  </a:lnTo>
                  <a:lnTo>
                    <a:pt x="0" y="0"/>
                  </a:lnTo>
                </a:path>
              </a:pathLst>
            </a:cu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46" name="Line 34"/>
            <p:cNvSpPr>
              <a:spLocks noChangeShapeType="1"/>
            </p:cNvSpPr>
            <p:nvPr/>
          </p:nvSpPr>
          <p:spPr bwMode="auto">
            <a:xfrm>
              <a:off x="1295" y="2359"/>
              <a:ext cx="1" cy="22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47" name="Freeform 35"/>
            <p:cNvSpPr>
              <a:spLocks/>
            </p:cNvSpPr>
            <p:nvPr/>
          </p:nvSpPr>
          <p:spPr bwMode="auto">
            <a:xfrm>
              <a:off x="1277" y="2545"/>
              <a:ext cx="36" cy="35"/>
            </a:xfrm>
            <a:custGeom>
              <a:avLst/>
              <a:gdLst/>
              <a:ahLst/>
              <a:cxnLst>
                <a:cxn ang="0">
                  <a:pos x="71" y="0"/>
                </a:cxn>
                <a:cxn ang="0">
                  <a:pos x="36" y="70"/>
                </a:cxn>
                <a:cxn ang="0">
                  <a:pos x="0" y="0"/>
                </a:cxn>
              </a:cxnLst>
              <a:rect l="0" t="0" r="r" b="b"/>
              <a:pathLst>
                <a:path w="71" h="70">
                  <a:moveTo>
                    <a:pt x="71" y="0"/>
                  </a:moveTo>
                  <a:lnTo>
                    <a:pt x="36" y="70"/>
                  </a:lnTo>
                  <a:lnTo>
                    <a:pt x="0" y="0"/>
                  </a:lnTo>
                </a:path>
              </a:pathLst>
            </a:cu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48" name="Rectangle 36"/>
            <p:cNvSpPr>
              <a:spLocks noChangeArrowheads="1"/>
            </p:cNvSpPr>
            <p:nvPr/>
          </p:nvSpPr>
          <p:spPr bwMode="auto">
            <a:xfrm>
              <a:off x="1389" y="2233"/>
              <a:ext cx="60" cy="10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rgbClr val="000000"/>
                  </a:solidFill>
                  <a:effectLst/>
                  <a:latin typeface="Arial" pitchFamily="34" charset="0"/>
                  <a:cs typeface="Arial" pitchFamily="34" charset="0"/>
                </a:rPr>
                <a:t>r</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8949" name="Rectangle 37"/>
            <p:cNvSpPr>
              <a:spLocks noChangeArrowheads="1"/>
            </p:cNvSpPr>
            <p:nvPr/>
          </p:nvSpPr>
          <p:spPr bwMode="auto">
            <a:xfrm>
              <a:off x="1415" y="2281"/>
              <a:ext cx="50" cy="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600" b="0" i="0" u="none" strike="noStrike" cap="none" normalizeH="0" baseline="0" smtClean="0">
                  <a:ln>
                    <a:noFill/>
                  </a:ln>
                  <a:solidFill>
                    <a:srgbClr val="000000"/>
                  </a:solidFill>
                  <a:effectLst/>
                  <a:latin typeface="Arial" pitchFamily="34" charset="0"/>
                  <a:cs typeface="Arial" pitchFamily="34" charset="0"/>
                </a:rPr>
                <a:t>1</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8950" name="Rectangle 38"/>
            <p:cNvSpPr>
              <a:spLocks noChangeArrowheads="1"/>
            </p:cNvSpPr>
            <p:nvPr/>
          </p:nvSpPr>
          <p:spPr bwMode="auto">
            <a:xfrm>
              <a:off x="1340" y="2454"/>
              <a:ext cx="60" cy="10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rgbClr val="000000"/>
                  </a:solidFill>
                  <a:effectLst/>
                  <a:latin typeface="Arial" pitchFamily="34" charset="0"/>
                  <a:cs typeface="Arial" pitchFamily="34" charset="0"/>
                </a:rPr>
                <a:t>r</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8951" name="Rectangle 39"/>
            <p:cNvSpPr>
              <a:spLocks noChangeArrowheads="1"/>
            </p:cNvSpPr>
            <p:nvPr/>
          </p:nvSpPr>
          <p:spPr bwMode="auto">
            <a:xfrm>
              <a:off x="1366" y="2502"/>
              <a:ext cx="50" cy="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600" b="0" i="0" u="none" strike="noStrike" cap="none" normalizeH="0" baseline="0" smtClean="0">
                  <a:ln>
                    <a:noFill/>
                  </a:ln>
                  <a:solidFill>
                    <a:srgbClr val="000000"/>
                  </a:solidFill>
                  <a:effectLst/>
                  <a:latin typeface="Arial" pitchFamily="34" charset="0"/>
                  <a:cs typeface="Arial" pitchFamily="34" charset="0"/>
                </a:rPr>
                <a:t>3</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8952" name="Line 40"/>
            <p:cNvSpPr>
              <a:spLocks noChangeShapeType="1"/>
            </p:cNvSpPr>
            <p:nvPr/>
          </p:nvSpPr>
          <p:spPr bwMode="auto">
            <a:xfrm>
              <a:off x="1374" y="1856"/>
              <a:ext cx="77" cy="152"/>
            </a:xfrm>
            <a:prstGeom prst="line">
              <a:avLst/>
            </a:prstGeom>
            <a:noFill/>
            <a:ln w="19050">
              <a:solidFill>
                <a:srgbClr val="00808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53" name="Line 41"/>
            <p:cNvSpPr>
              <a:spLocks noChangeShapeType="1"/>
            </p:cNvSpPr>
            <p:nvPr/>
          </p:nvSpPr>
          <p:spPr bwMode="auto">
            <a:xfrm flipH="1">
              <a:off x="1238" y="1856"/>
              <a:ext cx="136" cy="25"/>
            </a:xfrm>
            <a:prstGeom prst="line">
              <a:avLst/>
            </a:prstGeom>
            <a:noFill/>
            <a:ln w="19050">
              <a:solidFill>
                <a:srgbClr val="00808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54" name="Line 42"/>
            <p:cNvSpPr>
              <a:spLocks noChangeShapeType="1"/>
            </p:cNvSpPr>
            <p:nvPr/>
          </p:nvSpPr>
          <p:spPr bwMode="auto">
            <a:xfrm>
              <a:off x="883" y="2052"/>
              <a:ext cx="148" cy="86"/>
            </a:xfrm>
            <a:prstGeom prst="line">
              <a:avLst/>
            </a:prstGeom>
            <a:noFill/>
            <a:ln w="19050">
              <a:solidFill>
                <a:srgbClr val="00808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55" name="Line 43"/>
            <p:cNvSpPr>
              <a:spLocks noChangeShapeType="1"/>
            </p:cNvSpPr>
            <p:nvPr/>
          </p:nvSpPr>
          <p:spPr bwMode="auto">
            <a:xfrm flipV="1">
              <a:off x="731" y="2052"/>
              <a:ext cx="152" cy="78"/>
            </a:xfrm>
            <a:prstGeom prst="line">
              <a:avLst/>
            </a:prstGeom>
            <a:noFill/>
            <a:ln w="19050">
              <a:solidFill>
                <a:srgbClr val="00808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56" name="Line 44"/>
            <p:cNvSpPr>
              <a:spLocks noChangeShapeType="1"/>
            </p:cNvSpPr>
            <p:nvPr/>
          </p:nvSpPr>
          <p:spPr bwMode="auto">
            <a:xfrm flipH="1">
              <a:off x="1179" y="1924"/>
              <a:ext cx="16" cy="128"/>
            </a:xfrm>
            <a:prstGeom prst="line">
              <a:avLst/>
            </a:prstGeom>
            <a:noFill/>
            <a:ln w="19050">
              <a:solidFill>
                <a:srgbClr val="00808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57" name="Line 45"/>
            <p:cNvSpPr>
              <a:spLocks noChangeShapeType="1"/>
            </p:cNvSpPr>
            <p:nvPr/>
          </p:nvSpPr>
          <p:spPr bwMode="auto">
            <a:xfrm flipH="1" flipV="1">
              <a:off x="1179" y="2052"/>
              <a:ext cx="152" cy="77"/>
            </a:xfrm>
            <a:prstGeom prst="line">
              <a:avLst/>
            </a:prstGeom>
            <a:noFill/>
            <a:ln w="19050">
              <a:solidFill>
                <a:srgbClr val="00808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58" name="Line 46"/>
            <p:cNvSpPr>
              <a:spLocks noChangeShapeType="1"/>
            </p:cNvSpPr>
            <p:nvPr/>
          </p:nvSpPr>
          <p:spPr bwMode="auto">
            <a:xfrm flipH="1" flipV="1">
              <a:off x="688" y="1857"/>
              <a:ext cx="134" cy="18"/>
            </a:xfrm>
            <a:prstGeom prst="line">
              <a:avLst/>
            </a:prstGeom>
            <a:noFill/>
            <a:ln w="19050">
              <a:solidFill>
                <a:srgbClr val="00808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59" name="Line 47"/>
            <p:cNvSpPr>
              <a:spLocks noChangeShapeType="1"/>
            </p:cNvSpPr>
            <p:nvPr/>
          </p:nvSpPr>
          <p:spPr bwMode="auto">
            <a:xfrm flipV="1">
              <a:off x="611" y="1857"/>
              <a:ext cx="77" cy="153"/>
            </a:xfrm>
            <a:prstGeom prst="line">
              <a:avLst/>
            </a:prstGeom>
            <a:noFill/>
            <a:ln w="19050">
              <a:solidFill>
                <a:srgbClr val="00808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60" name="Line 48"/>
            <p:cNvSpPr>
              <a:spLocks noChangeShapeType="1"/>
            </p:cNvSpPr>
            <p:nvPr/>
          </p:nvSpPr>
          <p:spPr bwMode="auto">
            <a:xfrm flipV="1">
              <a:off x="1331" y="2008"/>
              <a:ext cx="120" cy="121"/>
            </a:xfrm>
            <a:prstGeom prst="line">
              <a:avLst/>
            </a:prstGeom>
            <a:noFill/>
            <a:ln w="19050">
              <a:solidFill>
                <a:srgbClr val="00808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61" name="Line 49"/>
            <p:cNvSpPr>
              <a:spLocks noChangeShapeType="1"/>
            </p:cNvSpPr>
            <p:nvPr/>
          </p:nvSpPr>
          <p:spPr bwMode="auto">
            <a:xfrm flipV="1">
              <a:off x="1318" y="1996"/>
              <a:ext cx="101" cy="102"/>
            </a:xfrm>
            <a:prstGeom prst="line">
              <a:avLst/>
            </a:prstGeom>
            <a:noFill/>
            <a:ln w="19050">
              <a:solidFill>
                <a:srgbClr val="00808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62" name="Line 50"/>
            <p:cNvSpPr>
              <a:spLocks noChangeShapeType="1"/>
            </p:cNvSpPr>
            <p:nvPr/>
          </p:nvSpPr>
          <p:spPr bwMode="auto">
            <a:xfrm flipH="1" flipV="1">
              <a:off x="611" y="2010"/>
              <a:ext cx="120" cy="120"/>
            </a:xfrm>
            <a:prstGeom prst="line">
              <a:avLst/>
            </a:prstGeom>
            <a:noFill/>
            <a:ln w="19050">
              <a:solidFill>
                <a:srgbClr val="00808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63" name="Line 51"/>
            <p:cNvSpPr>
              <a:spLocks noChangeShapeType="1"/>
            </p:cNvSpPr>
            <p:nvPr/>
          </p:nvSpPr>
          <p:spPr bwMode="auto">
            <a:xfrm flipH="1" flipV="1">
              <a:off x="645" y="2003"/>
              <a:ext cx="95" cy="95"/>
            </a:xfrm>
            <a:prstGeom prst="line">
              <a:avLst/>
            </a:prstGeom>
            <a:noFill/>
            <a:ln w="19050">
              <a:solidFill>
                <a:srgbClr val="00808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64" name="Line 52"/>
            <p:cNvSpPr>
              <a:spLocks noChangeShapeType="1"/>
            </p:cNvSpPr>
            <p:nvPr/>
          </p:nvSpPr>
          <p:spPr bwMode="auto">
            <a:xfrm>
              <a:off x="864" y="1917"/>
              <a:ext cx="19" cy="135"/>
            </a:xfrm>
            <a:prstGeom prst="line">
              <a:avLst/>
            </a:prstGeom>
            <a:noFill/>
            <a:ln w="19050">
              <a:solidFill>
                <a:srgbClr val="00808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65" name="Line 53"/>
            <p:cNvSpPr>
              <a:spLocks noChangeShapeType="1"/>
            </p:cNvSpPr>
            <p:nvPr/>
          </p:nvSpPr>
          <p:spPr bwMode="auto">
            <a:xfrm>
              <a:off x="836" y="1928"/>
              <a:ext cx="16" cy="110"/>
            </a:xfrm>
            <a:prstGeom prst="line">
              <a:avLst/>
            </a:prstGeom>
            <a:noFill/>
            <a:ln w="19050">
              <a:solidFill>
                <a:srgbClr val="00808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66" name="Line 54"/>
            <p:cNvSpPr>
              <a:spLocks noChangeShapeType="1"/>
            </p:cNvSpPr>
            <p:nvPr/>
          </p:nvSpPr>
          <p:spPr bwMode="auto">
            <a:xfrm flipH="1">
              <a:off x="1031" y="2052"/>
              <a:ext cx="148" cy="86"/>
            </a:xfrm>
            <a:prstGeom prst="line">
              <a:avLst/>
            </a:prstGeom>
            <a:noFill/>
            <a:ln w="19050">
              <a:solidFill>
                <a:srgbClr val="00808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67" name="Line 55"/>
            <p:cNvSpPr>
              <a:spLocks noChangeShapeType="1"/>
            </p:cNvSpPr>
            <p:nvPr/>
          </p:nvSpPr>
          <p:spPr bwMode="auto">
            <a:xfrm flipH="1">
              <a:off x="1025" y="2034"/>
              <a:ext cx="125" cy="73"/>
            </a:xfrm>
            <a:prstGeom prst="line">
              <a:avLst/>
            </a:prstGeom>
            <a:noFill/>
            <a:ln w="19050">
              <a:solidFill>
                <a:srgbClr val="00808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68" name="Line 56"/>
            <p:cNvSpPr>
              <a:spLocks noChangeShapeType="1"/>
            </p:cNvSpPr>
            <p:nvPr/>
          </p:nvSpPr>
          <p:spPr bwMode="auto">
            <a:xfrm>
              <a:off x="1031" y="2138"/>
              <a:ext cx="1" cy="171"/>
            </a:xfrm>
            <a:prstGeom prst="line">
              <a:avLst/>
            </a:prstGeom>
            <a:noFill/>
            <a:ln w="19050">
              <a:solidFill>
                <a:srgbClr val="80008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69" name="Line 57"/>
            <p:cNvSpPr>
              <a:spLocks noChangeShapeType="1"/>
            </p:cNvSpPr>
            <p:nvPr/>
          </p:nvSpPr>
          <p:spPr bwMode="auto">
            <a:xfrm flipV="1">
              <a:off x="884" y="2309"/>
              <a:ext cx="147" cy="86"/>
            </a:xfrm>
            <a:prstGeom prst="line">
              <a:avLst/>
            </a:prstGeom>
            <a:noFill/>
            <a:ln w="19050">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70" name="Line 58"/>
            <p:cNvSpPr>
              <a:spLocks noChangeShapeType="1"/>
            </p:cNvSpPr>
            <p:nvPr/>
          </p:nvSpPr>
          <p:spPr bwMode="auto">
            <a:xfrm flipV="1">
              <a:off x="884" y="2395"/>
              <a:ext cx="1" cy="171"/>
            </a:xfrm>
            <a:prstGeom prst="line">
              <a:avLst/>
            </a:prstGeom>
            <a:noFill/>
            <a:ln w="19050">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71" name="Line 59"/>
            <p:cNvSpPr>
              <a:spLocks noChangeShapeType="1"/>
            </p:cNvSpPr>
            <p:nvPr/>
          </p:nvSpPr>
          <p:spPr bwMode="auto">
            <a:xfrm flipH="1" flipV="1">
              <a:off x="911" y="2410"/>
              <a:ext cx="1" cy="145"/>
            </a:xfrm>
            <a:prstGeom prst="line">
              <a:avLst/>
            </a:prstGeom>
            <a:noFill/>
            <a:ln w="19050">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72" name="Line 60"/>
            <p:cNvSpPr>
              <a:spLocks noChangeShapeType="1"/>
            </p:cNvSpPr>
            <p:nvPr/>
          </p:nvSpPr>
          <p:spPr bwMode="auto">
            <a:xfrm flipH="1" flipV="1">
              <a:off x="884" y="2566"/>
              <a:ext cx="148" cy="85"/>
            </a:xfrm>
            <a:prstGeom prst="line">
              <a:avLst/>
            </a:prstGeom>
            <a:noFill/>
            <a:ln w="19050">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73" name="Line 61"/>
            <p:cNvSpPr>
              <a:spLocks noChangeShapeType="1"/>
            </p:cNvSpPr>
            <p:nvPr/>
          </p:nvSpPr>
          <p:spPr bwMode="auto">
            <a:xfrm flipH="1">
              <a:off x="1032" y="2565"/>
              <a:ext cx="148" cy="86"/>
            </a:xfrm>
            <a:prstGeom prst="line">
              <a:avLst/>
            </a:prstGeom>
            <a:noFill/>
            <a:ln w="19050">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74" name="Line 62"/>
            <p:cNvSpPr>
              <a:spLocks noChangeShapeType="1"/>
            </p:cNvSpPr>
            <p:nvPr/>
          </p:nvSpPr>
          <p:spPr bwMode="auto">
            <a:xfrm flipH="1">
              <a:off x="1028" y="2543"/>
              <a:ext cx="124" cy="73"/>
            </a:xfrm>
            <a:prstGeom prst="line">
              <a:avLst/>
            </a:prstGeom>
            <a:noFill/>
            <a:ln w="19050">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75" name="Line 63"/>
            <p:cNvSpPr>
              <a:spLocks noChangeShapeType="1"/>
            </p:cNvSpPr>
            <p:nvPr/>
          </p:nvSpPr>
          <p:spPr bwMode="auto">
            <a:xfrm>
              <a:off x="1179" y="2394"/>
              <a:ext cx="1" cy="171"/>
            </a:xfrm>
            <a:prstGeom prst="line">
              <a:avLst/>
            </a:prstGeom>
            <a:noFill/>
            <a:ln w="19050">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76" name="Line 64"/>
            <p:cNvSpPr>
              <a:spLocks noChangeShapeType="1"/>
            </p:cNvSpPr>
            <p:nvPr/>
          </p:nvSpPr>
          <p:spPr bwMode="auto">
            <a:xfrm>
              <a:off x="1031" y="2309"/>
              <a:ext cx="148" cy="85"/>
            </a:xfrm>
            <a:prstGeom prst="line">
              <a:avLst/>
            </a:prstGeom>
            <a:noFill/>
            <a:ln w="19050">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77" name="Line 65"/>
            <p:cNvSpPr>
              <a:spLocks noChangeShapeType="1"/>
            </p:cNvSpPr>
            <p:nvPr/>
          </p:nvSpPr>
          <p:spPr bwMode="auto">
            <a:xfrm>
              <a:off x="1028" y="2343"/>
              <a:ext cx="125" cy="73"/>
            </a:xfrm>
            <a:prstGeom prst="line">
              <a:avLst/>
            </a:prstGeom>
            <a:noFill/>
            <a:ln w="19050">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78" name="Line 66"/>
            <p:cNvSpPr>
              <a:spLocks noChangeShapeType="1"/>
            </p:cNvSpPr>
            <p:nvPr/>
          </p:nvSpPr>
          <p:spPr bwMode="auto">
            <a:xfrm>
              <a:off x="731" y="2130"/>
              <a:ext cx="1" cy="110"/>
            </a:xfrm>
            <a:prstGeom prst="line">
              <a:avLst/>
            </a:prstGeom>
            <a:noFill/>
            <a:ln w="19050">
              <a:solidFill>
                <a:srgbClr val="00808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79" name="Line 67"/>
            <p:cNvSpPr>
              <a:spLocks noChangeShapeType="1"/>
            </p:cNvSpPr>
            <p:nvPr/>
          </p:nvSpPr>
          <p:spPr bwMode="auto">
            <a:xfrm>
              <a:off x="1331" y="2129"/>
              <a:ext cx="1" cy="11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80" name="Line 68"/>
            <p:cNvSpPr>
              <a:spLocks noChangeShapeType="1"/>
            </p:cNvSpPr>
            <p:nvPr/>
          </p:nvSpPr>
          <p:spPr bwMode="auto">
            <a:xfrm flipV="1">
              <a:off x="1179" y="2366"/>
              <a:ext cx="105" cy="28"/>
            </a:xfrm>
            <a:prstGeom prst="line">
              <a:avLst/>
            </a:prstGeom>
            <a:noFill/>
            <a:ln w="19050">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81" name="Line 69"/>
            <p:cNvSpPr>
              <a:spLocks noChangeShapeType="1"/>
            </p:cNvSpPr>
            <p:nvPr/>
          </p:nvSpPr>
          <p:spPr bwMode="auto">
            <a:xfrm flipH="1" flipV="1">
              <a:off x="788" y="2340"/>
              <a:ext cx="96" cy="55"/>
            </a:xfrm>
            <a:prstGeom prst="line">
              <a:avLst/>
            </a:prstGeom>
            <a:noFill/>
            <a:ln w="19050">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82" name="Line 70"/>
            <p:cNvSpPr>
              <a:spLocks noChangeShapeType="1"/>
            </p:cNvSpPr>
            <p:nvPr/>
          </p:nvSpPr>
          <p:spPr bwMode="auto">
            <a:xfrm>
              <a:off x="608" y="1744"/>
              <a:ext cx="78" cy="110"/>
            </a:xfrm>
            <a:prstGeom prst="line">
              <a:avLst/>
            </a:prstGeom>
            <a:noFill/>
            <a:ln w="19050">
              <a:solidFill>
                <a:srgbClr val="00808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83" name="Line 71"/>
            <p:cNvSpPr>
              <a:spLocks noChangeShapeType="1"/>
            </p:cNvSpPr>
            <p:nvPr/>
          </p:nvSpPr>
          <p:spPr bwMode="auto">
            <a:xfrm flipH="1">
              <a:off x="1370" y="1741"/>
              <a:ext cx="71" cy="121"/>
            </a:xfrm>
            <a:prstGeom prst="line">
              <a:avLst/>
            </a:prstGeom>
            <a:noFill/>
            <a:ln w="19050">
              <a:solidFill>
                <a:srgbClr val="00808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84" name="Freeform 72"/>
            <p:cNvSpPr>
              <a:spLocks/>
            </p:cNvSpPr>
            <p:nvPr/>
          </p:nvSpPr>
          <p:spPr bwMode="auto">
            <a:xfrm>
              <a:off x="926" y="1325"/>
              <a:ext cx="203" cy="49"/>
            </a:xfrm>
            <a:custGeom>
              <a:avLst/>
              <a:gdLst/>
              <a:ahLst/>
              <a:cxnLst>
                <a:cxn ang="0">
                  <a:pos x="118" y="0"/>
                </a:cxn>
                <a:cxn ang="0">
                  <a:pos x="87" y="5"/>
                </a:cxn>
                <a:cxn ang="0">
                  <a:pos x="61" y="10"/>
                </a:cxn>
                <a:cxn ang="0">
                  <a:pos x="42" y="16"/>
                </a:cxn>
                <a:cxn ang="0">
                  <a:pos x="25" y="22"/>
                </a:cxn>
                <a:cxn ang="0">
                  <a:pos x="13" y="29"/>
                </a:cxn>
                <a:cxn ang="0">
                  <a:pos x="5" y="35"/>
                </a:cxn>
                <a:cxn ang="0">
                  <a:pos x="1" y="42"/>
                </a:cxn>
                <a:cxn ang="0">
                  <a:pos x="0" y="48"/>
                </a:cxn>
                <a:cxn ang="0">
                  <a:pos x="4" y="55"/>
                </a:cxn>
                <a:cxn ang="0">
                  <a:pos x="10" y="60"/>
                </a:cxn>
                <a:cxn ang="0">
                  <a:pos x="19" y="67"/>
                </a:cxn>
                <a:cxn ang="0">
                  <a:pos x="32" y="73"/>
                </a:cxn>
                <a:cxn ang="0">
                  <a:pos x="48" y="79"/>
                </a:cxn>
                <a:cxn ang="0">
                  <a:pos x="67" y="84"/>
                </a:cxn>
                <a:cxn ang="0">
                  <a:pos x="87" y="88"/>
                </a:cxn>
                <a:cxn ang="0">
                  <a:pos x="111" y="92"/>
                </a:cxn>
                <a:cxn ang="0">
                  <a:pos x="119" y="93"/>
                </a:cxn>
                <a:cxn ang="0">
                  <a:pos x="128" y="94"/>
                </a:cxn>
                <a:cxn ang="0">
                  <a:pos x="137" y="94"/>
                </a:cxn>
                <a:cxn ang="0">
                  <a:pos x="146" y="96"/>
                </a:cxn>
                <a:cxn ang="0">
                  <a:pos x="156" y="97"/>
                </a:cxn>
                <a:cxn ang="0">
                  <a:pos x="166" y="97"/>
                </a:cxn>
                <a:cxn ang="0">
                  <a:pos x="176" y="98"/>
                </a:cxn>
                <a:cxn ang="0">
                  <a:pos x="187" y="98"/>
                </a:cxn>
                <a:cxn ang="0">
                  <a:pos x="199" y="98"/>
                </a:cxn>
                <a:cxn ang="0">
                  <a:pos x="211" y="98"/>
                </a:cxn>
                <a:cxn ang="0">
                  <a:pos x="224" y="98"/>
                </a:cxn>
                <a:cxn ang="0">
                  <a:pos x="237" y="98"/>
                </a:cxn>
                <a:cxn ang="0">
                  <a:pos x="251" y="98"/>
                </a:cxn>
                <a:cxn ang="0">
                  <a:pos x="267" y="97"/>
                </a:cxn>
                <a:cxn ang="0">
                  <a:pos x="267" y="97"/>
                </a:cxn>
                <a:cxn ang="0">
                  <a:pos x="267" y="97"/>
                </a:cxn>
                <a:cxn ang="0">
                  <a:pos x="268" y="97"/>
                </a:cxn>
                <a:cxn ang="0">
                  <a:pos x="268" y="97"/>
                </a:cxn>
                <a:cxn ang="0">
                  <a:pos x="268" y="97"/>
                </a:cxn>
                <a:cxn ang="0">
                  <a:pos x="269" y="97"/>
                </a:cxn>
                <a:cxn ang="0">
                  <a:pos x="269" y="97"/>
                </a:cxn>
                <a:cxn ang="0">
                  <a:pos x="269" y="97"/>
                </a:cxn>
                <a:cxn ang="0">
                  <a:pos x="271" y="97"/>
                </a:cxn>
                <a:cxn ang="0">
                  <a:pos x="271" y="97"/>
                </a:cxn>
                <a:cxn ang="0">
                  <a:pos x="271" y="97"/>
                </a:cxn>
                <a:cxn ang="0">
                  <a:pos x="272" y="97"/>
                </a:cxn>
                <a:cxn ang="0">
                  <a:pos x="272" y="97"/>
                </a:cxn>
                <a:cxn ang="0">
                  <a:pos x="272" y="97"/>
                </a:cxn>
                <a:cxn ang="0">
                  <a:pos x="273" y="97"/>
                </a:cxn>
                <a:cxn ang="0">
                  <a:pos x="302" y="94"/>
                </a:cxn>
                <a:cxn ang="0">
                  <a:pos x="328" y="90"/>
                </a:cxn>
                <a:cxn ang="0">
                  <a:pos x="351" y="86"/>
                </a:cxn>
                <a:cxn ang="0">
                  <a:pos x="369" y="80"/>
                </a:cxn>
                <a:cxn ang="0">
                  <a:pos x="385" y="73"/>
                </a:cxn>
                <a:cxn ang="0">
                  <a:pos x="396" y="67"/>
                </a:cxn>
                <a:cxn ang="0">
                  <a:pos x="403" y="59"/>
                </a:cxn>
                <a:cxn ang="0">
                  <a:pos x="406" y="51"/>
                </a:cxn>
                <a:cxn ang="0">
                  <a:pos x="404" y="42"/>
                </a:cxn>
                <a:cxn ang="0">
                  <a:pos x="398" y="34"/>
                </a:cxn>
                <a:cxn ang="0">
                  <a:pos x="387" y="26"/>
                </a:cxn>
                <a:cxn ang="0">
                  <a:pos x="372" y="18"/>
                </a:cxn>
                <a:cxn ang="0">
                  <a:pos x="349" y="12"/>
                </a:cxn>
                <a:cxn ang="0">
                  <a:pos x="323" y="5"/>
                </a:cxn>
                <a:cxn ang="0">
                  <a:pos x="292" y="0"/>
                </a:cxn>
              </a:cxnLst>
              <a:rect l="0" t="0" r="r" b="b"/>
              <a:pathLst>
                <a:path w="406" h="98">
                  <a:moveTo>
                    <a:pt x="118" y="0"/>
                  </a:moveTo>
                  <a:lnTo>
                    <a:pt x="87" y="5"/>
                  </a:lnTo>
                  <a:lnTo>
                    <a:pt x="61" y="10"/>
                  </a:lnTo>
                  <a:lnTo>
                    <a:pt x="42" y="16"/>
                  </a:lnTo>
                  <a:lnTo>
                    <a:pt x="25" y="22"/>
                  </a:lnTo>
                  <a:lnTo>
                    <a:pt x="13" y="29"/>
                  </a:lnTo>
                  <a:lnTo>
                    <a:pt x="5" y="35"/>
                  </a:lnTo>
                  <a:lnTo>
                    <a:pt x="1" y="42"/>
                  </a:lnTo>
                  <a:lnTo>
                    <a:pt x="0" y="48"/>
                  </a:lnTo>
                  <a:lnTo>
                    <a:pt x="4" y="55"/>
                  </a:lnTo>
                  <a:lnTo>
                    <a:pt x="10" y="60"/>
                  </a:lnTo>
                  <a:lnTo>
                    <a:pt x="19" y="67"/>
                  </a:lnTo>
                  <a:lnTo>
                    <a:pt x="32" y="73"/>
                  </a:lnTo>
                  <a:lnTo>
                    <a:pt x="48" y="79"/>
                  </a:lnTo>
                  <a:lnTo>
                    <a:pt x="67" y="84"/>
                  </a:lnTo>
                  <a:lnTo>
                    <a:pt x="87" y="88"/>
                  </a:lnTo>
                  <a:lnTo>
                    <a:pt x="111" y="92"/>
                  </a:lnTo>
                  <a:lnTo>
                    <a:pt x="119" y="93"/>
                  </a:lnTo>
                  <a:lnTo>
                    <a:pt x="128" y="94"/>
                  </a:lnTo>
                  <a:lnTo>
                    <a:pt x="137" y="94"/>
                  </a:lnTo>
                  <a:lnTo>
                    <a:pt x="146" y="96"/>
                  </a:lnTo>
                  <a:lnTo>
                    <a:pt x="156" y="97"/>
                  </a:lnTo>
                  <a:lnTo>
                    <a:pt x="166" y="97"/>
                  </a:lnTo>
                  <a:lnTo>
                    <a:pt x="176" y="98"/>
                  </a:lnTo>
                  <a:lnTo>
                    <a:pt x="187" y="98"/>
                  </a:lnTo>
                  <a:lnTo>
                    <a:pt x="199" y="98"/>
                  </a:lnTo>
                  <a:lnTo>
                    <a:pt x="211" y="98"/>
                  </a:lnTo>
                  <a:lnTo>
                    <a:pt x="224" y="98"/>
                  </a:lnTo>
                  <a:lnTo>
                    <a:pt x="237" y="98"/>
                  </a:lnTo>
                  <a:lnTo>
                    <a:pt x="251" y="98"/>
                  </a:lnTo>
                  <a:lnTo>
                    <a:pt x="267" y="97"/>
                  </a:lnTo>
                  <a:lnTo>
                    <a:pt x="267" y="97"/>
                  </a:lnTo>
                  <a:lnTo>
                    <a:pt x="267" y="97"/>
                  </a:lnTo>
                  <a:lnTo>
                    <a:pt x="268" y="97"/>
                  </a:lnTo>
                  <a:lnTo>
                    <a:pt x="268" y="97"/>
                  </a:lnTo>
                  <a:lnTo>
                    <a:pt x="268" y="97"/>
                  </a:lnTo>
                  <a:lnTo>
                    <a:pt x="269" y="97"/>
                  </a:lnTo>
                  <a:lnTo>
                    <a:pt x="269" y="97"/>
                  </a:lnTo>
                  <a:lnTo>
                    <a:pt x="269" y="97"/>
                  </a:lnTo>
                  <a:lnTo>
                    <a:pt x="271" y="97"/>
                  </a:lnTo>
                  <a:lnTo>
                    <a:pt x="271" y="97"/>
                  </a:lnTo>
                  <a:lnTo>
                    <a:pt x="271" y="97"/>
                  </a:lnTo>
                  <a:lnTo>
                    <a:pt x="272" y="97"/>
                  </a:lnTo>
                  <a:lnTo>
                    <a:pt x="272" y="97"/>
                  </a:lnTo>
                  <a:lnTo>
                    <a:pt x="272" y="97"/>
                  </a:lnTo>
                  <a:lnTo>
                    <a:pt x="273" y="97"/>
                  </a:lnTo>
                  <a:lnTo>
                    <a:pt x="302" y="94"/>
                  </a:lnTo>
                  <a:lnTo>
                    <a:pt x="328" y="90"/>
                  </a:lnTo>
                  <a:lnTo>
                    <a:pt x="351" y="86"/>
                  </a:lnTo>
                  <a:lnTo>
                    <a:pt x="369" y="80"/>
                  </a:lnTo>
                  <a:lnTo>
                    <a:pt x="385" y="73"/>
                  </a:lnTo>
                  <a:lnTo>
                    <a:pt x="396" y="67"/>
                  </a:lnTo>
                  <a:lnTo>
                    <a:pt x="403" y="59"/>
                  </a:lnTo>
                  <a:lnTo>
                    <a:pt x="406" y="51"/>
                  </a:lnTo>
                  <a:lnTo>
                    <a:pt x="404" y="42"/>
                  </a:lnTo>
                  <a:lnTo>
                    <a:pt x="398" y="34"/>
                  </a:lnTo>
                  <a:lnTo>
                    <a:pt x="387" y="26"/>
                  </a:lnTo>
                  <a:lnTo>
                    <a:pt x="372" y="18"/>
                  </a:lnTo>
                  <a:lnTo>
                    <a:pt x="349" y="12"/>
                  </a:lnTo>
                  <a:lnTo>
                    <a:pt x="323" y="5"/>
                  </a:lnTo>
                  <a:lnTo>
                    <a:pt x="292" y="0"/>
                  </a:lnTo>
                </a:path>
              </a:pathLst>
            </a:cu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85" name="Freeform 73"/>
            <p:cNvSpPr>
              <a:spLocks/>
            </p:cNvSpPr>
            <p:nvPr/>
          </p:nvSpPr>
          <p:spPr bwMode="auto">
            <a:xfrm>
              <a:off x="948" y="1313"/>
              <a:ext cx="37" cy="35"/>
            </a:xfrm>
            <a:custGeom>
              <a:avLst/>
              <a:gdLst/>
              <a:ahLst/>
              <a:cxnLst>
                <a:cxn ang="0">
                  <a:pos x="9" y="71"/>
                </a:cxn>
                <a:cxn ang="0">
                  <a:pos x="75" y="25"/>
                </a:cxn>
                <a:cxn ang="0">
                  <a:pos x="0" y="0"/>
                </a:cxn>
              </a:cxnLst>
              <a:rect l="0" t="0" r="r" b="b"/>
              <a:pathLst>
                <a:path w="75" h="71">
                  <a:moveTo>
                    <a:pt x="9" y="71"/>
                  </a:moveTo>
                  <a:lnTo>
                    <a:pt x="75" y="25"/>
                  </a:lnTo>
                  <a:lnTo>
                    <a:pt x="0" y="0"/>
                  </a:lnTo>
                </a:path>
              </a:pathLst>
            </a:cu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86" name="Freeform 74"/>
            <p:cNvSpPr>
              <a:spLocks/>
            </p:cNvSpPr>
            <p:nvPr/>
          </p:nvSpPr>
          <p:spPr bwMode="auto">
            <a:xfrm>
              <a:off x="1072" y="1313"/>
              <a:ext cx="38" cy="35"/>
            </a:xfrm>
            <a:custGeom>
              <a:avLst/>
              <a:gdLst/>
              <a:ahLst/>
              <a:cxnLst>
                <a:cxn ang="0">
                  <a:pos x="74" y="0"/>
                </a:cxn>
                <a:cxn ang="0">
                  <a:pos x="0" y="25"/>
                </a:cxn>
                <a:cxn ang="0">
                  <a:pos x="64" y="71"/>
                </a:cxn>
              </a:cxnLst>
              <a:rect l="0" t="0" r="r" b="b"/>
              <a:pathLst>
                <a:path w="74" h="71">
                  <a:moveTo>
                    <a:pt x="74" y="0"/>
                  </a:moveTo>
                  <a:lnTo>
                    <a:pt x="0" y="25"/>
                  </a:lnTo>
                  <a:lnTo>
                    <a:pt x="64" y="71"/>
                  </a:lnTo>
                </a:path>
              </a:pathLst>
            </a:cu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987" name="Rectangle 75"/>
            <p:cNvSpPr>
              <a:spLocks noChangeArrowheads="1"/>
            </p:cNvSpPr>
            <p:nvPr/>
          </p:nvSpPr>
          <p:spPr bwMode="auto">
            <a:xfrm>
              <a:off x="1118" y="1098"/>
              <a:ext cx="86" cy="1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rgbClr val="000000"/>
                  </a:solidFill>
                  <a:effectLst/>
                  <a:latin typeface="Times New Roman" pitchFamily="18" charset="0"/>
                  <a:cs typeface="Arial" pitchFamily="34" charset="0"/>
                </a:rPr>
                <a:t>N</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8988" name="Rectangle 76"/>
            <p:cNvSpPr>
              <a:spLocks noChangeArrowheads="1"/>
            </p:cNvSpPr>
            <p:nvPr/>
          </p:nvSpPr>
          <p:spPr bwMode="auto">
            <a:xfrm>
              <a:off x="896" y="1093"/>
              <a:ext cx="86" cy="1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rgbClr val="000000"/>
                  </a:solidFill>
                  <a:effectLst/>
                  <a:latin typeface="Times New Roman" pitchFamily="18" charset="0"/>
                  <a:cs typeface="Arial" pitchFamily="34" charset="0"/>
                </a:rPr>
                <a:t>N</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8989" name="Rectangle 77"/>
            <p:cNvSpPr>
              <a:spLocks noChangeArrowheads="1"/>
            </p:cNvSpPr>
            <p:nvPr/>
          </p:nvSpPr>
          <p:spPr bwMode="auto">
            <a:xfrm>
              <a:off x="1129" y="859"/>
              <a:ext cx="86" cy="1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rgbClr val="000000"/>
                  </a:solidFill>
                  <a:effectLst/>
                  <a:latin typeface="Times New Roman" pitchFamily="18" charset="0"/>
                  <a:cs typeface="Arial" pitchFamily="34" charset="0"/>
                </a:rPr>
                <a:t>N</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8990" name="Rectangle 78"/>
            <p:cNvSpPr>
              <a:spLocks noChangeArrowheads="1"/>
            </p:cNvSpPr>
            <p:nvPr/>
          </p:nvSpPr>
          <p:spPr bwMode="auto">
            <a:xfrm>
              <a:off x="892" y="865"/>
              <a:ext cx="86" cy="1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rgbClr val="000000"/>
                  </a:solidFill>
                  <a:effectLst/>
                  <a:latin typeface="Times New Roman" pitchFamily="18" charset="0"/>
                  <a:cs typeface="Arial" pitchFamily="34" charset="0"/>
                </a:rPr>
                <a:t>N</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8991" name="Rectangle 79"/>
            <p:cNvSpPr>
              <a:spLocks noChangeArrowheads="1"/>
            </p:cNvSpPr>
            <p:nvPr/>
          </p:nvSpPr>
          <p:spPr bwMode="auto">
            <a:xfrm>
              <a:off x="627" y="778"/>
              <a:ext cx="78" cy="1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rgbClr val="000000"/>
                  </a:solidFill>
                  <a:effectLst/>
                  <a:latin typeface="Times New Roman" pitchFamily="18" charset="0"/>
                  <a:cs typeface="Arial" pitchFamily="34" charset="0"/>
                </a:rPr>
                <a:t>E</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8992" name="Rectangle 80"/>
            <p:cNvSpPr>
              <a:spLocks noChangeArrowheads="1"/>
            </p:cNvSpPr>
            <p:nvPr/>
          </p:nvSpPr>
          <p:spPr bwMode="auto">
            <a:xfrm>
              <a:off x="669" y="778"/>
              <a:ext cx="52" cy="1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rgbClr val="000000"/>
                  </a:solidFill>
                  <a:effectLst/>
                  <a:latin typeface="Times New Roman" pitchFamily="18" charset="0"/>
                  <a:cs typeface="Arial" pitchFamily="34" charset="0"/>
                </a:rPr>
                <a:t>t</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8993" name="Rectangle 81"/>
            <p:cNvSpPr>
              <a:spLocks noChangeArrowheads="1"/>
            </p:cNvSpPr>
            <p:nvPr/>
          </p:nvSpPr>
          <p:spPr bwMode="auto">
            <a:xfrm>
              <a:off x="627" y="1179"/>
              <a:ext cx="78" cy="1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rgbClr val="000000"/>
                  </a:solidFill>
                  <a:effectLst/>
                  <a:latin typeface="Times New Roman" pitchFamily="18" charset="0"/>
                  <a:cs typeface="Arial" pitchFamily="34" charset="0"/>
                </a:rPr>
                <a:t>E</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8994" name="Rectangle 82"/>
            <p:cNvSpPr>
              <a:spLocks noChangeArrowheads="1"/>
            </p:cNvSpPr>
            <p:nvPr/>
          </p:nvSpPr>
          <p:spPr bwMode="auto">
            <a:xfrm>
              <a:off x="670" y="1179"/>
              <a:ext cx="52" cy="1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rgbClr val="000000"/>
                  </a:solidFill>
                  <a:effectLst/>
                  <a:latin typeface="Times New Roman" pitchFamily="18" charset="0"/>
                  <a:cs typeface="Arial" pitchFamily="34" charset="0"/>
                </a:rPr>
                <a:t>t</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8995" name="Rectangle 83"/>
            <p:cNvSpPr>
              <a:spLocks noChangeArrowheads="1"/>
            </p:cNvSpPr>
            <p:nvPr/>
          </p:nvSpPr>
          <p:spPr bwMode="auto">
            <a:xfrm>
              <a:off x="814" y="1333"/>
              <a:ext cx="78" cy="1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rgbClr val="000000"/>
                  </a:solidFill>
                  <a:effectLst/>
                  <a:latin typeface="Times New Roman" pitchFamily="18" charset="0"/>
                  <a:cs typeface="Arial" pitchFamily="34" charset="0"/>
                </a:rPr>
                <a:t>E</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8996" name="Rectangle 84"/>
            <p:cNvSpPr>
              <a:spLocks noChangeArrowheads="1"/>
            </p:cNvSpPr>
            <p:nvPr/>
          </p:nvSpPr>
          <p:spPr bwMode="auto">
            <a:xfrm>
              <a:off x="856" y="1333"/>
              <a:ext cx="52" cy="1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rgbClr val="000000"/>
                  </a:solidFill>
                  <a:effectLst/>
                  <a:latin typeface="Times New Roman" pitchFamily="18" charset="0"/>
                  <a:cs typeface="Arial" pitchFamily="34" charset="0"/>
                </a:rPr>
                <a:t>t</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8997" name="Rectangle 85"/>
            <p:cNvSpPr>
              <a:spLocks noChangeArrowheads="1"/>
            </p:cNvSpPr>
            <p:nvPr/>
          </p:nvSpPr>
          <p:spPr bwMode="auto">
            <a:xfrm>
              <a:off x="1214" y="1332"/>
              <a:ext cx="78" cy="1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rgbClr val="000000"/>
                  </a:solidFill>
                  <a:effectLst/>
                  <a:latin typeface="Times New Roman" pitchFamily="18" charset="0"/>
                  <a:cs typeface="Arial" pitchFamily="34" charset="0"/>
                </a:rPr>
                <a:t>E</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8998" name="Rectangle 86"/>
            <p:cNvSpPr>
              <a:spLocks noChangeArrowheads="1"/>
            </p:cNvSpPr>
            <p:nvPr/>
          </p:nvSpPr>
          <p:spPr bwMode="auto">
            <a:xfrm>
              <a:off x="1256" y="1332"/>
              <a:ext cx="52" cy="1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rgbClr val="000000"/>
                  </a:solidFill>
                  <a:effectLst/>
                  <a:latin typeface="Times New Roman" pitchFamily="18" charset="0"/>
                  <a:cs typeface="Arial" pitchFamily="34" charset="0"/>
                </a:rPr>
                <a:t>t</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8999" name="Rectangle 87"/>
            <p:cNvSpPr>
              <a:spLocks noChangeArrowheads="1"/>
            </p:cNvSpPr>
            <p:nvPr/>
          </p:nvSpPr>
          <p:spPr bwMode="auto">
            <a:xfrm>
              <a:off x="813" y="624"/>
              <a:ext cx="78" cy="1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rgbClr val="000000"/>
                  </a:solidFill>
                  <a:effectLst/>
                  <a:latin typeface="Times New Roman" pitchFamily="18" charset="0"/>
                  <a:cs typeface="Arial" pitchFamily="34" charset="0"/>
                </a:rPr>
                <a:t>E</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9000" name="Rectangle 88"/>
            <p:cNvSpPr>
              <a:spLocks noChangeArrowheads="1"/>
            </p:cNvSpPr>
            <p:nvPr/>
          </p:nvSpPr>
          <p:spPr bwMode="auto">
            <a:xfrm>
              <a:off x="855" y="624"/>
              <a:ext cx="52" cy="1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rgbClr val="000000"/>
                  </a:solidFill>
                  <a:effectLst/>
                  <a:latin typeface="Times New Roman" pitchFamily="18" charset="0"/>
                  <a:cs typeface="Arial" pitchFamily="34" charset="0"/>
                </a:rPr>
                <a:t>t</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9001" name="Rectangle 89"/>
            <p:cNvSpPr>
              <a:spLocks noChangeArrowheads="1"/>
            </p:cNvSpPr>
            <p:nvPr/>
          </p:nvSpPr>
          <p:spPr bwMode="auto">
            <a:xfrm>
              <a:off x="1213" y="624"/>
              <a:ext cx="78" cy="1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rgbClr val="000000"/>
                  </a:solidFill>
                  <a:effectLst/>
                  <a:latin typeface="Times New Roman" pitchFamily="18" charset="0"/>
                  <a:cs typeface="Arial" pitchFamily="34" charset="0"/>
                </a:rPr>
                <a:t>E</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9002" name="Rectangle 90"/>
            <p:cNvSpPr>
              <a:spLocks noChangeArrowheads="1"/>
            </p:cNvSpPr>
            <p:nvPr/>
          </p:nvSpPr>
          <p:spPr bwMode="auto">
            <a:xfrm>
              <a:off x="1255" y="624"/>
              <a:ext cx="52" cy="1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rgbClr val="000000"/>
                  </a:solidFill>
                  <a:effectLst/>
                  <a:latin typeface="Times New Roman" pitchFamily="18" charset="0"/>
                  <a:cs typeface="Arial" pitchFamily="34" charset="0"/>
                </a:rPr>
                <a:t>t</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9003" name="Rectangle 91"/>
            <p:cNvSpPr>
              <a:spLocks noChangeArrowheads="1"/>
            </p:cNvSpPr>
            <p:nvPr/>
          </p:nvSpPr>
          <p:spPr bwMode="auto">
            <a:xfrm>
              <a:off x="1366" y="777"/>
              <a:ext cx="78" cy="1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rgbClr val="000000"/>
                  </a:solidFill>
                  <a:effectLst/>
                  <a:latin typeface="Times New Roman" pitchFamily="18" charset="0"/>
                  <a:cs typeface="Arial" pitchFamily="34" charset="0"/>
                </a:rPr>
                <a:t>E</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9004" name="Rectangle 92"/>
            <p:cNvSpPr>
              <a:spLocks noChangeArrowheads="1"/>
            </p:cNvSpPr>
            <p:nvPr/>
          </p:nvSpPr>
          <p:spPr bwMode="auto">
            <a:xfrm>
              <a:off x="1409" y="777"/>
              <a:ext cx="52" cy="1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rgbClr val="000000"/>
                  </a:solidFill>
                  <a:effectLst/>
                  <a:latin typeface="Times New Roman" pitchFamily="18" charset="0"/>
                  <a:cs typeface="Arial" pitchFamily="34" charset="0"/>
                </a:rPr>
                <a:t>t</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9005" name="Rectangle 93"/>
            <p:cNvSpPr>
              <a:spLocks noChangeArrowheads="1"/>
            </p:cNvSpPr>
            <p:nvPr/>
          </p:nvSpPr>
          <p:spPr bwMode="auto">
            <a:xfrm>
              <a:off x="1367" y="1179"/>
              <a:ext cx="78" cy="1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rgbClr val="000000"/>
                  </a:solidFill>
                  <a:effectLst/>
                  <a:latin typeface="Times New Roman" pitchFamily="18" charset="0"/>
                  <a:cs typeface="Arial" pitchFamily="34" charset="0"/>
                </a:rPr>
                <a:t>E</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9006" name="Rectangle 94"/>
            <p:cNvSpPr>
              <a:spLocks noChangeArrowheads="1"/>
            </p:cNvSpPr>
            <p:nvPr/>
          </p:nvSpPr>
          <p:spPr bwMode="auto">
            <a:xfrm>
              <a:off x="1409" y="1179"/>
              <a:ext cx="52" cy="1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rgbClr val="000000"/>
                  </a:solidFill>
                  <a:effectLst/>
                  <a:latin typeface="Times New Roman" pitchFamily="18" charset="0"/>
                  <a:cs typeface="Arial" pitchFamily="34" charset="0"/>
                </a:rPr>
                <a:t>t</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9007" name="Rectangle 95"/>
            <p:cNvSpPr>
              <a:spLocks noChangeArrowheads="1"/>
            </p:cNvSpPr>
            <p:nvPr/>
          </p:nvSpPr>
          <p:spPr bwMode="auto">
            <a:xfrm>
              <a:off x="1180" y="1417"/>
              <a:ext cx="82" cy="1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rgbClr val="000000"/>
                  </a:solidFill>
                  <a:effectLst/>
                  <a:latin typeface="Times New Roman" pitchFamily="18" charset="0"/>
                  <a:cs typeface="Arial" pitchFamily="34" charset="0"/>
                </a:rPr>
                <a:t>R</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9008" name="Rectangle 96"/>
            <p:cNvSpPr>
              <a:spLocks noChangeArrowheads="1"/>
            </p:cNvSpPr>
            <p:nvPr/>
          </p:nvSpPr>
          <p:spPr bwMode="auto">
            <a:xfrm>
              <a:off x="1229" y="1447"/>
              <a:ext cx="52" cy="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700" b="0" i="0" u="none" strike="noStrike" cap="none" normalizeH="0" baseline="0" smtClean="0">
                  <a:ln>
                    <a:noFill/>
                  </a:ln>
                  <a:solidFill>
                    <a:srgbClr val="000000"/>
                  </a:solidFill>
                  <a:effectLst/>
                  <a:latin typeface="Times New Roman" pitchFamily="18" charset="0"/>
                  <a:cs typeface="Arial" pitchFamily="34" charset="0"/>
                </a:rPr>
                <a:t>2</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9009" name="Rectangle 97"/>
            <p:cNvSpPr>
              <a:spLocks noChangeArrowheads="1"/>
            </p:cNvSpPr>
            <p:nvPr/>
          </p:nvSpPr>
          <p:spPr bwMode="auto">
            <a:xfrm>
              <a:off x="809" y="1399"/>
              <a:ext cx="82" cy="1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rgbClr val="000000"/>
                  </a:solidFill>
                  <a:effectLst/>
                  <a:latin typeface="Times New Roman" pitchFamily="18" charset="0"/>
                  <a:cs typeface="Arial" pitchFamily="34" charset="0"/>
                </a:rPr>
                <a:t>R</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9010" name="Rectangle 98"/>
            <p:cNvSpPr>
              <a:spLocks noChangeArrowheads="1"/>
            </p:cNvSpPr>
            <p:nvPr/>
          </p:nvSpPr>
          <p:spPr bwMode="auto">
            <a:xfrm>
              <a:off x="858" y="1430"/>
              <a:ext cx="52" cy="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700" b="0" i="0" u="none" strike="noStrike" cap="none" normalizeH="0" baseline="0" smtClean="0">
                  <a:ln>
                    <a:noFill/>
                  </a:ln>
                  <a:solidFill>
                    <a:srgbClr val="000000"/>
                  </a:solidFill>
                  <a:effectLst/>
                  <a:latin typeface="Times New Roman" pitchFamily="18" charset="0"/>
                  <a:cs typeface="Arial" pitchFamily="34" charset="0"/>
                </a:rPr>
                <a:t>1</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9011" name="Rectangle 99"/>
            <p:cNvSpPr>
              <a:spLocks noChangeArrowheads="1"/>
            </p:cNvSpPr>
            <p:nvPr/>
          </p:nvSpPr>
          <p:spPr bwMode="auto">
            <a:xfrm>
              <a:off x="941" y="913"/>
              <a:ext cx="86" cy="1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rgbClr val="000000"/>
                  </a:solidFill>
                  <a:effectLst/>
                  <a:latin typeface="Times New Roman" pitchFamily="18" charset="0"/>
                  <a:cs typeface="Arial" pitchFamily="34" charset="0"/>
                </a:rPr>
                <a:t>H</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9012" name="Rectangle 100"/>
            <p:cNvSpPr>
              <a:spLocks noChangeArrowheads="1"/>
            </p:cNvSpPr>
            <p:nvPr/>
          </p:nvSpPr>
          <p:spPr bwMode="auto">
            <a:xfrm>
              <a:off x="1072" y="1051"/>
              <a:ext cx="86" cy="1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rgbClr val="000000"/>
                  </a:solidFill>
                  <a:effectLst/>
                  <a:latin typeface="Times New Roman" pitchFamily="18" charset="0"/>
                  <a:cs typeface="Arial" pitchFamily="34" charset="0"/>
                </a:rPr>
                <a:t>H</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9013" name="Line 101"/>
            <p:cNvSpPr>
              <a:spLocks noChangeShapeType="1"/>
            </p:cNvSpPr>
            <p:nvPr/>
          </p:nvSpPr>
          <p:spPr bwMode="auto">
            <a:xfrm flipV="1">
              <a:off x="920" y="791"/>
              <a:ext cx="16" cy="85"/>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14" name="Line 102"/>
            <p:cNvSpPr>
              <a:spLocks noChangeShapeType="1"/>
            </p:cNvSpPr>
            <p:nvPr/>
          </p:nvSpPr>
          <p:spPr bwMode="auto">
            <a:xfrm flipH="1" flipV="1">
              <a:off x="1234" y="739"/>
              <a:ext cx="81" cy="8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15" name="Line 103"/>
            <p:cNvSpPr>
              <a:spLocks noChangeShapeType="1"/>
            </p:cNvSpPr>
            <p:nvPr/>
          </p:nvSpPr>
          <p:spPr bwMode="auto">
            <a:xfrm flipH="1" flipV="1">
              <a:off x="1232" y="755"/>
              <a:ext cx="67" cy="67"/>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16" name="Line 104"/>
            <p:cNvSpPr>
              <a:spLocks noChangeShapeType="1"/>
            </p:cNvSpPr>
            <p:nvPr/>
          </p:nvSpPr>
          <p:spPr bwMode="auto">
            <a:xfrm flipH="1" flipV="1">
              <a:off x="1133" y="791"/>
              <a:ext cx="15" cy="79"/>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17" name="Line 105"/>
            <p:cNvSpPr>
              <a:spLocks noChangeShapeType="1"/>
            </p:cNvSpPr>
            <p:nvPr/>
          </p:nvSpPr>
          <p:spPr bwMode="auto">
            <a:xfrm>
              <a:off x="1263" y="1119"/>
              <a:ext cx="52" cy="102"/>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18" name="Line 106"/>
            <p:cNvSpPr>
              <a:spLocks noChangeShapeType="1"/>
            </p:cNvSpPr>
            <p:nvPr/>
          </p:nvSpPr>
          <p:spPr bwMode="auto">
            <a:xfrm flipH="1">
              <a:off x="1177" y="1119"/>
              <a:ext cx="86" cy="17"/>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19" name="Line 107"/>
            <p:cNvSpPr>
              <a:spLocks noChangeShapeType="1"/>
            </p:cNvSpPr>
            <p:nvPr/>
          </p:nvSpPr>
          <p:spPr bwMode="auto">
            <a:xfrm>
              <a:off x="936" y="1250"/>
              <a:ext cx="99" cy="57"/>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20" name="Line 108"/>
            <p:cNvSpPr>
              <a:spLocks noChangeShapeType="1"/>
            </p:cNvSpPr>
            <p:nvPr/>
          </p:nvSpPr>
          <p:spPr bwMode="auto">
            <a:xfrm flipV="1">
              <a:off x="835" y="1250"/>
              <a:ext cx="101" cy="52"/>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21" name="Line 109"/>
            <p:cNvSpPr>
              <a:spLocks noChangeShapeType="1"/>
            </p:cNvSpPr>
            <p:nvPr/>
          </p:nvSpPr>
          <p:spPr bwMode="auto">
            <a:xfrm flipH="1">
              <a:off x="1133" y="1172"/>
              <a:ext cx="11" cy="78"/>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22" name="Line 110"/>
            <p:cNvSpPr>
              <a:spLocks noChangeShapeType="1"/>
            </p:cNvSpPr>
            <p:nvPr/>
          </p:nvSpPr>
          <p:spPr bwMode="auto">
            <a:xfrm flipH="1" flipV="1">
              <a:off x="1133" y="1250"/>
              <a:ext cx="102" cy="52"/>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23" name="Line 111"/>
            <p:cNvSpPr>
              <a:spLocks noChangeShapeType="1"/>
            </p:cNvSpPr>
            <p:nvPr/>
          </p:nvSpPr>
          <p:spPr bwMode="auto">
            <a:xfrm flipV="1">
              <a:off x="1263" y="1020"/>
              <a:ext cx="57" cy="99"/>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24" name="Line 112"/>
            <p:cNvSpPr>
              <a:spLocks noChangeShapeType="1"/>
            </p:cNvSpPr>
            <p:nvPr/>
          </p:nvSpPr>
          <p:spPr bwMode="auto">
            <a:xfrm flipV="1">
              <a:off x="1257" y="1022"/>
              <a:ext cx="47" cy="82"/>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25" name="Line 113"/>
            <p:cNvSpPr>
              <a:spLocks noChangeShapeType="1"/>
            </p:cNvSpPr>
            <p:nvPr/>
          </p:nvSpPr>
          <p:spPr bwMode="auto">
            <a:xfrm>
              <a:off x="1263" y="921"/>
              <a:ext cx="57" cy="99"/>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26" name="Line 114"/>
            <p:cNvSpPr>
              <a:spLocks noChangeShapeType="1"/>
            </p:cNvSpPr>
            <p:nvPr/>
          </p:nvSpPr>
          <p:spPr bwMode="auto">
            <a:xfrm flipH="1" flipV="1">
              <a:off x="806" y="1120"/>
              <a:ext cx="83" cy="1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27" name="Line 115"/>
            <p:cNvSpPr>
              <a:spLocks noChangeShapeType="1"/>
            </p:cNvSpPr>
            <p:nvPr/>
          </p:nvSpPr>
          <p:spPr bwMode="auto">
            <a:xfrm flipV="1">
              <a:off x="754" y="1120"/>
              <a:ext cx="52" cy="10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28" name="Line 116"/>
            <p:cNvSpPr>
              <a:spLocks noChangeShapeType="1"/>
            </p:cNvSpPr>
            <p:nvPr/>
          </p:nvSpPr>
          <p:spPr bwMode="auto">
            <a:xfrm flipV="1">
              <a:off x="805" y="912"/>
              <a:ext cx="80" cy="10"/>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29" name="Line 117"/>
            <p:cNvSpPr>
              <a:spLocks noChangeShapeType="1"/>
            </p:cNvSpPr>
            <p:nvPr/>
          </p:nvSpPr>
          <p:spPr bwMode="auto">
            <a:xfrm flipH="1">
              <a:off x="748" y="922"/>
              <a:ext cx="57" cy="99"/>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30" name="Line 118"/>
            <p:cNvSpPr>
              <a:spLocks noChangeShapeType="1"/>
            </p:cNvSpPr>
            <p:nvPr/>
          </p:nvSpPr>
          <p:spPr bwMode="auto">
            <a:xfrm flipV="1">
              <a:off x="1235" y="1221"/>
              <a:ext cx="80" cy="8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31" name="Line 119"/>
            <p:cNvSpPr>
              <a:spLocks noChangeShapeType="1"/>
            </p:cNvSpPr>
            <p:nvPr/>
          </p:nvSpPr>
          <p:spPr bwMode="auto">
            <a:xfrm flipV="1">
              <a:off x="1233" y="1219"/>
              <a:ext cx="66" cy="67"/>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32" name="Line 120"/>
            <p:cNvSpPr>
              <a:spLocks noChangeShapeType="1"/>
            </p:cNvSpPr>
            <p:nvPr/>
          </p:nvSpPr>
          <p:spPr bwMode="auto">
            <a:xfrm flipH="1">
              <a:off x="1263" y="820"/>
              <a:ext cx="52" cy="10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33" name="Line 121"/>
            <p:cNvSpPr>
              <a:spLocks noChangeShapeType="1"/>
            </p:cNvSpPr>
            <p:nvPr/>
          </p:nvSpPr>
          <p:spPr bwMode="auto">
            <a:xfrm>
              <a:off x="1187" y="908"/>
              <a:ext cx="76" cy="13"/>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34" name="Line 122"/>
            <p:cNvSpPr>
              <a:spLocks noChangeShapeType="1"/>
            </p:cNvSpPr>
            <p:nvPr/>
          </p:nvSpPr>
          <p:spPr bwMode="auto">
            <a:xfrm>
              <a:off x="1199" y="896"/>
              <a:ext cx="57" cy="1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35" name="Line 123"/>
            <p:cNvSpPr>
              <a:spLocks noChangeShapeType="1"/>
            </p:cNvSpPr>
            <p:nvPr/>
          </p:nvSpPr>
          <p:spPr bwMode="auto">
            <a:xfrm flipV="1">
              <a:off x="1133" y="739"/>
              <a:ext cx="101" cy="52"/>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36" name="Line 124"/>
            <p:cNvSpPr>
              <a:spLocks noChangeShapeType="1"/>
            </p:cNvSpPr>
            <p:nvPr/>
          </p:nvSpPr>
          <p:spPr bwMode="auto">
            <a:xfrm flipV="1">
              <a:off x="936" y="734"/>
              <a:ext cx="98" cy="57"/>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37" name="Line 125"/>
            <p:cNvSpPr>
              <a:spLocks noChangeShapeType="1"/>
            </p:cNvSpPr>
            <p:nvPr/>
          </p:nvSpPr>
          <p:spPr bwMode="auto">
            <a:xfrm flipH="1" flipV="1">
              <a:off x="1034" y="734"/>
              <a:ext cx="99" cy="57"/>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38" name="Line 126"/>
            <p:cNvSpPr>
              <a:spLocks noChangeShapeType="1"/>
            </p:cNvSpPr>
            <p:nvPr/>
          </p:nvSpPr>
          <p:spPr bwMode="auto">
            <a:xfrm flipH="1" flipV="1">
              <a:off x="1036" y="750"/>
              <a:ext cx="82" cy="48"/>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39" name="Line 127"/>
            <p:cNvSpPr>
              <a:spLocks noChangeShapeType="1"/>
            </p:cNvSpPr>
            <p:nvPr/>
          </p:nvSpPr>
          <p:spPr bwMode="auto">
            <a:xfrm flipV="1">
              <a:off x="754" y="739"/>
              <a:ext cx="80" cy="8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40" name="Line 128"/>
            <p:cNvSpPr>
              <a:spLocks noChangeShapeType="1"/>
            </p:cNvSpPr>
            <p:nvPr/>
          </p:nvSpPr>
          <p:spPr bwMode="auto">
            <a:xfrm flipH="1" flipV="1">
              <a:off x="834" y="739"/>
              <a:ext cx="102" cy="52"/>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41" name="Line 129"/>
            <p:cNvSpPr>
              <a:spLocks noChangeShapeType="1"/>
            </p:cNvSpPr>
            <p:nvPr/>
          </p:nvSpPr>
          <p:spPr bwMode="auto">
            <a:xfrm flipH="1" flipV="1">
              <a:off x="837" y="756"/>
              <a:ext cx="84" cy="42"/>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42" name="Line 130"/>
            <p:cNvSpPr>
              <a:spLocks noChangeShapeType="1"/>
            </p:cNvSpPr>
            <p:nvPr/>
          </p:nvSpPr>
          <p:spPr bwMode="auto">
            <a:xfrm>
              <a:off x="754" y="820"/>
              <a:ext cx="51" cy="102"/>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43" name="Line 131"/>
            <p:cNvSpPr>
              <a:spLocks noChangeShapeType="1"/>
            </p:cNvSpPr>
            <p:nvPr/>
          </p:nvSpPr>
          <p:spPr bwMode="auto">
            <a:xfrm>
              <a:off x="770" y="823"/>
              <a:ext cx="42" cy="84"/>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44" name="Line 132"/>
            <p:cNvSpPr>
              <a:spLocks noChangeShapeType="1"/>
            </p:cNvSpPr>
            <p:nvPr/>
          </p:nvSpPr>
          <p:spPr bwMode="auto">
            <a:xfrm flipH="1" flipV="1">
              <a:off x="748" y="1021"/>
              <a:ext cx="58" cy="99"/>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45" name="Line 133"/>
            <p:cNvSpPr>
              <a:spLocks noChangeShapeType="1"/>
            </p:cNvSpPr>
            <p:nvPr/>
          </p:nvSpPr>
          <p:spPr bwMode="auto">
            <a:xfrm flipH="1" flipV="1">
              <a:off x="765" y="1023"/>
              <a:ext cx="47" cy="82"/>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46" name="Line 134"/>
            <p:cNvSpPr>
              <a:spLocks noChangeShapeType="1"/>
            </p:cNvSpPr>
            <p:nvPr/>
          </p:nvSpPr>
          <p:spPr bwMode="auto">
            <a:xfrm flipH="1" flipV="1">
              <a:off x="754" y="1221"/>
              <a:ext cx="81" cy="8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47" name="Line 135"/>
            <p:cNvSpPr>
              <a:spLocks noChangeShapeType="1"/>
            </p:cNvSpPr>
            <p:nvPr/>
          </p:nvSpPr>
          <p:spPr bwMode="auto">
            <a:xfrm flipH="1" flipV="1">
              <a:off x="770" y="1219"/>
              <a:ext cx="67" cy="67"/>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48" name="Line 136"/>
            <p:cNvSpPr>
              <a:spLocks noChangeShapeType="1"/>
            </p:cNvSpPr>
            <p:nvPr/>
          </p:nvSpPr>
          <p:spPr bwMode="auto">
            <a:xfrm>
              <a:off x="926" y="1166"/>
              <a:ext cx="10" cy="84"/>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49" name="Line 137"/>
            <p:cNvSpPr>
              <a:spLocks noChangeShapeType="1"/>
            </p:cNvSpPr>
            <p:nvPr/>
          </p:nvSpPr>
          <p:spPr bwMode="auto">
            <a:xfrm>
              <a:off x="914" y="1178"/>
              <a:ext cx="8" cy="64"/>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50" name="Line 138"/>
            <p:cNvSpPr>
              <a:spLocks noChangeShapeType="1"/>
            </p:cNvSpPr>
            <p:nvPr/>
          </p:nvSpPr>
          <p:spPr bwMode="auto">
            <a:xfrm flipH="1">
              <a:off x="1035" y="1250"/>
              <a:ext cx="98" cy="57"/>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51" name="Line 139"/>
            <p:cNvSpPr>
              <a:spLocks noChangeShapeType="1"/>
            </p:cNvSpPr>
            <p:nvPr/>
          </p:nvSpPr>
          <p:spPr bwMode="auto">
            <a:xfrm flipH="1">
              <a:off x="1037" y="1244"/>
              <a:ext cx="81" cy="47"/>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52" name="Line 140"/>
            <p:cNvSpPr>
              <a:spLocks noChangeShapeType="1"/>
            </p:cNvSpPr>
            <p:nvPr/>
          </p:nvSpPr>
          <p:spPr bwMode="auto">
            <a:xfrm>
              <a:off x="1035" y="1307"/>
              <a:ext cx="1" cy="114"/>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53" name="Line 141"/>
            <p:cNvSpPr>
              <a:spLocks noChangeShapeType="1"/>
            </p:cNvSpPr>
            <p:nvPr/>
          </p:nvSpPr>
          <p:spPr bwMode="auto">
            <a:xfrm flipV="1">
              <a:off x="936" y="1421"/>
              <a:ext cx="99" cy="58"/>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54" name="Line 142"/>
            <p:cNvSpPr>
              <a:spLocks noChangeShapeType="1"/>
            </p:cNvSpPr>
            <p:nvPr/>
          </p:nvSpPr>
          <p:spPr bwMode="auto">
            <a:xfrm flipH="1" flipV="1">
              <a:off x="936" y="1479"/>
              <a:ext cx="1" cy="114"/>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55" name="Line 143"/>
            <p:cNvSpPr>
              <a:spLocks noChangeShapeType="1"/>
            </p:cNvSpPr>
            <p:nvPr/>
          </p:nvSpPr>
          <p:spPr bwMode="auto">
            <a:xfrm flipH="1" flipV="1">
              <a:off x="949" y="1489"/>
              <a:ext cx="1" cy="94"/>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56" name="Line 144"/>
            <p:cNvSpPr>
              <a:spLocks noChangeShapeType="1"/>
            </p:cNvSpPr>
            <p:nvPr/>
          </p:nvSpPr>
          <p:spPr bwMode="auto">
            <a:xfrm flipH="1" flipV="1">
              <a:off x="937" y="1593"/>
              <a:ext cx="98" cy="57"/>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57" name="Line 145"/>
            <p:cNvSpPr>
              <a:spLocks noChangeShapeType="1"/>
            </p:cNvSpPr>
            <p:nvPr/>
          </p:nvSpPr>
          <p:spPr bwMode="auto">
            <a:xfrm flipH="1">
              <a:off x="1035" y="1592"/>
              <a:ext cx="99" cy="58"/>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58" name="Line 146"/>
            <p:cNvSpPr>
              <a:spLocks noChangeShapeType="1"/>
            </p:cNvSpPr>
            <p:nvPr/>
          </p:nvSpPr>
          <p:spPr bwMode="auto">
            <a:xfrm flipH="1">
              <a:off x="1037" y="1586"/>
              <a:ext cx="82" cy="48"/>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59" name="Line 147"/>
            <p:cNvSpPr>
              <a:spLocks noChangeShapeType="1"/>
            </p:cNvSpPr>
            <p:nvPr/>
          </p:nvSpPr>
          <p:spPr bwMode="auto">
            <a:xfrm>
              <a:off x="1134" y="1478"/>
              <a:ext cx="1" cy="114"/>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60" name="Line 148"/>
            <p:cNvSpPr>
              <a:spLocks noChangeShapeType="1"/>
            </p:cNvSpPr>
            <p:nvPr/>
          </p:nvSpPr>
          <p:spPr bwMode="auto">
            <a:xfrm>
              <a:off x="1035" y="1421"/>
              <a:ext cx="99" cy="57"/>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61" name="Line 149"/>
            <p:cNvSpPr>
              <a:spLocks noChangeShapeType="1"/>
            </p:cNvSpPr>
            <p:nvPr/>
          </p:nvSpPr>
          <p:spPr bwMode="auto">
            <a:xfrm>
              <a:off x="1037" y="1438"/>
              <a:ext cx="82" cy="47"/>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62" name="Line 150"/>
            <p:cNvSpPr>
              <a:spLocks noChangeShapeType="1"/>
            </p:cNvSpPr>
            <p:nvPr/>
          </p:nvSpPr>
          <p:spPr bwMode="auto">
            <a:xfrm flipH="1">
              <a:off x="695" y="820"/>
              <a:ext cx="59"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63" name="Line 151"/>
            <p:cNvSpPr>
              <a:spLocks noChangeShapeType="1"/>
            </p:cNvSpPr>
            <p:nvPr/>
          </p:nvSpPr>
          <p:spPr bwMode="auto">
            <a:xfrm flipH="1">
              <a:off x="696" y="1221"/>
              <a:ext cx="58"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64" name="Line 152"/>
            <p:cNvSpPr>
              <a:spLocks noChangeShapeType="1"/>
            </p:cNvSpPr>
            <p:nvPr/>
          </p:nvSpPr>
          <p:spPr bwMode="auto">
            <a:xfrm>
              <a:off x="835" y="1302"/>
              <a:ext cx="1" cy="42"/>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65" name="Line 153"/>
            <p:cNvSpPr>
              <a:spLocks noChangeShapeType="1"/>
            </p:cNvSpPr>
            <p:nvPr/>
          </p:nvSpPr>
          <p:spPr bwMode="auto">
            <a:xfrm>
              <a:off x="1235" y="1302"/>
              <a:ext cx="1" cy="4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66" name="Line 154"/>
            <p:cNvSpPr>
              <a:spLocks noChangeShapeType="1"/>
            </p:cNvSpPr>
            <p:nvPr/>
          </p:nvSpPr>
          <p:spPr bwMode="auto">
            <a:xfrm flipV="1">
              <a:off x="834" y="698"/>
              <a:ext cx="1" cy="4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67" name="Line 155"/>
            <p:cNvSpPr>
              <a:spLocks noChangeShapeType="1"/>
            </p:cNvSpPr>
            <p:nvPr/>
          </p:nvSpPr>
          <p:spPr bwMode="auto">
            <a:xfrm flipV="1">
              <a:off x="1234" y="697"/>
              <a:ext cx="1" cy="42"/>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68" name="Line 156"/>
            <p:cNvSpPr>
              <a:spLocks noChangeShapeType="1"/>
            </p:cNvSpPr>
            <p:nvPr/>
          </p:nvSpPr>
          <p:spPr bwMode="auto">
            <a:xfrm>
              <a:off x="1315" y="820"/>
              <a:ext cx="45"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69" name="Line 157"/>
            <p:cNvSpPr>
              <a:spLocks noChangeShapeType="1"/>
            </p:cNvSpPr>
            <p:nvPr/>
          </p:nvSpPr>
          <p:spPr bwMode="auto">
            <a:xfrm>
              <a:off x="1315" y="1221"/>
              <a:ext cx="45" cy="1"/>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70" name="Line 158"/>
            <p:cNvSpPr>
              <a:spLocks noChangeShapeType="1"/>
            </p:cNvSpPr>
            <p:nvPr/>
          </p:nvSpPr>
          <p:spPr bwMode="auto">
            <a:xfrm flipV="1">
              <a:off x="1134" y="1468"/>
              <a:ext cx="39" cy="10"/>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71" name="Line 159"/>
            <p:cNvSpPr>
              <a:spLocks noChangeShapeType="1"/>
            </p:cNvSpPr>
            <p:nvPr/>
          </p:nvSpPr>
          <p:spPr bwMode="auto">
            <a:xfrm flipH="1" flipV="1">
              <a:off x="884" y="1449"/>
              <a:ext cx="52" cy="30"/>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72" name="Line 160"/>
            <p:cNvSpPr>
              <a:spLocks noChangeShapeType="1"/>
            </p:cNvSpPr>
            <p:nvPr/>
          </p:nvSpPr>
          <p:spPr bwMode="auto">
            <a:xfrm>
              <a:off x="951" y="912"/>
              <a:ext cx="11" cy="12"/>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073" name="Line 161"/>
            <p:cNvSpPr>
              <a:spLocks noChangeShapeType="1"/>
            </p:cNvSpPr>
            <p:nvPr/>
          </p:nvSpPr>
          <p:spPr bwMode="auto">
            <a:xfrm flipH="1" flipV="1">
              <a:off x="1100" y="1124"/>
              <a:ext cx="12" cy="12"/>
            </a:xfrm>
            <a:prstGeom prst="line">
              <a:avLst/>
            </a:prstGeom>
            <a:no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sp>
        <p:nvSpPr>
          <p:cNvPr id="3" name="Нижний колонтитул 2"/>
          <p:cNvSpPr>
            <a:spLocks noGrp="1"/>
          </p:cNvSpPr>
          <p:nvPr>
            <p:ph type="ftr" sz="quarter" idx="11"/>
          </p:nvPr>
        </p:nvSpPr>
        <p:spPr/>
        <p:txBody>
          <a:bodyPr/>
          <a:lstStyle/>
          <a:p>
            <a:pPr>
              <a:defRPr/>
            </a:pPr>
            <a:r>
              <a:rPr lang="ru-RU" altLang="en-US" smtClean="0"/>
              <a:t>Иваново - Кострома 2022</a:t>
            </a:r>
            <a:endParaRPr lang="ru-RU" alt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303" name="Object 7"/>
          <p:cNvGraphicFramePr>
            <a:graphicFrameLocks noChangeAspect="1"/>
          </p:cNvGraphicFramePr>
          <p:nvPr/>
        </p:nvGraphicFramePr>
        <p:xfrm>
          <a:off x="468313" y="692150"/>
          <a:ext cx="2736850" cy="1981200"/>
        </p:xfrm>
        <a:graphic>
          <a:graphicData uri="http://schemas.openxmlformats.org/presentationml/2006/ole">
            <mc:AlternateContent xmlns:mc="http://schemas.openxmlformats.org/markup-compatibility/2006">
              <mc:Choice xmlns:v="urn:schemas-microsoft-com:vml" Requires="v">
                <p:oleObj spid="_x0000_s52898" name="Graph" r:id="rId3" imgW="3602736" imgH="2654198" progId="Origin50.Graph">
                  <p:embed/>
                </p:oleObj>
              </mc:Choice>
              <mc:Fallback>
                <p:oleObj name="Graph" r:id="rId3" imgW="3602736" imgH="2654198" progId="Origin50.Graph">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l="5119" t="5936" r="5119" b="5936"/>
                      <a:stretch>
                        <a:fillRect/>
                      </a:stretch>
                    </p:blipFill>
                    <p:spPr bwMode="auto">
                      <a:xfrm>
                        <a:off x="468313" y="692150"/>
                        <a:ext cx="2736850" cy="1981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5302" name="Object 6"/>
          <p:cNvGraphicFramePr>
            <a:graphicFrameLocks noChangeAspect="1"/>
          </p:cNvGraphicFramePr>
          <p:nvPr/>
        </p:nvGraphicFramePr>
        <p:xfrm>
          <a:off x="468313" y="2420938"/>
          <a:ext cx="2735262" cy="1973262"/>
        </p:xfrm>
        <a:graphic>
          <a:graphicData uri="http://schemas.openxmlformats.org/presentationml/2006/ole">
            <mc:AlternateContent xmlns:mc="http://schemas.openxmlformats.org/markup-compatibility/2006">
              <mc:Choice xmlns:v="urn:schemas-microsoft-com:vml" Requires="v">
                <p:oleObj spid="_x0000_s52899" name="Graph" r:id="rId5" imgW="3597859" imgH="2651760" progId="Origin50.Graph">
                  <p:embed/>
                </p:oleObj>
              </mc:Choice>
              <mc:Fallback>
                <p:oleObj name="Graph" r:id="rId5" imgW="3597859" imgH="2651760" progId="Origin50.Graph">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l="5139" t="6108" r="5139" b="6108"/>
                      <a:stretch>
                        <a:fillRect/>
                      </a:stretch>
                    </p:blipFill>
                    <p:spPr bwMode="auto">
                      <a:xfrm>
                        <a:off x="468313" y="2420938"/>
                        <a:ext cx="2735262" cy="1973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5300" name="Object 4"/>
          <p:cNvGraphicFramePr>
            <a:graphicFrameLocks noChangeAspect="1"/>
          </p:cNvGraphicFramePr>
          <p:nvPr/>
        </p:nvGraphicFramePr>
        <p:xfrm>
          <a:off x="466725" y="4081463"/>
          <a:ext cx="2740025" cy="2205037"/>
        </p:xfrm>
        <a:graphic>
          <a:graphicData uri="http://schemas.openxmlformats.org/presentationml/2006/ole">
            <mc:AlternateContent xmlns:mc="http://schemas.openxmlformats.org/markup-compatibility/2006">
              <mc:Choice xmlns:v="urn:schemas-microsoft-com:vml" Requires="v">
                <p:oleObj spid="_x0000_s52900" name="Graph" r:id="rId7" imgW="3602880" imgH="2954880" progId="Origin50.Graph">
                  <p:embed/>
                </p:oleObj>
              </mc:Choice>
              <mc:Fallback>
                <p:oleObj name="Graph" r:id="rId7" imgW="3602880" imgH="2954880" progId="Origin50.Graph">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l="5119" t="5943" r="5119" b="5943"/>
                      <a:stretch>
                        <a:fillRect/>
                      </a:stretch>
                    </p:blipFill>
                    <p:spPr bwMode="auto">
                      <a:xfrm>
                        <a:off x="466725" y="4081463"/>
                        <a:ext cx="2740025" cy="2205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5301" name="Object 5"/>
          <p:cNvGraphicFramePr>
            <a:graphicFrameLocks noChangeAspect="1"/>
          </p:cNvGraphicFramePr>
          <p:nvPr/>
        </p:nvGraphicFramePr>
        <p:xfrm>
          <a:off x="1619250" y="4868863"/>
          <a:ext cx="1512888" cy="1082675"/>
        </p:xfrm>
        <a:graphic>
          <a:graphicData uri="http://schemas.openxmlformats.org/presentationml/2006/ole">
            <mc:AlternateContent xmlns:mc="http://schemas.openxmlformats.org/markup-compatibility/2006">
              <mc:Choice xmlns:v="urn:schemas-microsoft-com:vml" Requires="v">
                <p:oleObj spid="_x0000_s52901" name="Graph" r:id="rId9" imgW="3899520" imgH="2890080" progId="Origin50.Graph">
                  <p:embed/>
                </p:oleObj>
              </mc:Choice>
              <mc:Fallback>
                <p:oleObj name="Graph" r:id="rId9" imgW="3899520" imgH="2890080" progId="Origin50.Graph">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l="4791" t="6381" r="4791" b="6381"/>
                      <a:stretch>
                        <a:fillRect/>
                      </a:stretch>
                    </p:blipFill>
                    <p:spPr bwMode="auto">
                      <a:xfrm>
                        <a:off x="1619250" y="4868863"/>
                        <a:ext cx="1512888"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5304" name="Rectangle 8"/>
          <p:cNvSpPr>
            <a:spLocks noChangeArrowheads="1"/>
          </p:cNvSpPr>
          <p:nvPr/>
        </p:nvSpPr>
        <p:spPr bwMode="auto">
          <a:xfrm>
            <a:off x="684213" y="260350"/>
            <a:ext cx="7105650" cy="777875"/>
          </a:xfrm>
          <a:prstGeom prst="rect">
            <a:avLst/>
          </a:prstGeom>
          <a:noFill/>
          <a:ln w="9525">
            <a:noFill/>
            <a:miter lim="800000"/>
            <a:headEnd/>
            <a:tailEnd/>
          </a:ln>
          <a:effectLst/>
        </p:spPr>
        <p:txBody>
          <a:bodyPr wrap="none" anchor="ctr">
            <a:spAutoFit/>
          </a:bodyPr>
          <a:lstStyle/>
          <a:p>
            <a:r>
              <a:rPr lang="ru-RU" sz="1800" b="1">
                <a:solidFill>
                  <a:srgbClr val="003366"/>
                </a:solidFill>
                <a:cs typeface="Times New Roman" pitchFamily="18" charset="0"/>
              </a:rPr>
              <a:t>Transient Absorption Decays </a:t>
            </a:r>
            <a:r>
              <a:rPr lang="en-GB" b="1">
                <a:solidFill>
                  <a:srgbClr val="003366"/>
                </a:solidFill>
              </a:rPr>
              <a:t>in Toluene and Dimethylformamide at 295 K</a:t>
            </a:r>
            <a:endParaRPr lang="ru-RU">
              <a:solidFill>
                <a:srgbClr val="003366"/>
              </a:solidFill>
            </a:endParaRPr>
          </a:p>
          <a:p>
            <a:endParaRPr lang="ru-RU" sz="900">
              <a:solidFill>
                <a:srgbClr val="003366"/>
              </a:solidFill>
            </a:endParaRPr>
          </a:p>
          <a:p>
            <a:pPr eaLnBrk="0" hangingPunct="0"/>
            <a:endParaRPr lang="ru-RU" sz="1800">
              <a:solidFill>
                <a:schemeClr val="tx1"/>
              </a:solidFill>
            </a:endParaRPr>
          </a:p>
        </p:txBody>
      </p:sp>
      <p:sp>
        <p:nvSpPr>
          <p:cNvPr id="55307" name="Rectangle 11"/>
          <p:cNvSpPr>
            <a:spLocks noChangeArrowheads="1"/>
          </p:cNvSpPr>
          <p:nvPr/>
        </p:nvSpPr>
        <p:spPr bwMode="auto">
          <a:xfrm>
            <a:off x="0" y="581025"/>
            <a:ext cx="4927600" cy="0"/>
          </a:xfrm>
          <a:prstGeom prst="rect">
            <a:avLst/>
          </a:prstGeom>
          <a:noFill/>
          <a:ln w="9525">
            <a:noFill/>
            <a:miter lim="800000"/>
            <a:headEnd/>
            <a:tailEnd/>
          </a:ln>
          <a:effectLst/>
        </p:spPr>
        <p:txBody>
          <a:bodyPr wrap="none">
            <a:spAutoFit/>
          </a:bodyPr>
          <a:lstStyle/>
          <a:p>
            <a:endParaRPr lang="ru-RU"/>
          </a:p>
        </p:txBody>
      </p:sp>
      <p:sp>
        <p:nvSpPr>
          <p:cNvPr id="55309" name="Rectangle 13"/>
          <p:cNvSpPr>
            <a:spLocks noChangeArrowheads="1"/>
          </p:cNvSpPr>
          <p:nvPr/>
        </p:nvSpPr>
        <p:spPr bwMode="auto">
          <a:xfrm>
            <a:off x="0" y="581025"/>
            <a:ext cx="4927600" cy="0"/>
          </a:xfrm>
          <a:prstGeom prst="rect">
            <a:avLst/>
          </a:prstGeom>
          <a:noFill/>
          <a:ln w="9525">
            <a:noFill/>
            <a:miter lim="800000"/>
            <a:headEnd/>
            <a:tailEnd/>
          </a:ln>
          <a:effectLst/>
        </p:spPr>
        <p:txBody>
          <a:bodyPr wrap="none">
            <a:spAutoFit/>
          </a:bodyPr>
          <a:lstStyle/>
          <a:p>
            <a:endParaRPr lang="ru-RU"/>
          </a:p>
        </p:txBody>
      </p:sp>
      <p:sp>
        <p:nvSpPr>
          <p:cNvPr id="55322" name="Rectangle 26"/>
          <p:cNvSpPr>
            <a:spLocks noChangeArrowheads="1"/>
          </p:cNvSpPr>
          <p:nvPr/>
        </p:nvSpPr>
        <p:spPr bwMode="auto">
          <a:xfrm>
            <a:off x="0" y="6172200"/>
            <a:ext cx="9144000" cy="0"/>
          </a:xfrm>
          <a:prstGeom prst="rect">
            <a:avLst/>
          </a:prstGeom>
          <a:noFill/>
          <a:ln w="9525">
            <a:noFill/>
            <a:miter lim="800000"/>
            <a:headEnd/>
            <a:tailEnd/>
          </a:ln>
          <a:effectLst/>
        </p:spPr>
        <p:txBody>
          <a:bodyPr wrap="none" anchor="ctr">
            <a:spAutoFit/>
          </a:bodyPr>
          <a:lstStyle/>
          <a:p>
            <a:endParaRPr lang="ru-RU" sz="1800">
              <a:solidFill>
                <a:schemeClr val="tx1"/>
              </a:solidFill>
            </a:endParaRPr>
          </a:p>
        </p:txBody>
      </p:sp>
      <p:sp>
        <p:nvSpPr>
          <p:cNvPr id="55336" name="Rectangle 40"/>
          <p:cNvSpPr>
            <a:spLocks noChangeArrowheads="1"/>
          </p:cNvSpPr>
          <p:nvPr/>
        </p:nvSpPr>
        <p:spPr bwMode="auto">
          <a:xfrm>
            <a:off x="4168775" y="836613"/>
            <a:ext cx="4659313" cy="527050"/>
          </a:xfrm>
          <a:prstGeom prst="rect">
            <a:avLst/>
          </a:prstGeom>
          <a:solidFill>
            <a:srgbClr val="CCFFFF"/>
          </a:solidFill>
          <a:ln w="38100">
            <a:solidFill>
              <a:srgbClr val="DE083B"/>
            </a:solidFill>
            <a:miter lim="800000"/>
            <a:headEnd/>
            <a:tailEnd/>
          </a:ln>
          <a:effectLst/>
        </p:spPr>
        <p:txBody>
          <a:bodyPr wrap="none" anchor="ctr">
            <a:spAutoFit/>
          </a:bodyPr>
          <a:lstStyle/>
          <a:p>
            <a:pPr algn="ctr"/>
            <a:r>
              <a:rPr lang="en-GB" sz="1300" b="1"/>
              <a:t>PHOTOINDUCED ELECTRON TRANSFER PARAMETERS</a:t>
            </a:r>
            <a:endParaRPr lang="ru-RU" sz="1300"/>
          </a:p>
          <a:p>
            <a:pPr algn="ctr"/>
            <a:r>
              <a:rPr lang="en-GB" sz="1300" b="1"/>
              <a:t>(Marcus Theory)</a:t>
            </a:r>
            <a:endParaRPr lang="ru-RU" sz="1300"/>
          </a:p>
        </p:txBody>
      </p:sp>
      <p:sp>
        <p:nvSpPr>
          <p:cNvPr id="55338" name="Rectangle 42"/>
          <p:cNvSpPr>
            <a:spLocks noChangeArrowheads="1"/>
          </p:cNvSpPr>
          <p:nvPr/>
        </p:nvSpPr>
        <p:spPr bwMode="auto">
          <a:xfrm>
            <a:off x="0" y="3081338"/>
            <a:ext cx="9144000" cy="0"/>
          </a:xfrm>
          <a:prstGeom prst="rect">
            <a:avLst/>
          </a:prstGeom>
          <a:noFill/>
          <a:ln w="9525">
            <a:noFill/>
            <a:miter lim="800000"/>
            <a:headEnd/>
            <a:tailEnd/>
          </a:ln>
          <a:effectLst/>
        </p:spPr>
        <p:txBody>
          <a:bodyPr wrap="none" anchor="ctr">
            <a:spAutoFit/>
          </a:bodyPr>
          <a:lstStyle/>
          <a:p>
            <a:endParaRPr lang="ru-RU"/>
          </a:p>
        </p:txBody>
      </p:sp>
      <p:graphicFrame>
        <p:nvGraphicFramePr>
          <p:cNvPr id="55337" name="Object 41"/>
          <p:cNvGraphicFramePr>
            <a:graphicFrameLocks noChangeAspect="1"/>
          </p:cNvGraphicFramePr>
          <p:nvPr/>
        </p:nvGraphicFramePr>
        <p:xfrm>
          <a:off x="4716463" y="2589213"/>
          <a:ext cx="3609975" cy="695325"/>
        </p:xfrm>
        <a:graphic>
          <a:graphicData uri="http://schemas.openxmlformats.org/presentationml/2006/ole">
            <mc:AlternateContent xmlns:mc="http://schemas.openxmlformats.org/markup-compatibility/2006">
              <mc:Choice xmlns:v="urn:schemas-microsoft-com:vml" Requires="v">
                <p:oleObj spid="_x0000_s52902" name="Формула" r:id="rId11" imgW="2844800" imgH="546100" progId="Equation.3">
                  <p:embed/>
                </p:oleObj>
              </mc:Choice>
              <mc:Fallback>
                <p:oleObj name="Формула" r:id="rId11" imgW="2844800" imgH="546100" progId="Equation.3">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16463" y="2589213"/>
                        <a:ext cx="3609975" cy="695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5339" name="Rectangle 43"/>
          <p:cNvSpPr>
            <a:spLocks noChangeArrowheads="1"/>
          </p:cNvSpPr>
          <p:nvPr/>
        </p:nvSpPr>
        <p:spPr bwMode="auto">
          <a:xfrm>
            <a:off x="0" y="3776663"/>
            <a:ext cx="9144000" cy="0"/>
          </a:xfrm>
          <a:prstGeom prst="rect">
            <a:avLst/>
          </a:prstGeom>
          <a:noFill/>
          <a:ln w="9525">
            <a:noFill/>
            <a:miter lim="800000"/>
            <a:headEnd/>
            <a:tailEnd/>
          </a:ln>
          <a:effectLst/>
        </p:spPr>
        <p:txBody>
          <a:bodyPr wrap="none" anchor="ctr">
            <a:spAutoFit/>
          </a:bodyPr>
          <a:lstStyle/>
          <a:p>
            <a:endParaRPr lang="ru-RU"/>
          </a:p>
        </p:txBody>
      </p:sp>
      <p:sp>
        <p:nvSpPr>
          <p:cNvPr id="55341" name="Rectangle 45"/>
          <p:cNvSpPr>
            <a:spLocks noChangeArrowheads="1"/>
          </p:cNvSpPr>
          <p:nvPr/>
        </p:nvSpPr>
        <p:spPr bwMode="auto">
          <a:xfrm>
            <a:off x="5003800" y="3379788"/>
            <a:ext cx="3257550" cy="336550"/>
          </a:xfrm>
          <a:prstGeom prst="rect">
            <a:avLst/>
          </a:prstGeom>
          <a:noFill/>
          <a:ln w="9525">
            <a:noFill/>
            <a:miter lim="800000"/>
            <a:headEnd/>
            <a:tailEnd/>
          </a:ln>
          <a:effectLst/>
        </p:spPr>
        <p:txBody>
          <a:bodyPr wrap="none" anchor="ctr">
            <a:spAutoFit/>
          </a:bodyPr>
          <a:lstStyle/>
          <a:p>
            <a:r>
              <a:rPr lang="en-GB" sz="1600" b="1">
                <a:solidFill>
                  <a:srgbClr val="000080"/>
                </a:solidFill>
                <a:cs typeface="Times New Roman" pitchFamily="18" charset="0"/>
              </a:rPr>
              <a:t>Marcus Gibbs activation energy</a:t>
            </a:r>
            <a:endParaRPr lang="ru-RU" sz="1800">
              <a:solidFill>
                <a:schemeClr val="tx1"/>
              </a:solidFill>
            </a:endParaRPr>
          </a:p>
        </p:txBody>
      </p:sp>
      <p:graphicFrame>
        <p:nvGraphicFramePr>
          <p:cNvPr id="55340" name="Object 44"/>
          <p:cNvGraphicFramePr>
            <a:graphicFrameLocks noChangeAspect="1"/>
          </p:cNvGraphicFramePr>
          <p:nvPr/>
        </p:nvGraphicFramePr>
        <p:xfrm>
          <a:off x="5508625" y="3760788"/>
          <a:ext cx="1866900" cy="676275"/>
        </p:xfrm>
        <a:graphic>
          <a:graphicData uri="http://schemas.openxmlformats.org/presentationml/2006/ole">
            <mc:AlternateContent xmlns:mc="http://schemas.openxmlformats.org/markup-compatibility/2006">
              <mc:Choice xmlns:v="urn:schemas-microsoft-com:vml" Requires="v">
                <p:oleObj spid="_x0000_s52903" name="Формула" r:id="rId13" imgW="1409700" imgH="508000" progId="Equation.3">
                  <p:embed/>
                </p:oleObj>
              </mc:Choice>
              <mc:Fallback>
                <p:oleObj name="Формула" r:id="rId13" imgW="1409700" imgH="508000" progId="Equation.3">
                  <p:embed/>
                  <p:pic>
                    <p:nvPicPr>
                      <p:cNvPr id="0"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08625" y="3760788"/>
                        <a:ext cx="1866900" cy="676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5342" name="Rectangle 46"/>
          <p:cNvSpPr>
            <a:spLocks noChangeArrowheads="1"/>
          </p:cNvSpPr>
          <p:nvPr/>
        </p:nvSpPr>
        <p:spPr bwMode="auto">
          <a:xfrm>
            <a:off x="0" y="4071938"/>
            <a:ext cx="9144000" cy="0"/>
          </a:xfrm>
          <a:prstGeom prst="rect">
            <a:avLst/>
          </a:prstGeom>
          <a:noFill/>
          <a:ln w="9525">
            <a:noFill/>
            <a:miter lim="800000"/>
            <a:headEnd/>
            <a:tailEnd/>
          </a:ln>
          <a:effectLst/>
        </p:spPr>
        <p:txBody>
          <a:bodyPr wrap="none" anchor="ctr">
            <a:spAutoFit/>
          </a:bodyPr>
          <a:lstStyle/>
          <a:p>
            <a:endParaRPr lang="ru-RU" sz="1800">
              <a:solidFill>
                <a:schemeClr val="tx1"/>
              </a:solidFill>
            </a:endParaRPr>
          </a:p>
        </p:txBody>
      </p:sp>
      <p:sp>
        <p:nvSpPr>
          <p:cNvPr id="55344" name="Rectangle 48"/>
          <p:cNvSpPr>
            <a:spLocks noChangeArrowheads="1"/>
          </p:cNvSpPr>
          <p:nvPr/>
        </p:nvSpPr>
        <p:spPr bwMode="auto">
          <a:xfrm>
            <a:off x="5292725" y="4583113"/>
            <a:ext cx="2373313" cy="717550"/>
          </a:xfrm>
          <a:prstGeom prst="rect">
            <a:avLst/>
          </a:prstGeom>
          <a:noFill/>
          <a:ln w="9525">
            <a:noFill/>
            <a:miter lim="800000"/>
            <a:headEnd/>
            <a:tailEnd/>
          </a:ln>
          <a:effectLst/>
        </p:spPr>
        <p:txBody>
          <a:bodyPr wrap="none" bIns="152352" anchor="ctr">
            <a:spAutoFit/>
          </a:bodyPr>
          <a:lstStyle/>
          <a:p>
            <a:r>
              <a:rPr lang="en-GB" sz="1600" b="1">
                <a:solidFill>
                  <a:srgbClr val="008000"/>
                </a:solidFill>
                <a:cs typeface="Times New Roman" pitchFamily="18" charset="0"/>
              </a:rPr>
              <a:t>Reorganization energy</a:t>
            </a:r>
            <a:endParaRPr lang="en-GB" sz="1600" b="1">
              <a:cs typeface="Times New Roman" pitchFamily="18" charset="0"/>
            </a:endParaRPr>
          </a:p>
          <a:p>
            <a:pPr eaLnBrk="0" hangingPunct="0"/>
            <a:r>
              <a:rPr lang="en-GB" sz="1800" b="1">
                <a:solidFill>
                  <a:srgbClr val="008000"/>
                </a:solidFill>
                <a:cs typeface="Times New Roman" pitchFamily="18" charset="0"/>
                <a:sym typeface="Symbol" pitchFamily="18" charset="2"/>
              </a:rPr>
              <a:t></a:t>
            </a:r>
            <a:r>
              <a:rPr lang="en-GB" sz="1800" b="1">
                <a:solidFill>
                  <a:srgbClr val="008000"/>
                </a:solidFill>
                <a:cs typeface="Times New Roman" pitchFamily="18" charset="0"/>
              </a:rPr>
              <a:t> = </a:t>
            </a:r>
            <a:r>
              <a:rPr lang="en-GB" sz="1800" b="1">
                <a:solidFill>
                  <a:srgbClr val="008000"/>
                </a:solidFill>
                <a:cs typeface="Times New Roman" pitchFamily="18" charset="0"/>
                <a:sym typeface="Symbol" pitchFamily="18" charset="2"/>
              </a:rPr>
              <a:t></a:t>
            </a:r>
            <a:r>
              <a:rPr lang="en-GB" sz="1800" b="1" baseline="-30000">
                <a:solidFill>
                  <a:srgbClr val="008000"/>
                </a:solidFill>
                <a:cs typeface="Times New Roman" pitchFamily="18" charset="0"/>
              </a:rPr>
              <a:t>in </a:t>
            </a:r>
            <a:r>
              <a:rPr lang="en-GB" sz="1800" b="1">
                <a:solidFill>
                  <a:srgbClr val="008000"/>
                </a:solidFill>
                <a:cs typeface="Times New Roman" pitchFamily="18" charset="0"/>
                <a:sym typeface="Symbol" pitchFamily="18" charset="2"/>
              </a:rPr>
              <a:t>+ </a:t>
            </a:r>
            <a:r>
              <a:rPr lang="en-GB" sz="1800" b="1" baseline="-30000">
                <a:solidFill>
                  <a:srgbClr val="008000"/>
                </a:solidFill>
                <a:cs typeface="Times New Roman" pitchFamily="18" charset="0"/>
              </a:rPr>
              <a:t>solv</a:t>
            </a:r>
            <a:endParaRPr lang="ru-RU" sz="1800" b="1">
              <a:solidFill>
                <a:srgbClr val="008000"/>
              </a:solidFill>
              <a:cs typeface="Times New Roman" pitchFamily="18" charset="0"/>
              <a:sym typeface="Symbol" pitchFamily="18" charset="2"/>
            </a:endParaRPr>
          </a:p>
        </p:txBody>
      </p:sp>
      <p:graphicFrame>
        <p:nvGraphicFramePr>
          <p:cNvPr id="55343" name="Object 47"/>
          <p:cNvGraphicFramePr>
            <a:graphicFrameLocks noChangeAspect="1"/>
          </p:cNvGraphicFramePr>
          <p:nvPr/>
        </p:nvGraphicFramePr>
        <p:xfrm>
          <a:off x="4140200" y="5268913"/>
          <a:ext cx="4095750" cy="752475"/>
        </p:xfrm>
        <a:graphic>
          <a:graphicData uri="http://schemas.openxmlformats.org/presentationml/2006/ole">
            <mc:AlternateContent xmlns:mc="http://schemas.openxmlformats.org/markup-compatibility/2006">
              <mc:Choice xmlns:v="urn:schemas-microsoft-com:vml" Requires="v">
                <p:oleObj spid="_x0000_s52904" name="Формула" r:id="rId15" imgW="3238500" imgH="596900" progId="Equation.3">
                  <p:embed/>
                </p:oleObj>
              </mc:Choice>
              <mc:Fallback>
                <p:oleObj name="Формула" r:id="rId15" imgW="3238500" imgH="596900" progId="Equation.3">
                  <p:embed/>
                  <p:pic>
                    <p:nvPicPr>
                      <p:cNvPr id="0" name="Picture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140200" y="5268913"/>
                        <a:ext cx="4095750" cy="752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5345" name="Rectangle 49"/>
          <p:cNvSpPr>
            <a:spLocks noChangeArrowheads="1"/>
          </p:cNvSpPr>
          <p:nvPr/>
        </p:nvSpPr>
        <p:spPr bwMode="auto">
          <a:xfrm>
            <a:off x="0" y="4300538"/>
            <a:ext cx="9144000" cy="0"/>
          </a:xfrm>
          <a:prstGeom prst="rect">
            <a:avLst/>
          </a:prstGeom>
          <a:noFill/>
          <a:ln w="9525">
            <a:noFill/>
            <a:miter lim="800000"/>
            <a:headEnd/>
            <a:tailEnd/>
          </a:ln>
          <a:effectLst/>
        </p:spPr>
        <p:txBody>
          <a:bodyPr wrap="none" anchor="ctr">
            <a:spAutoFit/>
          </a:bodyPr>
          <a:lstStyle/>
          <a:p>
            <a:endParaRPr lang="ru-RU"/>
          </a:p>
        </p:txBody>
      </p:sp>
      <p:sp>
        <p:nvSpPr>
          <p:cNvPr id="55346" name="Rectangle 50"/>
          <p:cNvSpPr>
            <a:spLocks noChangeArrowheads="1"/>
          </p:cNvSpPr>
          <p:nvPr/>
        </p:nvSpPr>
        <p:spPr bwMode="auto">
          <a:xfrm>
            <a:off x="395288" y="692150"/>
            <a:ext cx="2881312" cy="5689600"/>
          </a:xfrm>
          <a:prstGeom prst="rect">
            <a:avLst/>
          </a:prstGeom>
          <a:noFill/>
          <a:ln w="38100">
            <a:solidFill>
              <a:srgbClr val="FF66FF"/>
            </a:solidFill>
            <a:miter lim="800000"/>
            <a:headEnd/>
            <a:tailEnd/>
          </a:ln>
          <a:effectLst/>
        </p:spPr>
        <p:txBody>
          <a:bodyPr wrap="none" anchor="ctr"/>
          <a:lstStyle/>
          <a:p>
            <a:endParaRPr lang="ru-RU"/>
          </a:p>
        </p:txBody>
      </p:sp>
      <p:sp>
        <p:nvSpPr>
          <p:cNvPr id="55347" name="Rectangle 51"/>
          <p:cNvSpPr>
            <a:spLocks noChangeArrowheads="1"/>
          </p:cNvSpPr>
          <p:nvPr/>
        </p:nvSpPr>
        <p:spPr bwMode="auto">
          <a:xfrm>
            <a:off x="4427538" y="1773238"/>
            <a:ext cx="4094162" cy="517525"/>
          </a:xfrm>
          <a:prstGeom prst="rect">
            <a:avLst/>
          </a:prstGeom>
          <a:noFill/>
          <a:ln w="9525">
            <a:noFill/>
            <a:miter lim="800000"/>
            <a:headEnd/>
            <a:tailEnd/>
          </a:ln>
          <a:effectLst/>
        </p:spPr>
        <p:txBody>
          <a:bodyPr>
            <a:spAutoFit/>
          </a:bodyPr>
          <a:lstStyle/>
          <a:p>
            <a:r>
              <a:rPr lang="en-GB" b="1"/>
              <a:t>Rate constant for endergonic electron transfer</a:t>
            </a:r>
            <a:endParaRPr lang="ru-RU"/>
          </a:p>
          <a:p>
            <a:r>
              <a:rPr lang="en-GB" b="1"/>
              <a:t>                (the "normal" region)</a:t>
            </a:r>
          </a:p>
        </p:txBody>
      </p:sp>
      <p:sp>
        <p:nvSpPr>
          <p:cNvPr id="55348" name="Rectangle 52"/>
          <p:cNvSpPr>
            <a:spLocks noChangeArrowheads="1"/>
          </p:cNvSpPr>
          <p:nvPr/>
        </p:nvSpPr>
        <p:spPr bwMode="auto">
          <a:xfrm>
            <a:off x="3995738" y="692150"/>
            <a:ext cx="4968875" cy="5689600"/>
          </a:xfrm>
          <a:prstGeom prst="rect">
            <a:avLst/>
          </a:prstGeom>
          <a:noFill/>
          <a:ln w="38100">
            <a:solidFill>
              <a:srgbClr val="FF66FF"/>
            </a:solidFill>
            <a:miter lim="800000"/>
            <a:headEnd/>
            <a:tailEnd/>
          </a:ln>
          <a:effectLst/>
        </p:spPr>
        <p:txBody>
          <a:bodyPr wrap="none" anchor="ctr"/>
          <a:lstStyle/>
          <a:p>
            <a:endParaRPr lang="ru-RU"/>
          </a:p>
        </p:txBody>
      </p:sp>
      <p:sp>
        <p:nvSpPr>
          <p:cNvPr id="2" name="Нижний колонтитул 1"/>
          <p:cNvSpPr>
            <a:spLocks noGrp="1"/>
          </p:cNvSpPr>
          <p:nvPr>
            <p:ph type="ftr" sz="quarter" idx="11"/>
          </p:nvPr>
        </p:nvSpPr>
        <p:spPr/>
        <p:txBody>
          <a:bodyPr/>
          <a:lstStyle/>
          <a:p>
            <a:r>
              <a:rPr lang="ru-RU" smtClean="0"/>
              <a:t>Иваново - Кострома 2022</a:t>
            </a:r>
            <a:endParaRPr lang="ru-RU"/>
          </a:p>
        </p:txBody>
      </p:sp>
      <p:sp>
        <p:nvSpPr>
          <p:cNvPr id="3" name="Номер слайда 2"/>
          <p:cNvSpPr>
            <a:spLocks noGrp="1"/>
          </p:cNvSpPr>
          <p:nvPr>
            <p:ph type="sldNum" sz="quarter" idx="12"/>
          </p:nvPr>
        </p:nvSpPr>
        <p:spPr/>
        <p:txBody>
          <a:bodyPr/>
          <a:lstStyle/>
          <a:p>
            <a:fld id="{B51E79E0-58C0-40C4-B423-7D44CA879695}" type="slidenum">
              <a:rPr lang="ru-RU" smtClean="0"/>
              <a:pPr/>
              <a:t>14</a:t>
            </a:fld>
            <a:endParaRPr lang="ru-RU"/>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Номер слайда 5"/>
          <p:cNvSpPr>
            <a:spLocks noGrp="1"/>
          </p:cNvSpPr>
          <p:nvPr>
            <p:ph type="sldNum" sz="quarter" idx="12"/>
          </p:nvPr>
        </p:nvSpPr>
        <p:spPr/>
        <p:txBody>
          <a:bodyPr/>
          <a:lstStyle/>
          <a:p>
            <a:fld id="{849784E0-2448-494C-AB75-FA1FFAAD07B4}" type="slidenum">
              <a:rPr lang="ru-RU" altLang="en-US"/>
              <a:pPr/>
              <a:t>15</a:t>
            </a:fld>
            <a:endParaRPr lang="ru-RU" altLang="en-US"/>
          </a:p>
        </p:txBody>
      </p:sp>
      <p:grpSp>
        <p:nvGrpSpPr>
          <p:cNvPr id="2" name="Group 2"/>
          <p:cNvGrpSpPr>
            <a:grpSpLocks noChangeAspect="1"/>
          </p:cNvGrpSpPr>
          <p:nvPr/>
        </p:nvGrpSpPr>
        <p:grpSpPr bwMode="auto">
          <a:xfrm>
            <a:off x="2627313" y="3860800"/>
            <a:ext cx="3890962" cy="1839913"/>
            <a:chOff x="1881" y="6601"/>
            <a:chExt cx="3846" cy="1819"/>
          </a:xfrm>
        </p:grpSpPr>
        <p:grpSp>
          <p:nvGrpSpPr>
            <p:cNvPr id="3" name="Group 3"/>
            <p:cNvGrpSpPr>
              <a:grpSpLocks noChangeAspect="1"/>
            </p:cNvGrpSpPr>
            <p:nvPr/>
          </p:nvGrpSpPr>
          <p:grpSpPr bwMode="auto">
            <a:xfrm>
              <a:off x="4990" y="7241"/>
              <a:ext cx="737" cy="714"/>
              <a:chOff x="8584" y="7418"/>
              <a:chExt cx="736" cy="714"/>
            </a:xfrm>
          </p:grpSpPr>
          <p:pic>
            <p:nvPicPr>
              <p:cNvPr id="584708" name="Picture 4"/>
              <p:cNvPicPr>
                <a:picLocks noChangeAspect="1" noChangeArrowheads="1"/>
              </p:cNvPicPr>
              <p:nvPr/>
            </p:nvPicPr>
            <p:blipFill>
              <a:blip r:embed="rId3" cstate="print"/>
              <a:srcRect/>
              <a:stretch>
                <a:fillRect/>
              </a:stretch>
            </p:blipFill>
            <p:spPr bwMode="auto">
              <a:xfrm>
                <a:off x="8862" y="7753"/>
                <a:ext cx="341" cy="379"/>
              </a:xfrm>
              <a:prstGeom prst="rect">
                <a:avLst/>
              </a:prstGeom>
              <a:noFill/>
              <a:ln w="9525">
                <a:noFill/>
                <a:miter lim="800000"/>
                <a:headEnd/>
                <a:tailEnd/>
              </a:ln>
            </p:spPr>
          </p:pic>
          <p:pic>
            <p:nvPicPr>
              <p:cNvPr id="584709" name="Picture 5"/>
              <p:cNvPicPr>
                <a:picLocks noChangeAspect="1" noChangeArrowheads="1"/>
              </p:cNvPicPr>
              <p:nvPr/>
            </p:nvPicPr>
            <p:blipFill>
              <a:blip r:embed="rId4" cstate="print"/>
              <a:srcRect/>
              <a:stretch>
                <a:fillRect/>
              </a:stretch>
            </p:blipFill>
            <p:spPr bwMode="auto">
              <a:xfrm>
                <a:off x="8862" y="7753"/>
                <a:ext cx="341" cy="379"/>
              </a:xfrm>
              <a:prstGeom prst="rect">
                <a:avLst/>
              </a:prstGeom>
              <a:noFill/>
              <a:ln w="9525">
                <a:noFill/>
                <a:miter lim="800000"/>
                <a:headEnd/>
                <a:tailEnd/>
              </a:ln>
            </p:spPr>
          </p:pic>
          <p:pic>
            <p:nvPicPr>
              <p:cNvPr id="584710" name="Picture 6"/>
              <p:cNvPicPr>
                <a:picLocks noChangeAspect="1" noChangeArrowheads="1"/>
              </p:cNvPicPr>
              <p:nvPr/>
            </p:nvPicPr>
            <p:blipFill>
              <a:blip r:embed="rId5" cstate="print"/>
              <a:srcRect/>
              <a:stretch>
                <a:fillRect/>
              </a:stretch>
            </p:blipFill>
            <p:spPr bwMode="auto">
              <a:xfrm>
                <a:off x="8662" y="7737"/>
                <a:ext cx="341" cy="379"/>
              </a:xfrm>
              <a:prstGeom prst="rect">
                <a:avLst/>
              </a:prstGeom>
              <a:noFill/>
              <a:ln w="9525">
                <a:noFill/>
                <a:miter lim="800000"/>
                <a:headEnd/>
                <a:tailEnd/>
              </a:ln>
            </p:spPr>
          </p:pic>
          <p:pic>
            <p:nvPicPr>
              <p:cNvPr id="584711" name="Picture 7"/>
              <p:cNvPicPr>
                <a:picLocks noChangeAspect="1" noChangeArrowheads="1"/>
              </p:cNvPicPr>
              <p:nvPr/>
            </p:nvPicPr>
            <p:blipFill>
              <a:blip r:embed="rId6" cstate="print"/>
              <a:srcRect/>
              <a:stretch>
                <a:fillRect/>
              </a:stretch>
            </p:blipFill>
            <p:spPr bwMode="auto">
              <a:xfrm>
                <a:off x="8662" y="7737"/>
                <a:ext cx="341" cy="379"/>
              </a:xfrm>
              <a:prstGeom prst="rect">
                <a:avLst/>
              </a:prstGeom>
              <a:noFill/>
              <a:ln w="9525">
                <a:noFill/>
                <a:miter lim="800000"/>
                <a:headEnd/>
                <a:tailEnd/>
              </a:ln>
            </p:spPr>
          </p:pic>
          <p:pic>
            <p:nvPicPr>
              <p:cNvPr id="584712" name="Picture 8"/>
              <p:cNvPicPr>
                <a:picLocks noChangeAspect="1" noChangeArrowheads="1"/>
              </p:cNvPicPr>
              <p:nvPr/>
            </p:nvPicPr>
            <p:blipFill>
              <a:blip r:embed="rId7" cstate="print"/>
              <a:srcRect/>
              <a:stretch>
                <a:fillRect/>
              </a:stretch>
            </p:blipFill>
            <p:spPr bwMode="auto">
              <a:xfrm>
                <a:off x="8979" y="7602"/>
                <a:ext cx="341" cy="378"/>
              </a:xfrm>
              <a:prstGeom prst="rect">
                <a:avLst/>
              </a:prstGeom>
              <a:noFill/>
              <a:ln w="9525">
                <a:noFill/>
                <a:miter lim="800000"/>
                <a:headEnd/>
                <a:tailEnd/>
              </a:ln>
            </p:spPr>
          </p:pic>
          <p:pic>
            <p:nvPicPr>
              <p:cNvPr id="584713" name="Picture 9"/>
              <p:cNvPicPr>
                <a:picLocks noChangeAspect="1" noChangeArrowheads="1"/>
              </p:cNvPicPr>
              <p:nvPr/>
            </p:nvPicPr>
            <p:blipFill>
              <a:blip r:embed="rId8" cstate="print"/>
              <a:srcRect/>
              <a:stretch>
                <a:fillRect/>
              </a:stretch>
            </p:blipFill>
            <p:spPr bwMode="auto">
              <a:xfrm>
                <a:off x="8979" y="7602"/>
                <a:ext cx="341" cy="378"/>
              </a:xfrm>
              <a:prstGeom prst="rect">
                <a:avLst/>
              </a:prstGeom>
              <a:noFill/>
              <a:ln w="9525">
                <a:noFill/>
                <a:miter lim="800000"/>
                <a:headEnd/>
                <a:tailEnd/>
              </a:ln>
            </p:spPr>
          </p:pic>
          <p:pic>
            <p:nvPicPr>
              <p:cNvPr id="584714" name="Picture 10"/>
              <p:cNvPicPr>
                <a:picLocks noChangeAspect="1" noChangeArrowheads="1"/>
              </p:cNvPicPr>
              <p:nvPr/>
            </p:nvPicPr>
            <p:blipFill>
              <a:blip r:embed="rId9" cstate="print"/>
              <a:srcRect/>
              <a:stretch>
                <a:fillRect/>
              </a:stretch>
            </p:blipFill>
            <p:spPr bwMode="auto">
              <a:xfrm>
                <a:off x="8584" y="7569"/>
                <a:ext cx="341" cy="379"/>
              </a:xfrm>
              <a:prstGeom prst="rect">
                <a:avLst/>
              </a:prstGeom>
              <a:noFill/>
              <a:ln w="9525">
                <a:noFill/>
                <a:miter lim="800000"/>
                <a:headEnd/>
                <a:tailEnd/>
              </a:ln>
            </p:spPr>
          </p:pic>
          <p:pic>
            <p:nvPicPr>
              <p:cNvPr id="584715" name="Picture 11"/>
              <p:cNvPicPr>
                <a:picLocks noChangeAspect="1" noChangeArrowheads="1"/>
              </p:cNvPicPr>
              <p:nvPr/>
            </p:nvPicPr>
            <p:blipFill>
              <a:blip r:embed="rId10" cstate="print"/>
              <a:srcRect/>
              <a:stretch>
                <a:fillRect/>
              </a:stretch>
            </p:blipFill>
            <p:spPr bwMode="auto">
              <a:xfrm>
                <a:off x="8584" y="7569"/>
                <a:ext cx="341" cy="379"/>
              </a:xfrm>
              <a:prstGeom prst="rect">
                <a:avLst/>
              </a:prstGeom>
              <a:noFill/>
              <a:ln w="9525">
                <a:noFill/>
                <a:miter lim="800000"/>
                <a:headEnd/>
                <a:tailEnd/>
              </a:ln>
            </p:spPr>
          </p:pic>
          <p:pic>
            <p:nvPicPr>
              <p:cNvPr id="584716" name="Picture 12"/>
              <p:cNvPicPr>
                <a:picLocks noChangeAspect="1" noChangeArrowheads="1"/>
              </p:cNvPicPr>
              <p:nvPr/>
            </p:nvPicPr>
            <p:blipFill>
              <a:blip r:embed="rId11" cstate="print"/>
              <a:srcRect/>
              <a:stretch>
                <a:fillRect/>
              </a:stretch>
            </p:blipFill>
            <p:spPr bwMode="auto">
              <a:xfrm>
                <a:off x="8901" y="7434"/>
                <a:ext cx="341" cy="379"/>
              </a:xfrm>
              <a:prstGeom prst="rect">
                <a:avLst/>
              </a:prstGeom>
              <a:noFill/>
              <a:ln w="9525">
                <a:noFill/>
                <a:miter lim="800000"/>
                <a:headEnd/>
                <a:tailEnd/>
              </a:ln>
            </p:spPr>
          </p:pic>
          <p:pic>
            <p:nvPicPr>
              <p:cNvPr id="584717" name="Picture 13"/>
              <p:cNvPicPr>
                <a:picLocks noChangeAspect="1" noChangeArrowheads="1"/>
              </p:cNvPicPr>
              <p:nvPr/>
            </p:nvPicPr>
            <p:blipFill>
              <a:blip r:embed="rId12" cstate="print"/>
              <a:srcRect/>
              <a:stretch>
                <a:fillRect/>
              </a:stretch>
            </p:blipFill>
            <p:spPr bwMode="auto">
              <a:xfrm>
                <a:off x="8901" y="7434"/>
                <a:ext cx="341" cy="379"/>
              </a:xfrm>
              <a:prstGeom prst="rect">
                <a:avLst/>
              </a:prstGeom>
              <a:noFill/>
              <a:ln w="9525">
                <a:noFill/>
                <a:miter lim="800000"/>
                <a:headEnd/>
                <a:tailEnd/>
              </a:ln>
            </p:spPr>
          </p:pic>
          <p:pic>
            <p:nvPicPr>
              <p:cNvPr id="584718" name="Picture 14"/>
              <p:cNvPicPr>
                <a:picLocks noChangeAspect="1" noChangeArrowheads="1"/>
              </p:cNvPicPr>
              <p:nvPr/>
            </p:nvPicPr>
            <p:blipFill>
              <a:blip r:embed="rId13" cstate="print"/>
              <a:srcRect/>
              <a:stretch>
                <a:fillRect/>
              </a:stretch>
            </p:blipFill>
            <p:spPr bwMode="auto">
              <a:xfrm>
                <a:off x="8701" y="7418"/>
                <a:ext cx="341" cy="378"/>
              </a:xfrm>
              <a:prstGeom prst="rect">
                <a:avLst/>
              </a:prstGeom>
              <a:noFill/>
              <a:ln w="9525">
                <a:noFill/>
                <a:miter lim="800000"/>
                <a:headEnd/>
                <a:tailEnd/>
              </a:ln>
            </p:spPr>
          </p:pic>
          <p:pic>
            <p:nvPicPr>
              <p:cNvPr id="584719" name="Picture 15"/>
              <p:cNvPicPr>
                <a:picLocks noChangeAspect="1" noChangeArrowheads="1"/>
              </p:cNvPicPr>
              <p:nvPr/>
            </p:nvPicPr>
            <p:blipFill>
              <a:blip r:embed="rId14" cstate="print"/>
              <a:srcRect/>
              <a:stretch>
                <a:fillRect/>
              </a:stretch>
            </p:blipFill>
            <p:spPr bwMode="auto">
              <a:xfrm>
                <a:off x="8701" y="7418"/>
                <a:ext cx="341" cy="378"/>
              </a:xfrm>
              <a:prstGeom prst="rect">
                <a:avLst/>
              </a:prstGeom>
              <a:noFill/>
              <a:ln w="9525">
                <a:noFill/>
                <a:miter lim="800000"/>
                <a:headEnd/>
                <a:tailEnd/>
              </a:ln>
            </p:spPr>
          </p:pic>
        </p:grpSp>
        <p:grpSp>
          <p:nvGrpSpPr>
            <p:cNvPr id="4" name="Group 16"/>
            <p:cNvGrpSpPr>
              <a:grpSpLocks noChangeAspect="1"/>
            </p:cNvGrpSpPr>
            <p:nvPr/>
          </p:nvGrpSpPr>
          <p:grpSpPr bwMode="auto">
            <a:xfrm>
              <a:off x="4196" y="6601"/>
              <a:ext cx="381" cy="829"/>
              <a:chOff x="9027" y="7794"/>
              <a:chExt cx="381" cy="829"/>
            </a:xfrm>
          </p:grpSpPr>
          <p:pic>
            <p:nvPicPr>
              <p:cNvPr id="584721" name="Picture 17"/>
              <p:cNvPicPr>
                <a:picLocks noChangeAspect="1" noChangeArrowheads="1"/>
              </p:cNvPicPr>
              <p:nvPr/>
            </p:nvPicPr>
            <p:blipFill>
              <a:blip r:embed="rId15" cstate="print"/>
              <a:srcRect/>
              <a:stretch>
                <a:fillRect/>
              </a:stretch>
            </p:blipFill>
            <p:spPr bwMode="auto">
              <a:xfrm>
                <a:off x="9027" y="8125"/>
                <a:ext cx="342" cy="378"/>
              </a:xfrm>
              <a:prstGeom prst="rect">
                <a:avLst/>
              </a:prstGeom>
              <a:noFill/>
              <a:ln w="9525">
                <a:noFill/>
                <a:miter lim="800000"/>
                <a:headEnd/>
                <a:tailEnd/>
              </a:ln>
            </p:spPr>
          </p:pic>
          <p:pic>
            <p:nvPicPr>
              <p:cNvPr id="584722" name="Picture 18"/>
              <p:cNvPicPr>
                <a:picLocks noChangeAspect="1" noChangeArrowheads="1"/>
              </p:cNvPicPr>
              <p:nvPr/>
            </p:nvPicPr>
            <p:blipFill>
              <a:blip r:embed="rId16" cstate="print"/>
              <a:srcRect/>
              <a:stretch>
                <a:fillRect/>
              </a:stretch>
            </p:blipFill>
            <p:spPr bwMode="auto">
              <a:xfrm>
                <a:off x="9027" y="8125"/>
                <a:ext cx="342" cy="378"/>
              </a:xfrm>
              <a:prstGeom prst="rect">
                <a:avLst/>
              </a:prstGeom>
              <a:noFill/>
              <a:ln w="9525">
                <a:noFill/>
                <a:miter lim="800000"/>
                <a:headEnd/>
                <a:tailEnd/>
              </a:ln>
            </p:spPr>
          </p:pic>
          <p:pic>
            <p:nvPicPr>
              <p:cNvPr id="584723" name="Picture 19"/>
              <p:cNvPicPr>
                <a:picLocks noChangeAspect="1" noChangeArrowheads="1"/>
              </p:cNvPicPr>
              <p:nvPr/>
            </p:nvPicPr>
            <p:blipFill>
              <a:blip r:embed="rId17" cstate="print"/>
              <a:srcRect/>
              <a:stretch>
                <a:fillRect/>
              </a:stretch>
            </p:blipFill>
            <p:spPr bwMode="auto">
              <a:xfrm>
                <a:off x="9047" y="8244"/>
                <a:ext cx="341" cy="379"/>
              </a:xfrm>
              <a:prstGeom prst="rect">
                <a:avLst/>
              </a:prstGeom>
              <a:noFill/>
              <a:ln w="9525">
                <a:noFill/>
                <a:miter lim="800000"/>
                <a:headEnd/>
                <a:tailEnd/>
              </a:ln>
            </p:spPr>
          </p:pic>
          <p:pic>
            <p:nvPicPr>
              <p:cNvPr id="584724" name="Picture 20"/>
              <p:cNvPicPr>
                <a:picLocks noChangeAspect="1" noChangeArrowheads="1"/>
              </p:cNvPicPr>
              <p:nvPr/>
            </p:nvPicPr>
            <p:blipFill>
              <a:blip r:embed="rId18" cstate="print"/>
              <a:srcRect/>
              <a:stretch>
                <a:fillRect/>
              </a:stretch>
            </p:blipFill>
            <p:spPr bwMode="auto">
              <a:xfrm>
                <a:off x="9047" y="8244"/>
                <a:ext cx="341" cy="379"/>
              </a:xfrm>
              <a:prstGeom prst="rect">
                <a:avLst/>
              </a:prstGeom>
              <a:noFill/>
              <a:ln w="9525">
                <a:noFill/>
                <a:miter lim="800000"/>
                <a:headEnd/>
                <a:tailEnd/>
              </a:ln>
            </p:spPr>
          </p:pic>
          <p:pic>
            <p:nvPicPr>
              <p:cNvPr id="584725" name="Picture 21"/>
              <p:cNvPicPr>
                <a:picLocks noChangeAspect="1" noChangeArrowheads="1"/>
              </p:cNvPicPr>
              <p:nvPr/>
            </p:nvPicPr>
            <p:blipFill>
              <a:blip r:embed="rId19" cstate="print"/>
              <a:srcRect/>
              <a:stretch>
                <a:fillRect/>
              </a:stretch>
            </p:blipFill>
            <p:spPr bwMode="auto">
              <a:xfrm>
                <a:off x="9066" y="8141"/>
                <a:ext cx="342" cy="379"/>
              </a:xfrm>
              <a:prstGeom prst="rect">
                <a:avLst/>
              </a:prstGeom>
              <a:noFill/>
              <a:ln w="9525">
                <a:noFill/>
                <a:miter lim="800000"/>
                <a:headEnd/>
                <a:tailEnd/>
              </a:ln>
            </p:spPr>
          </p:pic>
          <p:pic>
            <p:nvPicPr>
              <p:cNvPr id="584726" name="Picture 22"/>
              <p:cNvPicPr>
                <a:picLocks noChangeAspect="1" noChangeArrowheads="1"/>
              </p:cNvPicPr>
              <p:nvPr/>
            </p:nvPicPr>
            <p:blipFill>
              <a:blip r:embed="rId20" cstate="print"/>
              <a:srcRect/>
              <a:stretch>
                <a:fillRect/>
              </a:stretch>
            </p:blipFill>
            <p:spPr bwMode="auto">
              <a:xfrm>
                <a:off x="9066" y="8141"/>
                <a:ext cx="342" cy="379"/>
              </a:xfrm>
              <a:prstGeom prst="rect">
                <a:avLst/>
              </a:prstGeom>
              <a:noFill/>
              <a:ln w="9525">
                <a:noFill/>
                <a:miter lim="800000"/>
                <a:headEnd/>
                <a:tailEnd/>
              </a:ln>
            </p:spPr>
          </p:pic>
          <p:grpSp>
            <p:nvGrpSpPr>
              <p:cNvPr id="5" name="Group 23"/>
              <p:cNvGrpSpPr>
                <a:grpSpLocks noChangeAspect="1"/>
              </p:cNvGrpSpPr>
              <p:nvPr/>
            </p:nvGrpSpPr>
            <p:grpSpPr bwMode="auto">
              <a:xfrm>
                <a:off x="9027" y="7794"/>
                <a:ext cx="381" cy="504"/>
                <a:chOff x="8450" y="5094"/>
                <a:chExt cx="381" cy="504"/>
              </a:xfrm>
            </p:grpSpPr>
            <p:pic>
              <p:nvPicPr>
                <p:cNvPr id="584728" name="Picture 24"/>
                <p:cNvPicPr>
                  <a:picLocks noChangeAspect="1" noChangeArrowheads="1"/>
                </p:cNvPicPr>
                <p:nvPr/>
              </p:nvPicPr>
              <p:blipFill>
                <a:blip r:embed="rId21" cstate="print"/>
                <a:srcRect/>
                <a:stretch>
                  <a:fillRect/>
                </a:stretch>
              </p:blipFill>
              <p:spPr bwMode="auto">
                <a:xfrm>
                  <a:off x="8450" y="5197"/>
                  <a:ext cx="342" cy="379"/>
                </a:xfrm>
                <a:prstGeom prst="rect">
                  <a:avLst/>
                </a:prstGeom>
                <a:noFill/>
                <a:ln w="9525">
                  <a:noFill/>
                  <a:miter lim="800000"/>
                  <a:headEnd/>
                  <a:tailEnd/>
                </a:ln>
              </p:spPr>
            </p:pic>
            <p:pic>
              <p:nvPicPr>
                <p:cNvPr id="584729" name="Picture 25"/>
                <p:cNvPicPr>
                  <a:picLocks noChangeAspect="1" noChangeArrowheads="1"/>
                </p:cNvPicPr>
                <p:nvPr/>
              </p:nvPicPr>
              <p:blipFill>
                <a:blip r:embed="rId22" cstate="print"/>
                <a:srcRect/>
                <a:stretch>
                  <a:fillRect/>
                </a:stretch>
              </p:blipFill>
              <p:spPr bwMode="auto">
                <a:xfrm>
                  <a:off x="8450" y="5197"/>
                  <a:ext cx="342" cy="379"/>
                </a:xfrm>
                <a:prstGeom prst="rect">
                  <a:avLst/>
                </a:prstGeom>
                <a:noFill/>
                <a:ln w="9525">
                  <a:noFill/>
                  <a:miter lim="800000"/>
                  <a:headEnd/>
                  <a:tailEnd/>
                </a:ln>
              </p:spPr>
            </p:pic>
            <p:pic>
              <p:nvPicPr>
                <p:cNvPr id="584730" name="Picture 26"/>
                <p:cNvPicPr>
                  <a:picLocks noChangeAspect="1" noChangeArrowheads="1"/>
                </p:cNvPicPr>
                <p:nvPr/>
              </p:nvPicPr>
              <p:blipFill>
                <a:blip r:embed="rId23" cstate="print"/>
                <a:srcRect/>
                <a:stretch>
                  <a:fillRect/>
                </a:stretch>
              </p:blipFill>
              <p:spPr bwMode="auto">
                <a:xfrm>
                  <a:off x="8470" y="5094"/>
                  <a:ext cx="341" cy="379"/>
                </a:xfrm>
                <a:prstGeom prst="rect">
                  <a:avLst/>
                </a:prstGeom>
                <a:noFill/>
                <a:ln w="9525">
                  <a:noFill/>
                  <a:miter lim="800000"/>
                  <a:headEnd/>
                  <a:tailEnd/>
                </a:ln>
              </p:spPr>
            </p:pic>
            <p:pic>
              <p:nvPicPr>
                <p:cNvPr id="584731" name="Picture 27"/>
                <p:cNvPicPr>
                  <a:picLocks noChangeAspect="1" noChangeArrowheads="1"/>
                </p:cNvPicPr>
                <p:nvPr/>
              </p:nvPicPr>
              <p:blipFill>
                <a:blip r:embed="rId24" cstate="print"/>
                <a:srcRect/>
                <a:stretch>
                  <a:fillRect/>
                </a:stretch>
              </p:blipFill>
              <p:spPr bwMode="auto">
                <a:xfrm>
                  <a:off x="8470" y="5094"/>
                  <a:ext cx="341" cy="379"/>
                </a:xfrm>
                <a:prstGeom prst="rect">
                  <a:avLst/>
                </a:prstGeom>
                <a:noFill/>
                <a:ln w="9525">
                  <a:noFill/>
                  <a:miter lim="800000"/>
                  <a:headEnd/>
                  <a:tailEnd/>
                </a:ln>
              </p:spPr>
            </p:pic>
            <p:pic>
              <p:nvPicPr>
                <p:cNvPr id="584732" name="Picture 28"/>
                <p:cNvPicPr>
                  <a:picLocks noChangeAspect="1" noChangeArrowheads="1"/>
                </p:cNvPicPr>
                <p:nvPr/>
              </p:nvPicPr>
              <p:blipFill>
                <a:blip r:embed="rId25" cstate="print"/>
                <a:srcRect/>
                <a:stretch>
                  <a:fillRect/>
                </a:stretch>
              </p:blipFill>
              <p:spPr bwMode="auto">
                <a:xfrm>
                  <a:off x="8489" y="5219"/>
                  <a:ext cx="342" cy="379"/>
                </a:xfrm>
                <a:prstGeom prst="rect">
                  <a:avLst/>
                </a:prstGeom>
                <a:noFill/>
                <a:ln w="9525">
                  <a:noFill/>
                  <a:miter lim="800000"/>
                  <a:headEnd/>
                  <a:tailEnd/>
                </a:ln>
              </p:spPr>
            </p:pic>
            <p:pic>
              <p:nvPicPr>
                <p:cNvPr id="584733" name="Picture 29"/>
                <p:cNvPicPr>
                  <a:picLocks noChangeAspect="1" noChangeArrowheads="1"/>
                </p:cNvPicPr>
                <p:nvPr/>
              </p:nvPicPr>
              <p:blipFill>
                <a:blip r:embed="rId26" cstate="print"/>
                <a:srcRect/>
                <a:stretch>
                  <a:fillRect/>
                </a:stretch>
              </p:blipFill>
              <p:spPr bwMode="auto">
                <a:xfrm>
                  <a:off x="8489" y="5219"/>
                  <a:ext cx="342" cy="379"/>
                </a:xfrm>
                <a:prstGeom prst="rect">
                  <a:avLst/>
                </a:prstGeom>
                <a:noFill/>
                <a:ln w="9525">
                  <a:noFill/>
                  <a:miter lim="800000"/>
                  <a:headEnd/>
                  <a:tailEnd/>
                </a:ln>
              </p:spPr>
            </p:pic>
          </p:grpSp>
        </p:grpSp>
        <p:grpSp>
          <p:nvGrpSpPr>
            <p:cNvPr id="6" name="Group 30"/>
            <p:cNvGrpSpPr>
              <a:grpSpLocks noChangeAspect="1"/>
            </p:cNvGrpSpPr>
            <p:nvPr/>
          </p:nvGrpSpPr>
          <p:grpSpPr bwMode="auto">
            <a:xfrm>
              <a:off x="1881" y="7074"/>
              <a:ext cx="3227" cy="1057"/>
              <a:chOff x="6377" y="1646"/>
              <a:chExt cx="3227" cy="1057"/>
            </a:xfrm>
          </p:grpSpPr>
          <p:pic>
            <p:nvPicPr>
              <p:cNvPr id="584735" name="Picture 31"/>
              <p:cNvPicPr>
                <a:picLocks noChangeAspect="1" noChangeArrowheads="1"/>
              </p:cNvPicPr>
              <p:nvPr/>
            </p:nvPicPr>
            <p:blipFill>
              <a:blip r:embed="rId27" cstate="print"/>
              <a:srcRect/>
              <a:stretch>
                <a:fillRect/>
              </a:stretch>
            </p:blipFill>
            <p:spPr bwMode="auto">
              <a:xfrm>
                <a:off x="9092" y="1722"/>
                <a:ext cx="341" cy="379"/>
              </a:xfrm>
              <a:prstGeom prst="rect">
                <a:avLst/>
              </a:prstGeom>
              <a:noFill/>
              <a:ln w="9525">
                <a:noFill/>
                <a:miter lim="800000"/>
                <a:headEnd/>
                <a:tailEnd/>
              </a:ln>
            </p:spPr>
          </p:pic>
          <p:pic>
            <p:nvPicPr>
              <p:cNvPr id="584736" name="Picture 32"/>
              <p:cNvPicPr>
                <a:picLocks noChangeAspect="1" noChangeArrowheads="1"/>
              </p:cNvPicPr>
              <p:nvPr/>
            </p:nvPicPr>
            <p:blipFill>
              <a:blip r:embed="rId28" cstate="print"/>
              <a:srcRect/>
              <a:stretch>
                <a:fillRect/>
              </a:stretch>
            </p:blipFill>
            <p:spPr bwMode="auto">
              <a:xfrm>
                <a:off x="9092" y="1722"/>
                <a:ext cx="341" cy="379"/>
              </a:xfrm>
              <a:prstGeom prst="rect">
                <a:avLst/>
              </a:prstGeom>
              <a:noFill/>
              <a:ln w="9525">
                <a:noFill/>
                <a:miter lim="800000"/>
                <a:headEnd/>
                <a:tailEnd/>
              </a:ln>
            </p:spPr>
          </p:pic>
          <p:pic>
            <p:nvPicPr>
              <p:cNvPr id="584737" name="Picture 33"/>
              <p:cNvPicPr>
                <a:picLocks noChangeAspect="1" noChangeArrowheads="1"/>
              </p:cNvPicPr>
              <p:nvPr/>
            </p:nvPicPr>
            <p:blipFill>
              <a:blip r:embed="rId29" cstate="print"/>
              <a:srcRect/>
              <a:stretch>
                <a:fillRect/>
              </a:stretch>
            </p:blipFill>
            <p:spPr bwMode="auto">
              <a:xfrm>
                <a:off x="8726" y="1706"/>
                <a:ext cx="341" cy="378"/>
              </a:xfrm>
              <a:prstGeom prst="rect">
                <a:avLst/>
              </a:prstGeom>
              <a:noFill/>
              <a:ln w="9525">
                <a:noFill/>
                <a:miter lim="800000"/>
                <a:headEnd/>
                <a:tailEnd/>
              </a:ln>
            </p:spPr>
          </p:pic>
          <p:pic>
            <p:nvPicPr>
              <p:cNvPr id="584738" name="Picture 34"/>
              <p:cNvPicPr>
                <a:picLocks noChangeAspect="1" noChangeArrowheads="1"/>
              </p:cNvPicPr>
              <p:nvPr/>
            </p:nvPicPr>
            <p:blipFill>
              <a:blip r:embed="rId30" cstate="print"/>
              <a:srcRect/>
              <a:stretch>
                <a:fillRect/>
              </a:stretch>
            </p:blipFill>
            <p:spPr bwMode="auto">
              <a:xfrm>
                <a:off x="8726" y="1706"/>
                <a:ext cx="341" cy="378"/>
              </a:xfrm>
              <a:prstGeom prst="rect">
                <a:avLst/>
              </a:prstGeom>
              <a:noFill/>
              <a:ln w="9525">
                <a:noFill/>
                <a:miter lim="800000"/>
                <a:headEnd/>
                <a:tailEnd/>
              </a:ln>
            </p:spPr>
          </p:pic>
          <p:pic>
            <p:nvPicPr>
              <p:cNvPr id="584739" name="Picture 35"/>
              <p:cNvPicPr>
                <a:picLocks noChangeAspect="1" noChangeArrowheads="1"/>
              </p:cNvPicPr>
              <p:nvPr/>
            </p:nvPicPr>
            <p:blipFill>
              <a:blip r:embed="rId17" cstate="print"/>
              <a:srcRect/>
              <a:stretch>
                <a:fillRect/>
              </a:stretch>
            </p:blipFill>
            <p:spPr bwMode="auto">
              <a:xfrm>
                <a:off x="8375" y="1646"/>
                <a:ext cx="341" cy="379"/>
              </a:xfrm>
              <a:prstGeom prst="rect">
                <a:avLst/>
              </a:prstGeom>
              <a:noFill/>
              <a:ln w="9525">
                <a:noFill/>
                <a:miter lim="800000"/>
                <a:headEnd/>
                <a:tailEnd/>
              </a:ln>
            </p:spPr>
          </p:pic>
          <p:pic>
            <p:nvPicPr>
              <p:cNvPr id="584740" name="Picture 36"/>
              <p:cNvPicPr>
                <a:picLocks noChangeAspect="1" noChangeArrowheads="1"/>
              </p:cNvPicPr>
              <p:nvPr/>
            </p:nvPicPr>
            <p:blipFill>
              <a:blip r:embed="rId31" cstate="print"/>
              <a:srcRect/>
              <a:stretch>
                <a:fillRect/>
              </a:stretch>
            </p:blipFill>
            <p:spPr bwMode="auto">
              <a:xfrm>
                <a:off x="8375" y="1646"/>
                <a:ext cx="341" cy="379"/>
              </a:xfrm>
              <a:prstGeom prst="rect">
                <a:avLst/>
              </a:prstGeom>
              <a:noFill/>
              <a:ln w="9525">
                <a:noFill/>
                <a:miter lim="800000"/>
                <a:headEnd/>
                <a:tailEnd/>
              </a:ln>
            </p:spPr>
          </p:pic>
          <p:pic>
            <p:nvPicPr>
              <p:cNvPr id="584741" name="Picture 37"/>
              <p:cNvPicPr>
                <a:picLocks noChangeAspect="1" noChangeArrowheads="1"/>
              </p:cNvPicPr>
              <p:nvPr/>
            </p:nvPicPr>
            <p:blipFill>
              <a:blip r:embed="rId32" cstate="print"/>
              <a:srcRect/>
              <a:stretch>
                <a:fillRect/>
              </a:stretch>
            </p:blipFill>
            <p:spPr bwMode="auto">
              <a:xfrm>
                <a:off x="8906" y="1749"/>
                <a:ext cx="342" cy="379"/>
              </a:xfrm>
              <a:prstGeom prst="rect">
                <a:avLst/>
              </a:prstGeom>
              <a:noFill/>
              <a:ln w="9525">
                <a:noFill/>
                <a:miter lim="800000"/>
                <a:headEnd/>
                <a:tailEnd/>
              </a:ln>
            </p:spPr>
          </p:pic>
          <p:pic>
            <p:nvPicPr>
              <p:cNvPr id="584742" name="Picture 38"/>
              <p:cNvPicPr>
                <a:picLocks noChangeAspect="1" noChangeArrowheads="1"/>
              </p:cNvPicPr>
              <p:nvPr/>
            </p:nvPicPr>
            <p:blipFill>
              <a:blip r:embed="rId33" cstate="print"/>
              <a:srcRect/>
              <a:stretch>
                <a:fillRect/>
              </a:stretch>
            </p:blipFill>
            <p:spPr bwMode="auto">
              <a:xfrm>
                <a:off x="8906" y="1749"/>
                <a:ext cx="342" cy="379"/>
              </a:xfrm>
              <a:prstGeom prst="rect">
                <a:avLst/>
              </a:prstGeom>
              <a:noFill/>
              <a:ln w="9525">
                <a:noFill/>
                <a:miter lim="800000"/>
                <a:headEnd/>
                <a:tailEnd/>
              </a:ln>
            </p:spPr>
          </p:pic>
          <p:pic>
            <p:nvPicPr>
              <p:cNvPr id="584743" name="Picture 39"/>
              <p:cNvPicPr>
                <a:picLocks noChangeAspect="1" noChangeArrowheads="1"/>
              </p:cNvPicPr>
              <p:nvPr/>
            </p:nvPicPr>
            <p:blipFill>
              <a:blip r:embed="rId34" cstate="print"/>
              <a:srcRect/>
              <a:stretch>
                <a:fillRect/>
              </a:stretch>
            </p:blipFill>
            <p:spPr bwMode="auto">
              <a:xfrm>
                <a:off x="9238" y="1787"/>
                <a:ext cx="341" cy="379"/>
              </a:xfrm>
              <a:prstGeom prst="rect">
                <a:avLst/>
              </a:prstGeom>
              <a:noFill/>
              <a:ln w="9525">
                <a:noFill/>
                <a:miter lim="800000"/>
                <a:headEnd/>
                <a:tailEnd/>
              </a:ln>
            </p:spPr>
          </p:pic>
          <p:pic>
            <p:nvPicPr>
              <p:cNvPr id="584744" name="Picture 40"/>
              <p:cNvPicPr>
                <a:picLocks noChangeAspect="1" noChangeArrowheads="1"/>
              </p:cNvPicPr>
              <p:nvPr/>
            </p:nvPicPr>
            <p:blipFill>
              <a:blip r:embed="rId35" cstate="print"/>
              <a:srcRect/>
              <a:stretch>
                <a:fillRect/>
              </a:stretch>
            </p:blipFill>
            <p:spPr bwMode="auto">
              <a:xfrm>
                <a:off x="9238" y="1787"/>
                <a:ext cx="341" cy="379"/>
              </a:xfrm>
              <a:prstGeom prst="rect">
                <a:avLst/>
              </a:prstGeom>
              <a:noFill/>
              <a:ln w="9525">
                <a:noFill/>
                <a:miter lim="800000"/>
                <a:headEnd/>
                <a:tailEnd/>
              </a:ln>
            </p:spPr>
          </p:pic>
          <p:pic>
            <p:nvPicPr>
              <p:cNvPr id="584745" name="Picture 41"/>
              <p:cNvPicPr>
                <a:picLocks noChangeAspect="1" noChangeArrowheads="1"/>
              </p:cNvPicPr>
              <p:nvPr/>
            </p:nvPicPr>
            <p:blipFill>
              <a:blip r:embed="rId36" cstate="print"/>
              <a:srcRect/>
              <a:stretch>
                <a:fillRect/>
              </a:stretch>
            </p:blipFill>
            <p:spPr bwMode="auto">
              <a:xfrm>
                <a:off x="8550" y="1727"/>
                <a:ext cx="342" cy="379"/>
              </a:xfrm>
              <a:prstGeom prst="rect">
                <a:avLst/>
              </a:prstGeom>
              <a:noFill/>
              <a:ln w="9525">
                <a:noFill/>
                <a:miter lim="800000"/>
                <a:headEnd/>
                <a:tailEnd/>
              </a:ln>
            </p:spPr>
          </p:pic>
          <p:pic>
            <p:nvPicPr>
              <p:cNvPr id="584746" name="Picture 42"/>
              <p:cNvPicPr>
                <a:picLocks noChangeAspect="1" noChangeArrowheads="1"/>
              </p:cNvPicPr>
              <p:nvPr/>
            </p:nvPicPr>
            <p:blipFill>
              <a:blip r:embed="rId37" cstate="print"/>
              <a:srcRect/>
              <a:stretch>
                <a:fillRect/>
              </a:stretch>
            </p:blipFill>
            <p:spPr bwMode="auto">
              <a:xfrm>
                <a:off x="8550" y="1727"/>
                <a:ext cx="342" cy="379"/>
              </a:xfrm>
              <a:prstGeom prst="rect">
                <a:avLst/>
              </a:prstGeom>
              <a:noFill/>
              <a:ln w="9525">
                <a:noFill/>
                <a:miter lim="800000"/>
                <a:headEnd/>
                <a:tailEnd/>
              </a:ln>
            </p:spPr>
          </p:pic>
          <p:pic>
            <p:nvPicPr>
              <p:cNvPr id="584747" name="Picture 43"/>
              <p:cNvPicPr>
                <a:picLocks noChangeAspect="1" noChangeArrowheads="1"/>
              </p:cNvPicPr>
              <p:nvPr/>
            </p:nvPicPr>
            <p:blipFill>
              <a:blip r:embed="rId38" cstate="print"/>
              <a:srcRect/>
              <a:stretch>
                <a:fillRect/>
              </a:stretch>
            </p:blipFill>
            <p:spPr bwMode="auto">
              <a:xfrm>
                <a:off x="8233" y="1689"/>
                <a:ext cx="342" cy="379"/>
              </a:xfrm>
              <a:prstGeom prst="rect">
                <a:avLst/>
              </a:prstGeom>
              <a:noFill/>
              <a:ln w="9525">
                <a:noFill/>
                <a:miter lim="800000"/>
                <a:headEnd/>
                <a:tailEnd/>
              </a:ln>
            </p:spPr>
          </p:pic>
          <p:pic>
            <p:nvPicPr>
              <p:cNvPr id="584748" name="Picture 44"/>
              <p:cNvPicPr>
                <a:picLocks noChangeAspect="1" noChangeArrowheads="1"/>
              </p:cNvPicPr>
              <p:nvPr/>
            </p:nvPicPr>
            <p:blipFill>
              <a:blip r:embed="rId39" cstate="print"/>
              <a:srcRect/>
              <a:stretch>
                <a:fillRect/>
              </a:stretch>
            </p:blipFill>
            <p:spPr bwMode="auto">
              <a:xfrm>
                <a:off x="8233" y="1689"/>
                <a:ext cx="342" cy="379"/>
              </a:xfrm>
              <a:prstGeom prst="rect">
                <a:avLst/>
              </a:prstGeom>
              <a:noFill/>
              <a:ln w="9525">
                <a:noFill/>
                <a:miter lim="800000"/>
                <a:headEnd/>
                <a:tailEnd/>
              </a:ln>
            </p:spPr>
          </p:pic>
          <p:pic>
            <p:nvPicPr>
              <p:cNvPr id="584749" name="Picture 45"/>
              <p:cNvPicPr>
                <a:picLocks noChangeAspect="1" noChangeArrowheads="1"/>
              </p:cNvPicPr>
              <p:nvPr/>
            </p:nvPicPr>
            <p:blipFill>
              <a:blip r:embed="rId40" cstate="print"/>
              <a:srcRect/>
              <a:stretch>
                <a:fillRect/>
              </a:stretch>
            </p:blipFill>
            <p:spPr bwMode="auto">
              <a:xfrm>
                <a:off x="8960" y="1846"/>
                <a:ext cx="322" cy="358"/>
              </a:xfrm>
              <a:prstGeom prst="rect">
                <a:avLst/>
              </a:prstGeom>
              <a:noFill/>
              <a:ln w="9525">
                <a:noFill/>
                <a:miter lim="800000"/>
                <a:headEnd/>
                <a:tailEnd/>
              </a:ln>
            </p:spPr>
          </p:pic>
          <p:pic>
            <p:nvPicPr>
              <p:cNvPr id="584750" name="Picture 46"/>
              <p:cNvPicPr>
                <a:picLocks noChangeAspect="1" noChangeArrowheads="1"/>
              </p:cNvPicPr>
              <p:nvPr/>
            </p:nvPicPr>
            <p:blipFill>
              <a:blip r:embed="rId41" cstate="print"/>
              <a:srcRect/>
              <a:stretch>
                <a:fillRect/>
              </a:stretch>
            </p:blipFill>
            <p:spPr bwMode="auto">
              <a:xfrm>
                <a:off x="8960" y="1846"/>
                <a:ext cx="322" cy="358"/>
              </a:xfrm>
              <a:prstGeom prst="rect">
                <a:avLst/>
              </a:prstGeom>
              <a:noFill/>
              <a:ln w="9525">
                <a:noFill/>
                <a:miter lim="800000"/>
                <a:headEnd/>
                <a:tailEnd/>
              </a:ln>
            </p:spPr>
          </p:pic>
          <p:pic>
            <p:nvPicPr>
              <p:cNvPr id="584751" name="Picture 47"/>
              <p:cNvPicPr>
                <a:picLocks noChangeAspect="1" noChangeArrowheads="1"/>
              </p:cNvPicPr>
              <p:nvPr/>
            </p:nvPicPr>
            <p:blipFill>
              <a:blip r:embed="rId42" cstate="print"/>
              <a:srcRect/>
              <a:stretch>
                <a:fillRect/>
              </a:stretch>
            </p:blipFill>
            <p:spPr bwMode="auto">
              <a:xfrm>
                <a:off x="9145" y="1862"/>
                <a:ext cx="342" cy="379"/>
              </a:xfrm>
              <a:prstGeom prst="rect">
                <a:avLst/>
              </a:prstGeom>
              <a:noFill/>
              <a:ln w="9525">
                <a:noFill/>
                <a:miter lim="800000"/>
                <a:headEnd/>
                <a:tailEnd/>
              </a:ln>
            </p:spPr>
          </p:pic>
          <p:pic>
            <p:nvPicPr>
              <p:cNvPr id="584752" name="Picture 48"/>
              <p:cNvPicPr>
                <a:picLocks noChangeAspect="1" noChangeArrowheads="1"/>
              </p:cNvPicPr>
              <p:nvPr/>
            </p:nvPicPr>
            <p:blipFill>
              <a:blip r:embed="rId43" cstate="print"/>
              <a:srcRect/>
              <a:stretch>
                <a:fillRect/>
              </a:stretch>
            </p:blipFill>
            <p:spPr bwMode="auto">
              <a:xfrm>
                <a:off x="9145" y="1862"/>
                <a:ext cx="342" cy="379"/>
              </a:xfrm>
              <a:prstGeom prst="rect">
                <a:avLst/>
              </a:prstGeom>
              <a:noFill/>
              <a:ln w="9525">
                <a:noFill/>
                <a:miter lim="800000"/>
                <a:headEnd/>
                <a:tailEnd/>
              </a:ln>
            </p:spPr>
          </p:pic>
          <p:pic>
            <p:nvPicPr>
              <p:cNvPr id="584753" name="Picture 49"/>
              <p:cNvPicPr>
                <a:picLocks noChangeAspect="1" noChangeArrowheads="1"/>
              </p:cNvPicPr>
              <p:nvPr/>
            </p:nvPicPr>
            <p:blipFill>
              <a:blip r:embed="rId44" cstate="print"/>
              <a:srcRect/>
              <a:stretch>
                <a:fillRect/>
              </a:stretch>
            </p:blipFill>
            <p:spPr bwMode="auto">
              <a:xfrm>
                <a:off x="8531" y="1830"/>
                <a:ext cx="322" cy="357"/>
              </a:xfrm>
              <a:prstGeom prst="rect">
                <a:avLst/>
              </a:prstGeom>
              <a:noFill/>
              <a:ln w="9525">
                <a:noFill/>
                <a:miter lim="800000"/>
                <a:headEnd/>
                <a:tailEnd/>
              </a:ln>
            </p:spPr>
          </p:pic>
          <p:pic>
            <p:nvPicPr>
              <p:cNvPr id="584754" name="Picture 50"/>
              <p:cNvPicPr>
                <a:picLocks noChangeAspect="1" noChangeArrowheads="1"/>
              </p:cNvPicPr>
              <p:nvPr/>
            </p:nvPicPr>
            <p:blipFill>
              <a:blip r:embed="rId45" cstate="print"/>
              <a:srcRect/>
              <a:stretch>
                <a:fillRect/>
              </a:stretch>
            </p:blipFill>
            <p:spPr bwMode="auto">
              <a:xfrm>
                <a:off x="8531" y="1830"/>
                <a:ext cx="322" cy="357"/>
              </a:xfrm>
              <a:prstGeom prst="rect">
                <a:avLst/>
              </a:prstGeom>
              <a:noFill/>
              <a:ln w="9525">
                <a:noFill/>
                <a:miter lim="800000"/>
                <a:headEnd/>
                <a:tailEnd/>
              </a:ln>
            </p:spPr>
          </p:pic>
          <p:pic>
            <p:nvPicPr>
              <p:cNvPr id="584755" name="Picture 51"/>
              <p:cNvPicPr>
                <a:picLocks noChangeAspect="1" noChangeArrowheads="1"/>
              </p:cNvPicPr>
              <p:nvPr/>
            </p:nvPicPr>
            <p:blipFill>
              <a:blip r:embed="rId46" cstate="print"/>
              <a:srcRect/>
              <a:stretch>
                <a:fillRect/>
              </a:stretch>
            </p:blipFill>
            <p:spPr bwMode="auto">
              <a:xfrm>
                <a:off x="8326" y="1803"/>
                <a:ext cx="341" cy="379"/>
              </a:xfrm>
              <a:prstGeom prst="rect">
                <a:avLst/>
              </a:prstGeom>
              <a:noFill/>
              <a:ln w="9525">
                <a:noFill/>
                <a:miter lim="800000"/>
                <a:headEnd/>
                <a:tailEnd/>
              </a:ln>
            </p:spPr>
          </p:pic>
          <p:pic>
            <p:nvPicPr>
              <p:cNvPr id="584756" name="Picture 52"/>
              <p:cNvPicPr>
                <a:picLocks noChangeAspect="1" noChangeArrowheads="1"/>
              </p:cNvPicPr>
              <p:nvPr/>
            </p:nvPicPr>
            <p:blipFill>
              <a:blip r:embed="rId47" cstate="print"/>
              <a:srcRect/>
              <a:stretch>
                <a:fillRect/>
              </a:stretch>
            </p:blipFill>
            <p:spPr bwMode="auto">
              <a:xfrm>
                <a:off x="8326" y="1803"/>
                <a:ext cx="341" cy="379"/>
              </a:xfrm>
              <a:prstGeom prst="rect">
                <a:avLst/>
              </a:prstGeom>
              <a:noFill/>
              <a:ln w="9525">
                <a:noFill/>
                <a:miter lim="800000"/>
                <a:headEnd/>
                <a:tailEnd/>
              </a:ln>
            </p:spPr>
          </p:pic>
          <p:pic>
            <p:nvPicPr>
              <p:cNvPr id="584757" name="Picture 53"/>
              <p:cNvPicPr>
                <a:picLocks noChangeAspect="1" noChangeArrowheads="1"/>
              </p:cNvPicPr>
              <p:nvPr/>
            </p:nvPicPr>
            <p:blipFill>
              <a:blip r:embed="rId48" cstate="print"/>
              <a:srcRect/>
              <a:stretch>
                <a:fillRect/>
              </a:stretch>
            </p:blipFill>
            <p:spPr bwMode="auto">
              <a:xfrm>
                <a:off x="7916" y="2079"/>
                <a:ext cx="342" cy="379"/>
              </a:xfrm>
              <a:prstGeom prst="rect">
                <a:avLst/>
              </a:prstGeom>
              <a:noFill/>
              <a:ln w="9525">
                <a:noFill/>
                <a:miter lim="800000"/>
                <a:headEnd/>
                <a:tailEnd/>
              </a:ln>
            </p:spPr>
          </p:pic>
          <p:pic>
            <p:nvPicPr>
              <p:cNvPr id="584758" name="Picture 54"/>
              <p:cNvPicPr>
                <a:picLocks noChangeAspect="1" noChangeArrowheads="1"/>
              </p:cNvPicPr>
              <p:nvPr/>
            </p:nvPicPr>
            <p:blipFill>
              <a:blip r:embed="rId49" cstate="print"/>
              <a:srcRect/>
              <a:stretch>
                <a:fillRect/>
              </a:stretch>
            </p:blipFill>
            <p:spPr bwMode="auto">
              <a:xfrm>
                <a:off x="7916" y="2079"/>
                <a:ext cx="342" cy="379"/>
              </a:xfrm>
              <a:prstGeom prst="rect">
                <a:avLst/>
              </a:prstGeom>
              <a:noFill/>
              <a:ln w="9525">
                <a:noFill/>
                <a:miter lim="800000"/>
                <a:headEnd/>
                <a:tailEnd/>
              </a:ln>
            </p:spPr>
          </p:pic>
          <p:pic>
            <p:nvPicPr>
              <p:cNvPr id="584759" name="Picture 55"/>
              <p:cNvPicPr>
                <a:picLocks noChangeAspect="1" noChangeArrowheads="1"/>
              </p:cNvPicPr>
              <p:nvPr/>
            </p:nvPicPr>
            <p:blipFill>
              <a:blip r:embed="rId50" cstate="print"/>
              <a:srcRect/>
              <a:stretch>
                <a:fillRect/>
              </a:stretch>
            </p:blipFill>
            <p:spPr bwMode="auto">
              <a:xfrm>
                <a:off x="7717" y="2090"/>
                <a:ext cx="341" cy="379"/>
              </a:xfrm>
              <a:prstGeom prst="rect">
                <a:avLst/>
              </a:prstGeom>
              <a:noFill/>
              <a:ln w="9525">
                <a:noFill/>
                <a:miter lim="800000"/>
                <a:headEnd/>
                <a:tailEnd/>
              </a:ln>
            </p:spPr>
          </p:pic>
          <p:pic>
            <p:nvPicPr>
              <p:cNvPr id="584760" name="Picture 56"/>
              <p:cNvPicPr>
                <a:picLocks noChangeAspect="1" noChangeArrowheads="1"/>
              </p:cNvPicPr>
              <p:nvPr/>
            </p:nvPicPr>
            <p:blipFill>
              <a:blip r:embed="rId51" cstate="print"/>
              <a:srcRect/>
              <a:stretch>
                <a:fillRect/>
              </a:stretch>
            </p:blipFill>
            <p:spPr bwMode="auto">
              <a:xfrm>
                <a:off x="7717" y="2090"/>
                <a:ext cx="341" cy="379"/>
              </a:xfrm>
              <a:prstGeom prst="rect">
                <a:avLst/>
              </a:prstGeom>
              <a:noFill/>
              <a:ln w="9525">
                <a:noFill/>
                <a:miter lim="800000"/>
                <a:headEnd/>
                <a:tailEnd/>
              </a:ln>
            </p:spPr>
          </p:pic>
          <p:pic>
            <p:nvPicPr>
              <p:cNvPr id="584761" name="Picture 57"/>
              <p:cNvPicPr>
                <a:picLocks noChangeAspect="1" noChangeArrowheads="1"/>
              </p:cNvPicPr>
              <p:nvPr/>
            </p:nvPicPr>
            <p:blipFill>
              <a:blip r:embed="rId52" cstate="print"/>
              <a:srcRect/>
              <a:stretch>
                <a:fillRect/>
              </a:stretch>
            </p:blipFill>
            <p:spPr bwMode="auto">
              <a:xfrm>
                <a:off x="9248" y="1949"/>
                <a:ext cx="341" cy="379"/>
              </a:xfrm>
              <a:prstGeom prst="rect">
                <a:avLst/>
              </a:prstGeom>
              <a:noFill/>
              <a:ln w="9525">
                <a:noFill/>
                <a:miter lim="800000"/>
                <a:headEnd/>
                <a:tailEnd/>
              </a:ln>
            </p:spPr>
          </p:pic>
          <p:pic>
            <p:nvPicPr>
              <p:cNvPr id="584762" name="Picture 58"/>
              <p:cNvPicPr>
                <a:picLocks noChangeAspect="1" noChangeArrowheads="1"/>
              </p:cNvPicPr>
              <p:nvPr/>
            </p:nvPicPr>
            <p:blipFill>
              <a:blip r:embed="rId53" cstate="print"/>
              <a:srcRect/>
              <a:stretch>
                <a:fillRect/>
              </a:stretch>
            </p:blipFill>
            <p:spPr bwMode="auto">
              <a:xfrm>
                <a:off x="9248" y="1949"/>
                <a:ext cx="341" cy="379"/>
              </a:xfrm>
              <a:prstGeom prst="rect">
                <a:avLst/>
              </a:prstGeom>
              <a:noFill/>
              <a:ln w="9525">
                <a:noFill/>
                <a:miter lim="800000"/>
                <a:headEnd/>
                <a:tailEnd/>
              </a:ln>
            </p:spPr>
          </p:pic>
          <p:pic>
            <p:nvPicPr>
              <p:cNvPr id="584763" name="Picture 59"/>
              <p:cNvPicPr>
                <a:picLocks noChangeAspect="1" noChangeArrowheads="1"/>
              </p:cNvPicPr>
              <p:nvPr/>
            </p:nvPicPr>
            <p:blipFill>
              <a:blip r:embed="rId54" cstate="print"/>
              <a:srcRect/>
              <a:stretch>
                <a:fillRect/>
              </a:stretch>
            </p:blipFill>
            <p:spPr bwMode="auto">
              <a:xfrm>
                <a:off x="8741" y="1890"/>
                <a:ext cx="351" cy="389"/>
              </a:xfrm>
              <a:prstGeom prst="rect">
                <a:avLst/>
              </a:prstGeom>
              <a:noFill/>
              <a:ln w="9525">
                <a:noFill/>
                <a:miter lim="800000"/>
                <a:headEnd/>
                <a:tailEnd/>
              </a:ln>
            </p:spPr>
          </p:pic>
          <p:pic>
            <p:nvPicPr>
              <p:cNvPr id="584764" name="Picture 60"/>
              <p:cNvPicPr>
                <a:picLocks noChangeAspect="1" noChangeArrowheads="1"/>
              </p:cNvPicPr>
              <p:nvPr/>
            </p:nvPicPr>
            <p:blipFill>
              <a:blip r:embed="rId55" cstate="print"/>
              <a:srcRect/>
              <a:stretch>
                <a:fillRect/>
              </a:stretch>
            </p:blipFill>
            <p:spPr bwMode="auto">
              <a:xfrm>
                <a:off x="8741" y="1890"/>
                <a:ext cx="351" cy="389"/>
              </a:xfrm>
              <a:prstGeom prst="rect">
                <a:avLst/>
              </a:prstGeom>
              <a:noFill/>
              <a:ln w="9525">
                <a:noFill/>
                <a:miter lim="800000"/>
                <a:headEnd/>
                <a:tailEnd/>
              </a:ln>
            </p:spPr>
          </p:pic>
          <p:pic>
            <p:nvPicPr>
              <p:cNvPr id="584765" name="Picture 61"/>
              <p:cNvPicPr>
                <a:picLocks noChangeAspect="1" noChangeArrowheads="1"/>
              </p:cNvPicPr>
              <p:nvPr/>
            </p:nvPicPr>
            <p:blipFill>
              <a:blip r:embed="rId56" cstate="print"/>
              <a:srcRect/>
              <a:stretch>
                <a:fillRect/>
              </a:stretch>
            </p:blipFill>
            <p:spPr bwMode="auto">
              <a:xfrm>
                <a:off x="8233" y="1906"/>
                <a:ext cx="342" cy="379"/>
              </a:xfrm>
              <a:prstGeom prst="rect">
                <a:avLst/>
              </a:prstGeom>
              <a:noFill/>
              <a:ln w="9525">
                <a:noFill/>
                <a:miter lim="800000"/>
                <a:headEnd/>
                <a:tailEnd/>
              </a:ln>
            </p:spPr>
          </p:pic>
          <p:pic>
            <p:nvPicPr>
              <p:cNvPr id="584766" name="Picture 62"/>
              <p:cNvPicPr>
                <a:picLocks noChangeAspect="1" noChangeArrowheads="1"/>
              </p:cNvPicPr>
              <p:nvPr/>
            </p:nvPicPr>
            <p:blipFill>
              <a:blip r:embed="rId57" cstate="print"/>
              <a:srcRect/>
              <a:stretch>
                <a:fillRect/>
              </a:stretch>
            </p:blipFill>
            <p:spPr bwMode="auto">
              <a:xfrm>
                <a:off x="8233" y="1906"/>
                <a:ext cx="342" cy="379"/>
              </a:xfrm>
              <a:prstGeom prst="rect">
                <a:avLst/>
              </a:prstGeom>
              <a:noFill/>
              <a:ln w="9525">
                <a:noFill/>
                <a:miter lim="800000"/>
                <a:headEnd/>
                <a:tailEnd/>
              </a:ln>
            </p:spPr>
          </p:pic>
          <p:pic>
            <p:nvPicPr>
              <p:cNvPr id="584767" name="Picture 63"/>
              <p:cNvPicPr>
                <a:picLocks noChangeAspect="1" noChangeArrowheads="1"/>
              </p:cNvPicPr>
              <p:nvPr/>
            </p:nvPicPr>
            <p:blipFill>
              <a:blip r:embed="rId58" cstate="print"/>
              <a:srcRect/>
              <a:stretch>
                <a:fillRect/>
              </a:stretch>
            </p:blipFill>
            <p:spPr bwMode="auto">
              <a:xfrm>
                <a:off x="8019" y="1911"/>
                <a:ext cx="341" cy="379"/>
              </a:xfrm>
              <a:prstGeom prst="rect">
                <a:avLst/>
              </a:prstGeom>
              <a:noFill/>
              <a:ln w="9525">
                <a:noFill/>
                <a:miter lim="800000"/>
                <a:headEnd/>
                <a:tailEnd/>
              </a:ln>
            </p:spPr>
          </p:pic>
          <p:pic>
            <p:nvPicPr>
              <p:cNvPr id="584768" name="Picture 64"/>
              <p:cNvPicPr>
                <a:picLocks noChangeAspect="1" noChangeArrowheads="1"/>
              </p:cNvPicPr>
              <p:nvPr/>
            </p:nvPicPr>
            <p:blipFill>
              <a:blip r:embed="rId59" cstate="print"/>
              <a:srcRect/>
              <a:stretch>
                <a:fillRect/>
              </a:stretch>
            </p:blipFill>
            <p:spPr bwMode="auto">
              <a:xfrm>
                <a:off x="8019" y="1911"/>
                <a:ext cx="341" cy="379"/>
              </a:xfrm>
              <a:prstGeom prst="rect">
                <a:avLst/>
              </a:prstGeom>
              <a:noFill/>
              <a:ln w="9525">
                <a:noFill/>
                <a:miter lim="800000"/>
                <a:headEnd/>
                <a:tailEnd/>
              </a:ln>
            </p:spPr>
          </p:pic>
          <p:pic>
            <p:nvPicPr>
              <p:cNvPr id="584769" name="Picture 65"/>
              <p:cNvPicPr>
                <a:picLocks noChangeAspect="1" noChangeArrowheads="1"/>
              </p:cNvPicPr>
              <p:nvPr/>
            </p:nvPicPr>
            <p:blipFill>
              <a:blip r:embed="rId60" cstate="print"/>
              <a:srcRect/>
              <a:stretch>
                <a:fillRect/>
              </a:stretch>
            </p:blipFill>
            <p:spPr bwMode="auto">
              <a:xfrm>
                <a:off x="7604" y="1927"/>
                <a:ext cx="342" cy="379"/>
              </a:xfrm>
              <a:prstGeom prst="rect">
                <a:avLst/>
              </a:prstGeom>
              <a:noFill/>
              <a:ln w="9525">
                <a:noFill/>
                <a:miter lim="800000"/>
                <a:headEnd/>
                <a:tailEnd/>
              </a:ln>
            </p:spPr>
          </p:pic>
          <p:pic>
            <p:nvPicPr>
              <p:cNvPr id="584770" name="Picture 66"/>
              <p:cNvPicPr>
                <a:picLocks noChangeAspect="1" noChangeArrowheads="1"/>
              </p:cNvPicPr>
              <p:nvPr/>
            </p:nvPicPr>
            <p:blipFill>
              <a:blip r:embed="rId61" cstate="print"/>
              <a:srcRect/>
              <a:stretch>
                <a:fillRect/>
              </a:stretch>
            </p:blipFill>
            <p:spPr bwMode="auto">
              <a:xfrm>
                <a:off x="7604" y="1927"/>
                <a:ext cx="342" cy="379"/>
              </a:xfrm>
              <a:prstGeom prst="rect">
                <a:avLst/>
              </a:prstGeom>
              <a:noFill/>
              <a:ln w="9525">
                <a:noFill/>
                <a:miter lim="800000"/>
                <a:headEnd/>
                <a:tailEnd/>
              </a:ln>
            </p:spPr>
          </p:pic>
          <p:pic>
            <p:nvPicPr>
              <p:cNvPr id="584771" name="Picture 67"/>
              <p:cNvPicPr>
                <a:picLocks noChangeAspect="1" noChangeArrowheads="1"/>
              </p:cNvPicPr>
              <p:nvPr/>
            </p:nvPicPr>
            <p:blipFill>
              <a:blip r:embed="rId62" cstate="print"/>
              <a:srcRect/>
              <a:stretch>
                <a:fillRect/>
              </a:stretch>
            </p:blipFill>
            <p:spPr bwMode="auto">
              <a:xfrm>
                <a:off x="7912" y="1743"/>
                <a:ext cx="341" cy="379"/>
              </a:xfrm>
              <a:prstGeom prst="rect">
                <a:avLst/>
              </a:prstGeom>
              <a:noFill/>
              <a:ln w="9525">
                <a:noFill/>
                <a:miter lim="800000"/>
                <a:headEnd/>
                <a:tailEnd/>
              </a:ln>
            </p:spPr>
          </p:pic>
          <p:pic>
            <p:nvPicPr>
              <p:cNvPr id="584772" name="Picture 68"/>
              <p:cNvPicPr>
                <a:picLocks noChangeAspect="1" noChangeArrowheads="1"/>
              </p:cNvPicPr>
              <p:nvPr/>
            </p:nvPicPr>
            <p:blipFill>
              <a:blip r:embed="rId63" cstate="print"/>
              <a:srcRect/>
              <a:stretch>
                <a:fillRect/>
              </a:stretch>
            </p:blipFill>
            <p:spPr bwMode="auto">
              <a:xfrm>
                <a:off x="7912" y="1743"/>
                <a:ext cx="341" cy="379"/>
              </a:xfrm>
              <a:prstGeom prst="rect">
                <a:avLst/>
              </a:prstGeom>
              <a:noFill/>
              <a:ln w="9525">
                <a:noFill/>
                <a:miter lim="800000"/>
                <a:headEnd/>
                <a:tailEnd/>
              </a:ln>
            </p:spPr>
          </p:pic>
          <p:pic>
            <p:nvPicPr>
              <p:cNvPr id="584773" name="Picture 69"/>
              <p:cNvPicPr>
                <a:picLocks noChangeAspect="1" noChangeArrowheads="1"/>
              </p:cNvPicPr>
              <p:nvPr/>
            </p:nvPicPr>
            <p:blipFill>
              <a:blip r:embed="rId64" cstate="print"/>
              <a:srcRect/>
              <a:stretch>
                <a:fillRect/>
              </a:stretch>
            </p:blipFill>
            <p:spPr bwMode="auto">
              <a:xfrm>
                <a:off x="7712" y="1754"/>
                <a:ext cx="341" cy="379"/>
              </a:xfrm>
              <a:prstGeom prst="rect">
                <a:avLst/>
              </a:prstGeom>
              <a:noFill/>
              <a:ln w="9525">
                <a:noFill/>
                <a:miter lim="800000"/>
                <a:headEnd/>
                <a:tailEnd/>
              </a:ln>
            </p:spPr>
          </p:pic>
          <p:pic>
            <p:nvPicPr>
              <p:cNvPr id="584774" name="Picture 70"/>
              <p:cNvPicPr>
                <a:picLocks noChangeAspect="1" noChangeArrowheads="1"/>
              </p:cNvPicPr>
              <p:nvPr/>
            </p:nvPicPr>
            <p:blipFill>
              <a:blip r:embed="rId65" cstate="print"/>
              <a:srcRect/>
              <a:stretch>
                <a:fillRect/>
              </a:stretch>
            </p:blipFill>
            <p:spPr bwMode="auto">
              <a:xfrm>
                <a:off x="7712" y="1754"/>
                <a:ext cx="341" cy="379"/>
              </a:xfrm>
              <a:prstGeom prst="rect">
                <a:avLst/>
              </a:prstGeom>
              <a:noFill/>
              <a:ln w="9525">
                <a:noFill/>
                <a:miter lim="800000"/>
                <a:headEnd/>
                <a:tailEnd/>
              </a:ln>
            </p:spPr>
          </p:pic>
          <p:pic>
            <p:nvPicPr>
              <p:cNvPr id="584775" name="Picture 71"/>
              <p:cNvPicPr>
                <a:picLocks noChangeAspect="1" noChangeArrowheads="1"/>
              </p:cNvPicPr>
              <p:nvPr/>
            </p:nvPicPr>
            <p:blipFill>
              <a:blip r:embed="rId66" cstate="print"/>
              <a:srcRect/>
              <a:stretch>
                <a:fillRect/>
              </a:stretch>
            </p:blipFill>
            <p:spPr bwMode="auto">
              <a:xfrm>
                <a:off x="9160" y="2036"/>
                <a:ext cx="341" cy="379"/>
              </a:xfrm>
              <a:prstGeom prst="rect">
                <a:avLst/>
              </a:prstGeom>
              <a:noFill/>
              <a:ln w="9525">
                <a:noFill/>
                <a:miter lim="800000"/>
                <a:headEnd/>
                <a:tailEnd/>
              </a:ln>
            </p:spPr>
          </p:pic>
          <p:pic>
            <p:nvPicPr>
              <p:cNvPr id="584776" name="Picture 72"/>
              <p:cNvPicPr>
                <a:picLocks noChangeAspect="1" noChangeArrowheads="1"/>
              </p:cNvPicPr>
              <p:nvPr/>
            </p:nvPicPr>
            <p:blipFill>
              <a:blip r:embed="rId67" cstate="print"/>
              <a:srcRect/>
              <a:stretch>
                <a:fillRect/>
              </a:stretch>
            </p:blipFill>
            <p:spPr bwMode="auto">
              <a:xfrm>
                <a:off x="9160" y="2036"/>
                <a:ext cx="341" cy="379"/>
              </a:xfrm>
              <a:prstGeom prst="rect">
                <a:avLst/>
              </a:prstGeom>
              <a:noFill/>
              <a:ln w="9525">
                <a:noFill/>
                <a:miter lim="800000"/>
                <a:headEnd/>
                <a:tailEnd/>
              </a:ln>
            </p:spPr>
          </p:pic>
          <p:pic>
            <p:nvPicPr>
              <p:cNvPr id="584777" name="Picture 73"/>
              <p:cNvPicPr>
                <a:picLocks noChangeAspect="1" noChangeArrowheads="1"/>
              </p:cNvPicPr>
              <p:nvPr/>
            </p:nvPicPr>
            <p:blipFill>
              <a:blip r:embed="rId68" cstate="print"/>
              <a:srcRect/>
              <a:stretch>
                <a:fillRect/>
              </a:stretch>
            </p:blipFill>
            <p:spPr bwMode="auto">
              <a:xfrm>
                <a:off x="8970" y="2047"/>
                <a:ext cx="321" cy="357"/>
              </a:xfrm>
              <a:prstGeom prst="rect">
                <a:avLst/>
              </a:prstGeom>
              <a:noFill/>
              <a:ln w="9525">
                <a:noFill/>
                <a:miter lim="800000"/>
                <a:headEnd/>
                <a:tailEnd/>
              </a:ln>
            </p:spPr>
          </p:pic>
          <p:pic>
            <p:nvPicPr>
              <p:cNvPr id="584778" name="Picture 74"/>
              <p:cNvPicPr>
                <a:picLocks noChangeAspect="1" noChangeArrowheads="1"/>
              </p:cNvPicPr>
              <p:nvPr/>
            </p:nvPicPr>
            <p:blipFill>
              <a:blip r:embed="rId69" cstate="print"/>
              <a:srcRect/>
              <a:stretch>
                <a:fillRect/>
              </a:stretch>
            </p:blipFill>
            <p:spPr bwMode="auto">
              <a:xfrm>
                <a:off x="8970" y="2047"/>
                <a:ext cx="321" cy="357"/>
              </a:xfrm>
              <a:prstGeom prst="rect">
                <a:avLst/>
              </a:prstGeom>
              <a:noFill/>
              <a:ln w="9525">
                <a:noFill/>
                <a:miter lim="800000"/>
                <a:headEnd/>
                <a:tailEnd/>
              </a:ln>
            </p:spPr>
          </p:pic>
          <p:pic>
            <p:nvPicPr>
              <p:cNvPr id="584779" name="Picture 75"/>
              <p:cNvPicPr>
                <a:picLocks noChangeAspect="1" noChangeArrowheads="1"/>
              </p:cNvPicPr>
              <p:nvPr/>
            </p:nvPicPr>
            <p:blipFill>
              <a:blip r:embed="rId70" cstate="print"/>
              <a:srcRect/>
              <a:stretch>
                <a:fillRect/>
              </a:stretch>
            </p:blipFill>
            <p:spPr bwMode="auto">
              <a:xfrm>
                <a:off x="8331" y="2009"/>
                <a:ext cx="341" cy="379"/>
              </a:xfrm>
              <a:prstGeom prst="rect">
                <a:avLst/>
              </a:prstGeom>
              <a:noFill/>
              <a:ln w="9525">
                <a:noFill/>
                <a:miter lim="800000"/>
                <a:headEnd/>
                <a:tailEnd/>
              </a:ln>
            </p:spPr>
          </p:pic>
          <p:pic>
            <p:nvPicPr>
              <p:cNvPr id="584780" name="Picture 76"/>
              <p:cNvPicPr>
                <a:picLocks noChangeAspect="1" noChangeArrowheads="1"/>
              </p:cNvPicPr>
              <p:nvPr/>
            </p:nvPicPr>
            <p:blipFill>
              <a:blip r:embed="rId71" cstate="print"/>
              <a:srcRect/>
              <a:stretch>
                <a:fillRect/>
              </a:stretch>
            </p:blipFill>
            <p:spPr bwMode="auto">
              <a:xfrm>
                <a:off x="8331" y="2009"/>
                <a:ext cx="341" cy="379"/>
              </a:xfrm>
              <a:prstGeom prst="rect">
                <a:avLst/>
              </a:prstGeom>
              <a:noFill/>
              <a:ln w="9525">
                <a:noFill/>
                <a:miter lim="800000"/>
                <a:headEnd/>
                <a:tailEnd/>
              </a:ln>
            </p:spPr>
          </p:pic>
          <p:pic>
            <p:nvPicPr>
              <p:cNvPr id="584781" name="Picture 77"/>
              <p:cNvPicPr>
                <a:picLocks noChangeAspect="1" noChangeArrowheads="1"/>
              </p:cNvPicPr>
              <p:nvPr/>
            </p:nvPicPr>
            <p:blipFill>
              <a:blip r:embed="rId72" cstate="print"/>
              <a:srcRect/>
              <a:stretch>
                <a:fillRect/>
              </a:stretch>
            </p:blipFill>
            <p:spPr bwMode="auto">
              <a:xfrm>
                <a:off x="8541" y="2030"/>
                <a:ext cx="321" cy="358"/>
              </a:xfrm>
              <a:prstGeom prst="rect">
                <a:avLst/>
              </a:prstGeom>
              <a:noFill/>
              <a:ln w="9525">
                <a:noFill/>
                <a:miter lim="800000"/>
                <a:headEnd/>
                <a:tailEnd/>
              </a:ln>
            </p:spPr>
          </p:pic>
          <p:pic>
            <p:nvPicPr>
              <p:cNvPr id="584782" name="Picture 78"/>
              <p:cNvPicPr>
                <a:picLocks noChangeAspect="1" noChangeArrowheads="1"/>
              </p:cNvPicPr>
              <p:nvPr/>
            </p:nvPicPr>
            <p:blipFill>
              <a:blip r:embed="rId73" cstate="print"/>
              <a:srcRect/>
              <a:stretch>
                <a:fillRect/>
              </a:stretch>
            </p:blipFill>
            <p:spPr bwMode="auto">
              <a:xfrm>
                <a:off x="8541" y="2030"/>
                <a:ext cx="321" cy="358"/>
              </a:xfrm>
              <a:prstGeom prst="rect">
                <a:avLst/>
              </a:prstGeom>
              <a:noFill/>
              <a:ln w="9525">
                <a:noFill/>
                <a:miter lim="800000"/>
                <a:headEnd/>
                <a:tailEnd/>
              </a:ln>
            </p:spPr>
          </p:pic>
          <p:pic>
            <p:nvPicPr>
              <p:cNvPr id="584783" name="Picture 79"/>
              <p:cNvPicPr>
                <a:picLocks noChangeAspect="1" noChangeArrowheads="1"/>
              </p:cNvPicPr>
              <p:nvPr/>
            </p:nvPicPr>
            <p:blipFill>
              <a:blip r:embed="rId74" cstate="print"/>
              <a:srcRect/>
              <a:stretch>
                <a:fillRect/>
              </a:stretch>
            </p:blipFill>
            <p:spPr bwMode="auto">
              <a:xfrm>
                <a:off x="9262" y="2144"/>
                <a:ext cx="342" cy="379"/>
              </a:xfrm>
              <a:prstGeom prst="rect">
                <a:avLst/>
              </a:prstGeom>
              <a:noFill/>
              <a:ln w="9525">
                <a:noFill/>
                <a:miter lim="800000"/>
                <a:headEnd/>
                <a:tailEnd/>
              </a:ln>
            </p:spPr>
          </p:pic>
          <p:pic>
            <p:nvPicPr>
              <p:cNvPr id="584784" name="Picture 80"/>
              <p:cNvPicPr>
                <a:picLocks noChangeAspect="1" noChangeArrowheads="1"/>
              </p:cNvPicPr>
              <p:nvPr/>
            </p:nvPicPr>
            <p:blipFill>
              <a:blip r:embed="rId75" cstate="print"/>
              <a:srcRect/>
              <a:stretch>
                <a:fillRect/>
              </a:stretch>
            </p:blipFill>
            <p:spPr bwMode="auto">
              <a:xfrm>
                <a:off x="9262" y="2144"/>
                <a:ext cx="342" cy="379"/>
              </a:xfrm>
              <a:prstGeom prst="rect">
                <a:avLst/>
              </a:prstGeom>
              <a:noFill/>
              <a:ln w="9525">
                <a:noFill/>
                <a:miter lim="800000"/>
                <a:headEnd/>
                <a:tailEnd/>
              </a:ln>
            </p:spPr>
          </p:pic>
          <p:pic>
            <p:nvPicPr>
              <p:cNvPr id="584785" name="Picture 81"/>
              <p:cNvPicPr>
                <a:picLocks noChangeAspect="1" noChangeArrowheads="1"/>
              </p:cNvPicPr>
              <p:nvPr/>
            </p:nvPicPr>
            <p:blipFill>
              <a:blip r:embed="rId76" cstate="print"/>
              <a:srcRect/>
              <a:stretch>
                <a:fillRect/>
              </a:stretch>
            </p:blipFill>
            <p:spPr bwMode="auto">
              <a:xfrm>
                <a:off x="8936" y="2149"/>
                <a:ext cx="341" cy="379"/>
              </a:xfrm>
              <a:prstGeom prst="rect">
                <a:avLst/>
              </a:prstGeom>
              <a:noFill/>
              <a:ln w="9525">
                <a:noFill/>
                <a:miter lim="800000"/>
                <a:headEnd/>
                <a:tailEnd/>
              </a:ln>
            </p:spPr>
          </p:pic>
          <p:pic>
            <p:nvPicPr>
              <p:cNvPr id="584786" name="Picture 82"/>
              <p:cNvPicPr>
                <a:picLocks noChangeAspect="1" noChangeArrowheads="1"/>
              </p:cNvPicPr>
              <p:nvPr/>
            </p:nvPicPr>
            <p:blipFill>
              <a:blip r:embed="rId77" cstate="print"/>
              <a:srcRect/>
              <a:stretch>
                <a:fillRect/>
              </a:stretch>
            </p:blipFill>
            <p:spPr bwMode="auto">
              <a:xfrm>
                <a:off x="8936" y="2149"/>
                <a:ext cx="341" cy="379"/>
              </a:xfrm>
              <a:prstGeom prst="rect">
                <a:avLst/>
              </a:prstGeom>
              <a:noFill/>
              <a:ln w="9525">
                <a:noFill/>
                <a:miter lim="800000"/>
                <a:headEnd/>
                <a:tailEnd/>
              </a:ln>
            </p:spPr>
          </p:pic>
          <p:pic>
            <p:nvPicPr>
              <p:cNvPr id="584787" name="Picture 83"/>
              <p:cNvPicPr>
                <a:picLocks noChangeAspect="1" noChangeArrowheads="1"/>
              </p:cNvPicPr>
              <p:nvPr/>
            </p:nvPicPr>
            <p:blipFill>
              <a:blip r:embed="rId78" cstate="print"/>
              <a:srcRect/>
              <a:stretch>
                <a:fillRect/>
              </a:stretch>
            </p:blipFill>
            <p:spPr bwMode="auto">
              <a:xfrm>
                <a:off x="8253" y="2133"/>
                <a:ext cx="341" cy="379"/>
              </a:xfrm>
              <a:prstGeom prst="rect">
                <a:avLst/>
              </a:prstGeom>
              <a:noFill/>
              <a:ln w="9525">
                <a:noFill/>
                <a:miter lim="800000"/>
                <a:headEnd/>
                <a:tailEnd/>
              </a:ln>
            </p:spPr>
          </p:pic>
          <p:pic>
            <p:nvPicPr>
              <p:cNvPr id="584788" name="Picture 84"/>
              <p:cNvPicPr>
                <a:picLocks noChangeAspect="1" noChangeArrowheads="1"/>
              </p:cNvPicPr>
              <p:nvPr/>
            </p:nvPicPr>
            <p:blipFill>
              <a:blip r:embed="rId79" cstate="print"/>
              <a:srcRect/>
              <a:stretch>
                <a:fillRect/>
              </a:stretch>
            </p:blipFill>
            <p:spPr bwMode="auto">
              <a:xfrm>
                <a:off x="8253" y="2133"/>
                <a:ext cx="341" cy="379"/>
              </a:xfrm>
              <a:prstGeom prst="rect">
                <a:avLst/>
              </a:prstGeom>
              <a:noFill/>
              <a:ln w="9525">
                <a:noFill/>
                <a:miter lim="800000"/>
                <a:headEnd/>
                <a:tailEnd/>
              </a:ln>
            </p:spPr>
          </p:pic>
          <p:pic>
            <p:nvPicPr>
              <p:cNvPr id="584789" name="Picture 85"/>
              <p:cNvPicPr>
                <a:picLocks noChangeAspect="1" noChangeArrowheads="1"/>
              </p:cNvPicPr>
              <p:nvPr/>
            </p:nvPicPr>
            <p:blipFill>
              <a:blip r:embed="rId80" cstate="print"/>
              <a:srcRect/>
              <a:stretch>
                <a:fillRect/>
              </a:stretch>
            </p:blipFill>
            <p:spPr bwMode="auto">
              <a:xfrm>
                <a:off x="8575" y="2139"/>
                <a:ext cx="341" cy="378"/>
              </a:xfrm>
              <a:prstGeom prst="rect">
                <a:avLst/>
              </a:prstGeom>
              <a:noFill/>
              <a:ln w="9525">
                <a:noFill/>
                <a:miter lim="800000"/>
                <a:headEnd/>
                <a:tailEnd/>
              </a:ln>
            </p:spPr>
          </p:pic>
          <p:pic>
            <p:nvPicPr>
              <p:cNvPr id="584790" name="Picture 86"/>
              <p:cNvPicPr>
                <a:picLocks noChangeAspect="1" noChangeArrowheads="1"/>
              </p:cNvPicPr>
              <p:nvPr/>
            </p:nvPicPr>
            <p:blipFill>
              <a:blip r:embed="rId81" cstate="print"/>
              <a:srcRect/>
              <a:stretch>
                <a:fillRect/>
              </a:stretch>
            </p:blipFill>
            <p:spPr bwMode="auto">
              <a:xfrm>
                <a:off x="8575" y="2139"/>
                <a:ext cx="341" cy="378"/>
              </a:xfrm>
              <a:prstGeom prst="rect">
                <a:avLst/>
              </a:prstGeom>
              <a:noFill/>
              <a:ln w="9525">
                <a:noFill/>
                <a:miter lim="800000"/>
                <a:headEnd/>
                <a:tailEnd/>
              </a:ln>
            </p:spPr>
          </p:pic>
          <p:pic>
            <p:nvPicPr>
              <p:cNvPr id="584791" name="Picture 87"/>
              <p:cNvPicPr>
                <a:picLocks noChangeAspect="1" noChangeArrowheads="1"/>
              </p:cNvPicPr>
              <p:nvPr/>
            </p:nvPicPr>
            <p:blipFill>
              <a:blip r:embed="rId82" cstate="print"/>
              <a:srcRect/>
              <a:stretch>
                <a:fillRect/>
              </a:stretch>
            </p:blipFill>
            <p:spPr bwMode="auto">
              <a:xfrm>
                <a:off x="9126" y="2214"/>
                <a:ext cx="341" cy="379"/>
              </a:xfrm>
              <a:prstGeom prst="rect">
                <a:avLst/>
              </a:prstGeom>
              <a:noFill/>
              <a:ln w="9525">
                <a:noFill/>
                <a:miter lim="800000"/>
                <a:headEnd/>
                <a:tailEnd/>
              </a:ln>
            </p:spPr>
          </p:pic>
          <p:pic>
            <p:nvPicPr>
              <p:cNvPr id="584792" name="Picture 88"/>
              <p:cNvPicPr>
                <a:picLocks noChangeAspect="1" noChangeArrowheads="1"/>
              </p:cNvPicPr>
              <p:nvPr/>
            </p:nvPicPr>
            <p:blipFill>
              <a:blip r:embed="rId83" cstate="print"/>
              <a:srcRect/>
              <a:stretch>
                <a:fillRect/>
              </a:stretch>
            </p:blipFill>
            <p:spPr bwMode="auto">
              <a:xfrm>
                <a:off x="9126" y="2214"/>
                <a:ext cx="341" cy="379"/>
              </a:xfrm>
              <a:prstGeom prst="rect">
                <a:avLst/>
              </a:prstGeom>
              <a:noFill/>
              <a:ln w="9525">
                <a:noFill/>
                <a:miter lim="800000"/>
                <a:headEnd/>
                <a:tailEnd/>
              </a:ln>
            </p:spPr>
          </p:pic>
          <p:pic>
            <p:nvPicPr>
              <p:cNvPr id="584793" name="Picture 89"/>
              <p:cNvPicPr>
                <a:picLocks noChangeAspect="1" noChangeArrowheads="1"/>
              </p:cNvPicPr>
              <p:nvPr/>
            </p:nvPicPr>
            <p:blipFill>
              <a:blip r:embed="rId84" cstate="print"/>
              <a:srcRect/>
              <a:stretch>
                <a:fillRect/>
              </a:stretch>
            </p:blipFill>
            <p:spPr bwMode="auto">
              <a:xfrm>
                <a:off x="8760" y="2193"/>
                <a:ext cx="341" cy="379"/>
              </a:xfrm>
              <a:prstGeom prst="rect">
                <a:avLst/>
              </a:prstGeom>
              <a:noFill/>
              <a:ln w="9525">
                <a:noFill/>
                <a:miter lim="800000"/>
                <a:headEnd/>
                <a:tailEnd/>
              </a:ln>
            </p:spPr>
          </p:pic>
          <p:pic>
            <p:nvPicPr>
              <p:cNvPr id="584794" name="Picture 90"/>
              <p:cNvPicPr>
                <a:picLocks noChangeAspect="1" noChangeArrowheads="1"/>
              </p:cNvPicPr>
              <p:nvPr/>
            </p:nvPicPr>
            <p:blipFill>
              <a:blip r:embed="rId85" cstate="print"/>
              <a:srcRect/>
              <a:stretch>
                <a:fillRect/>
              </a:stretch>
            </p:blipFill>
            <p:spPr bwMode="auto">
              <a:xfrm>
                <a:off x="8760" y="2193"/>
                <a:ext cx="341" cy="379"/>
              </a:xfrm>
              <a:prstGeom prst="rect">
                <a:avLst/>
              </a:prstGeom>
              <a:noFill/>
              <a:ln w="9525">
                <a:noFill/>
                <a:miter lim="800000"/>
                <a:headEnd/>
                <a:tailEnd/>
              </a:ln>
            </p:spPr>
          </p:pic>
          <p:pic>
            <p:nvPicPr>
              <p:cNvPr id="584795" name="Picture 91"/>
              <p:cNvPicPr>
                <a:picLocks noChangeAspect="1" noChangeArrowheads="1"/>
              </p:cNvPicPr>
              <p:nvPr/>
            </p:nvPicPr>
            <p:blipFill>
              <a:blip r:embed="rId86" cstate="print"/>
              <a:srcRect/>
              <a:stretch>
                <a:fillRect/>
              </a:stretch>
            </p:blipFill>
            <p:spPr bwMode="auto">
              <a:xfrm>
                <a:off x="8404" y="2209"/>
                <a:ext cx="341" cy="379"/>
              </a:xfrm>
              <a:prstGeom prst="rect">
                <a:avLst/>
              </a:prstGeom>
              <a:noFill/>
              <a:ln w="9525">
                <a:noFill/>
                <a:miter lim="800000"/>
                <a:headEnd/>
                <a:tailEnd/>
              </a:ln>
            </p:spPr>
          </p:pic>
          <p:pic>
            <p:nvPicPr>
              <p:cNvPr id="584796" name="Picture 92"/>
              <p:cNvPicPr>
                <a:picLocks noChangeAspect="1" noChangeArrowheads="1"/>
              </p:cNvPicPr>
              <p:nvPr/>
            </p:nvPicPr>
            <p:blipFill>
              <a:blip r:embed="rId87" cstate="print"/>
              <a:srcRect/>
              <a:stretch>
                <a:fillRect/>
              </a:stretch>
            </p:blipFill>
            <p:spPr bwMode="auto">
              <a:xfrm>
                <a:off x="8404" y="2209"/>
                <a:ext cx="341" cy="379"/>
              </a:xfrm>
              <a:prstGeom prst="rect">
                <a:avLst/>
              </a:prstGeom>
              <a:noFill/>
              <a:ln w="9525">
                <a:noFill/>
                <a:miter lim="800000"/>
                <a:headEnd/>
                <a:tailEnd/>
              </a:ln>
            </p:spPr>
          </p:pic>
          <p:grpSp>
            <p:nvGrpSpPr>
              <p:cNvPr id="7" name="Group 93"/>
              <p:cNvGrpSpPr>
                <a:grpSpLocks noChangeAspect="1"/>
              </p:cNvGrpSpPr>
              <p:nvPr/>
            </p:nvGrpSpPr>
            <p:grpSpPr bwMode="auto">
              <a:xfrm rot="20640000">
                <a:off x="6377" y="1654"/>
                <a:ext cx="1359" cy="1049"/>
                <a:chOff x="6377" y="1503"/>
                <a:chExt cx="1359" cy="1049"/>
              </a:xfrm>
            </p:grpSpPr>
            <p:pic>
              <p:nvPicPr>
                <p:cNvPr id="584798" name="Picture 94"/>
                <p:cNvPicPr>
                  <a:picLocks noChangeAspect="1" noChangeArrowheads="1"/>
                </p:cNvPicPr>
                <p:nvPr/>
              </p:nvPicPr>
              <p:blipFill>
                <a:blip r:embed="rId88" cstate="print"/>
                <a:srcRect/>
                <a:stretch>
                  <a:fillRect/>
                </a:stretch>
              </p:blipFill>
              <p:spPr bwMode="auto">
                <a:xfrm>
                  <a:off x="7201" y="1691"/>
                  <a:ext cx="327" cy="363"/>
                </a:xfrm>
                <a:prstGeom prst="rect">
                  <a:avLst/>
                </a:prstGeom>
                <a:noFill/>
                <a:ln w="9525">
                  <a:noFill/>
                  <a:miter lim="800000"/>
                  <a:headEnd/>
                  <a:tailEnd/>
                </a:ln>
              </p:spPr>
            </p:pic>
            <p:pic>
              <p:nvPicPr>
                <p:cNvPr id="584799" name="Picture 95"/>
                <p:cNvPicPr>
                  <a:picLocks noChangeAspect="1" noChangeArrowheads="1"/>
                </p:cNvPicPr>
                <p:nvPr/>
              </p:nvPicPr>
              <p:blipFill>
                <a:blip r:embed="rId89" cstate="print"/>
                <a:srcRect/>
                <a:stretch>
                  <a:fillRect/>
                </a:stretch>
              </p:blipFill>
              <p:spPr bwMode="auto">
                <a:xfrm>
                  <a:off x="7201" y="1691"/>
                  <a:ext cx="327" cy="363"/>
                </a:xfrm>
                <a:prstGeom prst="rect">
                  <a:avLst/>
                </a:prstGeom>
                <a:noFill/>
                <a:ln w="9525">
                  <a:noFill/>
                  <a:miter lim="800000"/>
                  <a:headEnd/>
                  <a:tailEnd/>
                </a:ln>
              </p:spPr>
            </p:pic>
            <p:pic>
              <p:nvPicPr>
                <p:cNvPr id="584800" name="Picture 96"/>
                <p:cNvPicPr>
                  <a:picLocks noChangeAspect="1" noChangeArrowheads="1"/>
                </p:cNvPicPr>
                <p:nvPr/>
              </p:nvPicPr>
              <p:blipFill>
                <a:blip r:embed="rId90" cstate="print"/>
                <a:srcRect/>
                <a:stretch>
                  <a:fillRect/>
                </a:stretch>
              </p:blipFill>
              <p:spPr bwMode="auto">
                <a:xfrm>
                  <a:off x="6864" y="1577"/>
                  <a:ext cx="327" cy="363"/>
                </a:xfrm>
                <a:prstGeom prst="rect">
                  <a:avLst/>
                </a:prstGeom>
                <a:noFill/>
                <a:ln w="9525">
                  <a:noFill/>
                  <a:miter lim="800000"/>
                  <a:headEnd/>
                  <a:tailEnd/>
                </a:ln>
              </p:spPr>
            </p:pic>
            <p:pic>
              <p:nvPicPr>
                <p:cNvPr id="584801" name="Picture 97"/>
                <p:cNvPicPr>
                  <a:picLocks noChangeAspect="1" noChangeArrowheads="1"/>
                </p:cNvPicPr>
                <p:nvPr/>
              </p:nvPicPr>
              <p:blipFill>
                <a:blip r:embed="rId91" cstate="print"/>
                <a:srcRect/>
                <a:stretch>
                  <a:fillRect/>
                </a:stretch>
              </p:blipFill>
              <p:spPr bwMode="auto">
                <a:xfrm>
                  <a:off x="6864" y="1577"/>
                  <a:ext cx="327" cy="363"/>
                </a:xfrm>
                <a:prstGeom prst="rect">
                  <a:avLst/>
                </a:prstGeom>
                <a:noFill/>
                <a:ln w="9525">
                  <a:noFill/>
                  <a:miter lim="800000"/>
                  <a:headEnd/>
                  <a:tailEnd/>
                </a:ln>
              </p:spPr>
            </p:pic>
            <p:pic>
              <p:nvPicPr>
                <p:cNvPr id="584802" name="Picture 98"/>
                <p:cNvPicPr>
                  <a:picLocks noChangeAspect="1" noChangeArrowheads="1"/>
                </p:cNvPicPr>
                <p:nvPr/>
              </p:nvPicPr>
              <p:blipFill>
                <a:blip r:embed="rId92" cstate="print"/>
                <a:srcRect/>
                <a:stretch>
                  <a:fillRect/>
                </a:stretch>
              </p:blipFill>
              <p:spPr bwMode="auto">
                <a:xfrm>
                  <a:off x="7346" y="1792"/>
                  <a:ext cx="341" cy="379"/>
                </a:xfrm>
                <a:prstGeom prst="rect">
                  <a:avLst/>
                </a:prstGeom>
                <a:noFill/>
                <a:ln w="9525">
                  <a:noFill/>
                  <a:miter lim="800000"/>
                  <a:headEnd/>
                  <a:tailEnd/>
                </a:ln>
              </p:spPr>
            </p:pic>
            <p:pic>
              <p:nvPicPr>
                <p:cNvPr id="584803" name="Picture 99"/>
                <p:cNvPicPr>
                  <a:picLocks noChangeAspect="1" noChangeArrowheads="1"/>
                </p:cNvPicPr>
                <p:nvPr/>
              </p:nvPicPr>
              <p:blipFill>
                <a:blip r:embed="rId93" cstate="print"/>
                <a:srcRect/>
                <a:stretch>
                  <a:fillRect/>
                </a:stretch>
              </p:blipFill>
              <p:spPr bwMode="auto">
                <a:xfrm>
                  <a:off x="7346" y="1792"/>
                  <a:ext cx="341" cy="379"/>
                </a:xfrm>
                <a:prstGeom prst="rect">
                  <a:avLst/>
                </a:prstGeom>
                <a:noFill/>
                <a:ln w="9525">
                  <a:noFill/>
                  <a:miter lim="800000"/>
                  <a:headEnd/>
                  <a:tailEnd/>
                </a:ln>
              </p:spPr>
            </p:pic>
            <p:pic>
              <p:nvPicPr>
                <p:cNvPr id="584804" name="Picture 100"/>
                <p:cNvPicPr>
                  <a:picLocks noChangeAspect="1" noChangeArrowheads="1"/>
                </p:cNvPicPr>
                <p:nvPr/>
              </p:nvPicPr>
              <p:blipFill>
                <a:blip r:embed="rId17" cstate="print"/>
                <a:srcRect/>
                <a:stretch>
                  <a:fillRect/>
                </a:stretch>
              </p:blipFill>
              <p:spPr bwMode="auto">
                <a:xfrm>
                  <a:off x="6502" y="1503"/>
                  <a:ext cx="327" cy="362"/>
                </a:xfrm>
                <a:prstGeom prst="rect">
                  <a:avLst/>
                </a:prstGeom>
                <a:noFill/>
                <a:ln w="9525">
                  <a:noFill/>
                  <a:miter lim="800000"/>
                  <a:headEnd/>
                  <a:tailEnd/>
                </a:ln>
              </p:spPr>
            </p:pic>
            <p:pic>
              <p:nvPicPr>
                <p:cNvPr id="584805" name="Picture 101"/>
                <p:cNvPicPr>
                  <a:picLocks noChangeAspect="1" noChangeArrowheads="1"/>
                </p:cNvPicPr>
                <p:nvPr/>
              </p:nvPicPr>
              <p:blipFill>
                <a:blip r:embed="rId94" cstate="print"/>
                <a:srcRect/>
                <a:stretch>
                  <a:fillRect/>
                </a:stretch>
              </p:blipFill>
              <p:spPr bwMode="auto">
                <a:xfrm>
                  <a:off x="6502" y="1503"/>
                  <a:ext cx="327" cy="362"/>
                </a:xfrm>
                <a:prstGeom prst="rect">
                  <a:avLst/>
                </a:prstGeom>
                <a:noFill/>
                <a:ln w="9525">
                  <a:noFill/>
                  <a:miter lim="800000"/>
                  <a:headEnd/>
                  <a:tailEnd/>
                </a:ln>
              </p:spPr>
            </p:pic>
            <p:pic>
              <p:nvPicPr>
                <p:cNvPr id="584806" name="Picture 102"/>
                <p:cNvPicPr>
                  <a:picLocks noChangeAspect="1" noChangeArrowheads="1"/>
                </p:cNvPicPr>
                <p:nvPr/>
              </p:nvPicPr>
              <p:blipFill>
                <a:blip r:embed="rId95" cstate="print"/>
                <a:srcRect/>
                <a:stretch>
                  <a:fillRect/>
                </a:stretch>
              </p:blipFill>
              <p:spPr bwMode="auto">
                <a:xfrm>
                  <a:off x="7040" y="1664"/>
                  <a:ext cx="327" cy="363"/>
                </a:xfrm>
                <a:prstGeom prst="rect">
                  <a:avLst/>
                </a:prstGeom>
                <a:noFill/>
                <a:ln w="9525">
                  <a:noFill/>
                  <a:miter lim="800000"/>
                  <a:headEnd/>
                  <a:tailEnd/>
                </a:ln>
              </p:spPr>
            </p:pic>
            <p:pic>
              <p:nvPicPr>
                <p:cNvPr id="584807" name="Picture 103"/>
                <p:cNvPicPr>
                  <a:picLocks noChangeAspect="1" noChangeArrowheads="1"/>
                </p:cNvPicPr>
                <p:nvPr/>
              </p:nvPicPr>
              <p:blipFill>
                <a:blip r:embed="rId96" cstate="print"/>
                <a:srcRect/>
                <a:stretch>
                  <a:fillRect/>
                </a:stretch>
              </p:blipFill>
              <p:spPr bwMode="auto">
                <a:xfrm>
                  <a:off x="7040" y="1664"/>
                  <a:ext cx="327" cy="363"/>
                </a:xfrm>
                <a:prstGeom prst="rect">
                  <a:avLst/>
                </a:prstGeom>
                <a:noFill/>
                <a:ln w="9525">
                  <a:noFill/>
                  <a:miter lim="800000"/>
                  <a:headEnd/>
                  <a:tailEnd/>
                </a:ln>
              </p:spPr>
            </p:pic>
            <p:pic>
              <p:nvPicPr>
                <p:cNvPr id="584808" name="Picture 104"/>
                <p:cNvPicPr>
                  <a:picLocks noChangeAspect="1" noChangeArrowheads="1"/>
                </p:cNvPicPr>
                <p:nvPr/>
              </p:nvPicPr>
              <p:blipFill>
                <a:blip r:embed="rId97" cstate="print"/>
                <a:srcRect/>
                <a:stretch>
                  <a:fillRect/>
                </a:stretch>
              </p:blipFill>
              <p:spPr bwMode="auto">
                <a:xfrm>
                  <a:off x="6697" y="1574"/>
                  <a:ext cx="327" cy="362"/>
                </a:xfrm>
                <a:prstGeom prst="rect">
                  <a:avLst/>
                </a:prstGeom>
                <a:noFill/>
                <a:ln w="9525">
                  <a:noFill/>
                  <a:miter lim="800000"/>
                  <a:headEnd/>
                  <a:tailEnd/>
                </a:ln>
              </p:spPr>
            </p:pic>
            <p:pic>
              <p:nvPicPr>
                <p:cNvPr id="584809" name="Picture 105"/>
                <p:cNvPicPr>
                  <a:picLocks noChangeAspect="1" noChangeArrowheads="1"/>
                </p:cNvPicPr>
                <p:nvPr/>
              </p:nvPicPr>
              <p:blipFill>
                <a:blip r:embed="rId98" cstate="print"/>
                <a:srcRect/>
                <a:stretch>
                  <a:fillRect/>
                </a:stretch>
              </p:blipFill>
              <p:spPr bwMode="auto">
                <a:xfrm>
                  <a:off x="6697" y="1574"/>
                  <a:ext cx="327" cy="362"/>
                </a:xfrm>
                <a:prstGeom prst="rect">
                  <a:avLst/>
                </a:prstGeom>
                <a:noFill/>
                <a:ln w="9525">
                  <a:noFill/>
                  <a:miter lim="800000"/>
                  <a:headEnd/>
                  <a:tailEnd/>
                </a:ln>
              </p:spPr>
            </p:pic>
            <p:pic>
              <p:nvPicPr>
                <p:cNvPr id="584810" name="Picture 106"/>
                <p:cNvPicPr>
                  <a:picLocks noChangeAspect="1" noChangeArrowheads="1"/>
                </p:cNvPicPr>
                <p:nvPr/>
              </p:nvPicPr>
              <p:blipFill>
                <a:blip r:embed="rId99" cstate="print"/>
                <a:srcRect/>
                <a:stretch>
                  <a:fillRect/>
                </a:stretch>
              </p:blipFill>
              <p:spPr bwMode="auto">
                <a:xfrm>
                  <a:off x="6377" y="1528"/>
                  <a:ext cx="327" cy="363"/>
                </a:xfrm>
                <a:prstGeom prst="rect">
                  <a:avLst/>
                </a:prstGeom>
                <a:noFill/>
                <a:ln w="9525">
                  <a:noFill/>
                  <a:miter lim="800000"/>
                  <a:headEnd/>
                  <a:tailEnd/>
                </a:ln>
              </p:spPr>
            </p:pic>
            <p:pic>
              <p:nvPicPr>
                <p:cNvPr id="584811" name="Picture 107"/>
                <p:cNvPicPr>
                  <a:picLocks noChangeAspect="1" noChangeArrowheads="1"/>
                </p:cNvPicPr>
                <p:nvPr/>
              </p:nvPicPr>
              <p:blipFill>
                <a:blip r:embed="rId100" cstate="print"/>
                <a:srcRect/>
                <a:stretch>
                  <a:fillRect/>
                </a:stretch>
              </p:blipFill>
              <p:spPr bwMode="auto">
                <a:xfrm>
                  <a:off x="6377" y="1528"/>
                  <a:ext cx="327" cy="363"/>
                </a:xfrm>
                <a:prstGeom prst="rect">
                  <a:avLst/>
                </a:prstGeom>
                <a:noFill/>
                <a:ln w="9525">
                  <a:noFill/>
                  <a:miter lim="800000"/>
                  <a:headEnd/>
                  <a:tailEnd/>
                </a:ln>
              </p:spPr>
            </p:pic>
            <p:pic>
              <p:nvPicPr>
                <p:cNvPr id="584812" name="Picture 108"/>
                <p:cNvPicPr>
                  <a:picLocks noChangeAspect="1" noChangeArrowheads="1"/>
                </p:cNvPicPr>
                <p:nvPr/>
              </p:nvPicPr>
              <p:blipFill>
                <a:blip r:embed="rId101" cstate="print"/>
                <a:srcRect/>
                <a:stretch>
                  <a:fillRect/>
                </a:stretch>
              </p:blipFill>
              <p:spPr bwMode="auto">
                <a:xfrm>
                  <a:off x="7279" y="1837"/>
                  <a:ext cx="327" cy="363"/>
                </a:xfrm>
                <a:prstGeom prst="rect">
                  <a:avLst/>
                </a:prstGeom>
                <a:noFill/>
                <a:ln w="9525">
                  <a:noFill/>
                  <a:miter lim="800000"/>
                  <a:headEnd/>
                  <a:tailEnd/>
                </a:ln>
              </p:spPr>
            </p:pic>
            <p:pic>
              <p:nvPicPr>
                <p:cNvPr id="584813" name="Picture 109"/>
                <p:cNvPicPr>
                  <a:picLocks noChangeAspect="1" noChangeArrowheads="1"/>
                </p:cNvPicPr>
                <p:nvPr/>
              </p:nvPicPr>
              <p:blipFill>
                <a:blip r:embed="rId102" cstate="print"/>
                <a:srcRect/>
                <a:stretch>
                  <a:fillRect/>
                </a:stretch>
              </p:blipFill>
              <p:spPr bwMode="auto">
                <a:xfrm>
                  <a:off x="7279" y="1837"/>
                  <a:ext cx="327" cy="363"/>
                </a:xfrm>
                <a:prstGeom prst="rect">
                  <a:avLst/>
                </a:prstGeom>
                <a:noFill/>
                <a:ln w="9525">
                  <a:noFill/>
                  <a:miter lim="800000"/>
                  <a:headEnd/>
                  <a:tailEnd/>
                </a:ln>
              </p:spPr>
            </p:pic>
            <p:pic>
              <p:nvPicPr>
                <p:cNvPr id="584814" name="Picture 110"/>
                <p:cNvPicPr>
                  <a:picLocks noChangeAspect="1" noChangeArrowheads="1"/>
                </p:cNvPicPr>
                <p:nvPr/>
              </p:nvPicPr>
              <p:blipFill>
                <a:blip r:embed="rId103" cstate="print"/>
                <a:srcRect/>
                <a:stretch>
                  <a:fillRect/>
                </a:stretch>
              </p:blipFill>
              <p:spPr bwMode="auto">
                <a:xfrm>
                  <a:off x="7102" y="1768"/>
                  <a:ext cx="307" cy="340"/>
                </a:xfrm>
                <a:prstGeom prst="rect">
                  <a:avLst/>
                </a:prstGeom>
                <a:noFill/>
                <a:ln w="9525">
                  <a:noFill/>
                  <a:miter lim="800000"/>
                  <a:headEnd/>
                  <a:tailEnd/>
                </a:ln>
              </p:spPr>
            </p:pic>
            <p:pic>
              <p:nvPicPr>
                <p:cNvPr id="584815" name="Picture 111"/>
                <p:cNvPicPr>
                  <a:picLocks noChangeAspect="1" noChangeArrowheads="1"/>
                </p:cNvPicPr>
                <p:nvPr/>
              </p:nvPicPr>
              <p:blipFill>
                <a:blip r:embed="rId104" cstate="print"/>
                <a:srcRect/>
                <a:stretch>
                  <a:fillRect/>
                </a:stretch>
              </p:blipFill>
              <p:spPr bwMode="auto">
                <a:xfrm>
                  <a:off x="7102" y="1768"/>
                  <a:ext cx="307" cy="340"/>
                </a:xfrm>
                <a:prstGeom prst="rect">
                  <a:avLst/>
                </a:prstGeom>
                <a:noFill/>
                <a:ln w="9525">
                  <a:noFill/>
                  <a:miter lim="800000"/>
                  <a:headEnd/>
                  <a:tailEnd/>
                </a:ln>
              </p:spPr>
            </p:pic>
            <p:pic>
              <p:nvPicPr>
                <p:cNvPr id="584816" name="Picture 112"/>
                <p:cNvPicPr>
                  <a:picLocks noChangeAspect="1" noChangeArrowheads="1"/>
                </p:cNvPicPr>
                <p:nvPr/>
              </p:nvPicPr>
              <p:blipFill>
                <a:blip r:embed="rId105" cstate="print"/>
                <a:srcRect/>
                <a:stretch>
                  <a:fillRect/>
                </a:stretch>
              </p:blipFill>
              <p:spPr bwMode="auto">
                <a:xfrm>
                  <a:off x="6692" y="1654"/>
                  <a:ext cx="307" cy="340"/>
                </a:xfrm>
                <a:prstGeom prst="rect">
                  <a:avLst/>
                </a:prstGeom>
                <a:noFill/>
                <a:ln w="9525">
                  <a:noFill/>
                  <a:miter lim="800000"/>
                  <a:headEnd/>
                  <a:tailEnd/>
                </a:ln>
              </p:spPr>
            </p:pic>
            <p:pic>
              <p:nvPicPr>
                <p:cNvPr id="584817" name="Picture 113"/>
                <p:cNvPicPr>
                  <a:picLocks noChangeAspect="1" noChangeArrowheads="1"/>
                </p:cNvPicPr>
                <p:nvPr/>
              </p:nvPicPr>
              <p:blipFill>
                <a:blip r:embed="rId106" cstate="print"/>
                <a:srcRect/>
                <a:stretch>
                  <a:fillRect/>
                </a:stretch>
              </p:blipFill>
              <p:spPr bwMode="auto">
                <a:xfrm>
                  <a:off x="6692" y="1654"/>
                  <a:ext cx="307" cy="340"/>
                </a:xfrm>
                <a:prstGeom prst="rect">
                  <a:avLst/>
                </a:prstGeom>
                <a:noFill/>
                <a:ln w="9525">
                  <a:noFill/>
                  <a:miter lim="800000"/>
                  <a:headEnd/>
                  <a:tailEnd/>
                </a:ln>
              </p:spPr>
            </p:pic>
            <p:pic>
              <p:nvPicPr>
                <p:cNvPr id="584818" name="Picture 114"/>
                <p:cNvPicPr>
                  <a:picLocks noChangeAspect="1" noChangeArrowheads="1"/>
                </p:cNvPicPr>
                <p:nvPr/>
              </p:nvPicPr>
              <p:blipFill>
                <a:blip r:embed="rId107" cstate="print"/>
                <a:srcRect/>
                <a:stretch>
                  <a:fillRect/>
                </a:stretch>
              </p:blipFill>
              <p:spPr bwMode="auto">
                <a:xfrm>
                  <a:off x="6489" y="1620"/>
                  <a:ext cx="327" cy="363"/>
                </a:xfrm>
                <a:prstGeom prst="rect">
                  <a:avLst/>
                </a:prstGeom>
                <a:noFill/>
                <a:ln w="9525">
                  <a:noFill/>
                  <a:miter lim="800000"/>
                  <a:headEnd/>
                  <a:tailEnd/>
                </a:ln>
              </p:spPr>
            </p:pic>
            <p:pic>
              <p:nvPicPr>
                <p:cNvPr id="584819" name="Picture 115"/>
                <p:cNvPicPr>
                  <a:picLocks noChangeAspect="1" noChangeArrowheads="1"/>
                </p:cNvPicPr>
                <p:nvPr/>
              </p:nvPicPr>
              <p:blipFill>
                <a:blip r:embed="rId108" cstate="print"/>
                <a:srcRect/>
                <a:stretch>
                  <a:fillRect/>
                </a:stretch>
              </p:blipFill>
              <p:spPr bwMode="auto">
                <a:xfrm>
                  <a:off x="6489" y="1620"/>
                  <a:ext cx="327" cy="363"/>
                </a:xfrm>
                <a:prstGeom prst="rect">
                  <a:avLst/>
                </a:prstGeom>
                <a:noFill/>
                <a:ln w="9525">
                  <a:noFill/>
                  <a:miter lim="800000"/>
                  <a:headEnd/>
                  <a:tailEnd/>
                </a:ln>
              </p:spPr>
            </p:pic>
            <p:pic>
              <p:nvPicPr>
                <p:cNvPr id="584820" name="Picture 116"/>
                <p:cNvPicPr>
                  <a:picLocks noChangeAspect="1" noChangeArrowheads="1"/>
                </p:cNvPicPr>
                <p:nvPr/>
              </p:nvPicPr>
              <p:blipFill>
                <a:blip r:embed="rId109" cstate="print"/>
                <a:srcRect/>
                <a:stretch>
                  <a:fillRect/>
                </a:stretch>
              </p:blipFill>
              <p:spPr bwMode="auto">
                <a:xfrm>
                  <a:off x="7395" y="1922"/>
                  <a:ext cx="341" cy="379"/>
                </a:xfrm>
                <a:prstGeom prst="rect">
                  <a:avLst/>
                </a:prstGeom>
                <a:noFill/>
                <a:ln w="9525">
                  <a:noFill/>
                  <a:miter lim="800000"/>
                  <a:headEnd/>
                  <a:tailEnd/>
                </a:ln>
              </p:spPr>
            </p:pic>
            <p:pic>
              <p:nvPicPr>
                <p:cNvPr id="584821" name="Picture 117"/>
                <p:cNvPicPr>
                  <a:picLocks noChangeAspect="1" noChangeArrowheads="1"/>
                </p:cNvPicPr>
                <p:nvPr/>
              </p:nvPicPr>
              <p:blipFill>
                <a:blip r:embed="rId110" cstate="print"/>
                <a:srcRect/>
                <a:stretch>
                  <a:fillRect/>
                </a:stretch>
              </p:blipFill>
              <p:spPr bwMode="auto">
                <a:xfrm>
                  <a:off x="7395" y="1922"/>
                  <a:ext cx="341" cy="379"/>
                </a:xfrm>
                <a:prstGeom prst="rect">
                  <a:avLst/>
                </a:prstGeom>
                <a:noFill/>
                <a:ln w="9525">
                  <a:noFill/>
                  <a:miter lim="800000"/>
                  <a:headEnd/>
                  <a:tailEnd/>
                </a:ln>
              </p:spPr>
            </p:pic>
            <p:pic>
              <p:nvPicPr>
                <p:cNvPr id="584822" name="Picture 118"/>
                <p:cNvPicPr>
                  <a:picLocks noChangeAspect="1" noChangeArrowheads="1"/>
                </p:cNvPicPr>
                <p:nvPr/>
              </p:nvPicPr>
              <p:blipFill>
                <a:blip r:embed="rId111" cstate="print"/>
                <a:srcRect/>
                <a:stretch>
                  <a:fillRect/>
                </a:stretch>
              </p:blipFill>
              <p:spPr bwMode="auto">
                <a:xfrm>
                  <a:off x="6908" y="1749"/>
                  <a:ext cx="336" cy="373"/>
                </a:xfrm>
                <a:prstGeom prst="rect">
                  <a:avLst/>
                </a:prstGeom>
                <a:noFill/>
                <a:ln w="9525">
                  <a:noFill/>
                  <a:miter lim="800000"/>
                  <a:headEnd/>
                  <a:tailEnd/>
                </a:ln>
              </p:spPr>
            </p:pic>
            <p:pic>
              <p:nvPicPr>
                <p:cNvPr id="584823" name="Picture 119"/>
                <p:cNvPicPr>
                  <a:picLocks noChangeAspect="1" noChangeArrowheads="1"/>
                </p:cNvPicPr>
                <p:nvPr/>
              </p:nvPicPr>
              <p:blipFill>
                <a:blip r:embed="rId55" cstate="print"/>
                <a:srcRect/>
                <a:stretch>
                  <a:fillRect/>
                </a:stretch>
              </p:blipFill>
              <p:spPr bwMode="auto">
                <a:xfrm>
                  <a:off x="6908" y="1749"/>
                  <a:ext cx="336" cy="373"/>
                </a:xfrm>
                <a:prstGeom prst="rect">
                  <a:avLst/>
                </a:prstGeom>
                <a:noFill/>
                <a:ln w="9525">
                  <a:noFill/>
                  <a:miter lim="800000"/>
                  <a:headEnd/>
                  <a:tailEnd/>
                </a:ln>
              </p:spPr>
            </p:pic>
            <p:pic>
              <p:nvPicPr>
                <p:cNvPr id="584824" name="Picture 120"/>
                <p:cNvPicPr>
                  <a:picLocks noChangeAspect="1" noChangeArrowheads="1"/>
                </p:cNvPicPr>
                <p:nvPr/>
              </p:nvPicPr>
              <p:blipFill>
                <a:blip r:embed="rId112" cstate="print"/>
                <a:srcRect/>
                <a:stretch>
                  <a:fillRect/>
                </a:stretch>
              </p:blipFill>
              <p:spPr bwMode="auto">
                <a:xfrm>
                  <a:off x="6411" y="1691"/>
                  <a:ext cx="327" cy="363"/>
                </a:xfrm>
                <a:prstGeom prst="rect">
                  <a:avLst/>
                </a:prstGeom>
                <a:noFill/>
                <a:ln w="9525">
                  <a:noFill/>
                  <a:miter lim="800000"/>
                  <a:headEnd/>
                  <a:tailEnd/>
                </a:ln>
              </p:spPr>
            </p:pic>
            <p:pic>
              <p:nvPicPr>
                <p:cNvPr id="584825" name="Picture 121"/>
                <p:cNvPicPr>
                  <a:picLocks noChangeAspect="1" noChangeArrowheads="1"/>
                </p:cNvPicPr>
                <p:nvPr/>
              </p:nvPicPr>
              <p:blipFill>
                <a:blip r:embed="rId113" cstate="print"/>
                <a:srcRect/>
                <a:stretch>
                  <a:fillRect/>
                </a:stretch>
              </p:blipFill>
              <p:spPr bwMode="auto">
                <a:xfrm>
                  <a:off x="6411" y="1691"/>
                  <a:ext cx="327" cy="363"/>
                </a:xfrm>
                <a:prstGeom prst="rect">
                  <a:avLst/>
                </a:prstGeom>
                <a:noFill/>
                <a:ln w="9525">
                  <a:noFill/>
                  <a:miter lim="800000"/>
                  <a:headEnd/>
                  <a:tailEnd/>
                </a:ln>
              </p:spPr>
            </p:pic>
            <p:pic>
              <p:nvPicPr>
                <p:cNvPr id="584826" name="Picture 122"/>
                <p:cNvPicPr>
                  <a:picLocks noChangeAspect="1" noChangeArrowheads="1"/>
                </p:cNvPicPr>
                <p:nvPr/>
              </p:nvPicPr>
              <p:blipFill>
                <a:blip r:embed="rId114" cstate="print"/>
                <a:srcRect/>
                <a:stretch>
                  <a:fillRect/>
                </a:stretch>
              </p:blipFill>
              <p:spPr bwMode="auto">
                <a:xfrm>
                  <a:off x="7298" y="2010"/>
                  <a:ext cx="327" cy="363"/>
                </a:xfrm>
                <a:prstGeom prst="rect">
                  <a:avLst/>
                </a:prstGeom>
                <a:noFill/>
                <a:ln w="9525">
                  <a:noFill/>
                  <a:miter lim="800000"/>
                  <a:headEnd/>
                  <a:tailEnd/>
                </a:ln>
              </p:spPr>
            </p:pic>
            <p:pic>
              <p:nvPicPr>
                <p:cNvPr id="584827" name="Picture 123"/>
                <p:cNvPicPr>
                  <a:picLocks noChangeAspect="1" noChangeArrowheads="1"/>
                </p:cNvPicPr>
                <p:nvPr/>
              </p:nvPicPr>
              <p:blipFill>
                <a:blip r:embed="rId115" cstate="print"/>
                <a:srcRect/>
                <a:stretch>
                  <a:fillRect/>
                </a:stretch>
              </p:blipFill>
              <p:spPr bwMode="auto">
                <a:xfrm>
                  <a:off x="7298" y="2010"/>
                  <a:ext cx="327" cy="363"/>
                </a:xfrm>
                <a:prstGeom prst="rect">
                  <a:avLst/>
                </a:prstGeom>
                <a:noFill/>
                <a:ln w="9525">
                  <a:noFill/>
                  <a:miter lim="800000"/>
                  <a:headEnd/>
                  <a:tailEnd/>
                </a:ln>
              </p:spPr>
            </p:pic>
            <p:pic>
              <p:nvPicPr>
                <p:cNvPr id="584828" name="Picture 124"/>
                <p:cNvPicPr>
                  <a:picLocks noChangeAspect="1" noChangeArrowheads="1"/>
                </p:cNvPicPr>
                <p:nvPr/>
              </p:nvPicPr>
              <p:blipFill>
                <a:blip r:embed="rId116" cstate="print"/>
                <a:srcRect/>
                <a:stretch>
                  <a:fillRect/>
                </a:stretch>
              </p:blipFill>
              <p:spPr bwMode="auto">
                <a:xfrm>
                  <a:off x="7136" y="1957"/>
                  <a:ext cx="307" cy="340"/>
                </a:xfrm>
                <a:prstGeom prst="rect">
                  <a:avLst/>
                </a:prstGeom>
                <a:noFill/>
                <a:ln w="9525">
                  <a:noFill/>
                  <a:miter lim="800000"/>
                  <a:headEnd/>
                  <a:tailEnd/>
                </a:ln>
              </p:spPr>
            </p:pic>
            <p:pic>
              <p:nvPicPr>
                <p:cNvPr id="584829" name="Picture 125"/>
                <p:cNvPicPr>
                  <a:picLocks noChangeAspect="1" noChangeArrowheads="1"/>
                </p:cNvPicPr>
                <p:nvPr/>
              </p:nvPicPr>
              <p:blipFill>
                <a:blip r:embed="rId117" cstate="print"/>
                <a:srcRect/>
                <a:stretch>
                  <a:fillRect/>
                </a:stretch>
              </p:blipFill>
              <p:spPr bwMode="auto">
                <a:xfrm>
                  <a:off x="7136" y="1957"/>
                  <a:ext cx="307" cy="340"/>
                </a:xfrm>
                <a:prstGeom prst="rect">
                  <a:avLst/>
                </a:prstGeom>
                <a:noFill/>
                <a:ln w="9525">
                  <a:noFill/>
                  <a:miter lim="800000"/>
                  <a:headEnd/>
                  <a:tailEnd/>
                </a:ln>
              </p:spPr>
            </p:pic>
            <p:pic>
              <p:nvPicPr>
                <p:cNvPr id="584830" name="Picture 126"/>
                <p:cNvPicPr>
                  <a:picLocks noChangeAspect="1" noChangeArrowheads="1"/>
                </p:cNvPicPr>
                <p:nvPr/>
              </p:nvPicPr>
              <p:blipFill>
                <a:blip r:embed="rId118" cstate="print"/>
                <a:srcRect/>
                <a:stretch>
                  <a:fillRect/>
                </a:stretch>
              </p:blipFill>
              <p:spPr bwMode="auto">
                <a:xfrm>
                  <a:off x="7385" y="2171"/>
                  <a:ext cx="341" cy="379"/>
                </a:xfrm>
                <a:prstGeom prst="rect">
                  <a:avLst/>
                </a:prstGeom>
                <a:noFill/>
                <a:ln w="9525">
                  <a:noFill/>
                  <a:miter lim="800000"/>
                  <a:headEnd/>
                  <a:tailEnd/>
                </a:ln>
              </p:spPr>
            </p:pic>
            <p:pic>
              <p:nvPicPr>
                <p:cNvPr id="584831" name="Picture 127"/>
                <p:cNvPicPr>
                  <a:picLocks noChangeAspect="1" noChangeArrowheads="1"/>
                </p:cNvPicPr>
                <p:nvPr/>
              </p:nvPicPr>
              <p:blipFill>
                <a:blip r:embed="rId119" cstate="print"/>
                <a:srcRect/>
                <a:stretch>
                  <a:fillRect/>
                </a:stretch>
              </p:blipFill>
              <p:spPr bwMode="auto">
                <a:xfrm>
                  <a:off x="7385" y="2171"/>
                  <a:ext cx="341" cy="379"/>
                </a:xfrm>
                <a:prstGeom prst="rect">
                  <a:avLst/>
                </a:prstGeom>
                <a:noFill/>
                <a:ln w="9525">
                  <a:noFill/>
                  <a:miter lim="800000"/>
                  <a:headEnd/>
                  <a:tailEnd/>
                </a:ln>
              </p:spPr>
            </p:pic>
            <p:pic>
              <p:nvPicPr>
                <p:cNvPr id="584832" name="Picture 128"/>
                <p:cNvPicPr>
                  <a:picLocks noChangeAspect="1" noChangeArrowheads="1"/>
                </p:cNvPicPr>
                <p:nvPr/>
              </p:nvPicPr>
              <p:blipFill>
                <a:blip r:embed="rId120" cstate="print"/>
                <a:srcRect/>
                <a:stretch>
                  <a:fillRect/>
                </a:stretch>
              </p:blipFill>
              <p:spPr bwMode="auto">
                <a:xfrm>
                  <a:off x="6718" y="1853"/>
                  <a:ext cx="307" cy="341"/>
                </a:xfrm>
                <a:prstGeom prst="rect">
                  <a:avLst/>
                </a:prstGeom>
                <a:noFill/>
                <a:ln w="9525">
                  <a:noFill/>
                  <a:miter lim="800000"/>
                  <a:headEnd/>
                  <a:tailEnd/>
                </a:ln>
              </p:spPr>
            </p:pic>
            <p:pic>
              <p:nvPicPr>
                <p:cNvPr id="584833" name="Picture 129"/>
                <p:cNvPicPr>
                  <a:picLocks noChangeAspect="1" noChangeArrowheads="1"/>
                </p:cNvPicPr>
                <p:nvPr/>
              </p:nvPicPr>
              <p:blipFill>
                <a:blip r:embed="rId121" cstate="print"/>
                <a:srcRect/>
                <a:stretch>
                  <a:fillRect/>
                </a:stretch>
              </p:blipFill>
              <p:spPr bwMode="auto">
                <a:xfrm>
                  <a:off x="6718" y="1853"/>
                  <a:ext cx="307" cy="341"/>
                </a:xfrm>
                <a:prstGeom prst="rect">
                  <a:avLst/>
                </a:prstGeom>
                <a:noFill/>
                <a:ln w="9525">
                  <a:noFill/>
                  <a:miter lim="800000"/>
                  <a:headEnd/>
                  <a:tailEnd/>
                </a:ln>
              </p:spPr>
            </p:pic>
            <p:pic>
              <p:nvPicPr>
                <p:cNvPr id="584834" name="Picture 130"/>
                <p:cNvPicPr>
                  <a:picLocks noChangeAspect="1" noChangeArrowheads="1"/>
                </p:cNvPicPr>
                <p:nvPr/>
              </p:nvPicPr>
              <p:blipFill>
                <a:blip r:embed="rId122" cstate="print"/>
                <a:srcRect/>
                <a:stretch>
                  <a:fillRect/>
                </a:stretch>
              </p:blipFill>
              <p:spPr bwMode="auto">
                <a:xfrm>
                  <a:off x="6513" y="1794"/>
                  <a:ext cx="327" cy="363"/>
                </a:xfrm>
                <a:prstGeom prst="rect">
                  <a:avLst/>
                </a:prstGeom>
                <a:noFill/>
                <a:ln w="9525">
                  <a:noFill/>
                  <a:miter lim="800000"/>
                  <a:headEnd/>
                  <a:tailEnd/>
                </a:ln>
              </p:spPr>
            </p:pic>
            <p:pic>
              <p:nvPicPr>
                <p:cNvPr id="584835" name="Picture 131"/>
                <p:cNvPicPr>
                  <a:picLocks noChangeAspect="1" noChangeArrowheads="1"/>
                </p:cNvPicPr>
                <p:nvPr/>
              </p:nvPicPr>
              <p:blipFill>
                <a:blip r:embed="rId123" cstate="print"/>
                <a:srcRect/>
                <a:stretch>
                  <a:fillRect/>
                </a:stretch>
              </p:blipFill>
              <p:spPr bwMode="auto">
                <a:xfrm>
                  <a:off x="6513" y="1794"/>
                  <a:ext cx="327" cy="363"/>
                </a:xfrm>
                <a:prstGeom prst="rect">
                  <a:avLst/>
                </a:prstGeom>
                <a:noFill/>
                <a:ln w="9525">
                  <a:noFill/>
                  <a:miter lim="800000"/>
                  <a:headEnd/>
                  <a:tailEnd/>
                </a:ln>
              </p:spPr>
            </p:pic>
            <p:pic>
              <p:nvPicPr>
                <p:cNvPr id="584836" name="Picture 132"/>
                <p:cNvPicPr>
                  <a:picLocks noChangeAspect="1" noChangeArrowheads="1"/>
                </p:cNvPicPr>
                <p:nvPr/>
              </p:nvPicPr>
              <p:blipFill>
                <a:blip r:embed="rId124" cstate="print"/>
                <a:srcRect/>
                <a:stretch>
                  <a:fillRect/>
                </a:stretch>
              </p:blipFill>
              <p:spPr bwMode="auto">
                <a:xfrm>
                  <a:off x="7093" y="2054"/>
                  <a:ext cx="327" cy="361"/>
                </a:xfrm>
                <a:prstGeom prst="rect">
                  <a:avLst/>
                </a:prstGeom>
                <a:noFill/>
                <a:ln w="9525">
                  <a:noFill/>
                  <a:miter lim="800000"/>
                  <a:headEnd/>
                  <a:tailEnd/>
                </a:ln>
              </p:spPr>
            </p:pic>
            <p:pic>
              <p:nvPicPr>
                <p:cNvPr id="584837" name="Picture 133"/>
                <p:cNvPicPr>
                  <a:picLocks noChangeAspect="1" noChangeArrowheads="1"/>
                </p:cNvPicPr>
                <p:nvPr/>
              </p:nvPicPr>
              <p:blipFill>
                <a:blip r:embed="rId125" cstate="print"/>
                <a:srcRect/>
                <a:stretch>
                  <a:fillRect/>
                </a:stretch>
              </p:blipFill>
              <p:spPr bwMode="auto">
                <a:xfrm>
                  <a:off x="7093" y="2054"/>
                  <a:ext cx="327" cy="361"/>
                </a:xfrm>
                <a:prstGeom prst="rect">
                  <a:avLst/>
                </a:prstGeom>
                <a:noFill/>
                <a:ln w="9525">
                  <a:noFill/>
                  <a:miter lim="800000"/>
                  <a:headEnd/>
                  <a:tailEnd/>
                </a:ln>
              </p:spPr>
            </p:pic>
            <p:pic>
              <p:nvPicPr>
                <p:cNvPr id="584838" name="Picture 134"/>
                <p:cNvPicPr>
                  <a:picLocks noChangeAspect="1" noChangeArrowheads="1"/>
                </p:cNvPicPr>
                <p:nvPr/>
              </p:nvPicPr>
              <p:blipFill>
                <a:blip r:embed="rId126" cstate="print"/>
                <a:srcRect/>
                <a:stretch>
                  <a:fillRect/>
                </a:stretch>
              </p:blipFill>
              <p:spPr bwMode="auto">
                <a:xfrm>
                  <a:off x="7264" y="2189"/>
                  <a:ext cx="327" cy="363"/>
                </a:xfrm>
                <a:prstGeom prst="rect">
                  <a:avLst/>
                </a:prstGeom>
                <a:noFill/>
                <a:ln w="9525">
                  <a:noFill/>
                  <a:miter lim="800000"/>
                  <a:headEnd/>
                  <a:tailEnd/>
                </a:ln>
              </p:spPr>
            </p:pic>
            <p:pic>
              <p:nvPicPr>
                <p:cNvPr id="584839" name="Picture 135"/>
                <p:cNvPicPr>
                  <a:picLocks noChangeAspect="1" noChangeArrowheads="1"/>
                </p:cNvPicPr>
                <p:nvPr/>
              </p:nvPicPr>
              <p:blipFill>
                <a:blip r:embed="rId127" cstate="print"/>
                <a:srcRect/>
                <a:stretch>
                  <a:fillRect/>
                </a:stretch>
              </p:blipFill>
              <p:spPr bwMode="auto">
                <a:xfrm>
                  <a:off x="7264" y="2189"/>
                  <a:ext cx="327" cy="363"/>
                </a:xfrm>
                <a:prstGeom prst="rect">
                  <a:avLst/>
                </a:prstGeom>
                <a:noFill/>
                <a:ln w="9525">
                  <a:noFill/>
                  <a:miter lim="800000"/>
                  <a:headEnd/>
                  <a:tailEnd/>
                </a:ln>
              </p:spPr>
            </p:pic>
            <p:pic>
              <p:nvPicPr>
                <p:cNvPr id="584840" name="Picture 136"/>
                <p:cNvPicPr>
                  <a:picLocks noChangeAspect="1" noChangeArrowheads="1"/>
                </p:cNvPicPr>
                <p:nvPr/>
              </p:nvPicPr>
              <p:blipFill>
                <a:blip r:embed="rId128" cstate="print"/>
                <a:srcRect/>
                <a:stretch>
                  <a:fillRect/>
                </a:stretch>
              </p:blipFill>
              <p:spPr bwMode="auto">
                <a:xfrm>
                  <a:off x="6747" y="1961"/>
                  <a:ext cx="326" cy="361"/>
                </a:xfrm>
                <a:prstGeom prst="rect">
                  <a:avLst/>
                </a:prstGeom>
                <a:noFill/>
                <a:ln w="9525">
                  <a:noFill/>
                  <a:miter lim="800000"/>
                  <a:headEnd/>
                  <a:tailEnd/>
                </a:ln>
              </p:spPr>
            </p:pic>
            <p:pic>
              <p:nvPicPr>
                <p:cNvPr id="584841" name="Picture 137"/>
                <p:cNvPicPr>
                  <a:picLocks noChangeAspect="1" noChangeArrowheads="1"/>
                </p:cNvPicPr>
                <p:nvPr/>
              </p:nvPicPr>
              <p:blipFill>
                <a:blip r:embed="rId129" cstate="print"/>
                <a:srcRect/>
                <a:stretch>
                  <a:fillRect/>
                </a:stretch>
              </p:blipFill>
              <p:spPr bwMode="auto">
                <a:xfrm>
                  <a:off x="6748" y="1959"/>
                  <a:ext cx="332" cy="368"/>
                </a:xfrm>
                <a:prstGeom prst="rect">
                  <a:avLst/>
                </a:prstGeom>
                <a:noFill/>
                <a:ln w="9525">
                  <a:noFill/>
                  <a:miter lim="800000"/>
                  <a:headEnd/>
                  <a:tailEnd/>
                </a:ln>
              </p:spPr>
            </p:pic>
            <p:pic>
              <p:nvPicPr>
                <p:cNvPr id="584842" name="Picture 138"/>
                <p:cNvPicPr>
                  <a:picLocks noChangeAspect="1" noChangeArrowheads="1"/>
                </p:cNvPicPr>
                <p:nvPr/>
              </p:nvPicPr>
              <p:blipFill>
                <a:blip r:embed="rId130" cstate="print"/>
                <a:srcRect/>
                <a:stretch>
                  <a:fillRect/>
                </a:stretch>
              </p:blipFill>
              <p:spPr bwMode="auto">
                <a:xfrm>
                  <a:off x="6430" y="1875"/>
                  <a:ext cx="327" cy="363"/>
                </a:xfrm>
                <a:prstGeom prst="rect">
                  <a:avLst/>
                </a:prstGeom>
                <a:noFill/>
                <a:ln w="9525">
                  <a:noFill/>
                  <a:miter lim="800000"/>
                  <a:headEnd/>
                  <a:tailEnd/>
                </a:ln>
              </p:spPr>
            </p:pic>
            <p:pic>
              <p:nvPicPr>
                <p:cNvPr id="584843" name="Picture 139"/>
                <p:cNvPicPr>
                  <a:picLocks noChangeAspect="1" noChangeArrowheads="1"/>
                </p:cNvPicPr>
                <p:nvPr/>
              </p:nvPicPr>
              <p:blipFill>
                <a:blip r:embed="rId131" cstate="print"/>
                <a:srcRect/>
                <a:stretch>
                  <a:fillRect/>
                </a:stretch>
              </p:blipFill>
              <p:spPr bwMode="auto">
                <a:xfrm>
                  <a:off x="6430" y="1875"/>
                  <a:ext cx="327" cy="363"/>
                </a:xfrm>
                <a:prstGeom prst="rect">
                  <a:avLst/>
                </a:prstGeom>
                <a:noFill/>
                <a:ln w="9525">
                  <a:noFill/>
                  <a:miter lim="800000"/>
                  <a:headEnd/>
                  <a:tailEnd/>
                </a:ln>
              </p:spPr>
            </p:pic>
            <p:pic>
              <p:nvPicPr>
                <p:cNvPr id="584844" name="Picture 140"/>
                <p:cNvPicPr>
                  <a:picLocks noChangeAspect="1" noChangeArrowheads="1"/>
                </p:cNvPicPr>
                <p:nvPr/>
              </p:nvPicPr>
              <p:blipFill>
                <a:blip r:embed="rId132" cstate="print"/>
                <a:srcRect/>
                <a:stretch>
                  <a:fillRect/>
                </a:stretch>
              </p:blipFill>
              <p:spPr bwMode="auto">
                <a:xfrm>
                  <a:off x="6928" y="2053"/>
                  <a:ext cx="326" cy="361"/>
                </a:xfrm>
                <a:prstGeom prst="rect">
                  <a:avLst/>
                </a:prstGeom>
                <a:noFill/>
                <a:ln w="9525">
                  <a:noFill/>
                  <a:miter lim="800000"/>
                  <a:headEnd/>
                  <a:tailEnd/>
                </a:ln>
              </p:spPr>
            </p:pic>
            <p:pic>
              <p:nvPicPr>
                <p:cNvPr id="584845" name="Picture 141"/>
                <p:cNvPicPr>
                  <a:picLocks noChangeAspect="1" noChangeArrowheads="1"/>
                </p:cNvPicPr>
                <p:nvPr/>
              </p:nvPicPr>
              <p:blipFill>
                <a:blip r:embed="rId133" cstate="print"/>
                <a:srcRect/>
                <a:stretch>
                  <a:fillRect/>
                </a:stretch>
              </p:blipFill>
              <p:spPr bwMode="auto">
                <a:xfrm>
                  <a:off x="6928" y="2053"/>
                  <a:ext cx="326" cy="361"/>
                </a:xfrm>
                <a:prstGeom prst="rect">
                  <a:avLst/>
                </a:prstGeom>
                <a:noFill/>
                <a:ln w="9525">
                  <a:noFill/>
                  <a:miter lim="800000"/>
                  <a:headEnd/>
                  <a:tailEnd/>
                </a:ln>
              </p:spPr>
            </p:pic>
            <p:pic>
              <p:nvPicPr>
                <p:cNvPr id="584846" name="Picture 142"/>
                <p:cNvPicPr>
                  <a:picLocks noChangeAspect="1" noChangeArrowheads="1"/>
                </p:cNvPicPr>
                <p:nvPr/>
              </p:nvPicPr>
              <p:blipFill>
                <a:blip r:embed="rId134" cstate="print"/>
                <a:srcRect/>
                <a:stretch>
                  <a:fillRect/>
                </a:stretch>
              </p:blipFill>
              <p:spPr bwMode="auto">
                <a:xfrm>
                  <a:off x="6572" y="1983"/>
                  <a:ext cx="327" cy="363"/>
                </a:xfrm>
                <a:prstGeom prst="rect">
                  <a:avLst/>
                </a:prstGeom>
                <a:noFill/>
                <a:ln w="9525">
                  <a:noFill/>
                  <a:miter lim="800000"/>
                  <a:headEnd/>
                  <a:tailEnd/>
                </a:ln>
              </p:spPr>
            </p:pic>
            <p:pic>
              <p:nvPicPr>
                <p:cNvPr id="584847" name="Picture 143"/>
                <p:cNvPicPr>
                  <a:picLocks noChangeAspect="1" noChangeArrowheads="1"/>
                </p:cNvPicPr>
                <p:nvPr/>
              </p:nvPicPr>
              <p:blipFill>
                <a:blip r:embed="rId135" cstate="print"/>
                <a:srcRect/>
                <a:stretch>
                  <a:fillRect/>
                </a:stretch>
              </p:blipFill>
              <p:spPr bwMode="auto">
                <a:xfrm>
                  <a:off x="6572" y="1983"/>
                  <a:ext cx="327" cy="363"/>
                </a:xfrm>
                <a:prstGeom prst="rect">
                  <a:avLst/>
                </a:prstGeom>
                <a:noFill/>
                <a:ln w="9525">
                  <a:noFill/>
                  <a:miter lim="800000"/>
                  <a:headEnd/>
                  <a:tailEnd/>
                </a:ln>
              </p:spPr>
            </p:pic>
          </p:grpSp>
        </p:grpSp>
        <p:grpSp>
          <p:nvGrpSpPr>
            <p:cNvPr id="8" name="Group 144"/>
            <p:cNvGrpSpPr>
              <a:grpSpLocks noChangeAspect="1"/>
            </p:cNvGrpSpPr>
            <p:nvPr/>
          </p:nvGrpSpPr>
          <p:grpSpPr bwMode="auto">
            <a:xfrm>
              <a:off x="4253" y="7614"/>
              <a:ext cx="376" cy="806"/>
              <a:chOff x="8812" y="6163"/>
              <a:chExt cx="376" cy="806"/>
            </a:xfrm>
          </p:grpSpPr>
          <p:pic>
            <p:nvPicPr>
              <p:cNvPr id="584849" name="Picture 145"/>
              <p:cNvPicPr>
                <a:picLocks noChangeAspect="1" noChangeArrowheads="1"/>
              </p:cNvPicPr>
              <p:nvPr/>
            </p:nvPicPr>
            <p:blipFill>
              <a:blip r:embed="rId136" cstate="print"/>
              <a:srcRect/>
              <a:stretch>
                <a:fillRect/>
              </a:stretch>
            </p:blipFill>
            <p:spPr bwMode="auto">
              <a:xfrm>
                <a:off x="8812" y="6265"/>
                <a:ext cx="342" cy="379"/>
              </a:xfrm>
              <a:prstGeom prst="rect">
                <a:avLst/>
              </a:prstGeom>
              <a:noFill/>
              <a:ln w="9525">
                <a:noFill/>
                <a:miter lim="800000"/>
                <a:headEnd/>
                <a:tailEnd/>
              </a:ln>
            </p:spPr>
          </p:pic>
          <p:pic>
            <p:nvPicPr>
              <p:cNvPr id="584850" name="Picture 146"/>
              <p:cNvPicPr>
                <a:picLocks noChangeAspect="1" noChangeArrowheads="1"/>
              </p:cNvPicPr>
              <p:nvPr/>
            </p:nvPicPr>
            <p:blipFill>
              <a:blip r:embed="rId137" cstate="print"/>
              <a:srcRect/>
              <a:stretch>
                <a:fillRect/>
              </a:stretch>
            </p:blipFill>
            <p:spPr bwMode="auto">
              <a:xfrm>
                <a:off x="8812" y="6265"/>
                <a:ext cx="342" cy="379"/>
              </a:xfrm>
              <a:prstGeom prst="rect">
                <a:avLst/>
              </a:prstGeom>
              <a:noFill/>
              <a:ln w="9525">
                <a:noFill/>
                <a:miter lim="800000"/>
                <a:headEnd/>
                <a:tailEnd/>
              </a:ln>
            </p:spPr>
          </p:pic>
          <p:pic>
            <p:nvPicPr>
              <p:cNvPr id="584851" name="Picture 147"/>
              <p:cNvPicPr>
                <a:picLocks noChangeAspect="1" noChangeArrowheads="1"/>
              </p:cNvPicPr>
              <p:nvPr/>
            </p:nvPicPr>
            <p:blipFill>
              <a:blip r:embed="rId138" cstate="print"/>
              <a:srcRect/>
              <a:stretch>
                <a:fillRect/>
              </a:stretch>
            </p:blipFill>
            <p:spPr bwMode="auto">
              <a:xfrm>
                <a:off x="8827" y="6325"/>
                <a:ext cx="341" cy="379"/>
              </a:xfrm>
              <a:prstGeom prst="rect">
                <a:avLst/>
              </a:prstGeom>
              <a:noFill/>
              <a:ln w="9525">
                <a:noFill/>
                <a:miter lim="800000"/>
                <a:headEnd/>
                <a:tailEnd/>
              </a:ln>
            </p:spPr>
          </p:pic>
          <p:pic>
            <p:nvPicPr>
              <p:cNvPr id="584852" name="Picture 148"/>
              <p:cNvPicPr>
                <a:picLocks noChangeAspect="1" noChangeArrowheads="1"/>
              </p:cNvPicPr>
              <p:nvPr/>
            </p:nvPicPr>
            <p:blipFill>
              <a:blip r:embed="rId139" cstate="print"/>
              <a:srcRect/>
              <a:stretch>
                <a:fillRect/>
              </a:stretch>
            </p:blipFill>
            <p:spPr bwMode="auto">
              <a:xfrm>
                <a:off x="8827" y="6325"/>
                <a:ext cx="341" cy="379"/>
              </a:xfrm>
              <a:prstGeom prst="rect">
                <a:avLst/>
              </a:prstGeom>
              <a:noFill/>
              <a:ln w="9525">
                <a:noFill/>
                <a:miter lim="800000"/>
                <a:headEnd/>
                <a:tailEnd/>
              </a:ln>
            </p:spPr>
          </p:pic>
          <p:pic>
            <p:nvPicPr>
              <p:cNvPr id="584853" name="Picture 149"/>
              <p:cNvPicPr>
                <a:picLocks noChangeAspect="1" noChangeArrowheads="1"/>
              </p:cNvPicPr>
              <p:nvPr/>
            </p:nvPicPr>
            <p:blipFill>
              <a:blip r:embed="rId140" cstate="print"/>
              <a:srcRect/>
              <a:stretch>
                <a:fillRect/>
              </a:stretch>
            </p:blipFill>
            <p:spPr bwMode="auto">
              <a:xfrm>
                <a:off x="8827" y="6536"/>
                <a:ext cx="341" cy="379"/>
              </a:xfrm>
              <a:prstGeom prst="rect">
                <a:avLst/>
              </a:prstGeom>
              <a:noFill/>
              <a:ln w="9525">
                <a:noFill/>
                <a:miter lim="800000"/>
                <a:headEnd/>
                <a:tailEnd/>
              </a:ln>
            </p:spPr>
          </p:pic>
          <p:pic>
            <p:nvPicPr>
              <p:cNvPr id="584854" name="Picture 150"/>
              <p:cNvPicPr>
                <a:picLocks noChangeAspect="1" noChangeArrowheads="1"/>
              </p:cNvPicPr>
              <p:nvPr/>
            </p:nvPicPr>
            <p:blipFill>
              <a:blip r:embed="rId141" cstate="print"/>
              <a:srcRect/>
              <a:stretch>
                <a:fillRect/>
              </a:stretch>
            </p:blipFill>
            <p:spPr bwMode="auto">
              <a:xfrm>
                <a:off x="8827" y="6536"/>
                <a:ext cx="341" cy="379"/>
              </a:xfrm>
              <a:prstGeom prst="rect">
                <a:avLst/>
              </a:prstGeom>
              <a:noFill/>
              <a:ln w="9525">
                <a:noFill/>
                <a:miter lim="800000"/>
                <a:headEnd/>
                <a:tailEnd/>
              </a:ln>
            </p:spPr>
          </p:pic>
          <p:pic>
            <p:nvPicPr>
              <p:cNvPr id="584855" name="Picture 151"/>
              <p:cNvPicPr>
                <a:picLocks noChangeAspect="1" noChangeArrowheads="1"/>
              </p:cNvPicPr>
              <p:nvPr/>
            </p:nvPicPr>
            <p:blipFill>
              <a:blip r:embed="rId142" cstate="print"/>
              <a:srcRect/>
              <a:stretch>
                <a:fillRect/>
              </a:stretch>
            </p:blipFill>
            <p:spPr bwMode="auto">
              <a:xfrm>
                <a:off x="8832" y="6163"/>
                <a:ext cx="341" cy="379"/>
              </a:xfrm>
              <a:prstGeom prst="rect">
                <a:avLst/>
              </a:prstGeom>
              <a:noFill/>
              <a:ln w="9525">
                <a:noFill/>
                <a:miter lim="800000"/>
                <a:headEnd/>
                <a:tailEnd/>
              </a:ln>
            </p:spPr>
          </p:pic>
          <p:pic>
            <p:nvPicPr>
              <p:cNvPr id="584856" name="Picture 152"/>
              <p:cNvPicPr>
                <a:picLocks noChangeAspect="1" noChangeArrowheads="1"/>
              </p:cNvPicPr>
              <p:nvPr/>
            </p:nvPicPr>
            <p:blipFill>
              <a:blip r:embed="rId143" cstate="print"/>
              <a:srcRect/>
              <a:stretch>
                <a:fillRect/>
              </a:stretch>
            </p:blipFill>
            <p:spPr bwMode="auto">
              <a:xfrm>
                <a:off x="8832" y="6163"/>
                <a:ext cx="341" cy="379"/>
              </a:xfrm>
              <a:prstGeom prst="rect">
                <a:avLst/>
              </a:prstGeom>
              <a:noFill/>
              <a:ln w="9525">
                <a:noFill/>
                <a:miter lim="800000"/>
                <a:headEnd/>
                <a:tailEnd/>
              </a:ln>
            </p:spPr>
          </p:pic>
          <p:pic>
            <p:nvPicPr>
              <p:cNvPr id="584857" name="Picture 153"/>
              <p:cNvPicPr>
                <a:picLocks noChangeAspect="1" noChangeArrowheads="1"/>
              </p:cNvPicPr>
              <p:nvPr/>
            </p:nvPicPr>
            <p:blipFill>
              <a:blip r:embed="rId144" cstate="print"/>
              <a:srcRect/>
              <a:stretch>
                <a:fillRect/>
              </a:stretch>
            </p:blipFill>
            <p:spPr bwMode="auto">
              <a:xfrm>
                <a:off x="8837" y="6590"/>
                <a:ext cx="341" cy="379"/>
              </a:xfrm>
              <a:prstGeom prst="rect">
                <a:avLst/>
              </a:prstGeom>
              <a:noFill/>
              <a:ln w="9525">
                <a:noFill/>
                <a:miter lim="800000"/>
                <a:headEnd/>
                <a:tailEnd/>
              </a:ln>
            </p:spPr>
          </p:pic>
          <p:pic>
            <p:nvPicPr>
              <p:cNvPr id="584858" name="Picture 154"/>
              <p:cNvPicPr>
                <a:picLocks noChangeAspect="1" noChangeArrowheads="1"/>
              </p:cNvPicPr>
              <p:nvPr/>
            </p:nvPicPr>
            <p:blipFill>
              <a:blip r:embed="rId145" cstate="print"/>
              <a:srcRect/>
              <a:stretch>
                <a:fillRect/>
              </a:stretch>
            </p:blipFill>
            <p:spPr bwMode="auto">
              <a:xfrm>
                <a:off x="8837" y="6590"/>
                <a:ext cx="341" cy="379"/>
              </a:xfrm>
              <a:prstGeom prst="rect">
                <a:avLst/>
              </a:prstGeom>
              <a:noFill/>
              <a:ln w="9525">
                <a:noFill/>
                <a:miter lim="800000"/>
                <a:headEnd/>
                <a:tailEnd/>
              </a:ln>
            </p:spPr>
          </p:pic>
          <p:pic>
            <p:nvPicPr>
              <p:cNvPr id="584859" name="Picture 155"/>
              <p:cNvPicPr>
                <a:picLocks noChangeAspect="1" noChangeArrowheads="1"/>
              </p:cNvPicPr>
              <p:nvPr/>
            </p:nvPicPr>
            <p:blipFill>
              <a:blip r:embed="rId146" cstate="print"/>
              <a:srcRect/>
              <a:stretch>
                <a:fillRect/>
              </a:stretch>
            </p:blipFill>
            <p:spPr bwMode="auto">
              <a:xfrm>
                <a:off x="8842" y="6217"/>
                <a:ext cx="341" cy="379"/>
              </a:xfrm>
              <a:prstGeom prst="rect">
                <a:avLst/>
              </a:prstGeom>
              <a:noFill/>
              <a:ln w="9525">
                <a:noFill/>
                <a:miter lim="800000"/>
                <a:headEnd/>
                <a:tailEnd/>
              </a:ln>
            </p:spPr>
          </p:pic>
          <p:pic>
            <p:nvPicPr>
              <p:cNvPr id="584860" name="Picture 156"/>
              <p:cNvPicPr>
                <a:picLocks noChangeAspect="1" noChangeArrowheads="1"/>
              </p:cNvPicPr>
              <p:nvPr/>
            </p:nvPicPr>
            <p:blipFill>
              <a:blip r:embed="rId147" cstate="print"/>
              <a:srcRect/>
              <a:stretch>
                <a:fillRect/>
              </a:stretch>
            </p:blipFill>
            <p:spPr bwMode="auto">
              <a:xfrm>
                <a:off x="8842" y="6217"/>
                <a:ext cx="341" cy="379"/>
              </a:xfrm>
              <a:prstGeom prst="rect">
                <a:avLst/>
              </a:prstGeom>
              <a:noFill/>
              <a:ln w="9525">
                <a:noFill/>
                <a:miter lim="800000"/>
                <a:headEnd/>
                <a:tailEnd/>
              </a:ln>
            </p:spPr>
          </p:pic>
          <p:pic>
            <p:nvPicPr>
              <p:cNvPr id="584861" name="Picture 157"/>
              <p:cNvPicPr>
                <a:picLocks noChangeAspect="1" noChangeArrowheads="1"/>
              </p:cNvPicPr>
              <p:nvPr/>
            </p:nvPicPr>
            <p:blipFill>
              <a:blip r:embed="rId148" cstate="print"/>
              <a:srcRect/>
              <a:stretch>
                <a:fillRect/>
              </a:stretch>
            </p:blipFill>
            <p:spPr bwMode="auto">
              <a:xfrm>
                <a:off x="8846" y="6433"/>
                <a:ext cx="342" cy="379"/>
              </a:xfrm>
              <a:prstGeom prst="rect">
                <a:avLst/>
              </a:prstGeom>
              <a:noFill/>
              <a:ln w="9525">
                <a:noFill/>
                <a:miter lim="800000"/>
                <a:headEnd/>
                <a:tailEnd/>
              </a:ln>
            </p:spPr>
          </p:pic>
          <p:pic>
            <p:nvPicPr>
              <p:cNvPr id="584862" name="Picture 158"/>
              <p:cNvPicPr>
                <a:picLocks noChangeAspect="1" noChangeArrowheads="1"/>
              </p:cNvPicPr>
              <p:nvPr/>
            </p:nvPicPr>
            <p:blipFill>
              <a:blip r:embed="rId149" cstate="print"/>
              <a:srcRect/>
              <a:stretch>
                <a:fillRect/>
              </a:stretch>
            </p:blipFill>
            <p:spPr bwMode="auto">
              <a:xfrm>
                <a:off x="8846" y="6433"/>
                <a:ext cx="342" cy="379"/>
              </a:xfrm>
              <a:prstGeom prst="rect">
                <a:avLst/>
              </a:prstGeom>
              <a:noFill/>
              <a:ln w="9525">
                <a:noFill/>
                <a:miter lim="800000"/>
                <a:headEnd/>
                <a:tailEnd/>
              </a:ln>
            </p:spPr>
          </p:pic>
        </p:grpSp>
      </p:grpSp>
      <p:grpSp>
        <p:nvGrpSpPr>
          <p:cNvPr id="9" name="Group 159"/>
          <p:cNvGrpSpPr>
            <a:grpSpLocks/>
          </p:cNvGrpSpPr>
          <p:nvPr/>
        </p:nvGrpSpPr>
        <p:grpSpPr bwMode="auto">
          <a:xfrm rot="21360000">
            <a:off x="6430963" y="1201738"/>
            <a:ext cx="2609850" cy="1654175"/>
            <a:chOff x="1809" y="4554"/>
            <a:chExt cx="2428" cy="1635"/>
          </a:xfrm>
        </p:grpSpPr>
        <p:pic>
          <p:nvPicPr>
            <p:cNvPr id="584864" name="Picture 160"/>
            <p:cNvPicPr>
              <a:picLocks noChangeArrowheads="1"/>
            </p:cNvPicPr>
            <p:nvPr/>
          </p:nvPicPr>
          <p:blipFill>
            <a:blip r:embed="rId15" cstate="print"/>
            <a:srcRect/>
            <a:stretch>
              <a:fillRect/>
            </a:stretch>
          </p:blipFill>
          <p:spPr bwMode="auto">
            <a:xfrm>
              <a:off x="2798" y="4885"/>
              <a:ext cx="342" cy="378"/>
            </a:xfrm>
            <a:prstGeom prst="rect">
              <a:avLst/>
            </a:prstGeom>
            <a:noFill/>
            <a:ln w="9525">
              <a:noFill/>
              <a:miter lim="800000"/>
              <a:headEnd/>
              <a:tailEnd/>
            </a:ln>
          </p:spPr>
        </p:pic>
        <p:pic>
          <p:nvPicPr>
            <p:cNvPr id="584865" name="Picture 161"/>
            <p:cNvPicPr>
              <a:picLocks noChangeArrowheads="1"/>
            </p:cNvPicPr>
            <p:nvPr/>
          </p:nvPicPr>
          <p:blipFill>
            <a:blip r:embed="rId16" cstate="print"/>
            <a:srcRect/>
            <a:stretch>
              <a:fillRect/>
            </a:stretch>
          </p:blipFill>
          <p:spPr bwMode="auto">
            <a:xfrm>
              <a:off x="2798" y="4885"/>
              <a:ext cx="342" cy="378"/>
            </a:xfrm>
            <a:prstGeom prst="rect">
              <a:avLst/>
            </a:prstGeom>
            <a:noFill/>
            <a:ln w="9525">
              <a:noFill/>
              <a:miter lim="800000"/>
              <a:headEnd/>
              <a:tailEnd/>
            </a:ln>
          </p:spPr>
        </p:pic>
        <p:pic>
          <p:nvPicPr>
            <p:cNvPr id="584866" name="Picture 162"/>
            <p:cNvPicPr>
              <a:picLocks noChangeArrowheads="1"/>
            </p:cNvPicPr>
            <p:nvPr/>
          </p:nvPicPr>
          <p:blipFill>
            <a:blip r:embed="rId21" cstate="print"/>
            <a:srcRect/>
            <a:stretch>
              <a:fillRect/>
            </a:stretch>
          </p:blipFill>
          <p:spPr bwMode="auto">
            <a:xfrm>
              <a:off x="2798" y="4657"/>
              <a:ext cx="342" cy="379"/>
            </a:xfrm>
            <a:prstGeom prst="rect">
              <a:avLst/>
            </a:prstGeom>
            <a:noFill/>
            <a:ln w="9525">
              <a:noFill/>
              <a:miter lim="800000"/>
              <a:headEnd/>
              <a:tailEnd/>
            </a:ln>
          </p:spPr>
        </p:pic>
        <p:pic>
          <p:nvPicPr>
            <p:cNvPr id="584867" name="Picture 163"/>
            <p:cNvPicPr>
              <a:picLocks noChangeArrowheads="1"/>
            </p:cNvPicPr>
            <p:nvPr/>
          </p:nvPicPr>
          <p:blipFill>
            <a:blip r:embed="rId22" cstate="print"/>
            <a:srcRect/>
            <a:stretch>
              <a:fillRect/>
            </a:stretch>
          </p:blipFill>
          <p:spPr bwMode="auto">
            <a:xfrm>
              <a:off x="2798" y="4657"/>
              <a:ext cx="342" cy="379"/>
            </a:xfrm>
            <a:prstGeom prst="rect">
              <a:avLst/>
            </a:prstGeom>
            <a:noFill/>
            <a:ln w="9525">
              <a:noFill/>
              <a:miter lim="800000"/>
              <a:headEnd/>
              <a:tailEnd/>
            </a:ln>
          </p:spPr>
        </p:pic>
        <p:pic>
          <p:nvPicPr>
            <p:cNvPr id="584868" name="Picture 164"/>
            <p:cNvPicPr>
              <a:picLocks noChangeArrowheads="1"/>
            </p:cNvPicPr>
            <p:nvPr/>
          </p:nvPicPr>
          <p:blipFill>
            <a:blip r:embed="rId17" cstate="print"/>
            <a:srcRect/>
            <a:stretch>
              <a:fillRect/>
            </a:stretch>
          </p:blipFill>
          <p:spPr bwMode="auto">
            <a:xfrm>
              <a:off x="2818" y="5004"/>
              <a:ext cx="341" cy="379"/>
            </a:xfrm>
            <a:prstGeom prst="rect">
              <a:avLst/>
            </a:prstGeom>
            <a:noFill/>
            <a:ln w="9525">
              <a:noFill/>
              <a:miter lim="800000"/>
              <a:headEnd/>
              <a:tailEnd/>
            </a:ln>
          </p:spPr>
        </p:pic>
        <p:pic>
          <p:nvPicPr>
            <p:cNvPr id="584869" name="Picture 165"/>
            <p:cNvPicPr>
              <a:picLocks noChangeArrowheads="1"/>
            </p:cNvPicPr>
            <p:nvPr/>
          </p:nvPicPr>
          <p:blipFill>
            <a:blip r:embed="rId18" cstate="print"/>
            <a:srcRect/>
            <a:stretch>
              <a:fillRect/>
            </a:stretch>
          </p:blipFill>
          <p:spPr bwMode="auto">
            <a:xfrm>
              <a:off x="2818" y="5004"/>
              <a:ext cx="341" cy="379"/>
            </a:xfrm>
            <a:prstGeom prst="rect">
              <a:avLst/>
            </a:prstGeom>
            <a:noFill/>
            <a:ln w="9525">
              <a:noFill/>
              <a:miter lim="800000"/>
              <a:headEnd/>
              <a:tailEnd/>
            </a:ln>
          </p:spPr>
        </p:pic>
        <p:pic>
          <p:nvPicPr>
            <p:cNvPr id="584870" name="Picture 166"/>
            <p:cNvPicPr>
              <a:picLocks noChangeArrowheads="1"/>
            </p:cNvPicPr>
            <p:nvPr/>
          </p:nvPicPr>
          <p:blipFill>
            <a:blip r:embed="rId23" cstate="print"/>
            <a:srcRect/>
            <a:stretch>
              <a:fillRect/>
            </a:stretch>
          </p:blipFill>
          <p:spPr bwMode="auto">
            <a:xfrm>
              <a:off x="2818" y="4554"/>
              <a:ext cx="341" cy="379"/>
            </a:xfrm>
            <a:prstGeom prst="rect">
              <a:avLst/>
            </a:prstGeom>
            <a:noFill/>
            <a:ln w="9525">
              <a:noFill/>
              <a:miter lim="800000"/>
              <a:headEnd/>
              <a:tailEnd/>
            </a:ln>
          </p:spPr>
        </p:pic>
        <p:pic>
          <p:nvPicPr>
            <p:cNvPr id="584871" name="Picture 167"/>
            <p:cNvPicPr>
              <a:picLocks noChangeArrowheads="1"/>
            </p:cNvPicPr>
            <p:nvPr/>
          </p:nvPicPr>
          <p:blipFill>
            <a:blip r:embed="rId24" cstate="print"/>
            <a:srcRect/>
            <a:stretch>
              <a:fillRect/>
            </a:stretch>
          </p:blipFill>
          <p:spPr bwMode="auto">
            <a:xfrm>
              <a:off x="2818" y="4554"/>
              <a:ext cx="341" cy="379"/>
            </a:xfrm>
            <a:prstGeom prst="rect">
              <a:avLst/>
            </a:prstGeom>
            <a:noFill/>
            <a:ln w="9525">
              <a:noFill/>
              <a:miter lim="800000"/>
              <a:headEnd/>
              <a:tailEnd/>
            </a:ln>
          </p:spPr>
        </p:pic>
        <p:pic>
          <p:nvPicPr>
            <p:cNvPr id="584872" name="Picture 168"/>
            <p:cNvPicPr>
              <a:picLocks noChangeArrowheads="1"/>
            </p:cNvPicPr>
            <p:nvPr/>
          </p:nvPicPr>
          <p:blipFill>
            <a:blip r:embed="rId19" cstate="print"/>
            <a:srcRect/>
            <a:stretch>
              <a:fillRect/>
            </a:stretch>
          </p:blipFill>
          <p:spPr bwMode="auto">
            <a:xfrm>
              <a:off x="2837" y="4901"/>
              <a:ext cx="342" cy="379"/>
            </a:xfrm>
            <a:prstGeom prst="rect">
              <a:avLst/>
            </a:prstGeom>
            <a:noFill/>
            <a:ln w="9525">
              <a:noFill/>
              <a:miter lim="800000"/>
              <a:headEnd/>
              <a:tailEnd/>
            </a:ln>
          </p:spPr>
        </p:pic>
        <p:pic>
          <p:nvPicPr>
            <p:cNvPr id="584873" name="Picture 169"/>
            <p:cNvPicPr>
              <a:picLocks noChangeArrowheads="1"/>
            </p:cNvPicPr>
            <p:nvPr/>
          </p:nvPicPr>
          <p:blipFill>
            <a:blip r:embed="rId20" cstate="print"/>
            <a:srcRect/>
            <a:stretch>
              <a:fillRect/>
            </a:stretch>
          </p:blipFill>
          <p:spPr bwMode="auto">
            <a:xfrm>
              <a:off x="2837" y="4901"/>
              <a:ext cx="342" cy="379"/>
            </a:xfrm>
            <a:prstGeom prst="rect">
              <a:avLst/>
            </a:prstGeom>
            <a:noFill/>
            <a:ln w="9525">
              <a:noFill/>
              <a:miter lim="800000"/>
              <a:headEnd/>
              <a:tailEnd/>
            </a:ln>
          </p:spPr>
        </p:pic>
        <p:pic>
          <p:nvPicPr>
            <p:cNvPr id="584874" name="Picture 170"/>
            <p:cNvPicPr>
              <a:picLocks noChangeArrowheads="1"/>
            </p:cNvPicPr>
            <p:nvPr/>
          </p:nvPicPr>
          <p:blipFill>
            <a:blip r:embed="rId25" cstate="print"/>
            <a:srcRect/>
            <a:stretch>
              <a:fillRect/>
            </a:stretch>
          </p:blipFill>
          <p:spPr bwMode="auto">
            <a:xfrm>
              <a:off x="2837" y="4679"/>
              <a:ext cx="342" cy="379"/>
            </a:xfrm>
            <a:prstGeom prst="rect">
              <a:avLst/>
            </a:prstGeom>
            <a:noFill/>
            <a:ln w="9525">
              <a:noFill/>
              <a:miter lim="800000"/>
              <a:headEnd/>
              <a:tailEnd/>
            </a:ln>
          </p:spPr>
        </p:pic>
        <p:pic>
          <p:nvPicPr>
            <p:cNvPr id="584875" name="Picture 171"/>
            <p:cNvPicPr>
              <a:picLocks noChangeArrowheads="1"/>
            </p:cNvPicPr>
            <p:nvPr/>
          </p:nvPicPr>
          <p:blipFill>
            <a:blip r:embed="rId26" cstate="print"/>
            <a:srcRect/>
            <a:stretch>
              <a:fillRect/>
            </a:stretch>
          </p:blipFill>
          <p:spPr bwMode="auto">
            <a:xfrm>
              <a:off x="2837" y="4679"/>
              <a:ext cx="342" cy="379"/>
            </a:xfrm>
            <a:prstGeom prst="rect">
              <a:avLst/>
            </a:prstGeom>
            <a:noFill/>
            <a:ln w="9525">
              <a:noFill/>
              <a:miter lim="800000"/>
              <a:headEnd/>
              <a:tailEnd/>
            </a:ln>
          </p:spPr>
        </p:pic>
        <p:pic>
          <p:nvPicPr>
            <p:cNvPr id="584876" name="Picture 172"/>
            <p:cNvPicPr>
              <a:picLocks noChangeArrowheads="1"/>
            </p:cNvPicPr>
            <p:nvPr/>
          </p:nvPicPr>
          <p:blipFill>
            <a:blip r:embed="rId150" cstate="print"/>
            <a:srcRect/>
            <a:stretch>
              <a:fillRect/>
            </a:stretch>
          </p:blipFill>
          <p:spPr bwMode="auto">
            <a:xfrm>
              <a:off x="2535" y="5199"/>
              <a:ext cx="234" cy="259"/>
            </a:xfrm>
            <a:prstGeom prst="rect">
              <a:avLst/>
            </a:prstGeom>
            <a:noFill/>
            <a:ln w="9525">
              <a:noFill/>
              <a:miter lim="800000"/>
              <a:headEnd/>
              <a:tailEnd/>
            </a:ln>
          </p:spPr>
        </p:pic>
        <p:pic>
          <p:nvPicPr>
            <p:cNvPr id="584877" name="Picture 173"/>
            <p:cNvPicPr>
              <a:picLocks noChangeArrowheads="1"/>
            </p:cNvPicPr>
            <p:nvPr/>
          </p:nvPicPr>
          <p:blipFill>
            <a:blip r:embed="rId151" cstate="print"/>
            <a:srcRect/>
            <a:stretch>
              <a:fillRect/>
            </a:stretch>
          </p:blipFill>
          <p:spPr bwMode="auto">
            <a:xfrm>
              <a:off x="2535" y="5199"/>
              <a:ext cx="234" cy="259"/>
            </a:xfrm>
            <a:prstGeom prst="rect">
              <a:avLst/>
            </a:prstGeom>
            <a:noFill/>
            <a:ln w="9525">
              <a:noFill/>
              <a:miter lim="800000"/>
              <a:headEnd/>
              <a:tailEnd/>
            </a:ln>
          </p:spPr>
        </p:pic>
        <p:pic>
          <p:nvPicPr>
            <p:cNvPr id="584878" name="Picture 174"/>
            <p:cNvPicPr>
              <a:picLocks noChangeArrowheads="1"/>
            </p:cNvPicPr>
            <p:nvPr/>
          </p:nvPicPr>
          <p:blipFill>
            <a:blip r:embed="rId152" cstate="print"/>
            <a:srcRect/>
            <a:stretch>
              <a:fillRect/>
            </a:stretch>
          </p:blipFill>
          <p:spPr bwMode="auto">
            <a:xfrm>
              <a:off x="3213" y="5079"/>
              <a:ext cx="341" cy="379"/>
            </a:xfrm>
            <a:prstGeom prst="rect">
              <a:avLst/>
            </a:prstGeom>
            <a:noFill/>
            <a:ln w="9525">
              <a:noFill/>
              <a:miter lim="800000"/>
              <a:headEnd/>
              <a:tailEnd/>
            </a:ln>
          </p:spPr>
        </p:pic>
        <p:pic>
          <p:nvPicPr>
            <p:cNvPr id="584879" name="Picture 175"/>
            <p:cNvPicPr>
              <a:picLocks noChangeArrowheads="1"/>
            </p:cNvPicPr>
            <p:nvPr/>
          </p:nvPicPr>
          <p:blipFill>
            <a:blip r:embed="rId153" cstate="print"/>
            <a:srcRect/>
            <a:stretch>
              <a:fillRect/>
            </a:stretch>
          </p:blipFill>
          <p:spPr bwMode="auto">
            <a:xfrm>
              <a:off x="3213" y="5079"/>
              <a:ext cx="341" cy="379"/>
            </a:xfrm>
            <a:prstGeom prst="rect">
              <a:avLst/>
            </a:prstGeom>
            <a:noFill/>
            <a:ln w="9525">
              <a:noFill/>
              <a:miter lim="800000"/>
              <a:headEnd/>
              <a:tailEnd/>
            </a:ln>
          </p:spPr>
        </p:pic>
        <p:pic>
          <p:nvPicPr>
            <p:cNvPr id="584880" name="Picture 176"/>
            <p:cNvPicPr>
              <a:picLocks noChangeArrowheads="1"/>
            </p:cNvPicPr>
            <p:nvPr/>
          </p:nvPicPr>
          <p:blipFill>
            <a:blip r:embed="rId154" cstate="print"/>
            <a:srcRect/>
            <a:stretch>
              <a:fillRect/>
            </a:stretch>
          </p:blipFill>
          <p:spPr bwMode="auto">
            <a:xfrm>
              <a:off x="2852" y="5025"/>
              <a:ext cx="341" cy="379"/>
            </a:xfrm>
            <a:prstGeom prst="rect">
              <a:avLst/>
            </a:prstGeom>
            <a:noFill/>
            <a:ln w="9525">
              <a:noFill/>
              <a:miter lim="800000"/>
              <a:headEnd/>
              <a:tailEnd/>
            </a:ln>
          </p:spPr>
        </p:pic>
        <p:pic>
          <p:nvPicPr>
            <p:cNvPr id="584881" name="Picture 177"/>
            <p:cNvPicPr>
              <a:picLocks noChangeArrowheads="1"/>
            </p:cNvPicPr>
            <p:nvPr/>
          </p:nvPicPr>
          <p:blipFill>
            <a:blip r:embed="rId155" cstate="print"/>
            <a:srcRect/>
            <a:stretch>
              <a:fillRect/>
            </a:stretch>
          </p:blipFill>
          <p:spPr bwMode="auto">
            <a:xfrm>
              <a:off x="2852" y="5025"/>
              <a:ext cx="341" cy="379"/>
            </a:xfrm>
            <a:prstGeom prst="rect">
              <a:avLst/>
            </a:prstGeom>
            <a:noFill/>
            <a:ln w="9525">
              <a:noFill/>
              <a:miter lim="800000"/>
              <a:headEnd/>
              <a:tailEnd/>
            </a:ln>
          </p:spPr>
        </p:pic>
        <p:pic>
          <p:nvPicPr>
            <p:cNvPr id="584882" name="Picture 178"/>
            <p:cNvPicPr>
              <a:picLocks noChangeArrowheads="1"/>
            </p:cNvPicPr>
            <p:nvPr/>
          </p:nvPicPr>
          <p:blipFill>
            <a:blip r:embed="rId156" cstate="print"/>
            <a:srcRect/>
            <a:stretch>
              <a:fillRect/>
            </a:stretch>
          </p:blipFill>
          <p:spPr bwMode="auto">
            <a:xfrm>
              <a:off x="2486" y="5047"/>
              <a:ext cx="342" cy="379"/>
            </a:xfrm>
            <a:prstGeom prst="rect">
              <a:avLst/>
            </a:prstGeom>
            <a:noFill/>
            <a:ln w="9525">
              <a:noFill/>
              <a:miter lim="800000"/>
              <a:headEnd/>
              <a:tailEnd/>
            </a:ln>
          </p:spPr>
        </p:pic>
        <p:pic>
          <p:nvPicPr>
            <p:cNvPr id="584883" name="Picture 179"/>
            <p:cNvPicPr>
              <a:picLocks noChangeArrowheads="1"/>
            </p:cNvPicPr>
            <p:nvPr/>
          </p:nvPicPr>
          <p:blipFill>
            <a:blip r:embed="rId157" cstate="print"/>
            <a:srcRect/>
            <a:stretch>
              <a:fillRect/>
            </a:stretch>
          </p:blipFill>
          <p:spPr bwMode="auto">
            <a:xfrm>
              <a:off x="2486" y="5047"/>
              <a:ext cx="342" cy="379"/>
            </a:xfrm>
            <a:prstGeom prst="rect">
              <a:avLst/>
            </a:prstGeom>
            <a:noFill/>
            <a:ln w="9525">
              <a:noFill/>
              <a:miter lim="800000"/>
              <a:headEnd/>
              <a:tailEnd/>
            </a:ln>
          </p:spPr>
        </p:pic>
        <p:pic>
          <p:nvPicPr>
            <p:cNvPr id="584884" name="Picture 180"/>
            <p:cNvPicPr>
              <a:picLocks noChangeArrowheads="1"/>
            </p:cNvPicPr>
            <p:nvPr/>
          </p:nvPicPr>
          <p:blipFill>
            <a:blip r:embed="rId158" cstate="print"/>
            <a:srcRect/>
            <a:stretch>
              <a:fillRect/>
            </a:stretch>
          </p:blipFill>
          <p:spPr bwMode="auto">
            <a:xfrm>
              <a:off x="3354" y="5188"/>
              <a:ext cx="342" cy="379"/>
            </a:xfrm>
            <a:prstGeom prst="rect">
              <a:avLst/>
            </a:prstGeom>
            <a:noFill/>
            <a:ln w="9525">
              <a:noFill/>
              <a:miter lim="800000"/>
              <a:headEnd/>
              <a:tailEnd/>
            </a:ln>
          </p:spPr>
        </p:pic>
        <p:pic>
          <p:nvPicPr>
            <p:cNvPr id="584885" name="Picture 181"/>
            <p:cNvPicPr>
              <a:picLocks noChangeArrowheads="1"/>
            </p:cNvPicPr>
            <p:nvPr/>
          </p:nvPicPr>
          <p:blipFill>
            <a:blip r:embed="rId159" cstate="print"/>
            <a:srcRect/>
            <a:stretch>
              <a:fillRect/>
            </a:stretch>
          </p:blipFill>
          <p:spPr bwMode="auto">
            <a:xfrm>
              <a:off x="3354" y="5188"/>
              <a:ext cx="342" cy="379"/>
            </a:xfrm>
            <a:prstGeom prst="rect">
              <a:avLst/>
            </a:prstGeom>
            <a:noFill/>
            <a:ln w="9525">
              <a:noFill/>
              <a:miter lim="800000"/>
              <a:headEnd/>
              <a:tailEnd/>
            </a:ln>
          </p:spPr>
        </p:pic>
        <p:pic>
          <p:nvPicPr>
            <p:cNvPr id="584886" name="Picture 182"/>
            <p:cNvPicPr>
              <a:picLocks noChangeArrowheads="1"/>
            </p:cNvPicPr>
            <p:nvPr/>
          </p:nvPicPr>
          <p:blipFill>
            <a:blip r:embed="rId160" cstate="print"/>
            <a:srcRect/>
            <a:stretch>
              <a:fillRect/>
            </a:stretch>
          </p:blipFill>
          <p:spPr bwMode="auto">
            <a:xfrm>
              <a:off x="3032" y="5090"/>
              <a:ext cx="342" cy="379"/>
            </a:xfrm>
            <a:prstGeom prst="rect">
              <a:avLst/>
            </a:prstGeom>
            <a:noFill/>
            <a:ln w="9525">
              <a:noFill/>
              <a:miter lim="800000"/>
              <a:headEnd/>
              <a:tailEnd/>
            </a:ln>
          </p:spPr>
        </p:pic>
        <p:pic>
          <p:nvPicPr>
            <p:cNvPr id="584887" name="Picture 183"/>
            <p:cNvPicPr>
              <a:picLocks noChangeArrowheads="1"/>
            </p:cNvPicPr>
            <p:nvPr/>
          </p:nvPicPr>
          <p:blipFill>
            <a:blip r:embed="rId161" cstate="print"/>
            <a:srcRect/>
            <a:stretch>
              <a:fillRect/>
            </a:stretch>
          </p:blipFill>
          <p:spPr bwMode="auto">
            <a:xfrm>
              <a:off x="3032" y="5090"/>
              <a:ext cx="342" cy="379"/>
            </a:xfrm>
            <a:prstGeom prst="rect">
              <a:avLst/>
            </a:prstGeom>
            <a:noFill/>
            <a:ln w="9525">
              <a:noFill/>
              <a:miter lim="800000"/>
              <a:headEnd/>
              <a:tailEnd/>
            </a:ln>
          </p:spPr>
        </p:pic>
        <p:pic>
          <p:nvPicPr>
            <p:cNvPr id="584888" name="Picture 184"/>
            <p:cNvPicPr>
              <a:picLocks noChangeArrowheads="1"/>
            </p:cNvPicPr>
            <p:nvPr/>
          </p:nvPicPr>
          <p:blipFill>
            <a:blip r:embed="rId162" cstate="print"/>
            <a:srcRect/>
            <a:stretch>
              <a:fillRect/>
            </a:stretch>
          </p:blipFill>
          <p:spPr bwMode="auto">
            <a:xfrm>
              <a:off x="2335" y="5328"/>
              <a:ext cx="234" cy="260"/>
            </a:xfrm>
            <a:prstGeom prst="rect">
              <a:avLst/>
            </a:prstGeom>
            <a:noFill/>
            <a:ln w="9525">
              <a:noFill/>
              <a:miter lim="800000"/>
              <a:headEnd/>
              <a:tailEnd/>
            </a:ln>
          </p:spPr>
        </p:pic>
        <p:pic>
          <p:nvPicPr>
            <p:cNvPr id="584889" name="Picture 185"/>
            <p:cNvPicPr>
              <a:picLocks noChangeArrowheads="1"/>
            </p:cNvPicPr>
            <p:nvPr/>
          </p:nvPicPr>
          <p:blipFill>
            <a:blip r:embed="rId151" cstate="print"/>
            <a:srcRect/>
            <a:stretch>
              <a:fillRect/>
            </a:stretch>
          </p:blipFill>
          <p:spPr bwMode="auto">
            <a:xfrm>
              <a:off x="2335" y="5328"/>
              <a:ext cx="234" cy="260"/>
            </a:xfrm>
            <a:prstGeom prst="rect">
              <a:avLst/>
            </a:prstGeom>
            <a:noFill/>
            <a:ln w="9525">
              <a:noFill/>
              <a:miter lim="800000"/>
              <a:headEnd/>
              <a:tailEnd/>
            </a:ln>
          </p:spPr>
        </p:pic>
        <p:pic>
          <p:nvPicPr>
            <p:cNvPr id="584890" name="Picture 186"/>
            <p:cNvPicPr>
              <a:picLocks noChangeArrowheads="1"/>
            </p:cNvPicPr>
            <p:nvPr/>
          </p:nvPicPr>
          <p:blipFill>
            <a:blip r:embed="rId163" cstate="print"/>
            <a:srcRect/>
            <a:stretch>
              <a:fillRect/>
            </a:stretch>
          </p:blipFill>
          <p:spPr bwMode="auto">
            <a:xfrm>
              <a:off x="2677" y="5074"/>
              <a:ext cx="341" cy="379"/>
            </a:xfrm>
            <a:prstGeom prst="rect">
              <a:avLst/>
            </a:prstGeom>
            <a:noFill/>
            <a:ln w="9525">
              <a:noFill/>
              <a:miter lim="800000"/>
              <a:headEnd/>
              <a:tailEnd/>
            </a:ln>
          </p:spPr>
        </p:pic>
        <p:pic>
          <p:nvPicPr>
            <p:cNvPr id="584891" name="Picture 187"/>
            <p:cNvPicPr>
              <a:picLocks noChangeArrowheads="1"/>
            </p:cNvPicPr>
            <p:nvPr/>
          </p:nvPicPr>
          <p:blipFill>
            <a:blip r:embed="rId164" cstate="print"/>
            <a:srcRect/>
            <a:stretch>
              <a:fillRect/>
            </a:stretch>
          </p:blipFill>
          <p:spPr bwMode="auto">
            <a:xfrm>
              <a:off x="2677" y="5074"/>
              <a:ext cx="341" cy="379"/>
            </a:xfrm>
            <a:prstGeom prst="rect">
              <a:avLst/>
            </a:prstGeom>
            <a:noFill/>
            <a:ln w="9525">
              <a:noFill/>
              <a:miter lim="800000"/>
              <a:headEnd/>
              <a:tailEnd/>
            </a:ln>
          </p:spPr>
        </p:pic>
        <p:pic>
          <p:nvPicPr>
            <p:cNvPr id="584892" name="Picture 188"/>
            <p:cNvPicPr>
              <a:picLocks noChangeArrowheads="1"/>
            </p:cNvPicPr>
            <p:nvPr/>
          </p:nvPicPr>
          <p:blipFill>
            <a:blip r:embed="rId165" cstate="print"/>
            <a:srcRect/>
            <a:stretch>
              <a:fillRect/>
            </a:stretch>
          </p:blipFill>
          <p:spPr bwMode="auto">
            <a:xfrm>
              <a:off x="2355" y="5134"/>
              <a:ext cx="341" cy="379"/>
            </a:xfrm>
            <a:prstGeom prst="rect">
              <a:avLst/>
            </a:prstGeom>
            <a:noFill/>
            <a:ln w="9525">
              <a:noFill/>
              <a:miter lim="800000"/>
              <a:headEnd/>
              <a:tailEnd/>
            </a:ln>
          </p:spPr>
        </p:pic>
        <p:pic>
          <p:nvPicPr>
            <p:cNvPr id="584893" name="Picture 189"/>
            <p:cNvPicPr>
              <a:picLocks noChangeArrowheads="1"/>
            </p:cNvPicPr>
            <p:nvPr/>
          </p:nvPicPr>
          <p:blipFill>
            <a:blip r:embed="rId166" cstate="print"/>
            <a:srcRect/>
            <a:stretch>
              <a:fillRect/>
            </a:stretch>
          </p:blipFill>
          <p:spPr bwMode="auto">
            <a:xfrm>
              <a:off x="2355" y="5134"/>
              <a:ext cx="341" cy="379"/>
            </a:xfrm>
            <a:prstGeom prst="rect">
              <a:avLst/>
            </a:prstGeom>
            <a:noFill/>
            <a:ln w="9525">
              <a:noFill/>
              <a:miter lim="800000"/>
              <a:headEnd/>
              <a:tailEnd/>
            </a:ln>
          </p:spPr>
        </p:pic>
        <p:pic>
          <p:nvPicPr>
            <p:cNvPr id="584894" name="Picture 190"/>
            <p:cNvPicPr>
              <a:picLocks noChangeArrowheads="1"/>
            </p:cNvPicPr>
            <p:nvPr/>
          </p:nvPicPr>
          <p:blipFill>
            <a:blip r:embed="rId167" cstate="print"/>
            <a:srcRect/>
            <a:stretch>
              <a:fillRect/>
            </a:stretch>
          </p:blipFill>
          <p:spPr bwMode="auto">
            <a:xfrm>
              <a:off x="3730" y="5783"/>
              <a:ext cx="322" cy="357"/>
            </a:xfrm>
            <a:prstGeom prst="rect">
              <a:avLst/>
            </a:prstGeom>
            <a:noFill/>
            <a:ln w="9525">
              <a:noFill/>
              <a:miter lim="800000"/>
              <a:headEnd/>
              <a:tailEnd/>
            </a:ln>
          </p:spPr>
        </p:pic>
        <p:pic>
          <p:nvPicPr>
            <p:cNvPr id="584895" name="Picture 191"/>
            <p:cNvPicPr>
              <a:picLocks noChangeArrowheads="1"/>
            </p:cNvPicPr>
            <p:nvPr/>
          </p:nvPicPr>
          <p:blipFill>
            <a:blip r:embed="rId168" cstate="print"/>
            <a:srcRect/>
            <a:stretch>
              <a:fillRect/>
            </a:stretch>
          </p:blipFill>
          <p:spPr bwMode="auto">
            <a:xfrm>
              <a:off x="3730" y="5783"/>
              <a:ext cx="322" cy="357"/>
            </a:xfrm>
            <a:prstGeom prst="rect">
              <a:avLst/>
            </a:prstGeom>
            <a:noFill/>
            <a:ln w="9525">
              <a:noFill/>
              <a:miter lim="800000"/>
              <a:headEnd/>
              <a:tailEnd/>
            </a:ln>
          </p:spPr>
        </p:pic>
        <p:pic>
          <p:nvPicPr>
            <p:cNvPr id="584896" name="Picture 192"/>
            <p:cNvPicPr>
              <a:picLocks noChangeArrowheads="1"/>
            </p:cNvPicPr>
            <p:nvPr/>
          </p:nvPicPr>
          <p:blipFill>
            <a:blip r:embed="rId169" cstate="print"/>
            <a:srcRect/>
            <a:stretch>
              <a:fillRect/>
            </a:stretch>
          </p:blipFill>
          <p:spPr bwMode="auto">
            <a:xfrm>
              <a:off x="3271" y="5258"/>
              <a:ext cx="342" cy="379"/>
            </a:xfrm>
            <a:prstGeom prst="rect">
              <a:avLst/>
            </a:prstGeom>
            <a:noFill/>
            <a:ln w="9525">
              <a:noFill/>
              <a:miter lim="800000"/>
              <a:headEnd/>
              <a:tailEnd/>
            </a:ln>
          </p:spPr>
        </p:pic>
        <p:pic>
          <p:nvPicPr>
            <p:cNvPr id="584897" name="Picture 193"/>
            <p:cNvPicPr>
              <a:picLocks noChangeArrowheads="1"/>
            </p:cNvPicPr>
            <p:nvPr/>
          </p:nvPicPr>
          <p:blipFill>
            <a:blip r:embed="rId170" cstate="print"/>
            <a:srcRect/>
            <a:stretch>
              <a:fillRect/>
            </a:stretch>
          </p:blipFill>
          <p:spPr bwMode="auto">
            <a:xfrm>
              <a:off x="3271" y="5258"/>
              <a:ext cx="342" cy="379"/>
            </a:xfrm>
            <a:prstGeom prst="rect">
              <a:avLst/>
            </a:prstGeom>
            <a:noFill/>
            <a:ln w="9525">
              <a:noFill/>
              <a:miter lim="800000"/>
              <a:headEnd/>
              <a:tailEnd/>
            </a:ln>
          </p:spPr>
        </p:pic>
        <p:pic>
          <p:nvPicPr>
            <p:cNvPr id="584898" name="Picture 194"/>
            <p:cNvPicPr>
              <a:picLocks noChangeArrowheads="1"/>
            </p:cNvPicPr>
            <p:nvPr/>
          </p:nvPicPr>
          <p:blipFill>
            <a:blip r:embed="rId171" cstate="print"/>
            <a:srcRect/>
            <a:stretch>
              <a:fillRect/>
            </a:stretch>
          </p:blipFill>
          <p:spPr bwMode="auto">
            <a:xfrm>
              <a:off x="3091" y="5199"/>
              <a:ext cx="322" cy="357"/>
            </a:xfrm>
            <a:prstGeom prst="rect">
              <a:avLst/>
            </a:prstGeom>
            <a:noFill/>
            <a:ln w="9525">
              <a:noFill/>
              <a:miter lim="800000"/>
              <a:headEnd/>
              <a:tailEnd/>
            </a:ln>
          </p:spPr>
        </p:pic>
        <p:pic>
          <p:nvPicPr>
            <p:cNvPr id="584899" name="Picture 195"/>
            <p:cNvPicPr>
              <a:picLocks noChangeArrowheads="1"/>
            </p:cNvPicPr>
            <p:nvPr/>
          </p:nvPicPr>
          <p:blipFill>
            <a:blip r:embed="rId172" cstate="print"/>
            <a:srcRect/>
            <a:stretch>
              <a:fillRect/>
            </a:stretch>
          </p:blipFill>
          <p:spPr bwMode="auto">
            <a:xfrm>
              <a:off x="3091" y="5199"/>
              <a:ext cx="322" cy="357"/>
            </a:xfrm>
            <a:prstGeom prst="rect">
              <a:avLst/>
            </a:prstGeom>
            <a:noFill/>
            <a:ln w="9525">
              <a:noFill/>
              <a:miter lim="800000"/>
              <a:headEnd/>
              <a:tailEnd/>
            </a:ln>
          </p:spPr>
        </p:pic>
        <p:pic>
          <p:nvPicPr>
            <p:cNvPr id="584900" name="Picture 196"/>
            <p:cNvPicPr>
              <a:picLocks noChangeArrowheads="1"/>
            </p:cNvPicPr>
            <p:nvPr/>
          </p:nvPicPr>
          <p:blipFill>
            <a:blip r:embed="rId173" cstate="print"/>
            <a:srcRect/>
            <a:stretch>
              <a:fillRect/>
            </a:stretch>
          </p:blipFill>
          <p:spPr bwMode="auto">
            <a:xfrm>
              <a:off x="3886" y="5669"/>
              <a:ext cx="341" cy="379"/>
            </a:xfrm>
            <a:prstGeom prst="rect">
              <a:avLst/>
            </a:prstGeom>
            <a:noFill/>
            <a:ln w="9525">
              <a:noFill/>
              <a:miter lim="800000"/>
              <a:headEnd/>
              <a:tailEnd/>
            </a:ln>
          </p:spPr>
        </p:pic>
        <p:pic>
          <p:nvPicPr>
            <p:cNvPr id="584901" name="Picture 197"/>
            <p:cNvPicPr>
              <a:picLocks noChangeArrowheads="1"/>
            </p:cNvPicPr>
            <p:nvPr/>
          </p:nvPicPr>
          <p:blipFill>
            <a:blip r:embed="rId174" cstate="print"/>
            <a:srcRect/>
            <a:stretch>
              <a:fillRect/>
            </a:stretch>
          </p:blipFill>
          <p:spPr bwMode="auto">
            <a:xfrm>
              <a:off x="3886" y="5669"/>
              <a:ext cx="341" cy="379"/>
            </a:xfrm>
            <a:prstGeom prst="rect">
              <a:avLst/>
            </a:prstGeom>
            <a:noFill/>
            <a:ln w="9525">
              <a:noFill/>
              <a:miter lim="800000"/>
              <a:headEnd/>
              <a:tailEnd/>
            </a:ln>
          </p:spPr>
        </p:pic>
        <p:pic>
          <p:nvPicPr>
            <p:cNvPr id="584902" name="Picture 198"/>
            <p:cNvPicPr>
              <a:picLocks noChangeArrowheads="1"/>
            </p:cNvPicPr>
            <p:nvPr/>
          </p:nvPicPr>
          <p:blipFill>
            <a:blip r:embed="rId175" cstate="print"/>
            <a:srcRect/>
            <a:stretch>
              <a:fillRect/>
            </a:stretch>
          </p:blipFill>
          <p:spPr bwMode="auto">
            <a:xfrm>
              <a:off x="3554" y="5675"/>
              <a:ext cx="342" cy="379"/>
            </a:xfrm>
            <a:prstGeom prst="rect">
              <a:avLst/>
            </a:prstGeom>
            <a:noFill/>
            <a:ln w="9525">
              <a:noFill/>
              <a:miter lim="800000"/>
              <a:headEnd/>
              <a:tailEnd/>
            </a:ln>
          </p:spPr>
        </p:pic>
        <p:pic>
          <p:nvPicPr>
            <p:cNvPr id="584903" name="Picture 199"/>
            <p:cNvPicPr>
              <a:picLocks noChangeArrowheads="1"/>
            </p:cNvPicPr>
            <p:nvPr/>
          </p:nvPicPr>
          <p:blipFill>
            <a:blip r:embed="rId176" cstate="print"/>
            <a:srcRect/>
            <a:stretch>
              <a:fillRect/>
            </a:stretch>
          </p:blipFill>
          <p:spPr bwMode="auto">
            <a:xfrm>
              <a:off x="3554" y="5675"/>
              <a:ext cx="342" cy="379"/>
            </a:xfrm>
            <a:prstGeom prst="rect">
              <a:avLst/>
            </a:prstGeom>
            <a:noFill/>
            <a:ln w="9525">
              <a:noFill/>
              <a:miter lim="800000"/>
              <a:headEnd/>
              <a:tailEnd/>
            </a:ln>
          </p:spPr>
        </p:pic>
        <p:pic>
          <p:nvPicPr>
            <p:cNvPr id="584904" name="Picture 200"/>
            <p:cNvPicPr>
              <a:picLocks noChangeArrowheads="1"/>
            </p:cNvPicPr>
            <p:nvPr/>
          </p:nvPicPr>
          <p:blipFill>
            <a:blip r:embed="rId177" cstate="print"/>
            <a:srcRect/>
            <a:stretch>
              <a:fillRect/>
            </a:stretch>
          </p:blipFill>
          <p:spPr bwMode="auto">
            <a:xfrm>
              <a:off x="2672" y="5171"/>
              <a:ext cx="321" cy="358"/>
            </a:xfrm>
            <a:prstGeom prst="rect">
              <a:avLst/>
            </a:prstGeom>
            <a:noFill/>
            <a:ln w="9525">
              <a:noFill/>
              <a:miter lim="800000"/>
              <a:headEnd/>
              <a:tailEnd/>
            </a:ln>
          </p:spPr>
        </p:pic>
        <p:pic>
          <p:nvPicPr>
            <p:cNvPr id="584905" name="Picture 201"/>
            <p:cNvPicPr>
              <a:picLocks noChangeArrowheads="1"/>
            </p:cNvPicPr>
            <p:nvPr/>
          </p:nvPicPr>
          <p:blipFill>
            <a:blip r:embed="rId178" cstate="print"/>
            <a:srcRect/>
            <a:stretch>
              <a:fillRect/>
            </a:stretch>
          </p:blipFill>
          <p:spPr bwMode="auto">
            <a:xfrm>
              <a:off x="2672" y="5171"/>
              <a:ext cx="321" cy="358"/>
            </a:xfrm>
            <a:prstGeom prst="rect">
              <a:avLst/>
            </a:prstGeom>
            <a:noFill/>
            <a:ln w="9525">
              <a:noFill/>
              <a:miter lim="800000"/>
              <a:headEnd/>
              <a:tailEnd/>
            </a:ln>
          </p:spPr>
        </p:pic>
        <p:pic>
          <p:nvPicPr>
            <p:cNvPr id="584906" name="Picture 202"/>
            <p:cNvPicPr>
              <a:picLocks noChangeArrowheads="1"/>
            </p:cNvPicPr>
            <p:nvPr/>
          </p:nvPicPr>
          <p:blipFill>
            <a:blip r:embed="rId179" cstate="print"/>
            <a:srcRect/>
            <a:stretch>
              <a:fillRect/>
            </a:stretch>
          </p:blipFill>
          <p:spPr bwMode="auto">
            <a:xfrm>
              <a:off x="2462" y="5209"/>
              <a:ext cx="341" cy="379"/>
            </a:xfrm>
            <a:prstGeom prst="rect">
              <a:avLst/>
            </a:prstGeom>
            <a:noFill/>
            <a:ln w="9525">
              <a:noFill/>
              <a:miter lim="800000"/>
              <a:headEnd/>
              <a:tailEnd/>
            </a:ln>
          </p:spPr>
        </p:pic>
        <p:pic>
          <p:nvPicPr>
            <p:cNvPr id="584907" name="Picture 203"/>
            <p:cNvPicPr>
              <a:picLocks noChangeArrowheads="1"/>
            </p:cNvPicPr>
            <p:nvPr/>
          </p:nvPicPr>
          <p:blipFill>
            <a:blip r:embed="rId180" cstate="print"/>
            <a:srcRect/>
            <a:stretch>
              <a:fillRect/>
            </a:stretch>
          </p:blipFill>
          <p:spPr bwMode="auto">
            <a:xfrm>
              <a:off x="2462" y="5209"/>
              <a:ext cx="341" cy="379"/>
            </a:xfrm>
            <a:prstGeom prst="rect">
              <a:avLst/>
            </a:prstGeom>
            <a:noFill/>
            <a:ln w="9525">
              <a:noFill/>
              <a:miter lim="800000"/>
              <a:headEnd/>
              <a:tailEnd/>
            </a:ln>
          </p:spPr>
        </p:pic>
        <p:pic>
          <p:nvPicPr>
            <p:cNvPr id="584908" name="Picture 204"/>
            <p:cNvPicPr>
              <a:picLocks noChangeArrowheads="1"/>
            </p:cNvPicPr>
            <p:nvPr/>
          </p:nvPicPr>
          <p:blipFill>
            <a:blip r:embed="rId181" cstate="print"/>
            <a:srcRect/>
            <a:stretch>
              <a:fillRect/>
            </a:stretch>
          </p:blipFill>
          <p:spPr bwMode="auto">
            <a:xfrm>
              <a:off x="3896" y="5458"/>
              <a:ext cx="341" cy="379"/>
            </a:xfrm>
            <a:prstGeom prst="rect">
              <a:avLst/>
            </a:prstGeom>
            <a:noFill/>
            <a:ln w="9525">
              <a:noFill/>
              <a:miter lim="800000"/>
              <a:headEnd/>
              <a:tailEnd/>
            </a:ln>
          </p:spPr>
        </p:pic>
        <p:pic>
          <p:nvPicPr>
            <p:cNvPr id="584909" name="Picture 205"/>
            <p:cNvPicPr>
              <a:picLocks noChangeArrowheads="1"/>
            </p:cNvPicPr>
            <p:nvPr/>
          </p:nvPicPr>
          <p:blipFill>
            <a:blip r:embed="rId182" cstate="print"/>
            <a:srcRect/>
            <a:stretch>
              <a:fillRect/>
            </a:stretch>
          </p:blipFill>
          <p:spPr bwMode="auto">
            <a:xfrm>
              <a:off x="3896" y="5458"/>
              <a:ext cx="341" cy="379"/>
            </a:xfrm>
            <a:prstGeom prst="rect">
              <a:avLst/>
            </a:prstGeom>
            <a:noFill/>
            <a:ln w="9525">
              <a:noFill/>
              <a:miter lim="800000"/>
              <a:headEnd/>
              <a:tailEnd/>
            </a:ln>
          </p:spPr>
        </p:pic>
        <p:pic>
          <p:nvPicPr>
            <p:cNvPr id="584910" name="Picture 206"/>
            <p:cNvPicPr>
              <a:picLocks noChangeArrowheads="1"/>
            </p:cNvPicPr>
            <p:nvPr/>
          </p:nvPicPr>
          <p:blipFill>
            <a:blip r:embed="rId183" cstate="print"/>
            <a:srcRect/>
            <a:stretch>
              <a:fillRect/>
            </a:stretch>
          </p:blipFill>
          <p:spPr bwMode="auto">
            <a:xfrm>
              <a:off x="3549" y="5464"/>
              <a:ext cx="342" cy="379"/>
            </a:xfrm>
            <a:prstGeom prst="rect">
              <a:avLst/>
            </a:prstGeom>
            <a:noFill/>
            <a:ln w="9525">
              <a:noFill/>
              <a:miter lim="800000"/>
              <a:headEnd/>
              <a:tailEnd/>
            </a:ln>
          </p:spPr>
        </p:pic>
        <p:pic>
          <p:nvPicPr>
            <p:cNvPr id="584911" name="Picture 207"/>
            <p:cNvPicPr>
              <a:picLocks noChangeArrowheads="1"/>
            </p:cNvPicPr>
            <p:nvPr/>
          </p:nvPicPr>
          <p:blipFill>
            <a:blip r:embed="rId184" cstate="print"/>
            <a:srcRect/>
            <a:stretch>
              <a:fillRect/>
            </a:stretch>
          </p:blipFill>
          <p:spPr bwMode="auto">
            <a:xfrm>
              <a:off x="3549" y="5464"/>
              <a:ext cx="342" cy="379"/>
            </a:xfrm>
            <a:prstGeom prst="rect">
              <a:avLst/>
            </a:prstGeom>
            <a:noFill/>
            <a:ln w="9525">
              <a:noFill/>
              <a:miter lim="800000"/>
              <a:headEnd/>
              <a:tailEnd/>
            </a:ln>
          </p:spPr>
        </p:pic>
        <p:pic>
          <p:nvPicPr>
            <p:cNvPr id="584912" name="Picture 208"/>
            <p:cNvPicPr>
              <a:picLocks noChangeArrowheads="1"/>
            </p:cNvPicPr>
            <p:nvPr/>
          </p:nvPicPr>
          <p:blipFill>
            <a:blip r:embed="rId185" cstate="print"/>
            <a:srcRect/>
            <a:stretch>
              <a:fillRect/>
            </a:stretch>
          </p:blipFill>
          <p:spPr bwMode="auto">
            <a:xfrm>
              <a:off x="3037" y="5285"/>
              <a:ext cx="234" cy="260"/>
            </a:xfrm>
            <a:prstGeom prst="rect">
              <a:avLst/>
            </a:prstGeom>
            <a:noFill/>
            <a:ln w="9525">
              <a:noFill/>
              <a:miter lim="800000"/>
              <a:headEnd/>
              <a:tailEnd/>
            </a:ln>
          </p:spPr>
        </p:pic>
        <p:pic>
          <p:nvPicPr>
            <p:cNvPr id="584913" name="Picture 209"/>
            <p:cNvPicPr>
              <a:picLocks noChangeArrowheads="1"/>
            </p:cNvPicPr>
            <p:nvPr/>
          </p:nvPicPr>
          <p:blipFill>
            <a:blip r:embed="rId186" cstate="print"/>
            <a:srcRect/>
            <a:stretch>
              <a:fillRect/>
            </a:stretch>
          </p:blipFill>
          <p:spPr bwMode="auto">
            <a:xfrm>
              <a:off x="3037" y="5285"/>
              <a:ext cx="234" cy="260"/>
            </a:xfrm>
            <a:prstGeom prst="rect">
              <a:avLst/>
            </a:prstGeom>
            <a:noFill/>
            <a:ln w="9525">
              <a:noFill/>
              <a:miter lim="800000"/>
              <a:headEnd/>
              <a:tailEnd/>
            </a:ln>
          </p:spPr>
        </p:pic>
        <p:pic>
          <p:nvPicPr>
            <p:cNvPr id="584914" name="Picture 210"/>
            <p:cNvPicPr>
              <a:picLocks noChangeArrowheads="1"/>
            </p:cNvPicPr>
            <p:nvPr/>
          </p:nvPicPr>
          <p:blipFill>
            <a:blip r:embed="rId187" cstate="print"/>
            <a:srcRect/>
            <a:stretch>
              <a:fillRect/>
            </a:stretch>
          </p:blipFill>
          <p:spPr bwMode="auto">
            <a:xfrm>
              <a:off x="3725" y="5356"/>
              <a:ext cx="341" cy="378"/>
            </a:xfrm>
            <a:prstGeom prst="rect">
              <a:avLst/>
            </a:prstGeom>
            <a:noFill/>
            <a:ln w="9525">
              <a:noFill/>
              <a:miter lim="800000"/>
              <a:headEnd/>
              <a:tailEnd/>
            </a:ln>
          </p:spPr>
        </p:pic>
        <p:pic>
          <p:nvPicPr>
            <p:cNvPr id="584915" name="Picture 211"/>
            <p:cNvPicPr>
              <a:picLocks noChangeArrowheads="1"/>
            </p:cNvPicPr>
            <p:nvPr/>
          </p:nvPicPr>
          <p:blipFill>
            <a:blip r:embed="rId188" cstate="print"/>
            <a:srcRect/>
            <a:stretch>
              <a:fillRect/>
            </a:stretch>
          </p:blipFill>
          <p:spPr bwMode="auto">
            <a:xfrm>
              <a:off x="3725" y="5356"/>
              <a:ext cx="341" cy="378"/>
            </a:xfrm>
            <a:prstGeom prst="rect">
              <a:avLst/>
            </a:prstGeom>
            <a:noFill/>
            <a:ln w="9525">
              <a:noFill/>
              <a:miter lim="800000"/>
              <a:headEnd/>
              <a:tailEnd/>
            </a:ln>
          </p:spPr>
        </p:pic>
        <p:pic>
          <p:nvPicPr>
            <p:cNvPr id="584916" name="Picture 212"/>
            <p:cNvPicPr>
              <a:picLocks noChangeArrowheads="1"/>
            </p:cNvPicPr>
            <p:nvPr/>
          </p:nvPicPr>
          <p:blipFill>
            <a:blip r:embed="rId189" cstate="print"/>
            <a:srcRect/>
            <a:stretch>
              <a:fillRect/>
            </a:stretch>
          </p:blipFill>
          <p:spPr bwMode="auto">
            <a:xfrm>
              <a:off x="1960" y="5659"/>
              <a:ext cx="322" cy="357"/>
            </a:xfrm>
            <a:prstGeom prst="rect">
              <a:avLst/>
            </a:prstGeom>
            <a:noFill/>
            <a:ln w="9525">
              <a:noFill/>
              <a:miter lim="800000"/>
              <a:headEnd/>
              <a:tailEnd/>
            </a:ln>
          </p:spPr>
        </p:pic>
        <p:pic>
          <p:nvPicPr>
            <p:cNvPr id="584917" name="Picture 213"/>
            <p:cNvPicPr>
              <a:picLocks noChangeArrowheads="1"/>
            </p:cNvPicPr>
            <p:nvPr/>
          </p:nvPicPr>
          <p:blipFill>
            <a:blip r:embed="rId190" cstate="print"/>
            <a:srcRect/>
            <a:stretch>
              <a:fillRect/>
            </a:stretch>
          </p:blipFill>
          <p:spPr bwMode="auto">
            <a:xfrm>
              <a:off x="1960" y="5659"/>
              <a:ext cx="322" cy="357"/>
            </a:xfrm>
            <a:prstGeom prst="rect">
              <a:avLst/>
            </a:prstGeom>
            <a:noFill/>
            <a:ln w="9525">
              <a:noFill/>
              <a:miter lim="800000"/>
              <a:headEnd/>
              <a:tailEnd/>
            </a:ln>
          </p:spPr>
        </p:pic>
        <p:pic>
          <p:nvPicPr>
            <p:cNvPr id="584918" name="Picture 214"/>
            <p:cNvPicPr>
              <a:picLocks noChangeArrowheads="1"/>
            </p:cNvPicPr>
            <p:nvPr/>
          </p:nvPicPr>
          <p:blipFill>
            <a:blip r:embed="rId191" cstate="print"/>
            <a:srcRect/>
            <a:stretch>
              <a:fillRect/>
            </a:stretch>
          </p:blipFill>
          <p:spPr bwMode="auto">
            <a:xfrm>
              <a:off x="3364" y="5372"/>
              <a:ext cx="341" cy="379"/>
            </a:xfrm>
            <a:prstGeom prst="rect">
              <a:avLst/>
            </a:prstGeom>
            <a:noFill/>
            <a:ln w="9525">
              <a:noFill/>
              <a:miter lim="800000"/>
              <a:headEnd/>
              <a:tailEnd/>
            </a:ln>
          </p:spPr>
        </p:pic>
        <p:pic>
          <p:nvPicPr>
            <p:cNvPr id="584919" name="Picture 215"/>
            <p:cNvPicPr>
              <a:picLocks noChangeArrowheads="1"/>
            </p:cNvPicPr>
            <p:nvPr/>
          </p:nvPicPr>
          <p:blipFill>
            <a:blip r:embed="rId192" cstate="print"/>
            <a:srcRect/>
            <a:stretch>
              <a:fillRect/>
            </a:stretch>
          </p:blipFill>
          <p:spPr bwMode="auto">
            <a:xfrm>
              <a:off x="3364" y="5372"/>
              <a:ext cx="341" cy="379"/>
            </a:xfrm>
            <a:prstGeom prst="rect">
              <a:avLst/>
            </a:prstGeom>
            <a:noFill/>
            <a:ln w="9525">
              <a:noFill/>
              <a:miter lim="800000"/>
              <a:headEnd/>
              <a:tailEnd/>
            </a:ln>
          </p:spPr>
        </p:pic>
        <p:pic>
          <p:nvPicPr>
            <p:cNvPr id="584920" name="Picture 216"/>
            <p:cNvPicPr>
              <a:picLocks noChangeArrowheads="1"/>
            </p:cNvPicPr>
            <p:nvPr/>
          </p:nvPicPr>
          <p:blipFill>
            <a:blip r:embed="rId193" cstate="print"/>
            <a:srcRect/>
            <a:stretch>
              <a:fillRect/>
            </a:stretch>
          </p:blipFill>
          <p:spPr bwMode="auto">
            <a:xfrm>
              <a:off x="2130" y="5577"/>
              <a:ext cx="342" cy="379"/>
            </a:xfrm>
            <a:prstGeom prst="rect">
              <a:avLst/>
            </a:prstGeom>
            <a:noFill/>
            <a:ln w="9525">
              <a:noFill/>
              <a:miter lim="800000"/>
              <a:headEnd/>
              <a:tailEnd/>
            </a:ln>
          </p:spPr>
        </p:pic>
        <p:pic>
          <p:nvPicPr>
            <p:cNvPr id="584921" name="Picture 217"/>
            <p:cNvPicPr>
              <a:picLocks noChangeArrowheads="1"/>
            </p:cNvPicPr>
            <p:nvPr/>
          </p:nvPicPr>
          <p:blipFill>
            <a:blip r:embed="rId194" cstate="print"/>
            <a:srcRect/>
            <a:stretch>
              <a:fillRect/>
            </a:stretch>
          </p:blipFill>
          <p:spPr bwMode="auto">
            <a:xfrm>
              <a:off x="2130" y="5577"/>
              <a:ext cx="342" cy="379"/>
            </a:xfrm>
            <a:prstGeom prst="rect">
              <a:avLst/>
            </a:prstGeom>
            <a:noFill/>
            <a:ln w="9525">
              <a:noFill/>
              <a:miter lim="800000"/>
              <a:headEnd/>
              <a:tailEnd/>
            </a:ln>
          </p:spPr>
        </p:pic>
        <p:pic>
          <p:nvPicPr>
            <p:cNvPr id="584922" name="Picture 218"/>
            <p:cNvPicPr>
              <a:picLocks noChangeArrowheads="1"/>
            </p:cNvPicPr>
            <p:nvPr/>
          </p:nvPicPr>
          <p:blipFill>
            <a:blip r:embed="rId195" cstate="print"/>
            <a:srcRect/>
            <a:stretch>
              <a:fillRect/>
            </a:stretch>
          </p:blipFill>
          <p:spPr bwMode="auto">
            <a:xfrm>
              <a:off x="1809" y="5513"/>
              <a:ext cx="341" cy="378"/>
            </a:xfrm>
            <a:prstGeom prst="rect">
              <a:avLst/>
            </a:prstGeom>
            <a:noFill/>
            <a:ln w="9525">
              <a:noFill/>
              <a:miter lim="800000"/>
              <a:headEnd/>
              <a:tailEnd/>
            </a:ln>
          </p:spPr>
        </p:pic>
        <p:pic>
          <p:nvPicPr>
            <p:cNvPr id="584923" name="Picture 219"/>
            <p:cNvPicPr>
              <a:picLocks noChangeArrowheads="1"/>
            </p:cNvPicPr>
            <p:nvPr/>
          </p:nvPicPr>
          <p:blipFill>
            <a:blip r:embed="rId196" cstate="print"/>
            <a:srcRect/>
            <a:stretch>
              <a:fillRect/>
            </a:stretch>
          </p:blipFill>
          <p:spPr bwMode="auto">
            <a:xfrm>
              <a:off x="1809" y="5513"/>
              <a:ext cx="341" cy="378"/>
            </a:xfrm>
            <a:prstGeom prst="rect">
              <a:avLst/>
            </a:prstGeom>
            <a:noFill/>
            <a:ln w="9525">
              <a:noFill/>
              <a:miter lim="800000"/>
              <a:headEnd/>
              <a:tailEnd/>
            </a:ln>
          </p:spPr>
        </p:pic>
        <p:pic>
          <p:nvPicPr>
            <p:cNvPr id="584924" name="Picture 220"/>
            <p:cNvPicPr>
              <a:picLocks noChangeArrowheads="1"/>
            </p:cNvPicPr>
            <p:nvPr/>
          </p:nvPicPr>
          <p:blipFill>
            <a:blip r:embed="rId197" cstate="print"/>
            <a:srcRect/>
            <a:stretch>
              <a:fillRect/>
            </a:stretch>
          </p:blipFill>
          <p:spPr bwMode="auto">
            <a:xfrm>
              <a:off x="2184" y="5377"/>
              <a:ext cx="341" cy="379"/>
            </a:xfrm>
            <a:prstGeom prst="rect">
              <a:avLst/>
            </a:prstGeom>
            <a:noFill/>
            <a:ln w="9525">
              <a:noFill/>
              <a:miter lim="800000"/>
              <a:headEnd/>
              <a:tailEnd/>
            </a:ln>
          </p:spPr>
        </p:pic>
        <p:pic>
          <p:nvPicPr>
            <p:cNvPr id="584925" name="Picture 221"/>
            <p:cNvPicPr>
              <a:picLocks noChangeArrowheads="1"/>
            </p:cNvPicPr>
            <p:nvPr/>
          </p:nvPicPr>
          <p:blipFill>
            <a:blip r:embed="rId198" cstate="print"/>
            <a:srcRect/>
            <a:stretch>
              <a:fillRect/>
            </a:stretch>
          </p:blipFill>
          <p:spPr bwMode="auto">
            <a:xfrm>
              <a:off x="2184" y="5377"/>
              <a:ext cx="341" cy="379"/>
            </a:xfrm>
            <a:prstGeom prst="rect">
              <a:avLst/>
            </a:prstGeom>
            <a:noFill/>
            <a:ln w="9525">
              <a:noFill/>
              <a:miter lim="800000"/>
              <a:headEnd/>
              <a:tailEnd/>
            </a:ln>
          </p:spPr>
        </p:pic>
        <p:pic>
          <p:nvPicPr>
            <p:cNvPr id="584926" name="Picture 222"/>
            <p:cNvPicPr>
              <a:picLocks noChangeArrowheads="1"/>
            </p:cNvPicPr>
            <p:nvPr/>
          </p:nvPicPr>
          <p:blipFill>
            <a:blip r:embed="rId199" cstate="print"/>
            <a:srcRect/>
            <a:stretch>
              <a:fillRect/>
            </a:stretch>
          </p:blipFill>
          <p:spPr bwMode="auto">
            <a:xfrm>
              <a:off x="2384" y="5312"/>
              <a:ext cx="341" cy="379"/>
            </a:xfrm>
            <a:prstGeom prst="rect">
              <a:avLst/>
            </a:prstGeom>
            <a:noFill/>
            <a:ln w="9525">
              <a:noFill/>
              <a:miter lim="800000"/>
              <a:headEnd/>
              <a:tailEnd/>
            </a:ln>
          </p:spPr>
        </p:pic>
        <p:pic>
          <p:nvPicPr>
            <p:cNvPr id="584927" name="Picture 223"/>
            <p:cNvPicPr>
              <a:picLocks noChangeArrowheads="1"/>
            </p:cNvPicPr>
            <p:nvPr/>
          </p:nvPicPr>
          <p:blipFill>
            <a:blip r:embed="rId200" cstate="print"/>
            <a:srcRect/>
            <a:stretch>
              <a:fillRect/>
            </a:stretch>
          </p:blipFill>
          <p:spPr bwMode="auto">
            <a:xfrm>
              <a:off x="2384" y="5312"/>
              <a:ext cx="341" cy="379"/>
            </a:xfrm>
            <a:prstGeom prst="rect">
              <a:avLst/>
            </a:prstGeom>
            <a:noFill/>
            <a:ln w="9525">
              <a:noFill/>
              <a:miter lim="800000"/>
              <a:headEnd/>
              <a:tailEnd/>
            </a:ln>
          </p:spPr>
        </p:pic>
        <p:pic>
          <p:nvPicPr>
            <p:cNvPr id="584928" name="Picture 224"/>
            <p:cNvPicPr>
              <a:picLocks noChangeArrowheads="1"/>
            </p:cNvPicPr>
            <p:nvPr/>
          </p:nvPicPr>
          <p:blipFill>
            <a:blip r:embed="rId201" cstate="print"/>
            <a:srcRect/>
            <a:stretch>
              <a:fillRect/>
            </a:stretch>
          </p:blipFill>
          <p:spPr bwMode="auto">
            <a:xfrm>
              <a:off x="1848" y="5312"/>
              <a:ext cx="341" cy="379"/>
            </a:xfrm>
            <a:prstGeom prst="rect">
              <a:avLst/>
            </a:prstGeom>
            <a:noFill/>
            <a:ln w="9525">
              <a:noFill/>
              <a:miter lim="800000"/>
              <a:headEnd/>
              <a:tailEnd/>
            </a:ln>
          </p:spPr>
        </p:pic>
        <p:pic>
          <p:nvPicPr>
            <p:cNvPr id="584929" name="Picture 225"/>
            <p:cNvPicPr>
              <a:picLocks noChangeArrowheads="1"/>
            </p:cNvPicPr>
            <p:nvPr/>
          </p:nvPicPr>
          <p:blipFill>
            <a:blip r:embed="rId202" cstate="print"/>
            <a:srcRect/>
            <a:stretch>
              <a:fillRect/>
            </a:stretch>
          </p:blipFill>
          <p:spPr bwMode="auto">
            <a:xfrm>
              <a:off x="1848" y="5312"/>
              <a:ext cx="341" cy="379"/>
            </a:xfrm>
            <a:prstGeom prst="rect">
              <a:avLst/>
            </a:prstGeom>
            <a:noFill/>
            <a:ln w="9525">
              <a:noFill/>
              <a:miter lim="800000"/>
              <a:headEnd/>
              <a:tailEnd/>
            </a:ln>
          </p:spPr>
        </p:pic>
        <p:pic>
          <p:nvPicPr>
            <p:cNvPr id="584930" name="Picture 226"/>
            <p:cNvPicPr>
              <a:picLocks noChangeArrowheads="1"/>
            </p:cNvPicPr>
            <p:nvPr/>
          </p:nvPicPr>
          <p:blipFill>
            <a:blip r:embed="rId203" cstate="print"/>
            <a:srcRect/>
            <a:stretch>
              <a:fillRect/>
            </a:stretch>
          </p:blipFill>
          <p:spPr bwMode="auto">
            <a:xfrm>
              <a:off x="2033" y="5242"/>
              <a:ext cx="341" cy="379"/>
            </a:xfrm>
            <a:prstGeom prst="rect">
              <a:avLst/>
            </a:prstGeom>
            <a:noFill/>
            <a:ln w="9525">
              <a:noFill/>
              <a:miter lim="800000"/>
              <a:headEnd/>
              <a:tailEnd/>
            </a:ln>
          </p:spPr>
        </p:pic>
        <p:pic>
          <p:nvPicPr>
            <p:cNvPr id="584931" name="Picture 227"/>
            <p:cNvPicPr>
              <a:picLocks noChangeArrowheads="1"/>
            </p:cNvPicPr>
            <p:nvPr/>
          </p:nvPicPr>
          <p:blipFill>
            <a:blip r:embed="rId204" cstate="print"/>
            <a:srcRect/>
            <a:stretch>
              <a:fillRect/>
            </a:stretch>
          </p:blipFill>
          <p:spPr bwMode="auto">
            <a:xfrm>
              <a:off x="2033" y="5242"/>
              <a:ext cx="341" cy="379"/>
            </a:xfrm>
            <a:prstGeom prst="rect">
              <a:avLst/>
            </a:prstGeom>
            <a:noFill/>
            <a:ln w="9525">
              <a:noFill/>
              <a:miter lim="800000"/>
              <a:headEnd/>
              <a:tailEnd/>
            </a:ln>
          </p:spPr>
        </p:pic>
        <p:pic>
          <p:nvPicPr>
            <p:cNvPr id="584932" name="Picture 228"/>
            <p:cNvPicPr>
              <a:picLocks noChangeArrowheads="1"/>
            </p:cNvPicPr>
            <p:nvPr/>
          </p:nvPicPr>
          <p:blipFill>
            <a:blip r:embed="rId205" cstate="print"/>
            <a:srcRect/>
            <a:stretch>
              <a:fillRect/>
            </a:stretch>
          </p:blipFill>
          <p:spPr bwMode="auto">
            <a:xfrm>
              <a:off x="2833" y="5383"/>
              <a:ext cx="234" cy="259"/>
            </a:xfrm>
            <a:prstGeom prst="rect">
              <a:avLst/>
            </a:prstGeom>
            <a:noFill/>
            <a:ln w="9525">
              <a:noFill/>
              <a:miter lim="800000"/>
              <a:headEnd/>
              <a:tailEnd/>
            </a:ln>
          </p:spPr>
        </p:pic>
        <p:pic>
          <p:nvPicPr>
            <p:cNvPr id="584933" name="Picture 229"/>
            <p:cNvPicPr>
              <a:picLocks noChangeArrowheads="1"/>
            </p:cNvPicPr>
            <p:nvPr/>
          </p:nvPicPr>
          <p:blipFill>
            <a:blip r:embed="rId151" cstate="print"/>
            <a:srcRect/>
            <a:stretch>
              <a:fillRect/>
            </a:stretch>
          </p:blipFill>
          <p:spPr bwMode="auto">
            <a:xfrm>
              <a:off x="2833" y="5383"/>
              <a:ext cx="234" cy="259"/>
            </a:xfrm>
            <a:prstGeom prst="rect">
              <a:avLst/>
            </a:prstGeom>
            <a:noFill/>
            <a:ln w="9525">
              <a:noFill/>
              <a:miter lim="800000"/>
              <a:headEnd/>
              <a:tailEnd/>
            </a:ln>
          </p:spPr>
        </p:pic>
        <p:pic>
          <p:nvPicPr>
            <p:cNvPr id="584934" name="Picture 230"/>
            <p:cNvPicPr>
              <a:picLocks noChangeArrowheads="1"/>
            </p:cNvPicPr>
            <p:nvPr/>
          </p:nvPicPr>
          <p:blipFill>
            <a:blip r:embed="rId206" cstate="print"/>
            <a:srcRect/>
            <a:stretch>
              <a:fillRect/>
            </a:stretch>
          </p:blipFill>
          <p:spPr bwMode="auto">
            <a:xfrm>
              <a:off x="3286" y="5415"/>
              <a:ext cx="341" cy="379"/>
            </a:xfrm>
            <a:prstGeom prst="rect">
              <a:avLst/>
            </a:prstGeom>
            <a:noFill/>
            <a:ln w="9525">
              <a:noFill/>
              <a:miter lim="800000"/>
              <a:headEnd/>
              <a:tailEnd/>
            </a:ln>
          </p:spPr>
        </p:pic>
        <p:pic>
          <p:nvPicPr>
            <p:cNvPr id="584935" name="Picture 231"/>
            <p:cNvPicPr>
              <a:picLocks noChangeArrowheads="1"/>
            </p:cNvPicPr>
            <p:nvPr/>
          </p:nvPicPr>
          <p:blipFill>
            <a:blip r:embed="rId207" cstate="print"/>
            <a:srcRect/>
            <a:stretch>
              <a:fillRect/>
            </a:stretch>
          </p:blipFill>
          <p:spPr bwMode="auto">
            <a:xfrm>
              <a:off x="3286" y="5415"/>
              <a:ext cx="341" cy="379"/>
            </a:xfrm>
            <a:prstGeom prst="rect">
              <a:avLst/>
            </a:prstGeom>
            <a:noFill/>
            <a:ln w="9525">
              <a:noFill/>
              <a:miter lim="800000"/>
              <a:headEnd/>
              <a:tailEnd/>
            </a:ln>
          </p:spPr>
        </p:pic>
        <p:pic>
          <p:nvPicPr>
            <p:cNvPr id="584936" name="Picture 232"/>
            <p:cNvPicPr>
              <a:picLocks noChangeArrowheads="1"/>
            </p:cNvPicPr>
            <p:nvPr/>
          </p:nvPicPr>
          <p:blipFill>
            <a:blip r:embed="rId208" cstate="print"/>
            <a:srcRect/>
            <a:stretch>
              <a:fillRect/>
            </a:stretch>
          </p:blipFill>
          <p:spPr bwMode="auto">
            <a:xfrm>
              <a:off x="3111" y="5420"/>
              <a:ext cx="321" cy="358"/>
            </a:xfrm>
            <a:prstGeom prst="rect">
              <a:avLst/>
            </a:prstGeom>
            <a:noFill/>
            <a:ln w="9525">
              <a:noFill/>
              <a:miter lim="800000"/>
              <a:headEnd/>
              <a:tailEnd/>
            </a:ln>
          </p:spPr>
        </p:pic>
        <p:pic>
          <p:nvPicPr>
            <p:cNvPr id="584937" name="Picture 233"/>
            <p:cNvPicPr>
              <a:picLocks noChangeArrowheads="1"/>
            </p:cNvPicPr>
            <p:nvPr/>
          </p:nvPicPr>
          <p:blipFill>
            <a:blip r:embed="rId209" cstate="print"/>
            <a:srcRect/>
            <a:stretch>
              <a:fillRect/>
            </a:stretch>
          </p:blipFill>
          <p:spPr bwMode="auto">
            <a:xfrm>
              <a:off x="3111" y="5420"/>
              <a:ext cx="321" cy="358"/>
            </a:xfrm>
            <a:prstGeom prst="rect">
              <a:avLst/>
            </a:prstGeom>
            <a:noFill/>
            <a:ln w="9525">
              <a:noFill/>
              <a:miter lim="800000"/>
              <a:headEnd/>
              <a:tailEnd/>
            </a:ln>
          </p:spPr>
        </p:pic>
        <p:pic>
          <p:nvPicPr>
            <p:cNvPr id="584938" name="Picture 234"/>
            <p:cNvPicPr>
              <a:picLocks noChangeArrowheads="1"/>
            </p:cNvPicPr>
            <p:nvPr/>
          </p:nvPicPr>
          <p:blipFill>
            <a:blip r:embed="rId210" cstate="print"/>
            <a:srcRect/>
            <a:stretch>
              <a:fillRect/>
            </a:stretch>
          </p:blipFill>
          <p:spPr bwMode="auto">
            <a:xfrm>
              <a:off x="2486" y="5383"/>
              <a:ext cx="342" cy="379"/>
            </a:xfrm>
            <a:prstGeom prst="rect">
              <a:avLst/>
            </a:prstGeom>
            <a:noFill/>
            <a:ln w="9525">
              <a:noFill/>
              <a:miter lim="800000"/>
              <a:headEnd/>
              <a:tailEnd/>
            </a:ln>
          </p:spPr>
        </p:pic>
        <p:pic>
          <p:nvPicPr>
            <p:cNvPr id="584939" name="Picture 235"/>
            <p:cNvPicPr>
              <a:picLocks noChangeArrowheads="1"/>
            </p:cNvPicPr>
            <p:nvPr/>
          </p:nvPicPr>
          <p:blipFill>
            <a:blip r:embed="rId211" cstate="print"/>
            <a:srcRect/>
            <a:stretch>
              <a:fillRect/>
            </a:stretch>
          </p:blipFill>
          <p:spPr bwMode="auto">
            <a:xfrm>
              <a:off x="2486" y="5383"/>
              <a:ext cx="342" cy="379"/>
            </a:xfrm>
            <a:prstGeom prst="rect">
              <a:avLst/>
            </a:prstGeom>
            <a:noFill/>
            <a:ln w="9525">
              <a:noFill/>
              <a:miter lim="800000"/>
              <a:headEnd/>
              <a:tailEnd/>
            </a:ln>
          </p:spPr>
        </p:pic>
        <p:pic>
          <p:nvPicPr>
            <p:cNvPr id="584940" name="Picture 236"/>
            <p:cNvPicPr>
              <a:picLocks noChangeArrowheads="1"/>
            </p:cNvPicPr>
            <p:nvPr/>
          </p:nvPicPr>
          <p:blipFill>
            <a:blip r:embed="rId212" cstate="print"/>
            <a:srcRect/>
            <a:stretch>
              <a:fillRect/>
            </a:stretch>
          </p:blipFill>
          <p:spPr bwMode="auto">
            <a:xfrm>
              <a:off x="2696" y="5388"/>
              <a:ext cx="322" cy="357"/>
            </a:xfrm>
            <a:prstGeom prst="rect">
              <a:avLst/>
            </a:prstGeom>
            <a:noFill/>
            <a:ln w="9525">
              <a:noFill/>
              <a:miter lim="800000"/>
              <a:headEnd/>
              <a:tailEnd/>
            </a:ln>
          </p:spPr>
        </p:pic>
        <p:pic>
          <p:nvPicPr>
            <p:cNvPr id="584941" name="Picture 237"/>
            <p:cNvPicPr>
              <a:picLocks noChangeArrowheads="1"/>
            </p:cNvPicPr>
            <p:nvPr/>
          </p:nvPicPr>
          <p:blipFill>
            <a:blip r:embed="rId213" cstate="print"/>
            <a:srcRect/>
            <a:stretch>
              <a:fillRect/>
            </a:stretch>
          </p:blipFill>
          <p:spPr bwMode="auto">
            <a:xfrm>
              <a:off x="2696" y="5388"/>
              <a:ext cx="322" cy="357"/>
            </a:xfrm>
            <a:prstGeom prst="rect">
              <a:avLst/>
            </a:prstGeom>
            <a:noFill/>
            <a:ln w="9525">
              <a:noFill/>
              <a:miter lim="800000"/>
              <a:headEnd/>
              <a:tailEnd/>
            </a:ln>
          </p:spPr>
        </p:pic>
        <p:pic>
          <p:nvPicPr>
            <p:cNvPr id="584942" name="Picture 238"/>
            <p:cNvPicPr>
              <a:picLocks noChangeArrowheads="1"/>
            </p:cNvPicPr>
            <p:nvPr/>
          </p:nvPicPr>
          <p:blipFill>
            <a:blip r:embed="rId214" cstate="print"/>
            <a:srcRect/>
            <a:stretch>
              <a:fillRect/>
            </a:stretch>
          </p:blipFill>
          <p:spPr bwMode="auto">
            <a:xfrm>
              <a:off x="3408" y="5469"/>
              <a:ext cx="341" cy="379"/>
            </a:xfrm>
            <a:prstGeom prst="rect">
              <a:avLst/>
            </a:prstGeom>
            <a:noFill/>
            <a:ln w="9525">
              <a:noFill/>
              <a:miter lim="800000"/>
              <a:headEnd/>
              <a:tailEnd/>
            </a:ln>
          </p:spPr>
        </p:pic>
        <p:pic>
          <p:nvPicPr>
            <p:cNvPr id="584943" name="Picture 239"/>
            <p:cNvPicPr>
              <a:picLocks noChangeArrowheads="1"/>
            </p:cNvPicPr>
            <p:nvPr/>
          </p:nvPicPr>
          <p:blipFill>
            <a:blip r:embed="rId215" cstate="print"/>
            <a:srcRect/>
            <a:stretch>
              <a:fillRect/>
            </a:stretch>
          </p:blipFill>
          <p:spPr bwMode="auto">
            <a:xfrm>
              <a:off x="3408" y="5469"/>
              <a:ext cx="341" cy="379"/>
            </a:xfrm>
            <a:prstGeom prst="rect">
              <a:avLst/>
            </a:prstGeom>
            <a:noFill/>
            <a:ln w="9525">
              <a:noFill/>
              <a:miter lim="800000"/>
              <a:headEnd/>
              <a:tailEnd/>
            </a:ln>
          </p:spPr>
        </p:pic>
        <p:pic>
          <p:nvPicPr>
            <p:cNvPr id="584944" name="Picture 240"/>
            <p:cNvPicPr>
              <a:picLocks noChangeArrowheads="1"/>
            </p:cNvPicPr>
            <p:nvPr/>
          </p:nvPicPr>
          <p:blipFill>
            <a:blip r:embed="rId216" cstate="print"/>
            <a:srcRect/>
            <a:stretch>
              <a:fillRect/>
            </a:stretch>
          </p:blipFill>
          <p:spPr bwMode="auto">
            <a:xfrm>
              <a:off x="2403" y="5469"/>
              <a:ext cx="342" cy="379"/>
            </a:xfrm>
            <a:prstGeom prst="rect">
              <a:avLst/>
            </a:prstGeom>
            <a:noFill/>
            <a:ln w="9525">
              <a:noFill/>
              <a:miter lim="800000"/>
              <a:headEnd/>
              <a:tailEnd/>
            </a:ln>
          </p:spPr>
        </p:pic>
        <p:pic>
          <p:nvPicPr>
            <p:cNvPr id="584945" name="Picture 241"/>
            <p:cNvPicPr>
              <a:picLocks noChangeArrowheads="1"/>
            </p:cNvPicPr>
            <p:nvPr/>
          </p:nvPicPr>
          <p:blipFill>
            <a:blip r:embed="rId217" cstate="print"/>
            <a:srcRect/>
            <a:stretch>
              <a:fillRect/>
            </a:stretch>
          </p:blipFill>
          <p:spPr bwMode="auto">
            <a:xfrm>
              <a:off x="2403" y="5469"/>
              <a:ext cx="342" cy="379"/>
            </a:xfrm>
            <a:prstGeom prst="rect">
              <a:avLst/>
            </a:prstGeom>
            <a:noFill/>
            <a:ln w="9525">
              <a:noFill/>
              <a:miter lim="800000"/>
              <a:headEnd/>
              <a:tailEnd/>
            </a:ln>
          </p:spPr>
        </p:pic>
        <p:pic>
          <p:nvPicPr>
            <p:cNvPr id="584946" name="Picture 242"/>
            <p:cNvPicPr>
              <a:picLocks noChangeArrowheads="1"/>
            </p:cNvPicPr>
            <p:nvPr/>
          </p:nvPicPr>
          <p:blipFill>
            <a:blip r:embed="rId218" cstate="print"/>
            <a:srcRect/>
            <a:stretch>
              <a:fillRect/>
            </a:stretch>
          </p:blipFill>
          <p:spPr bwMode="auto">
            <a:xfrm>
              <a:off x="3086" y="5464"/>
              <a:ext cx="341" cy="379"/>
            </a:xfrm>
            <a:prstGeom prst="rect">
              <a:avLst/>
            </a:prstGeom>
            <a:noFill/>
            <a:ln w="9525">
              <a:noFill/>
              <a:miter lim="800000"/>
              <a:headEnd/>
              <a:tailEnd/>
            </a:ln>
          </p:spPr>
        </p:pic>
        <p:pic>
          <p:nvPicPr>
            <p:cNvPr id="584947" name="Picture 243"/>
            <p:cNvPicPr>
              <a:picLocks noChangeArrowheads="1"/>
            </p:cNvPicPr>
            <p:nvPr/>
          </p:nvPicPr>
          <p:blipFill>
            <a:blip r:embed="rId217" cstate="print"/>
            <a:srcRect/>
            <a:stretch>
              <a:fillRect/>
            </a:stretch>
          </p:blipFill>
          <p:spPr bwMode="auto">
            <a:xfrm>
              <a:off x="3086" y="5464"/>
              <a:ext cx="341" cy="379"/>
            </a:xfrm>
            <a:prstGeom prst="rect">
              <a:avLst/>
            </a:prstGeom>
            <a:noFill/>
            <a:ln w="9525">
              <a:noFill/>
              <a:miter lim="800000"/>
              <a:headEnd/>
              <a:tailEnd/>
            </a:ln>
          </p:spPr>
        </p:pic>
        <p:pic>
          <p:nvPicPr>
            <p:cNvPr id="584948" name="Picture 244"/>
            <p:cNvPicPr>
              <a:picLocks noChangeArrowheads="1"/>
            </p:cNvPicPr>
            <p:nvPr/>
          </p:nvPicPr>
          <p:blipFill>
            <a:blip r:embed="rId219" cstate="print"/>
            <a:srcRect/>
            <a:stretch>
              <a:fillRect/>
            </a:stretch>
          </p:blipFill>
          <p:spPr bwMode="auto">
            <a:xfrm>
              <a:off x="2730" y="5458"/>
              <a:ext cx="342" cy="379"/>
            </a:xfrm>
            <a:prstGeom prst="rect">
              <a:avLst/>
            </a:prstGeom>
            <a:noFill/>
            <a:ln w="9525">
              <a:noFill/>
              <a:miter lim="800000"/>
              <a:headEnd/>
              <a:tailEnd/>
            </a:ln>
          </p:spPr>
        </p:pic>
        <p:pic>
          <p:nvPicPr>
            <p:cNvPr id="584949" name="Picture 245"/>
            <p:cNvPicPr>
              <a:picLocks noChangeArrowheads="1"/>
            </p:cNvPicPr>
            <p:nvPr/>
          </p:nvPicPr>
          <p:blipFill>
            <a:blip r:embed="rId220" cstate="print"/>
            <a:srcRect/>
            <a:stretch>
              <a:fillRect/>
            </a:stretch>
          </p:blipFill>
          <p:spPr bwMode="auto">
            <a:xfrm>
              <a:off x="2730" y="5458"/>
              <a:ext cx="342" cy="379"/>
            </a:xfrm>
            <a:prstGeom prst="rect">
              <a:avLst/>
            </a:prstGeom>
            <a:noFill/>
            <a:ln w="9525">
              <a:noFill/>
              <a:miter lim="800000"/>
              <a:headEnd/>
              <a:tailEnd/>
            </a:ln>
          </p:spPr>
        </p:pic>
        <p:pic>
          <p:nvPicPr>
            <p:cNvPr id="584950" name="Picture 246"/>
            <p:cNvPicPr>
              <a:picLocks noChangeArrowheads="1"/>
            </p:cNvPicPr>
            <p:nvPr/>
          </p:nvPicPr>
          <p:blipFill>
            <a:blip r:embed="rId221" cstate="print"/>
            <a:srcRect/>
            <a:stretch>
              <a:fillRect/>
            </a:stretch>
          </p:blipFill>
          <p:spPr bwMode="auto">
            <a:xfrm>
              <a:off x="3286" y="5496"/>
              <a:ext cx="341" cy="379"/>
            </a:xfrm>
            <a:prstGeom prst="rect">
              <a:avLst/>
            </a:prstGeom>
            <a:noFill/>
            <a:ln w="9525">
              <a:noFill/>
              <a:miter lim="800000"/>
              <a:headEnd/>
              <a:tailEnd/>
            </a:ln>
          </p:spPr>
        </p:pic>
        <p:pic>
          <p:nvPicPr>
            <p:cNvPr id="584951" name="Picture 247"/>
            <p:cNvPicPr>
              <a:picLocks noChangeArrowheads="1"/>
            </p:cNvPicPr>
            <p:nvPr/>
          </p:nvPicPr>
          <p:blipFill>
            <a:blip r:embed="rId222" cstate="print"/>
            <a:srcRect/>
            <a:stretch>
              <a:fillRect/>
            </a:stretch>
          </p:blipFill>
          <p:spPr bwMode="auto">
            <a:xfrm>
              <a:off x="3286" y="5496"/>
              <a:ext cx="341" cy="379"/>
            </a:xfrm>
            <a:prstGeom prst="rect">
              <a:avLst/>
            </a:prstGeom>
            <a:noFill/>
            <a:ln w="9525">
              <a:noFill/>
              <a:miter lim="800000"/>
              <a:headEnd/>
              <a:tailEnd/>
            </a:ln>
          </p:spPr>
        </p:pic>
        <p:pic>
          <p:nvPicPr>
            <p:cNvPr id="584952" name="Picture 248"/>
            <p:cNvPicPr>
              <a:picLocks noChangeArrowheads="1"/>
            </p:cNvPicPr>
            <p:nvPr/>
          </p:nvPicPr>
          <p:blipFill>
            <a:blip r:embed="rId136" cstate="print"/>
            <a:srcRect/>
            <a:stretch>
              <a:fillRect/>
            </a:stretch>
          </p:blipFill>
          <p:spPr bwMode="auto">
            <a:xfrm>
              <a:off x="2920" y="5485"/>
              <a:ext cx="342" cy="379"/>
            </a:xfrm>
            <a:prstGeom prst="rect">
              <a:avLst/>
            </a:prstGeom>
            <a:noFill/>
            <a:ln w="9525">
              <a:noFill/>
              <a:miter lim="800000"/>
              <a:headEnd/>
              <a:tailEnd/>
            </a:ln>
          </p:spPr>
        </p:pic>
        <p:pic>
          <p:nvPicPr>
            <p:cNvPr id="584953" name="Picture 249"/>
            <p:cNvPicPr>
              <a:picLocks noChangeArrowheads="1"/>
            </p:cNvPicPr>
            <p:nvPr/>
          </p:nvPicPr>
          <p:blipFill>
            <a:blip r:embed="rId137" cstate="print"/>
            <a:srcRect/>
            <a:stretch>
              <a:fillRect/>
            </a:stretch>
          </p:blipFill>
          <p:spPr bwMode="auto">
            <a:xfrm>
              <a:off x="2920" y="5485"/>
              <a:ext cx="342" cy="379"/>
            </a:xfrm>
            <a:prstGeom prst="rect">
              <a:avLst/>
            </a:prstGeom>
            <a:noFill/>
            <a:ln w="9525">
              <a:noFill/>
              <a:miter lim="800000"/>
              <a:headEnd/>
              <a:tailEnd/>
            </a:ln>
          </p:spPr>
        </p:pic>
        <p:pic>
          <p:nvPicPr>
            <p:cNvPr id="584954" name="Picture 250"/>
            <p:cNvPicPr>
              <a:picLocks noChangeArrowheads="1"/>
            </p:cNvPicPr>
            <p:nvPr/>
          </p:nvPicPr>
          <p:blipFill>
            <a:blip r:embed="rId223" cstate="print"/>
            <a:srcRect/>
            <a:stretch>
              <a:fillRect/>
            </a:stretch>
          </p:blipFill>
          <p:spPr bwMode="auto">
            <a:xfrm>
              <a:off x="2555" y="5518"/>
              <a:ext cx="341" cy="379"/>
            </a:xfrm>
            <a:prstGeom prst="rect">
              <a:avLst/>
            </a:prstGeom>
            <a:noFill/>
            <a:ln w="9525">
              <a:noFill/>
              <a:miter lim="800000"/>
              <a:headEnd/>
              <a:tailEnd/>
            </a:ln>
          </p:spPr>
        </p:pic>
        <p:pic>
          <p:nvPicPr>
            <p:cNvPr id="584955" name="Picture 251"/>
            <p:cNvPicPr>
              <a:picLocks noChangeArrowheads="1"/>
            </p:cNvPicPr>
            <p:nvPr/>
          </p:nvPicPr>
          <p:blipFill>
            <a:blip r:embed="rId224" cstate="print"/>
            <a:srcRect/>
            <a:stretch>
              <a:fillRect/>
            </a:stretch>
          </p:blipFill>
          <p:spPr bwMode="auto">
            <a:xfrm>
              <a:off x="2555" y="5518"/>
              <a:ext cx="341" cy="379"/>
            </a:xfrm>
            <a:prstGeom prst="rect">
              <a:avLst/>
            </a:prstGeom>
            <a:noFill/>
            <a:ln w="9525">
              <a:noFill/>
              <a:miter lim="800000"/>
              <a:headEnd/>
              <a:tailEnd/>
            </a:ln>
          </p:spPr>
        </p:pic>
        <p:pic>
          <p:nvPicPr>
            <p:cNvPr id="584956" name="Picture 252"/>
            <p:cNvPicPr>
              <a:picLocks noChangeArrowheads="1"/>
            </p:cNvPicPr>
            <p:nvPr/>
          </p:nvPicPr>
          <p:blipFill>
            <a:blip r:embed="rId138" cstate="print"/>
            <a:srcRect/>
            <a:stretch>
              <a:fillRect/>
            </a:stretch>
          </p:blipFill>
          <p:spPr bwMode="auto">
            <a:xfrm>
              <a:off x="2935" y="5545"/>
              <a:ext cx="341" cy="379"/>
            </a:xfrm>
            <a:prstGeom prst="rect">
              <a:avLst/>
            </a:prstGeom>
            <a:noFill/>
            <a:ln w="9525">
              <a:noFill/>
              <a:miter lim="800000"/>
              <a:headEnd/>
              <a:tailEnd/>
            </a:ln>
          </p:spPr>
        </p:pic>
        <p:pic>
          <p:nvPicPr>
            <p:cNvPr id="584957" name="Picture 253"/>
            <p:cNvPicPr>
              <a:picLocks noChangeArrowheads="1"/>
            </p:cNvPicPr>
            <p:nvPr/>
          </p:nvPicPr>
          <p:blipFill>
            <a:blip r:embed="rId139" cstate="print"/>
            <a:srcRect/>
            <a:stretch>
              <a:fillRect/>
            </a:stretch>
          </p:blipFill>
          <p:spPr bwMode="auto">
            <a:xfrm>
              <a:off x="2935" y="5545"/>
              <a:ext cx="341" cy="379"/>
            </a:xfrm>
            <a:prstGeom prst="rect">
              <a:avLst/>
            </a:prstGeom>
            <a:noFill/>
            <a:ln w="9525">
              <a:noFill/>
              <a:miter lim="800000"/>
              <a:headEnd/>
              <a:tailEnd/>
            </a:ln>
          </p:spPr>
        </p:pic>
        <p:pic>
          <p:nvPicPr>
            <p:cNvPr id="584958" name="Picture 254"/>
            <p:cNvPicPr>
              <a:picLocks noChangeArrowheads="1"/>
            </p:cNvPicPr>
            <p:nvPr/>
          </p:nvPicPr>
          <p:blipFill>
            <a:blip r:embed="rId140" cstate="print"/>
            <a:srcRect/>
            <a:stretch>
              <a:fillRect/>
            </a:stretch>
          </p:blipFill>
          <p:spPr bwMode="auto">
            <a:xfrm>
              <a:off x="2935" y="5756"/>
              <a:ext cx="341" cy="379"/>
            </a:xfrm>
            <a:prstGeom prst="rect">
              <a:avLst/>
            </a:prstGeom>
            <a:noFill/>
            <a:ln w="9525">
              <a:noFill/>
              <a:miter lim="800000"/>
              <a:headEnd/>
              <a:tailEnd/>
            </a:ln>
          </p:spPr>
        </p:pic>
        <p:pic>
          <p:nvPicPr>
            <p:cNvPr id="584959" name="Picture 255"/>
            <p:cNvPicPr>
              <a:picLocks noChangeArrowheads="1"/>
            </p:cNvPicPr>
            <p:nvPr/>
          </p:nvPicPr>
          <p:blipFill>
            <a:blip r:embed="rId141" cstate="print"/>
            <a:srcRect/>
            <a:stretch>
              <a:fillRect/>
            </a:stretch>
          </p:blipFill>
          <p:spPr bwMode="auto">
            <a:xfrm>
              <a:off x="2935" y="5756"/>
              <a:ext cx="341" cy="379"/>
            </a:xfrm>
            <a:prstGeom prst="rect">
              <a:avLst/>
            </a:prstGeom>
            <a:noFill/>
            <a:ln w="9525">
              <a:noFill/>
              <a:miter lim="800000"/>
              <a:headEnd/>
              <a:tailEnd/>
            </a:ln>
          </p:spPr>
        </p:pic>
        <p:pic>
          <p:nvPicPr>
            <p:cNvPr id="584960" name="Picture 256"/>
            <p:cNvPicPr>
              <a:picLocks noChangeArrowheads="1"/>
            </p:cNvPicPr>
            <p:nvPr/>
          </p:nvPicPr>
          <p:blipFill>
            <a:blip r:embed="rId142" cstate="print"/>
            <a:srcRect/>
            <a:stretch>
              <a:fillRect/>
            </a:stretch>
          </p:blipFill>
          <p:spPr bwMode="auto">
            <a:xfrm>
              <a:off x="2940" y="5383"/>
              <a:ext cx="341" cy="379"/>
            </a:xfrm>
            <a:prstGeom prst="rect">
              <a:avLst/>
            </a:prstGeom>
            <a:noFill/>
            <a:ln w="9525">
              <a:noFill/>
              <a:miter lim="800000"/>
              <a:headEnd/>
              <a:tailEnd/>
            </a:ln>
          </p:spPr>
        </p:pic>
        <p:pic>
          <p:nvPicPr>
            <p:cNvPr id="584961" name="Picture 257"/>
            <p:cNvPicPr>
              <a:picLocks noChangeArrowheads="1"/>
            </p:cNvPicPr>
            <p:nvPr/>
          </p:nvPicPr>
          <p:blipFill>
            <a:blip r:embed="rId143" cstate="print"/>
            <a:srcRect/>
            <a:stretch>
              <a:fillRect/>
            </a:stretch>
          </p:blipFill>
          <p:spPr bwMode="auto">
            <a:xfrm>
              <a:off x="2940" y="5383"/>
              <a:ext cx="341" cy="379"/>
            </a:xfrm>
            <a:prstGeom prst="rect">
              <a:avLst/>
            </a:prstGeom>
            <a:noFill/>
            <a:ln w="9525">
              <a:noFill/>
              <a:miter lim="800000"/>
              <a:headEnd/>
              <a:tailEnd/>
            </a:ln>
          </p:spPr>
        </p:pic>
        <p:pic>
          <p:nvPicPr>
            <p:cNvPr id="584962" name="Picture 258"/>
            <p:cNvPicPr>
              <a:picLocks noChangeArrowheads="1"/>
            </p:cNvPicPr>
            <p:nvPr/>
          </p:nvPicPr>
          <p:blipFill>
            <a:blip r:embed="rId144" cstate="print"/>
            <a:srcRect/>
            <a:stretch>
              <a:fillRect/>
            </a:stretch>
          </p:blipFill>
          <p:spPr bwMode="auto">
            <a:xfrm>
              <a:off x="2945" y="5810"/>
              <a:ext cx="341" cy="379"/>
            </a:xfrm>
            <a:prstGeom prst="rect">
              <a:avLst/>
            </a:prstGeom>
            <a:noFill/>
            <a:ln w="9525">
              <a:noFill/>
              <a:miter lim="800000"/>
              <a:headEnd/>
              <a:tailEnd/>
            </a:ln>
          </p:spPr>
        </p:pic>
        <p:pic>
          <p:nvPicPr>
            <p:cNvPr id="584963" name="Picture 259"/>
            <p:cNvPicPr>
              <a:picLocks noChangeArrowheads="1"/>
            </p:cNvPicPr>
            <p:nvPr/>
          </p:nvPicPr>
          <p:blipFill>
            <a:blip r:embed="rId145" cstate="print"/>
            <a:srcRect/>
            <a:stretch>
              <a:fillRect/>
            </a:stretch>
          </p:blipFill>
          <p:spPr bwMode="auto">
            <a:xfrm>
              <a:off x="2945" y="5810"/>
              <a:ext cx="341" cy="379"/>
            </a:xfrm>
            <a:prstGeom prst="rect">
              <a:avLst/>
            </a:prstGeom>
            <a:noFill/>
            <a:ln w="9525">
              <a:noFill/>
              <a:miter lim="800000"/>
              <a:headEnd/>
              <a:tailEnd/>
            </a:ln>
          </p:spPr>
        </p:pic>
        <p:pic>
          <p:nvPicPr>
            <p:cNvPr id="584964" name="Picture 260"/>
            <p:cNvPicPr>
              <a:picLocks noChangeArrowheads="1"/>
            </p:cNvPicPr>
            <p:nvPr/>
          </p:nvPicPr>
          <p:blipFill>
            <a:blip r:embed="rId146" cstate="print"/>
            <a:srcRect/>
            <a:stretch>
              <a:fillRect/>
            </a:stretch>
          </p:blipFill>
          <p:spPr bwMode="auto">
            <a:xfrm>
              <a:off x="2950" y="5437"/>
              <a:ext cx="341" cy="379"/>
            </a:xfrm>
            <a:prstGeom prst="rect">
              <a:avLst/>
            </a:prstGeom>
            <a:noFill/>
            <a:ln w="9525">
              <a:noFill/>
              <a:miter lim="800000"/>
              <a:headEnd/>
              <a:tailEnd/>
            </a:ln>
          </p:spPr>
        </p:pic>
        <p:pic>
          <p:nvPicPr>
            <p:cNvPr id="584965" name="Picture 261"/>
            <p:cNvPicPr>
              <a:picLocks noChangeArrowheads="1"/>
            </p:cNvPicPr>
            <p:nvPr/>
          </p:nvPicPr>
          <p:blipFill>
            <a:blip r:embed="rId147" cstate="print"/>
            <a:srcRect/>
            <a:stretch>
              <a:fillRect/>
            </a:stretch>
          </p:blipFill>
          <p:spPr bwMode="auto">
            <a:xfrm>
              <a:off x="2950" y="5437"/>
              <a:ext cx="341" cy="379"/>
            </a:xfrm>
            <a:prstGeom prst="rect">
              <a:avLst/>
            </a:prstGeom>
            <a:noFill/>
            <a:ln w="9525">
              <a:noFill/>
              <a:miter lim="800000"/>
              <a:headEnd/>
              <a:tailEnd/>
            </a:ln>
          </p:spPr>
        </p:pic>
        <p:pic>
          <p:nvPicPr>
            <p:cNvPr id="584966" name="Picture 262"/>
            <p:cNvPicPr>
              <a:picLocks noChangeArrowheads="1"/>
            </p:cNvPicPr>
            <p:nvPr/>
          </p:nvPicPr>
          <p:blipFill>
            <a:blip r:embed="rId148" cstate="print"/>
            <a:srcRect/>
            <a:stretch>
              <a:fillRect/>
            </a:stretch>
          </p:blipFill>
          <p:spPr bwMode="auto">
            <a:xfrm>
              <a:off x="2954" y="5653"/>
              <a:ext cx="342" cy="379"/>
            </a:xfrm>
            <a:prstGeom prst="rect">
              <a:avLst/>
            </a:prstGeom>
            <a:noFill/>
            <a:ln w="9525">
              <a:noFill/>
              <a:miter lim="800000"/>
              <a:headEnd/>
              <a:tailEnd/>
            </a:ln>
          </p:spPr>
        </p:pic>
        <p:pic>
          <p:nvPicPr>
            <p:cNvPr id="584967" name="Picture 263"/>
            <p:cNvPicPr>
              <a:picLocks noChangeArrowheads="1"/>
            </p:cNvPicPr>
            <p:nvPr/>
          </p:nvPicPr>
          <p:blipFill>
            <a:blip r:embed="rId149" cstate="print"/>
            <a:srcRect/>
            <a:stretch>
              <a:fillRect/>
            </a:stretch>
          </p:blipFill>
          <p:spPr bwMode="auto">
            <a:xfrm>
              <a:off x="2954" y="5653"/>
              <a:ext cx="342" cy="379"/>
            </a:xfrm>
            <a:prstGeom prst="rect">
              <a:avLst/>
            </a:prstGeom>
            <a:noFill/>
            <a:ln w="9525">
              <a:noFill/>
              <a:miter lim="800000"/>
              <a:headEnd/>
              <a:tailEnd/>
            </a:ln>
          </p:spPr>
        </p:pic>
      </p:grpSp>
      <p:sp>
        <p:nvSpPr>
          <p:cNvPr id="584969" name="Text Box 265"/>
          <p:cNvSpPr txBox="1">
            <a:spLocks noChangeArrowheads="1"/>
          </p:cNvSpPr>
          <p:nvPr/>
        </p:nvSpPr>
        <p:spPr bwMode="auto">
          <a:xfrm>
            <a:off x="3132138" y="4627563"/>
            <a:ext cx="339725" cy="244475"/>
          </a:xfrm>
          <a:prstGeom prst="rect">
            <a:avLst/>
          </a:prstGeom>
          <a:noFill/>
          <a:ln w="9525">
            <a:noFill/>
            <a:miter lim="800000"/>
            <a:headEnd/>
            <a:tailEnd/>
          </a:ln>
          <a:effectLst/>
        </p:spPr>
        <p:txBody>
          <a:bodyPr wrap="none">
            <a:spAutoFit/>
          </a:bodyPr>
          <a:lstStyle/>
          <a:p>
            <a:pPr eaLnBrk="0" hangingPunct="0"/>
            <a:r>
              <a:rPr lang="en-US" sz="1000" b="1">
                <a:solidFill>
                  <a:srgbClr val="C40C08"/>
                </a:solidFill>
                <a:effectLst>
                  <a:outerShdw blurRad="38100" dist="38100" dir="2700000" algn="tl">
                    <a:srgbClr val="C0C0C0"/>
                  </a:outerShdw>
                </a:effectLst>
                <a:latin typeface="Arial" pitchFamily="34" charset="0"/>
                <a:ea typeface="MS PGothic" pitchFamily="34" charset="-128"/>
              </a:rPr>
              <a:t>Zn</a:t>
            </a:r>
            <a:endParaRPr lang="ru-RU" sz="1000" b="1">
              <a:solidFill>
                <a:srgbClr val="C40C08"/>
              </a:solidFill>
              <a:effectLst>
                <a:outerShdw blurRad="38100" dist="38100" dir="2700000" algn="tl">
                  <a:srgbClr val="C0C0C0"/>
                </a:outerShdw>
              </a:effectLst>
              <a:latin typeface="Arial" pitchFamily="34" charset="0"/>
              <a:ea typeface="MS PGothic" pitchFamily="34" charset="-128"/>
            </a:endParaRPr>
          </a:p>
        </p:txBody>
      </p:sp>
      <p:sp>
        <p:nvSpPr>
          <p:cNvPr id="584970" name="Text Box 266"/>
          <p:cNvSpPr txBox="1">
            <a:spLocks noChangeArrowheads="1"/>
          </p:cNvSpPr>
          <p:nvPr/>
        </p:nvSpPr>
        <p:spPr bwMode="auto">
          <a:xfrm>
            <a:off x="6629400" y="2517775"/>
            <a:ext cx="430213" cy="244475"/>
          </a:xfrm>
          <a:prstGeom prst="rect">
            <a:avLst/>
          </a:prstGeom>
          <a:noFill/>
          <a:ln w="9525">
            <a:noFill/>
            <a:miter lim="800000"/>
            <a:headEnd/>
            <a:tailEnd/>
          </a:ln>
          <a:effectLst/>
        </p:spPr>
        <p:txBody>
          <a:bodyPr>
            <a:spAutoFit/>
          </a:bodyPr>
          <a:lstStyle/>
          <a:p>
            <a:pPr eaLnBrk="0" hangingPunct="0"/>
            <a:r>
              <a:rPr lang="en-US" sz="1000" b="1">
                <a:solidFill>
                  <a:schemeClr val="bg1"/>
                </a:solidFill>
                <a:effectLst>
                  <a:outerShdw blurRad="38100" dist="38100" dir="2700000" algn="tl">
                    <a:srgbClr val="C0C0C0"/>
                  </a:outerShdw>
                </a:effectLst>
                <a:latin typeface="Arial" pitchFamily="34" charset="0"/>
                <a:ea typeface="MS PGothic" pitchFamily="34" charset="-128"/>
              </a:rPr>
              <a:t> </a:t>
            </a:r>
            <a:r>
              <a:rPr lang="en-US" sz="600" b="1">
                <a:solidFill>
                  <a:schemeClr val="bg1"/>
                </a:solidFill>
                <a:effectLst>
                  <a:outerShdw blurRad="38100" dist="38100" dir="2700000" algn="tl">
                    <a:srgbClr val="C0C0C0"/>
                  </a:outerShdw>
                </a:effectLst>
                <a:latin typeface="Arial" pitchFamily="34" charset="0"/>
                <a:ea typeface="MS PGothic" pitchFamily="34" charset="-128"/>
              </a:rPr>
              <a:t>  </a:t>
            </a:r>
            <a:r>
              <a:rPr lang="en-US" sz="1000" b="1">
                <a:solidFill>
                  <a:schemeClr val="bg1"/>
                </a:solidFill>
                <a:effectLst>
                  <a:outerShdw blurRad="38100" dist="38100" dir="2700000" algn="tl">
                    <a:srgbClr val="C0C0C0"/>
                  </a:outerShdw>
                </a:effectLst>
                <a:latin typeface="Arial" pitchFamily="34" charset="0"/>
                <a:ea typeface="MS PGothic" pitchFamily="34" charset="-128"/>
              </a:rPr>
              <a:t>N </a:t>
            </a:r>
            <a:endParaRPr lang="ru-RU" sz="1000" b="1">
              <a:solidFill>
                <a:schemeClr val="bg1"/>
              </a:solidFill>
              <a:effectLst>
                <a:outerShdw blurRad="38100" dist="38100" dir="2700000" algn="tl">
                  <a:srgbClr val="C0C0C0"/>
                </a:outerShdw>
              </a:effectLst>
              <a:latin typeface="Arial" pitchFamily="34" charset="0"/>
              <a:ea typeface="MS PGothic" pitchFamily="34" charset="-128"/>
            </a:endParaRPr>
          </a:p>
        </p:txBody>
      </p:sp>
      <p:sp>
        <p:nvSpPr>
          <p:cNvPr id="584971" name="Text Box 267"/>
          <p:cNvSpPr txBox="1">
            <a:spLocks noChangeArrowheads="1"/>
          </p:cNvSpPr>
          <p:nvPr/>
        </p:nvSpPr>
        <p:spPr bwMode="auto">
          <a:xfrm>
            <a:off x="8458200" y="2478088"/>
            <a:ext cx="415925" cy="244475"/>
          </a:xfrm>
          <a:prstGeom prst="rect">
            <a:avLst/>
          </a:prstGeom>
          <a:noFill/>
          <a:ln w="9525">
            <a:noFill/>
            <a:miter lim="800000"/>
            <a:headEnd/>
            <a:tailEnd/>
          </a:ln>
          <a:effectLst/>
        </p:spPr>
        <p:txBody>
          <a:bodyPr wrap="none">
            <a:spAutoFit/>
          </a:bodyPr>
          <a:lstStyle/>
          <a:p>
            <a:pPr eaLnBrk="0" hangingPunct="0"/>
            <a:r>
              <a:rPr lang="en-US" sz="1000" b="1">
                <a:solidFill>
                  <a:schemeClr val="bg1"/>
                </a:solidFill>
                <a:effectLst>
                  <a:outerShdw blurRad="38100" dist="38100" dir="2700000" algn="tl">
                    <a:srgbClr val="C0C0C0"/>
                  </a:outerShdw>
                </a:effectLst>
                <a:latin typeface="Arial" pitchFamily="34" charset="0"/>
                <a:ea typeface="MS PGothic" pitchFamily="34" charset="-128"/>
              </a:rPr>
              <a:t>    N</a:t>
            </a:r>
            <a:endParaRPr lang="ru-RU" sz="1000" b="1">
              <a:solidFill>
                <a:schemeClr val="bg1"/>
              </a:solidFill>
              <a:effectLst>
                <a:outerShdw blurRad="38100" dist="38100" dir="2700000" algn="tl">
                  <a:srgbClr val="C0C0C0"/>
                </a:outerShdw>
              </a:effectLst>
              <a:latin typeface="Arial" pitchFamily="34" charset="0"/>
              <a:ea typeface="MS PGothic" pitchFamily="34" charset="-128"/>
            </a:endParaRPr>
          </a:p>
        </p:txBody>
      </p:sp>
      <p:sp>
        <p:nvSpPr>
          <p:cNvPr id="584972" name="Text Box 268"/>
          <p:cNvSpPr txBox="1">
            <a:spLocks noChangeArrowheads="1"/>
          </p:cNvSpPr>
          <p:nvPr/>
        </p:nvSpPr>
        <p:spPr bwMode="auto">
          <a:xfrm>
            <a:off x="3116263" y="4187825"/>
            <a:ext cx="457200" cy="579438"/>
          </a:xfrm>
          <a:prstGeom prst="rect">
            <a:avLst/>
          </a:prstGeom>
          <a:noFill/>
          <a:ln w="9525">
            <a:noFill/>
            <a:miter lim="800000"/>
            <a:headEnd/>
            <a:tailEnd/>
          </a:ln>
          <a:effectLst/>
        </p:spPr>
        <p:txBody>
          <a:bodyPr>
            <a:spAutoFit/>
          </a:bodyPr>
          <a:lstStyle/>
          <a:p>
            <a:r>
              <a:rPr lang="en-US" sz="3200" b="1">
                <a:solidFill>
                  <a:srgbClr val="FF3300"/>
                </a:solidFill>
                <a:effectLst/>
                <a:latin typeface="Times New Roman" pitchFamily="18" charset="0"/>
                <a:ea typeface="MS PGothic" pitchFamily="34" charset="-128"/>
                <a:cs typeface="Times New Roman" pitchFamily="18" charset="0"/>
              </a:rPr>
              <a:t>··</a:t>
            </a:r>
          </a:p>
        </p:txBody>
      </p:sp>
      <p:sp>
        <p:nvSpPr>
          <p:cNvPr id="584973" name="Oval 269"/>
          <p:cNvSpPr>
            <a:spLocks noChangeAspect="1" noChangeArrowheads="1"/>
          </p:cNvSpPr>
          <p:nvPr/>
        </p:nvSpPr>
        <p:spPr bwMode="auto">
          <a:xfrm>
            <a:off x="3227388" y="4495800"/>
            <a:ext cx="125412" cy="209550"/>
          </a:xfrm>
          <a:prstGeom prst="ellipse">
            <a:avLst/>
          </a:prstGeom>
          <a:noFill/>
          <a:ln w="19050" algn="ctr">
            <a:solidFill>
              <a:srgbClr val="000000"/>
            </a:solidFill>
            <a:round/>
            <a:headEnd/>
            <a:tailEnd/>
          </a:ln>
          <a:effectLst/>
        </p:spPr>
        <p:txBody>
          <a:bodyPr/>
          <a:lstStyle/>
          <a:p>
            <a:endParaRPr lang="ru-RU"/>
          </a:p>
        </p:txBody>
      </p:sp>
      <p:sp>
        <p:nvSpPr>
          <p:cNvPr id="584974" name="Text Box 270"/>
          <p:cNvSpPr txBox="1">
            <a:spLocks noChangeArrowheads="1"/>
          </p:cNvSpPr>
          <p:nvPr/>
        </p:nvSpPr>
        <p:spPr bwMode="auto">
          <a:xfrm>
            <a:off x="3143250" y="4479925"/>
            <a:ext cx="285750" cy="184150"/>
          </a:xfrm>
          <a:prstGeom prst="rect">
            <a:avLst/>
          </a:prstGeom>
          <a:noFill/>
          <a:ln w="9525">
            <a:noFill/>
            <a:miter lim="800000"/>
            <a:headEnd/>
            <a:tailEnd/>
          </a:ln>
          <a:effectLst/>
        </p:spPr>
        <p:txBody>
          <a:bodyPr wrap="none">
            <a:spAutoFit/>
          </a:bodyPr>
          <a:lstStyle/>
          <a:p>
            <a:r>
              <a:rPr lang="en-US" sz="200" b="1">
                <a:effectLst/>
                <a:latin typeface="Times New Roman" pitchFamily="18" charset="0"/>
                <a:ea typeface="MS PGothic" pitchFamily="34" charset="-128"/>
              </a:rPr>
              <a:t> </a:t>
            </a:r>
            <a:r>
              <a:rPr lang="en-US" sz="600" b="1">
                <a:effectLst/>
                <a:latin typeface="Times New Roman" pitchFamily="18" charset="0"/>
                <a:ea typeface="MS PGothic" pitchFamily="34" charset="-128"/>
              </a:rPr>
              <a:t>d</a:t>
            </a:r>
            <a:r>
              <a:rPr lang="en-US" sz="600" b="1" baseline="-25000">
                <a:effectLst/>
                <a:latin typeface="Times New Roman" pitchFamily="18" charset="0"/>
                <a:ea typeface="MS PGothic" pitchFamily="34" charset="-128"/>
              </a:rPr>
              <a:t>Z</a:t>
            </a:r>
            <a:r>
              <a:rPr lang="en-US" sz="400" b="1" baseline="-25000">
                <a:effectLst/>
                <a:latin typeface="Times New Roman" pitchFamily="18" charset="0"/>
                <a:ea typeface="MS PGothic" pitchFamily="34" charset="-128"/>
              </a:rPr>
              <a:t>2</a:t>
            </a:r>
            <a:endParaRPr lang="ru-RU" sz="400" b="1" baseline="-25000">
              <a:effectLst/>
              <a:latin typeface="Times New Roman" pitchFamily="18" charset="0"/>
              <a:ea typeface="MS PGothic" pitchFamily="34" charset="-128"/>
            </a:endParaRPr>
          </a:p>
        </p:txBody>
      </p:sp>
      <p:sp>
        <p:nvSpPr>
          <p:cNvPr id="584975" name="Text Box 271"/>
          <p:cNvSpPr txBox="1">
            <a:spLocks noChangeArrowheads="1"/>
          </p:cNvSpPr>
          <p:nvPr/>
        </p:nvSpPr>
        <p:spPr bwMode="auto">
          <a:xfrm>
            <a:off x="5037138" y="4191000"/>
            <a:ext cx="431800" cy="579438"/>
          </a:xfrm>
          <a:prstGeom prst="rect">
            <a:avLst/>
          </a:prstGeom>
          <a:noFill/>
          <a:ln w="9525">
            <a:noFill/>
            <a:miter lim="800000"/>
            <a:headEnd/>
            <a:tailEnd/>
          </a:ln>
          <a:effectLst/>
        </p:spPr>
        <p:txBody>
          <a:bodyPr>
            <a:spAutoFit/>
          </a:bodyPr>
          <a:lstStyle/>
          <a:p>
            <a:r>
              <a:rPr lang="en-US" sz="3200" b="1">
                <a:solidFill>
                  <a:srgbClr val="FF3300"/>
                </a:solidFill>
                <a:effectLst/>
                <a:latin typeface="Times New Roman" pitchFamily="18" charset="0"/>
                <a:ea typeface="MS PGothic" pitchFamily="34" charset="-128"/>
                <a:cs typeface="Times New Roman" pitchFamily="18" charset="0"/>
              </a:rPr>
              <a:t>··</a:t>
            </a:r>
          </a:p>
        </p:txBody>
      </p:sp>
      <p:sp>
        <p:nvSpPr>
          <p:cNvPr id="584976" name="Oval 272"/>
          <p:cNvSpPr>
            <a:spLocks noChangeAspect="1" noChangeArrowheads="1"/>
          </p:cNvSpPr>
          <p:nvPr/>
        </p:nvSpPr>
        <p:spPr bwMode="auto">
          <a:xfrm>
            <a:off x="5157788" y="4503738"/>
            <a:ext cx="125412" cy="209550"/>
          </a:xfrm>
          <a:prstGeom prst="ellipse">
            <a:avLst/>
          </a:prstGeom>
          <a:noFill/>
          <a:ln w="19050" algn="ctr">
            <a:solidFill>
              <a:srgbClr val="000000"/>
            </a:solidFill>
            <a:round/>
            <a:headEnd/>
            <a:tailEnd/>
          </a:ln>
          <a:effectLst/>
        </p:spPr>
        <p:txBody>
          <a:bodyPr/>
          <a:lstStyle/>
          <a:p>
            <a:endParaRPr lang="ru-RU"/>
          </a:p>
        </p:txBody>
      </p:sp>
      <p:sp>
        <p:nvSpPr>
          <p:cNvPr id="584977" name="Text Box 273"/>
          <p:cNvSpPr txBox="1">
            <a:spLocks noChangeArrowheads="1"/>
          </p:cNvSpPr>
          <p:nvPr/>
        </p:nvSpPr>
        <p:spPr bwMode="auto">
          <a:xfrm>
            <a:off x="5073650" y="4503738"/>
            <a:ext cx="285750" cy="184150"/>
          </a:xfrm>
          <a:prstGeom prst="rect">
            <a:avLst/>
          </a:prstGeom>
          <a:noFill/>
          <a:ln w="9525">
            <a:noFill/>
            <a:miter lim="800000"/>
            <a:headEnd/>
            <a:tailEnd/>
          </a:ln>
          <a:effectLst/>
        </p:spPr>
        <p:txBody>
          <a:bodyPr wrap="none">
            <a:spAutoFit/>
          </a:bodyPr>
          <a:lstStyle/>
          <a:p>
            <a:r>
              <a:rPr lang="en-US" sz="200" b="1">
                <a:effectLst/>
                <a:latin typeface="Times New Roman" pitchFamily="18" charset="0"/>
                <a:ea typeface="MS PGothic" pitchFamily="34" charset="-128"/>
              </a:rPr>
              <a:t> </a:t>
            </a:r>
            <a:r>
              <a:rPr lang="en-US" sz="600" b="1">
                <a:effectLst/>
                <a:latin typeface="Times New Roman" pitchFamily="18" charset="0"/>
                <a:ea typeface="MS PGothic" pitchFamily="34" charset="-128"/>
              </a:rPr>
              <a:t>d</a:t>
            </a:r>
            <a:r>
              <a:rPr lang="en-US" sz="600" b="1" baseline="-25000">
                <a:effectLst/>
                <a:latin typeface="Times New Roman" pitchFamily="18" charset="0"/>
                <a:ea typeface="MS PGothic" pitchFamily="34" charset="-128"/>
              </a:rPr>
              <a:t>Z</a:t>
            </a:r>
            <a:r>
              <a:rPr lang="en-US" sz="400" b="1" baseline="-25000">
                <a:effectLst/>
                <a:latin typeface="Times New Roman" pitchFamily="18" charset="0"/>
                <a:ea typeface="MS PGothic" pitchFamily="34" charset="-128"/>
              </a:rPr>
              <a:t>2</a:t>
            </a:r>
            <a:endParaRPr lang="ru-RU" sz="400" b="1" baseline="-25000">
              <a:effectLst/>
              <a:latin typeface="Times New Roman" pitchFamily="18" charset="0"/>
              <a:ea typeface="MS PGothic" pitchFamily="34" charset="-128"/>
            </a:endParaRPr>
          </a:p>
        </p:txBody>
      </p:sp>
      <p:sp>
        <p:nvSpPr>
          <p:cNvPr id="584978" name="Text Box 274"/>
          <p:cNvSpPr txBox="1">
            <a:spLocks noChangeArrowheads="1"/>
          </p:cNvSpPr>
          <p:nvPr/>
        </p:nvSpPr>
        <p:spPr bwMode="auto">
          <a:xfrm>
            <a:off x="5029200" y="4632325"/>
            <a:ext cx="339725" cy="244475"/>
          </a:xfrm>
          <a:prstGeom prst="rect">
            <a:avLst/>
          </a:prstGeom>
          <a:noFill/>
          <a:ln w="9525">
            <a:noFill/>
            <a:miter lim="800000"/>
            <a:headEnd/>
            <a:tailEnd/>
          </a:ln>
          <a:effectLst/>
        </p:spPr>
        <p:txBody>
          <a:bodyPr wrap="none">
            <a:spAutoFit/>
          </a:bodyPr>
          <a:lstStyle/>
          <a:p>
            <a:pPr eaLnBrk="0" hangingPunct="0"/>
            <a:r>
              <a:rPr lang="en-US" sz="1000" b="1">
                <a:solidFill>
                  <a:srgbClr val="C40C08"/>
                </a:solidFill>
                <a:effectLst>
                  <a:outerShdw blurRad="38100" dist="38100" dir="2700000" algn="tl">
                    <a:srgbClr val="C0C0C0"/>
                  </a:outerShdw>
                </a:effectLst>
                <a:latin typeface="Arial" pitchFamily="34" charset="0"/>
                <a:ea typeface="MS PGothic" pitchFamily="34" charset="-128"/>
              </a:rPr>
              <a:t>Zn</a:t>
            </a:r>
            <a:endParaRPr lang="ru-RU" sz="1000" b="1">
              <a:solidFill>
                <a:srgbClr val="C40C08"/>
              </a:solidFill>
              <a:effectLst>
                <a:outerShdw blurRad="38100" dist="38100" dir="2700000" algn="tl">
                  <a:srgbClr val="C0C0C0"/>
                </a:outerShdw>
              </a:effectLst>
              <a:latin typeface="Arial" pitchFamily="34" charset="0"/>
              <a:ea typeface="MS PGothic" pitchFamily="34" charset="-128"/>
            </a:endParaRPr>
          </a:p>
        </p:txBody>
      </p:sp>
      <p:sp>
        <p:nvSpPr>
          <p:cNvPr id="584980" name="Rectangle 276"/>
          <p:cNvSpPr>
            <a:spLocks noGrp="1" noChangeArrowheads="1"/>
          </p:cNvSpPr>
          <p:nvPr>
            <p:ph type="title"/>
          </p:nvPr>
        </p:nvSpPr>
        <p:spPr>
          <a:xfrm>
            <a:off x="457200" y="274638"/>
            <a:ext cx="8229600" cy="706090"/>
          </a:xfrm>
          <a:noFill/>
          <a:ln/>
        </p:spPr>
        <p:txBody>
          <a:bodyPr/>
          <a:lstStyle/>
          <a:p>
            <a:pPr algn="ctr"/>
            <a:r>
              <a:rPr lang="ru-RU" sz="2000" b="1" dirty="0">
                <a:solidFill>
                  <a:srgbClr val="000066"/>
                </a:solidFill>
                <a:latin typeface="Tahoma" pitchFamily="34" charset="0"/>
              </a:rPr>
              <a:t>Формирование</a:t>
            </a:r>
            <a:r>
              <a:rPr lang="de-DE" sz="2000" b="1" dirty="0">
                <a:solidFill>
                  <a:srgbClr val="000066"/>
                </a:solidFill>
                <a:latin typeface="Tahoma" pitchFamily="34" charset="0"/>
              </a:rPr>
              <a:t> </a:t>
            </a:r>
            <a:r>
              <a:rPr lang="ru-RU" sz="2000" b="1" dirty="0">
                <a:solidFill>
                  <a:srgbClr val="000066"/>
                </a:solidFill>
                <a:latin typeface="Tahoma" pitchFamily="34" charset="0"/>
              </a:rPr>
              <a:t>и свойства </a:t>
            </a:r>
            <a:r>
              <a:rPr lang="ru-RU" sz="2000" b="1" dirty="0" err="1">
                <a:solidFill>
                  <a:srgbClr val="000066"/>
                </a:solidFill>
                <a:latin typeface="Tahoma" pitchFamily="34" charset="0"/>
              </a:rPr>
              <a:t>самособирающихся</a:t>
            </a:r>
            <a:r>
              <a:rPr lang="ru-RU" sz="2000" b="1" dirty="0">
                <a:solidFill>
                  <a:srgbClr val="000066"/>
                </a:solidFill>
                <a:latin typeface="Tahoma" pitchFamily="34" charset="0"/>
              </a:rPr>
              <a:t> триад </a:t>
            </a:r>
            <a:r>
              <a:rPr lang="ru-RU" sz="2000" b="1" dirty="0" err="1" smtClean="0">
                <a:solidFill>
                  <a:srgbClr val="000066"/>
                </a:solidFill>
                <a:latin typeface="Tahoma" pitchFamily="34" charset="0"/>
              </a:rPr>
              <a:t>порфиринов</a:t>
            </a:r>
            <a:r>
              <a:rPr lang="ru-RU" sz="2000" b="1" dirty="0" smtClean="0">
                <a:solidFill>
                  <a:srgbClr val="000066"/>
                </a:solidFill>
                <a:latin typeface="Tahoma" pitchFamily="34" charset="0"/>
              </a:rPr>
              <a:t> (</a:t>
            </a:r>
            <a:r>
              <a:rPr lang="ru-RU" sz="2000" b="1" dirty="0" smtClean="0">
                <a:solidFill>
                  <a:srgbClr val="FF0000"/>
                </a:solidFill>
                <a:latin typeface="Tahoma" pitchFamily="34" charset="0"/>
              </a:rPr>
              <a:t>14 мономеров и 6 </a:t>
            </a:r>
            <a:r>
              <a:rPr lang="ru-RU" sz="2000" b="1" dirty="0" err="1" smtClean="0">
                <a:solidFill>
                  <a:srgbClr val="FF0000"/>
                </a:solidFill>
                <a:latin typeface="Tahoma" pitchFamily="34" charset="0"/>
              </a:rPr>
              <a:t>димеров</a:t>
            </a:r>
            <a:r>
              <a:rPr lang="ru-RU" sz="2000" b="1" dirty="0" smtClean="0">
                <a:solidFill>
                  <a:srgbClr val="000066"/>
                </a:solidFill>
                <a:latin typeface="Tahoma" pitchFamily="34" charset="0"/>
              </a:rPr>
              <a:t>)</a:t>
            </a:r>
            <a:endParaRPr lang="de-DE" sz="2000" b="1" dirty="0">
              <a:solidFill>
                <a:srgbClr val="000066"/>
              </a:solidFill>
              <a:latin typeface="Tahoma" pitchFamily="34" charset="0"/>
            </a:endParaRPr>
          </a:p>
        </p:txBody>
      </p:sp>
      <p:graphicFrame>
        <p:nvGraphicFramePr>
          <p:cNvPr id="584981" name="Object 277"/>
          <p:cNvGraphicFramePr>
            <a:graphicFrameLocks noGrp="1" noChangeAspect="1"/>
          </p:cNvGraphicFramePr>
          <p:nvPr>
            <p:ph idx="1"/>
            <p:extLst>
              <p:ext uri="{D42A27DB-BD31-4B8C-83A1-F6EECF244321}">
                <p14:modId xmlns:p14="http://schemas.microsoft.com/office/powerpoint/2010/main" val="1257739438"/>
              </p:ext>
            </p:extLst>
          </p:nvPr>
        </p:nvGraphicFramePr>
        <p:xfrm>
          <a:off x="611560" y="1916832"/>
          <a:ext cx="1919288" cy="2016125"/>
        </p:xfrm>
        <a:graphic>
          <a:graphicData uri="http://schemas.openxmlformats.org/presentationml/2006/ole">
            <mc:AlternateContent xmlns:mc="http://schemas.openxmlformats.org/markup-compatibility/2006">
              <mc:Choice xmlns:v="urn:schemas-microsoft-com:vml" Requires="v">
                <p:oleObj spid="_x0000_s59490" name="Фотография Photo Editor" r:id="rId225" imgW="18580952" imgH="29609524" progId="">
                  <p:embed/>
                </p:oleObj>
              </mc:Choice>
              <mc:Fallback>
                <p:oleObj name="Фотография Photo Editor" r:id="rId225" imgW="18580952" imgH="29609524" progId="">
                  <p:embed/>
                  <p:pic>
                    <p:nvPicPr>
                      <p:cNvPr id="0" name="Picture 2"/>
                      <p:cNvPicPr>
                        <a:picLocks noChangeAspect="1" noChangeArrowheads="1"/>
                      </p:cNvPicPr>
                      <p:nvPr/>
                    </p:nvPicPr>
                    <p:blipFill>
                      <a:blip r:embed="rId226">
                        <a:extLst>
                          <a:ext uri="{28A0092B-C50C-407E-A947-70E740481C1C}">
                            <a14:useLocalDpi xmlns:a14="http://schemas.microsoft.com/office/drawing/2010/main" val="0"/>
                          </a:ext>
                        </a:extLst>
                      </a:blip>
                      <a:srcRect l="5812" t="16656" r="9688" b="36475"/>
                      <a:stretch>
                        <a:fillRect/>
                      </a:stretch>
                    </p:blipFill>
                    <p:spPr bwMode="auto">
                      <a:xfrm>
                        <a:off x="611560" y="1916832"/>
                        <a:ext cx="1919288"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Нижний колонтитул 9"/>
          <p:cNvSpPr>
            <a:spLocks noGrp="1"/>
          </p:cNvSpPr>
          <p:nvPr>
            <p:ph type="ftr" sz="quarter" idx="11"/>
          </p:nvPr>
        </p:nvSpPr>
        <p:spPr/>
        <p:txBody>
          <a:bodyPr/>
          <a:lstStyle/>
          <a:p>
            <a:r>
              <a:rPr lang="ru-RU" smtClean="0"/>
              <a:t>Иваново - Кострома 2022</a:t>
            </a:r>
            <a:endParaRPr lang="ru-RU"/>
          </a:p>
        </p:txBody>
      </p:sp>
      <p:sp>
        <p:nvSpPr>
          <p:cNvPr id="278" name="Text Box 271"/>
          <p:cNvSpPr txBox="1">
            <a:spLocks noChangeArrowheads="1"/>
          </p:cNvSpPr>
          <p:nvPr/>
        </p:nvSpPr>
        <p:spPr bwMode="auto">
          <a:xfrm>
            <a:off x="5436096" y="1124744"/>
            <a:ext cx="21955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000" b="1" dirty="0">
                <a:solidFill>
                  <a:srgbClr val="990033"/>
                </a:solidFill>
                <a:effectLst/>
                <a:latin typeface="Arial" panose="020B0604020202020204" pitchFamily="34" charset="0"/>
              </a:rPr>
              <a:t>Extra-Ligand </a:t>
            </a:r>
            <a:r>
              <a:rPr lang="ru-RU" altLang="en-US" sz="1000" b="1" dirty="0">
                <a:solidFill>
                  <a:srgbClr val="990033"/>
                </a:solidFill>
                <a:effectLst/>
                <a:latin typeface="Arial" panose="020B0604020202020204" pitchFamily="34" charset="0"/>
              </a:rPr>
              <a:t>Н</a:t>
            </a:r>
            <a:r>
              <a:rPr lang="ru-RU" altLang="en-US" sz="1000" b="1" baseline="-25000" dirty="0">
                <a:solidFill>
                  <a:srgbClr val="990033"/>
                </a:solidFill>
                <a:effectLst/>
                <a:latin typeface="Arial" panose="020B0604020202020204" pitchFamily="34" charset="0"/>
              </a:rPr>
              <a:t>2</a:t>
            </a:r>
            <a:r>
              <a:rPr lang="ru-RU" altLang="en-US" sz="1000" b="1" dirty="0">
                <a:solidFill>
                  <a:srgbClr val="990033"/>
                </a:solidFill>
                <a:effectLst/>
                <a:latin typeface="Arial" panose="020B0604020202020204" pitchFamily="34" charset="0"/>
              </a:rPr>
              <a:t>Р</a:t>
            </a:r>
            <a:r>
              <a:rPr lang="en-US" altLang="en-US" sz="1000" b="1" dirty="0">
                <a:solidFill>
                  <a:srgbClr val="990033"/>
                </a:solidFill>
                <a:effectLst/>
                <a:latin typeface="Arial" panose="020B0604020202020204" pitchFamily="34" charset="0"/>
              </a:rPr>
              <a:t>-(m-Pyr)</a:t>
            </a:r>
            <a:r>
              <a:rPr lang="ru-RU" altLang="en-US" sz="1000" b="1" baseline="-25000" dirty="0">
                <a:solidFill>
                  <a:srgbClr val="990033"/>
                </a:solidFill>
                <a:effectLst/>
                <a:latin typeface="Arial" panose="020B0604020202020204" pitchFamily="34" charset="0"/>
              </a:rPr>
              <a:t>2</a:t>
            </a:r>
          </a:p>
        </p:txBody>
      </p:sp>
      <p:pic>
        <p:nvPicPr>
          <p:cNvPr id="279" name="Picture 277" descr="Lego_11"/>
          <p:cNvPicPr>
            <a:picLocks noChangeAspect="1" noChangeArrowheads="1"/>
          </p:cNvPicPr>
          <p:nvPr/>
        </p:nvPicPr>
        <p:blipFill>
          <a:blip r:embed="rId227">
            <a:extLst>
              <a:ext uri="{28A0092B-C50C-407E-A947-70E740481C1C}">
                <a14:useLocalDpi xmlns:a14="http://schemas.microsoft.com/office/drawing/2010/main" val="0"/>
              </a:ext>
            </a:extLst>
          </a:blip>
          <a:srcRect/>
          <a:stretch>
            <a:fillRect/>
          </a:stretch>
        </p:blipFill>
        <p:spPr bwMode="auto">
          <a:xfrm>
            <a:off x="539552" y="1196752"/>
            <a:ext cx="2041525" cy="360363"/>
          </a:xfrm>
          <a:prstGeom prst="rect">
            <a:avLst/>
          </a:prstGeom>
          <a:noFill/>
          <a:extLst>
            <a:ext uri="{909E8E84-426E-40DD-AFC4-6F175D3DCCD1}">
              <a14:hiddenFill xmlns:a14="http://schemas.microsoft.com/office/drawing/2010/main">
                <a:solidFill>
                  <a:srgbClr val="FFFFFF"/>
                </a:solidFill>
              </a14:hiddenFill>
            </a:ext>
          </a:extLst>
        </p:spPr>
      </p:pic>
      <p:sp>
        <p:nvSpPr>
          <p:cNvPr id="280" name="Rectangle 278"/>
          <p:cNvSpPr>
            <a:spLocks noChangeArrowheads="1"/>
          </p:cNvSpPr>
          <p:nvPr/>
        </p:nvSpPr>
        <p:spPr bwMode="auto">
          <a:xfrm>
            <a:off x="683568" y="1556792"/>
            <a:ext cx="191928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de-DE" altLang="en-US" sz="1200" b="1" dirty="0">
                <a:solidFill>
                  <a:srgbClr val="000000"/>
                </a:solidFill>
                <a:effectLst/>
                <a:latin typeface="Arial" panose="020B0604020202020204" pitchFamily="34" charset="0"/>
              </a:rPr>
              <a:t>Key-Hole </a:t>
            </a:r>
            <a:r>
              <a:rPr lang="de-DE" altLang="en-US" sz="1200" b="1" dirty="0" err="1">
                <a:solidFill>
                  <a:srgbClr val="000000"/>
                </a:solidFill>
                <a:effectLst/>
                <a:latin typeface="Arial" panose="020B0604020202020204" pitchFamily="34" charset="0"/>
              </a:rPr>
              <a:t>Principle</a:t>
            </a:r>
            <a:r>
              <a:rPr lang="de-DE" altLang="en-US" sz="1200" b="1" dirty="0">
                <a:solidFill>
                  <a:srgbClr val="000000"/>
                </a:solidFill>
                <a:effectLst/>
                <a:latin typeface="Arial" panose="020B0604020202020204" pitchFamily="34" charset="0"/>
              </a:rPr>
              <a:t> (Lego)</a:t>
            </a:r>
            <a:r>
              <a:rPr lang="de-DE" altLang="en-US" sz="1800" dirty="0">
                <a:effectLst/>
                <a:latin typeface="Arial" panose="020B0604020202020204" pitchFamily="34" charset="0"/>
              </a:rPr>
              <a:t> </a:t>
            </a:r>
          </a:p>
        </p:txBody>
      </p:sp>
      <p:sp>
        <p:nvSpPr>
          <p:cNvPr id="281" name="Rectangle 272"/>
          <p:cNvSpPr>
            <a:spLocks noChangeArrowheads="1"/>
          </p:cNvSpPr>
          <p:nvPr/>
        </p:nvSpPr>
        <p:spPr bwMode="auto">
          <a:xfrm>
            <a:off x="5436096" y="5373216"/>
            <a:ext cx="30956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just">
              <a:spcBef>
                <a:spcPct val="20000"/>
              </a:spcBef>
            </a:pPr>
            <a:r>
              <a:rPr lang="en-GB" altLang="en-US" sz="1200" b="1" dirty="0">
                <a:effectLst/>
                <a:cs typeface="Arial" panose="020B0604020202020204" pitchFamily="34" charset="0"/>
              </a:rPr>
              <a:t>        </a:t>
            </a:r>
            <a:r>
              <a:rPr lang="en-GB" altLang="en-US" sz="1000" b="1" dirty="0">
                <a:effectLst/>
                <a:cs typeface="Arial" panose="020B0604020202020204" pitchFamily="34" charset="0"/>
              </a:rPr>
              <a:t>Complexation constant K</a:t>
            </a:r>
            <a:r>
              <a:rPr lang="en-GB" altLang="en-US" sz="1000" b="1" baseline="-25000" dirty="0">
                <a:effectLst/>
                <a:cs typeface="Arial" panose="020B0604020202020204" pitchFamily="34" charset="0"/>
              </a:rPr>
              <a:t>C</a:t>
            </a:r>
            <a:r>
              <a:rPr lang="en-GB" altLang="en-US" sz="1000" b="1" dirty="0">
                <a:effectLst/>
                <a:cs typeface="Arial" panose="020B0604020202020204" pitchFamily="34" charset="0"/>
                <a:sym typeface="Symbol" panose="05050102010706020507" pitchFamily="18" charset="2"/>
              </a:rPr>
              <a:t>10</a:t>
            </a:r>
            <a:r>
              <a:rPr lang="en-GB" altLang="en-US" sz="1000" b="1" baseline="30000" dirty="0">
                <a:effectLst/>
                <a:cs typeface="Arial" panose="020B0604020202020204" pitchFamily="34" charset="0"/>
                <a:sym typeface="Symbol" panose="05050102010706020507" pitchFamily="18" charset="2"/>
              </a:rPr>
              <a:t>6</a:t>
            </a:r>
            <a:r>
              <a:rPr lang="en-GB" altLang="en-US" sz="1000" b="1" dirty="0">
                <a:effectLst/>
                <a:cs typeface="Arial" panose="020B0604020202020204" pitchFamily="34" charset="0"/>
                <a:sym typeface="Symbol" panose="05050102010706020507" pitchFamily="18" charset="2"/>
              </a:rPr>
              <a:t>10</a:t>
            </a:r>
            <a:r>
              <a:rPr lang="en-GB" altLang="en-US" sz="1000" b="1" baseline="30000" dirty="0">
                <a:effectLst/>
                <a:cs typeface="Arial" panose="020B0604020202020204" pitchFamily="34" charset="0"/>
                <a:sym typeface="Symbol" panose="05050102010706020507" pitchFamily="18" charset="2"/>
              </a:rPr>
              <a:t>7</a:t>
            </a:r>
            <a:r>
              <a:rPr lang="en-GB" altLang="en-US" sz="1000" b="1" dirty="0">
                <a:effectLst/>
                <a:cs typeface="Arial" panose="020B0604020202020204" pitchFamily="34" charset="0"/>
                <a:sym typeface="Symbol" panose="05050102010706020507" pitchFamily="18" charset="2"/>
              </a:rPr>
              <a:t> M</a:t>
            </a:r>
            <a:r>
              <a:rPr lang="en-GB" altLang="en-US" sz="1000" b="1" baseline="30000" dirty="0">
                <a:effectLst/>
                <a:cs typeface="Arial" panose="020B0604020202020204" pitchFamily="34" charset="0"/>
                <a:sym typeface="Symbol" panose="05050102010706020507" pitchFamily="18" charset="2"/>
              </a:rPr>
              <a:t>-1</a:t>
            </a:r>
            <a:r>
              <a:rPr lang="en-GB" altLang="en-US" sz="1000" b="1" dirty="0">
                <a:effectLst/>
                <a:cs typeface="Arial" panose="020B0604020202020204" pitchFamily="34" charset="0"/>
              </a:rPr>
              <a:t> increases strongly due to two-fold Zn-N interactions</a:t>
            </a:r>
            <a:endParaRPr lang="ru-RU" altLang="en-US" sz="1000" b="1" dirty="0">
              <a:effectLst/>
              <a:cs typeface="Arial" panose="020B0604020202020204" pitchFamily="34" charset="0"/>
            </a:endParaRPr>
          </a:p>
        </p:txBody>
      </p:sp>
      <p:pic>
        <p:nvPicPr>
          <p:cNvPr id="282" name="Picture 279"/>
          <p:cNvPicPr>
            <a:picLocks noChangeAspect="1" noChangeArrowheads="1"/>
          </p:cNvPicPr>
          <p:nvPr/>
        </p:nvPicPr>
        <p:blipFill>
          <a:blip r:embed="rId228">
            <a:extLst>
              <a:ext uri="{28A0092B-C50C-407E-A947-70E740481C1C}">
                <a14:useLocalDpi xmlns:a14="http://schemas.microsoft.com/office/drawing/2010/main" val="0"/>
              </a:ext>
            </a:extLst>
          </a:blip>
          <a:srcRect/>
          <a:stretch>
            <a:fillRect/>
          </a:stretch>
        </p:blipFill>
        <p:spPr bwMode="auto">
          <a:xfrm>
            <a:off x="611560" y="4365104"/>
            <a:ext cx="1360488"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496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497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849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8497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8497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8497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7" presetClass="entr" presetSubtype="2"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1+#ppt_w/2"/>
                                          </p:val>
                                        </p:tav>
                                        <p:tav tm="100000">
                                          <p:val>
                                            <p:strVal val="#ppt_x"/>
                                          </p:val>
                                        </p:tav>
                                      </p:tavLst>
                                    </p:anim>
                                    <p:anim calcmode="lin" valueType="num">
                                      <p:cBhvr additive="base">
                                        <p:cTn id="24" dur="1000" fill="hold"/>
                                        <p:tgtEl>
                                          <p:spTgt spid="9"/>
                                        </p:tgtEl>
                                        <p:attrNameLst>
                                          <p:attrName>ppt_y</p:attrName>
                                        </p:attrNameLst>
                                      </p:cBhvr>
                                      <p:tavLst>
                                        <p:tav tm="0">
                                          <p:val>
                                            <p:strVal val="#ppt_y"/>
                                          </p:val>
                                        </p:tav>
                                        <p:tav tm="100000">
                                          <p:val>
                                            <p:strVal val="#ppt_y"/>
                                          </p:val>
                                        </p:tav>
                                      </p:tavLst>
                                    </p:anim>
                                  </p:childTnLst>
                                </p:cTn>
                              </p:par>
                              <p:par>
                                <p:cTn id="25" presetID="1" presetClass="entr" presetSubtype="0" fill="hold" nodeType="withEffect">
                                  <p:stCondLst>
                                    <p:cond delay="1000"/>
                                  </p:stCondLst>
                                  <p:childTnLst>
                                    <p:set>
                                      <p:cBhvr>
                                        <p:cTn id="26" dur="1" fill="hold">
                                          <p:stCondLst>
                                            <p:cond delay="0"/>
                                          </p:stCondLst>
                                        </p:cTn>
                                        <p:tgtEl>
                                          <p:spTgt spid="584970"/>
                                        </p:tgtEl>
                                        <p:attrNameLst>
                                          <p:attrName>style.visibility</p:attrName>
                                        </p:attrNameLst>
                                      </p:cBhvr>
                                      <p:to>
                                        <p:strVal val="visible"/>
                                      </p:to>
                                    </p:set>
                                  </p:childTnLst>
                                </p:cTn>
                              </p:par>
                              <p:par>
                                <p:cTn id="27" presetID="1" presetClass="entr" presetSubtype="0" fill="hold" nodeType="withEffect">
                                  <p:stCondLst>
                                    <p:cond delay="1000"/>
                                  </p:stCondLst>
                                  <p:childTnLst>
                                    <p:set>
                                      <p:cBhvr>
                                        <p:cTn id="28" dur="1" fill="hold">
                                          <p:stCondLst>
                                            <p:cond delay="0"/>
                                          </p:stCondLst>
                                        </p:cTn>
                                        <p:tgtEl>
                                          <p:spTgt spid="584971"/>
                                        </p:tgtEl>
                                        <p:attrNameLst>
                                          <p:attrName>style.visibility</p:attrName>
                                        </p:attrNameLst>
                                      </p:cBhvr>
                                      <p:to>
                                        <p:strVal val="visible"/>
                                      </p:to>
                                    </p:set>
                                  </p:childTnLst>
                                </p:cTn>
                              </p:par>
                            </p:childTnLst>
                          </p:cTn>
                        </p:par>
                        <p:par>
                          <p:cTn id="29" fill="hold">
                            <p:stCondLst>
                              <p:cond delay="1000"/>
                            </p:stCondLst>
                            <p:childTnLst>
                              <p:par>
                                <p:cTn id="30" presetID="0" presetClass="path" presetSubtype="0" accel="50000" decel="50000" fill="hold" nodeType="afterEffect">
                                  <p:stCondLst>
                                    <p:cond delay="0"/>
                                  </p:stCondLst>
                                  <p:childTnLst>
                                    <p:animMotion origin="layout" path="M -0.00017 -0.02338 C -0.03125 -0.01227 -0.06823 -0.02639 -0.10017 -0.03264 C -0.12309 -0.03125 -0.14583 -0.02986 -0.16875 -0.02801 C -0.18715 -0.02245 -0.17031 -0.02384 -0.20469 -0.02176 C -0.21424 -0.01898 -0.22309 -0.01366 -0.23264 -0.01111 C -0.23802 -0.00972 -0.24392 -0.00949 -0.24896 -0.00625 C -0.25729 -0.00069 -0.26007 0.00394 -0.26979 0.00602 C -0.27656 0.00903 -0.28073 0.01551 -0.28733 0.01852 C -0.29149 0.02407 -0.29566 0.03032 -0.30122 0.03241 C -0.30903 0.03912 -0.31511 0.04838 -0.32344 0.05417 C -0.32622 0.06181 -0.32847 0.06458 -0.33264 0.07107 C -0.33698 0.07801 -0.33958 0.08495 -0.34427 0.0912 C -0.34653 0.09838 -0.34983 0.10324 -0.35243 0.10995 C -0.35521 0.11713 -0.35747 0.12454 -0.36059 0.13171 C -0.36285 0.14329 -0.36788 0.15185 -0.37101 0.16273 C -0.37327 0.17037 -0.37465 0.17685 -0.37917 0.18287 C -0.38646 0.21065 -0.38386 0.21806 -0.38386 0.25718 " pathEditMode="relative" rAng="0" ptsTypes="ffffffffffffffffA">
                                      <p:cBhvr>
                                        <p:cTn id="31" dur="2000" fill="hold"/>
                                        <p:tgtEl>
                                          <p:spTgt spid="9"/>
                                        </p:tgtEl>
                                        <p:attrNameLst>
                                          <p:attrName>ppt_x</p:attrName>
                                          <p:attrName>ppt_y</p:attrName>
                                        </p:attrNameLst>
                                      </p:cBhvr>
                                      <p:rCtr x="-19300" y="13600"/>
                                    </p:animMotion>
                                  </p:childTnLst>
                                </p:cTn>
                              </p:par>
                              <p:par>
                                <p:cTn id="32" presetID="0" presetClass="path" presetSubtype="0" accel="50000" decel="50000" fill="hold" grpId="0" nodeType="withEffect">
                                  <p:stCondLst>
                                    <p:cond delay="0"/>
                                  </p:stCondLst>
                                  <p:childTnLst>
                                    <p:animMotion origin="layout" path="M -0.00677 -0.02523 C -0.03785 -0.01412 -0.07483 -0.02824 -0.10677 -0.03449 C -0.12969 -0.0331 -0.15243 -0.03171 -0.17535 -0.02986 C -0.19375 -0.0243 -0.17691 -0.02569 -0.21129 -0.02361 C -0.22083 -0.02083 -0.22969 -0.01551 -0.23924 -0.01296 C -0.24462 -0.01157 -0.25052 -0.01134 -0.25556 -0.0081 C -0.26389 -0.00254 -0.26667 0.00208 -0.27639 0.00417 C -0.28316 0.00718 -0.28733 0.01366 -0.29392 0.01667 C -0.29809 0.02222 -0.30226 0.02847 -0.30781 0.03056 C -0.31563 0.03727 -0.3217 0.04653 -0.33004 0.05232 C -0.33281 0.05996 -0.33507 0.06273 -0.33924 0.06921 C -0.34358 0.07616 -0.34618 0.0831 -0.35087 0.08935 C -0.35313 0.09653 -0.35642 0.10139 -0.35903 0.1081 C -0.36181 0.11528 -0.36406 0.12269 -0.36719 0.12986 C -0.36945 0.14144 -0.37448 0.15 -0.37761 0.16088 C -0.37986 0.16852 -0.38125 0.175 -0.38576 0.18102 C -0.39306 0.2088 -0.39045 0.21621 -0.39045 0.25533 " pathEditMode="relative" rAng="0" ptsTypes="ffffffffffffffffA">
                                      <p:cBhvr>
                                        <p:cTn id="33" dur="2000" fill="hold"/>
                                        <p:tgtEl>
                                          <p:spTgt spid="584970"/>
                                        </p:tgtEl>
                                        <p:attrNameLst>
                                          <p:attrName>ppt_x</p:attrName>
                                          <p:attrName>ppt_y</p:attrName>
                                        </p:attrNameLst>
                                      </p:cBhvr>
                                      <p:rCtr x="-19300" y="13600"/>
                                    </p:animMotion>
                                  </p:childTnLst>
                                </p:cTn>
                              </p:par>
                              <p:par>
                                <p:cTn id="34" presetID="0" presetClass="path" presetSubtype="0" accel="50000" decel="50000" fill="hold" grpId="0" nodeType="withEffect">
                                  <p:stCondLst>
                                    <p:cond delay="0"/>
                                  </p:stCondLst>
                                  <p:childTnLst>
                                    <p:animMotion origin="layout" path="M -0.00086 -0.01898 C -0.03194 -0.00787 -0.06892 -0.02199 -0.10086 -0.02824 C -0.12378 -0.02685 -0.14652 -0.02546 -0.16944 -0.02361 C -0.18784 -0.01805 -0.171 -0.01944 -0.20538 -0.01736 C -0.21493 -0.01458 -0.22378 -0.00926 -0.23333 -0.00671 C -0.23871 -0.00532 -0.24461 -0.00509 -0.24965 -0.00185 C -0.25798 0.00371 -0.26076 0.00833 -0.27048 0.01042 C -0.27725 0.01343 -0.28142 0.01991 -0.28802 0.02292 C -0.29218 0.02847 -0.29635 0.03472 -0.30191 0.03681 C -0.30972 0.04352 -0.31579 0.05278 -0.32413 0.05857 C -0.32691 0.06621 -0.32916 0.06898 -0.33333 0.07546 C -0.33767 0.08241 -0.34027 0.08935 -0.34496 0.0956 C -0.34722 0.10278 -0.35052 0.10764 -0.35312 0.11435 C -0.3559 0.12153 -0.35816 0.12894 -0.36128 0.13611 C -0.36354 0.14769 -0.36857 0.15625 -0.3717 0.16713 C -0.37395 0.17477 -0.37534 0.18125 -0.37986 0.18727 C -0.38715 0.21505 -0.38454 0.22246 -0.38454 0.26158 " pathEditMode="relative" rAng="0" ptsTypes="ffffffffffffffffA">
                                      <p:cBhvr>
                                        <p:cTn id="35" dur="2000" fill="hold"/>
                                        <p:tgtEl>
                                          <p:spTgt spid="584971"/>
                                        </p:tgtEl>
                                        <p:attrNameLst>
                                          <p:attrName>ppt_x</p:attrName>
                                          <p:attrName>ppt_y</p:attrName>
                                        </p:attrNameLst>
                                      </p:cBhvr>
                                      <p:rCtr x="-19300" y="13600"/>
                                    </p:animMotion>
                                  </p:childTnLst>
                                </p:cTn>
                              </p:par>
                            </p:childTnLst>
                          </p:cTn>
                        </p:par>
                        <p:par>
                          <p:cTn id="36" fill="hold">
                            <p:stCondLst>
                              <p:cond delay="3000"/>
                            </p:stCondLst>
                            <p:childTnLst>
                              <p:par>
                                <p:cTn id="37" presetID="1" presetClass="entr" presetSubtype="0" fill="hold" nodeType="afterEffect">
                                  <p:stCondLst>
                                    <p:cond delay="0"/>
                                  </p:stCondLst>
                                  <p:childTnLst>
                                    <p:set>
                                      <p:cBhvr>
                                        <p:cTn id="38" dur="1" fill="hold">
                                          <p:stCondLst>
                                            <p:cond delay="0"/>
                                          </p:stCondLst>
                                        </p:cTn>
                                        <p:tgtEl>
                                          <p:spTgt spid="584972"/>
                                        </p:tgtEl>
                                        <p:attrNameLst>
                                          <p:attrName>style.visibility</p:attrName>
                                        </p:attrNameLst>
                                      </p:cBhvr>
                                      <p:to>
                                        <p:strVal val="visible"/>
                                      </p:to>
                                    </p:set>
                                  </p:childTnLst>
                                </p:cTn>
                              </p:par>
                            </p:childTnLst>
                          </p:cTn>
                        </p:par>
                        <p:par>
                          <p:cTn id="39" fill="hold">
                            <p:stCondLst>
                              <p:cond delay="3000"/>
                            </p:stCondLst>
                            <p:childTnLst>
                              <p:par>
                                <p:cTn id="40" presetID="1" presetClass="entr" presetSubtype="0" fill="hold" nodeType="afterEffect">
                                  <p:stCondLst>
                                    <p:cond delay="0"/>
                                  </p:stCondLst>
                                  <p:childTnLst>
                                    <p:set>
                                      <p:cBhvr>
                                        <p:cTn id="41" dur="1" fill="hold">
                                          <p:stCondLst>
                                            <p:cond delay="0"/>
                                          </p:stCondLst>
                                        </p:cTn>
                                        <p:tgtEl>
                                          <p:spTgt spid="584975"/>
                                        </p:tgtEl>
                                        <p:attrNameLst>
                                          <p:attrName>style.visibility</p:attrName>
                                        </p:attrNameLst>
                                      </p:cBhvr>
                                      <p:to>
                                        <p:strVal val="visible"/>
                                      </p:to>
                                    </p:set>
                                  </p:childTnLst>
                                </p:cTn>
                              </p:par>
                              <p:par>
                                <p:cTn id="42" presetID="7" presetClass="entr" presetSubtype="2" fill="hold" grpId="0" nodeType="withEffect">
                                  <p:stCondLst>
                                    <p:cond delay="0"/>
                                  </p:stCondLst>
                                  <p:childTnLst>
                                    <p:set>
                                      <p:cBhvr>
                                        <p:cTn id="43" dur="1" fill="hold">
                                          <p:stCondLst>
                                            <p:cond delay="0"/>
                                          </p:stCondLst>
                                        </p:cTn>
                                        <p:tgtEl>
                                          <p:spTgt spid="278"/>
                                        </p:tgtEl>
                                        <p:attrNameLst>
                                          <p:attrName>style.visibility</p:attrName>
                                        </p:attrNameLst>
                                      </p:cBhvr>
                                      <p:to>
                                        <p:strVal val="visible"/>
                                      </p:to>
                                    </p:set>
                                    <p:anim calcmode="lin" valueType="num">
                                      <p:cBhvr additive="base">
                                        <p:cTn id="44" dur="2000" fill="hold"/>
                                        <p:tgtEl>
                                          <p:spTgt spid="278"/>
                                        </p:tgtEl>
                                        <p:attrNameLst>
                                          <p:attrName>ppt_x</p:attrName>
                                        </p:attrNameLst>
                                      </p:cBhvr>
                                      <p:tavLst>
                                        <p:tav tm="0">
                                          <p:val>
                                            <p:strVal val="1+#ppt_w/2"/>
                                          </p:val>
                                        </p:tav>
                                        <p:tav tm="100000">
                                          <p:val>
                                            <p:strVal val="#ppt_x"/>
                                          </p:val>
                                        </p:tav>
                                      </p:tavLst>
                                    </p:anim>
                                    <p:anim calcmode="lin" valueType="num">
                                      <p:cBhvr additive="base">
                                        <p:cTn id="45" dur="2000" fill="hold"/>
                                        <p:tgtEl>
                                          <p:spTgt spid="278"/>
                                        </p:tgtEl>
                                        <p:attrNameLst>
                                          <p:attrName>ppt_y</p:attrName>
                                        </p:attrNameLst>
                                      </p:cBhvr>
                                      <p:tavLst>
                                        <p:tav tm="0">
                                          <p:val>
                                            <p:strVal val="#ppt_y"/>
                                          </p:val>
                                        </p:tav>
                                        <p:tav tm="100000">
                                          <p:val>
                                            <p:strVal val="#ppt_y"/>
                                          </p:val>
                                        </p:tav>
                                      </p:tavLst>
                                    </p:anim>
                                  </p:childTnLst>
                                </p:cTn>
                              </p:par>
                              <p:par>
                                <p:cTn id="46" presetID="0" presetClass="path" presetSubtype="0" accel="50000" decel="50000" fill="hold" grpId="1" nodeType="withEffect">
                                  <p:stCondLst>
                                    <p:cond delay="0"/>
                                  </p:stCondLst>
                                  <p:childTnLst>
                                    <p:animMotion origin="layout" path="M 0.02899 -0.01505 C 0.02865 0.01828 0.02847 0.05162 0.02778 0.08495 C 0.0276 0.09166 0.02431 0.09606 0.02222 0.10162 C 0.01632 0.11666 0.00972 0.13032 0.00052 0.14259 C -0.00104 0.1493 -0.00417 0.14953 -0.00746 0.15463 C -0.01181 0.16134 -0.01337 0.16574 -0.01996 0.16828 C -0.02361 0.17569 -0.03611 0.18472 -0.04253 0.18657 C -0.05312 0.19352 -0.0566 0.19328 -0.06875 0.1956 C -0.07917 0.19768 -0.08889 0.20347 -0.09948 0.20463 C -0.11667 0.20671 -0.12014 0.20625 -0.13576 0.20625 " pathEditMode="relative" rAng="0" ptsTypes="fffffffffA">
                                      <p:cBhvr>
                                        <p:cTn id="47" dur="2000" fill="hold"/>
                                        <p:tgtEl>
                                          <p:spTgt spid="278"/>
                                        </p:tgtEl>
                                        <p:attrNameLst>
                                          <p:attrName>ppt_x</p:attrName>
                                          <p:attrName>ppt_y</p:attrName>
                                        </p:attrNameLst>
                                      </p:cBhvr>
                                      <p:rCtr x="-8247" y="11088"/>
                                    </p:animMotion>
                                  </p:childTnLst>
                                </p:cTn>
                              </p:par>
                              <p:par>
                                <p:cTn id="48" presetID="1" presetClass="exit" presetSubtype="0" fill="hold" grpId="2" nodeType="withEffect">
                                  <p:stCondLst>
                                    <p:cond delay="0"/>
                                  </p:stCondLst>
                                  <p:childTnLst>
                                    <p:set>
                                      <p:cBhvr>
                                        <p:cTn id="49" dur="1" fill="hold">
                                          <p:stCondLst>
                                            <p:cond delay="0"/>
                                          </p:stCondLst>
                                        </p:cTn>
                                        <p:tgtEl>
                                          <p:spTgt spid="278"/>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8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55" presetClass="entr" presetSubtype="0" fill="hold" nodeType="clickEffect">
                                  <p:stCondLst>
                                    <p:cond delay="0"/>
                                  </p:stCondLst>
                                  <p:childTnLst>
                                    <p:set>
                                      <p:cBhvr>
                                        <p:cTn id="57" dur="1" fill="hold">
                                          <p:stCondLst>
                                            <p:cond delay="0"/>
                                          </p:stCondLst>
                                        </p:cTn>
                                        <p:tgtEl>
                                          <p:spTgt spid="282"/>
                                        </p:tgtEl>
                                        <p:attrNameLst>
                                          <p:attrName>style.visibility</p:attrName>
                                        </p:attrNameLst>
                                      </p:cBhvr>
                                      <p:to>
                                        <p:strVal val="visible"/>
                                      </p:to>
                                    </p:set>
                                    <p:anim calcmode="lin" valueType="num">
                                      <p:cBhvr>
                                        <p:cTn id="58" dur="1000" fill="hold"/>
                                        <p:tgtEl>
                                          <p:spTgt spid="282"/>
                                        </p:tgtEl>
                                        <p:attrNameLst>
                                          <p:attrName>ppt_w</p:attrName>
                                        </p:attrNameLst>
                                      </p:cBhvr>
                                      <p:tavLst>
                                        <p:tav tm="0">
                                          <p:val>
                                            <p:strVal val="#ppt_w*0.70"/>
                                          </p:val>
                                        </p:tav>
                                        <p:tav tm="100000">
                                          <p:val>
                                            <p:strVal val="#ppt_w"/>
                                          </p:val>
                                        </p:tav>
                                      </p:tavLst>
                                    </p:anim>
                                    <p:anim calcmode="lin" valueType="num">
                                      <p:cBhvr>
                                        <p:cTn id="59" dur="1000" fill="hold"/>
                                        <p:tgtEl>
                                          <p:spTgt spid="282"/>
                                        </p:tgtEl>
                                        <p:attrNameLst>
                                          <p:attrName>ppt_h</p:attrName>
                                        </p:attrNameLst>
                                      </p:cBhvr>
                                      <p:tavLst>
                                        <p:tav tm="0">
                                          <p:val>
                                            <p:strVal val="#ppt_h"/>
                                          </p:val>
                                        </p:tav>
                                        <p:tav tm="100000">
                                          <p:val>
                                            <p:strVal val="#ppt_h"/>
                                          </p:val>
                                        </p:tav>
                                      </p:tavLst>
                                    </p:anim>
                                    <p:animEffect transition="in" filter="fade">
                                      <p:cBhvr>
                                        <p:cTn id="60" dur="1000"/>
                                        <p:tgtEl>
                                          <p:spTgt spid="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969" grpId="0"/>
      <p:bldP spid="584970" grpId="0"/>
      <p:bldP spid="584971" grpId="0"/>
      <p:bldP spid="584973" grpId="0" animBg="1"/>
      <p:bldP spid="584974" grpId="0"/>
      <p:bldP spid="584976" grpId="0" animBg="1"/>
      <p:bldP spid="584977" grpId="0"/>
      <p:bldP spid="584978" grpId="0"/>
      <p:bldP spid="278" grpId="0"/>
      <p:bldP spid="278" grpId="1"/>
      <p:bldP spid="278" grpId="2"/>
      <p:bldP spid="28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Номер слайда 5"/>
          <p:cNvSpPr>
            <a:spLocks noGrp="1"/>
          </p:cNvSpPr>
          <p:nvPr>
            <p:ph type="sldNum" sz="quarter" idx="12"/>
          </p:nvPr>
        </p:nvSpPr>
        <p:spPr/>
        <p:txBody>
          <a:bodyPr/>
          <a:lstStyle/>
          <a:p>
            <a:fld id="{072F0C65-7EC2-4FC9-8B41-58530412D3D6}" type="slidenum">
              <a:rPr lang="ru-RU" altLang="en-US"/>
              <a:pPr/>
              <a:t>16</a:t>
            </a:fld>
            <a:endParaRPr lang="ru-RU" altLang="en-US"/>
          </a:p>
        </p:txBody>
      </p:sp>
      <p:sp>
        <p:nvSpPr>
          <p:cNvPr id="582658" name="Rectangle 2"/>
          <p:cNvSpPr>
            <a:spLocks noGrp="1" noChangeArrowheads="1"/>
          </p:cNvSpPr>
          <p:nvPr>
            <p:ph type="title"/>
          </p:nvPr>
        </p:nvSpPr>
        <p:spPr>
          <a:xfrm>
            <a:off x="457200" y="277813"/>
            <a:ext cx="8229600" cy="487362"/>
          </a:xfrm>
          <a:noFill/>
          <a:ln/>
        </p:spPr>
        <p:txBody>
          <a:bodyPr/>
          <a:lstStyle/>
          <a:p>
            <a:pPr algn="ctr"/>
            <a:r>
              <a:rPr lang="ru-RU" sz="2000" b="1">
                <a:solidFill>
                  <a:srgbClr val="000066"/>
                </a:solidFill>
                <a:latin typeface="Tahoma" pitchFamily="34" charset="0"/>
              </a:rPr>
              <a:t>Структура самособирающихся триад порфиринов</a:t>
            </a:r>
            <a:endParaRPr lang="de-DE" sz="2000" b="1">
              <a:solidFill>
                <a:srgbClr val="000066"/>
              </a:solidFill>
              <a:latin typeface="Tahoma" pitchFamily="34" charset="0"/>
            </a:endParaRPr>
          </a:p>
        </p:txBody>
      </p:sp>
      <p:sp>
        <p:nvSpPr>
          <p:cNvPr id="583893" name="Rectangle 1237"/>
          <p:cNvSpPr>
            <a:spLocks noChangeArrowheads="1"/>
          </p:cNvSpPr>
          <p:nvPr/>
        </p:nvSpPr>
        <p:spPr bwMode="auto">
          <a:xfrm>
            <a:off x="0" y="2486025"/>
            <a:ext cx="9144000" cy="0"/>
          </a:xfrm>
          <a:prstGeom prst="rect">
            <a:avLst/>
          </a:prstGeom>
          <a:noFill/>
          <a:ln w="9525">
            <a:noFill/>
            <a:miter lim="800000"/>
            <a:headEnd/>
            <a:tailEnd/>
          </a:ln>
          <a:effectLst/>
        </p:spPr>
        <p:txBody>
          <a:bodyPr wrap="none" anchor="ctr">
            <a:spAutoFit/>
          </a:bodyPr>
          <a:lstStyle/>
          <a:p>
            <a:endParaRPr lang="ru-RU"/>
          </a:p>
        </p:txBody>
      </p:sp>
      <p:sp>
        <p:nvSpPr>
          <p:cNvPr id="583894" name="Rectangle 1238"/>
          <p:cNvSpPr>
            <a:spLocks noChangeArrowheads="1"/>
          </p:cNvSpPr>
          <p:nvPr/>
        </p:nvSpPr>
        <p:spPr bwMode="auto">
          <a:xfrm>
            <a:off x="0" y="4371975"/>
            <a:ext cx="9144000" cy="0"/>
          </a:xfrm>
          <a:prstGeom prst="rect">
            <a:avLst/>
          </a:prstGeom>
          <a:noFill/>
          <a:ln w="9525">
            <a:noFill/>
            <a:miter lim="800000"/>
            <a:headEnd/>
            <a:tailEnd/>
          </a:ln>
          <a:effectLst/>
        </p:spPr>
        <p:txBody>
          <a:bodyPr wrap="none" anchor="ctr">
            <a:spAutoFit/>
          </a:bodyPr>
          <a:lstStyle/>
          <a:p>
            <a:endParaRPr lang="ru-RU"/>
          </a:p>
        </p:txBody>
      </p:sp>
      <p:graphicFrame>
        <p:nvGraphicFramePr>
          <p:cNvPr id="583916" name="Group 1260"/>
          <p:cNvGraphicFramePr>
            <a:graphicFrameLocks noGrp="1"/>
          </p:cNvGraphicFramePr>
          <p:nvPr>
            <p:ph idx="1"/>
          </p:nvPr>
        </p:nvGraphicFramePr>
        <p:xfrm>
          <a:off x="539750" y="4005263"/>
          <a:ext cx="8229600" cy="1737360"/>
        </p:xfrm>
        <a:graphic>
          <a:graphicData uri="http://schemas.openxmlformats.org/drawingml/2006/table">
            <a:tbl>
              <a:tblPr/>
              <a:tblGrid>
                <a:gridCol w="2940050">
                  <a:extLst>
                    <a:ext uri="{9D8B030D-6E8A-4147-A177-3AD203B41FA5}">
                      <a16:colId xmlns:a16="http://schemas.microsoft.com/office/drawing/2014/main" val="20000"/>
                    </a:ext>
                  </a:extLst>
                </a:gridCol>
                <a:gridCol w="2678113">
                  <a:extLst>
                    <a:ext uri="{9D8B030D-6E8A-4147-A177-3AD203B41FA5}">
                      <a16:colId xmlns:a16="http://schemas.microsoft.com/office/drawing/2014/main" val="20001"/>
                    </a:ext>
                  </a:extLst>
                </a:gridCol>
                <a:gridCol w="2611437">
                  <a:extLst>
                    <a:ext uri="{9D8B030D-6E8A-4147-A177-3AD203B41FA5}">
                      <a16:colId xmlns:a16="http://schemas.microsoft.com/office/drawing/2014/main" val="20002"/>
                    </a:ext>
                  </a:extLst>
                </a:gridCol>
              </a:tblGrid>
              <a:tr h="16541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smtClean="0">
                          <a:ln>
                            <a:noFill/>
                          </a:ln>
                          <a:solidFill>
                            <a:srgbClr val="0000CC"/>
                          </a:solidFill>
                          <a:effectLst/>
                          <a:latin typeface="Arial" pitchFamily="34" charset="0"/>
                          <a:cs typeface="Times New Roman" pitchFamily="18" charset="0"/>
                        </a:rPr>
                        <a:t>Opposite meta-pyridyl rings: </a:t>
                      </a:r>
                      <a:r>
                        <a:rPr kumimoji="0" lang="de-DE" sz="1400" b="1" i="0" u="none" strike="noStrike" cap="none" normalizeH="0" baseline="0" smtClean="0">
                          <a:ln>
                            <a:noFill/>
                          </a:ln>
                          <a:solidFill>
                            <a:srgbClr val="0000CC"/>
                          </a:solidFill>
                          <a:effectLst/>
                          <a:latin typeface="Arial" pitchFamily="34" charset="0"/>
                          <a:cs typeface="Times New Roman" pitchFamily="18" charset="0"/>
                        </a:rPr>
                        <a:t> </a:t>
                      </a:r>
                      <a:endParaRPr kumimoji="0" lang="ru-RU" sz="1400" b="1" i="0" u="none" strike="noStrike" cap="none" normalizeH="0" baseline="0" smtClean="0">
                        <a:ln>
                          <a:noFill/>
                        </a:ln>
                        <a:solidFill>
                          <a:srgbClr val="0000CC"/>
                        </a:solidFill>
                        <a:effectLst/>
                        <a:latin typeface="Arial" pitchFamily="34"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rgbClr val="0000CC"/>
                          </a:solidFill>
                          <a:effectLst/>
                          <a:latin typeface="Arial" pitchFamily="34" charset="0"/>
                        </a:rPr>
                        <a:t>             </a:t>
                      </a:r>
                      <a:r>
                        <a:rPr kumimoji="0" lang="de-DE" sz="1400" b="1" i="0" u="none" strike="noStrike" cap="none" normalizeH="0" baseline="0" smtClean="0">
                          <a:ln>
                            <a:noFill/>
                          </a:ln>
                          <a:solidFill>
                            <a:srgbClr val="0000CC"/>
                          </a:solidFill>
                          <a:effectLst/>
                          <a:latin typeface="Arial" pitchFamily="34" charset="0"/>
                          <a:cs typeface="Times New Roman" pitchFamily="18" charset="0"/>
                        </a:rPr>
                        <a:t>(m-Pyr)</a:t>
                      </a:r>
                      <a:r>
                        <a:rPr kumimoji="0" lang="de-DE" sz="1400" b="1" i="0" u="none" strike="noStrike" cap="none" normalizeH="0" baseline="-30000" smtClean="0">
                          <a:ln>
                            <a:noFill/>
                          </a:ln>
                          <a:solidFill>
                            <a:srgbClr val="0000CC"/>
                          </a:solidFill>
                          <a:effectLst/>
                          <a:latin typeface="Arial" pitchFamily="34" charset="0"/>
                          <a:cs typeface="Times New Roman" pitchFamily="18" charset="0"/>
                        </a:rPr>
                        <a:t>2</a:t>
                      </a:r>
                      <a:endParaRPr kumimoji="0" lang="ru-RU" sz="1400" b="1" i="0" u="none" strike="noStrike" cap="none" normalizeH="0" baseline="-30000" smtClean="0">
                        <a:ln>
                          <a:noFill/>
                        </a:ln>
                        <a:solidFill>
                          <a:srgbClr val="0000CC"/>
                        </a:solidFill>
                        <a:effectLst/>
                        <a:latin typeface="Arial" pitchFamily="34"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ru-RU" sz="1000" b="1" i="0" u="none" strike="noStrike" cap="none" normalizeH="0" baseline="0" smtClean="0">
                        <a:ln>
                          <a:noFill/>
                        </a:ln>
                        <a:solidFill>
                          <a:srgbClr val="0000CC"/>
                        </a:solidFill>
                        <a:effectLst/>
                        <a:latin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400" b="0" i="1" u="none" strike="noStrike" cap="none" normalizeH="0" baseline="0" smtClean="0">
                          <a:ln>
                            <a:noFill/>
                          </a:ln>
                          <a:solidFill>
                            <a:schemeClr val="tx1"/>
                          </a:solidFill>
                          <a:effectLst/>
                          <a:latin typeface="Arial" pitchFamily="34" charset="0"/>
                          <a:cs typeface="Times New Roman" pitchFamily="18" charset="0"/>
                        </a:rPr>
                        <a:t>l</a:t>
                      </a:r>
                      <a:r>
                        <a:rPr kumimoji="0" lang="en-GB" sz="1400" b="0" i="0" u="none" strike="noStrike" cap="none" normalizeH="0" baseline="-30000" smtClean="0">
                          <a:ln>
                            <a:noFill/>
                          </a:ln>
                          <a:solidFill>
                            <a:schemeClr val="tx1"/>
                          </a:solidFill>
                          <a:effectLst/>
                          <a:latin typeface="Arial" pitchFamily="34" charset="0"/>
                          <a:cs typeface="Times New Roman" pitchFamily="18" charset="0"/>
                        </a:rPr>
                        <a:t>N-N </a:t>
                      </a:r>
                      <a:r>
                        <a:rPr kumimoji="0" lang="en-GB" sz="1400" b="0" i="0" u="none" strike="noStrike" cap="none" normalizeH="0" baseline="0" smtClean="0">
                          <a:ln>
                            <a:noFill/>
                          </a:ln>
                          <a:solidFill>
                            <a:schemeClr val="tx1"/>
                          </a:solidFill>
                          <a:effectLst/>
                          <a:latin typeface="Arial" pitchFamily="34" charset="0"/>
                          <a:cs typeface="Times New Roman" pitchFamily="18" charset="0"/>
                        </a:rPr>
                        <a:t>= 15.1 A</a:t>
                      </a:r>
                      <a:r>
                        <a:rPr kumimoji="0" lang="en-GB" sz="1400" b="0" i="0" u="none" strike="noStrike" cap="none" normalizeH="0" baseline="30000" smtClean="0">
                          <a:ln>
                            <a:noFill/>
                          </a:ln>
                          <a:solidFill>
                            <a:schemeClr val="tx1"/>
                          </a:solidFill>
                          <a:effectLst/>
                          <a:latin typeface="Arial" pitchFamily="34" charset="0"/>
                          <a:cs typeface="Times New Roman" pitchFamily="18" charset="0"/>
                        </a:rPr>
                        <a:t>0</a:t>
                      </a:r>
                      <a:r>
                        <a:rPr kumimoji="0" lang="en-GB" sz="1400" b="0" i="0" u="none" strike="noStrike" cap="none" normalizeH="0" baseline="0" smtClean="0">
                          <a:ln>
                            <a:noFill/>
                          </a:ln>
                          <a:solidFill>
                            <a:schemeClr val="tx1"/>
                          </a:solidFill>
                          <a:effectLst/>
                          <a:latin typeface="Arial" pitchFamily="34" charset="0"/>
                          <a:cs typeface="Times New Roman" pitchFamily="18" charset="0"/>
                        </a:rPr>
                        <a:t> (H</a:t>
                      </a:r>
                      <a:r>
                        <a:rPr kumimoji="0" lang="en-GB" sz="1400" b="0" i="0" u="none" strike="noStrike" cap="none" normalizeH="0" baseline="-30000" smtClean="0">
                          <a:ln>
                            <a:noFill/>
                          </a:ln>
                          <a:solidFill>
                            <a:schemeClr val="tx1"/>
                          </a:solidFill>
                          <a:effectLst/>
                          <a:latin typeface="Arial" pitchFamily="34" charset="0"/>
                          <a:cs typeface="Times New Roman" pitchFamily="18" charset="0"/>
                        </a:rPr>
                        <a:t>2</a:t>
                      </a:r>
                      <a:r>
                        <a:rPr kumimoji="0" lang="en-GB" sz="1400" b="0" i="0" u="none" strike="noStrike" cap="none" normalizeH="0" baseline="0" smtClean="0">
                          <a:ln>
                            <a:noFill/>
                          </a:ln>
                          <a:solidFill>
                            <a:schemeClr val="tx1"/>
                          </a:solidFill>
                          <a:effectLst/>
                          <a:latin typeface="Arial" pitchFamily="34" charset="0"/>
                          <a:cs typeface="Times New Roman" pitchFamily="18" charset="0"/>
                        </a:rPr>
                        <a:t>P) </a:t>
                      </a:r>
                      <a:endParaRPr kumimoji="0" lang="ru-RU" sz="1000" b="0" i="0" u="none" strike="noStrike" cap="none" normalizeH="0" baseline="0" smtClean="0">
                        <a:ln>
                          <a:noFill/>
                        </a:ln>
                        <a:solidFill>
                          <a:schemeClr val="tx1"/>
                        </a:solidFill>
                        <a:effectLst/>
                        <a:latin typeface="Arial" pitchFamily="34"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400" b="0" i="1" u="none" strike="noStrike" cap="none" normalizeH="0" baseline="0" smtClean="0">
                          <a:ln>
                            <a:noFill/>
                          </a:ln>
                          <a:solidFill>
                            <a:schemeClr val="tx1"/>
                          </a:solidFill>
                          <a:effectLst/>
                          <a:latin typeface="Arial" pitchFamily="34" charset="0"/>
                          <a:cs typeface="Times New Roman" pitchFamily="18" charset="0"/>
                        </a:rPr>
                        <a:t>l</a:t>
                      </a:r>
                      <a:r>
                        <a:rPr kumimoji="0" lang="en-GB" sz="1400" b="0" i="0" u="none" strike="noStrike" cap="none" normalizeH="0" baseline="-30000" smtClean="0">
                          <a:ln>
                            <a:noFill/>
                          </a:ln>
                          <a:solidFill>
                            <a:schemeClr val="tx1"/>
                          </a:solidFill>
                          <a:effectLst/>
                          <a:latin typeface="Arial" pitchFamily="34" charset="0"/>
                          <a:cs typeface="Times New Roman" pitchFamily="18" charset="0"/>
                        </a:rPr>
                        <a:t>N-N </a:t>
                      </a:r>
                      <a:r>
                        <a:rPr kumimoji="0" lang="en-GB" sz="1400" b="0" i="0" u="none" strike="noStrike" cap="none" normalizeH="0" baseline="0" smtClean="0">
                          <a:ln>
                            <a:noFill/>
                          </a:ln>
                          <a:solidFill>
                            <a:schemeClr val="tx1"/>
                          </a:solidFill>
                          <a:effectLst/>
                          <a:latin typeface="Arial" pitchFamily="34" charset="0"/>
                          <a:cs typeface="Times New Roman" pitchFamily="18" charset="0"/>
                        </a:rPr>
                        <a:t>= 14.4 A</a:t>
                      </a:r>
                      <a:r>
                        <a:rPr kumimoji="0" lang="en-GB" sz="1400" b="0" i="0" u="none" strike="noStrike" cap="none" normalizeH="0" baseline="30000" smtClean="0">
                          <a:ln>
                            <a:noFill/>
                          </a:ln>
                          <a:solidFill>
                            <a:schemeClr val="tx1"/>
                          </a:solidFill>
                          <a:effectLst/>
                          <a:latin typeface="Arial" pitchFamily="34" charset="0"/>
                          <a:cs typeface="Times New Roman" pitchFamily="18" charset="0"/>
                        </a:rPr>
                        <a:t>0</a:t>
                      </a:r>
                      <a:r>
                        <a:rPr kumimoji="0" lang="en-GB" sz="1400" b="0" i="0" u="none" strike="noStrike" cap="none" normalizeH="0" baseline="0" smtClean="0">
                          <a:ln>
                            <a:noFill/>
                          </a:ln>
                          <a:solidFill>
                            <a:schemeClr val="tx1"/>
                          </a:solidFill>
                          <a:effectLst/>
                          <a:latin typeface="Arial" pitchFamily="34" charset="0"/>
                          <a:cs typeface="Times New Roman" pitchFamily="18" charset="0"/>
                        </a:rPr>
                        <a:t> (H</a:t>
                      </a:r>
                      <a:r>
                        <a:rPr kumimoji="0" lang="en-GB" sz="1400" b="0" i="0" u="none" strike="noStrike" cap="none" normalizeH="0" baseline="-30000" smtClean="0">
                          <a:ln>
                            <a:noFill/>
                          </a:ln>
                          <a:solidFill>
                            <a:schemeClr val="tx1"/>
                          </a:solidFill>
                          <a:effectLst/>
                          <a:latin typeface="Arial" pitchFamily="34" charset="0"/>
                          <a:cs typeface="Times New Roman" pitchFamily="18" charset="0"/>
                        </a:rPr>
                        <a:t>2</a:t>
                      </a:r>
                      <a:r>
                        <a:rPr kumimoji="0" lang="en-GB" sz="1400" b="0" i="0" u="none" strike="noStrike" cap="none" normalizeH="0" baseline="0" smtClean="0">
                          <a:ln>
                            <a:noFill/>
                          </a:ln>
                          <a:solidFill>
                            <a:schemeClr val="tx1"/>
                          </a:solidFill>
                          <a:effectLst/>
                          <a:latin typeface="Arial" pitchFamily="34" charset="0"/>
                          <a:cs typeface="Times New Roman" pitchFamily="18" charset="0"/>
                        </a:rPr>
                        <a:t>Chl)</a:t>
                      </a:r>
                      <a:endParaRPr kumimoji="0" lang="ru-RU" sz="1000" b="0" i="0" u="none" strike="noStrike" cap="none" normalizeH="0" baseline="0" smtClean="0">
                        <a:ln>
                          <a:noFill/>
                        </a:ln>
                        <a:solidFill>
                          <a:schemeClr val="tx1"/>
                        </a:solidFill>
                        <a:effectLst/>
                        <a:latin typeface="Arial" pitchFamily="34"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cs typeface="Times New Roman" pitchFamily="18" charset="0"/>
                        </a:rPr>
                        <a:t>d</a:t>
                      </a:r>
                      <a:r>
                        <a:rPr kumimoji="0" lang="en-GB" sz="1400" b="0" i="0" u="none" strike="noStrike" cap="none" normalizeH="0" baseline="-30000" smtClean="0">
                          <a:ln>
                            <a:noFill/>
                          </a:ln>
                          <a:solidFill>
                            <a:schemeClr val="tx1"/>
                          </a:solidFill>
                          <a:effectLst/>
                          <a:latin typeface="Arial" pitchFamily="34" charset="0"/>
                          <a:cs typeface="Times New Roman" pitchFamily="18" charset="0"/>
                        </a:rPr>
                        <a:t>Zn-Zn </a:t>
                      </a:r>
                      <a:r>
                        <a:rPr kumimoji="0" lang="en-GB" sz="1400" b="0" i="0" u="none" strike="noStrike" cap="none" normalizeH="0" baseline="0" smtClean="0">
                          <a:ln>
                            <a:noFill/>
                          </a:ln>
                          <a:solidFill>
                            <a:schemeClr val="tx1"/>
                          </a:solidFill>
                          <a:effectLst/>
                          <a:latin typeface="Arial" pitchFamily="34" charset="0"/>
                          <a:cs typeface="Times New Roman" pitchFamily="18" charset="0"/>
                        </a:rPr>
                        <a:t>= 12.86 A</a:t>
                      </a:r>
                      <a:r>
                        <a:rPr kumimoji="0" lang="en-GB" sz="1400" b="0" i="0" u="none" strike="noStrike" cap="none" normalizeH="0" baseline="30000" smtClean="0">
                          <a:ln>
                            <a:noFill/>
                          </a:ln>
                          <a:solidFill>
                            <a:schemeClr val="tx1"/>
                          </a:solidFill>
                          <a:effectLst/>
                          <a:latin typeface="Arial" pitchFamily="34" charset="0"/>
                          <a:cs typeface="Times New Roman" pitchFamily="18" charset="0"/>
                        </a:rPr>
                        <a:t>0</a:t>
                      </a:r>
                      <a:r>
                        <a:rPr kumimoji="0" lang="en-GB" sz="1400" b="0" i="0" u="none" strike="noStrike" cap="none" normalizeH="0" baseline="0" smtClean="0">
                          <a:ln>
                            <a:noFill/>
                          </a:ln>
                          <a:solidFill>
                            <a:schemeClr val="tx1"/>
                          </a:solidFill>
                          <a:effectLst/>
                          <a:latin typeface="Arial" pitchFamily="34" charset="0"/>
                          <a:cs typeface="Times New Roman" pitchFamily="18" charset="0"/>
                        </a:rPr>
                        <a:t>,   </a:t>
                      </a:r>
                      <a:endParaRPr kumimoji="0" lang="ru-RU" sz="1000" b="0" i="0" u="none" strike="noStrike" cap="none" normalizeH="0" baseline="0" smtClean="0">
                        <a:ln>
                          <a:noFill/>
                        </a:ln>
                        <a:solidFill>
                          <a:schemeClr val="tx1"/>
                        </a:solidFill>
                        <a:effectLst/>
                        <a:latin typeface="Arial" pitchFamily="34"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cs typeface="Times New Roman" pitchFamily="18" charset="0"/>
                        </a:rPr>
                        <a:t>r</a:t>
                      </a:r>
                      <a:r>
                        <a:rPr kumimoji="0" lang="en-GB" sz="1400" b="0" i="0" u="none" strike="noStrike" cap="none" normalizeH="0" baseline="-30000" smtClean="0">
                          <a:ln>
                            <a:noFill/>
                          </a:ln>
                          <a:solidFill>
                            <a:schemeClr val="tx1"/>
                          </a:solidFill>
                          <a:effectLst/>
                          <a:latin typeface="Arial" pitchFamily="34" charset="0"/>
                          <a:cs typeface="Times New Roman" pitchFamily="18" charset="0"/>
                        </a:rPr>
                        <a:t>DA</a:t>
                      </a:r>
                      <a:r>
                        <a:rPr kumimoji="0" lang="en-GB" sz="1400" b="0" i="0" u="none" strike="noStrike" cap="none" normalizeH="0" baseline="0" smtClean="0">
                          <a:ln>
                            <a:noFill/>
                          </a:ln>
                          <a:solidFill>
                            <a:schemeClr val="tx1"/>
                          </a:solidFill>
                          <a:effectLst/>
                          <a:latin typeface="Arial" pitchFamily="34" charset="0"/>
                          <a:cs typeface="Times New Roman" pitchFamily="18" charset="0"/>
                        </a:rPr>
                        <a:t> = 8.2 A</a:t>
                      </a:r>
                      <a:r>
                        <a:rPr kumimoji="0" lang="en-GB" sz="1400" b="0" i="0" u="none" strike="noStrike" cap="none" normalizeH="0" baseline="30000" smtClean="0">
                          <a:ln>
                            <a:noFill/>
                          </a:ln>
                          <a:solidFill>
                            <a:schemeClr val="tx1"/>
                          </a:solidFill>
                          <a:effectLst/>
                          <a:latin typeface="Arial" pitchFamily="34" charset="0"/>
                          <a:cs typeface="Times New Roman" pitchFamily="18" charset="0"/>
                        </a:rPr>
                        <a:t>0</a:t>
                      </a:r>
                      <a:endParaRPr kumimoji="0" lang="ru-RU" sz="1000" b="0" i="0" u="none" strike="noStrike" cap="none" normalizeH="0" baseline="0" smtClean="0">
                        <a:ln>
                          <a:noFill/>
                        </a:ln>
                        <a:solidFill>
                          <a:schemeClr val="tx1"/>
                        </a:solidFill>
                        <a:effectLst/>
                        <a:latin typeface="Arial" pitchFamily="34"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cs typeface="Times New Roman" pitchFamily="18" charset="0"/>
                        </a:rPr>
                        <a:t>R</a:t>
                      </a:r>
                      <a:r>
                        <a:rPr kumimoji="0" lang="en-GB" sz="1400" b="0" i="0" u="none" strike="noStrike" cap="none" normalizeH="0" baseline="-30000" smtClean="0">
                          <a:ln>
                            <a:noFill/>
                          </a:ln>
                          <a:solidFill>
                            <a:schemeClr val="tx1"/>
                          </a:solidFill>
                          <a:effectLst/>
                          <a:latin typeface="Arial" pitchFamily="34" charset="0"/>
                          <a:cs typeface="Times New Roman" pitchFamily="18" charset="0"/>
                        </a:rPr>
                        <a:t>Plane-Plane</a:t>
                      </a:r>
                      <a:r>
                        <a:rPr kumimoji="0" lang="en-GB" sz="1400" b="0" i="0" u="none" strike="noStrike" cap="none" normalizeH="0" baseline="0" smtClean="0">
                          <a:ln>
                            <a:noFill/>
                          </a:ln>
                          <a:solidFill>
                            <a:schemeClr val="tx1"/>
                          </a:solidFill>
                          <a:effectLst/>
                          <a:latin typeface="Arial" pitchFamily="34" charset="0"/>
                          <a:cs typeface="Times New Roman" pitchFamily="18" charset="0"/>
                        </a:rPr>
                        <a:t> = 5 A</a:t>
                      </a:r>
                      <a:r>
                        <a:rPr kumimoji="0" lang="en-GB" sz="1400" b="0" i="0" u="none" strike="noStrike" cap="none" normalizeH="0" baseline="30000" smtClean="0">
                          <a:ln>
                            <a:noFill/>
                          </a:ln>
                          <a:solidFill>
                            <a:schemeClr val="tx1"/>
                          </a:solidFill>
                          <a:effectLst/>
                          <a:latin typeface="Arial" pitchFamily="34" charset="0"/>
                          <a:cs typeface="Times New Roman" pitchFamily="18" charset="0"/>
                        </a:rPr>
                        <a:t>0</a:t>
                      </a:r>
                      <a:endParaRPr kumimoji="0" lang="ru-RU" sz="1000" b="0" i="0" u="none" strike="noStrike" cap="none" normalizeH="0" baseline="0" smtClean="0">
                        <a:ln>
                          <a:noFill/>
                        </a:ln>
                        <a:solidFill>
                          <a:schemeClr val="tx1"/>
                        </a:solidFill>
                        <a:effectLst/>
                        <a:latin typeface="Arial" pitchFamily="34"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smtClean="0">
                          <a:ln>
                            <a:noFill/>
                          </a:ln>
                          <a:solidFill>
                            <a:srgbClr val="009900"/>
                          </a:solidFill>
                          <a:effectLst/>
                          <a:latin typeface="Arial" pitchFamily="34" charset="0"/>
                          <a:cs typeface="Times New Roman" pitchFamily="18" charset="0"/>
                        </a:rPr>
                        <a:t>Adjacent meta-pyridyl rings:</a:t>
                      </a:r>
                      <a:r>
                        <a:rPr kumimoji="0" lang="ru-RU" sz="1400" b="1" i="0" u="none" strike="noStrike" cap="none" normalizeH="0" baseline="0" smtClean="0">
                          <a:ln>
                            <a:noFill/>
                          </a:ln>
                          <a:solidFill>
                            <a:srgbClr val="009900"/>
                          </a:solidFill>
                          <a:effectLst/>
                          <a:latin typeface="Arial" pitchFamily="34" charset="0"/>
                        </a:rPr>
                        <a:t>     </a:t>
                      </a:r>
                      <a:r>
                        <a:rPr kumimoji="0" lang="de-DE" sz="1400" b="1" i="0" u="none" strike="noStrike" cap="none" normalizeH="0" baseline="0" smtClean="0">
                          <a:ln>
                            <a:noFill/>
                          </a:ln>
                          <a:solidFill>
                            <a:srgbClr val="009900"/>
                          </a:solidFill>
                          <a:effectLst/>
                          <a:latin typeface="Arial" pitchFamily="34" charset="0"/>
                          <a:cs typeface="Times New Roman" pitchFamily="18" charset="0"/>
                        </a:rPr>
                        <a:t>(m^Pyr)</a:t>
                      </a:r>
                      <a:r>
                        <a:rPr kumimoji="0" lang="de-DE" sz="1400" b="1" i="0" u="none" strike="noStrike" cap="none" normalizeH="0" baseline="-30000" smtClean="0">
                          <a:ln>
                            <a:noFill/>
                          </a:ln>
                          <a:solidFill>
                            <a:srgbClr val="009900"/>
                          </a:solidFill>
                          <a:effectLst/>
                          <a:latin typeface="Arial" pitchFamily="34" charset="0"/>
                          <a:cs typeface="Times New Roman" pitchFamily="18" charset="0"/>
                        </a:rPr>
                        <a:t>2</a:t>
                      </a:r>
                      <a:endParaRPr kumimoji="0" lang="ru-RU" sz="1400" b="1" i="0" u="none" strike="noStrike" cap="none" normalizeH="0" baseline="-30000" smtClean="0">
                        <a:ln>
                          <a:noFill/>
                        </a:ln>
                        <a:solidFill>
                          <a:srgbClr val="009900"/>
                        </a:solidFill>
                        <a:effectLst/>
                        <a:latin typeface="Arial" pitchFamily="34"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ru-RU" sz="1000" b="1" i="0" u="none" strike="noStrike" cap="none" normalizeH="0" baseline="0" smtClean="0">
                        <a:ln>
                          <a:noFill/>
                        </a:ln>
                        <a:solidFill>
                          <a:srgbClr val="009900"/>
                        </a:solidFill>
                        <a:effectLst/>
                        <a:latin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400" b="0" i="1" u="none" strike="noStrike" cap="none" normalizeH="0" baseline="0" smtClean="0">
                          <a:ln>
                            <a:noFill/>
                          </a:ln>
                          <a:solidFill>
                            <a:schemeClr val="tx1"/>
                          </a:solidFill>
                          <a:effectLst/>
                          <a:latin typeface="Arial" pitchFamily="34" charset="0"/>
                          <a:cs typeface="Times New Roman" pitchFamily="18" charset="0"/>
                        </a:rPr>
                        <a:t>l</a:t>
                      </a:r>
                      <a:r>
                        <a:rPr kumimoji="0" lang="en-GB" sz="1400" b="0" i="0" u="none" strike="noStrike" cap="none" normalizeH="0" baseline="-30000" smtClean="0">
                          <a:ln>
                            <a:noFill/>
                          </a:ln>
                          <a:solidFill>
                            <a:schemeClr val="tx1"/>
                          </a:solidFill>
                          <a:effectLst/>
                          <a:latin typeface="Arial" pitchFamily="34" charset="0"/>
                          <a:cs typeface="Times New Roman" pitchFamily="18" charset="0"/>
                        </a:rPr>
                        <a:t>N-N </a:t>
                      </a:r>
                      <a:r>
                        <a:rPr kumimoji="0" lang="en-GB" sz="1400" b="0" i="0" u="none" strike="noStrike" cap="none" normalizeH="0" baseline="0" smtClean="0">
                          <a:ln>
                            <a:noFill/>
                          </a:ln>
                          <a:solidFill>
                            <a:schemeClr val="tx1"/>
                          </a:solidFill>
                          <a:effectLst/>
                          <a:latin typeface="Arial" pitchFamily="34" charset="0"/>
                          <a:cs typeface="Times New Roman" pitchFamily="18" charset="0"/>
                        </a:rPr>
                        <a:t>= 10.0 A</a:t>
                      </a:r>
                      <a:r>
                        <a:rPr kumimoji="0" lang="en-GB" sz="1400" b="0" i="0" u="none" strike="noStrike" cap="none" normalizeH="0" baseline="30000" smtClean="0">
                          <a:ln>
                            <a:noFill/>
                          </a:ln>
                          <a:solidFill>
                            <a:schemeClr val="tx1"/>
                          </a:solidFill>
                          <a:effectLst/>
                          <a:latin typeface="Arial" pitchFamily="34" charset="0"/>
                          <a:cs typeface="Times New Roman" pitchFamily="18" charset="0"/>
                        </a:rPr>
                        <a:t>0</a:t>
                      </a:r>
                      <a:r>
                        <a:rPr kumimoji="0" lang="en-GB" sz="1400" b="0" i="0" u="none" strike="noStrike" cap="none" normalizeH="0" baseline="0" smtClean="0">
                          <a:ln>
                            <a:noFill/>
                          </a:ln>
                          <a:solidFill>
                            <a:schemeClr val="tx1"/>
                          </a:solidFill>
                          <a:effectLst/>
                          <a:latin typeface="Arial" pitchFamily="34" charset="0"/>
                          <a:cs typeface="Times New Roman" pitchFamily="18" charset="0"/>
                        </a:rPr>
                        <a:t> (H</a:t>
                      </a:r>
                      <a:r>
                        <a:rPr kumimoji="0" lang="en-GB" sz="1400" b="0" i="0" u="none" strike="noStrike" cap="none" normalizeH="0" baseline="-30000" smtClean="0">
                          <a:ln>
                            <a:noFill/>
                          </a:ln>
                          <a:solidFill>
                            <a:schemeClr val="tx1"/>
                          </a:solidFill>
                          <a:effectLst/>
                          <a:latin typeface="Arial" pitchFamily="34" charset="0"/>
                          <a:cs typeface="Times New Roman" pitchFamily="18" charset="0"/>
                        </a:rPr>
                        <a:t>2</a:t>
                      </a:r>
                      <a:r>
                        <a:rPr kumimoji="0" lang="en-GB" sz="1400" b="0" i="0" u="none" strike="noStrike" cap="none" normalizeH="0" baseline="0" smtClean="0">
                          <a:ln>
                            <a:noFill/>
                          </a:ln>
                          <a:solidFill>
                            <a:schemeClr val="tx1"/>
                          </a:solidFill>
                          <a:effectLst/>
                          <a:latin typeface="Arial" pitchFamily="34" charset="0"/>
                          <a:cs typeface="Times New Roman" pitchFamily="18" charset="0"/>
                        </a:rPr>
                        <a:t>P)</a:t>
                      </a:r>
                      <a:endParaRPr kumimoji="0" lang="ru-RU" sz="1000" b="0" i="0" u="none" strike="noStrike" cap="none" normalizeH="0" baseline="0" smtClean="0">
                        <a:ln>
                          <a:noFill/>
                        </a:ln>
                        <a:solidFill>
                          <a:schemeClr val="tx1"/>
                        </a:solidFill>
                        <a:effectLst/>
                        <a:latin typeface="Arial" pitchFamily="34"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cs typeface="Times New Roman" pitchFamily="18" charset="0"/>
                        </a:rPr>
                        <a:t>d</a:t>
                      </a:r>
                      <a:r>
                        <a:rPr kumimoji="0" lang="en-GB" sz="1400" b="0" i="0" u="none" strike="noStrike" cap="none" normalizeH="0" baseline="-30000" smtClean="0">
                          <a:ln>
                            <a:noFill/>
                          </a:ln>
                          <a:solidFill>
                            <a:schemeClr val="tx1"/>
                          </a:solidFill>
                          <a:effectLst/>
                          <a:latin typeface="Arial" pitchFamily="34" charset="0"/>
                          <a:cs typeface="Times New Roman" pitchFamily="18" charset="0"/>
                        </a:rPr>
                        <a:t>Zn-Zn </a:t>
                      </a:r>
                      <a:r>
                        <a:rPr kumimoji="0" lang="en-GB" sz="1400" b="0" i="0" u="none" strike="noStrike" cap="none" normalizeH="0" baseline="0" smtClean="0">
                          <a:ln>
                            <a:noFill/>
                          </a:ln>
                          <a:solidFill>
                            <a:schemeClr val="tx1"/>
                          </a:solidFill>
                          <a:effectLst/>
                          <a:latin typeface="Arial" pitchFamily="34" charset="0"/>
                          <a:cs typeface="Times New Roman" pitchFamily="18" charset="0"/>
                        </a:rPr>
                        <a:t>= 12.23 A</a:t>
                      </a:r>
                      <a:r>
                        <a:rPr kumimoji="0" lang="en-GB" sz="1400" b="0" i="0" u="none" strike="noStrike" cap="none" normalizeH="0" baseline="30000" smtClean="0">
                          <a:ln>
                            <a:noFill/>
                          </a:ln>
                          <a:solidFill>
                            <a:schemeClr val="tx1"/>
                          </a:solidFill>
                          <a:effectLst/>
                          <a:latin typeface="Arial" pitchFamily="34" charset="0"/>
                          <a:cs typeface="Times New Roman" pitchFamily="18" charset="0"/>
                        </a:rPr>
                        <a:t>0</a:t>
                      </a:r>
                      <a:r>
                        <a:rPr kumimoji="0" lang="en-GB" sz="1400" b="0" i="0" u="none" strike="noStrike" cap="none" normalizeH="0" baseline="0" smtClean="0">
                          <a:ln>
                            <a:noFill/>
                          </a:ln>
                          <a:solidFill>
                            <a:schemeClr val="tx1"/>
                          </a:solidFill>
                          <a:effectLst/>
                          <a:latin typeface="Arial" pitchFamily="34" charset="0"/>
                          <a:cs typeface="Times New Roman" pitchFamily="18" charset="0"/>
                        </a:rPr>
                        <a:t>,   </a:t>
                      </a:r>
                      <a:endParaRPr kumimoji="0" lang="ru-RU" sz="1000" b="0" i="0" u="none" strike="noStrike" cap="none" normalizeH="0" baseline="0" smtClean="0">
                        <a:ln>
                          <a:noFill/>
                        </a:ln>
                        <a:solidFill>
                          <a:schemeClr val="tx1"/>
                        </a:solidFill>
                        <a:effectLst/>
                        <a:latin typeface="Arial" pitchFamily="34"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cs typeface="Times New Roman" pitchFamily="18" charset="0"/>
                        </a:rPr>
                        <a:t>r</a:t>
                      </a:r>
                      <a:r>
                        <a:rPr kumimoji="0" lang="en-GB" sz="1400" b="0" i="0" u="none" strike="noStrike" cap="none" normalizeH="0" baseline="-30000" smtClean="0">
                          <a:ln>
                            <a:noFill/>
                          </a:ln>
                          <a:solidFill>
                            <a:schemeClr val="tx1"/>
                          </a:solidFill>
                          <a:effectLst/>
                          <a:latin typeface="Arial" pitchFamily="34" charset="0"/>
                          <a:cs typeface="Times New Roman" pitchFamily="18" charset="0"/>
                        </a:rPr>
                        <a:t>DA</a:t>
                      </a:r>
                      <a:r>
                        <a:rPr kumimoji="0" lang="en-GB" sz="1400" b="0" i="0" u="none" strike="noStrike" cap="none" normalizeH="0" baseline="0" smtClean="0">
                          <a:ln>
                            <a:noFill/>
                          </a:ln>
                          <a:solidFill>
                            <a:schemeClr val="tx1"/>
                          </a:solidFill>
                          <a:effectLst/>
                          <a:latin typeface="Arial" pitchFamily="34" charset="0"/>
                          <a:cs typeface="Times New Roman" pitchFamily="18" charset="0"/>
                        </a:rPr>
                        <a:t> = 8.8 A</a:t>
                      </a:r>
                      <a:r>
                        <a:rPr kumimoji="0" lang="en-GB" sz="1400" b="0" i="0" u="none" strike="noStrike" cap="none" normalizeH="0" baseline="30000" smtClean="0">
                          <a:ln>
                            <a:noFill/>
                          </a:ln>
                          <a:solidFill>
                            <a:schemeClr val="tx1"/>
                          </a:solidFill>
                          <a:effectLst/>
                          <a:latin typeface="Arial" pitchFamily="34" charset="0"/>
                          <a:cs typeface="Times New Roman" pitchFamily="18" charset="0"/>
                        </a:rPr>
                        <a:t>0</a:t>
                      </a:r>
                      <a:endParaRPr kumimoji="0" lang="ru-RU" sz="1000" b="0" i="0" u="none" strike="noStrike" cap="none" normalizeH="0" baseline="0" smtClean="0">
                        <a:ln>
                          <a:noFill/>
                        </a:ln>
                        <a:solidFill>
                          <a:schemeClr val="tx1"/>
                        </a:solidFill>
                        <a:effectLst/>
                        <a:latin typeface="Arial" pitchFamily="34"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cs typeface="Times New Roman" pitchFamily="18" charset="0"/>
                        </a:rPr>
                        <a:t>R</a:t>
                      </a:r>
                      <a:r>
                        <a:rPr kumimoji="0" lang="en-GB" sz="1400" b="0" i="0" u="none" strike="noStrike" cap="none" normalizeH="0" baseline="-30000" smtClean="0">
                          <a:ln>
                            <a:noFill/>
                          </a:ln>
                          <a:solidFill>
                            <a:schemeClr val="tx1"/>
                          </a:solidFill>
                          <a:effectLst/>
                          <a:latin typeface="Arial" pitchFamily="34" charset="0"/>
                          <a:cs typeface="Times New Roman" pitchFamily="18" charset="0"/>
                        </a:rPr>
                        <a:t>Plane-Plane</a:t>
                      </a:r>
                      <a:r>
                        <a:rPr kumimoji="0" lang="en-GB" sz="1400" b="0" i="0" u="none" strike="noStrike" cap="none" normalizeH="0" baseline="0" smtClean="0">
                          <a:ln>
                            <a:noFill/>
                          </a:ln>
                          <a:solidFill>
                            <a:schemeClr val="tx1"/>
                          </a:solidFill>
                          <a:effectLst/>
                          <a:latin typeface="Arial" pitchFamily="34" charset="0"/>
                          <a:cs typeface="Times New Roman" pitchFamily="18" charset="0"/>
                        </a:rPr>
                        <a:t> = 6.7 A</a:t>
                      </a:r>
                      <a:r>
                        <a:rPr kumimoji="0" lang="en-GB" sz="1400" b="0" i="0" u="none" strike="noStrike" cap="none" normalizeH="0" baseline="30000" smtClean="0">
                          <a:ln>
                            <a:noFill/>
                          </a:ln>
                          <a:solidFill>
                            <a:schemeClr val="tx1"/>
                          </a:solidFill>
                          <a:effectLst/>
                          <a:latin typeface="Arial" pitchFamily="34" charset="0"/>
                          <a:cs typeface="Times New Roman" pitchFamily="18" charset="0"/>
                        </a:rPr>
                        <a:t>0</a:t>
                      </a:r>
                      <a:endParaRPr kumimoji="0" lang="ru-RU" sz="1000" b="0" i="0" u="none" strike="noStrike" cap="none" normalizeH="0" baseline="0" smtClean="0">
                        <a:ln>
                          <a:noFill/>
                        </a:ln>
                        <a:solidFill>
                          <a:schemeClr val="tx1"/>
                        </a:solidFill>
                        <a:effectLst/>
                        <a:latin typeface="Arial" pitchFamily="34"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smtClean="0">
                          <a:ln>
                            <a:noFill/>
                          </a:ln>
                          <a:solidFill>
                            <a:srgbClr val="FF3300"/>
                          </a:solidFill>
                          <a:effectLst/>
                          <a:latin typeface="Arial" pitchFamily="34" charset="0"/>
                          <a:cs typeface="Times New Roman" pitchFamily="18" charset="0"/>
                        </a:rPr>
                        <a:t>Adjacent para-pyridyl rings: </a:t>
                      </a:r>
                      <a:r>
                        <a:rPr kumimoji="0" lang="de-DE" sz="1400" b="1" i="0" u="none" strike="noStrike" cap="none" normalizeH="0" baseline="0" smtClean="0">
                          <a:ln>
                            <a:noFill/>
                          </a:ln>
                          <a:solidFill>
                            <a:srgbClr val="FF3300"/>
                          </a:solidFill>
                          <a:effectLst/>
                          <a:latin typeface="Arial" pitchFamily="34" charset="0"/>
                          <a:cs typeface="Times New Roman" pitchFamily="18" charset="0"/>
                        </a:rPr>
                        <a:t> </a:t>
                      </a:r>
                      <a:r>
                        <a:rPr kumimoji="0" lang="ru-RU" sz="1400" b="1" i="0" u="none" strike="noStrike" cap="none" normalizeH="0" baseline="0" smtClean="0">
                          <a:ln>
                            <a:noFill/>
                          </a:ln>
                          <a:solidFill>
                            <a:srgbClr val="FF3300"/>
                          </a:solidFill>
                          <a:effectLst/>
                          <a:latin typeface="Arial" pitchFamily="34" charset="0"/>
                        </a:rPr>
                        <a:t> </a:t>
                      </a:r>
                      <a:r>
                        <a:rPr kumimoji="0" lang="de-DE" sz="1400" b="1" i="0" u="none" strike="noStrike" cap="none" normalizeH="0" baseline="0" smtClean="0">
                          <a:ln>
                            <a:noFill/>
                          </a:ln>
                          <a:solidFill>
                            <a:srgbClr val="FF3300"/>
                          </a:solidFill>
                          <a:effectLst/>
                          <a:latin typeface="Arial" pitchFamily="34" charset="0"/>
                          <a:cs typeface="Times New Roman" pitchFamily="18" charset="0"/>
                        </a:rPr>
                        <a:t>(p^Pyr)</a:t>
                      </a:r>
                      <a:r>
                        <a:rPr kumimoji="0" lang="de-DE" sz="1400" b="1" i="0" u="none" strike="noStrike" cap="none" normalizeH="0" baseline="-30000" smtClean="0">
                          <a:ln>
                            <a:noFill/>
                          </a:ln>
                          <a:solidFill>
                            <a:srgbClr val="FF3300"/>
                          </a:solidFill>
                          <a:effectLst/>
                          <a:latin typeface="Arial" pitchFamily="34" charset="0"/>
                          <a:cs typeface="Times New Roman" pitchFamily="18" charset="0"/>
                        </a:rPr>
                        <a:t>2</a:t>
                      </a:r>
                      <a:endParaRPr kumimoji="0" lang="ru-RU" sz="1400" b="1" i="0" u="none" strike="noStrike" cap="none" normalizeH="0" baseline="-30000" smtClean="0">
                        <a:ln>
                          <a:noFill/>
                        </a:ln>
                        <a:solidFill>
                          <a:srgbClr val="FF3300"/>
                        </a:solidFill>
                        <a:effectLst/>
                        <a:latin typeface="Arial" pitchFamily="34"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ru-RU" sz="1000" b="1" i="0" u="none" strike="noStrike" cap="none" normalizeH="0" baseline="0" smtClean="0">
                        <a:ln>
                          <a:noFill/>
                        </a:ln>
                        <a:solidFill>
                          <a:srgbClr val="FF3300"/>
                        </a:solidFill>
                        <a:effectLst/>
                        <a:latin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400" b="0" i="1" u="none" strike="noStrike" cap="none" normalizeH="0" baseline="0" smtClean="0">
                          <a:ln>
                            <a:noFill/>
                          </a:ln>
                          <a:solidFill>
                            <a:schemeClr val="tx1"/>
                          </a:solidFill>
                          <a:effectLst/>
                          <a:latin typeface="Arial" pitchFamily="34" charset="0"/>
                          <a:cs typeface="Times New Roman" pitchFamily="18" charset="0"/>
                        </a:rPr>
                        <a:t>l</a:t>
                      </a:r>
                      <a:r>
                        <a:rPr kumimoji="0" lang="en-GB" sz="1400" b="0" i="0" u="none" strike="noStrike" cap="none" normalizeH="0" baseline="-30000" smtClean="0">
                          <a:ln>
                            <a:noFill/>
                          </a:ln>
                          <a:solidFill>
                            <a:schemeClr val="tx1"/>
                          </a:solidFill>
                          <a:effectLst/>
                          <a:latin typeface="Arial" pitchFamily="34" charset="0"/>
                          <a:cs typeface="Times New Roman" pitchFamily="18" charset="0"/>
                        </a:rPr>
                        <a:t>N-N </a:t>
                      </a:r>
                      <a:r>
                        <a:rPr kumimoji="0" lang="en-GB" sz="1400" b="0" i="0" u="none" strike="noStrike" cap="none" normalizeH="0" baseline="0" smtClean="0">
                          <a:ln>
                            <a:noFill/>
                          </a:ln>
                          <a:solidFill>
                            <a:schemeClr val="tx1"/>
                          </a:solidFill>
                          <a:effectLst/>
                          <a:latin typeface="Arial" pitchFamily="34" charset="0"/>
                          <a:cs typeface="Times New Roman" pitchFamily="18" charset="0"/>
                        </a:rPr>
                        <a:t>= 12.2 A</a:t>
                      </a:r>
                      <a:r>
                        <a:rPr kumimoji="0" lang="en-GB" sz="1400" b="0" i="0" u="none" strike="noStrike" cap="none" normalizeH="0" baseline="30000" smtClean="0">
                          <a:ln>
                            <a:noFill/>
                          </a:ln>
                          <a:solidFill>
                            <a:schemeClr val="tx1"/>
                          </a:solidFill>
                          <a:effectLst/>
                          <a:latin typeface="Arial" pitchFamily="34" charset="0"/>
                          <a:cs typeface="Times New Roman" pitchFamily="18" charset="0"/>
                        </a:rPr>
                        <a:t>0</a:t>
                      </a:r>
                      <a:r>
                        <a:rPr kumimoji="0" lang="en-GB" sz="1400" b="0" i="0" u="none" strike="noStrike" cap="none" normalizeH="0" baseline="0" smtClean="0">
                          <a:ln>
                            <a:noFill/>
                          </a:ln>
                          <a:solidFill>
                            <a:schemeClr val="tx1"/>
                          </a:solidFill>
                          <a:effectLst/>
                          <a:latin typeface="Arial" pitchFamily="34" charset="0"/>
                          <a:cs typeface="Times New Roman" pitchFamily="18" charset="0"/>
                        </a:rPr>
                        <a:t> (H</a:t>
                      </a:r>
                      <a:r>
                        <a:rPr kumimoji="0" lang="en-GB" sz="1400" b="0" i="0" u="none" strike="noStrike" cap="none" normalizeH="0" baseline="-30000" smtClean="0">
                          <a:ln>
                            <a:noFill/>
                          </a:ln>
                          <a:solidFill>
                            <a:schemeClr val="tx1"/>
                          </a:solidFill>
                          <a:effectLst/>
                          <a:latin typeface="Arial" pitchFamily="34" charset="0"/>
                          <a:cs typeface="Times New Roman" pitchFamily="18" charset="0"/>
                        </a:rPr>
                        <a:t>2</a:t>
                      </a:r>
                      <a:r>
                        <a:rPr kumimoji="0" lang="en-GB" sz="1400" b="0" i="0" u="none" strike="noStrike" cap="none" normalizeH="0" baseline="0" smtClean="0">
                          <a:ln>
                            <a:noFill/>
                          </a:ln>
                          <a:solidFill>
                            <a:schemeClr val="tx1"/>
                          </a:solidFill>
                          <a:effectLst/>
                          <a:latin typeface="Arial" pitchFamily="34" charset="0"/>
                          <a:cs typeface="Times New Roman" pitchFamily="18" charset="0"/>
                        </a:rPr>
                        <a:t>P)</a:t>
                      </a:r>
                      <a:endParaRPr kumimoji="0" lang="ru-RU" sz="1000" b="0" i="0" u="none" strike="noStrike" cap="none" normalizeH="0" baseline="0" smtClean="0">
                        <a:ln>
                          <a:noFill/>
                        </a:ln>
                        <a:solidFill>
                          <a:schemeClr val="tx1"/>
                        </a:solidFill>
                        <a:effectLst/>
                        <a:latin typeface="Arial" pitchFamily="34"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cs typeface="Times New Roman" pitchFamily="18" charset="0"/>
                        </a:rPr>
                        <a:t>d</a:t>
                      </a:r>
                      <a:r>
                        <a:rPr kumimoji="0" lang="en-GB" sz="1400" b="0" i="0" u="none" strike="noStrike" cap="none" normalizeH="0" baseline="-30000" smtClean="0">
                          <a:ln>
                            <a:noFill/>
                          </a:ln>
                          <a:solidFill>
                            <a:schemeClr val="tx1"/>
                          </a:solidFill>
                          <a:effectLst/>
                          <a:latin typeface="Arial" pitchFamily="34" charset="0"/>
                          <a:cs typeface="Times New Roman" pitchFamily="18" charset="0"/>
                        </a:rPr>
                        <a:t>Zn-Zn </a:t>
                      </a:r>
                      <a:r>
                        <a:rPr kumimoji="0" lang="en-GB" sz="1400" b="0" i="0" u="none" strike="noStrike" cap="none" normalizeH="0" baseline="0" smtClean="0">
                          <a:ln>
                            <a:noFill/>
                          </a:ln>
                          <a:solidFill>
                            <a:schemeClr val="tx1"/>
                          </a:solidFill>
                          <a:effectLst/>
                          <a:latin typeface="Arial" pitchFamily="34" charset="0"/>
                          <a:cs typeface="Times New Roman" pitchFamily="18" charset="0"/>
                        </a:rPr>
                        <a:t>= 12.45 A</a:t>
                      </a:r>
                      <a:r>
                        <a:rPr kumimoji="0" lang="en-GB" sz="1400" b="0" i="0" u="none" strike="noStrike" cap="none" normalizeH="0" baseline="30000" smtClean="0">
                          <a:ln>
                            <a:noFill/>
                          </a:ln>
                          <a:solidFill>
                            <a:schemeClr val="tx1"/>
                          </a:solidFill>
                          <a:effectLst/>
                          <a:latin typeface="Arial" pitchFamily="34" charset="0"/>
                          <a:cs typeface="Times New Roman" pitchFamily="18" charset="0"/>
                        </a:rPr>
                        <a:t>0</a:t>
                      </a:r>
                      <a:r>
                        <a:rPr kumimoji="0" lang="en-GB" sz="1400" b="0" i="0" u="none" strike="noStrike" cap="none" normalizeH="0" baseline="0" smtClean="0">
                          <a:ln>
                            <a:noFill/>
                          </a:ln>
                          <a:solidFill>
                            <a:schemeClr val="tx1"/>
                          </a:solidFill>
                          <a:effectLst/>
                          <a:latin typeface="Arial" pitchFamily="34" charset="0"/>
                          <a:cs typeface="Times New Roman" pitchFamily="18" charset="0"/>
                        </a:rPr>
                        <a:t>,  </a:t>
                      </a:r>
                      <a:endParaRPr kumimoji="0" lang="ru-RU" sz="1000" b="0" i="0" u="none" strike="noStrike" cap="none" normalizeH="0" baseline="0" smtClean="0">
                        <a:ln>
                          <a:noFill/>
                        </a:ln>
                        <a:solidFill>
                          <a:schemeClr val="tx1"/>
                        </a:solidFill>
                        <a:effectLst/>
                        <a:latin typeface="Arial" pitchFamily="34"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cs typeface="Times New Roman" pitchFamily="18" charset="0"/>
                        </a:rPr>
                        <a:t> r</a:t>
                      </a:r>
                      <a:r>
                        <a:rPr kumimoji="0" lang="en-GB" sz="1400" b="0" i="0" u="none" strike="noStrike" cap="none" normalizeH="0" baseline="-30000" smtClean="0">
                          <a:ln>
                            <a:noFill/>
                          </a:ln>
                          <a:solidFill>
                            <a:schemeClr val="tx1"/>
                          </a:solidFill>
                          <a:effectLst/>
                          <a:latin typeface="Arial" pitchFamily="34" charset="0"/>
                          <a:cs typeface="Times New Roman" pitchFamily="18" charset="0"/>
                        </a:rPr>
                        <a:t>DA</a:t>
                      </a:r>
                      <a:r>
                        <a:rPr kumimoji="0" lang="en-GB" sz="1400" b="0" i="0" u="none" strike="noStrike" cap="none" normalizeH="0" baseline="0" smtClean="0">
                          <a:ln>
                            <a:noFill/>
                          </a:ln>
                          <a:solidFill>
                            <a:schemeClr val="tx1"/>
                          </a:solidFill>
                          <a:effectLst/>
                          <a:latin typeface="Arial" pitchFamily="34" charset="0"/>
                          <a:cs typeface="Times New Roman" pitchFamily="18" charset="0"/>
                        </a:rPr>
                        <a:t> = 13.7 A</a:t>
                      </a:r>
                      <a:r>
                        <a:rPr kumimoji="0" lang="en-GB" sz="1400" b="0" i="0" u="none" strike="noStrike" cap="none" normalizeH="0" baseline="30000" smtClean="0">
                          <a:ln>
                            <a:noFill/>
                          </a:ln>
                          <a:solidFill>
                            <a:schemeClr val="tx1"/>
                          </a:solidFill>
                          <a:effectLst/>
                          <a:latin typeface="Arial" pitchFamily="34" charset="0"/>
                          <a:cs typeface="Times New Roman" pitchFamily="18" charset="0"/>
                        </a:rPr>
                        <a:t>0</a:t>
                      </a:r>
                      <a:endParaRPr kumimoji="0" lang="ru-RU" sz="1000" b="0" i="0" u="none" strike="noStrike" cap="none" normalizeH="0" baseline="0" smtClean="0">
                        <a:ln>
                          <a:noFill/>
                        </a:ln>
                        <a:solidFill>
                          <a:schemeClr val="tx1"/>
                        </a:solidFill>
                        <a:effectLst/>
                        <a:latin typeface="Arial" pitchFamily="34"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cs typeface="Times New Roman" pitchFamily="18" charset="0"/>
                        </a:rPr>
                        <a:t> R</a:t>
                      </a:r>
                      <a:r>
                        <a:rPr kumimoji="0" lang="en-GB" sz="1400" b="0" i="0" u="none" strike="noStrike" cap="none" normalizeH="0" baseline="-30000" smtClean="0">
                          <a:ln>
                            <a:noFill/>
                          </a:ln>
                          <a:solidFill>
                            <a:schemeClr val="tx1"/>
                          </a:solidFill>
                          <a:effectLst/>
                          <a:latin typeface="Arial" pitchFamily="34" charset="0"/>
                          <a:cs typeface="Times New Roman" pitchFamily="18" charset="0"/>
                        </a:rPr>
                        <a:t>Center-Center</a:t>
                      </a:r>
                      <a:r>
                        <a:rPr kumimoji="0" lang="en-GB" sz="1400" b="0" i="0" u="none" strike="noStrike" cap="none" normalizeH="0" baseline="0" smtClean="0">
                          <a:ln>
                            <a:noFill/>
                          </a:ln>
                          <a:solidFill>
                            <a:schemeClr val="tx1"/>
                          </a:solidFill>
                          <a:effectLst/>
                          <a:latin typeface="Arial" pitchFamily="34" charset="0"/>
                          <a:cs typeface="Times New Roman" pitchFamily="18" charset="0"/>
                        </a:rPr>
                        <a:t> = 12.2 A</a:t>
                      </a:r>
                      <a:r>
                        <a:rPr kumimoji="0" lang="en-GB" sz="1400" b="0" i="0" u="none" strike="noStrike" cap="none" normalizeH="0" baseline="30000" smtClean="0">
                          <a:ln>
                            <a:noFill/>
                          </a:ln>
                          <a:solidFill>
                            <a:schemeClr val="tx1"/>
                          </a:solidFill>
                          <a:effectLst/>
                          <a:latin typeface="Arial" pitchFamily="34" charset="0"/>
                          <a:cs typeface="Times New Roman" pitchFamily="18" charset="0"/>
                        </a:rPr>
                        <a:t>0</a:t>
                      </a:r>
                      <a:endParaRPr kumimoji="0" lang="en-GB"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pSp>
        <p:nvGrpSpPr>
          <p:cNvPr id="2" name="Group 1263"/>
          <p:cNvGrpSpPr>
            <a:grpSpLocks/>
          </p:cNvGrpSpPr>
          <p:nvPr/>
        </p:nvGrpSpPr>
        <p:grpSpPr bwMode="auto">
          <a:xfrm>
            <a:off x="539750" y="1331913"/>
            <a:ext cx="8320088" cy="2170112"/>
            <a:chOff x="340" y="839"/>
            <a:chExt cx="5241" cy="1367"/>
          </a:xfrm>
        </p:grpSpPr>
        <p:sp>
          <p:nvSpPr>
            <p:cNvPr id="583684" name="Rectangle 1028"/>
            <p:cNvSpPr>
              <a:spLocks noChangeArrowheads="1"/>
            </p:cNvSpPr>
            <p:nvPr/>
          </p:nvSpPr>
          <p:spPr bwMode="auto">
            <a:xfrm>
              <a:off x="1020" y="1525"/>
              <a:ext cx="635" cy="91"/>
            </a:xfrm>
            <a:prstGeom prst="rect">
              <a:avLst/>
            </a:prstGeom>
            <a:noFill/>
            <a:ln w="9525">
              <a:noFill/>
              <a:miter lim="800000"/>
              <a:headEnd/>
              <a:tailEnd/>
            </a:ln>
            <a:effectLst/>
          </p:spPr>
          <p:txBody>
            <a:bodyPr lIns="36000" tIns="0" rIns="0" bIns="0"/>
            <a:lstStyle/>
            <a:p>
              <a:pPr marL="342900" indent="-342900" algn="just">
                <a:lnSpc>
                  <a:spcPct val="80000"/>
                </a:lnSpc>
                <a:spcBef>
                  <a:spcPct val="20000"/>
                </a:spcBef>
                <a:buClr>
                  <a:schemeClr val="accent1"/>
                </a:buClr>
                <a:buSzPct val="65000"/>
                <a:buFont typeface="Wingdings" pitchFamily="2" charset="2"/>
                <a:buNone/>
              </a:pPr>
              <a:endParaRPr lang="ru-RU" sz="1100" b="1">
                <a:solidFill>
                  <a:srgbClr val="000066"/>
                </a:solidFill>
                <a:effectLst/>
                <a:latin typeface="Arial" pitchFamily="34" charset="0"/>
              </a:endParaRPr>
            </a:p>
          </p:txBody>
        </p:sp>
        <p:grpSp>
          <p:nvGrpSpPr>
            <p:cNvPr id="3" name="Group 1029"/>
            <p:cNvGrpSpPr>
              <a:grpSpLocks noChangeAspect="1"/>
            </p:cNvGrpSpPr>
            <p:nvPr/>
          </p:nvGrpSpPr>
          <p:grpSpPr bwMode="auto">
            <a:xfrm>
              <a:off x="476" y="1117"/>
              <a:ext cx="1542" cy="874"/>
              <a:chOff x="1327" y="709"/>
              <a:chExt cx="1598" cy="952"/>
            </a:xfrm>
          </p:grpSpPr>
          <p:sp>
            <p:nvSpPr>
              <p:cNvPr id="583686" name="AutoShape 1030"/>
              <p:cNvSpPr>
                <a:spLocks noChangeAspect="1" noChangeArrowheads="1"/>
              </p:cNvSpPr>
              <p:nvPr/>
            </p:nvSpPr>
            <p:spPr bwMode="auto">
              <a:xfrm>
                <a:off x="1327" y="709"/>
                <a:ext cx="1598" cy="952"/>
              </a:xfrm>
              <a:prstGeom prst="rect">
                <a:avLst/>
              </a:prstGeom>
              <a:noFill/>
              <a:ln w="8255">
                <a:noFill/>
                <a:miter lim="800000"/>
                <a:headEnd/>
                <a:tailEnd/>
              </a:ln>
            </p:spPr>
            <p:txBody>
              <a:bodyPr/>
              <a:lstStyle/>
              <a:p>
                <a:endParaRPr lang="ru-RU"/>
              </a:p>
            </p:txBody>
          </p:sp>
          <p:sp>
            <p:nvSpPr>
              <p:cNvPr id="583687" name="Line 1031"/>
              <p:cNvSpPr>
                <a:spLocks noChangeAspect="1" noChangeShapeType="1"/>
              </p:cNvSpPr>
              <p:nvPr/>
            </p:nvSpPr>
            <p:spPr bwMode="auto">
              <a:xfrm>
                <a:off x="1843" y="1148"/>
                <a:ext cx="60" cy="26"/>
              </a:xfrm>
              <a:prstGeom prst="line">
                <a:avLst/>
              </a:prstGeom>
              <a:noFill/>
              <a:ln w="8255">
                <a:solidFill>
                  <a:srgbClr val="000000"/>
                </a:solidFill>
                <a:round/>
                <a:headEnd/>
                <a:tailEnd/>
              </a:ln>
            </p:spPr>
            <p:txBody>
              <a:bodyPr/>
              <a:lstStyle/>
              <a:p>
                <a:endParaRPr lang="ru-RU"/>
              </a:p>
            </p:txBody>
          </p:sp>
          <p:sp>
            <p:nvSpPr>
              <p:cNvPr id="583688" name="Line 1032"/>
              <p:cNvSpPr>
                <a:spLocks noChangeAspect="1" noChangeShapeType="1"/>
              </p:cNvSpPr>
              <p:nvPr/>
            </p:nvSpPr>
            <p:spPr bwMode="auto">
              <a:xfrm flipH="1">
                <a:off x="1906" y="1138"/>
                <a:ext cx="94" cy="39"/>
              </a:xfrm>
              <a:prstGeom prst="line">
                <a:avLst/>
              </a:prstGeom>
              <a:noFill/>
              <a:ln w="8255">
                <a:solidFill>
                  <a:srgbClr val="000000"/>
                </a:solidFill>
                <a:round/>
                <a:headEnd/>
                <a:tailEnd/>
              </a:ln>
            </p:spPr>
            <p:txBody>
              <a:bodyPr/>
              <a:lstStyle/>
              <a:p>
                <a:endParaRPr lang="ru-RU"/>
              </a:p>
            </p:txBody>
          </p:sp>
          <p:sp>
            <p:nvSpPr>
              <p:cNvPr id="583689" name="Line 1033"/>
              <p:cNvSpPr>
                <a:spLocks noChangeAspect="1" noChangeShapeType="1"/>
              </p:cNvSpPr>
              <p:nvPr/>
            </p:nvSpPr>
            <p:spPr bwMode="auto">
              <a:xfrm flipH="1">
                <a:off x="1900" y="1131"/>
                <a:ext cx="93" cy="40"/>
              </a:xfrm>
              <a:prstGeom prst="line">
                <a:avLst/>
              </a:prstGeom>
              <a:noFill/>
              <a:ln w="8255">
                <a:solidFill>
                  <a:srgbClr val="000000"/>
                </a:solidFill>
                <a:round/>
                <a:headEnd/>
                <a:tailEnd/>
              </a:ln>
            </p:spPr>
            <p:txBody>
              <a:bodyPr/>
              <a:lstStyle/>
              <a:p>
                <a:endParaRPr lang="ru-RU"/>
              </a:p>
            </p:txBody>
          </p:sp>
          <p:sp>
            <p:nvSpPr>
              <p:cNvPr id="583690" name="Line 1034"/>
              <p:cNvSpPr>
                <a:spLocks noChangeAspect="1" noChangeShapeType="1"/>
              </p:cNvSpPr>
              <p:nvPr/>
            </p:nvSpPr>
            <p:spPr bwMode="auto">
              <a:xfrm flipH="1">
                <a:off x="1847" y="1099"/>
                <a:ext cx="58" cy="54"/>
              </a:xfrm>
              <a:prstGeom prst="line">
                <a:avLst/>
              </a:prstGeom>
              <a:noFill/>
              <a:ln w="8255">
                <a:solidFill>
                  <a:srgbClr val="000000"/>
                </a:solidFill>
                <a:round/>
                <a:headEnd/>
                <a:tailEnd/>
              </a:ln>
            </p:spPr>
            <p:txBody>
              <a:bodyPr/>
              <a:lstStyle/>
              <a:p>
                <a:endParaRPr lang="ru-RU"/>
              </a:p>
            </p:txBody>
          </p:sp>
          <p:sp>
            <p:nvSpPr>
              <p:cNvPr id="583691" name="Line 1035"/>
              <p:cNvSpPr>
                <a:spLocks noChangeAspect="1" noChangeShapeType="1"/>
              </p:cNvSpPr>
              <p:nvPr/>
            </p:nvSpPr>
            <p:spPr bwMode="auto">
              <a:xfrm flipH="1">
                <a:off x="1840" y="1091"/>
                <a:ext cx="59" cy="54"/>
              </a:xfrm>
              <a:prstGeom prst="line">
                <a:avLst/>
              </a:prstGeom>
              <a:noFill/>
              <a:ln w="8255">
                <a:solidFill>
                  <a:srgbClr val="000000"/>
                </a:solidFill>
                <a:round/>
                <a:headEnd/>
                <a:tailEnd/>
              </a:ln>
            </p:spPr>
            <p:txBody>
              <a:bodyPr/>
              <a:lstStyle/>
              <a:p>
                <a:endParaRPr lang="ru-RU"/>
              </a:p>
            </p:txBody>
          </p:sp>
          <p:sp>
            <p:nvSpPr>
              <p:cNvPr id="583692" name="Line 1036"/>
              <p:cNvSpPr>
                <a:spLocks noChangeAspect="1" noChangeShapeType="1"/>
              </p:cNvSpPr>
              <p:nvPr/>
            </p:nvSpPr>
            <p:spPr bwMode="auto">
              <a:xfrm>
                <a:off x="1868" y="1059"/>
                <a:ext cx="34" cy="36"/>
              </a:xfrm>
              <a:prstGeom prst="line">
                <a:avLst/>
              </a:prstGeom>
              <a:noFill/>
              <a:ln w="8255">
                <a:solidFill>
                  <a:srgbClr val="000000"/>
                </a:solidFill>
                <a:round/>
                <a:headEnd/>
                <a:tailEnd/>
              </a:ln>
            </p:spPr>
            <p:txBody>
              <a:bodyPr/>
              <a:lstStyle/>
              <a:p>
                <a:endParaRPr lang="ru-RU"/>
              </a:p>
            </p:txBody>
          </p:sp>
          <p:sp>
            <p:nvSpPr>
              <p:cNvPr id="583693" name="Line 1037"/>
              <p:cNvSpPr>
                <a:spLocks noChangeAspect="1" noChangeShapeType="1"/>
              </p:cNvSpPr>
              <p:nvPr/>
            </p:nvSpPr>
            <p:spPr bwMode="auto">
              <a:xfrm flipH="1">
                <a:off x="1901" y="1089"/>
                <a:ext cx="89" cy="6"/>
              </a:xfrm>
              <a:prstGeom prst="line">
                <a:avLst/>
              </a:prstGeom>
              <a:noFill/>
              <a:ln w="8255">
                <a:solidFill>
                  <a:srgbClr val="000000"/>
                </a:solidFill>
                <a:round/>
                <a:headEnd/>
                <a:tailEnd/>
              </a:ln>
            </p:spPr>
            <p:txBody>
              <a:bodyPr/>
              <a:lstStyle/>
              <a:p>
                <a:endParaRPr lang="ru-RU"/>
              </a:p>
            </p:txBody>
          </p:sp>
          <p:sp>
            <p:nvSpPr>
              <p:cNvPr id="583694" name="Line 1038"/>
              <p:cNvSpPr>
                <a:spLocks noChangeAspect="1" noChangeShapeType="1"/>
              </p:cNvSpPr>
              <p:nvPr/>
            </p:nvSpPr>
            <p:spPr bwMode="auto">
              <a:xfrm flipH="1">
                <a:off x="1871" y="1014"/>
                <a:ext cx="53" cy="48"/>
              </a:xfrm>
              <a:prstGeom prst="line">
                <a:avLst/>
              </a:prstGeom>
              <a:noFill/>
              <a:ln w="8255">
                <a:solidFill>
                  <a:srgbClr val="000000"/>
                </a:solidFill>
                <a:round/>
                <a:headEnd/>
                <a:tailEnd/>
              </a:ln>
            </p:spPr>
            <p:txBody>
              <a:bodyPr/>
              <a:lstStyle/>
              <a:p>
                <a:endParaRPr lang="ru-RU"/>
              </a:p>
            </p:txBody>
          </p:sp>
          <p:sp>
            <p:nvSpPr>
              <p:cNvPr id="583695" name="Line 1039"/>
              <p:cNvSpPr>
                <a:spLocks noChangeAspect="1" noChangeShapeType="1"/>
              </p:cNvSpPr>
              <p:nvPr/>
            </p:nvSpPr>
            <p:spPr bwMode="auto">
              <a:xfrm flipH="1">
                <a:off x="1864" y="1006"/>
                <a:ext cx="54" cy="49"/>
              </a:xfrm>
              <a:prstGeom prst="line">
                <a:avLst/>
              </a:prstGeom>
              <a:noFill/>
              <a:ln w="8255">
                <a:solidFill>
                  <a:srgbClr val="000000"/>
                </a:solidFill>
                <a:round/>
                <a:headEnd/>
                <a:tailEnd/>
              </a:ln>
            </p:spPr>
            <p:txBody>
              <a:bodyPr/>
              <a:lstStyle/>
              <a:p>
                <a:endParaRPr lang="ru-RU"/>
              </a:p>
            </p:txBody>
          </p:sp>
          <p:sp>
            <p:nvSpPr>
              <p:cNvPr id="583696" name="Line 1040"/>
              <p:cNvSpPr>
                <a:spLocks noChangeAspect="1" noChangeShapeType="1"/>
              </p:cNvSpPr>
              <p:nvPr/>
            </p:nvSpPr>
            <p:spPr bwMode="auto">
              <a:xfrm flipV="1">
                <a:off x="1787" y="1059"/>
                <a:ext cx="81" cy="25"/>
              </a:xfrm>
              <a:prstGeom prst="line">
                <a:avLst/>
              </a:prstGeom>
              <a:noFill/>
              <a:ln w="8255">
                <a:solidFill>
                  <a:srgbClr val="000000"/>
                </a:solidFill>
                <a:round/>
                <a:headEnd/>
                <a:tailEnd/>
              </a:ln>
            </p:spPr>
            <p:txBody>
              <a:bodyPr/>
              <a:lstStyle/>
              <a:p>
                <a:endParaRPr lang="ru-RU"/>
              </a:p>
            </p:txBody>
          </p:sp>
          <p:sp>
            <p:nvSpPr>
              <p:cNvPr id="583697" name="Line 1041"/>
              <p:cNvSpPr>
                <a:spLocks noChangeAspect="1" noChangeShapeType="1"/>
              </p:cNvSpPr>
              <p:nvPr/>
            </p:nvSpPr>
            <p:spPr bwMode="auto">
              <a:xfrm>
                <a:off x="1879" y="974"/>
                <a:ext cx="43" cy="36"/>
              </a:xfrm>
              <a:prstGeom prst="line">
                <a:avLst/>
              </a:prstGeom>
              <a:noFill/>
              <a:ln w="8255">
                <a:solidFill>
                  <a:srgbClr val="000000"/>
                </a:solidFill>
                <a:round/>
                <a:headEnd/>
                <a:tailEnd/>
              </a:ln>
            </p:spPr>
            <p:txBody>
              <a:bodyPr/>
              <a:lstStyle/>
              <a:p>
                <a:endParaRPr lang="ru-RU"/>
              </a:p>
            </p:txBody>
          </p:sp>
          <p:sp>
            <p:nvSpPr>
              <p:cNvPr id="583698" name="Line 1042"/>
              <p:cNvSpPr>
                <a:spLocks noChangeAspect="1" noChangeShapeType="1"/>
              </p:cNvSpPr>
              <p:nvPr/>
            </p:nvSpPr>
            <p:spPr bwMode="auto">
              <a:xfrm flipH="1">
                <a:off x="1921" y="990"/>
                <a:ext cx="102" cy="20"/>
              </a:xfrm>
              <a:prstGeom prst="line">
                <a:avLst/>
              </a:prstGeom>
              <a:noFill/>
              <a:ln w="8255">
                <a:solidFill>
                  <a:srgbClr val="000000"/>
                </a:solidFill>
                <a:round/>
                <a:headEnd/>
                <a:tailEnd/>
              </a:ln>
            </p:spPr>
            <p:txBody>
              <a:bodyPr/>
              <a:lstStyle/>
              <a:p>
                <a:endParaRPr lang="ru-RU"/>
              </a:p>
            </p:txBody>
          </p:sp>
          <p:sp>
            <p:nvSpPr>
              <p:cNvPr id="583699" name="Line 1043"/>
              <p:cNvSpPr>
                <a:spLocks noChangeAspect="1" noChangeShapeType="1"/>
              </p:cNvSpPr>
              <p:nvPr/>
            </p:nvSpPr>
            <p:spPr bwMode="auto">
              <a:xfrm flipH="1">
                <a:off x="1882" y="938"/>
                <a:ext cx="74" cy="40"/>
              </a:xfrm>
              <a:prstGeom prst="line">
                <a:avLst/>
              </a:prstGeom>
              <a:noFill/>
              <a:ln w="8255">
                <a:solidFill>
                  <a:srgbClr val="000000"/>
                </a:solidFill>
                <a:round/>
                <a:headEnd/>
                <a:tailEnd/>
              </a:ln>
            </p:spPr>
            <p:txBody>
              <a:bodyPr/>
              <a:lstStyle/>
              <a:p>
                <a:endParaRPr lang="ru-RU"/>
              </a:p>
            </p:txBody>
          </p:sp>
          <p:sp>
            <p:nvSpPr>
              <p:cNvPr id="583700" name="Line 1044"/>
              <p:cNvSpPr>
                <a:spLocks noChangeAspect="1" noChangeShapeType="1"/>
              </p:cNvSpPr>
              <p:nvPr/>
            </p:nvSpPr>
            <p:spPr bwMode="auto">
              <a:xfrm flipH="1">
                <a:off x="1875" y="931"/>
                <a:ext cx="76" cy="40"/>
              </a:xfrm>
              <a:prstGeom prst="line">
                <a:avLst/>
              </a:prstGeom>
              <a:noFill/>
              <a:ln w="8255">
                <a:solidFill>
                  <a:srgbClr val="000000"/>
                </a:solidFill>
                <a:round/>
                <a:headEnd/>
                <a:tailEnd/>
              </a:ln>
            </p:spPr>
            <p:txBody>
              <a:bodyPr/>
              <a:lstStyle/>
              <a:p>
                <a:endParaRPr lang="ru-RU"/>
              </a:p>
            </p:txBody>
          </p:sp>
          <p:sp>
            <p:nvSpPr>
              <p:cNvPr id="583701" name="Line 1045"/>
              <p:cNvSpPr>
                <a:spLocks noChangeAspect="1" noChangeShapeType="1"/>
              </p:cNvSpPr>
              <p:nvPr/>
            </p:nvSpPr>
            <p:spPr bwMode="auto">
              <a:xfrm flipH="1" flipV="1">
                <a:off x="1953" y="935"/>
                <a:ext cx="89" cy="18"/>
              </a:xfrm>
              <a:prstGeom prst="line">
                <a:avLst/>
              </a:prstGeom>
              <a:noFill/>
              <a:ln w="8255">
                <a:solidFill>
                  <a:srgbClr val="000000"/>
                </a:solidFill>
                <a:round/>
                <a:headEnd/>
                <a:tailEnd/>
              </a:ln>
            </p:spPr>
            <p:txBody>
              <a:bodyPr/>
              <a:lstStyle/>
              <a:p>
                <a:endParaRPr lang="ru-RU"/>
              </a:p>
            </p:txBody>
          </p:sp>
          <p:sp>
            <p:nvSpPr>
              <p:cNvPr id="583702" name="Line 1046"/>
              <p:cNvSpPr>
                <a:spLocks noChangeAspect="1" noChangeShapeType="1"/>
              </p:cNvSpPr>
              <p:nvPr/>
            </p:nvSpPr>
            <p:spPr bwMode="auto">
              <a:xfrm flipH="1">
                <a:off x="2041" y="931"/>
                <a:ext cx="93" cy="22"/>
              </a:xfrm>
              <a:prstGeom prst="line">
                <a:avLst/>
              </a:prstGeom>
              <a:noFill/>
              <a:ln w="8255">
                <a:solidFill>
                  <a:srgbClr val="000000"/>
                </a:solidFill>
                <a:round/>
                <a:headEnd/>
                <a:tailEnd/>
              </a:ln>
            </p:spPr>
            <p:txBody>
              <a:bodyPr/>
              <a:lstStyle/>
              <a:p>
                <a:endParaRPr lang="ru-RU"/>
              </a:p>
            </p:txBody>
          </p:sp>
          <p:sp>
            <p:nvSpPr>
              <p:cNvPr id="583703" name="Line 1047"/>
              <p:cNvSpPr>
                <a:spLocks noChangeAspect="1" noChangeShapeType="1"/>
              </p:cNvSpPr>
              <p:nvPr/>
            </p:nvSpPr>
            <p:spPr bwMode="auto">
              <a:xfrm flipV="1">
                <a:off x="2017" y="952"/>
                <a:ext cx="20" cy="39"/>
              </a:xfrm>
              <a:prstGeom prst="line">
                <a:avLst/>
              </a:prstGeom>
              <a:noFill/>
              <a:ln w="8255">
                <a:solidFill>
                  <a:srgbClr val="000000"/>
                </a:solidFill>
                <a:round/>
                <a:headEnd/>
                <a:tailEnd/>
              </a:ln>
            </p:spPr>
            <p:txBody>
              <a:bodyPr/>
              <a:lstStyle/>
              <a:p>
                <a:endParaRPr lang="ru-RU"/>
              </a:p>
            </p:txBody>
          </p:sp>
          <p:sp>
            <p:nvSpPr>
              <p:cNvPr id="583704" name="Line 1048"/>
              <p:cNvSpPr>
                <a:spLocks noChangeAspect="1" noChangeShapeType="1"/>
              </p:cNvSpPr>
              <p:nvPr/>
            </p:nvSpPr>
            <p:spPr bwMode="auto">
              <a:xfrm flipV="1">
                <a:off x="2027" y="952"/>
                <a:ext cx="20" cy="39"/>
              </a:xfrm>
              <a:prstGeom prst="line">
                <a:avLst/>
              </a:prstGeom>
              <a:noFill/>
              <a:ln w="8255">
                <a:solidFill>
                  <a:srgbClr val="000000"/>
                </a:solidFill>
                <a:round/>
                <a:headEnd/>
                <a:tailEnd/>
              </a:ln>
            </p:spPr>
            <p:txBody>
              <a:bodyPr/>
              <a:lstStyle/>
              <a:p>
                <a:endParaRPr lang="ru-RU"/>
              </a:p>
            </p:txBody>
          </p:sp>
          <p:sp>
            <p:nvSpPr>
              <p:cNvPr id="583705" name="Line 1049"/>
              <p:cNvSpPr>
                <a:spLocks noChangeAspect="1" noChangeShapeType="1"/>
              </p:cNvSpPr>
              <p:nvPr/>
            </p:nvSpPr>
            <p:spPr bwMode="auto">
              <a:xfrm flipH="1" flipV="1">
                <a:off x="2134" y="936"/>
                <a:ext cx="83" cy="18"/>
              </a:xfrm>
              <a:prstGeom prst="line">
                <a:avLst/>
              </a:prstGeom>
              <a:noFill/>
              <a:ln w="8255">
                <a:solidFill>
                  <a:srgbClr val="000000"/>
                </a:solidFill>
                <a:round/>
                <a:headEnd/>
                <a:tailEnd/>
              </a:ln>
            </p:spPr>
            <p:txBody>
              <a:bodyPr/>
              <a:lstStyle/>
              <a:p>
                <a:endParaRPr lang="ru-RU"/>
              </a:p>
            </p:txBody>
          </p:sp>
          <p:sp>
            <p:nvSpPr>
              <p:cNvPr id="583706" name="Line 1050"/>
              <p:cNvSpPr>
                <a:spLocks noChangeAspect="1" noChangeShapeType="1"/>
              </p:cNvSpPr>
              <p:nvPr/>
            </p:nvSpPr>
            <p:spPr bwMode="auto">
              <a:xfrm flipH="1" flipV="1">
                <a:off x="2134" y="925"/>
                <a:ext cx="83" cy="19"/>
              </a:xfrm>
              <a:prstGeom prst="line">
                <a:avLst/>
              </a:prstGeom>
              <a:noFill/>
              <a:ln w="8255">
                <a:solidFill>
                  <a:srgbClr val="000000"/>
                </a:solidFill>
                <a:round/>
                <a:headEnd/>
                <a:tailEnd/>
              </a:ln>
            </p:spPr>
            <p:txBody>
              <a:bodyPr/>
              <a:lstStyle/>
              <a:p>
                <a:endParaRPr lang="ru-RU"/>
              </a:p>
            </p:txBody>
          </p:sp>
          <p:sp>
            <p:nvSpPr>
              <p:cNvPr id="583707" name="Line 1051"/>
              <p:cNvSpPr>
                <a:spLocks noChangeAspect="1" noChangeShapeType="1"/>
              </p:cNvSpPr>
              <p:nvPr/>
            </p:nvSpPr>
            <p:spPr bwMode="auto">
              <a:xfrm flipH="1">
                <a:off x="2134" y="896"/>
                <a:ext cx="12" cy="36"/>
              </a:xfrm>
              <a:prstGeom prst="line">
                <a:avLst/>
              </a:prstGeom>
              <a:noFill/>
              <a:ln w="8255">
                <a:solidFill>
                  <a:srgbClr val="000000"/>
                </a:solidFill>
                <a:round/>
                <a:headEnd/>
                <a:tailEnd/>
              </a:ln>
            </p:spPr>
            <p:txBody>
              <a:bodyPr/>
              <a:lstStyle/>
              <a:p>
                <a:endParaRPr lang="ru-RU"/>
              </a:p>
            </p:txBody>
          </p:sp>
          <p:sp>
            <p:nvSpPr>
              <p:cNvPr id="583708" name="Line 1052"/>
              <p:cNvSpPr>
                <a:spLocks noChangeAspect="1" noChangeShapeType="1"/>
              </p:cNvSpPr>
              <p:nvPr/>
            </p:nvSpPr>
            <p:spPr bwMode="auto">
              <a:xfrm flipH="1">
                <a:off x="2217" y="945"/>
                <a:ext cx="98" cy="4"/>
              </a:xfrm>
              <a:prstGeom prst="line">
                <a:avLst/>
              </a:prstGeom>
              <a:noFill/>
              <a:ln w="8255">
                <a:solidFill>
                  <a:srgbClr val="000000"/>
                </a:solidFill>
                <a:round/>
                <a:headEnd/>
                <a:tailEnd/>
              </a:ln>
            </p:spPr>
            <p:txBody>
              <a:bodyPr/>
              <a:lstStyle/>
              <a:p>
                <a:endParaRPr lang="ru-RU"/>
              </a:p>
            </p:txBody>
          </p:sp>
          <p:sp>
            <p:nvSpPr>
              <p:cNvPr id="583709" name="Line 1053"/>
              <p:cNvSpPr>
                <a:spLocks noChangeAspect="1" noChangeShapeType="1"/>
              </p:cNvSpPr>
              <p:nvPr/>
            </p:nvSpPr>
            <p:spPr bwMode="auto">
              <a:xfrm flipH="1" flipV="1">
                <a:off x="2217" y="949"/>
                <a:ext cx="4" cy="33"/>
              </a:xfrm>
              <a:prstGeom prst="line">
                <a:avLst/>
              </a:prstGeom>
              <a:noFill/>
              <a:ln w="8255">
                <a:solidFill>
                  <a:srgbClr val="000000"/>
                </a:solidFill>
                <a:round/>
                <a:headEnd/>
                <a:tailEnd/>
              </a:ln>
            </p:spPr>
            <p:txBody>
              <a:bodyPr/>
              <a:lstStyle/>
              <a:p>
                <a:endParaRPr lang="ru-RU"/>
              </a:p>
            </p:txBody>
          </p:sp>
          <p:sp>
            <p:nvSpPr>
              <p:cNvPr id="583710" name="Line 1054"/>
              <p:cNvSpPr>
                <a:spLocks noChangeAspect="1" noChangeShapeType="1"/>
              </p:cNvSpPr>
              <p:nvPr/>
            </p:nvSpPr>
            <p:spPr bwMode="auto">
              <a:xfrm flipH="1" flipV="1">
                <a:off x="2315" y="951"/>
                <a:ext cx="60" cy="35"/>
              </a:xfrm>
              <a:prstGeom prst="line">
                <a:avLst/>
              </a:prstGeom>
              <a:noFill/>
              <a:ln w="8255">
                <a:solidFill>
                  <a:srgbClr val="000000"/>
                </a:solidFill>
                <a:round/>
                <a:headEnd/>
                <a:tailEnd/>
              </a:ln>
            </p:spPr>
            <p:txBody>
              <a:bodyPr/>
              <a:lstStyle/>
              <a:p>
                <a:endParaRPr lang="ru-RU"/>
              </a:p>
            </p:txBody>
          </p:sp>
          <p:sp>
            <p:nvSpPr>
              <p:cNvPr id="583711" name="Line 1055"/>
              <p:cNvSpPr>
                <a:spLocks noChangeAspect="1" noChangeShapeType="1"/>
              </p:cNvSpPr>
              <p:nvPr/>
            </p:nvSpPr>
            <p:spPr bwMode="auto">
              <a:xfrm flipH="1" flipV="1">
                <a:off x="2315" y="940"/>
                <a:ext cx="60" cy="34"/>
              </a:xfrm>
              <a:prstGeom prst="line">
                <a:avLst/>
              </a:prstGeom>
              <a:noFill/>
              <a:ln w="8255">
                <a:solidFill>
                  <a:srgbClr val="000000"/>
                </a:solidFill>
                <a:round/>
                <a:headEnd/>
                <a:tailEnd/>
              </a:ln>
            </p:spPr>
            <p:txBody>
              <a:bodyPr/>
              <a:lstStyle/>
              <a:p>
                <a:endParaRPr lang="ru-RU"/>
              </a:p>
            </p:txBody>
          </p:sp>
          <p:sp>
            <p:nvSpPr>
              <p:cNvPr id="583712" name="Line 1056"/>
              <p:cNvSpPr>
                <a:spLocks noChangeAspect="1" noChangeShapeType="1"/>
              </p:cNvSpPr>
              <p:nvPr/>
            </p:nvSpPr>
            <p:spPr bwMode="auto">
              <a:xfrm flipV="1">
                <a:off x="2315" y="979"/>
                <a:ext cx="60" cy="24"/>
              </a:xfrm>
              <a:prstGeom prst="line">
                <a:avLst/>
              </a:prstGeom>
              <a:noFill/>
              <a:ln w="8255">
                <a:solidFill>
                  <a:srgbClr val="000000"/>
                </a:solidFill>
                <a:round/>
                <a:headEnd/>
                <a:tailEnd/>
              </a:ln>
            </p:spPr>
            <p:txBody>
              <a:bodyPr/>
              <a:lstStyle/>
              <a:p>
                <a:endParaRPr lang="ru-RU"/>
              </a:p>
            </p:txBody>
          </p:sp>
          <p:sp>
            <p:nvSpPr>
              <p:cNvPr id="583713" name="Line 1057"/>
              <p:cNvSpPr>
                <a:spLocks noChangeAspect="1" noChangeShapeType="1"/>
              </p:cNvSpPr>
              <p:nvPr/>
            </p:nvSpPr>
            <p:spPr bwMode="auto">
              <a:xfrm flipH="1" flipV="1">
                <a:off x="2312" y="1006"/>
                <a:ext cx="34" cy="41"/>
              </a:xfrm>
              <a:prstGeom prst="line">
                <a:avLst/>
              </a:prstGeom>
              <a:noFill/>
              <a:ln w="8255">
                <a:solidFill>
                  <a:srgbClr val="000000"/>
                </a:solidFill>
                <a:round/>
                <a:headEnd/>
                <a:tailEnd/>
              </a:ln>
            </p:spPr>
            <p:txBody>
              <a:bodyPr/>
              <a:lstStyle/>
              <a:p>
                <a:endParaRPr lang="ru-RU"/>
              </a:p>
            </p:txBody>
          </p:sp>
          <p:sp>
            <p:nvSpPr>
              <p:cNvPr id="583714" name="Line 1058"/>
              <p:cNvSpPr>
                <a:spLocks noChangeAspect="1" noChangeShapeType="1"/>
              </p:cNvSpPr>
              <p:nvPr/>
            </p:nvSpPr>
            <p:spPr bwMode="auto">
              <a:xfrm flipH="1" flipV="1">
                <a:off x="2318" y="999"/>
                <a:ext cx="35" cy="40"/>
              </a:xfrm>
              <a:prstGeom prst="line">
                <a:avLst/>
              </a:prstGeom>
              <a:noFill/>
              <a:ln w="8255">
                <a:solidFill>
                  <a:srgbClr val="000000"/>
                </a:solidFill>
                <a:round/>
                <a:headEnd/>
                <a:tailEnd/>
              </a:ln>
            </p:spPr>
            <p:txBody>
              <a:bodyPr/>
              <a:lstStyle/>
              <a:p>
                <a:endParaRPr lang="ru-RU"/>
              </a:p>
            </p:txBody>
          </p:sp>
          <p:sp>
            <p:nvSpPr>
              <p:cNvPr id="583715" name="Line 1059"/>
              <p:cNvSpPr>
                <a:spLocks noChangeAspect="1" noChangeShapeType="1"/>
              </p:cNvSpPr>
              <p:nvPr/>
            </p:nvSpPr>
            <p:spPr bwMode="auto">
              <a:xfrm>
                <a:off x="2220" y="981"/>
                <a:ext cx="95" cy="22"/>
              </a:xfrm>
              <a:prstGeom prst="line">
                <a:avLst/>
              </a:prstGeom>
              <a:noFill/>
              <a:ln w="8255">
                <a:solidFill>
                  <a:srgbClr val="000000"/>
                </a:solidFill>
                <a:round/>
                <a:headEnd/>
                <a:tailEnd/>
              </a:ln>
            </p:spPr>
            <p:txBody>
              <a:bodyPr/>
              <a:lstStyle/>
              <a:p>
                <a:endParaRPr lang="ru-RU"/>
              </a:p>
            </p:txBody>
          </p:sp>
          <p:sp>
            <p:nvSpPr>
              <p:cNvPr id="583716" name="Line 1060"/>
              <p:cNvSpPr>
                <a:spLocks noChangeAspect="1" noChangeShapeType="1"/>
              </p:cNvSpPr>
              <p:nvPr/>
            </p:nvSpPr>
            <p:spPr bwMode="auto">
              <a:xfrm flipV="1">
                <a:off x="2294" y="1043"/>
                <a:ext cx="55" cy="31"/>
              </a:xfrm>
              <a:prstGeom prst="line">
                <a:avLst/>
              </a:prstGeom>
              <a:noFill/>
              <a:ln w="8255">
                <a:solidFill>
                  <a:srgbClr val="000000"/>
                </a:solidFill>
                <a:round/>
                <a:headEnd/>
                <a:tailEnd/>
              </a:ln>
            </p:spPr>
            <p:txBody>
              <a:bodyPr/>
              <a:lstStyle/>
              <a:p>
                <a:endParaRPr lang="ru-RU"/>
              </a:p>
            </p:txBody>
          </p:sp>
          <p:sp>
            <p:nvSpPr>
              <p:cNvPr id="583717" name="Line 1061"/>
              <p:cNvSpPr>
                <a:spLocks noChangeAspect="1" noChangeShapeType="1"/>
              </p:cNvSpPr>
              <p:nvPr/>
            </p:nvSpPr>
            <p:spPr bwMode="auto">
              <a:xfrm flipH="1" flipV="1">
                <a:off x="2349" y="1043"/>
                <a:ext cx="84" cy="19"/>
              </a:xfrm>
              <a:prstGeom prst="line">
                <a:avLst/>
              </a:prstGeom>
              <a:noFill/>
              <a:ln w="8255">
                <a:solidFill>
                  <a:srgbClr val="000000"/>
                </a:solidFill>
                <a:round/>
                <a:headEnd/>
                <a:tailEnd/>
              </a:ln>
            </p:spPr>
            <p:txBody>
              <a:bodyPr/>
              <a:lstStyle/>
              <a:p>
                <a:endParaRPr lang="ru-RU"/>
              </a:p>
            </p:txBody>
          </p:sp>
          <p:sp>
            <p:nvSpPr>
              <p:cNvPr id="583718" name="Line 1062"/>
              <p:cNvSpPr>
                <a:spLocks noChangeAspect="1" noChangeShapeType="1"/>
              </p:cNvSpPr>
              <p:nvPr/>
            </p:nvSpPr>
            <p:spPr bwMode="auto">
              <a:xfrm flipH="1" flipV="1">
                <a:off x="2294" y="1073"/>
                <a:ext cx="41" cy="35"/>
              </a:xfrm>
              <a:prstGeom prst="line">
                <a:avLst/>
              </a:prstGeom>
              <a:noFill/>
              <a:ln w="8255">
                <a:solidFill>
                  <a:srgbClr val="000000"/>
                </a:solidFill>
                <a:round/>
                <a:headEnd/>
                <a:tailEnd/>
              </a:ln>
            </p:spPr>
            <p:txBody>
              <a:bodyPr/>
              <a:lstStyle/>
              <a:p>
                <a:endParaRPr lang="ru-RU"/>
              </a:p>
            </p:txBody>
          </p:sp>
          <p:sp>
            <p:nvSpPr>
              <p:cNvPr id="583719" name="Line 1063"/>
              <p:cNvSpPr>
                <a:spLocks noChangeAspect="1" noChangeShapeType="1"/>
              </p:cNvSpPr>
              <p:nvPr/>
            </p:nvSpPr>
            <p:spPr bwMode="auto">
              <a:xfrm flipV="1">
                <a:off x="2188" y="1070"/>
                <a:ext cx="103" cy="4"/>
              </a:xfrm>
              <a:prstGeom prst="line">
                <a:avLst/>
              </a:prstGeom>
              <a:noFill/>
              <a:ln w="8255">
                <a:solidFill>
                  <a:srgbClr val="000000"/>
                </a:solidFill>
                <a:round/>
                <a:headEnd/>
                <a:tailEnd/>
              </a:ln>
            </p:spPr>
            <p:txBody>
              <a:bodyPr/>
              <a:lstStyle/>
              <a:p>
                <a:endParaRPr lang="ru-RU"/>
              </a:p>
            </p:txBody>
          </p:sp>
          <p:sp>
            <p:nvSpPr>
              <p:cNvPr id="583720" name="Line 1064"/>
              <p:cNvSpPr>
                <a:spLocks noChangeAspect="1" noChangeShapeType="1"/>
              </p:cNvSpPr>
              <p:nvPr/>
            </p:nvSpPr>
            <p:spPr bwMode="auto">
              <a:xfrm flipV="1">
                <a:off x="2195" y="1077"/>
                <a:ext cx="103" cy="4"/>
              </a:xfrm>
              <a:prstGeom prst="line">
                <a:avLst/>
              </a:prstGeom>
              <a:noFill/>
              <a:ln w="8255">
                <a:solidFill>
                  <a:srgbClr val="000000"/>
                </a:solidFill>
                <a:round/>
                <a:headEnd/>
                <a:tailEnd/>
              </a:ln>
            </p:spPr>
            <p:txBody>
              <a:bodyPr/>
              <a:lstStyle/>
              <a:p>
                <a:endParaRPr lang="ru-RU"/>
              </a:p>
            </p:txBody>
          </p:sp>
          <p:sp>
            <p:nvSpPr>
              <p:cNvPr id="583721" name="Line 1065"/>
              <p:cNvSpPr>
                <a:spLocks noChangeAspect="1" noChangeShapeType="1"/>
              </p:cNvSpPr>
              <p:nvPr/>
            </p:nvSpPr>
            <p:spPr bwMode="auto">
              <a:xfrm flipV="1">
                <a:off x="2256" y="1104"/>
                <a:ext cx="75" cy="27"/>
              </a:xfrm>
              <a:prstGeom prst="line">
                <a:avLst/>
              </a:prstGeom>
              <a:noFill/>
              <a:ln w="8255">
                <a:solidFill>
                  <a:srgbClr val="000000"/>
                </a:solidFill>
                <a:round/>
                <a:headEnd/>
                <a:tailEnd/>
              </a:ln>
            </p:spPr>
            <p:txBody>
              <a:bodyPr/>
              <a:lstStyle/>
              <a:p>
                <a:endParaRPr lang="ru-RU"/>
              </a:p>
            </p:txBody>
          </p:sp>
          <p:sp>
            <p:nvSpPr>
              <p:cNvPr id="583722" name="Line 1066"/>
              <p:cNvSpPr>
                <a:spLocks noChangeAspect="1" noChangeShapeType="1"/>
              </p:cNvSpPr>
              <p:nvPr/>
            </p:nvSpPr>
            <p:spPr bwMode="auto">
              <a:xfrm flipV="1">
                <a:off x="2263" y="1111"/>
                <a:ext cx="75" cy="27"/>
              </a:xfrm>
              <a:prstGeom prst="line">
                <a:avLst/>
              </a:prstGeom>
              <a:noFill/>
              <a:ln w="8255">
                <a:solidFill>
                  <a:srgbClr val="000000"/>
                </a:solidFill>
                <a:round/>
                <a:headEnd/>
                <a:tailEnd/>
              </a:ln>
            </p:spPr>
            <p:txBody>
              <a:bodyPr/>
              <a:lstStyle/>
              <a:p>
                <a:endParaRPr lang="ru-RU"/>
              </a:p>
            </p:txBody>
          </p:sp>
          <p:sp>
            <p:nvSpPr>
              <p:cNvPr id="583723" name="Line 1067"/>
              <p:cNvSpPr>
                <a:spLocks noChangeAspect="1" noChangeShapeType="1"/>
              </p:cNvSpPr>
              <p:nvPr/>
            </p:nvSpPr>
            <p:spPr bwMode="auto">
              <a:xfrm>
                <a:off x="2173" y="1123"/>
                <a:ext cx="86" cy="12"/>
              </a:xfrm>
              <a:prstGeom prst="line">
                <a:avLst/>
              </a:prstGeom>
              <a:noFill/>
              <a:ln w="8255">
                <a:solidFill>
                  <a:srgbClr val="000000"/>
                </a:solidFill>
                <a:round/>
                <a:headEnd/>
                <a:tailEnd/>
              </a:ln>
            </p:spPr>
            <p:txBody>
              <a:bodyPr/>
              <a:lstStyle/>
              <a:p>
                <a:endParaRPr lang="ru-RU"/>
              </a:p>
            </p:txBody>
          </p:sp>
          <p:sp>
            <p:nvSpPr>
              <p:cNvPr id="583724" name="Line 1068"/>
              <p:cNvSpPr>
                <a:spLocks noChangeAspect="1" noChangeShapeType="1"/>
              </p:cNvSpPr>
              <p:nvPr/>
            </p:nvSpPr>
            <p:spPr bwMode="auto">
              <a:xfrm flipV="1">
                <a:off x="2075" y="1119"/>
                <a:ext cx="94" cy="28"/>
              </a:xfrm>
              <a:prstGeom prst="line">
                <a:avLst/>
              </a:prstGeom>
              <a:noFill/>
              <a:ln w="8255">
                <a:solidFill>
                  <a:srgbClr val="000000"/>
                </a:solidFill>
                <a:round/>
                <a:headEnd/>
                <a:tailEnd/>
              </a:ln>
            </p:spPr>
            <p:txBody>
              <a:bodyPr/>
              <a:lstStyle/>
              <a:p>
                <a:endParaRPr lang="ru-RU"/>
              </a:p>
            </p:txBody>
          </p:sp>
          <p:sp>
            <p:nvSpPr>
              <p:cNvPr id="583725" name="Line 1069"/>
              <p:cNvSpPr>
                <a:spLocks noChangeAspect="1" noChangeShapeType="1"/>
              </p:cNvSpPr>
              <p:nvPr/>
            </p:nvSpPr>
            <p:spPr bwMode="auto">
              <a:xfrm flipV="1">
                <a:off x="2081" y="1128"/>
                <a:ext cx="94" cy="27"/>
              </a:xfrm>
              <a:prstGeom prst="line">
                <a:avLst/>
              </a:prstGeom>
              <a:noFill/>
              <a:ln w="8255">
                <a:solidFill>
                  <a:srgbClr val="000000"/>
                </a:solidFill>
                <a:round/>
                <a:headEnd/>
                <a:tailEnd/>
              </a:ln>
            </p:spPr>
            <p:txBody>
              <a:bodyPr/>
              <a:lstStyle/>
              <a:p>
                <a:endParaRPr lang="ru-RU"/>
              </a:p>
            </p:txBody>
          </p:sp>
          <p:sp>
            <p:nvSpPr>
              <p:cNvPr id="583726" name="Line 1070"/>
              <p:cNvSpPr>
                <a:spLocks noChangeAspect="1" noChangeShapeType="1"/>
              </p:cNvSpPr>
              <p:nvPr/>
            </p:nvSpPr>
            <p:spPr bwMode="auto">
              <a:xfrm flipH="1">
                <a:off x="2173" y="1077"/>
                <a:ext cx="19" cy="46"/>
              </a:xfrm>
              <a:prstGeom prst="line">
                <a:avLst/>
              </a:prstGeom>
              <a:noFill/>
              <a:ln w="8255">
                <a:solidFill>
                  <a:srgbClr val="000000"/>
                </a:solidFill>
                <a:round/>
                <a:headEnd/>
                <a:tailEnd/>
              </a:ln>
            </p:spPr>
            <p:txBody>
              <a:bodyPr/>
              <a:lstStyle/>
              <a:p>
                <a:endParaRPr lang="ru-RU"/>
              </a:p>
            </p:txBody>
          </p:sp>
          <p:sp>
            <p:nvSpPr>
              <p:cNvPr id="583727" name="Line 1071"/>
              <p:cNvSpPr>
                <a:spLocks noChangeAspect="1" noChangeShapeType="1"/>
              </p:cNvSpPr>
              <p:nvPr/>
            </p:nvSpPr>
            <p:spPr bwMode="auto">
              <a:xfrm>
                <a:off x="1996" y="1134"/>
                <a:ext cx="83" cy="16"/>
              </a:xfrm>
              <a:prstGeom prst="line">
                <a:avLst/>
              </a:prstGeom>
              <a:noFill/>
              <a:ln w="8255">
                <a:solidFill>
                  <a:srgbClr val="000000"/>
                </a:solidFill>
                <a:round/>
                <a:headEnd/>
                <a:tailEnd/>
              </a:ln>
            </p:spPr>
            <p:txBody>
              <a:bodyPr/>
              <a:lstStyle/>
              <a:p>
                <a:endParaRPr lang="ru-RU"/>
              </a:p>
            </p:txBody>
          </p:sp>
          <p:sp>
            <p:nvSpPr>
              <p:cNvPr id="583728" name="Line 1072"/>
              <p:cNvSpPr>
                <a:spLocks noChangeAspect="1" noChangeShapeType="1"/>
              </p:cNvSpPr>
              <p:nvPr/>
            </p:nvSpPr>
            <p:spPr bwMode="auto">
              <a:xfrm flipV="1">
                <a:off x="2068" y="1150"/>
                <a:ext cx="11" cy="51"/>
              </a:xfrm>
              <a:prstGeom prst="line">
                <a:avLst/>
              </a:prstGeom>
              <a:noFill/>
              <a:ln w="8255">
                <a:solidFill>
                  <a:srgbClr val="000000"/>
                </a:solidFill>
                <a:round/>
                <a:headEnd/>
                <a:tailEnd/>
              </a:ln>
            </p:spPr>
            <p:txBody>
              <a:bodyPr/>
              <a:lstStyle/>
              <a:p>
                <a:endParaRPr lang="ru-RU"/>
              </a:p>
            </p:txBody>
          </p:sp>
          <p:sp>
            <p:nvSpPr>
              <p:cNvPr id="583729" name="Line 1073"/>
              <p:cNvSpPr>
                <a:spLocks noChangeAspect="1" noChangeShapeType="1"/>
              </p:cNvSpPr>
              <p:nvPr/>
            </p:nvSpPr>
            <p:spPr bwMode="auto">
              <a:xfrm>
                <a:off x="1990" y="1089"/>
                <a:ext cx="7" cy="46"/>
              </a:xfrm>
              <a:prstGeom prst="line">
                <a:avLst/>
              </a:prstGeom>
              <a:noFill/>
              <a:ln w="8255">
                <a:solidFill>
                  <a:srgbClr val="000000"/>
                </a:solidFill>
                <a:round/>
                <a:headEnd/>
                <a:tailEnd/>
              </a:ln>
            </p:spPr>
            <p:txBody>
              <a:bodyPr/>
              <a:lstStyle/>
              <a:p>
                <a:endParaRPr lang="ru-RU"/>
              </a:p>
            </p:txBody>
          </p:sp>
          <p:sp>
            <p:nvSpPr>
              <p:cNvPr id="583730" name="Line 1074"/>
              <p:cNvSpPr>
                <a:spLocks noChangeAspect="1" noChangeShapeType="1"/>
              </p:cNvSpPr>
              <p:nvPr/>
            </p:nvSpPr>
            <p:spPr bwMode="auto">
              <a:xfrm flipH="1" flipV="1">
                <a:off x="2064" y="1204"/>
                <a:ext cx="58" cy="87"/>
              </a:xfrm>
              <a:prstGeom prst="line">
                <a:avLst/>
              </a:prstGeom>
              <a:noFill/>
              <a:ln w="8255">
                <a:solidFill>
                  <a:srgbClr val="000000"/>
                </a:solidFill>
                <a:round/>
                <a:headEnd/>
                <a:tailEnd/>
              </a:ln>
            </p:spPr>
            <p:txBody>
              <a:bodyPr/>
              <a:lstStyle/>
              <a:p>
                <a:endParaRPr lang="ru-RU"/>
              </a:p>
            </p:txBody>
          </p:sp>
          <p:sp>
            <p:nvSpPr>
              <p:cNvPr id="583731" name="Line 1075"/>
              <p:cNvSpPr>
                <a:spLocks noChangeAspect="1" noChangeShapeType="1"/>
              </p:cNvSpPr>
              <p:nvPr/>
            </p:nvSpPr>
            <p:spPr bwMode="auto">
              <a:xfrm flipH="1" flipV="1">
                <a:off x="2070" y="1197"/>
                <a:ext cx="59" cy="87"/>
              </a:xfrm>
              <a:prstGeom prst="line">
                <a:avLst/>
              </a:prstGeom>
              <a:noFill/>
              <a:ln w="8255">
                <a:solidFill>
                  <a:srgbClr val="000000"/>
                </a:solidFill>
                <a:round/>
                <a:headEnd/>
                <a:tailEnd/>
              </a:ln>
            </p:spPr>
            <p:txBody>
              <a:bodyPr/>
              <a:lstStyle/>
              <a:p>
                <a:endParaRPr lang="ru-RU"/>
              </a:p>
            </p:txBody>
          </p:sp>
          <p:sp>
            <p:nvSpPr>
              <p:cNvPr id="583732" name="Line 1076"/>
              <p:cNvSpPr>
                <a:spLocks noChangeAspect="1" noChangeShapeType="1"/>
              </p:cNvSpPr>
              <p:nvPr/>
            </p:nvSpPr>
            <p:spPr bwMode="auto">
              <a:xfrm>
                <a:off x="1995" y="1166"/>
                <a:ext cx="73" cy="35"/>
              </a:xfrm>
              <a:prstGeom prst="line">
                <a:avLst/>
              </a:prstGeom>
              <a:noFill/>
              <a:ln w="8255">
                <a:solidFill>
                  <a:srgbClr val="000000"/>
                </a:solidFill>
                <a:round/>
                <a:headEnd/>
                <a:tailEnd/>
              </a:ln>
            </p:spPr>
            <p:txBody>
              <a:bodyPr/>
              <a:lstStyle/>
              <a:p>
                <a:endParaRPr lang="ru-RU"/>
              </a:p>
            </p:txBody>
          </p:sp>
          <p:sp>
            <p:nvSpPr>
              <p:cNvPr id="583733" name="Line 1077"/>
              <p:cNvSpPr>
                <a:spLocks noChangeAspect="1" noChangeShapeType="1"/>
              </p:cNvSpPr>
              <p:nvPr/>
            </p:nvSpPr>
            <p:spPr bwMode="auto">
              <a:xfrm flipV="1">
                <a:off x="2114" y="1287"/>
                <a:ext cx="12" cy="49"/>
              </a:xfrm>
              <a:prstGeom prst="line">
                <a:avLst/>
              </a:prstGeom>
              <a:noFill/>
              <a:ln w="8255">
                <a:solidFill>
                  <a:srgbClr val="000000"/>
                </a:solidFill>
                <a:round/>
                <a:headEnd/>
                <a:tailEnd/>
              </a:ln>
            </p:spPr>
            <p:txBody>
              <a:bodyPr/>
              <a:lstStyle/>
              <a:p>
                <a:endParaRPr lang="ru-RU"/>
              </a:p>
            </p:txBody>
          </p:sp>
          <p:sp>
            <p:nvSpPr>
              <p:cNvPr id="583734" name="Line 1078"/>
              <p:cNvSpPr>
                <a:spLocks noChangeAspect="1" noChangeShapeType="1"/>
              </p:cNvSpPr>
              <p:nvPr/>
            </p:nvSpPr>
            <p:spPr bwMode="auto">
              <a:xfrm>
                <a:off x="2043" y="1294"/>
                <a:ext cx="71" cy="37"/>
              </a:xfrm>
              <a:prstGeom prst="line">
                <a:avLst/>
              </a:prstGeom>
              <a:noFill/>
              <a:ln w="8255">
                <a:solidFill>
                  <a:srgbClr val="000000"/>
                </a:solidFill>
                <a:round/>
                <a:headEnd/>
                <a:tailEnd/>
              </a:ln>
            </p:spPr>
            <p:txBody>
              <a:bodyPr/>
              <a:lstStyle/>
              <a:p>
                <a:endParaRPr lang="ru-RU"/>
              </a:p>
            </p:txBody>
          </p:sp>
          <p:sp>
            <p:nvSpPr>
              <p:cNvPr id="583735" name="Line 1079"/>
              <p:cNvSpPr>
                <a:spLocks noChangeAspect="1" noChangeShapeType="1"/>
              </p:cNvSpPr>
              <p:nvPr/>
            </p:nvSpPr>
            <p:spPr bwMode="auto">
              <a:xfrm>
                <a:off x="2043" y="1305"/>
                <a:ext cx="71" cy="36"/>
              </a:xfrm>
              <a:prstGeom prst="line">
                <a:avLst/>
              </a:prstGeom>
              <a:noFill/>
              <a:ln w="8255">
                <a:solidFill>
                  <a:srgbClr val="000000"/>
                </a:solidFill>
                <a:round/>
                <a:headEnd/>
                <a:tailEnd/>
              </a:ln>
            </p:spPr>
            <p:txBody>
              <a:bodyPr/>
              <a:lstStyle/>
              <a:p>
                <a:endParaRPr lang="ru-RU"/>
              </a:p>
            </p:txBody>
          </p:sp>
          <p:sp>
            <p:nvSpPr>
              <p:cNvPr id="583736" name="Line 1080"/>
              <p:cNvSpPr>
                <a:spLocks noChangeAspect="1" noChangeShapeType="1"/>
              </p:cNvSpPr>
              <p:nvPr/>
            </p:nvSpPr>
            <p:spPr bwMode="auto">
              <a:xfrm>
                <a:off x="1984" y="1215"/>
                <a:ext cx="59" cy="84"/>
              </a:xfrm>
              <a:prstGeom prst="line">
                <a:avLst/>
              </a:prstGeom>
              <a:noFill/>
              <a:ln w="8255">
                <a:solidFill>
                  <a:srgbClr val="000000"/>
                </a:solidFill>
                <a:round/>
                <a:headEnd/>
                <a:tailEnd/>
              </a:ln>
            </p:spPr>
            <p:txBody>
              <a:bodyPr/>
              <a:lstStyle/>
              <a:p>
                <a:endParaRPr lang="ru-RU"/>
              </a:p>
            </p:txBody>
          </p:sp>
          <p:sp>
            <p:nvSpPr>
              <p:cNvPr id="583737" name="Line 1081"/>
              <p:cNvSpPr>
                <a:spLocks noChangeAspect="1" noChangeShapeType="1"/>
              </p:cNvSpPr>
              <p:nvPr/>
            </p:nvSpPr>
            <p:spPr bwMode="auto">
              <a:xfrm flipH="1">
                <a:off x="1989" y="1166"/>
                <a:ext cx="11" cy="49"/>
              </a:xfrm>
              <a:prstGeom prst="line">
                <a:avLst/>
              </a:prstGeom>
              <a:noFill/>
              <a:ln w="8255">
                <a:solidFill>
                  <a:srgbClr val="000000"/>
                </a:solidFill>
                <a:round/>
                <a:headEnd/>
                <a:tailEnd/>
              </a:ln>
            </p:spPr>
            <p:txBody>
              <a:bodyPr/>
              <a:lstStyle/>
              <a:p>
                <a:endParaRPr lang="ru-RU"/>
              </a:p>
            </p:txBody>
          </p:sp>
          <p:sp>
            <p:nvSpPr>
              <p:cNvPr id="583738" name="Line 1082"/>
              <p:cNvSpPr>
                <a:spLocks noChangeAspect="1" noChangeShapeType="1"/>
              </p:cNvSpPr>
              <p:nvPr/>
            </p:nvSpPr>
            <p:spPr bwMode="auto">
              <a:xfrm flipH="1">
                <a:off x="1979" y="1166"/>
                <a:ext cx="11" cy="49"/>
              </a:xfrm>
              <a:prstGeom prst="line">
                <a:avLst/>
              </a:prstGeom>
              <a:noFill/>
              <a:ln w="8255">
                <a:solidFill>
                  <a:srgbClr val="000000"/>
                </a:solidFill>
                <a:round/>
                <a:headEnd/>
                <a:tailEnd/>
              </a:ln>
            </p:spPr>
            <p:txBody>
              <a:bodyPr/>
              <a:lstStyle/>
              <a:p>
                <a:endParaRPr lang="ru-RU"/>
              </a:p>
            </p:txBody>
          </p:sp>
          <p:sp>
            <p:nvSpPr>
              <p:cNvPr id="583739" name="Line 1083"/>
              <p:cNvSpPr>
                <a:spLocks noChangeAspect="1" noChangeShapeType="1"/>
              </p:cNvSpPr>
              <p:nvPr/>
            </p:nvSpPr>
            <p:spPr bwMode="auto">
              <a:xfrm flipV="1">
                <a:off x="2096" y="894"/>
                <a:ext cx="48" cy="52"/>
              </a:xfrm>
              <a:prstGeom prst="line">
                <a:avLst/>
              </a:prstGeom>
              <a:noFill/>
              <a:ln w="8255">
                <a:solidFill>
                  <a:srgbClr val="000000"/>
                </a:solidFill>
                <a:round/>
                <a:headEnd/>
                <a:tailEnd/>
              </a:ln>
            </p:spPr>
            <p:txBody>
              <a:bodyPr/>
              <a:lstStyle/>
              <a:p>
                <a:endParaRPr lang="ru-RU"/>
              </a:p>
            </p:txBody>
          </p:sp>
          <p:sp>
            <p:nvSpPr>
              <p:cNvPr id="583740" name="Line 1084"/>
              <p:cNvSpPr>
                <a:spLocks noChangeAspect="1" noChangeShapeType="1"/>
              </p:cNvSpPr>
              <p:nvPr/>
            </p:nvSpPr>
            <p:spPr bwMode="auto">
              <a:xfrm flipV="1">
                <a:off x="2103" y="901"/>
                <a:ext cx="46" cy="52"/>
              </a:xfrm>
              <a:prstGeom prst="line">
                <a:avLst/>
              </a:prstGeom>
              <a:noFill/>
              <a:ln w="8255">
                <a:solidFill>
                  <a:srgbClr val="000000"/>
                </a:solidFill>
                <a:round/>
                <a:headEnd/>
                <a:tailEnd/>
              </a:ln>
            </p:spPr>
            <p:txBody>
              <a:bodyPr/>
              <a:lstStyle/>
              <a:p>
                <a:endParaRPr lang="ru-RU"/>
              </a:p>
            </p:txBody>
          </p:sp>
          <p:sp>
            <p:nvSpPr>
              <p:cNvPr id="583741" name="Line 1085"/>
              <p:cNvSpPr>
                <a:spLocks noChangeAspect="1" noChangeShapeType="1"/>
              </p:cNvSpPr>
              <p:nvPr/>
            </p:nvSpPr>
            <p:spPr bwMode="auto">
              <a:xfrm flipH="1">
                <a:off x="2146" y="813"/>
                <a:ext cx="64" cy="84"/>
              </a:xfrm>
              <a:prstGeom prst="line">
                <a:avLst/>
              </a:prstGeom>
              <a:noFill/>
              <a:ln w="8255">
                <a:solidFill>
                  <a:srgbClr val="000000"/>
                </a:solidFill>
                <a:round/>
                <a:headEnd/>
                <a:tailEnd/>
              </a:ln>
            </p:spPr>
            <p:txBody>
              <a:bodyPr/>
              <a:lstStyle/>
              <a:p>
                <a:endParaRPr lang="ru-RU"/>
              </a:p>
            </p:txBody>
          </p:sp>
          <p:sp>
            <p:nvSpPr>
              <p:cNvPr id="583742" name="Line 1086"/>
              <p:cNvSpPr>
                <a:spLocks noChangeAspect="1" noChangeShapeType="1"/>
              </p:cNvSpPr>
              <p:nvPr/>
            </p:nvSpPr>
            <p:spPr bwMode="auto">
              <a:xfrm flipH="1">
                <a:off x="2099" y="915"/>
                <a:ext cx="12" cy="34"/>
              </a:xfrm>
              <a:prstGeom prst="line">
                <a:avLst/>
              </a:prstGeom>
              <a:noFill/>
              <a:ln w="8255">
                <a:solidFill>
                  <a:srgbClr val="000000"/>
                </a:solidFill>
                <a:round/>
                <a:headEnd/>
                <a:tailEnd/>
              </a:ln>
            </p:spPr>
            <p:txBody>
              <a:bodyPr/>
              <a:lstStyle/>
              <a:p>
                <a:endParaRPr lang="ru-RU"/>
              </a:p>
            </p:txBody>
          </p:sp>
          <p:sp>
            <p:nvSpPr>
              <p:cNvPr id="583743" name="Line 1087"/>
              <p:cNvSpPr>
                <a:spLocks noChangeAspect="1" noChangeShapeType="1"/>
              </p:cNvSpPr>
              <p:nvPr/>
            </p:nvSpPr>
            <p:spPr bwMode="auto">
              <a:xfrm flipH="1">
                <a:off x="2116" y="829"/>
                <a:ext cx="61" cy="86"/>
              </a:xfrm>
              <a:prstGeom prst="line">
                <a:avLst/>
              </a:prstGeom>
              <a:noFill/>
              <a:ln w="8255">
                <a:solidFill>
                  <a:srgbClr val="000000"/>
                </a:solidFill>
                <a:round/>
                <a:headEnd/>
                <a:tailEnd/>
              </a:ln>
            </p:spPr>
            <p:txBody>
              <a:bodyPr/>
              <a:lstStyle/>
              <a:p>
                <a:endParaRPr lang="ru-RU"/>
              </a:p>
            </p:txBody>
          </p:sp>
          <p:sp>
            <p:nvSpPr>
              <p:cNvPr id="583744" name="Line 1088"/>
              <p:cNvSpPr>
                <a:spLocks noChangeAspect="1" noChangeShapeType="1"/>
              </p:cNvSpPr>
              <p:nvPr/>
            </p:nvSpPr>
            <p:spPr bwMode="auto">
              <a:xfrm flipH="1">
                <a:off x="2106" y="829"/>
                <a:ext cx="62" cy="86"/>
              </a:xfrm>
              <a:prstGeom prst="line">
                <a:avLst/>
              </a:prstGeom>
              <a:noFill/>
              <a:ln w="8255">
                <a:solidFill>
                  <a:srgbClr val="000000"/>
                </a:solidFill>
                <a:round/>
                <a:headEnd/>
                <a:tailEnd/>
              </a:ln>
            </p:spPr>
            <p:txBody>
              <a:bodyPr/>
              <a:lstStyle/>
              <a:p>
                <a:endParaRPr lang="ru-RU"/>
              </a:p>
            </p:txBody>
          </p:sp>
          <p:sp>
            <p:nvSpPr>
              <p:cNvPr id="583745" name="Line 1089"/>
              <p:cNvSpPr>
                <a:spLocks noChangeAspect="1" noChangeShapeType="1"/>
              </p:cNvSpPr>
              <p:nvPr/>
            </p:nvSpPr>
            <p:spPr bwMode="auto">
              <a:xfrm flipH="1">
                <a:off x="2214" y="778"/>
                <a:ext cx="13" cy="35"/>
              </a:xfrm>
              <a:prstGeom prst="line">
                <a:avLst/>
              </a:prstGeom>
              <a:noFill/>
              <a:ln w="8255">
                <a:solidFill>
                  <a:srgbClr val="000000"/>
                </a:solidFill>
                <a:round/>
                <a:headEnd/>
                <a:tailEnd/>
              </a:ln>
            </p:spPr>
            <p:txBody>
              <a:bodyPr/>
              <a:lstStyle/>
              <a:p>
                <a:endParaRPr lang="ru-RU"/>
              </a:p>
            </p:txBody>
          </p:sp>
          <p:sp>
            <p:nvSpPr>
              <p:cNvPr id="583746" name="Line 1090"/>
              <p:cNvSpPr>
                <a:spLocks noChangeAspect="1" noChangeShapeType="1"/>
              </p:cNvSpPr>
              <p:nvPr/>
            </p:nvSpPr>
            <p:spPr bwMode="auto">
              <a:xfrm flipH="1">
                <a:off x="2204" y="778"/>
                <a:ext cx="13" cy="35"/>
              </a:xfrm>
              <a:prstGeom prst="line">
                <a:avLst/>
              </a:prstGeom>
              <a:noFill/>
              <a:ln w="8255">
                <a:solidFill>
                  <a:srgbClr val="000000"/>
                </a:solidFill>
                <a:round/>
                <a:headEnd/>
                <a:tailEnd/>
              </a:ln>
            </p:spPr>
            <p:txBody>
              <a:bodyPr/>
              <a:lstStyle/>
              <a:p>
                <a:endParaRPr lang="ru-RU"/>
              </a:p>
            </p:txBody>
          </p:sp>
          <p:sp>
            <p:nvSpPr>
              <p:cNvPr id="583747" name="Line 1091"/>
              <p:cNvSpPr>
                <a:spLocks noChangeAspect="1" noChangeShapeType="1"/>
              </p:cNvSpPr>
              <p:nvPr/>
            </p:nvSpPr>
            <p:spPr bwMode="auto">
              <a:xfrm flipV="1">
                <a:off x="2173" y="778"/>
                <a:ext cx="50" cy="51"/>
              </a:xfrm>
              <a:prstGeom prst="line">
                <a:avLst/>
              </a:prstGeom>
              <a:noFill/>
              <a:ln w="8255">
                <a:solidFill>
                  <a:srgbClr val="000000"/>
                </a:solidFill>
                <a:round/>
                <a:headEnd/>
                <a:tailEnd/>
              </a:ln>
            </p:spPr>
            <p:txBody>
              <a:bodyPr/>
              <a:lstStyle/>
              <a:p>
                <a:endParaRPr lang="ru-RU"/>
              </a:p>
            </p:txBody>
          </p:sp>
          <p:sp>
            <p:nvSpPr>
              <p:cNvPr id="583748" name="Line 1092"/>
              <p:cNvSpPr>
                <a:spLocks noChangeAspect="1" noChangeShapeType="1"/>
              </p:cNvSpPr>
              <p:nvPr/>
            </p:nvSpPr>
            <p:spPr bwMode="auto">
              <a:xfrm>
                <a:off x="1705" y="1011"/>
                <a:ext cx="83" cy="68"/>
              </a:xfrm>
              <a:prstGeom prst="line">
                <a:avLst/>
              </a:prstGeom>
              <a:noFill/>
              <a:ln w="8255">
                <a:solidFill>
                  <a:srgbClr val="000000"/>
                </a:solidFill>
                <a:round/>
                <a:headEnd/>
                <a:tailEnd/>
              </a:ln>
            </p:spPr>
            <p:txBody>
              <a:bodyPr/>
              <a:lstStyle/>
              <a:p>
                <a:endParaRPr lang="ru-RU"/>
              </a:p>
            </p:txBody>
          </p:sp>
          <p:sp>
            <p:nvSpPr>
              <p:cNvPr id="583749" name="Line 1093"/>
              <p:cNvSpPr>
                <a:spLocks noChangeAspect="1" noChangeShapeType="1"/>
              </p:cNvSpPr>
              <p:nvPr/>
            </p:nvSpPr>
            <p:spPr bwMode="auto">
              <a:xfrm>
                <a:off x="1705" y="1023"/>
                <a:ext cx="83" cy="66"/>
              </a:xfrm>
              <a:prstGeom prst="line">
                <a:avLst/>
              </a:prstGeom>
              <a:noFill/>
              <a:ln w="8255">
                <a:solidFill>
                  <a:srgbClr val="000000"/>
                </a:solidFill>
                <a:round/>
                <a:headEnd/>
                <a:tailEnd/>
              </a:ln>
            </p:spPr>
            <p:txBody>
              <a:bodyPr/>
              <a:lstStyle/>
              <a:p>
                <a:endParaRPr lang="ru-RU"/>
              </a:p>
            </p:txBody>
          </p:sp>
          <p:sp>
            <p:nvSpPr>
              <p:cNvPr id="583750" name="Line 1094"/>
              <p:cNvSpPr>
                <a:spLocks noChangeAspect="1" noChangeShapeType="1"/>
              </p:cNvSpPr>
              <p:nvPr/>
            </p:nvSpPr>
            <p:spPr bwMode="auto">
              <a:xfrm flipV="1">
                <a:off x="1773" y="1084"/>
                <a:ext cx="15" cy="113"/>
              </a:xfrm>
              <a:prstGeom prst="line">
                <a:avLst/>
              </a:prstGeom>
              <a:noFill/>
              <a:ln w="8255">
                <a:solidFill>
                  <a:srgbClr val="000000"/>
                </a:solidFill>
                <a:round/>
                <a:headEnd/>
                <a:tailEnd/>
              </a:ln>
            </p:spPr>
            <p:txBody>
              <a:bodyPr/>
              <a:lstStyle/>
              <a:p>
                <a:endParaRPr lang="ru-RU"/>
              </a:p>
            </p:txBody>
          </p:sp>
          <p:sp>
            <p:nvSpPr>
              <p:cNvPr id="583751" name="Line 1095"/>
              <p:cNvSpPr>
                <a:spLocks noChangeAspect="1" noChangeShapeType="1"/>
              </p:cNvSpPr>
              <p:nvPr/>
            </p:nvSpPr>
            <p:spPr bwMode="auto">
              <a:xfrm flipH="1">
                <a:off x="2436" y="990"/>
                <a:ext cx="73" cy="76"/>
              </a:xfrm>
              <a:prstGeom prst="line">
                <a:avLst/>
              </a:prstGeom>
              <a:noFill/>
              <a:ln w="8255">
                <a:solidFill>
                  <a:srgbClr val="000000"/>
                </a:solidFill>
                <a:round/>
                <a:headEnd/>
                <a:tailEnd/>
              </a:ln>
            </p:spPr>
            <p:txBody>
              <a:bodyPr/>
              <a:lstStyle/>
              <a:p>
                <a:endParaRPr lang="ru-RU"/>
              </a:p>
            </p:txBody>
          </p:sp>
          <p:sp>
            <p:nvSpPr>
              <p:cNvPr id="583752" name="Line 1096"/>
              <p:cNvSpPr>
                <a:spLocks noChangeAspect="1" noChangeShapeType="1"/>
              </p:cNvSpPr>
              <p:nvPr/>
            </p:nvSpPr>
            <p:spPr bwMode="auto">
              <a:xfrm flipH="1">
                <a:off x="2430" y="983"/>
                <a:ext cx="72" cy="76"/>
              </a:xfrm>
              <a:prstGeom prst="line">
                <a:avLst/>
              </a:prstGeom>
              <a:noFill/>
              <a:ln w="8255">
                <a:solidFill>
                  <a:srgbClr val="000000"/>
                </a:solidFill>
                <a:round/>
                <a:headEnd/>
                <a:tailEnd/>
              </a:ln>
            </p:spPr>
            <p:txBody>
              <a:bodyPr/>
              <a:lstStyle/>
              <a:p>
                <a:endParaRPr lang="ru-RU"/>
              </a:p>
            </p:txBody>
          </p:sp>
          <p:sp>
            <p:nvSpPr>
              <p:cNvPr id="583753" name="Line 1097"/>
              <p:cNvSpPr>
                <a:spLocks noChangeAspect="1" noChangeShapeType="1"/>
              </p:cNvSpPr>
              <p:nvPr/>
            </p:nvSpPr>
            <p:spPr bwMode="auto">
              <a:xfrm flipH="1" flipV="1">
                <a:off x="2433" y="1062"/>
                <a:ext cx="29" cy="115"/>
              </a:xfrm>
              <a:prstGeom prst="line">
                <a:avLst/>
              </a:prstGeom>
              <a:noFill/>
              <a:ln w="8255">
                <a:solidFill>
                  <a:srgbClr val="000000"/>
                </a:solidFill>
                <a:round/>
                <a:headEnd/>
                <a:tailEnd/>
              </a:ln>
            </p:spPr>
            <p:txBody>
              <a:bodyPr/>
              <a:lstStyle/>
              <a:p>
                <a:endParaRPr lang="ru-RU"/>
              </a:p>
            </p:txBody>
          </p:sp>
          <p:sp>
            <p:nvSpPr>
              <p:cNvPr id="583754" name="Line 1098"/>
              <p:cNvSpPr>
                <a:spLocks noChangeAspect="1" noChangeShapeType="1"/>
              </p:cNvSpPr>
              <p:nvPr/>
            </p:nvSpPr>
            <p:spPr bwMode="auto">
              <a:xfrm flipV="1">
                <a:off x="1606" y="1018"/>
                <a:ext cx="99" cy="48"/>
              </a:xfrm>
              <a:prstGeom prst="line">
                <a:avLst/>
              </a:prstGeom>
              <a:noFill/>
              <a:ln w="8255">
                <a:solidFill>
                  <a:srgbClr val="000000"/>
                </a:solidFill>
                <a:round/>
                <a:headEnd/>
                <a:tailEnd/>
              </a:ln>
            </p:spPr>
            <p:txBody>
              <a:bodyPr/>
              <a:lstStyle/>
              <a:p>
                <a:endParaRPr lang="ru-RU"/>
              </a:p>
            </p:txBody>
          </p:sp>
          <p:sp>
            <p:nvSpPr>
              <p:cNvPr id="583755" name="Line 1099"/>
              <p:cNvSpPr>
                <a:spLocks noChangeAspect="1" noChangeShapeType="1"/>
              </p:cNvSpPr>
              <p:nvPr/>
            </p:nvSpPr>
            <p:spPr bwMode="auto">
              <a:xfrm flipV="1">
                <a:off x="1592" y="1065"/>
                <a:ext cx="9" cy="107"/>
              </a:xfrm>
              <a:prstGeom prst="line">
                <a:avLst/>
              </a:prstGeom>
              <a:noFill/>
              <a:ln w="8255">
                <a:solidFill>
                  <a:srgbClr val="000000"/>
                </a:solidFill>
                <a:round/>
                <a:headEnd/>
                <a:tailEnd/>
              </a:ln>
            </p:spPr>
            <p:txBody>
              <a:bodyPr/>
              <a:lstStyle/>
              <a:p>
                <a:endParaRPr lang="ru-RU"/>
              </a:p>
            </p:txBody>
          </p:sp>
          <p:sp>
            <p:nvSpPr>
              <p:cNvPr id="583756" name="Line 1100"/>
              <p:cNvSpPr>
                <a:spLocks noChangeAspect="1" noChangeShapeType="1"/>
              </p:cNvSpPr>
              <p:nvPr/>
            </p:nvSpPr>
            <p:spPr bwMode="auto">
              <a:xfrm flipV="1">
                <a:off x="1602" y="1065"/>
                <a:ext cx="8" cy="107"/>
              </a:xfrm>
              <a:prstGeom prst="line">
                <a:avLst/>
              </a:prstGeom>
              <a:noFill/>
              <a:ln w="8255">
                <a:solidFill>
                  <a:srgbClr val="000000"/>
                </a:solidFill>
                <a:round/>
                <a:headEnd/>
                <a:tailEnd/>
              </a:ln>
            </p:spPr>
            <p:txBody>
              <a:bodyPr/>
              <a:lstStyle/>
              <a:p>
                <a:endParaRPr lang="ru-RU"/>
              </a:p>
            </p:txBody>
          </p:sp>
          <p:sp>
            <p:nvSpPr>
              <p:cNvPr id="583757" name="Line 1101"/>
              <p:cNvSpPr>
                <a:spLocks noChangeAspect="1" noChangeShapeType="1"/>
              </p:cNvSpPr>
              <p:nvPr/>
            </p:nvSpPr>
            <p:spPr bwMode="auto">
              <a:xfrm flipH="1" flipV="1">
                <a:off x="1597" y="1172"/>
                <a:ext cx="88" cy="68"/>
              </a:xfrm>
              <a:prstGeom prst="line">
                <a:avLst/>
              </a:prstGeom>
              <a:noFill/>
              <a:ln w="8255">
                <a:solidFill>
                  <a:srgbClr val="000000"/>
                </a:solidFill>
                <a:round/>
                <a:headEnd/>
                <a:tailEnd/>
              </a:ln>
            </p:spPr>
            <p:txBody>
              <a:bodyPr/>
              <a:lstStyle/>
              <a:p>
                <a:endParaRPr lang="ru-RU"/>
              </a:p>
            </p:txBody>
          </p:sp>
          <p:sp>
            <p:nvSpPr>
              <p:cNvPr id="583758" name="Line 1102"/>
              <p:cNvSpPr>
                <a:spLocks noChangeAspect="1" noChangeShapeType="1"/>
              </p:cNvSpPr>
              <p:nvPr/>
            </p:nvSpPr>
            <p:spPr bwMode="auto">
              <a:xfrm flipH="1">
                <a:off x="1688" y="1200"/>
                <a:ext cx="88" cy="43"/>
              </a:xfrm>
              <a:prstGeom prst="line">
                <a:avLst/>
              </a:prstGeom>
              <a:noFill/>
              <a:ln w="8255">
                <a:solidFill>
                  <a:srgbClr val="000000"/>
                </a:solidFill>
                <a:round/>
                <a:headEnd/>
                <a:tailEnd/>
              </a:ln>
            </p:spPr>
            <p:txBody>
              <a:bodyPr/>
              <a:lstStyle/>
              <a:p>
                <a:endParaRPr lang="ru-RU"/>
              </a:p>
            </p:txBody>
          </p:sp>
          <p:sp>
            <p:nvSpPr>
              <p:cNvPr id="583759" name="Line 1103"/>
              <p:cNvSpPr>
                <a:spLocks noChangeAspect="1" noChangeShapeType="1"/>
              </p:cNvSpPr>
              <p:nvPr/>
            </p:nvSpPr>
            <p:spPr bwMode="auto">
              <a:xfrm flipH="1">
                <a:off x="1681" y="1194"/>
                <a:ext cx="89" cy="44"/>
              </a:xfrm>
              <a:prstGeom prst="line">
                <a:avLst/>
              </a:prstGeom>
              <a:noFill/>
              <a:ln w="8255">
                <a:solidFill>
                  <a:srgbClr val="000000"/>
                </a:solidFill>
                <a:round/>
                <a:headEnd/>
                <a:tailEnd/>
              </a:ln>
            </p:spPr>
            <p:txBody>
              <a:bodyPr/>
              <a:lstStyle/>
              <a:p>
                <a:endParaRPr lang="ru-RU"/>
              </a:p>
            </p:txBody>
          </p:sp>
          <p:sp>
            <p:nvSpPr>
              <p:cNvPr id="583760" name="Line 1104"/>
              <p:cNvSpPr>
                <a:spLocks noChangeAspect="1" noChangeShapeType="1"/>
              </p:cNvSpPr>
              <p:nvPr/>
            </p:nvSpPr>
            <p:spPr bwMode="auto">
              <a:xfrm flipV="1">
                <a:off x="1676" y="1240"/>
                <a:ext cx="9" cy="157"/>
              </a:xfrm>
              <a:prstGeom prst="line">
                <a:avLst/>
              </a:prstGeom>
              <a:noFill/>
              <a:ln w="8255">
                <a:solidFill>
                  <a:srgbClr val="000000"/>
                </a:solidFill>
                <a:round/>
                <a:headEnd/>
                <a:tailEnd/>
              </a:ln>
            </p:spPr>
            <p:txBody>
              <a:bodyPr/>
              <a:lstStyle/>
              <a:p>
                <a:endParaRPr lang="ru-RU"/>
              </a:p>
            </p:txBody>
          </p:sp>
          <p:sp>
            <p:nvSpPr>
              <p:cNvPr id="583761" name="Line 1105"/>
              <p:cNvSpPr>
                <a:spLocks noChangeAspect="1" noChangeShapeType="1"/>
              </p:cNvSpPr>
              <p:nvPr/>
            </p:nvSpPr>
            <p:spPr bwMode="auto">
              <a:xfrm flipH="1" flipV="1">
                <a:off x="2505" y="987"/>
                <a:ext cx="105" cy="40"/>
              </a:xfrm>
              <a:prstGeom prst="line">
                <a:avLst/>
              </a:prstGeom>
              <a:noFill/>
              <a:ln w="8255">
                <a:solidFill>
                  <a:srgbClr val="000000"/>
                </a:solidFill>
                <a:round/>
                <a:headEnd/>
                <a:tailEnd/>
              </a:ln>
            </p:spPr>
            <p:txBody>
              <a:bodyPr/>
              <a:lstStyle/>
              <a:p>
                <a:endParaRPr lang="ru-RU"/>
              </a:p>
            </p:txBody>
          </p:sp>
          <p:sp>
            <p:nvSpPr>
              <p:cNvPr id="583762" name="Line 1106"/>
              <p:cNvSpPr>
                <a:spLocks noChangeAspect="1" noChangeShapeType="1"/>
              </p:cNvSpPr>
              <p:nvPr/>
            </p:nvSpPr>
            <p:spPr bwMode="auto">
              <a:xfrm flipH="1" flipV="1">
                <a:off x="2606" y="1030"/>
                <a:ext cx="24" cy="108"/>
              </a:xfrm>
              <a:prstGeom prst="line">
                <a:avLst/>
              </a:prstGeom>
              <a:noFill/>
              <a:ln w="8255">
                <a:solidFill>
                  <a:srgbClr val="000000"/>
                </a:solidFill>
                <a:round/>
                <a:headEnd/>
                <a:tailEnd/>
              </a:ln>
            </p:spPr>
            <p:txBody>
              <a:bodyPr/>
              <a:lstStyle/>
              <a:p>
                <a:endParaRPr lang="ru-RU"/>
              </a:p>
            </p:txBody>
          </p:sp>
          <p:sp>
            <p:nvSpPr>
              <p:cNvPr id="583763" name="Line 1107"/>
              <p:cNvSpPr>
                <a:spLocks noChangeAspect="1" noChangeShapeType="1"/>
              </p:cNvSpPr>
              <p:nvPr/>
            </p:nvSpPr>
            <p:spPr bwMode="auto">
              <a:xfrm flipH="1" flipV="1">
                <a:off x="2613" y="1023"/>
                <a:ext cx="23" cy="108"/>
              </a:xfrm>
              <a:prstGeom prst="line">
                <a:avLst/>
              </a:prstGeom>
              <a:noFill/>
              <a:ln w="8255">
                <a:solidFill>
                  <a:srgbClr val="000000"/>
                </a:solidFill>
                <a:round/>
                <a:headEnd/>
                <a:tailEnd/>
              </a:ln>
            </p:spPr>
            <p:txBody>
              <a:bodyPr/>
              <a:lstStyle/>
              <a:p>
                <a:endParaRPr lang="ru-RU"/>
              </a:p>
            </p:txBody>
          </p:sp>
          <p:sp>
            <p:nvSpPr>
              <p:cNvPr id="583764" name="Line 1108"/>
              <p:cNvSpPr>
                <a:spLocks noChangeAspect="1" noChangeShapeType="1"/>
              </p:cNvSpPr>
              <p:nvPr/>
            </p:nvSpPr>
            <p:spPr bwMode="auto">
              <a:xfrm flipV="1">
                <a:off x="2555" y="1134"/>
                <a:ext cx="77" cy="77"/>
              </a:xfrm>
              <a:prstGeom prst="line">
                <a:avLst/>
              </a:prstGeom>
              <a:noFill/>
              <a:ln w="8255">
                <a:solidFill>
                  <a:srgbClr val="000000"/>
                </a:solidFill>
                <a:round/>
                <a:headEnd/>
                <a:tailEnd/>
              </a:ln>
            </p:spPr>
            <p:txBody>
              <a:bodyPr/>
              <a:lstStyle/>
              <a:p>
                <a:endParaRPr lang="ru-RU"/>
              </a:p>
            </p:txBody>
          </p:sp>
          <p:sp>
            <p:nvSpPr>
              <p:cNvPr id="583765" name="Line 1109"/>
              <p:cNvSpPr>
                <a:spLocks noChangeAspect="1" noChangeShapeType="1"/>
              </p:cNvSpPr>
              <p:nvPr/>
            </p:nvSpPr>
            <p:spPr bwMode="auto">
              <a:xfrm>
                <a:off x="2461" y="1172"/>
                <a:ext cx="94" cy="34"/>
              </a:xfrm>
              <a:prstGeom prst="line">
                <a:avLst/>
              </a:prstGeom>
              <a:noFill/>
              <a:ln w="8255">
                <a:solidFill>
                  <a:srgbClr val="000000"/>
                </a:solidFill>
                <a:round/>
                <a:headEnd/>
                <a:tailEnd/>
              </a:ln>
            </p:spPr>
            <p:txBody>
              <a:bodyPr/>
              <a:lstStyle/>
              <a:p>
                <a:endParaRPr lang="ru-RU"/>
              </a:p>
            </p:txBody>
          </p:sp>
          <p:sp>
            <p:nvSpPr>
              <p:cNvPr id="583766" name="Line 1110"/>
              <p:cNvSpPr>
                <a:spLocks noChangeAspect="1" noChangeShapeType="1"/>
              </p:cNvSpPr>
              <p:nvPr/>
            </p:nvSpPr>
            <p:spPr bwMode="auto">
              <a:xfrm>
                <a:off x="2461" y="1183"/>
                <a:ext cx="94" cy="35"/>
              </a:xfrm>
              <a:prstGeom prst="line">
                <a:avLst/>
              </a:prstGeom>
              <a:noFill/>
              <a:ln w="8255">
                <a:solidFill>
                  <a:srgbClr val="000000"/>
                </a:solidFill>
                <a:round/>
                <a:headEnd/>
                <a:tailEnd/>
              </a:ln>
            </p:spPr>
            <p:txBody>
              <a:bodyPr/>
              <a:lstStyle/>
              <a:p>
                <a:endParaRPr lang="ru-RU"/>
              </a:p>
            </p:txBody>
          </p:sp>
          <p:sp>
            <p:nvSpPr>
              <p:cNvPr id="583767" name="Line 1111"/>
              <p:cNvSpPr>
                <a:spLocks noChangeAspect="1" noChangeShapeType="1"/>
              </p:cNvSpPr>
              <p:nvPr/>
            </p:nvSpPr>
            <p:spPr bwMode="auto">
              <a:xfrm flipH="1" flipV="1">
                <a:off x="2555" y="1211"/>
                <a:ext cx="29" cy="157"/>
              </a:xfrm>
              <a:prstGeom prst="line">
                <a:avLst/>
              </a:prstGeom>
              <a:noFill/>
              <a:ln w="8255">
                <a:solidFill>
                  <a:srgbClr val="000000"/>
                </a:solidFill>
                <a:round/>
                <a:headEnd/>
                <a:tailEnd/>
              </a:ln>
            </p:spPr>
            <p:txBody>
              <a:bodyPr/>
              <a:lstStyle/>
              <a:p>
                <a:endParaRPr lang="ru-RU"/>
              </a:p>
            </p:txBody>
          </p:sp>
          <p:sp>
            <p:nvSpPr>
              <p:cNvPr id="583768" name="Line 1112"/>
              <p:cNvSpPr>
                <a:spLocks noChangeAspect="1" noChangeShapeType="1"/>
              </p:cNvSpPr>
              <p:nvPr/>
            </p:nvSpPr>
            <p:spPr bwMode="auto">
              <a:xfrm flipV="1">
                <a:off x="2722" y="1390"/>
                <a:ext cx="87" cy="7"/>
              </a:xfrm>
              <a:prstGeom prst="line">
                <a:avLst/>
              </a:prstGeom>
              <a:noFill/>
              <a:ln w="8255">
                <a:solidFill>
                  <a:srgbClr val="000000"/>
                </a:solidFill>
                <a:round/>
                <a:headEnd/>
                <a:tailEnd/>
              </a:ln>
            </p:spPr>
            <p:txBody>
              <a:bodyPr/>
              <a:lstStyle/>
              <a:p>
                <a:endParaRPr lang="ru-RU"/>
              </a:p>
            </p:txBody>
          </p:sp>
          <p:sp>
            <p:nvSpPr>
              <p:cNvPr id="583769" name="Line 1113"/>
              <p:cNvSpPr>
                <a:spLocks noChangeAspect="1" noChangeShapeType="1"/>
              </p:cNvSpPr>
              <p:nvPr/>
            </p:nvSpPr>
            <p:spPr bwMode="auto">
              <a:xfrm flipV="1">
                <a:off x="2729" y="1397"/>
                <a:ext cx="85" cy="7"/>
              </a:xfrm>
              <a:prstGeom prst="line">
                <a:avLst/>
              </a:prstGeom>
              <a:noFill/>
              <a:ln w="8255">
                <a:solidFill>
                  <a:srgbClr val="000000"/>
                </a:solidFill>
                <a:round/>
                <a:headEnd/>
                <a:tailEnd/>
              </a:ln>
            </p:spPr>
            <p:txBody>
              <a:bodyPr/>
              <a:lstStyle/>
              <a:p>
                <a:endParaRPr lang="ru-RU"/>
              </a:p>
            </p:txBody>
          </p:sp>
          <p:sp>
            <p:nvSpPr>
              <p:cNvPr id="583770" name="Line 1114"/>
              <p:cNvSpPr>
                <a:spLocks noChangeAspect="1" noChangeShapeType="1"/>
              </p:cNvSpPr>
              <p:nvPr/>
            </p:nvSpPr>
            <p:spPr bwMode="auto">
              <a:xfrm>
                <a:off x="2771" y="1383"/>
                <a:ext cx="41" cy="11"/>
              </a:xfrm>
              <a:prstGeom prst="line">
                <a:avLst/>
              </a:prstGeom>
              <a:noFill/>
              <a:ln w="8255">
                <a:solidFill>
                  <a:srgbClr val="000000"/>
                </a:solidFill>
                <a:round/>
                <a:headEnd/>
                <a:tailEnd/>
              </a:ln>
            </p:spPr>
            <p:txBody>
              <a:bodyPr/>
              <a:lstStyle/>
              <a:p>
                <a:endParaRPr lang="ru-RU"/>
              </a:p>
            </p:txBody>
          </p:sp>
          <p:sp>
            <p:nvSpPr>
              <p:cNvPr id="583771" name="Line 1115"/>
              <p:cNvSpPr>
                <a:spLocks noChangeAspect="1" noChangeShapeType="1"/>
              </p:cNvSpPr>
              <p:nvPr/>
            </p:nvSpPr>
            <p:spPr bwMode="auto">
              <a:xfrm>
                <a:off x="2645" y="1398"/>
                <a:ext cx="81" cy="3"/>
              </a:xfrm>
              <a:prstGeom prst="line">
                <a:avLst/>
              </a:prstGeom>
              <a:noFill/>
              <a:ln w="8255">
                <a:solidFill>
                  <a:srgbClr val="000000"/>
                </a:solidFill>
                <a:round/>
                <a:headEnd/>
                <a:tailEnd/>
              </a:ln>
            </p:spPr>
            <p:txBody>
              <a:bodyPr/>
              <a:lstStyle/>
              <a:p>
                <a:endParaRPr lang="ru-RU"/>
              </a:p>
            </p:txBody>
          </p:sp>
          <p:sp>
            <p:nvSpPr>
              <p:cNvPr id="583772" name="Line 1116"/>
              <p:cNvSpPr>
                <a:spLocks noChangeAspect="1" noChangeShapeType="1"/>
              </p:cNvSpPr>
              <p:nvPr/>
            </p:nvSpPr>
            <p:spPr bwMode="auto">
              <a:xfrm flipV="1">
                <a:off x="2546" y="1395"/>
                <a:ext cx="97" cy="20"/>
              </a:xfrm>
              <a:prstGeom prst="line">
                <a:avLst/>
              </a:prstGeom>
              <a:noFill/>
              <a:ln w="8255">
                <a:solidFill>
                  <a:srgbClr val="000000"/>
                </a:solidFill>
                <a:round/>
                <a:headEnd/>
                <a:tailEnd/>
              </a:ln>
            </p:spPr>
            <p:txBody>
              <a:bodyPr/>
              <a:lstStyle/>
              <a:p>
                <a:endParaRPr lang="ru-RU"/>
              </a:p>
            </p:txBody>
          </p:sp>
          <p:sp>
            <p:nvSpPr>
              <p:cNvPr id="583773" name="Line 1117"/>
              <p:cNvSpPr>
                <a:spLocks noChangeAspect="1" noChangeShapeType="1"/>
              </p:cNvSpPr>
              <p:nvPr/>
            </p:nvSpPr>
            <p:spPr bwMode="auto">
              <a:xfrm flipV="1">
                <a:off x="2551" y="1402"/>
                <a:ext cx="98" cy="21"/>
              </a:xfrm>
              <a:prstGeom prst="line">
                <a:avLst/>
              </a:prstGeom>
              <a:noFill/>
              <a:ln w="8255">
                <a:solidFill>
                  <a:srgbClr val="000000"/>
                </a:solidFill>
                <a:round/>
                <a:headEnd/>
                <a:tailEnd/>
              </a:ln>
            </p:spPr>
            <p:txBody>
              <a:bodyPr/>
              <a:lstStyle/>
              <a:p>
                <a:endParaRPr lang="ru-RU"/>
              </a:p>
            </p:txBody>
          </p:sp>
          <p:sp>
            <p:nvSpPr>
              <p:cNvPr id="583774" name="Line 1118"/>
              <p:cNvSpPr>
                <a:spLocks noChangeAspect="1" noChangeShapeType="1"/>
              </p:cNvSpPr>
              <p:nvPr/>
            </p:nvSpPr>
            <p:spPr bwMode="auto">
              <a:xfrm flipH="1">
                <a:off x="2645" y="1388"/>
                <a:ext cx="29" cy="11"/>
              </a:xfrm>
              <a:prstGeom prst="line">
                <a:avLst/>
              </a:prstGeom>
              <a:noFill/>
              <a:ln w="8255">
                <a:solidFill>
                  <a:srgbClr val="000000"/>
                </a:solidFill>
                <a:round/>
                <a:headEnd/>
                <a:tailEnd/>
              </a:ln>
            </p:spPr>
            <p:txBody>
              <a:bodyPr/>
              <a:lstStyle/>
              <a:p>
                <a:endParaRPr lang="ru-RU"/>
              </a:p>
            </p:txBody>
          </p:sp>
          <p:sp>
            <p:nvSpPr>
              <p:cNvPr id="583775" name="Line 1119"/>
              <p:cNvSpPr>
                <a:spLocks noChangeAspect="1" noChangeShapeType="1"/>
              </p:cNvSpPr>
              <p:nvPr/>
            </p:nvSpPr>
            <p:spPr bwMode="auto">
              <a:xfrm flipV="1">
                <a:off x="2468" y="1418"/>
                <a:ext cx="81" cy="17"/>
              </a:xfrm>
              <a:prstGeom prst="line">
                <a:avLst/>
              </a:prstGeom>
              <a:noFill/>
              <a:ln w="8255">
                <a:solidFill>
                  <a:srgbClr val="000000"/>
                </a:solidFill>
                <a:round/>
                <a:headEnd/>
                <a:tailEnd/>
              </a:ln>
            </p:spPr>
            <p:txBody>
              <a:bodyPr/>
              <a:lstStyle/>
              <a:p>
                <a:endParaRPr lang="ru-RU"/>
              </a:p>
            </p:txBody>
          </p:sp>
          <p:sp>
            <p:nvSpPr>
              <p:cNvPr id="583776" name="Line 1120"/>
              <p:cNvSpPr>
                <a:spLocks noChangeAspect="1" noChangeShapeType="1"/>
              </p:cNvSpPr>
              <p:nvPr/>
            </p:nvSpPr>
            <p:spPr bwMode="auto">
              <a:xfrm flipV="1">
                <a:off x="2377" y="1434"/>
                <a:ext cx="92" cy="44"/>
              </a:xfrm>
              <a:prstGeom prst="line">
                <a:avLst/>
              </a:prstGeom>
              <a:noFill/>
              <a:ln w="8255">
                <a:solidFill>
                  <a:srgbClr val="000000"/>
                </a:solidFill>
                <a:round/>
                <a:headEnd/>
                <a:tailEnd/>
              </a:ln>
            </p:spPr>
            <p:txBody>
              <a:bodyPr/>
              <a:lstStyle/>
              <a:p>
                <a:endParaRPr lang="ru-RU"/>
              </a:p>
            </p:txBody>
          </p:sp>
          <p:sp>
            <p:nvSpPr>
              <p:cNvPr id="583777" name="Line 1121"/>
              <p:cNvSpPr>
                <a:spLocks noChangeAspect="1" noChangeShapeType="1"/>
              </p:cNvSpPr>
              <p:nvPr/>
            </p:nvSpPr>
            <p:spPr bwMode="auto">
              <a:xfrm>
                <a:off x="2473" y="1425"/>
                <a:ext cx="1" cy="10"/>
              </a:xfrm>
              <a:prstGeom prst="line">
                <a:avLst/>
              </a:prstGeom>
              <a:noFill/>
              <a:ln w="8255">
                <a:solidFill>
                  <a:srgbClr val="000000"/>
                </a:solidFill>
                <a:round/>
                <a:headEnd/>
                <a:tailEnd/>
              </a:ln>
            </p:spPr>
            <p:txBody>
              <a:bodyPr/>
              <a:lstStyle/>
              <a:p>
                <a:endParaRPr lang="ru-RU"/>
              </a:p>
            </p:txBody>
          </p:sp>
          <p:sp>
            <p:nvSpPr>
              <p:cNvPr id="583778" name="Line 1122"/>
              <p:cNvSpPr>
                <a:spLocks noChangeAspect="1" noChangeShapeType="1"/>
              </p:cNvSpPr>
              <p:nvPr/>
            </p:nvSpPr>
            <p:spPr bwMode="auto">
              <a:xfrm>
                <a:off x="2463" y="1425"/>
                <a:ext cx="1" cy="10"/>
              </a:xfrm>
              <a:prstGeom prst="line">
                <a:avLst/>
              </a:prstGeom>
              <a:noFill/>
              <a:ln w="8255">
                <a:solidFill>
                  <a:srgbClr val="000000"/>
                </a:solidFill>
                <a:round/>
                <a:headEnd/>
                <a:tailEnd/>
              </a:ln>
            </p:spPr>
            <p:txBody>
              <a:bodyPr/>
              <a:lstStyle/>
              <a:p>
                <a:endParaRPr lang="ru-RU"/>
              </a:p>
            </p:txBody>
          </p:sp>
          <p:sp>
            <p:nvSpPr>
              <p:cNvPr id="583779" name="Line 1123"/>
              <p:cNvSpPr>
                <a:spLocks noChangeAspect="1" noChangeShapeType="1"/>
              </p:cNvSpPr>
              <p:nvPr/>
            </p:nvSpPr>
            <p:spPr bwMode="auto">
              <a:xfrm flipV="1">
                <a:off x="2320" y="1474"/>
                <a:ext cx="54" cy="24"/>
              </a:xfrm>
              <a:prstGeom prst="line">
                <a:avLst/>
              </a:prstGeom>
              <a:noFill/>
              <a:ln w="8255">
                <a:solidFill>
                  <a:srgbClr val="000000"/>
                </a:solidFill>
                <a:round/>
                <a:headEnd/>
                <a:tailEnd/>
              </a:ln>
            </p:spPr>
            <p:txBody>
              <a:bodyPr/>
              <a:lstStyle/>
              <a:p>
                <a:endParaRPr lang="ru-RU"/>
              </a:p>
            </p:txBody>
          </p:sp>
          <p:sp>
            <p:nvSpPr>
              <p:cNvPr id="583780" name="Line 1124"/>
              <p:cNvSpPr>
                <a:spLocks noChangeAspect="1" noChangeShapeType="1"/>
              </p:cNvSpPr>
              <p:nvPr/>
            </p:nvSpPr>
            <p:spPr bwMode="auto">
              <a:xfrm flipV="1">
                <a:off x="2327" y="1481"/>
                <a:ext cx="53" cy="23"/>
              </a:xfrm>
              <a:prstGeom prst="line">
                <a:avLst/>
              </a:prstGeom>
              <a:noFill/>
              <a:ln w="8255">
                <a:solidFill>
                  <a:srgbClr val="000000"/>
                </a:solidFill>
                <a:round/>
                <a:headEnd/>
                <a:tailEnd/>
              </a:ln>
            </p:spPr>
            <p:txBody>
              <a:bodyPr/>
              <a:lstStyle/>
              <a:p>
                <a:endParaRPr lang="ru-RU"/>
              </a:p>
            </p:txBody>
          </p:sp>
          <p:sp>
            <p:nvSpPr>
              <p:cNvPr id="583781" name="Line 1125"/>
              <p:cNvSpPr>
                <a:spLocks noChangeAspect="1" noChangeShapeType="1"/>
              </p:cNvSpPr>
              <p:nvPr/>
            </p:nvSpPr>
            <p:spPr bwMode="auto">
              <a:xfrm flipV="1">
                <a:off x="2356" y="1478"/>
                <a:ext cx="21" cy="14"/>
              </a:xfrm>
              <a:prstGeom prst="line">
                <a:avLst/>
              </a:prstGeom>
              <a:noFill/>
              <a:ln w="8255">
                <a:solidFill>
                  <a:srgbClr val="000000"/>
                </a:solidFill>
                <a:round/>
                <a:headEnd/>
                <a:tailEnd/>
              </a:ln>
            </p:spPr>
            <p:txBody>
              <a:bodyPr/>
              <a:lstStyle/>
              <a:p>
                <a:endParaRPr lang="ru-RU"/>
              </a:p>
            </p:txBody>
          </p:sp>
          <p:sp>
            <p:nvSpPr>
              <p:cNvPr id="583782" name="Line 1126"/>
              <p:cNvSpPr>
                <a:spLocks noChangeAspect="1" noChangeShapeType="1"/>
              </p:cNvSpPr>
              <p:nvPr/>
            </p:nvSpPr>
            <p:spPr bwMode="auto">
              <a:xfrm flipH="1">
                <a:off x="2323" y="1454"/>
                <a:ext cx="58" cy="48"/>
              </a:xfrm>
              <a:prstGeom prst="line">
                <a:avLst/>
              </a:prstGeom>
              <a:noFill/>
              <a:ln w="8255">
                <a:solidFill>
                  <a:srgbClr val="000000"/>
                </a:solidFill>
                <a:round/>
                <a:headEnd/>
                <a:tailEnd/>
              </a:ln>
            </p:spPr>
            <p:txBody>
              <a:bodyPr/>
              <a:lstStyle/>
              <a:p>
                <a:endParaRPr lang="ru-RU"/>
              </a:p>
            </p:txBody>
          </p:sp>
          <p:sp>
            <p:nvSpPr>
              <p:cNvPr id="583783" name="Line 1127"/>
              <p:cNvSpPr>
                <a:spLocks noChangeAspect="1" noChangeShapeType="1"/>
              </p:cNvSpPr>
              <p:nvPr/>
            </p:nvSpPr>
            <p:spPr bwMode="auto">
              <a:xfrm>
                <a:off x="2346" y="1436"/>
                <a:ext cx="35" cy="13"/>
              </a:xfrm>
              <a:prstGeom prst="line">
                <a:avLst/>
              </a:prstGeom>
              <a:noFill/>
              <a:ln w="8255">
                <a:solidFill>
                  <a:srgbClr val="000000"/>
                </a:solidFill>
                <a:round/>
                <a:headEnd/>
                <a:tailEnd/>
              </a:ln>
            </p:spPr>
            <p:txBody>
              <a:bodyPr/>
              <a:lstStyle/>
              <a:p>
                <a:endParaRPr lang="ru-RU"/>
              </a:p>
            </p:txBody>
          </p:sp>
          <p:sp>
            <p:nvSpPr>
              <p:cNvPr id="583784" name="Line 1128"/>
              <p:cNvSpPr>
                <a:spLocks noChangeAspect="1" noChangeShapeType="1"/>
              </p:cNvSpPr>
              <p:nvPr/>
            </p:nvSpPr>
            <p:spPr bwMode="auto">
              <a:xfrm>
                <a:off x="2346" y="1447"/>
                <a:ext cx="35" cy="13"/>
              </a:xfrm>
              <a:prstGeom prst="line">
                <a:avLst/>
              </a:prstGeom>
              <a:noFill/>
              <a:ln w="8255">
                <a:solidFill>
                  <a:srgbClr val="000000"/>
                </a:solidFill>
                <a:round/>
                <a:headEnd/>
                <a:tailEnd/>
              </a:ln>
            </p:spPr>
            <p:txBody>
              <a:bodyPr/>
              <a:lstStyle/>
              <a:p>
                <a:endParaRPr lang="ru-RU"/>
              </a:p>
            </p:txBody>
          </p:sp>
          <p:sp>
            <p:nvSpPr>
              <p:cNvPr id="583785" name="Line 1129"/>
              <p:cNvSpPr>
                <a:spLocks noChangeAspect="1" noChangeShapeType="1"/>
              </p:cNvSpPr>
              <p:nvPr/>
            </p:nvSpPr>
            <p:spPr bwMode="auto">
              <a:xfrm flipH="1">
                <a:off x="2381" y="1425"/>
                <a:ext cx="88" cy="29"/>
              </a:xfrm>
              <a:prstGeom prst="line">
                <a:avLst/>
              </a:prstGeom>
              <a:noFill/>
              <a:ln w="8255">
                <a:solidFill>
                  <a:srgbClr val="000000"/>
                </a:solidFill>
                <a:round/>
                <a:headEnd/>
                <a:tailEnd/>
              </a:ln>
            </p:spPr>
            <p:txBody>
              <a:bodyPr/>
              <a:lstStyle/>
              <a:p>
                <a:endParaRPr lang="ru-RU"/>
              </a:p>
            </p:txBody>
          </p:sp>
          <p:sp>
            <p:nvSpPr>
              <p:cNvPr id="583786" name="Line 1130"/>
              <p:cNvSpPr>
                <a:spLocks noChangeAspect="1" noChangeShapeType="1"/>
              </p:cNvSpPr>
              <p:nvPr/>
            </p:nvSpPr>
            <p:spPr bwMode="auto">
              <a:xfrm flipH="1">
                <a:off x="2346" y="1395"/>
                <a:ext cx="59" cy="47"/>
              </a:xfrm>
              <a:prstGeom prst="line">
                <a:avLst/>
              </a:prstGeom>
              <a:noFill/>
              <a:ln w="8255">
                <a:solidFill>
                  <a:srgbClr val="000000"/>
                </a:solidFill>
                <a:round/>
                <a:headEnd/>
                <a:tailEnd/>
              </a:ln>
            </p:spPr>
            <p:txBody>
              <a:bodyPr/>
              <a:lstStyle/>
              <a:p>
                <a:endParaRPr lang="ru-RU"/>
              </a:p>
            </p:txBody>
          </p:sp>
          <p:sp>
            <p:nvSpPr>
              <p:cNvPr id="583787" name="Line 1131"/>
              <p:cNvSpPr>
                <a:spLocks noChangeAspect="1" noChangeShapeType="1"/>
              </p:cNvSpPr>
              <p:nvPr/>
            </p:nvSpPr>
            <p:spPr bwMode="auto">
              <a:xfrm flipV="1">
                <a:off x="2241" y="1442"/>
                <a:ext cx="105" cy="11"/>
              </a:xfrm>
              <a:prstGeom prst="line">
                <a:avLst/>
              </a:prstGeom>
              <a:noFill/>
              <a:ln w="8255">
                <a:solidFill>
                  <a:srgbClr val="000000"/>
                </a:solidFill>
                <a:round/>
                <a:headEnd/>
                <a:tailEnd/>
              </a:ln>
            </p:spPr>
            <p:txBody>
              <a:bodyPr/>
              <a:lstStyle/>
              <a:p>
                <a:endParaRPr lang="ru-RU"/>
              </a:p>
            </p:txBody>
          </p:sp>
          <p:sp>
            <p:nvSpPr>
              <p:cNvPr id="583788" name="Line 1132"/>
              <p:cNvSpPr>
                <a:spLocks noChangeAspect="1" noChangeShapeType="1"/>
              </p:cNvSpPr>
              <p:nvPr/>
            </p:nvSpPr>
            <p:spPr bwMode="auto">
              <a:xfrm>
                <a:off x="2371" y="1364"/>
                <a:ext cx="34" cy="26"/>
              </a:xfrm>
              <a:prstGeom prst="line">
                <a:avLst/>
              </a:prstGeom>
              <a:noFill/>
              <a:ln w="8255">
                <a:solidFill>
                  <a:srgbClr val="000000"/>
                </a:solidFill>
                <a:round/>
                <a:headEnd/>
                <a:tailEnd/>
              </a:ln>
            </p:spPr>
            <p:txBody>
              <a:bodyPr/>
              <a:lstStyle/>
              <a:p>
                <a:endParaRPr lang="ru-RU"/>
              </a:p>
            </p:txBody>
          </p:sp>
          <p:sp>
            <p:nvSpPr>
              <p:cNvPr id="583789" name="Line 1133"/>
              <p:cNvSpPr>
                <a:spLocks noChangeAspect="1" noChangeShapeType="1"/>
              </p:cNvSpPr>
              <p:nvPr/>
            </p:nvSpPr>
            <p:spPr bwMode="auto">
              <a:xfrm>
                <a:off x="2371" y="1375"/>
                <a:ext cx="34" cy="26"/>
              </a:xfrm>
              <a:prstGeom prst="line">
                <a:avLst/>
              </a:prstGeom>
              <a:noFill/>
              <a:ln w="8255">
                <a:solidFill>
                  <a:srgbClr val="000000"/>
                </a:solidFill>
                <a:round/>
                <a:headEnd/>
                <a:tailEnd/>
              </a:ln>
            </p:spPr>
            <p:txBody>
              <a:bodyPr/>
              <a:lstStyle/>
              <a:p>
                <a:endParaRPr lang="ru-RU"/>
              </a:p>
            </p:txBody>
          </p:sp>
          <p:sp>
            <p:nvSpPr>
              <p:cNvPr id="583790" name="Line 1134"/>
              <p:cNvSpPr>
                <a:spLocks noChangeAspect="1" noChangeShapeType="1"/>
              </p:cNvSpPr>
              <p:nvPr/>
            </p:nvSpPr>
            <p:spPr bwMode="auto">
              <a:xfrm flipH="1">
                <a:off x="2405" y="1364"/>
                <a:ext cx="94" cy="31"/>
              </a:xfrm>
              <a:prstGeom prst="line">
                <a:avLst/>
              </a:prstGeom>
              <a:noFill/>
              <a:ln w="8255">
                <a:solidFill>
                  <a:srgbClr val="000000"/>
                </a:solidFill>
                <a:round/>
                <a:headEnd/>
                <a:tailEnd/>
              </a:ln>
            </p:spPr>
            <p:txBody>
              <a:bodyPr/>
              <a:lstStyle/>
              <a:p>
                <a:endParaRPr lang="ru-RU"/>
              </a:p>
            </p:txBody>
          </p:sp>
          <p:sp>
            <p:nvSpPr>
              <p:cNvPr id="583791" name="Line 1135"/>
              <p:cNvSpPr>
                <a:spLocks noChangeAspect="1" noChangeShapeType="1"/>
              </p:cNvSpPr>
              <p:nvPr/>
            </p:nvSpPr>
            <p:spPr bwMode="auto">
              <a:xfrm flipH="1">
                <a:off x="2371" y="1316"/>
                <a:ext cx="81" cy="54"/>
              </a:xfrm>
              <a:prstGeom prst="line">
                <a:avLst/>
              </a:prstGeom>
              <a:noFill/>
              <a:ln w="8255">
                <a:solidFill>
                  <a:srgbClr val="000000"/>
                </a:solidFill>
                <a:round/>
                <a:headEnd/>
                <a:tailEnd/>
              </a:ln>
            </p:spPr>
            <p:txBody>
              <a:bodyPr/>
              <a:lstStyle/>
              <a:p>
                <a:endParaRPr lang="ru-RU"/>
              </a:p>
            </p:txBody>
          </p:sp>
          <p:sp>
            <p:nvSpPr>
              <p:cNvPr id="583792" name="Line 1136"/>
              <p:cNvSpPr>
                <a:spLocks noChangeAspect="1" noChangeShapeType="1"/>
              </p:cNvSpPr>
              <p:nvPr/>
            </p:nvSpPr>
            <p:spPr bwMode="auto">
              <a:xfrm flipH="1" flipV="1">
                <a:off x="2452" y="1321"/>
                <a:ext cx="76" cy="4"/>
              </a:xfrm>
              <a:prstGeom prst="line">
                <a:avLst/>
              </a:prstGeom>
              <a:noFill/>
              <a:ln w="8255">
                <a:solidFill>
                  <a:srgbClr val="000000"/>
                </a:solidFill>
                <a:round/>
                <a:headEnd/>
                <a:tailEnd/>
              </a:ln>
            </p:spPr>
            <p:txBody>
              <a:bodyPr/>
              <a:lstStyle/>
              <a:p>
                <a:endParaRPr lang="ru-RU"/>
              </a:p>
            </p:txBody>
          </p:sp>
          <p:sp>
            <p:nvSpPr>
              <p:cNvPr id="583793" name="Line 1137"/>
              <p:cNvSpPr>
                <a:spLocks noChangeAspect="1" noChangeShapeType="1"/>
              </p:cNvSpPr>
              <p:nvPr/>
            </p:nvSpPr>
            <p:spPr bwMode="auto">
              <a:xfrm flipH="1" flipV="1">
                <a:off x="2452" y="1310"/>
                <a:ext cx="76" cy="4"/>
              </a:xfrm>
              <a:prstGeom prst="line">
                <a:avLst/>
              </a:prstGeom>
              <a:noFill/>
              <a:ln w="8255">
                <a:solidFill>
                  <a:srgbClr val="000000"/>
                </a:solidFill>
                <a:round/>
                <a:headEnd/>
                <a:tailEnd/>
              </a:ln>
            </p:spPr>
            <p:txBody>
              <a:bodyPr/>
              <a:lstStyle/>
              <a:p>
                <a:endParaRPr lang="ru-RU"/>
              </a:p>
            </p:txBody>
          </p:sp>
          <p:sp>
            <p:nvSpPr>
              <p:cNvPr id="583794" name="Line 1138"/>
              <p:cNvSpPr>
                <a:spLocks noChangeAspect="1" noChangeShapeType="1"/>
              </p:cNvSpPr>
              <p:nvPr/>
            </p:nvSpPr>
            <p:spPr bwMode="auto">
              <a:xfrm flipH="1">
                <a:off x="2527" y="1282"/>
                <a:ext cx="98" cy="37"/>
              </a:xfrm>
              <a:prstGeom prst="line">
                <a:avLst/>
              </a:prstGeom>
              <a:noFill/>
              <a:ln w="8255">
                <a:solidFill>
                  <a:srgbClr val="000000"/>
                </a:solidFill>
                <a:round/>
                <a:headEnd/>
                <a:tailEnd/>
              </a:ln>
            </p:spPr>
            <p:txBody>
              <a:bodyPr/>
              <a:lstStyle/>
              <a:p>
                <a:endParaRPr lang="ru-RU"/>
              </a:p>
            </p:txBody>
          </p:sp>
          <p:sp>
            <p:nvSpPr>
              <p:cNvPr id="583795" name="Line 1139"/>
              <p:cNvSpPr>
                <a:spLocks noChangeAspect="1" noChangeShapeType="1"/>
              </p:cNvSpPr>
              <p:nvPr/>
            </p:nvSpPr>
            <p:spPr bwMode="auto">
              <a:xfrm flipV="1">
                <a:off x="2499" y="1319"/>
                <a:ext cx="29" cy="46"/>
              </a:xfrm>
              <a:prstGeom prst="line">
                <a:avLst/>
              </a:prstGeom>
              <a:noFill/>
              <a:ln w="8255">
                <a:solidFill>
                  <a:srgbClr val="000000"/>
                </a:solidFill>
                <a:round/>
                <a:headEnd/>
                <a:tailEnd/>
              </a:ln>
            </p:spPr>
            <p:txBody>
              <a:bodyPr/>
              <a:lstStyle/>
              <a:p>
                <a:endParaRPr lang="ru-RU"/>
              </a:p>
            </p:txBody>
          </p:sp>
          <p:sp>
            <p:nvSpPr>
              <p:cNvPr id="583796" name="Line 1140"/>
              <p:cNvSpPr>
                <a:spLocks noChangeAspect="1" noChangeShapeType="1"/>
              </p:cNvSpPr>
              <p:nvPr/>
            </p:nvSpPr>
            <p:spPr bwMode="auto">
              <a:xfrm flipH="1" flipV="1">
                <a:off x="2624" y="1287"/>
                <a:ext cx="83" cy="15"/>
              </a:xfrm>
              <a:prstGeom prst="line">
                <a:avLst/>
              </a:prstGeom>
              <a:noFill/>
              <a:ln w="8255">
                <a:solidFill>
                  <a:srgbClr val="000000"/>
                </a:solidFill>
                <a:round/>
                <a:headEnd/>
                <a:tailEnd/>
              </a:ln>
            </p:spPr>
            <p:txBody>
              <a:bodyPr/>
              <a:lstStyle/>
              <a:p>
                <a:endParaRPr lang="ru-RU"/>
              </a:p>
            </p:txBody>
          </p:sp>
          <p:sp>
            <p:nvSpPr>
              <p:cNvPr id="583797" name="Line 1141"/>
              <p:cNvSpPr>
                <a:spLocks noChangeAspect="1" noChangeShapeType="1"/>
              </p:cNvSpPr>
              <p:nvPr/>
            </p:nvSpPr>
            <p:spPr bwMode="auto">
              <a:xfrm flipH="1" flipV="1">
                <a:off x="2624" y="1276"/>
                <a:ext cx="83" cy="15"/>
              </a:xfrm>
              <a:prstGeom prst="line">
                <a:avLst/>
              </a:prstGeom>
              <a:noFill/>
              <a:ln w="8255">
                <a:solidFill>
                  <a:srgbClr val="000000"/>
                </a:solidFill>
                <a:round/>
                <a:headEnd/>
                <a:tailEnd/>
              </a:ln>
            </p:spPr>
            <p:txBody>
              <a:bodyPr/>
              <a:lstStyle/>
              <a:p>
                <a:endParaRPr lang="ru-RU"/>
              </a:p>
            </p:txBody>
          </p:sp>
          <p:sp>
            <p:nvSpPr>
              <p:cNvPr id="583798" name="Line 1142"/>
              <p:cNvSpPr>
                <a:spLocks noChangeAspect="1" noChangeShapeType="1"/>
              </p:cNvSpPr>
              <p:nvPr/>
            </p:nvSpPr>
            <p:spPr bwMode="auto">
              <a:xfrm flipH="1">
                <a:off x="2707" y="1270"/>
                <a:ext cx="98" cy="26"/>
              </a:xfrm>
              <a:prstGeom prst="line">
                <a:avLst/>
              </a:prstGeom>
              <a:noFill/>
              <a:ln w="8255">
                <a:solidFill>
                  <a:srgbClr val="000000"/>
                </a:solidFill>
                <a:round/>
                <a:headEnd/>
                <a:tailEnd/>
              </a:ln>
            </p:spPr>
            <p:txBody>
              <a:bodyPr/>
              <a:lstStyle/>
              <a:p>
                <a:endParaRPr lang="ru-RU"/>
              </a:p>
            </p:txBody>
          </p:sp>
          <p:sp>
            <p:nvSpPr>
              <p:cNvPr id="583799" name="Line 1143"/>
              <p:cNvSpPr>
                <a:spLocks noChangeAspect="1" noChangeShapeType="1"/>
              </p:cNvSpPr>
              <p:nvPr/>
            </p:nvSpPr>
            <p:spPr bwMode="auto">
              <a:xfrm flipV="1">
                <a:off x="2707" y="1295"/>
                <a:ext cx="0" cy="41"/>
              </a:xfrm>
              <a:prstGeom prst="line">
                <a:avLst/>
              </a:prstGeom>
              <a:noFill/>
              <a:ln w="8255">
                <a:solidFill>
                  <a:srgbClr val="000000"/>
                </a:solidFill>
                <a:round/>
                <a:headEnd/>
                <a:tailEnd/>
              </a:ln>
            </p:spPr>
            <p:txBody>
              <a:bodyPr/>
              <a:lstStyle/>
              <a:p>
                <a:endParaRPr lang="ru-RU"/>
              </a:p>
            </p:txBody>
          </p:sp>
          <p:sp>
            <p:nvSpPr>
              <p:cNvPr id="583800" name="Line 1144"/>
              <p:cNvSpPr>
                <a:spLocks noChangeAspect="1" noChangeShapeType="1"/>
              </p:cNvSpPr>
              <p:nvPr/>
            </p:nvSpPr>
            <p:spPr bwMode="auto">
              <a:xfrm flipH="1" flipV="1">
                <a:off x="2804" y="1276"/>
                <a:ext cx="62" cy="33"/>
              </a:xfrm>
              <a:prstGeom prst="line">
                <a:avLst/>
              </a:prstGeom>
              <a:noFill/>
              <a:ln w="8255">
                <a:solidFill>
                  <a:srgbClr val="000000"/>
                </a:solidFill>
                <a:round/>
                <a:headEnd/>
                <a:tailEnd/>
              </a:ln>
            </p:spPr>
            <p:txBody>
              <a:bodyPr/>
              <a:lstStyle/>
              <a:p>
                <a:endParaRPr lang="ru-RU"/>
              </a:p>
            </p:txBody>
          </p:sp>
          <p:sp>
            <p:nvSpPr>
              <p:cNvPr id="583801" name="Line 1145"/>
              <p:cNvSpPr>
                <a:spLocks noChangeAspect="1" noChangeShapeType="1"/>
              </p:cNvSpPr>
              <p:nvPr/>
            </p:nvSpPr>
            <p:spPr bwMode="auto">
              <a:xfrm flipH="1" flipV="1">
                <a:off x="2804" y="1265"/>
                <a:ext cx="62" cy="33"/>
              </a:xfrm>
              <a:prstGeom prst="line">
                <a:avLst/>
              </a:prstGeom>
              <a:noFill/>
              <a:ln w="8255">
                <a:solidFill>
                  <a:srgbClr val="000000"/>
                </a:solidFill>
                <a:round/>
                <a:headEnd/>
                <a:tailEnd/>
              </a:ln>
            </p:spPr>
            <p:txBody>
              <a:bodyPr/>
              <a:lstStyle/>
              <a:p>
                <a:endParaRPr lang="ru-RU"/>
              </a:p>
            </p:txBody>
          </p:sp>
          <p:sp>
            <p:nvSpPr>
              <p:cNvPr id="583802" name="Line 1146"/>
              <p:cNvSpPr>
                <a:spLocks noChangeAspect="1" noChangeShapeType="1"/>
              </p:cNvSpPr>
              <p:nvPr/>
            </p:nvSpPr>
            <p:spPr bwMode="auto">
              <a:xfrm flipV="1">
                <a:off x="2799" y="1304"/>
                <a:ext cx="67" cy="36"/>
              </a:xfrm>
              <a:prstGeom prst="line">
                <a:avLst/>
              </a:prstGeom>
              <a:noFill/>
              <a:ln w="8255">
                <a:solidFill>
                  <a:srgbClr val="000000"/>
                </a:solidFill>
                <a:round/>
                <a:headEnd/>
                <a:tailEnd/>
              </a:ln>
            </p:spPr>
            <p:txBody>
              <a:bodyPr/>
              <a:lstStyle/>
              <a:p>
                <a:endParaRPr lang="ru-RU"/>
              </a:p>
            </p:txBody>
          </p:sp>
          <p:sp>
            <p:nvSpPr>
              <p:cNvPr id="583803" name="Line 1147"/>
              <p:cNvSpPr>
                <a:spLocks noChangeAspect="1" noChangeShapeType="1"/>
              </p:cNvSpPr>
              <p:nvPr/>
            </p:nvSpPr>
            <p:spPr bwMode="auto">
              <a:xfrm flipH="1" flipV="1">
                <a:off x="2799" y="1339"/>
                <a:ext cx="38" cy="27"/>
              </a:xfrm>
              <a:prstGeom prst="line">
                <a:avLst/>
              </a:prstGeom>
              <a:noFill/>
              <a:ln w="8255">
                <a:solidFill>
                  <a:srgbClr val="000000"/>
                </a:solidFill>
                <a:round/>
                <a:headEnd/>
                <a:tailEnd/>
              </a:ln>
            </p:spPr>
            <p:txBody>
              <a:bodyPr/>
              <a:lstStyle/>
              <a:p>
                <a:endParaRPr lang="ru-RU"/>
              </a:p>
            </p:txBody>
          </p:sp>
          <p:sp>
            <p:nvSpPr>
              <p:cNvPr id="583804" name="Line 1148"/>
              <p:cNvSpPr>
                <a:spLocks noChangeAspect="1" noChangeShapeType="1"/>
              </p:cNvSpPr>
              <p:nvPr/>
            </p:nvSpPr>
            <p:spPr bwMode="auto">
              <a:xfrm>
                <a:off x="2707" y="1330"/>
                <a:ext cx="92" cy="5"/>
              </a:xfrm>
              <a:prstGeom prst="line">
                <a:avLst/>
              </a:prstGeom>
              <a:noFill/>
              <a:ln w="8255">
                <a:solidFill>
                  <a:srgbClr val="000000"/>
                </a:solidFill>
                <a:round/>
                <a:headEnd/>
                <a:tailEnd/>
              </a:ln>
            </p:spPr>
            <p:txBody>
              <a:bodyPr/>
              <a:lstStyle/>
              <a:p>
                <a:endParaRPr lang="ru-RU"/>
              </a:p>
            </p:txBody>
          </p:sp>
          <p:sp>
            <p:nvSpPr>
              <p:cNvPr id="583805" name="Line 1149"/>
              <p:cNvSpPr>
                <a:spLocks noChangeAspect="1" noChangeShapeType="1"/>
              </p:cNvSpPr>
              <p:nvPr/>
            </p:nvSpPr>
            <p:spPr bwMode="auto">
              <a:xfrm>
                <a:off x="2707" y="1341"/>
                <a:ext cx="92" cy="4"/>
              </a:xfrm>
              <a:prstGeom prst="line">
                <a:avLst/>
              </a:prstGeom>
              <a:noFill/>
              <a:ln w="8255">
                <a:solidFill>
                  <a:srgbClr val="000000"/>
                </a:solidFill>
                <a:round/>
                <a:headEnd/>
                <a:tailEnd/>
              </a:ln>
            </p:spPr>
            <p:txBody>
              <a:bodyPr/>
              <a:lstStyle/>
              <a:p>
                <a:endParaRPr lang="ru-RU"/>
              </a:p>
            </p:txBody>
          </p:sp>
          <p:sp>
            <p:nvSpPr>
              <p:cNvPr id="583806" name="Line 1150"/>
              <p:cNvSpPr>
                <a:spLocks noChangeAspect="1" noChangeShapeType="1"/>
              </p:cNvSpPr>
              <p:nvPr/>
            </p:nvSpPr>
            <p:spPr bwMode="auto">
              <a:xfrm flipV="1">
                <a:off x="2768" y="1363"/>
                <a:ext cx="66" cy="18"/>
              </a:xfrm>
              <a:prstGeom prst="line">
                <a:avLst/>
              </a:prstGeom>
              <a:noFill/>
              <a:ln w="8255">
                <a:solidFill>
                  <a:srgbClr val="000000"/>
                </a:solidFill>
                <a:round/>
                <a:headEnd/>
                <a:tailEnd/>
              </a:ln>
            </p:spPr>
            <p:txBody>
              <a:bodyPr/>
              <a:lstStyle/>
              <a:p>
                <a:endParaRPr lang="ru-RU"/>
              </a:p>
            </p:txBody>
          </p:sp>
          <p:sp>
            <p:nvSpPr>
              <p:cNvPr id="583807" name="Line 1151"/>
              <p:cNvSpPr>
                <a:spLocks noChangeAspect="1" noChangeShapeType="1"/>
              </p:cNvSpPr>
              <p:nvPr/>
            </p:nvSpPr>
            <p:spPr bwMode="auto">
              <a:xfrm flipV="1">
                <a:off x="2773" y="1370"/>
                <a:ext cx="68" cy="18"/>
              </a:xfrm>
              <a:prstGeom prst="line">
                <a:avLst/>
              </a:prstGeom>
              <a:noFill/>
              <a:ln w="8255">
                <a:solidFill>
                  <a:srgbClr val="000000"/>
                </a:solidFill>
                <a:round/>
                <a:headEnd/>
                <a:tailEnd/>
              </a:ln>
            </p:spPr>
            <p:txBody>
              <a:bodyPr/>
              <a:lstStyle/>
              <a:p>
                <a:endParaRPr lang="ru-RU"/>
              </a:p>
            </p:txBody>
          </p:sp>
          <p:sp>
            <p:nvSpPr>
              <p:cNvPr id="583808" name="Line 1152"/>
              <p:cNvSpPr>
                <a:spLocks noChangeAspect="1" noChangeShapeType="1"/>
              </p:cNvSpPr>
              <p:nvPr/>
            </p:nvSpPr>
            <p:spPr bwMode="auto">
              <a:xfrm flipV="1">
                <a:off x="2674" y="1383"/>
                <a:ext cx="98" cy="5"/>
              </a:xfrm>
              <a:prstGeom prst="line">
                <a:avLst/>
              </a:prstGeom>
              <a:noFill/>
              <a:ln w="8255">
                <a:solidFill>
                  <a:srgbClr val="000000"/>
                </a:solidFill>
                <a:round/>
                <a:headEnd/>
                <a:tailEnd/>
              </a:ln>
            </p:spPr>
            <p:txBody>
              <a:bodyPr/>
              <a:lstStyle/>
              <a:p>
                <a:endParaRPr lang="ru-RU"/>
              </a:p>
            </p:txBody>
          </p:sp>
          <p:sp>
            <p:nvSpPr>
              <p:cNvPr id="583809" name="Line 1153"/>
              <p:cNvSpPr>
                <a:spLocks noChangeAspect="1" noChangeShapeType="1"/>
              </p:cNvSpPr>
              <p:nvPr/>
            </p:nvSpPr>
            <p:spPr bwMode="auto">
              <a:xfrm>
                <a:off x="2182" y="1355"/>
                <a:ext cx="63" cy="94"/>
              </a:xfrm>
              <a:prstGeom prst="line">
                <a:avLst/>
              </a:prstGeom>
              <a:noFill/>
              <a:ln w="8255">
                <a:solidFill>
                  <a:srgbClr val="000000"/>
                </a:solidFill>
                <a:round/>
                <a:headEnd/>
                <a:tailEnd/>
              </a:ln>
            </p:spPr>
            <p:txBody>
              <a:bodyPr/>
              <a:lstStyle/>
              <a:p>
                <a:endParaRPr lang="ru-RU"/>
              </a:p>
            </p:txBody>
          </p:sp>
          <p:sp>
            <p:nvSpPr>
              <p:cNvPr id="583810" name="Line 1154"/>
              <p:cNvSpPr>
                <a:spLocks noChangeAspect="1" noChangeShapeType="1"/>
              </p:cNvSpPr>
              <p:nvPr/>
            </p:nvSpPr>
            <p:spPr bwMode="auto">
              <a:xfrm>
                <a:off x="2175" y="1363"/>
                <a:ext cx="64" cy="93"/>
              </a:xfrm>
              <a:prstGeom prst="line">
                <a:avLst/>
              </a:prstGeom>
              <a:noFill/>
              <a:ln w="8255">
                <a:solidFill>
                  <a:srgbClr val="000000"/>
                </a:solidFill>
                <a:round/>
                <a:headEnd/>
                <a:tailEnd/>
              </a:ln>
            </p:spPr>
            <p:txBody>
              <a:bodyPr/>
              <a:lstStyle/>
              <a:p>
                <a:endParaRPr lang="ru-RU"/>
              </a:p>
            </p:txBody>
          </p:sp>
          <p:sp>
            <p:nvSpPr>
              <p:cNvPr id="583811" name="Line 1155"/>
              <p:cNvSpPr>
                <a:spLocks noChangeAspect="1" noChangeShapeType="1"/>
              </p:cNvSpPr>
              <p:nvPr/>
            </p:nvSpPr>
            <p:spPr bwMode="auto">
              <a:xfrm flipV="1">
                <a:off x="2189" y="1452"/>
                <a:ext cx="52" cy="105"/>
              </a:xfrm>
              <a:prstGeom prst="line">
                <a:avLst/>
              </a:prstGeom>
              <a:noFill/>
              <a:ln w="8255">
                <a:solidFill>
                  <a:srgbClr val="000000"/>
                </a:solidFill>
                <a:round/>
                <a:headEnd/>
                <a:tailEnd/>
              </a:ln>
            </p:spPr>
            <p:txBody>
              <a:bodyPr/>
              <a:lstStyle/>
              <a:p>
                <a:endParaRPr lang="ru-RU"/>
              </a:p>
            </p:txBody>
          </p:sp>
          <p:sp>
            <p:nvSpPr>
              <p:cNvPr id="583812" name="Line 1156"/>
              <p:cNvSpPr>
                <a:spLocks noChangeAspect="1" noChangeShapeType="1"/>
              </p:cNvSpPr>
              <p:nvPr/>
            </p:nvSpPr>
            <p:spPr bwMode="auto">
              <a:xfrm>
                <a:off x="2028" y="1466"/>
                <a:ext cx="62" cy="94"/>
              </a:xfrm>
              <a:prstGeom prst="line">
                <a:avLst/>
              </a:prstGeom>
              <a:noFill/>
              <a:ln w="8255">
                <a:solidFill>
                  <a:srgbClr val="000000"/>
                </a:solidFill>
                <a:round/>
                <a:headEnd/>
                <a:tailEnd/>
              </a:ln>
            </p:spPr>
            <p:txBody>
              <a:bodyPr/>
              <a:lstStyle/>
              <a:p>
                <a:endParaRPr lang="ru-RU"/>
              </a:p>
            </p:txBody>
          </p:sp>
          <p:sp>
            <p:nvSpPr>
              <p:cNvPr id="583813" name="Line 1157"/>
              <p:cNvSpPr>
                <a:spLocks noChangeAspect="1" noChangeShapeType="1"/>
              </p:cNvSpPr>
              <p:nvPr/>
            </p:nvSpPr>
            <p:spPr bwMode="auto">
              <a:xfrm flipH="1">
                <a:off x="2093" y="1559"/>
                <a:ext cx="100" cy="5"/>
              </a:xfrm>
              <a:prstGeom prst="line">
                <a:avLst/>
              </a:prstGeom>
              <a:noFill/>
              <a:ln w="8255">
                <a:solidFill>
                  <a:srgbClr val="000000"/>
                </a:solidFill>
                <a:round/>
                <a:headEnd/>
                <a:tailEnd/>
              </a:ln>
            </p:spPr>
            <p:txBody>
              <a:bodyPr/>
              <a:lstStyle/>
              <a:p>
                <a:endParaRPr lang="ru-RU"/>
              </a:p>
            </p:txBody>
          </p:sp>
          <p:sp>
            <p:nvSpPr>
              <p:cNvPr id="583814" name="Line 1158"/>
              <p:cNvSpPr>
                <a:spLocks noChangeAspect="1" noChangeShapeType="1"/>
              </p:cNvSpPr>
              <p:nvPr/>
            </p:nvSpPr>
            <p:spPr bwMode="auto">
              <a:xfrm flipH="1">
                <a:off x="2086" y="1553"/>
                <a:ext cx="101" cy="4"/>
              </a:xfrm>
              <a:prstGeom prst="line">
                <a:avLst/>
              </a:prstGeom>
              <a:noFill/>
              <a:ln w="8255">
                <a:solidFill>
                  <a:srgbClr val="000000"/>
                </a:solidFill>
                <a:round/>
                <a:headEnd/>
                <a:tailEnd/>
              </a:ln>
            </p:spPr>
            <p:txBody>
              <a:bodyPr/>
              <a:lstStyle/>
              <a:p>
                <a:endParaRPr lang="ru-RU"/>
              </a:p>
            </p:txBody>
          </p:sp>
          <p:sp>
            <p:nvSpPr>
              <p:cNvPr id="583815" name="Line 1159"/>
              <p:cNvSpPr>
                <a:spLocks noChangeAspect="1" noChangeShapeType="1"/>
              </p:cNvSpPr>
              <p:nvPr/>
            </p:nvSpPr>
            <p:spPr bwMode="auto">
              <a:xfrm flipH="1">
                <a:off x="2033" y="1366"/>
                <a:ext cx="47" cy="101"/>
              </a:xfrm>
              <a:prstGeom prst="line">
                <a:avLst/>
              </a:prstGeom>
              <a:noFill/>
              <a:ln w="8255">
                <a:solidFill>
                  <a:srgbClr val="000000"/>
                </a:solidFill>
                <a:round/>
                <a:headEnd/>
                <a:tailEnd/>
              </a:ln>
            </p:spPr>
            <p:txBody>
              <a:bodyPr/>
              <a:lstStyle/>
              <a:p>
                <a:endParaRPr lang="ru-RU"/>
              </a:p>
            </p:txBody>
          </p:sp>
          <p:sp>
            <p:nvSpPr>
              <p:cNvPr id="583816" name="Line 1160"/>
              <p:cNvSpPr>
                <a:spLocks noChangeAspect="1" noChangeShapeType="1"/>
              </p:cNvSpPr>
              <p:nvPr/>
            </p:nvSpPr>
            <p:spPr bwMode="auto">
              <a:xfrm flipH="1">
                <a:off x="2024" y="1366"/>
                <a:ext cx="47" cy="101"/>
              </a:xfrm>
              <a:prstGeom prst="line">
                <a:avLst/>
              </a:prstGeom>
              <a:noFill/>
              <a:ln w="8255">
                <a:solidFill>
                  <a:srgbClr val="000000"/>
                </a:solidFill>
                <a:round/>
                <a:headEnd/>
                <a:tailEnd/>
              </a:ln>
            </p:spPr>
            <p:txBody>
              <a:bodyPr/>
              <a:lstStyle/>
              <a:p>
                <a:endParaRPr lang="ru-RU"/>
              </a:p>
            </p:txBody>
          </p:sp>
          <p:sp>
            <p:nvSpPr>
              <p:cNvPr id="583817" name="Line 1161"/>
              <p:cNvSpPr>
                <a:spLocks noChangeAspect="1" noChangeShapeType="1"/>
              </p:cNvSpPr>
              <p:nvPr/>
            </p:nvSpPr>
            <p:spPr bwMode="auto">
              <a:xfrm>
                <a:off x="1923" y="1461"/>
                <a:ext cx="105" cy="6"/>
              </a:xfrm>
              <a:prstGeom prst="line">
                <a:avLst/>
              </a:prstGeom>
              <a:noFill/>
              <a:ln w="8255">
                <a:solidFill>
                  <a:srgbClr val="000000"/>
                </a:solidFill>
                <a:round/>
                <a:headEnd/>
                <a:tailEnd/>
              </a:ln>
            </p:spPr>
            <p:txBody>
              <a:bodyPr/>
              <a:lstStyle/>
              <a:p>
                <a:endParaRPr lang="ru-RU"/>
              </a:p>
            </p:txBody>
          </p:sp>
          <p:sp>
            <p:nvSpPr>
              <p:cNvPr id="583818" name="Line 1162"/>
              <p:cNvSpPr>
                <a:spLocks noChangeAspect="1" noChangeShapeType="1"/>
              </p:cNvSpPr>
              <p:nvPr/>
            </p:nvSpPr>
            <p:spPr bwMode="auto">
              <a:xfrm flipH="1">
                <a:off x="2075" y="1359"/>
                <a:ext cx="104" cy="7"/>
              </a:xfrm>
              <a:prstGeom prst="line">
                <a:avLst/>
              </a:prstGeom>
              <a:noFill/>
              <a:ln w="8255">
                <a:solidFill>
                  <a:srgbClr val="000000"/>
                </a:solidFill>
                <a:round/>
                <a:headEnd/>
                <a:tailEnd/>
              </a:ln>
            </p:spPr>
            <p:txBody>
              <a:bodyPr/>
              <a:lstStyle/>
              <a:p>
                <a:endParaRPr lang="ru-RU"/>
              </a:p>
            </p:txBody>
          </p:sp>
          <p:sp>
            <p:nvSpPr>
              <p:cNvPr id="583819" name="Line 1163"/>
              <p:cNvSpPr>
                <a:spLocks noChangeAspect="1" noChangeShapeType="1"/>
              </p:cNvSpPr>
              <p:nvPr/>
            </p:nvSpPr>
            <p:spPr bwMode="auto">
              <a:xfrm flipV="1">
                <a:off x="1857" y="1458"/>
                <a:ext cx="63" cy="3"/>
              </a:xfrm>
              <a:prstGeom prst="line">
                <a:avLst/>
              </a:prstGeom>
              <a:noFill/>
              <a:ln w="8255">
                <a:solidFill>
                  <a:srgbClr val="000000"/>
                </a:solidFill>
                <a:round/>
                <a:headEnd/>
                <a:tailEnd/>
              </a:ln>
            </p:spPr>
            <p:txBody>
              <a:bodyPr/>
              <a:lstStyle/>
              <a:p>
                <a:endParaRPr lang="ru-RU"/>
              </a:p>
            </p:txBody>
          </p:sp>
          <p:sp>
            <p:nvSpPr>
              <p:cNvPr id="583820" name="Line 1164"/>
              <p:cNvSpPr>
                <a:spLocks noChangeAspect="1" noChangeShapeType="1"/>
              </p:cNvSpPr>
              <p:nvPr/>
            </p:nvSpPr>
            <p:spPr bwMode="auto">
              <a:xfrm flipV="1">
                <a:off x="1863" y="1464"/>
                <a:ext cx="63" cy="6"/>
              </a:xfrm>
              <a:prstGeom prst="line">
                <a:avLst/>
              </a:prstGeom>
              <a:noFill/>
              <a:ln w="8255">
                <a:solidFill>
                  <a:srgbClr val="000000"/>
                </a:solidFill>
                <a:round/>
                <a:headEnd/>
                <a:tailEnd/>
              </a:ln>
            </p:spPr>
            <p:txBody>
              <a:bodyPr/>
              <a:lstStyle/>
              <a:p>
                <a:endParaRPr lang="ru-RU"/>
              </a:p>
            </p:txBody>
          </p:sp>
          <p:sp>
            <p:nvSpPr>
              <p:cNvPr id="583821" name="Line 1165"/>
              <p:cNvSpPr>
                <a:spLocks noChangeAspect="1" noChangeShapeType="1"/>
              </p:cNvSpPr>
              <p:nvPr/>
            </p:nvSpPr>
            <p:spPr bwMode="auto">
              <a:xfrm>
                <a:off x="1885" y="1420"/>
                <a:ext cx="38" cy="41"/>
              </a:xfrm>
              <a:prstGeom prst="line">
                <a:avLst/>
              </a:prstGeom>
              <a:noFill/>
              <a:ln w="8255">
                <a:solidFill>
                  <a:srgbClr val="000000"/>
                </a:solidFill>
                <a:round/>
                <a:headEnd/>
                <a:tailEnd/>
              </a:ln>
            </p:spPr>
            <p:txBody>
              <a:bodyPr/>
              <a:lstStyle/>
              <a:p>
                <a:endParaRPr lang="ru-RU"/>
              </a:p>
            </p:txBody>
          </p:sp>
          <p:sp>
            <p:nvSpPr>
              <p:cNvPr id="583822" name="Line 1166"/>
              <p:cNvSpPr>
                <a:spLocks noChangeAspect="1" noChangeShapeType="1"/>
              </p:cNvSpPr>
              <p:nvPr/>
            </p:nvSpPr>
            <p:spPr bwMode="auto">
              <a:xfrm>
                <a:off x="1764" y="1444"/>
                <a:ext cx="96" cy="21"/>
              </a:xfrm>
              <a:prstGeom prst="line">
                <a:avLst/>
              </a:prstGeom>
              <a:noFill/>
              <a:ln w="8255">
                <a:solidFill>
                  <a:srgbClr val="000000"/>
                </a:solidFill>
                <a:round/>
                <a:headEnd/>
                <a:tailEnd/>
              </a:ln>
            </p:spPr>
            <p:txBody>
              <a:bodyPr/>
              <a:lstStyle/>
              <a:p>
                <a:endParaRPr lang="ru-RU"/>
              </a:p>
            </p:txBody>
          </p:sp>
          <p:sp>
            <p:nvSpPr>
              <p:cNvPr id="583823" name="Line 1167"/>
              <p:cNvSpPr>
                <a:spLocks noChangeAspect="1" noChangeShapeType="1"/>
              </p:cNvSpPr>
              <p:nvPr/>
            </p:nvSpPr>
            <p:spPr bwMode="auto">
              <a:xfrm flipH="1" flipV="1">
                <a:off x="1859" y="1464"/>
                <a:ext cx="36" cy="25"/>
              </a:xfrm>
              <a:prstGeom prst="line">
                <a:avLst/>
              </a:prstGeom>
              <a:noFill/>
              <a:ln w="8255">
                <a:solidFill>
                  <a:srgbClr val="000000"/>
                </a:solidFill>
                <a:round/>
                <a:headEnd/>
                <a:tailEnd/>
              </a:ln>
            </p:spPr>
            <p:txBody>
              <a:bodyPr/>
              <a:lstStyle/>
              <a:p>
                <a:endParaRPr lang="ru-RU"/>
              </a:p>
            </p:txBody>
          </p:sp>
          <p:sp>
            <p:nvSpPr>
              <p:cNvPr id="583824" name="Line 1168"/>
              <p:cNvSpPr>
                <a:spLocks noChangeAspect="1" noChangeShapeType="1"/>
              </p:cNvSpPr>
              <p:nvPr/>
            </p:nvSpPr>
            <p:spPr bwMode="auto">
              <a:xfrm>
                <a:off x="1815" y="1459"/>
                <a:ext cx="80" cy="24"/>
              </a:xfrm>
              <a:prstGeom prst="line">
                <a:avLst/>
              </a:prstGeom>
              <a:noFill/>
              <a:ln w="8255">
                <a:solidFill>
                  <a:srgbClr val="000000"/>
                </a:solidFill>
                <a:round/>
                <a:headEnd/>
                <a:tailEnd/>
              </a:ln>
            </p:spPr>
            <p:txBody>
              <a:bodyPr/>
              <a:lstStyle/>
              <a:p>
                <a:endParaRPr lang="ru-RU"/>
              </a:p>
            </p:txBody>
          </p:sp>
          <p:sp>
            <p:nvSpPr>
              <p:cNvPr id="583825" name="Line 1169"/>
              <p:cNvSpPr>
                <a:spLocks noChangeAspect="1" noChangeShapeType="1"/>
              </p:cNvSpPr>
              <p:nvPr/>
            </p:nvSpPr>
            <p:spPr bwMode="auto">
              <a:xfrm>
                <a:off x="1815" y="1471"/>
                <a:ext cx="80" cy="23"/>
              </a:xfrm>
              <a:prstGeom prst="line">
                <a:avLst/>
              </a:prstGeom>
              <a:noFill/>
              <a:ln w="8255">
                <a:solidFill>
                  <a:srgbClr val="000000"/>
                </a:solidFill>
                <a:round/>
                <a:headEnd/>
                <a:tailEnd/>
              </a:ln>
            </p:spPr>
            <p:txBody>
              <a:bodyPr/>
              <a:lstStyle/>
              <a:p>
                <a:endParaRPr lang="ru-RU"/>
              </a:p>
            </p:txBody>
          </p:sp>
          <p:sp>
            <p:nvSpPr>
              <p:cNvPr id="583826" name="Line 1170"/>
              <p:cNvSpPr>
                <a:spLocks noChangeAspect="1" noChangeShapeType="1"/>
              </p:cNvSpPr>
              <p:nvPr/>
            </p:nvSpPr>
            <p:spPr bwMode="auto">
              <a:xfrm>
                <a:off x="1736" y="1444"/>
                <a:ext cx="79" cy="21"/>
              </a:xfrm>
              <a:prstGeom prst="line">
                <a:avLst/>
              </a:prstGeom>
              <a:noFill/>
              <a:ln w="8255">
                <a:solidFill>
                  <a:srgbClr val="000000"/>
                </a:solidFill>
                <a:round/>
                <a:headEnd/>
                <a:tailEnd/>
              </a:ln>
            </p:spPr>
            <p:txBody>
              <a:bodyPr/>
              <a:lstStyle/>
              <a:p>
                <a:endParaRPr lang="ru-RU"/>
              </a:p>
            </p:txBody>
          </p:sp>
          <p:sp>
            <p:nvSpPr>
              <p:cNvPr id="583827" name="Line 1171"/>
              <p:cNvSpPr>
                <a:spLocks noChangeAspect="1" noChangeShapeType="1"/>
              </p:cNvSpPr>
              <p:nvPr/>
            </p:nvSpPr>
            <p:spPr bwMode="auto">
              <a:xfrm>
                <a:off x="1811" y="1464"/>
                <a:ext cx="4" cy="1"/>
              </a:xfrm>
              <a:prstGeom prst="line">
                <a:avLst/>
              </a:prstGeom>
              <a:noFill/>
              <a:ln w="8255">
                <a:solidFill>
                  <a:srgbClr val="000000"/>
                </a:solidFill>
                <a:round/>
                <a:headEnd/>
                <a:tailEnd/>
              </a:ln>
            </p:spPr>
            <p:txBody>
              <a:bodyPr/>
              <a:lstStyle/>
              <a:p>
                <a:endParaRPr lang="ru-RU"/>
              </a:p>
            </p:txBody>
          </p:sp>
          <p:sp>
            <p:nvSpPr>
              <p:cNvPr id="583828" name="Line 1172"/>
              <p:cNvSpPr>
                <a:spLocks noChangeAspect="1" noChangeShapeType="1"/>
              </p:cNvSpPr>
              <p:nvPr/>
            </p:nvSpPr>
            <p:spPr bwMode="auto">
              <a:xfrm>
                <a:off x="1637" y="1433"/>
                <a:ext cx="99" cy="5"/>
              </a:xfrm>
              <a:prstGeom prst="line">
                <a:avLst/>
              </a:prstGeom>
              <a:noFill/>
              <a:ln w="8255">
                <a:solidFill>
                  <a:srgbClr val="000000"/>
                </a:solidFill>
                <a:round/>
                <a:headEnd/>
                <a:tailEnd/>
              </a:ln>
            </p:spPr>
            <p:txBody>
              <a:bodyPr/>
              <a:lstStyle/>
              <a:p>
                <a:endParaRPr lang="ru-RU"/>
              </a:p>
            </p:txBody>
          </p:sp>
          <p:sp>
            <p:nvSpPr>
              <p:cNvPr id="583829" name="Line 1173"/>
              <p:cNvSpPr>
                <a:spLocks noChangeAspect="1" noChangeShapeType="1"/>
              </p:cNvSpPr>
              <p:nvPr/>
            </p:nvSpPr>
            <p:spPr bwMode="auto">
              <a:xfrm>
                <a:off x="1637" y="1444"/>
                <a:ext cx="99" cy="5"/>
              </a:xfrm>
              <a:prstGeom prst="line">
                <a:avLst/>
              </a:prstGeom>
              <a:noFill/>
              <a:ln w="8255">
                <a:solidFill>
                  <a:srgbClr val="000000"/>
                </a:solidFill>
                <a:round/>
                <a:headEnd/>
                <a:tailEnd/>
              </a:ln>
            </p:spPr>
            <p:txBody>
              <a:bodyPr/>
              <a:lstStyle/>
              <a:p>
                <a:endParaRPr lang="ru-RU"/>
              </a:p>
            </p:txBody>
          </p:sp>
          <p:sp>
            <p:nvSpPr>
              <p:cNvPr id="583830" name="Line 1174"/>
              <p:cNvSpPr>
                <a:spLocks noChangeAspect="1" noChangeShapeType="1"/>
              </p:cNvSpPr>
              <p:nvPr/>
            </p:nvSpPr>
            <p:spPr bwMode="auto">
              <a:xfrm flipH="1">
                <a:off x="1736" y="1444"/>
                <a:ext cx="28" cy="0"/>
              </a:xfrm>
              <a:prstGeom prst="line">
                <a:avLst/>
              </a:prstGeom>
              <a:noFill/>
              <a:ln w="8255">
                <a:solidFill>
                  <a:srgbClr val="000000"/>
                </a:solidFill>
                <a:round/>
                <a:headEnd/>
                <a:tailEnd/>
              </a:ln>
            </p:spPr>
            <p:txBody>
              <a:bodyPr/>
              <a:lstStyle/>
              <a:p>
                <a:endParaRPr lang="ru-RU"/>
              </a:p>
            </p:txBody>
          </p:sp>
          <p:sp>
            <p:nvSpPr>
              <p:cNvPr id="583831" name="Line 1175"/>
              <p:cNvSpPr>
                <a:spLocks noChangeAspect="1" noChangeShapeType="1"/>
              </p:cNvSpPr>
              <p:nvPr/>
            </p:nvSpPr>
            <p:spPr bwMode="auto">
              <a:xfrm flipV="1">
                <a:off x="1554" y="1438"/>
                <a:ext cx="84" cy="3"/>
              </a:xfrm>
              <a:prstGeom prst="line">
                <a:avLst/>
              </a:prstGeom>
              <a:noFill/>
              <a:ln w="8255">
                <a:solidFill>
                  <a:srgbClr val="000000"/>
                </a:solidFill>
                <a:round/>
                <a:headEnd/>
                <a:tailEnd/>
              </a:ln>
            </p:spPr>
            <p:txBody>
              <a:bodyPr/>
              <a:lstStyle/>
              <a:p>
                <a:endParaRPr lang="ru-RU"/>
              </a:p>
            </p:txBody>
          </p:sp>
          <p:sp>
            <p:nvSpPr>
              <p:cNvPr id="583832" name="Line 1176"/>
              <p:cNvSpPr>
                <a:spLocks noChangeAspect="1" noChangeShapeType="1"/>
              </p:cNvSpPr>
              <p:nvPr/>
            </p:nvSpPr>
            <p:spPr bwMode="auto">
              <a:xfrm flipV="1">
                <a:off x="1457" y="1439"/>
                <a:ext cx="97" cy="22"/>
              </a:xfrm>
              <a:prstGeom prst="line">
                <a:avLst/>
              </a:prstGeom>
              <a:noFill/>
              <a:ln w="8255">
                <a:solidFill>
                  <a:srgbClr val="000000"/>
                </a:solidFill>
                <a:round/>
                <a:headEnd/>
                <a:tailEnd/>
              </a:ln>
            </p:spPr>
            <p:txBody>
              <a:bodyPr/>
              <a:lstStyle/>
              <a:p>
                <a:endParaRPr lang="ru-RU"/>
              </a:p>
            </p:txBody>
          </p:sp>
          <p:sp>
            <p:nvSpPr>
              <p:cNvPr id="583833" name="Line 1177"/>
              <p:cNvSpPr>
                <a:spLocks noChangeAspect="1" noChangeShapeType="1"/>
              </p:cNvSpPr>
              <p:nvPr/>
            </p:nvSpPr>
            <p:spPr bwMode="auto">
              <a:xfrm flipH="1">
                <a:off x="1558" y="1430"/>
                <a:ext cx="2" cy="11"/>
              </a:xfrm>
              <a:prstGeom prst="line">
                <a:avLst/>
              </a:prstGeom>
              <a:noFill/>
              <a:ln w="8255">
                <a:solidFill>
                  <a:srgbClr val="000000"/>
                </a:solidFill>
                <a:round/>
                <a:headEnd/>
                <a:tailEnd/>
              </a:ln>
            </p:spPr>
            <p:txBody>
              <a:bodyPr/>
              <a:lstStyle/>
              <a:p>
                <a:endParaRPr lang="ru-RU"/>
              </a:p>
            </p:txBody>
          </p:sp>
          <p:sp>
            <p:nvSpPr>
              <p:cNvPr id="583834" name="Line 1178"/>
              <p:cNvSpPr>
                <a:spLocks noChangeAspect="1" noChangeShapeType="1"/>
              </p:cNvSpPr>
              <p:nvPr/>
            </p:nvSpPr>
            <p:spPr bwMode="auto">
              <a:xfrm flipH="1">
                <a:off x="1549" y="1430"/>
                <a:ext cx="2" cy="11"/>
              </a:xfrm>
              <a:prstGeom prst="line">
                <a:avLst/>
              </a:prstGeom>
              <a:noFill/>
              <a:ln w="8255">
                <a:solidFill>
                  <a:srgbClr val="000000"/>
                </a:solidFill>
                <a:round/>
                <a:headEnd/>
                <a:tailEnd/>
              </a:ln>
            </p:spPr>
            <p:txBody>
              <a:bodyPr/>
              <a:lstStyle/>
              <a:p>
                <a:endParaRPr lang="ru-RU"/>
              </a:p>
            </p:txBody>
          </p:sp>
          <p:sp>
            <p:nvSpPr>
              <p:cNvPr id="583835" name="Line 1179"/>
              <p:cNvSpPr>
                <a:spLocks noChangeAspect="1" noChangeShapeType="1"/>
              </p:cNvSpPr>
              <p:nvPr/>
            </p:nvSpPr>
            <p:spPr bwMode="auto">
              <a:xfrm flipV="1">
                <a:off x="1394" y="1458"/>
                <a:ext cx="60" cy="2"/>
              </a:xfrm>
              <a:prstGeom prst="line">
                <a:avLst/>
              </a:prstGeom>
              <a:noFill/>
              <a:ln w="8255">
                <a:solidFill>
                  <a:srgbClr val="000000"/>
                </a:solidFill>
                <a:round/>
                <a:headEnd/>
                <a:tailEnd/>
              </a:ln>
            </p:spPr>
            <p:txBody>
              <a:bodyPr/>
              <a:lstStyle/>
              <a:p>
                <a:endParaRPr lang="ru-RU"/>
              </a:p>
            </p:txBody>
          </p:sp>
          <p:sp>
            <p:nvSpPr>
              <p:cNvPr id="583836" name="Line 1180"/>
              <p:cNvSpPr>
                <a:spLocks noChangeAspect="1" noChangeShapeType="1"/>
              </p:cNvSpPr>
              <p:nvPr/>
            </p:nvSpPr>
            <p:spPr bwMode="auto">
              <a:xfrm flipV="1">
                <a:off x="1400" y="1464"/>
                <a:ext cx="61" cy="3"/>
              </a:xfrm>
              <a:prstGeom prst="line">
                <a:avLst/>
              </a:prstGeom>
              <a:noFill/>
              <a:ln w="8255">
                <a:solidFill>
                  <a:srgbClr val="000000"/>
                </a:solidFill>
                <a:round/>
                <a:headEnd/>
                <a:tailEnd/>
              </a:ln>
            </p:spPr>
            <p:txBody>
              <a:bodyPr/>
              <a:lstStyle/>
              <a:p>
                <a:endParaRPr lang="ru-RU"/>
              </a:p>
            </p:txBody>
          </p:sp>
          <p:sp>
            <p:nvSpPr>
              <p:cNvPr id="583837" name="Line 1181"/>
              <p:cNvSpPr>
                <a:spLocks noChangeAspect="1" noChangeShapeType="1"/>
              </p:cNvSpPr>
              <p:nvPr/>
            </p:nvSpPr>
            <p:spPr bwMode="auto">
              <a:xfrm flipV="1">
                <a:off x="1431" y="1461"/>
                <a:ext cx="26" cy="15"/>
              </a:xfrm>
              <a:prstGeom prst="line">
                <a:avLst/>
              </a:prstGeom>
              <a:noFill/>
              <a:ln w="8255">
                <a:solidFill>
                  <a:srgbClr val="000000"/>
                </a:solidFill>
                <a:round/>
                <a:headEnd/>
                <a:tailEnd/>
              </a:ln>
            </p:spPr>
            <p:txBody>
              <a:bodyPr/>
              <a:lstStyle/>
              <a:p>
                <a:endParaRPr lang="ru-RU"/>
              </a:p>
            </p:txBody>
          </p:sp>
          <p:sp>
            <p:nvSpPr>
              <p:cNvPr id="583838" name="Line 1182"/>
              <p:cNvSpPr>
                <a:spLocks noChangeAspect="1" noChangeShapeType="1"/>
              </p:cNvSpPr>
              <p:nvPr/>
            </p:nvSpPr>
            <p:spPr bwMode="auto">
              <a:xfrm flipH="1">
                <a:off x="1398" y="1442"/>
                <a:ext cx="66" cy="21"/>
              </a:xfrm>
              <a:prstGeom prst="line">
                <a:avLst/>
              </a:prstGeom>
              <a:noFill/>
              <a:ln w="8255">
                <a:solidFill>
                  <a:srgbClr val="000000"/>
                </a:solidFill>
                <a:round/>
                <a:headEnd/>
                <a:tailEnd/>
              </a:ln>
            </p:spPr>
            <p:txBody>
              <a:bodyPr/>
              <a:lstStyle/>
              <a:p>
                <a:endParaRPr lang="ru-RU"/>
              </a:p>
            </p:txBody>
          </p:sp>
          <p:sp>
            <p:nvSpPr>
              <p:cNvPr id="583839" name="Line 1183"/>
              <p:cNvSpPr>
                <a:spLocks noChangeAspect="1" noChangeShapeType="1"/>
              </p:cNvSpPr>
              <p:nvPr/>
            </p:nvSpPr>
            <p:spPr bwMode="auto">
              <a:xfrm>
                <a:off x="1424" y="1422"/>
                <a:ext cx="40" cy="14"/>
              </a:xfrm>
              <a:prstGeom prst="line">
                <a:avLst/>
              </a:prstGeom>
              <a:noFill/>
              <a:ln w="8255">
                <a:solidFill>
                  <a:srgbClr val="000000"/>
                </a:solidFill>
                <a:round/>
                <a:headEnd/>
                <a:tailEnd/>
              </a:ln>
            </p:spPr>
            <p:txBody>
              <a:bodyPr/>
              <a:lstStyle/>
              <a:p>
                <a:endParaRPr lang="ru-RU"/>
              </a:p>
            </p:txBody>
          </p:sp>
          <p:sp>
            <p:nvSpPr>
              <p:cNvPr id="583840" name="Line 1184"/>
              <p:cNvSpPr>
                <a:spLocks noChangeAspect="1" noChangeShapeType="1"/>
              </p:cNvSpPr>
              <p:nvPr/>
            </p:nvSpPr>
            <p:spPr bwMode="auto">
              <a:xfrm>
                <a:off x="1424" y="1433"/>
                <a:ext cx="40" cy="15"/>
              </a:xfrm>
              <a:prstGeom prst="line">
                <a:avLst/>
              </a:prstGeom>
              <a:noFill/>
              <a:ln w="8255">
                <a:solidFill>
                  <a:srgbClr val="000000"/>
                </a:solidFill>
                <a:round/>
                <a:headEnd/>
                <a:tailEnd/>
              </a:ln>
            </p:spPr>
            <p:txBody>
              <a:bodyPr/>
              <a:lstStyle/>
              <a:p>
                <a:endParaRPr lang="ru-RU"/>
              </a:p>
            </p:txBody>
          </p:sp>
          <p:sp>
            <p:nvSpPr>
              <p:cNvPr id="583841" name="Line 1185"/>
              <p:cNvSpPr>
                <a:spLocks noChangeAspect="1" noChangeShapeType="1"/>
              </p:cNvSpPr>
              <p:nvPr/>
            </p:nvSpPr>
            <p:spPr bwMode="auto">
              <a:xfrm flipH="1">
                <a:off x="1464" y="1430"/>
                <a:ext cx="92" cy="12"/>
              </a:xfrm>
              <a:prstGeom prst="line">
                <a:avLst/>
              </a:prstGeom>
              <a:noFill/>
              <a:ln w="8255">
                <a:solidFill>
                  <a:srgbClr val="000000"/>
                </a:solidFill>
                <a:round/>
                <a:headEnd/>
                <a:tailEnd/>
              </a:ln>
            </p:spPr>
            <p:txBody>
              <a:bodyPr/>
              <a:lstStyle/>
              <a:p>
                <a:endParaRPr lang="ru-RU"/>
              </a:p>
            </p:txBody>
          </p:sp>
          <p:sp>
            <p:nvSpPr>
              <p:cNvPr id="583842" name="Line 1186"/>
              <p:cNvSpPr>
                <a:spLocks noChangeAspect="1" noChangeShapeType="1"/>
              </p:cNvSpPr>
              <p:nvPr/>
            </p:nvSpPr>
            <p:spPr bwMode="auto">
              <a:xfrm flipH="1">
                <a:off x="1424" y="1386"/>
                <a:ext cx="66" cy="42"/>
              </a:xfrm>
              <a:prstGeom prst="line">
                <a:avLst/>
              </a:prstGeom>
              <a:noFill/>
              <a:ln w="8255">
                <a:solidFill>
                  <a:srgbClr val="000000"/>
                </a:solidFill>
                <a:round/>
                <a:headEnd/>
                <a:tailEnd/>
              </a:ln>
            </p:spPr>
            <p:txBody>
              <a:bodyPr/>
              <a:lstStyle/>
              <a:p>
                <a:endParaRPr lang="ru-RU"/>
              </a:p>
            </p:txBody>
          </p:sp>
          <p:sp>
            <p:nvSpPr>
              <p:cNvPr id="583843" name="Line 1187"/>
              <p:cNvSpPr>
                <a:spLocks noChangeAspect="1" noChangeShapeType="1"/>
              </p:cNvSpPr>
              <p:nvPr/>
            </p:nvSpPr>
            <p:spPr bwMode="auto">
              <a:xfrm>
                <a:off x="1448" y="1345"/>
                <a:ext cx="42" cy="36"/>
              </a:xfrm>
              <a:prstGeom prst="line">
                <a:avLst/>
              </a:prstGeom>
              <a:noFill/>
              <a:ln w="8255">
                <a:solidFill>
                  <a:srgbClr val="000000"/>
                </a:solidFill>
                <a:round/>
                <a:headEnd/>
                <a:tailEnd/>
              </a:ln>
            </p:spPr>
            <p:txBody>
              <a:bodyPr/>
              <a:lstStyle/>
              <a:p>
                <a:endParaRPr lang="ru-RU"/>
              </a:p>
            </p:txBody>
          </p:sp>
          <p:sp>
            <p:nvSpPr>
              <p:cNvPr id="583844" name="Line 1188"/>
              <p:cNvSpPr>
                <a:spLocks noChangeAspect="1" noChangeShapeType="1"/>
              </p:cNvSpPr>
              <p:nvPr/>
            </p:nvSpPr>
            <p:spPr bwMode="auto">
              <a:xfrm>
                <a:off x="1448" y="1355"/>
                <a:ext cx="42" cy="37"/>
              </a:xfrm>
              <a:prstGeom prst="line">
                <a:avLst/>
              </a:prstGeom>
              <a:noFill/>
              <a:ln w="8255">
                <a:solidFill>
                  <a:srgbClr val="000000"/>
                </a:solidFill>
                <a:round/>
                <a:headEnd/>
                <a:tailEnd/>
              </a:ln>
            </p:spPr>
            <p:txBody>
              <a:bodyPr/>
              <a:lstStyle/>
              <a:p>
                <a:endParaRPr lang="ru-RU"/>
              </a:p>
            </p:txBody>
          </p:sp>
          <p:sp>
            <p:nvSpPr>
              <p:cNvPr id="583845" name="Line 1189"/>
              <p:cNvSpPr>
                <a:spLocks noChangeAspect="1" noChangeShapeType="1"/>
              </p:cNvSpPr>
              <p:nvPr/>
            </p:nvSpPr>
            <p:spPr bwMode="auto">
              <a:xfrm flipH="1">
                <a:off x="1490" y="1370"/>
                <a:ext cx="94" cy="17"/>
              </a:xfrm>
              <a:prstGeom prst="line">
                <a:avLst/>
              </a:prstGeom>
              <a:noFill/>
              <a:ln w="8255">
                <a:solidFill>
                  <a:srgbClr val="000000"/>
                </a:solidFill>
                <a:round/>
                <a:headEnd/>
                <a:tailEnd/>
              </a:ln>
            </p:spPr>
            <p:txBody>
              <a:bodyPr/>
              <a:lstStyle/>
              <a:p>
                <a:endParaRPr lang="ru-RU"/>
              </a:p>
            </p:txBody>
          </p:sp>
          <p:sp>
            <p:nvSpPr>
              <p:cNvPr id="583846" name="Line 1190"/>
              <p:cNvSpPr>
                <a:spLocks noChangeAspect="1" noChangeShapeType="1"/>
              </p:cNvSpPr>
              <p:nvPr/>
            </p:nvSpPr>
            <p:spPr bwMode="auto">
              <a:xfrm flipH="1">
                <a:off x="1448" y="1305"/>
                <a:ext cx="80" cy="45"/>
              </a:xfrm>
              <a:prstGeom prst="line">
                <a:avLst/>
              </a:prstGeom>
              <a:noFill/>
              <a:ln w="8255">
                <a:solidFill>
                  <a:srgbClr val="000000"/>
                </a:solidFill>
                <a:round/>
                <a:headEnd/>
                <a:tailEnd/>
              </a:ln>
            </p:spPr>
            <p:txBody>
              <a:bodyPr/>
              <a:lstStyle/>
              <a:p>
                <a:endParaRPr lang="ru-RU"/>
              </a:p>
            </p:txBody>
          </p:sp>
          <p:sp>
            <p:nvSpPr>
              <p:cNvPr id="583847" name="Line 1191"/>
              <p:cNvSpPr>
                <a:spLocks noChangeAspect="1" noChangeShapeType="1"/>
              </p:cNvSpPr>
              <p:nvPr/>
            </p:nvSpPr>
            <p:spPr bwMode="auto">
              <a:xfrm flipH="1" flipV="1">
                <a:off x="1528" y="1310"/>
                <a:ext cx="82" cy="19"/>
              </a:xfrm>
              <a:prstGeom prst="line">
                <a:avLst/>
              </a:prstGeom>
              <a:noFill/>
              <a:ln w="8255">
                <a:solidFill>
                  <a:srgbClr val="000000"/>
                </a:solidFill>
                <a:round/>
                <a:headEnd/>
                <a:tailEnd/>
              </a:ln>
            </p:spPr>
            <p:txBody>
              <a:bodyPr/>
              <a:lstStyle/>
              <a:p>
                <a:endParaRPr lang="ru-RU"/>
              </a:p>
            </p:txBody>
          </p:sp>
          <p:sp>
            <p:nvSpPr>
              <p:cNvPr id="583848" name="Line 1192"/>
              <p:cNvSpPr>
                <a:spLocks noChangeAspect="1" noChangeShapeType="1"/>
              </p:cNvSpPr>
              <p:nvPr/>
            </p:nvSpPr>
            <p:spPr bwMode="auto">
              <a:xfrm flipH="1" flipV="1">
                <a:off x="1528" y="1299"/>
                <a:ext cx="82" cy="19"/>
              </a:xfrm>
              <a:prstGeom prst="line">
                <a:avLst/>
              </a:prstGeom>
              <a:noFill/>
              <a:ln w="8255">
                <a:solidFill>
                  <a:srgbClr val="000000"/>
                </a:solidFill>
                <a:round/>
                <a:headEnd/>
                <a:tailEnd/>
              </a:ln>
            </p:spPr>
            <p:txBody>
              <a:bodyPr/>
              <a:lstStyle/>
              <a:p>
                <a:endParaRPr lang="ru-RU"/>
              </a:p>
            </p:txBody>
          </p:sp>
          <p:sp>
            <p:nvSpPr>
              <p:cNvPr id="583849" name="Line 1193"/>
              <p:cNvSpPr>
                <a:spLocks noChangeAspect="1" noChangeShapeType="1"/>
              </p:cNvSpPr>
              <p:nvPr/>
            </p:nvSpPr>
            <p:spPr bwMode="auto">
              <a:xfrm flipH="1">
                <a:off x="1362" y="1425"/>
                <a:ext cx="68" cy="0"/>
              </a:xfrm>
              <a:prstGeom prst="line">
                <a:avLst/>
              </a:prstGeom>
              <a:noFill/>
              <a:ln w="8255">
                <a:solidFill>
                  <a:srgbClr val="000000"/>
                </a:solidFill>
                <a:round/>
                <a:headEnd/>
                <a:tailEnd/>
              </a:ln>
            </p:spPr>
            <p:txBody>
              <a:bodyPr/>
              <a:lstStyle/>
              <a:p>
                <a:endParaRPr lang="ru-RU"/>
              </a:p>
            </p:txBody>
          </p:sp>
          <p:sp>
            <p:nvSpPr>
              <p:cNvPr id="583850" name="Line 1194"/>
              <p:cNvSpPr>
                <a:spLocks noChangeAspect="1" noChangeShapeType="1"/>
              </p:cNvSpPr>
              <p:nvPr/>
            </p:nvSpPr>
            <p:spPr bwMode="auto">
              <a:xfrm flipH="1">
                <a:off x="1610" y="1302"/>
                <a:ext cx="99" cy="21"/>
              </a:xfrm>
              <a:prstGeom prst="line">
                <a:avLst/>
              </a:prstGeom>
              <a:noFill/>
              <a:ln w="8255">
                <a:solidFill>
                  <a:srgbClr val="000000"/>
                </a:solidFill>
                <a:round/>
                <a:headEnd/>
                <a:tailEnd/>
              </a:ln>
            </p:spPr>
            <p:txBody>
              <a:bodyPr/>
              <a:lstStyle/>
              <a:p>
                <a:endParaRPr lang="ru-RU"/>
              </a:p>
            </p:txBody>
          </p:sp>
          <p:sp>
            <p:nvSpPr>
              <p:cNvPr id="583851" name="Line 1195"/>
              <p:cNvSpPr>
                <a:spLocks noChangeAspect="1" noChangeShapeType="1"/>
              </p:cNvSpPr>
              <p:nvPr/>
            </p:nvSpPr>
            <p:spPr bwMode="auto">
              <a:xfrm flipV="1">
                <a:off x="1584" y="1323"/>
                <a:ext cx="26" cy="47"/>
              </a:xfrm>
              <a:prstGeom prst="line">
                <a:avLst/>
              </a:prstGeom>
              <a:noFill/>
              <a:ln w="8255">
                <a:solidFill>
                  <a:srgbClr val="000000"/>
                </a:solidFill>
                <a:round/>
                <a:headEnd/>
                <a:tailEnd/>
              </a:ln>
            </p:spPr>
            <p:txBody>
              <a:bodyPr/>
              <a:lstStyle/>
              <a:p>
                <a:endParaRPr lang="ru-RU"/>
              </a:p>
            </p:txBody>
          </p:sp>
          <p:sp>
            <p:nvSpPr>
              <p:cNvPr id="583852" name="Line 1196"/>
              <p:cNvSpPr>
                <a:spLocks noChangeAspect="1" noChangeShapeType="1"/>
              </p:cNvSpPr>
              <p:nvPr/>
            </p:nvSpPr>
            <p:spPr bwMode="auto">
              <a:xfrm flipH="1" flipV="1">
                <a:off x="1708" y="1307"/>
                <a:ext cx="84" cy="38"/>
              </a:xfrm>
              <a:prstGeom prst="line">
                <a:avLst/>
              </a:prstGeom>
              <a:noFill/>
              <a:ln w="8255">
                <a:solidFill>
                  <a:srgbClr val="000000"/>
                </a:solidFill>
                <a:round/>
                <a:headEnd/>
                <a:tailEnd/>
              </a:ln>
            </p:spPr>
            <p:txBody>
              <a:bodyPr/>
              <a:lstStyle/>
              <a:p>
                <a:endParaRPr lang="ru-RU"/>
              </a:p>
            </p:txBody>
          </p:sp>
          <p:sp>
            <p:nvSpPr>
              <p:cNvPr id="583853" name="Line 1197"/>
              <p:cNvSpPr>
                <a:spLocks noChangeAspect="1" noChangeShapeType="1"/>
              </p:cNvSpPr>
              <p:nvPr/>
            </p:nvSpPr>
            <p:spPr bwMode="auto">
              <a:xfrm flipH="1" flipV="1">
                <a:off x="1708" y="1295"/>
                <a:ext cx="84" cy="40"/>
              </a:xfrm>
              <a:prstGeom prst="line">
                <a:avLst/>
              </a:prstGeom>
              <a:noFill/>
              <a:ln w="8255">
                <a:solidFill>
                  <a:srgbClr val="000000"/>
                </a:solidFill>
                <a:round/>
                <a:headEnd/>
                <a:tailEnd/>
              </a:ln>
            </p:spPr>
            <p:txBody>
              <a:bodyPr/>
              <a:lstStyle/>
              <a:p>
                <a:endParaRPr lang="ru-RU"/>
              </a:p>
            </p:txBody>
          </p:sp>
          <p:sp>
            <p:nvSpPr>
              <p:cNvPr id="583854" name="Line 1198"/>
              <p:cNvSpPr>
                <a:spLocks noChangeAspect="1" noChangeShapeType="1"/>
              </p:cNvSpPr>
              <p:nvPr/>
            </p:nvSpPr>
            <p:spPr bwMode="auto">
              <a:xfrm flipH="1">
                <a:off x="1791" y="1336"/>
                <a:ext cx="96" cy="4"/>
              </a:xfrm>
              <a:prstGeom prst="line">
                <a:avLst/>
              </a:prstGeom>
              <a:noFill/>
              <a:ln w="8255">
                <a:solidFill>
                  <a:srgbClr val="000000"/>
                </a:solidFill>
                <a:round/>
                <a:headEnd/>
                <a:tailEnd/>
              </a:ln>
            </p:spPr>
            <p:txBody>
              <a:bodyPr/>
              <a:lstStyle/>
              <a:p>
                <a:endParaRPr lang="ru-RU"/>
              </a:p>
            </p:txBody>
          </p:sp>
          <p:sp>
            <p:nvSpPr>
              <p:cNvPr id="583855" name="Line 1199"/>
              <p:cNvSpPr>
                <a:spLocks noChangeAspect="1" noChangeShapeType="1"/>
              </p:cNvSpPr>
              <p:nvPr/>
            </p:nvSpPr>
            <p:spPr bwMode="auto">
              <a:xfrm flipH="1" flipV="1">
                <a:off x="1791" y="1339"/>
                <a:ext cx="2" cy="49"/>
              </a:xfrm>
              <a:prstGeom prst="line">
                <a:avLst/>
              </a:prstGeom>
              <a:noFill/>
              <a:ln w="8255">
                <a:solidFill>
                  <a:srgbClr val="000000"/>
                </a:solidFill>
                <a:round/>
                <a:headEnd/>
                <a:tailEnd/>
              </a:ln>
            </p:spPr>
            <p:txBody>
              <a:bodyPr/>
              <a:lstStyle/>
              <a:p>
                <a:endParaRPr lang="ru-RU"/>
              </a:p>
            </p:txBody>
          </p:sp>
          <p:sp>
            <p:nvSpPr>
              <p:cNvPr id="583856" name="Line 1200"/>
              <p:cNvSpPr>
                <a:spLocks noChangeAspect="1" noChangeShapeType="1"/>
              </p:cNvSpPr>
              <p:nvPr/>
            </p:nvSpPr>
            <p:spPr bwMode="auto">
              <a:xfrm flipH="1" flipV="1">
                <a:off x="1884" y="1339"/>
                <a:ext cx="58" cy="67"/>
              </a:xfrm>
              <a:prstGeom prst="line">
                <a:avLst/>
              </a:prstGeom>
              <a:noFill/>
              <a:ln w="8255">
                <a:solidFill>
                  <a:srgbClr val="000000"/>
                </a:solidFill>
                <a:round/>
                <a:headEnd/>
                <a:tailEnd/>
              </a:ln>
            </p:spPr>
            <p:txBody>
              <a:bodyPr/>
              <a:lstStyle/>
              <a:p>
                <a:endParaRPr lang="ru-RU"/>
              </a:p>
            </p:txBody>
          </p:sp>
          <p:sp>
            <p:nvSpPr>
              <p:cNvPr id="583857" name="Line 1201"/>
              <p:cNvSpPr>
                <a:spLocks noChangeAspect="1" noChangeShapeType="1"/>
              </p:cNvSpPr>
              <p:nvPr/>
            </p:nvSpPr>
            <p:spPr bwMode="auto">
              <a:xfrm flipH="1" flipV="1">
                <a:off x="1890" y="1332"/>
                <a:ext cx="58" cy="67"/>
              </a:xfrm>
              <a:prstGeom prst="line">
                <a:avLst/>
              </a:prstGeom>
              <a:noFill/>
              <a:ln w="8255">
                <a:solidFill>
                  <a:srgbClr val="000000"/>
                </a:solidFill>
                <a:round/>
                <a:headEnd/>
                <a:tailEnd/>
              </a:ln>
            </p:spPr>
            <p:txBody>
              <a:bodyPr/>
              <a:lstStyle/>
              <a:p>
                <a:endParaRPr lang="ru-RU"/>
              </a:p>
            </p:txBody>
          </p:sp>
          <p:sp>
            <p:nvSpPr>
              <p:cNvPr id="583858" name="Line 1202"/>
              <p:cNvSpPr>
                <a:spLocks noChangeAspect="1" noChangeShapeType="1"/>
              </p:cNvSpPr>
              <p:nvPr/>
            </p:nvSpPr>
            <p:spPr bwMode="auto">
              <a:xfrm flipV="1">
                <a:off x="1885" y="1402"/>
                <a:ext cx="60" cy="18"/>
              </a:xfrm>
              <a:prstGeom prst="line">
                <a:avLst/>
              </a:prstGeom>
              <a:noFill/>
              <a:ln w="8255">
                <a:solidFill>
                  <a:srgbClr val="000000"/>
                </a:solidFill>
                <a:round/>
                <a:headEnd/>
                <a:tailEnd/>
              </a:ln>
            </p:spPr>
            <p:txBody>
              <a:bodyPr/>
              <a:lstStyle/>
              <a:p>
                <a:endParaRPr lang="ru-RU"/>
              </a:p>
            </p:txBody>
          </p:sp>
          <p:sp>
            <p:nvSpPr>
              <p:cNvPr id="583859" name="Line 1203"/>
              <p:cNvSpPr>
                <a:spLocks noChangeAspect="1" noChangeShapeType="1"/>
              </p:cNvSpPr>
              <p:nvPr/>
            </p:nvSpPr>
            <p:spPr bwMode="auto">
              <a:xfrm>
                <a:off x="1793" y="1382"/>
                <a:ext cx="92" cy="33"/>
              </a:xfrm>
              <a:prstGeom prst="line">
                <a:avLst/>
              </a:prstGeom>
              <a:noFill/>
              <a:ln w="8255">
                <a:solidFill>
                  <a:srgbClr val="000000"/>
                </a:solidFill>
                <a:round/>
                <a:headEnd/>
                <a:tailEnd/>
              </a:ln>
            </p:spPr>
            <p:txBody>
              <a:bodyPr/>
              <a:lstStyle/>
              <a:p>
                <a:endParaRPr lang="ru-RU"/>
              </a:p>
            </p:txBody>
          </p:sp>
          <p:sp>
            <p:nvSpPr>
              <p:cNvPr id="583860" name="Line 1204"/>
              <p:cNvSpPr>
                <a:spLocks noChangeAspect="1" noChangeShapeType="1"/>
              </p:cNvSpPr>
              <p:nvPr/>
            </p:nvSpPr>
            <p:spPr bwMode="auto">
              <a:xfrm>
                <a:off x="1793" y="1393"/>
                <a:ext cx="92" cy="33"/>
              </a:xfrm>
              <a:prstGeom prst="line">
                <a:avLst/>
              </a:prstGeom>
              <a:noFill/>
              <a:ln w="8255">
                <a:solidFill>
                  <a:srgbClr val="000000"/>
                </a:solidFill>
                <a:round/>
                <a:headEnd/>
                <a:tailEnd/>
              </a:ln>
            </p:spPr>
            <p:txBody>
              <a:bodyPr/>
              <a:lstStyle/>
              <a:p>
                <a:endParaRPr lang="ru-RU"/>
              </a:p>
            </p:txBody>
          </p:sp>
          <p:sp>
            <p:nvSpPr>
              <p:cNvPr id="583861" name="Line 1205"/>
              <p:cNvSpPr>
                <a:spLocks noChangeAspect="1" noChangeShapeType="1"/>
              </p:cNvSpPr>
              <p:nvPr/>
            </p:nvSpPr>
            <p:spPr bwMode="auto">
              <a:xfrm>
                <a:off x="1676" y="1397"/>
                <a:ext cx="88" cy="47"/>
              </a:xfrm>
              <a:prstGeom prst="line">
                <a:avLst/>
              </a:prstGeom>
              <a:noFill/>
              <a:ln w="8255">
                <a:solidFill>
                  <a:srgbClr val="000000"/>
                </a:solidFill>
                <a:round/>
                <a:headEnd/>
                <a:tailEnd/>
              </a:ln>
            </p:spPr>
            <p:txBody>
              <a:bodyPr/>
              <a:lstStyle/>
              <a:p>
                <a:endParaRPr lang="ru-RU"/>
              </a:p>
            </p:txBody>
          </p:sp>
          <p:sp>
            <p:nvSpPr>
              <p:cNvPr id="583862" name="Line 1206"/>
              <p:cNvSpPr>
                <a:spLocks noChangeAspect="1" noChangeShapeType="1"/>
              </p:cNvSpPr>
              <p:nvPr/>
            </p:nvSpPr>
            <p:spPr bwMode="auto">
              <a:xfrm flipH="1" flipV="1">
                <a:off x="1584" y="1370"/>
                <a:ext cx="92" cy="27"/>
              </a:xfrm>
              <a:prstGeom prst="line">
                <a:avLst/>
              </a:prstGeom>
              <a:noFill/>
              <a:ln w="8255">
                <a:solidFill>
                  <a:srgbClr val="000000"/>
                </a:solidFill>
                <a:round/>
                <a:headEnd/>
                <a:tailEnd/>
              </a:ln>
            </p:spPr>
            <p:txBody>
              <a:bodyPr/>
              <a:lstStyle/>
              <a:p>
                <a:endParaRPr lang="ru-RU"/>
              </a:p>
            </p:txBody>
          </p:sp>
          <p:sp>
            <p:nvSpPr>
              <p:cNvPr id="583863" name="Line 1207"/>
              <p:cNvSpPr>
                <a:spLocks noChangeAspect="1" noChangeShapeType="1"/>
              </p:cNvSpPr>
              <p:nvPr/>
            </p:nvSpPr>
            <p:spPr bwMode="auto">
              <a:xfrm>
                <a:off x="2584" y="1368"/>
                <a:ext cx="90" cy="20"/>
              </a:xfrm>
              <a:prstGeom prst="line">
                <a:avLst/>
              </a:prstGeom>
              <a:noFill/>
              <a:ln w="8255">
                <a:solidFill>
                  <a:srgbClr val="000000"/>
                </a:solidFill>
                <a:round/>
                <a:headEnd/>
                <a:tailEnd/>
              </a:ln>
            </p:spPr>
            <p:txBody>
              <a:bodyPr/>
              <a:lstStyle/>
              <a:p>
                <a:endParaRPr lang="ru-RU"/>
              </a:p>
            </p:txBody>
          </p:sp>
          <p:sp>
            <p:nvSpPr>
              <p:cNvPr id="583864" name="Line 1208"/>
              <p:cNvSpPr>
                <a:spLocks noChangeAspect="1" noChangeShapeType="1"/>
              </p:cNvSpPr>
              <p:nvPr/>
            </p:nvSpPr>
            <p:spPr bwMode="auto">
              <a:xfrm flipH="1" flipV="1">
                <a:off x="2499" y="1364"/>
                <a:ext cx="85" cy="4"/>
              </a:xfrm>
              <a:prstGeom prst="line">
                <a:avLst/>
              </a:prstGeom>
              <a:noFill/>
              <a:ln w="8255">
                <a:solidFill>
                  <a:srgbClr val="000000"/>
                </a:solidFill>
                <a:round/>
                <a:headEnd/>
                <a:tailEnd/>
              </a:ln>
            </p:spPr>
            <p:txBody>
              <a:bodyPr/>
              <a:lstStyle/>
              <a:p>
                <a:endParaRPr lang="ru-RU"/>
              </a:p>
            </p:txBody>
          </p:sp>
          <p:sp>
            <p:nvSpPr>
              <p:cNvPr id="583865" name="Line 1209"/>
              <p:cNvSpPr>
                <a:spLocks noChangeAspect="1" noChangeShapeType="1"/>
              </p:cNvSpPr>
              <p:nvPr/>
            </p:nvSpPr>
            <p:spPr bwMode="auto">
              <a:xfrm flipH="1">
                <a:off x="2837" y="1361"/>
                <a:ext cx="75" cy="2"/>
              </a:xfrm>
              <a:prstGeom prst="line">
                <a:avLst/>
              </a:prstGeom>
              <a:noFill/>
              <a:ln w="8255">
                <a:solidFill>
                  <a:srgbClr val="000000"/>
                </a:solidFill>
                <a:round/>
                <a:headEnd/>
                <a:tailEnd/>
              </a:ln>
            </p:spPr>
            <p:txBody>
              <a:bodyPr/>
              <a:lstStyle/>
              <a:p>
                <a:endParaRPr lang="ru-RU"/>
              </a:p>
            </p:txBody>
          </p:sp>
          <p:sp>
            <p:nvSpPr>
              <p:cNvPr id="583866" name="Line 1210"/>
              <p:cNvSpPr>
                <a:spLocks noChangeAspect="1" noChangeShapeType="1"/>
              </p:cNvSpPr>
              <p:nvPr/>
            </p:nvSpPr>
            <p:spPr bwMode="auto">
              <a:xfrm flipV="1">
                <a:off x="1611" y="1432"/>
                <a:ext cx="29" cy="67"/>
              </a:xfrm>
              <a:prstGeom prst="line">
                <a:avLst/>
              </a:prstGeom>
              <a:noFill/>
              <a:ln w="8255">
                <a:solidFill>
                  <a:srgbClr val="000000"/>
                </a:solidFill>
                <a:round/>
                <a:headEnd/>
                <a:tailEnd/>
              </a:ln>
            </p:spPr>
            <p:txBody>
              <a:bodyPr/>
              <a:lstStyle/>
              <a:p>
                <a:endParaRPr lang="ru-RU"/>
              </a:p>
            </p:txBody>
          </p:sp>
          <p:sp>
            <p:nvSpPr>
              <p:cNvPr id="583867" name="Line 1211"/>
              <p:cNvSpPr>
                <a:spLocks noChangeAspect="1" noChangeShapeType="1"/>
              </p:cNvSpPr>
              <p:nvPr/>
            </p:nvSpPr>
            <p:spPr bwMode="auto">
              <a:xfrm flipV="1">
                <a:off x="2129" y="1290"/>
                <a:ext cx="33" cy="2"/>
              </a:xfrm>
              <a:prstGeom prst="line">
                <a:avLst/>
              </a:prstGeom>
              <a:noFill/>
              <a:ln w="8255">
                <a:solidFill>
                  <a:srgbClr val="000000"/>
                </a:solidFill>
                <a:round/>
                <a:headEnd/>
                <a:tailEnd/>
              </a:ln>
            </p:spPr>
            <p:txBody>
              <a:bodyPr/>
              <a:lstStyle/>
              <a:p>
                <a:endParaRPr lang="ru-RU"/>
              </a:p>
            </p:txBody>
          </p:sp>
          <p:sp>
            <p:nvSpPr>
              <p:cNvPr id="583868" name="Line 1212"/>
              <p:cNvSpPr>
                <a:spLocks noChangeAspect="1" noChangeShapeType="1"/>
              </p:cNvSpPr>
              <p:nvPr/>
            </p:nvSpPr>
            <p:spPr bwMode="auto">
              <a:xfrm>
                <a:off x="2112" y="1340"/>
                <a:ext cx="11" cy="41"/>
              </a:xfrm>
              <a:prstGeom prst="line">
                <a:avLst/>
              </a:prstGeom>
              <a:noFill/>
              <a:ln w="8255">
                <a:solidFill>
                  <a:srgbClr val="000000"/>
                </a:solidFill>
                <a:round/>
                <a:headEnd/>
                <a:tailEnd/>
              </a:ln>
            </p:spPr>
            <p:txBody>
              <a:bodyPr/>
              <a:lstStyle/>
              <a:p>
                <a:endParaRPr lang="ru-RU"/>
              </a:p>
            </p:txBody>
          </p:sp>
          <p:sp>
            <p:nvSpPr>
              <p:cNvPr id="583869" name="Line 1213"/>
              <p:cNvSpPr>
                <a:spLocks noChangeAspect="1" noChangeShapeType="1"/>
              </p:cNvSpPr>
              <p:nvPr/>
            </p:nvSpPr>
            <p:spPr bwMode="auto">
              <a:xfrm flipH="1">
                <a:off x="2013" y="1301"/>
                <a:ext cx="27" cy="33"/>
              </a:xfrm>
              <a:prstGeom prst="line">
                <a:avLst/>
              </a:prstGeom>
              <a:noFill/>
              <a:ln w="8255">
                <a:solidFill>
                  <a:srgbClr val="000000"/>
                </a:solidFill>
                <a:round/>
                <a:headEnd/>
                <a:tailEnd/>
              </a:ln>
            </p:spPr>
            <p:txBody>
              <a:bodyPr/>
              <a:lstStyle/>
              <a:p>
                <a:endParaRPr lang="ru-RU"/>
              </a:p>
            </p:txBody>
          </p:sp>
          <p:sp>
            <p:nvSpPr>
              <p:cNvPr id="583870" name="Line 1214"/>
              <p:cNvSpPr>
                <a:spLocks noChangeAspect="1" noChangeShapeType="1"/>
              </p:cNvSpPr>
              <p:nvPr/>
            </p:nvSpPr>
            <p:spPr bwMode="auto">
              <a:xfrm>
                <a:off x="1946" y="1213"/>
                <a:ext cx="32" cy="1"/>
              </a:xfrm>
              <a:prstGeom prst="line">
                <a:avLst/>
              </a:prstGeom>
              <a:noFill/>
              <a:ln w="8255">
                <a:solidFill>
                  <a:srgbClr val="000000"/>
                </a:solidFill>
                <a:round/>
                <a:headEnd/>
                <a:tailEnd/>
              </a:ln>
            </p:spPr>
            <p:txBody>
              <a:bodyPr/>
              <a:lstStyle/>
              <a:p>
                <a:endParaRPr lang="ru-RU"/>
              </a:p>
            </p:txBody>
          </p:sp>
          <p:sp>
            <p:nvSpPr>
              <p:cNvPr id="583871" name="Line 1215"/>
              <p:cNvSpPr>
                <a:spLocks noChangeAspect="1" noChangeShapeType="1"/>
              </p:cNvSpPr>
              <p:nvPr/>
            </p:nvSpPr>
            <p:spPr bwMode="auto">
              <a:xfrm rot="20520000" flipH="1" flipV="1">
                <a:off x="1981" y="1133"/>
                <a:ext cx="7" cy="36"/>
              </a:xfrm>
              <a:prstGeom prst="line">
                <a:avLst/>
              </a:prstGeom>
              <a:noFill/>
              <a:ln w="8255">
                <a:solidFill>
                  <a:srgbClr val="000000"/>
                </a:solidFill>
                <a:round/>
                <a:headEnd/>
                <a:tailEnd/>
              </a:ln>
            </p:spPr>
            <p:txBody>
              <a:bodyPr/>
              <a:lstStyle/>
              <a:p>
                <a:endParaRPr lang="ru-RU"/>
              </a:p>
            </p:txBody>
          </p:sp>
          <p:sp>
            <p:nvSpPr>
              <p:cNvPr id="583872" name="Line 1216"/>
              <p:cNvSpPr>
                <a:spLocks noChangeAspect="1" noChangeShapeType="1"/>
              </p:cNvSpPr>
              <p:nvPr/>
            </p:nvSpPr>
            <p:spPr bwMode="auto">
              <a:xfrm>
                <a:off x="2205" y="815"/>
                <a:ext cx="44" cy="7"/>
              </a:xfrm>
              <a:prstGeom prst="line">
                <a:avLst/>
              </a:prstGeom>
              <a:noFill/>
              <a:ln w="8255">
                <a:solidFill>
                  <a:srgbClr val="000000"/>
                </a:solidFill>
                <a:round/>
                <a:headEnd/>
                <a:tailEnd/>
              </a:ln>
            </p:spPr>
            <p:txBody>
              <a:bodyPr/>
              <a:lstStyle/>
              <a:p>
                <a:endParaRPr lang="ru-RU"/>
              </a:p>
            </p:txBody>
          </p:sp>
          <p:sp>
            <p:nvSpPr>
              <p:cNvPr id="583873" name="Line 1217"/>
              <p:cNvSpPr>
                <a:spLocks noChangeAspect="1" noChangeShapeType="1"/>
              </p:cNvSpPr>
              <p:nvPr/>
            </p:nvSpPr>
            <p:spPr bwMode="auto">
              <a:xfrm flipV="1">
                <a:off x="2219" y="725"/>
                <a:ext cx="33" cy="52"/>
              </a:xfrm>
              <a:prstGeom prst="line">
                <a:avLst/>
              </a:prstGeom>
              <a:noFill/>
              <a:ln w="8255">
                <a:solidFill>
                  <a:srgbClr val="000000"/>
                </a:solidFill>
                <a:round/>
                <a:headEnd/>
                <a:tailEnd/>
              </a:ln>
            </p:spPr>
            <p:txBody>
              <a:bodyPr/>
              <a:lstStyle/>
              <a:p>
                <a:endParaRPr lang="ru-RU"/>
              </a:p>
            </p:txBody>
          </p:sp>
          <p:sp>
            <p:nvSpPr>
              <p:cNvPr id="583874" name="Line 1218"/>
              <p:cNvSpPr>
                <a:spLocks noChangeAspect="1" noChangeShapeType="1"/>
              </p:cNvSpPr>
              <p:nvPr/>
            </p:nvSpPr>
            <p:spPr bwMode="auto">
              <a:xfrm flipH="1" flipV="1">
                <a:off x="2155" y="767"/>
                <a:ext cx="12" cy="59"/>
              </a:xfrm>
              <a:prstGeom prst="line">
                <a:avLst/>
              </a:prstGeom>
              <a:noFill/>
              <a:ln w="8255">
                <a:solidFill>
                  <a:srgbClr val="000000"/>
                </a:solidFill>
                <a:round/>
                <a:headEnd/>
                <a:tailEnd/>
              </a:ln>
            </p:spPr>
            <p:txBody>
              <a:bodyPr/>
              <a:lstStyle/>
              <a:p>
                <a:endParaRPr lang="ru-RU"/>
              </a:p>
            </p:txBody>
          </p:sp>
          <p:sp>
            <p:nvSpPr>
              <p:cNvPr id="583875" name="Line 1219"/>
              <p:cNvSpPr>
                <a:spLocks noChangeAspect="1" noChangeShapeType="1"/>
              </p:cNvSpPr>
              <p:nvPr/>
            </p:nvSpPr>
            <p:spPr bwMode="auto">
              <a:xfrm flipH="1" flipV="1">
                <a:off x="2062" y="890"/>
                <a:ext cx="45" cy="23"/>
              </a:xfrm>
              <a:prstGeom prst="line">
                <a:avLst/>
              </a:prstGeom>
              <a:noFill/>
              <a:ln w="8255">
                <a:solidFill>
                  <a:srgbClr val="000000"/>
                </a:solidFill>
                <a:round/>
                <a:headEnd/>
                <a:tailEnd/>
              </a:ln>
            </p:spPr>
            <p:txBody>
              <a:bodyPr/>
              <a:lstStyle/>
              <a:p>
                <a:endParaRPr lang="ru-RU"/>
              </a:p>
            </p:txBody>
          </p:sp>
          <p:sp>
            <p:nvSpPr>
              <p:cNvPr id="583876" name="Line 1220"/>
              <p:cNvSpPr>
                <a:spLocks noChangeAspect="1" noChangeShapeType="1"/>
              </p:cNvSpPr>
              <p:nvPr/>
            </p:nvSpPr>
            <p:spPr bwMode="auto">
              <a:xfrm flipH="1">
                <a:off x="2079" y="948"/>
                <a:ext cx="24" cy="48"/>
              </a:xfrm>
              <a:prstGeom prst="line">
                <a:avLst/>
              </a:prstGeom>
              <a:noFill/>
              <a:ln w="8255">
                <a:solidFill>
                  <a:srgbClr val="000000"/>
                </a:solidFill>
                <a:round/>
                <a:headEnd/>
                <a:tailEnd/>
              </a:ln>
            </p:spPr>
            <p:txBody>
              <a:bodyPr/>
              <a:lstStyle/>
              <a:p>
                <a:endParaRPr lang="ru-RU"/>
              </a:p>
            </p:txBody>
          </p:sp>
          <p:sp>
            <p:nvSpPr>
              <p:cNvPr id="583877" name="Line 1221"/>
              <p:cNvSpPr>
                <a:spLocks noChangeAspect="1" noChangeShapeType="1"/>
              </p:cNvSpPr>
              <p:nvPr/>
            </p:nvSpPr>
            <p:spPr bwMode="auto">
              <a:xfrm flipV="1">
                <a:off x="1708" y="1237"/>
                <a:ext cx="30" cy="65"/>
              </a:xfrm>
              <a:prstGeom prst="line">
                <a:avLst/>
              </a:prstGeom>
              <a:noFill/>
              <a:ln w="8255">
                <a:solidFill>
                  <a:srgbClr val="000000"/>
                </a:solidFill>
                <a:round/>
                <a:headEnd/>
                <a:tailEnd/>
              </a:ln>
            </p:spPr>
            <p:txBody>
              <a:bodyPr/>
              <a:lstStyle/>
              <a:p>
                <a:endParaRPr lang="ru-RU"/>
              </a:p>
            </p:txBody>
          </p:sp>
          <p:sp>
            <p:nvSpPr>
              <p:cNvPr id="583878" name="Line 1222"/>
              <p:cNvSpPr>
                <a:spLocks noChangeAspect="1" noChangeShapeType="1"/>
              </p:cNvSpPr>
              <p:nvPr/>
            </p:nvSpPr>
            <p:spPr bwMode="auto">
              <a:xfrm flipV="1">
                <a:off x="2619" y="1221"/>
                <a:ext cx="29" cy="66"/>
              </a:xfrm>
              <a:prstGeom prst="line">
                <a:avLst/>
              </a:prstGeom>
              <a:noFill/>
              <a:ln w="8255">
                <a:solidFill>
                  <a:srgbClr val="000000"/>
                </a:solidFill>
                <a:round/>
                <a:headEnd/>
                <a:tailEnd/>
              </a:ln>
            </p:spPr>
            <p:txBody>
              <a:bodyPr/>
              <a:lstStyle/>
              <a:p>
                <a:endParaRPr lang="ru-RU"/>
              </a:p>
            </p:txBody>
          </p:sp>
          <p:sp>
            <p:nvSpPr>
              <p:cNvPr id="583879" name="Line 1223"/>
              <p:cNvSpPr>
                <a:spLocks noChangeAspect="1" noChangeShapeType="1"/>
              </p:cNvSpPr>
              <p:nvPr/>
            </p:nvSpPr>
            <p:spPr bwMode="auto">
              <a:xfrm flipV="1">
                <a:off x="2523" y="1418"/>
                <a:ext cx="29" cy="66"/>
              </a:xfrm>
              <a:prstGeom prst="line">
                <a:avLst/>
              </a:prstGeom>
              <a:noFill/>
              <a:ln w="8255">
                <a:solidFill>
                  <a:srgbClr val="000000"/>
                </a:solidFill>
                <a:round/>
                <a:headEnd/>
                <a:tailEnd/>
              </a:ln>
            </p:spPr>
            <p:txBody>
              <a:bodyPr/>
              <a:lstStyle/>
              <a:p>
                <a:endParaRPr lang="ru-RU"/>
              </a:p>
            </p:txBody>
          </p:sp>
          <p:sp>
            <p:nvSpPr>
              <p:cNvPr id="583880" name="Line 1224"/>
              <p:cNvSpPr>
                <a:spLocks noChangeAspect="1" noChangeShapeType="1"/>
              </p:cNvSpPr>
              <p:nvPr/>
            </p:nvSpPr>
            <p:spPr bwMode="auto">
              <a:xfrm flipH="1" flipV="1">
                <a:off x="2135" y="1058"/>
                <a:ext cx="57" cy="23"/>
              </a:xfrm>
              <a:prstGeom prst="line">
                <a:avLst/>
              </a:prstGeom>
              <a:noFill/>
              <a:ln w="8255">
                <a:solidFill>
                  <a:srgbClr val="000000"/>
                </a:solidFill>
                <a:round/>
                <a:headEnd/>
                <a:tailEnd/>
              </a:ln>
            </p:spPr>
            <p:txBody>
              <a:bodyPr/>
              <a:lstStyle/>
              <a:p>
                <a:endParaRPr lang="ru-RU"/>
              </a:p>
            </p:txBody>
          </p:sp>
          <p:sp>
            <p:nvSpPr>
              <p:cNvPr id="583881" name="Line 1225"/>
              <p:cNvSpPr>
                <a:spLocks noChangeAspect="1" noChangeShapeType="1"/>
              </p:cNvSpPr>
              <p:nvPr/>
            </p:nvSpPr>
            <p:spPr bwMode="auto">
              <a:xfrm flipH="1" flipV="1">
                <a:off x="2025" y="993"/>
                <a:ext cx="57" cy="23"/>
              </a:xfrm>
              <a:prstGeom prst="line">
                <a:avLst/>
              </a:prstGeom>
              <a:noFill/>
              <a:ln w="8255">
                <a:solidFill>
                  <a:srgbClr val="000000"/>
                </a:solidFill>
                <a:round/>
                <a:headEnd/>
                <a:tailEnd/>
              </a:ln>
            </p:spPr>
            <p:txBody>
              <a:bodyPr/>
              <a:lstStyle/>
              <a:p>
                <a:endParaRPr lang="ru-RU"/>
              </a:p>
            </p:txBody>
          </p:sp>
          <p:sp>
            <p:nvSpPr>
              <p:cNvPr id="583882" name="Oval 1226"/>
              <p:cNvSpPr>
                <a:spLocks noChangeAspect="1" noChangeArrowheads="1"/>
              </p:cNvSpPr>
              <p:nvPr/>
            </p:nvSpPr>
            <p:spPr bwMode="auto">
              <a:xfrm>
                <a:off x="1657" y="1368"/>
                <a:ext cx="43" cy="43"/>
              </a:xfrm>
              <a:prstGeom prst="ellipse">
                <a:avLst/>
              </a:prstGeom>
              <a:solidFill>
                <a:srgbClr val="000000"/>
              </a:solidFill>
              <a:ln w="9525">
                <a:solidFill>
                  <a:srgbClr val="000000"/>
                </a:solidFill>
                <a:round/>
                <a:headEnd/>
                <a:tailEnd/>
              </a:ln>
            </p:spPr>
            <p:txBody>
              <a:bodyPr/>
              <a:lstStyle/>
              <a:p>
                <a:endParaRPr lang="ru-RU"/>
              </a:p>
            </p:txBody>
          </p:sp>
          <p:sp>
            <p:nvSpPr>
              <p:cNvPr id="583883" name="Oval 1227"/>
              <p:cNvSpPr>
                <a:spLocks noChangeAspect="1" noChangeArrowheads="1"/>
              </p:cNvSpPr>
              <p:nvPr/>
            </p:nvSpPr>
            <p:spPr bwMode="auto">
              <a:xfrm>
                <a:off x="2564" y="1346"/>
                <a:ext cx="43" cy="43"/>
              </a:xfrm>
              <a:prstGeom prst="ellipse">
                <a:avLst/>
              </a:prstGeom>
              <a:solidFill>
                <a:srgbClr val="000000"/>
              </a:solidFill>
              <a:ln w="9525">
                <a:solidFill>
                  <a:srgbClr val="000000"/>
                </a:solidFill>
                <a:round/>
                <a:headEnd/>
                <a:tailEnd/>
              </a:ln>
            </p:spPr>
            <p:txBody>
              <a:bodyPr/>
              <a:lstStyle/>
              <a:p>
                <a:endParaRPr lang="ru-RU"/>
              </a:p>
            </p:txBody>
          </p:sp>
          <p:sp>
            <p:nvSpPr>
              <p:cNvPr id="583884" name="Line 1228"/>
              <p:cNvSpPr>
                <a:spLocks noChangeAspect="1" noChangeShapeType="1"/>
              </p:cNvSpPr>
              <p:nvPr/>
            </p:nvSpPr>
            <p:spPr bwMode="auto">
              <a:xfrm rot="21240000">
                <a:off x="1687" y="1389"/>
                <a:ext cx="105" cy="6"/>
              </a:xfrm>
              <a:prstGeom prst="line">
                <a:avLst/>
              </a:prstGeom>
              <a:noFill/>
              <a:ln w="8255">
                <a:solidFill>
                  <a:srgbClr val="000000"/>
                </a:solidFill>
                <a:prstDash val="sysDot"/>
                <a:round/>
                <a:headEnd/>
                <a:tailEnd/>
              </a:ln>
            </p:spPr>
            <p:txBody>
              <a:bodyPr/>
              <a:lstStyle/>
              <a:p>
                <a:endParaRPr lang="ru-RU"/>
              </a:p>
            </p:txBody>
          </p:sp>
          <p:sp>
            <p:nvSpPr>
              <p:cNvPr id="583885" name="Line 1229"/>
              <p:cNvSpPr>
                <a:spLocks noChangeAspect="1" noChangeShapeType="1"/>
              </p:cNvSpPr>
              <p:nvPr/>
            </p:nvSpPr>
            <p:spPr bwMode="auto">
              <a:xfrm rot="20400000">
                <a:off x="1558" y="1410"/>
                <a:ext cx="99" cy="6"/>
              </a:xfrm>
              <a:prstGeom prst="line">
                <a:avLst/>
              </a:prstGeom>
              <a:noFill/>
              <a:ln w="8255">
                <a:solidFill>
                  <a:srgbClr val="000000"/>
                </a:solidFill>
                <a:prstDash val="sysDot"/>
                <a:round/>
                <a:headEnd/>
                <a:tailEnd/>
              </a:ln>
            </p:spPr>
            <p:txBody>
              <a:bodyPr/>
              <a:lstStyle/>
              <a:p>
                <a:endParaRPr lang="ru-RU"/>
              </a:p>
            </p:txBody>
          </p:sp>
          <p:sp>
            <p:nvSpPr>
              <p:cNvPr id="583886" name="Line 1230"/>
              <p:cNvSpPr>
                <a:spLocks noChangeAspect="1" noChangeShapeType="1"/>
              </p:cNvSpPr>
              <p:nvPr/>
            </p:nvSpPr>
            <p:spPr bwMode="auto">
              <a:xfrm rot="20820000">
                <a:off x="2583" y="1354"/>
                <a:ext cx="124" cy="0"/>
              </a:xfrm>
              <a:prstGeom prst="line">
                <a:avLst/>
              </a:prstGeom>
              <a:noFill/>
              <a:ln w="8255">
                <a:solidFill>
                  <a:srgbClr val="000000"/>
                </a:solidFill>
                <a:prstDash val="sysDot"/>
                <a:round/>
                <a:headEnd/>
                <a:tailEnd/>
              </a:ln>
            </p:spPr>
            <p:txBody>
              <a:bodyPr/>
              <a:lstStyle/>
              <a:p>
                <a:endParaRPr lang="ru-RU"/>
              </a:p>
            </p:txBody>
          </p:sp>
          <p:sp>
            <p:nvSpPr>
              <p:cNvPr id="583887" name="Line 1231"/>
              <p:cNvSpPr>
                <a:spLocks noChangeAspect="1" noChangeShapeType="1"/>
              </p:cNvSpPr>
              <p:nvPr/>
            </p:nvSpPr>
            <p:spPr bwMode="auto">
              <a:xfrm rot="21480000" flipV="1">
                <a:off x="2454" y="1379"/>
                <a:ext cx="109" cy="47"/>
              </a:xfrm>
              <a:prstGeom prst="line">
                <a:avLst/>
              </a:prstGeom>
              <a:noFill/>
              <a:ln w="8255">
                <a:solidFill>
                  <a:srgbClr val="000000"/>
                </a:solidFill>
                <a:prstDash val="sysDot"/>
                <a:round/>
                <a:headEnd/>
                <a:tailEnd/>
              </a:ln>
            </p:spPr>
            <p:txBody>
              <a:bodyPr/>
              <a:lstStyle/>
              <a:p>
                <a:endParaRPr lang="ru-RU"/>
              </a:p>
            </p:txBody>
          </p:sp>
          <p:sp>
            <p:nvSpPr>
              <p:cNvPr id="583888" name="Oval 1232"/>
              <p:cNvSpPr>
                <a:spLocks noChangeAspect="1" noChangeArrowheads="1"/>
              </p:cNvSpPr>
              <p:nvPr/>
            </p:nvSpPr>
            <p:spPr bwMode="auto">
              <a:xfrm>
                <a:off x="1674" y="1225"/>
                <a:ext cx="27" cy="28"/>
              </a:xfrm>
              <a:prstGeom prst="ellipse">
                <a:avLst/>
              </a:prstGeom>
              <a:solidFill>
                <a:srgbClr val="000000"/>
              </a:solidFill>
              <a:ln w="9525">
                <a:solidFill>
                  <a:srgbClr val="000000"/>
                </a:solidFill>
                <a:round/>
                <a:headEnd/>
                <a:tailEnd/>
              </a:ln>
            </p:spPr>
            <p:txBody>
              <a:bodyPr/>
              <a:lstStyle/>
              <a:p>
                <a:endParaRPr lang="ru-RU"/>
              </a:p>
            </p:txBody>
          </p:sp>
          <p:sp>
            <p:nvSpPr>
              <p:cNvPr id="583889" name="Oval 1233"/>
              <p:cNvSpPr>
                <a:spLocks noChangeAspect="1" noChangeArrowheads="1"/>
              </p:cNvSpPr>
              <p:nvPr/>
            </p:nvSpPr>
            <p:spPr bwMode="auto">
              <a:xfrm>
                <a:off x="2539" y="1190"/>
                <a:ext cx="27" cy="28"/>
              </a:xfrm>
              <a:prstGeom prst="ellipse">
                <a:avLst/>
              </a:prstGeom>
              <a:solidFill>
                <a:srgbClr val="000000"/>
              </a:solidFill>
              <a:ln w="9525">
                <a:solidFill>
                  <a:srgbClr val="000000"/>
                </a:solidFill>
                <a:round/>
                <a:headEnd/>
                <a:tailEnd/>
              </a:ln>
            </p:spPr>
            <p:txBody>
              <a:bodyPr/>
              <a:lstStyle/>
              <a:p>
                <a:endParaRPr lang="ru-RU"/>
              </a:p>
            </p:txBody>
          </p:sp>
        </p:grpSp>
        <p:sp>
          <p:nvSpPr>
            <p:cNvPr id="583890" name="Rectangle 1234"/>
            <p:cNvSpPr>
              <a:spLocks noChangeArrowheads="1"/>
            </p:cNvSpPr>
            <p:nvPr/>
          </p:nvSpPr>
          <p:spPr bwMode="auto">
            <a:xfrm>
              <a:off x="340" y="891"/>
              <a:ext cx="1724" cy="1315"/>
            </a:xfrm>
            <a:prstGeom prst="rect">
              <a:avLst/>
            </a:prstGeom>
            <a:noFill/>
            <a:ln w="15875">
              <a:solidFill>
                <a:srgbClr val="0000FF"/>
              </a:solidFill>
              <a:miter lim="800000"/>
              <a:headEnd/>
              <a:tailEnd/>
            </a:ln>
            <a:effectLst/>
          </p:spPr>
          <p:txBody>
            <a:bodyPr wrap="none" anchor="ctr"/>
            <a:lstStyle/>
            <a:p>
              <a:endParaRPr lang="ru-RU"/>
            </a:p>
          </p:txBody>
        </p:sp>
        <p:pic>
          <p:nvPicPr>
            <p:cNvPr id="583891" name="Picture 1235" descr="триады0003"/>
            <p:cNvPicPr>
              <a:picLocks noChangeAspect="1" noChangeArrowheads="1"/>
            </p:cNvPicPr>
            <p:nvPr/>
          </p:nvPicPr>
          <p:blipFill>
            <a:blip r:embed="rId3" cstate="print"/>
            <a:srcRect l="13271" t="17076" r="18097" b="19922"/>
            <a:stretch>
              <a:fillRect/>
            </a:stretch>
          </p:blipFill>
          <p:spPr bwMode="auto">
            <a:xfrm>
              <a:off x="3969" y="952"/>
              <a:ext cx="1612" cy="1254"/>
            </a:xfrm>
            <a:prstGeom prst="rect">
              <a:avLst/>
            </a:prstGeom>
            <a:noFill/>
          </p:spPr>
        </p:pic>
        <p:graphicFrame>
          <p:nvGraphicFramePr>
            <p:cNvPr id="583892" name="Object 1236"/>
            <p:cNvGraphicFramePr>
              <a:graphicFrameLocks noChangeAspect="1"/>
            </p:cNvGraphicFramePr>
            <p:nvPr/>
          </p:nvGraphicFramePr>
          <p:xfrm>
            <a:off x="2200" y="839"/>
            <a:ext cx="1678" cy="1328"/>
          </p:xfrm>
          <a:graphic>
            <a:graphicData uri="http://schemas.openxmlformats.org/presentationml/2006/ole">
              <mc:AlternateContent xmlns:mc="http://schemas.openxmlformats.org/markup-compatibility/2006">
                <mc:Choice xmlns:v="urn:schemas-microsoft-com:vml" Requires="v">
                  <p:oleObj spid="_x0000_s60514" name="Рисунок" r:id="rId4" imgW="5928360" imgH="5443728" progId="Word.Picture.8">
                    <p:embed/>
                  </p:oleObj>
                </mc:Choice>
                <mc:Fallback>
                  <p:oleObj name="Рисунок" r:id="rId4" imgW="5928360" imgH="5443728" progId="Word.Picture.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b="6613"/>
                        <a:stretch>
                          <a:fillRect/>
                        </a:stretch>
                      </p:blipFill>
                      <p:spPr bwMode="auto">
                        <a:xfrm>
                          <a:off x="2200" y="839"/>
                          <a:ext cx="1678" cy="13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83917" name="Rectangle 1261"/>
            <p:cNvSpPr>
              <a:spLocks noChangeArrowheads="1"/>
            </p:cNvSpPr>
            <p:nvPr/>
          </p:nvSpPr>
          <p:spPr bwMode="auto">
            <a:xfrm>
              <a:off x="2200" y="891"/>
              <a:ext cx="1724" cy="1315"/>
            </a:xfrm>
            <a:prstGeom prst="rect">
              <a:avLst/>
            </a:prstGeom>
            <a:noFill/>
            <a:ln w="15875">
              <a:solidFill>
                <a:srgbClr val="008000"/>
              </a:solidFill>
              <a:miter lim="800000"/>
              <a:headEnd/>
              <a:tailEnd/>
            </a:ln>
            <a:effectLst/>
          </p:spPr>
          <p:txBody>
            <a:bodyPr wrap="none" anchor="ctr"/>
            <a:lstStyle/>
            <a:p>
              <a:endParaRPr lang="ru-RU"/>
            </a:p>
          </p:txBody>
        </p:sp>
        <p:sp>
          <p:nvSpPr>
            <p:cNvPr id="583918" name="Rectangle 1262"/>
            <p:cNvSpPr>
              <a:spLocks noChangeArrowheads="1"/>
            </p:cNvSpPr>
            <p:nvPr/>
          </p:nvSpPr>
          <p:spPr bwMode="auto">
            <a:xfrm>
              <a:off x="4014" y="891"/>
              <a:ext cx="1497" cy="1315"/>
            </a:xfrm>
            <a:prstGeom prst="rect">
              <a:avLst/>
            </a:prstGeom>
            <a:noFill/>
            <a:ln w="15875">
              <a:solidFill>
                <a:srgbClr val="FF0000"/>
              </a:solidFill>
              <a:miter lim="800000"/>
              <a:headEnd/>
              <a:tailEnd/>
            </a:ln>
            <a:effectLst/>
          </p:spPr>
          <p:txBody>
            <a:bodyPr wrap="none" anchor="ctr"/>
            <a:lstStyle/>
            <a:p>
              <a:endParaRPr lang="ru-RU"/>
            </a:p>
          </p:txBody>
        </p:sp>
      </p:grpSp>
      <p:sp>
        <p:nvSpPr>
          <p:cNvPr id="4" name="Нижний колонтитул 3"/>
          <p:cNvSpPr>
            <a:spLocks noGrp="1"/>
          </p:cNvSpPr>
          <p:nvPr>
            <p:ph type="ftr" sz="quarter" idx="11"/>
          </p:nvPr>
        </p:nvSpPr>
        <p:spPr/>
        <p:txBody>
          <a:bodyPr/>
          <a:lstStyle/>
          <a:p>
            <a:pPr>
              <a:defRPr/>
            </a:pPr>
            <a:r>
              <a:rPr lang="ru-RU" altLang="en-US" smtClean="0"/>
              <a:t>Иваново - Кострома 2022</a:t>
            </a:r>
            <a:endParaRPr lang="ru-RU" alt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Номер слайда 6"/>
          <p:cNvSpPr>
            <a:spLocks noGrp="1"/>
          </p:cNvSpPr>
          <p:nvPr>
            <p:ph type="sldNum" sz="quarter" idx="12"/>
          </p:nvPr>
        </p:nvSpPr>
        <p:spPr/>
        <p:txBody>
          <a:bodyPr/>
          <a:lstStyle/>
          <a:p>
            <a:fld id="{11A298F3-8F56-4E0D-8C16-C9D49DBC6C12}" type="slidenum">
              <a:rPr lang="ru-RU" altLang="en-US"/>
              <a:pPr/>
              <a:t>17</a:t>
            </a:fld>
            <a:endParaRPr lang="ru-RU" altLang="en-US"/>
          </a:p>
        </p:txBody>
      </p:sp>
      <p:sp>
        <p:nvSpPr>
          <p:cNvPr id="493570" name="Rectangle 2"/>
          <p:cNvSpPr>
            <a:spLocks noGrp="1" noChangeArrowheads="1"/>
          </p:cNvSpPr>
          <p:nvPr>
            <p:ph type="title"/>
          </p:nvPr>
        </p:nvSpPr>
        <p:spPr>
          <a:xfrm>
            <a:off x="457200" y="188913"/>
            <a:ext cx="8229600" cy="414337"/>
          </a:xfrm>
        </p:spPr>
        <p:txBody>
          <a:bodyPr>
            <a:normAutofit fontScale="90000"/>
          </a:bodyPr>
          <a:lstStyle/>
          <a:p>
            <a:r>
              <a:rPr lang="en-US" sz="2200" b="1">
                <a:solidFill>
                  <a:srgbClr val="000066"/>
                </a:solidFill>
                <a:latin typeface="Tahoma" pitchFamily="34" charset="0"/>
              </a:rPr>
              <a:t>Porphyrin Triads without Additional Electron Acceptors</a:t>
            </a:r>
            <a:endParaRPr lang="ru-RU" sz="2200" b="1">
              <a:solidFill>
                <a:srgbClr val="000066"/>
              </a:solidFill>
              <a:latin typeface="Tahoma" pitchFamily="34" charset="0"/>
            </a:endParaRPr>
          </a:p>
        </p:txBody>
      </p:sp>
      <p:graphicFrame>
        <p:nvGraphicFramePr>
          <p:cNvPr id="493571" name="Object 3"/>
          <p:cNvGraphicFramePr>
            <a:graphicFrameLocks noGrp="1" noChangeAspect="1"/>
          </p:cNvGraphicFramePr>
          <p:nvPr>
            <p:ph sz="half" idx="1"/>
          </p:nvPr>
        </p:nvGraphicFramePr>
        <p:xfrm>
          <a:off x="323850" y="1225550"/>
          <a:ext cx="4254500" cy="2274888"/>
        </p:xfrm>
        <a:graphic>
          <a:graphicData uri="http://schemas.openxmlformats.org/presentationml/2006/ole">
            <mc:AlternateContent xmlns:mc="http://schemas.openxmlformats.org/markup-compatibility/2006">
              <mc:Choice xmlns:v="urn:schemas-microsoft-com:vml" Requires="v">
                <p:oleObj spid="_x0000_s54754" name="Graph" r:id="rId3" imgW="4106880" imgH="2548800" progId="Origin50.Graph">
                  <p:embed/>
                </p:oleObj>
              </mc:Choice>
              <mc:Fallback>
                <p:oleObj name="Graph" r:id="rId3" imgW="4106880" imgH="2548800" progId="Origin50.Graph">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t="7062" b="7062"/>
                      <a:stretch>
                        <a:fillRect/>
                      </a:stretch>
                    </p:blipFill>
                    <p:spPr bwMode="auto">
                      <a:xfrm>
                        <a:off x="323850" y="1225550"/>
                        <a:ext cx="4254500" cy="2274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3572" name="AutoShape 4"/>
          <p:cNvSpPr>
            <a:spLocks noChangeArrowheads="1"/>
          </p:cNvSpPr>
          <p:nvPr/>
        </p:nvSpPr>
        <p:spPr bwMode="auto">
          <a:xfrm>
            <a:off x="2411413" y="3068638"/>
            <a:ext cx="1214437" cy="661987"/>
          </a:xfrm>
          <a:prstGeom prst="curvedDownArrow">
            <a:avLst>
              <a:gd name="adj1" fmla="val 36691"/>
              <a:gd name="adj2" fmla="val 73381"/>
              <a:gd name="adj3" fmla="val 33333"/>
            </a:avLst>
          </a:prstGeom>
          <a:noFill/>
          <a:ln w="9525">
            <a:noFill/>
            <a:miter lim="800000"/>
            <a:headEnd/>
            <a:tailEnd/>
          </a:ln>
          <a:effectLst/>
        </p:spPr>
        <p:txBody>
          <a:bodyPr wrap="none" anchor="ctr"/>
          <a:lstStyle/>
          <a:p>
            <a:endParaRPr lang="ru-RU"/>
          </a:p>
        </p:txBody>
      </p:sp>
      <p:sp>
        <p:nvSpPr>
          <p:cNvPr id="493573" name="AutoShape 5"/>
          <p:cNvSpPr>
            <a:spLocks noChangeArrowheads="1"/>
          </p:cNvSpPr>
          <p:nvPr/>
        </p:nvSpPr>
        <p:spPr bwMode="auto">
          <a:xfrm>
            <a:off x="684213" y="2708275"/>
            <a:ext cx="1214437" cy="733425"/>
          </a:xfrm>
          <a:prstGeom prst="curvedDownArrow">
            <a:avLst>
              <a:gd name="adj1" fmla="val 33117"/>
              <a:gd name="adj2" fmla="val 66234"/>
              <a:gd name="adj3" fmla="val 33333"/>
            </a:avLst>
          </a:prstGeom>
          <a:noFill/>
          <a:ln w="9525">
            <a:noFill/>
            <a:miter lim="800000"/>
            <a:headEnd/>
            <a:tailEnd/>
          </a:ln>
          <a:effectLst/>
        </p:spPr>
        <p:txBody>
          <a:bodyPr wrap="none" anchor="ctr"/>
          <a:lstStyle/>
          <a:p>
            <a:endParaRPr lang="ru-RU"/>
          </a:p>
        </p:txBody>
      </p:sp>
      <p:sp>
        <p:nvSpPr>
          <p:cNvPr id="493574" name="AutoShape 6"/>
          <p:cNvSpPr>
            <a:spLocks noChangeArrowheads="1"/>
          </p:cNvSpPr>
          <p:nvPr/>
        </p:nvSpPr>
        <p:spPr bwMode="auto">
          <a:xfrm>
            <a:off x="250825" y="2133600"/>
            <a:ext cx="1214438" cy="733425"/>
          </a:xfrm>
          <a:prstGeom prst="curvedDownArrow">
            <a:avLst>
              <a:gd name="adj1" fmla="val 33117"/>
              <a:gd name="adj2" fmla="val 66234"/>
              <a:gd name="adj3" fmla="val 33333"/>
            </a:avLst>
          </a:prstGeom>
          <a:noFill/>
          <a:ln w="9525">
            <a:noFill/>
            <a:miter lim="800000"/>
            <a:headEnd/>
            <a:tailEnd/>
          </a:ln>
          <a:effectLst/>
        </p:spPr>
        <p:txBody>
          <a:bodyPr wrap="none" anchor="ctr"/>
          <a:lstStyle/>
          <a:p>
            <a:endParaRPr lang="ru-RU"/>
          </a:p>
        </p:txBody>
      </p:sp>
      <p:sp>
        <p:nvSpPr>
          <p:cNvPr id="493575" name="Rectangle 7"/>
          <p:cNvSpPr>
            <a:spLocks noChangeArrowheads="1"/>
          </p:cNvSpPr>
          <p:nvPr/>
        </p:nvSpPr>
        <p:spPr bwMode="auto">
          <a:xfrm>
            <a:off x="900113" y="3213100"/>
            <a:ext cx="914400" cy="914400"/>
          </a:xfrm>
          <a:prstGeom prst="rect">
            <a:avLst/>
          </a:prstGeom>
          <a:noFill/>
          <a:ln w="9525" algn="ctr">
            <a:noFill/>
            <a:miter lim="800000"/>
            <a:headEnd/>
            <a:tailEnd/>
          </a:ln>
          <a:effectLst/>
        </p:spPr>
        <p:txBody>
          <a:bodyPr wrap="none" anchor="ctr"/>
          <a:lstStyle/>
          <a:p>
            <a:endParaRPr lang="ru-RU"/>
          </a:p>
        </p:txBody>
      </p:sp>
      <p:sp>
        <p:nvSpPr>
          <p:cNvPr id="493576" name="Rectangle 8"/>
          <p:cNvSpPr>
            <a:spLocks noChangeArrowheads="1"/>
          </p:cNvSpPr>
          <p:nvPr/>
        </p:nvSpPr>
        <p:spPr bwMode="auto">
          <a:xfrm>
            <a:off x="611188" y="620713"/>
            <a:ext cx="7775575" cy="504825"/>
          </a:xfrm>
          <a:prstGeom prst="rect">
            <a:avLst/>
          </a:prstGeom>
          <a:noFill/>
          <a:ln w="9525">
            <a:noFill/>
            <a:miter lim="800000"/>
            <a:headEnd/>
            <a:tailEnd/>
          </a:ln>
          <a:effectLst/>
        </p:spPr>
        <p:txBody>
          <a:bodyPr anchor="ctr"/>
          <a:lstStyle/>
          <a:p>
            <a:r>
              <a:rPr lang="en-US" sz="1300" b="1" u="sng">
                <a:solidFill>
                  <a:srgbClr val="000066"/>
                </a:solidFill>
                <a:effectLst/>
                <a:latin typeface="Arial" pitchFamily="34" charset="0"/>
              </a:rPr>
              <a:t>Objective:</a:t>
            </a:r>
            <a:r>
              <a:rPr lang="en-US" sz="1300" b="1">
                <a:solidFill>
                  <a:srgbClr val="000066"/>
                </a:solidFill>
                <a:effectLst/>
                <a:latin typeface="Arial" pitchFamily="34" charset="0"/>
              </a:rPr>
              <a:t> Competition between energy transfer *Dimer</a:t>
            </a:r>
            <a:r>
              <a:rPr lang="en-US" sz="1300" b="1">
                <a:solidFill>
                  <a:srgbClr val="000066"/>
                </a:solidFill>
                <a:effectLst/>
                <a:latin typeface="Arial" pitchFamily="34" charset="0"/>
                <a:sym typeface="Symbol" pitchFamily="18" charset="2"/>
              </a:rPr>
              <a:t>Extra-ligand and photoinduced charge transfer </a:t>
            </a:r>
            <a:r>
              <a:rPr lang="en-US" sz="1300" b="1">
                <a:solidFill>
                  <a:srgbClr val="000066"/>
                </a:solidFill>
                <a:effectLst/>
                <a:latin typeface="Arial" pitchFamily="34" charset="0"/>
              </a:rPr>
              <a:t>*Dimer</a:t>
            </a:r>
            <a:r>
              <a:rPr lang="en-US" sz="1300" b="1">
                <a:solidFill>
                  <a:srgbClr val="000066"/>
                </a:solidFill>
                <a:effectLst/>
                <a:latin typeface="Arial" pitchFamily="34" charset="0"/>
                <a:sym typeface="Symbol" pitchFamily="18" charset="2"/>
              </a:rPr>
              <a:t>Extra-ligand governed by temperature and solvent polarity</a:t>
            </a:r>
            <a:r>
              <a:rPr lang="en-US" sz="1300" b="1">
                <a:solidFill>
                  <a:srgbClr val="000099"/>
                </a:solidFill>
                <a:effectLst/>
                <a:latin typeface="Garamond" pitchFamily="18" charset="0"/>
                <a:sym typeface="Symbol" pitchFamily="18" charset="2"/>
              </a:rPr>
              <a:t> </a:t>
            </a:r>
          </a:p>
        </p:txBody>
      </p:sp>
      <p:grpSp>
        <p:nvGrpSpPr>
          <p:cNvPr id="2" name="Group 9"/>
          <p:cNvGrpSpPr>
            <a:grpSpLocks/>
          </p:cNvGrpSpPr>
          <p:nvPr/>
        </p:nvGrpSpPr>
        <p:grpSpPr bwMode="auto">
          <a:xfrm>
            <a:off x="4787900" y="1700213"/>
            <a:ext cx="3806825" cy="3097212"/>
            <a:chOff x="1132" y="3276"/>
            <a:chExt cx="4749" cy="3616"/>
          </a:xfrm>
        </p:grpSpPr>
        <p:graphicFrame>
          <p:nvGraphicFramePr>
            <p:cNvPr id="493578" name="Object 10"/>
            <p:cNvGraphicFramePr>
              <a:graphicFrameLocks noChangeAspect="1"/>
            </p:cNvGraphicFramePr>
            <p:nvPr/>
          </p:nvGraphicFramePr>
          <p:xfrm>
            <a:off x="2060" y="4304"/>
            <a:ext cx="2211" cy="1719"/>
          </p:xfrm>
          <a:graphic>
            <a:graphicData uri="http://schemas.openxmlformats.org/presentationml/2006/ole">
              <mc:AlternateContent xmlns:mc="http://schemas.openxmlformats.org/markup-compatibility/2006">
                <mc:Choice xmlns:v="urn:schemas-microsoft-com:vml" Requires="v">
                  <p:oleObj spid="_x0000_s54755" name="CorelDRAW" r:id="rId5" imgW="941760" imgH="941760" progId="">
                    <p:embed/>
                  </p:oleObj>
                </mc:Choice>
                <mc:Fallback>
                  <p:oleObj name="CorelDRAW" r:id="rId5" imgW="941760" imgH="941760" progId="">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l="11536" t="14037" r="15648" b="8476"/>
                        <a:stretch>
                          <a:fillRect/>
                        </a:stretch>
                      </p:blipFill>
                      <p:spPr bwMode="auto">
                        <a:xfrm>
                          <a:off x="2060" y="4304"/>
                          <a:ext cx="2211" cy="17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93579" name="Object 11"/>
            <p:cNvGraphicFramePr>
              <a:graphicFrameLocks noChangeAspect="1"/>
            </p:cNvGraphicFramePr>
            <p:nvPr/>
          </p:nvGraphicFramePr>
          <p:xfrm>
            <a:off x="1654" y="5074"/>
            <a:ext cx="1846" cy="1391"/>
          </p:xfrm>
          <a:graphic>
            <a:graphicData uri="http://schemas.openxmlformats.org/presentationml/2006/ole">
              <mc:AlternateContent xmlns:mc="http://schemas.openxmlformats.org/markup-compatibility/2006">
                <mc:Choice xmlns:v="urn:schemas-microsoft-com:vml" Requires="v">
                  <p:oleObj spid="_x0000_s54756" name="CorelDRAW" r:id="rId7" imgW="9444960" imgH="6521040" progId="">
                    <p:embed/>
                  </p:oleObj>
                </mc:Choice>
                <mc:Fallback>
                  <p:oleObj name="CorelDRAW" r:id="rId7" imgW="9444960" imgH="6521040" progId="">
                    <p:embed/>
                    <p:pic>
                      <p:nvPicPr>
                        <p:cNvPr id="0" name="Picture 5"/>
                        <p:cNvPicPr>
                          <a:picLocks noChangeAspect="1" noChangeArrowheads="1"/>
                        </p:cNvPicPr>
                        <p:nvPr/>
                      </p:nvPicPr>
                      <p:blipFill>
                        <a:blip r:embed="rId8">
                          <a:extLst>
                            <a:ext uri="{28A0092B-C50C-407E-A947-70E740481C1C}">
                              <a14:useLocalDpi xmlns:a14="http://schemas.microsoft.com/office/drawing/2010/main" val="0"/>
                            </a:ext>
                          </a:extLst>
                        </a:blip>
                        <a:srcRect l="11540" t="18744" r="15634" b="6023"/>
                        <a:stretch>
                          <a:fillRect/>
                        </a:stretch>
                      </p:blipFill>
                      <p:spPr bwMode="auto">
                        <a:xfrm>
                          <a:off x="1654" y="5074"/>
                          <a:ext cx="1846" cy="13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93580" name="Object 12"/>
            <p:cNvGraphicFramePr>
              <a:graphicFrameLocks noChangeAspect="1"/>
            </p:cNvGraphicFramePr>
            <p:nvPr/>
          </p:nvGraphicFramePr>
          <p:xfrm>
            <a:off x="1132" y="3276"/>
            <a:ext cx="4749" cy="3616"/>
          </p:xfrm>
          <a:graphic>
            <a:graphicData uri="http://schemas.openxmlformats.org/presentationml/2006/ole">
              <mc:AlternateContent xmlns:mc="http://schemas.openxmlformats.org/markup-compatibility/2006">
                <mc:Choice xmlns:v="urn:schemas-microsoft-com:vml" Requires="v">
                  <p:oleObj spid="_x0000_s54757" name="Graph" r:id="rId9" imgW="4088160" imgH="3057120" progId="Origin50.Graph">
                    <p:embed/>
                  </p:oleObj>
                </mc:Choice>
                <mc:Fallback>
                  <p:oleObj name="Graph" r:id="rId9" imgW="4088160" imgH="3057120" progId="Origin50.Graph">
                    <p:embed/>
                    <p:pic>
                      <p:nvPicPr>
                        <p:cNvPr id="0" name="Picture 6"/>
                        <p:cNvPicPr>
                          <a:picLocks noChangeAspect="1" noChangeArrowheads="1"/>
                        </p:cNvPicPr>
                        <p:nvPr/>
                      </p:nvPicPr>
                      <p:blipFill>
                        <a:blip r:embed="rId10">
                          <a:extLst>
                            <a:ext uri="{28A0092B-C50C-407E-A947-70E740481C1C}">
                              <a14:useLocalDpi xmlns:a14="http://schemas.microsoft.com/office/drawing/2010/main" val="0"/>
                            </a:ext>
                          </a:extLst>
                        </a:blip>
                        <a:srcRect l="3522" t="5888" r="3522" b="4710"/>
                        <a:stretch>
                          <a:fillRect/>
                        </a:stretch>
                      </p:blipFill>
                      <p:spPr bwMode="auto">
                        <a:xfrm>
                          <a:off x="1132" y="3276"/>
                          <a:ext cx="4749" cy="36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93581" name="Rectangle 13"/>
          <p:cNvSpPr>
            <a:spLocks noChangeArrowheads="1"/>
          </p:cNvSpPr>
          <p:nvPr/>
        </p:nvSpPr>
        <p:spPr bwMode="auto">
          <a:xfrm>
            <a:off x="5940425" y="4868863"/>
            <a:ext cx="2160588" cy="288925"/>
          </a:xfrm>
          <a:prstGeom prst="rect">
            <a:avLst/>
          </a:prstGeom>
          <a:noFill/>
          <a:ln w="9525">
            <a:noFill/>
            <a:miter lim="800000"/>
            <a:headEnd/>
            <a:tailEnd/>
          </a:ln>
          <a:effectLst/>
        </p:spPr>
        <p:txBody>
          <a:bodyPr lIns="0" tIns="0" rIns="18000" bIns="0" anchor="ctr"/>
          <a:lstStyle/>
          <a:p>
            <a:r>
              <a:rPr lang="en-US" sz="1300" b="1">
                <a:solidFill>
                  <a:srgbClr val="000066"/>
                </a:solidFill>
                <a:effectLst/>
                <a:latin typeface="Arial" pitchFamily="34" charset="0"/>
              </a:rPr>
              <a:t>Decay associated spectra</a:t>
            </a:r>
            <a:br>
              <a:rPr lang="en-US" sz="1300" b="1">
                <a:solidFill>
                  <a:srgbClr val="000066"/>
                </a:solidFill>
                <a:effectLst/>
                <a:latin typeface="Arial" pitchFamily="34" charset="0"/>
              </a:rPr>
            </a:br>
            <a:r>
              <a:rPr lang="en-US" sz="1300" b="1">
                <a:solidFill>
                  <a:srgbClr val="000066"/>
                </a:solidFill>
                <a:effectLst/>
                <a:latin typeface="Arial" pitchFamily="34" charset="0"/>
              </a:rPr>
              <a:t>Global analysis of TCSPC</a:t>
            </a:r>
            <a:r>
              <a:rPr lang="en-US" sz="1300" b="1">
                <a:solidFill>
                  <a:srgbClr val="000099"/>
                </a:solidFill>
                <a:effectLst/>
                <a:latin typeface="Garamond" pitchFamily="18" charset="0"/>
                <a:sym typeface="Symbol" pitchFamily="18" charset="2"/>
              </a:rPr>
              <a:t> </a:t>
            </a:r>
          </a:p>
        </p:txBody>
      </p:sp>
      <p:graphicFrame>
        <p:nvGraphicFramePr>
          <p:cNvPr id="493582" name="Object 14"/>
          <p:cNvGraphicFramePr>
            <a:graphicFrameLocks noGrp="1" noChangeAspect="1"/>
          </p:cNvGraphicFramePr>
          <p:nvPr>
            <p:ph sz="half" idx="2"/>
          </p:nvPr>
        </p:nvGraphicFramePr>
        <p:xfrm>
          <a:off x="250825" y="3502025"/>
          <a:ext cx="4464050" cy="2309813"/>
        </p:xfrm>
        <a:graphic>
          <a:graphicData uri="http://schemas.openxmlformats.org/presentationml/2006/ole">
            <mc:AlternateContent xmlns:mc="http://schemas.openxmlformats.org/markup-compatibility/2006">
              <mc:Choice xmlns:v="urn:schemas-microsoft-com:vml" Requires="v">
                <p:oleObj spid="_x0000_s54758" name="Graph" r:id="rId11" imgW="4144320" imgH="2681280" progId="Origin50.Graph">
                  <p:embed/>
                </p:oleObj>
              </mc:Choice>
              <mc:Fallback>
                <p:oleObj name="Graph" r:id="rId11" imgW="4144320" imgH="2681280" progId="Origin50.Graph">
                  <p:embed/>
                  <p:pic>
                    <p:nvPicPr>
                      <p:cNvPr id="0" name="Picture 3"/>
                      <p:cNvPicPr>
                        <a:picLocks noChangeAspect="1" noChangeArrowheads="1"/>
                      </p:cNvPicPr>
                      <p:nvPr/>
                    </p:nvPicPr>
                    <p:blipFill>
                      <a:blip r:embed="rId12">
                        <a:extLst>
                          <a:ext uri="{28A0092B-C50C-407E-A947-70E740481C1C}">
                            <a14:useLocalDpi xmlns:a14="http://schemas.microsoft.com/office/drawing/2010/main" val="0"/>
                          </a:ext>
                        </a:extLst>
                      </a:blip>
                      <a:srcRect t="6714" b="8055"/>
                      <a:stretch>
                        <a:fillRect/>
                      </a:stretch>
                    </p:blipFill>
                    <p:spPr bwMode="auto">
                      <a:xfrm>
                        <a:off x="250825" y="3502025"/>
                        <a:ext cx="4464050" cy="2309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3583" name="Rectangle 15"/>
          <p:cNvSpPr>
            <a:spLocks noChangeArrowheads="1"/>
          </p:cNvSpPr>
          <p:nvPr/>
        </p:nvSpPr>
        <p:spPr bwMode="auto">
          <a:xfrm>
            <a:off x="827088" y="5803900"/>
            <a:ext cx="3600450" cy="288925"/>
          </a:xfrm>
          <a:prstGeom prst="rect">
            <a:avLst/>
          </a:prstGeom>
          <a:noFill/>
          <a:ln w="9525">
            <a:noFill/>
            <a:miter lim="800000"/>
            <a:headEnd/>
            <a:tailEnd/>
          </a:ln>
          <a:effectLst/>
        </p:spPr>
        <p:txBody>
          <a:bodyPr lIns="0" tIns="0" rIns="18000" bIns="0" anchor="ctr"/>
          <a:lstStyle/>
          <a:p>
            <a:r>
              <a:rPr lang="en-US" sz="1300" b="1">
                <a:solidFill>
                  <a:srgbClr val="000066"/>
                </a:solidFill>
                <a:effectLst/>
                <a:latin typeface="Arial" pitchFamily="34" charset="0"/>
              </a:rPr>
              <a:t>Picosecond transient absorption kinetics</a:t>
            </a:r>
            <a:r>
              <a:rPr lang="en-US" sz="1300" b="1">
                <a:solidFill>
                  <a:srgbClr val="000099"/>
                </a:solidFill>
                <a:effectLst/>
                <a:latin typeface="Garamond" pitchFamily="18" charset="0"/>
                <a:sym typeface="Symbol" pitchFamily="18" charset="2"/>
              </a:rPr>
              <a:t> </a:t>
            </a:r>
          </a:p>
        </p:txBody>
      </p:sp>
      <p:sp>
        <p:nvSpPr>
          <p:cNvPr id="3" name="Нижний колонтитул 2"/>
          <p:cNvSpPr>
            <a:spLocks noGrp="1"/>
          </p:cNvSpPr>
          <p:nvPr>
            <p:ph type="ftr" sz="quarter" idx="11"/>
          </p:nvPr>
        </p:nvSpPr>
        <p:spPr/>
        <p:txBody>
          <a:bodyPr/>
          <a:lstStyle/>
          <a:p>
            <a:r>
              <a:rPr lang="ru-RU" smtClean="0"/>
              <a:t>Иваново - Кострома 2022</a:t>
            </a:r>
            <a:endParaRPr lang="ru-RU"/>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Номер слайда 5"/>
          <p:cNvSpPr>
            <a:spLocks noGrp="1"/>
          </p:cNvSpPr>
          <p:nvPr>
            <p:ph type="sldNum" sz="quarter" idx="12"/>
          </p:nvPr>
        </p:nvSpPr>
        <p:spPr/>
        <p:txBody>
          <a:bodyPr/>
          <a:lstStyle/>
          <a:p>
            <a:fld id="{B3CD9DA2-A40B-481D-B508-5BB1DAABC08E}" type="slidenum">
              <a:rPr lang="ru-RU" altLang="en-US"/>
              <a:pPr/>
              <a:t>18</a:t>
            </a:fld>
            <a:endParaRPr lang="ru-RU" altLang="en-US"/>
          </a:p>
        </p:txBody>
      </p:sp>
      <p:sp>
        <p:nvSpPr>
          <p:cNvPr id="497666" name="Rectangle 2"/>
          <p:cNvSpPr>
            <a:spLocks noGrp="1" noChangeArrowheads="1"/>
          </p:cNvSpPr>
          <p:nvPr>
            <p:ph type="title"/>
          </p:nvPr>
        </p:nvSpPr>
        <p:spPr>
          <a:xfrm>
            <a:off x="457200" y="277813"/>
            <a:ext cx="8229600" cy="414337"/>
          </a:xfrm>
        </p:spPr>
        <p:txBody>
          <a:bodyPr>
            <a:normAutofit fontScale="90000"/>
          </a:bodyPr>
          <a:lstStyle/>
          <a:p>
            <a:r>
              <a:rPr lang="en-US" sz="2200" b="1">
                <a:solidFill>
                  <a:srgbClr val="000066"/>
                </a:solidFill>
                <a:latin typeface="Tahoma" pitchFamily="34" charset="0"/>
              </a:rPr>
              <a:t>Energy Levels and Relaxation Pathways</a:t>
            </a:r>
            <a:endParaRPr lang="ru-RU" sz="2200" b="1">
              <a:solidFill>
                <a:srgbClr val="000066"/>
              </a:solidFill>
              <a:latin typeface="Tahoma" pitchFamily="34" charset="0"/>
            </a:endParaRPr>
          </a:p>
        </p:txBody>
      </p:sp>
      <p:sp>
        <p:nvSpPr>
          <p:cNvPr id="497667" name="Rectangle 3"/>
          <p:cNvSpPr>
            <a:spLocks noChangeArrowheads="1"/>
          </p:cNvSpPr>
          <p:nvPr/>
        </p:nvSpPr>
        <p:spPr bwMode="auto">
          <a:xfrm>
            <a:off x="0" y="1581150"/>
            <a:ext cx="9144000" cy="0"/>
          </a:xfrm>
          <a:prstGeom prst="rect">
            <a:avLst/>
          </a:prstGeom>
          <a:noFill/>
          <a:ln w="9525" algn="ctr">
            <a:noFill/>
            <a:miter lim="800000"/>
            <a:headEnd/>
            <a:tailEnd/>
          </a:ln>
          <a:effectLst/>
        </p:spPr>
        <p:txBody>
          <a:bodyPr wrap="none" anchor="ctr">
            <a:spAutoFit/>
          </a:bodyPr>
          <a:lstStyle/>
          <a:p>
            <a:pPr>
              <a:tabLst>
                <a:tab pos="449263" algn="r"/>
              </a:tabLst>
            </a:pPr>
            <a:endParaRPr lang="ru-RU" sz="1800">
              <a:effectLst/>
              <a:latin typeface="Arial" pitchFamily="34" charset="0"/>
              <a:cs typeface="Arial" pitchFamily="34" charset="0"/>
            </a:endParaRPr>
          </a:p>
        </p:txBody>
      </p:sp>
      <p:sp>
        <p:nvSpPr>
          <p:cNvPr id="497668" name="Rectangle 4"/>
          <p:cNvSpPr>
            <a:spLocks noChangeArrowheads="1"/>
          </p:cNvSpPr>
          <p:nvPr/>
        </p:nvSpPr>
        <p:spPr bwMode="auto">
          <a:xfrm>
            <a:off x="0" y="1581150"/>
            <a:ext cx="9144000" cy="0"/>
          </a:xfrm>
          <a:prstGeom prst="rect">
            <a:avLst/>
          </a:prstGeom>
          <a:noFill/>
          <a:ln w="9525" algn="ctr">
            <a:noFill/>
            <a:miter lim="800000"/>
            <a:headEnd/>
            <a:tailEnd/>
          </a:ln>
          <a:effectLst/>
        </p:spPr>
        <p:txBody>
          <a:bodyPr wrap="none" anchor="ctr">
            <a:spAutoFit/>
          </a:bodyPr>
          <a:lstStyle/>
          <a:p>
            <a:pPr>
              <a:tabLst>
                <a:tab pos="449263" algn="r"/>
              </a:tabLst>
            </a:pPr>
            <a:endParaRPr lang="ru-RU" sz="1800">
              <a:effectLst/>
              <a:latin typeface="Arial" pitchFamily="34" charset="0"/>
              <a:cs typeface="Arial" pitchFamily="34" charset="0"/>
            </a:endParaRPr>
          </a:p>
        </p:txBody>
      </p:sp>
      <p:sp>
        <p:nvSpPr>
          <p:cNvPr id="497669" name="Rectangle 5"/>
          <p:cNvSpPr>
            <a:spLocks noChangeArrowheads="1"/>
          </p:cNvSpPr>
          <p:nvPr/>
        </p:nvSpPr>
        <p:spPr bwMode="auto">
          <a:xfrm>
            <a:off x="1331913" y="4868863"/>
            <a:ext cx="7273925" cy="1133475"/>
          </a:xfrm>
          <a:prstGeom prst="rect">
            <a:avLst/>
          </a:prstGeom>
          <a:noFill/>
          <a:ln w="9525" algn="ctr">
            <a:noFill/>
            <a:miter lim="800000"/>
            <a:headEnd/>
            <a:tailEnd/>
          </a:ln>
          <a:effectLst/>
        </p:spPr>
        <p:txBody>
          <a:bodyPr>
            <a:spAutoFit/>
          </a:bodyPr>
          <a:lstStyle/>
          <a:p>
            <a:pPr marL="342900" indent="-342900" algn="just">
              <a:spcAft>
                <a:spcPts val="500"/>
              </a:spcAft>
            </a:pPr>
            <a:r>
              <a:rPr lang="en-US" sz="1400" b="1">
                <a:solidFill>
                  <a:srgbClr val="000099"/>
                </a:solidFill>
                <a:effectLst/>
                <a:latin typeface="Arial" pitchFamily="34" charset="0"/>
                <a:cs typeface="Arial" pitchFamily="34" charset="0"/>
              </a:rPr>
              <a:t>Rate K</a:t>
            </a:r>
            <a:r>
              <a:rPr lang="en-US" sz="1400" b="1" baseline="-25000">
                <a:solidFill>
                  <a:srgbClr val="000099"/>
                </a:solidFill>
                <a:effectLst/>
                <a:latin typeface="Arial" pitchFamily="34" charset="0"/>
                <a:cs typeface="Arial" pitchFamily="34" charset="0"/>
              </a:rPr>
              <a:t>5</a:t>
            </a:r>
            <a:r>
              <a:rPr lang="en-US" sz="1400" b="1">
                <a:solidFill>
                  <a:srgbClr val="000099"/>
                </a:solidFill>
                <a:effectLst/>
                <a:latin typeface="Arial" pitchFamily="34" charset="0"/>
                <a:cs typeface="Arial" pitchFamily="34" charset="0"/>
              </a:rPr>
              <a:t> : the energy transfer *Dimer </a:t>
            </a:r>
            <a:r>
              <a:rPr lang="en-US" sz="1400" b="1">
                <a:solidFill>
                  <a:srgbClr val="000099"/>
                </a:solidFill>
                <a:effectLst/>
                <a:latin typeface="Arial" pitchFamily="34" charset="0"/>
                <a:cs typeface="Arial" pitchFamily="34" charset="0"/>
                <a:sym typeface="Symbol" pitchFamily="18" charset="2"/>
              </a:rPr>
              <a:t></a:t>
            </a:r>
            <a:r>
              <a:rPr lang="en-US" sz="1400" b="1">
                <a:solidFill>
                  <a:srgbClr val="000099"/>
                </a:solidFill>
                <a:effectLst/>
                <a:latin typeface="Arial" pitchFamily="34" charset="0"/>
                <a:cs typeface="Arial" pitchFamily="34" charset="0"/>
              </a:rPr>
              <a:t>Extra-ligand</a:t>
            </a:r>
          </a:p>
          <a:p>
            <a:pPr marL="342900" indent="-342900" algn="just">
              <a:spcAft>
                <a:spcPts val="500"/>
              </a:spcAft>
            </a:pPr>
            <a:r>
              <a:rPr lang="en-US" sz="1400" b="1">
                <a:solidFill>
                  <a:srgbClr val="FF0000"/>
                </a:solidFill>
                <a:effectLst/>
                <a:latin typeface="Arial" pitchFamily="34" charset="0"/>
                <a:cs typeface="Arial" pitchFamily="34" charset="0"/>
              </a:rPr>
              <a:t>Rate K</a:t>
            </a:r>
            <a:r>
              <a:rPr lang="en-US" sz="1400" b="1" baseline="-25000">
                <a:solidFill>
                  <a:srgbClr val="FF0000"/>
                </a:solidFill>
                <a:effectLst/>
                <a:latin typeface="Arial" pitchFamily="34" charset="0"/>
                <a:cs typeface="Arial" pitchFamily="34" charset="0"/>
              </a:rPr>
              <a:t>6</a:t>
            </a:r>
            <a:r>
              <a:rPr lang="en-US" sz="1400" b="1">
                <a:solidFill>
                  <a:srgbClr val="FF0000"/>
                </a:solidFill>
                <a:effectLst/>
                <a:latin typeface="Arial" pitchFamily="34" charset="0"/>
                <a:cs typeface="Arial" pitchFamily="34" charset="0"/>
              </a:rPr>
              <a:t> :  the photoinduced electron transfer *Dimer</a:t>
            </a:r>
            <a:r>
              <a:rPr lang="en-US" sz="1400" b="1">
                <a:solidFill>
                  <a:srgbClr val="FF0000"/>
                </a:solidFill>
                <a:effectLst/>
                <a:latin typeface="Arial" pitchFamily="34" charset="0"/>
                <a:cs typeface="Arial" pitchFamily="34" charset="0"/>
                <a:sym typeface="Symbol" pitchFamily="18" charset="2"/>
              </a:rPr>
              <a:t>Extra-ligand</a:t>
            </a:r>
            <a:r>
              <a:rPr lang="en-US" sz="1400" b="1">
                <a:solidFill>
                  <a:srgbClr val="000099"/>
                </a:solidFill>
                <a:effectLst/>
                <a:latin typeface="Arial" pitchFamily="34" charset="0"/>
                <a:cs typeface="Arial" pitchFamily="34" charset="0"/>
                <a:sym typeface="Symbol" pitchFamily="18" charset="2"/>
              </a:rPr>
              <a:t> </a:t>
            </a:r>
          </a:p>
          <a:p>
            <a:pPr marL="342900" indent="-342900" algn="just">
              <a:spcAft>
                <a:spcPts val="500"/>
              </a:spcAft>
            </a:pPr>
            <a:r>
              <a:rPr lang="en-US" sz="1400" b="1">
                <a:solidFill>
                  <a:srgbClr val="FF3399"/>
                </a:solidFill>
                <a:effectLst/>
                <a:latin typeface="Arial" pitchFamily="34" charset="0"/>
                <a:cs typeface="Arial" pitchFamily="34" charset="0"/>
                <a:sym typeface="Symbol" pitchFamily="18" charset="2"/>
              </a:rPr>
              <a:t>Rate K</a:t>
            </a:r>
            <a:r>
              <a:rPr lang="en-US" sz="1400" b="1" baseline="-25000">
                <a:solidFill>
                  <a:srgbClr val="FF3399"/>
                </a:solidFill>
                <a:effectLst/>
                <a:latin typeface="Arial" pitchFamily="34" charset="0"/>
                <a:cs typeface="Arial" pitchFamily="34" charset="0"/>
                <a:sym typeface="Symbol" pitchFamily="18" charset="2"/>
              </a:rPr>
              <a:t>7</a:t>
            </a:r>
            <a:r>
              <a:rPr lang="en-US" sz="1400" b="1">
                <a:solidFill>
                  <a:srgbClr val="FF3399"/>
                </a:solidFill>
                <a:effectLst/>
                <a:latin typeface="Arial" pitchFamily="34" charset="0"/>
                <a:cs typeface="Arial" pitchFamily="34" charset="0"/>
                <a:sym typeface="Symbol" pitchFamily="18" charset="2"/>
              </a:rPr>
              <a:t> : the photoinduced hole transfer *Extra-ligandDimer</a:t>
            </a:r>
            <a:endParaRPr lang="en-US" sz="1400" b="1">
              <a:solidFill>
                <a:srgbClr val="FF3399"/>
              </a:solidFill>
              <a:effectLst/>
              <a:latin typeface="Arial" pitchFamily="34" charset="0"/>
              <a:cs typeface="Arial" pitchFamily="34" charset="0"/>
            </a:endParaRPr>
          </a:p>
          <a:p>
            <a:pPr marL="342900" indent="-342900" algn="just"/>
            <a:endParaRPr lang="en-US" sz="1400" b="1">
              <a:solidFill>
                <a:srgbClr val="FF3399"/>
              </a:solidFill>
              <a:effectLst/>
              <a:latin typeface="Arial" pitchFamily="34" charset="0"/>
              <a:cs typeface="Arial" pitchFamily="34" charset="0"/>
            </a:endParaRPr>
          </a:p>
        </p:txBody>
      </p:sp>
      <p:grpSp>
        <p:nvGrpSpPr>
          <p:cNvPr id="2" name="Group 6"/>
          <p:cNvGrpSpPr>
            <a:grpSpLocks/>
          </p:cNvGrpSpPr>
          <p:nvPr/>
        </p:nvGrpSpPr>
        <p:grpSpPr bwMode="auto">
          <a:xfrm>
            <a:off x="1258888" y="1125538"/>
            <a:ext cx="6392862" cy="3587750"/>
            <a:chOff x="884" y="1064"/>
            <a:chExt cx="4027" cy="2260"/>
          </a:xfrm>
        </p:grpSpPr>
        <p:sp>
          <p:nvSpPr>
            <p:cNvPr id="497671" name="Line 7"/>
            <p:cNvSpPr>
              <a:spLocks noChangeShapeType="1"/>
            </p:cNvSpPr>
            <p:nvPr/>
          </p:nvSpPr>
          <p:spPr bwMode="auto">
            <a:xfrm>
              <a:off x="1109" y="1226"/>
              <a:ext cx="1293" cy="3"/>
            </a:xfrm>
            <a:prstGeom prst="line">
              <a:avLst/>
            </a:prstGeom>
            <a:noFill/>
            <a:ln w="38100">
              <a:solidFill>
                <a:srgbClr val="000000"/>
              </a:solidFill>
              <a:round/>
              <a:headEnd type="none" w="sm" len="sm"/>
              <a:tailEnd type="none" w="sm" len="sm"/>
            </a:ln>
          </p:spPr>
          <p:txBody>
            <a:bodyPr/>
            <a:lstStyle/>
            <a:p>
              <a:endParaRPr lang="ru-RU"/>
            </a:p>
          </p:txBody>
        </p:sp>
        <p:sp>
          <p:nvSpPr>
            <p:cNvPr id="497672" name="Line 8"/>
            <p:cNvSpPr>
              <a:spLocks noChangeShapeType="1"/>
            </p:cNvSpPr>
            <p:nvPr/>
          </p:nvSpPr>
          <p:spPr bwMode="auto">
            <a:xfrm>
              <a:off x="1338" y="1888"/>
              <a:ext cx="1095" cy="0"/>
            </a:xfrm>
            <a:prstGeom prst="line">
              <a:avLst/>
            </a:prstGeom>
            <a:noFill/>
            <a:ln w="38100">
              <a:solidFill>
                <a:srgbClr val="000000"/>
              </a:solidFill>
              <a:round/>
              <a:headEnd type="none" w="sm" len="sm"/>
              <a:tailEnd type="none" w="sm" len="sm"/>
            </a:ln>
          </p:spPr>
          <p:txBody>
            <a:bodyPr/>
            <a:lstStyle/>
            <a:p>
              <a:endParaRPr lang="ru-RU"/>
            </a:p>
          </p:txBody>
        </p:sp>
        <p:sp>
          <p:nvSpPr>
            <p:cNvPr id="497673" name="Line 9"/>
            <p:cNvSpPr>
              <a:spLocks noChangeShapeType="1"/>
            </p:cNvSpPr>
            <p:nvPr/>
          </p:nvSpPr>
          <p:spPr bwMode="auto">
            <a:xfrm>
              <a:off x="1111" y="3294"/>
              <a:ext cx="1556" cy="0"/>
            </a:xfrm>
            <a:prstGeom prst="line">
              <a:avLst/>
            </a:prstGeom>
            <a:noFill/>
            <a:ln w="38100">
              <a:solidFill>
                <a:srgbClr val="000000"/>
              </a:solidFill>
              <a:round/>
              <a:headEnd type="none" w="sm" len="sm"/>
              <a:tailEnd type="none" w="sm" len="sm"/>
            </a:ln>
          </p:spPr>
          <p:txBody>
            <a:bodyPr/>
            <a:lstStyle/>
            <a:p>
              <a:endParaRPr lang="ru-RU"/>
            </a:p>
          </p:txBody>
        </p:sp>
        <p:sp>
          <p:nvSpPr>
            <p:cNvPr id="497674" name="Line 10"/>
            <p:cNvSpPr>
              <a:spLocks noChangeShapeType="1"/>
            </p:cNvSpPr>
            <p:nvPr/>
          </p:nvSpPr>
          <p:spPr bwMode="auto">
            <a:xfrm>
              <a:off x="2241" y="1250"/>
              <a:ext cx="537" cy="634"/>
            </a:xfrm>
            <a:prstGeom prst="line">
              <a:avLst/>
            </a:prstGeom>
            <a:noFill/>
            <a:ln w="41275">
              <a:solidFill>
                <a:srgbClr val="FF0000"/>
              </a:solidFill>
              <a:prstDash val="sysDash"/>
              <a:round/>
              <a:headEnd type="none" w="sm" len="sm"/>
              <a:tailEnd type="triangle" w="sm" len="sm"/>
            </a:ln>
          </p:spPr>
          <p:txBody>
            <a:bodyPr/>
            <a:lstStyle/>
            <a:p>
              <a:endParaRPr lang="ru-RU"/>
            </a:p>
          </p:txBody>
        </p:sp>
        <p:sp>
          <p:nvSpPr>
            <p:cNvPr id="497675" name="Line 11"/>
            <p:cNvSpPr>
              <a:spLocks noChangeShapeType="1"/>
            </p:cNvSpPr>
            <p:nvPr/>
          </p:nvSpPr>
          <p:spPr bwMode="auto">
            <a:xfrm>
              <a:off x="1383" y="1207"/>
              <a:ext cx="0" cy="681"/>
            </a:xfrm>
            <a:prstGeom prst="line">
              <a:avLst/>
            </a:prstGeom>
            <a:noFill/>
            <a:ln w="41275">
              <a:solidFill>
                <a:srgbClr val="0000FF"/>
              </a:solidFill>
              <a:prstDash val="sysDot"/>
              <a:round/>
              <a:headEnd type="none" w="sm" len="sm"/>
              <a:tailEnd type="triangle" w="sm" len="sm"/>
            </a:ln>
          </p:spPr>
          <p:txBody>
            <a:bodyPr/>
            <a:lstStyle/>
            <a:p>
              <a:endParaRPr lang="ru-RU"/>
            </a:p>
          </p:txBody>
        </p:sp>
        <p:sp>
          <p:nvSpPr>
            <p:cNvPr id="497676" name="Line 12"/>
            <p:cNvSpPr>
              <a:spLocks noChangeShapeType="1"/>
            </p:cNvSpPr>
            <p:nvPr/>
          </p:nvSpPr>
          <p:spPr bwMode="auto">
            <a:xfrm flipH="1">
              <a:off x="1739" y="1874"/>
              <a:ext cx="3" cy="1409"/>
            </a:xfrm>
            <a:prstGeom prst="line">
              <a:avLst/>
            </a:prstGeom>
            <a:noFill/>
            <a:ln w="12700">
              <a:solidFill>
                <a:srgbClr val="000000"/>
              </a:solidFill>
              <a:round/>
              <a:headEnd type="none" w="sm" len="sm"/>
              <a:tailEnd type="triangle" w="sm" len="sm"/>
            </a:ln>
          </p:spPr>
          <p:txBody>
            <a:bodyPr/>
            <a:lstStyle/>
            <a:p>
              <a:endParaRPr lang="ru-RU"/>
            </a:p>
          </p:txBody>
        </p:sp>
        <p:sp>
          <p:nvSpPr>
            <p:cNvPr id="497677" name="Line 13"/>
            <p:cNvSpPr>
              <a:spLocks noChangeShapeType="1"/>
            </p:cNvSpPr>
            <p:nvPr/>
          </p:nvSpPr>
          <p:spPr bwMode="auto">
            <a:xfrm flipH="1">
              <a:off x="2268" y="1896"/>
              <a:ext cx="676" cy="1385"/>
            </a:xfrm>
            <a:prstGeom prst="line">
              <a:avLst/>
            </a:prstGeom>
            <a:noFill/>
            <a:ln w="12700">
              <a:solidFill>
                <a:srgbClr val="000000"/>
              </a:solidFill>
              <a:prstDash val="sysDash"/>
              <a:round/>
              <a:headEnd type="none" w="sm" len="sm"/>
              <a:tailEnd type="triangle" w="sm" len="sm"/>
            </a:ln>
          </p:spPr>
          <p:txBody>
            <a:bodyPr/>
            <a:lstStyle/>
            <a:p>
              <a:endParaRPr lang="ru-RU"/>
            </a:p>
          </p:txBody>
        </p:sp>
        <p:sp>
          <p:nvSpPr>
            <p:cNvPr id="497678" name="Rectangle 14"/>
            <p:cNvSpPr>
              <a:spLocks noChangeArrowheads="1"/>
            </p:cNvSpPr>
            <p:nvPr/>
          </p:nvSpPr>
          <p:spPr bwMode="auto">
            <a:xfrm>
              <a:off x="1338" y="1064"/>
              <a:ext cx="969" cy="173"/>
            </a:xfrm>
            <a:prstGeom prst="rect">
              <a:avLst/>
            </a:prstGeom>
            <a:noFill/>
            <a:ln w="3175">
              <a:noFill/>
              <a:miter lim="800000"/>
              <a:headEnd/>
              <a:tailEnd/>
            </a:ln>
          </p:spPr>
          <p:txBody>
            <a:bodyPr lIns="12700" tIns="12700" rIns="12700" bIns="12700"/>
            <a:lstStyle/>
            <a:p>
              <a:r>
                <a:rPr lang="de-DE" sz="1400" b="1">
                  <a:effectLst/>
                  <a:latin typeface="Arial" pitchFamily="34" charset="0"/>
                  <a:cs typeface="Times New Roman" pitchFamily="18" charset="0"/>
                </a:rPr>
                <a:t> (</a:t>
              </a:r>
              <a:r>
                <a:rPr lang="de-DE" sz="1400" b="1" baseline="30000">
                  <a:effectLst/>
                  <a:latin typeface="Arial" pitchFamily="34" charset="0"/>
                  <a:cs typeface="Times New Roman" pitchFamily="18" charset="0"/>
                </a:rPr>
                <a:t>1</a:t>
              </a:r>
              <a:r>
                <a:rPr lang="de-DE" sz="1400" b="1">
                  <a:effectLst/>
                  <a:latin typeface="Arial" pitchFamily="34" charset="0"/>
                  <a:cs typeface="Times New Roman" pitchFamily="18" charset="0"/>
                </a:rPr>
                <a:t>Dimer*...Lig)</a:t>
              </a:r>
              <a:endParaRPr lang="de-DE" sz="1800">
                <a:effectLst/>
                <a:latin typeface="Arial" pitchFamily="34" charset="0"/>
                <a:cs typeface="Arial" pitchFamily="34" charset="0"/>
              </a:endParaRPr>
            </a:p>
          </p:txBody>
        </p:sp>
        <p:sp>
          <p:nvSpPr>
            <p:cNvPr id="497679" name="Rectangle 15"/>
            <p:cNvSpPr>
              <a:spLocks noChangeArrowheads="1"/>
            </p:cNvSpPr>
            <p:nvPr/>
          </p:nvSpPr>
          <p:spPr bwMode="auto">
            <a:xfrm>
              <a:off x="1546" y="1673"/>
              <a:ext cx="814" cy="173"/>
            </a:xfrm>
            <a:prstGeom prst="rect">
              <a:avLst/>
            </a:prstGeom>
            <a:noFill/>
            <a:ln w="3175">
              <a:noFill/>
              <a:miter lim="800000"/>
              <a:headEnd/>
              <a:tailEnd/>
            </a:ln>
          </p:spPr>
          <p:txBody>
            <a:bodyPr lIns="12700" tIns="12700" rIns="12700" bIns="12700"/>
            <a:lstStyle/>
            <a:p>
              <a:r>
                <a:rPr lang="de-DE" sz="1400" b="1" dirty="0">
                  <a:effectLst/>
                  <a:latin typeface="Arial" pitchFamily="34" charset="0"/>
                  <a:cs typeface="Times New Roman" pitchFamily="18" charset="0"/>
                </a:rPr>
                <a:t>(Dimer...</a:t>
              </a:r>
              <a:r>
                <a:rPr lang="de-DE" sz="1400" b="1" baseline="30000" dirty="0">
                  <a:effectLst/>
                  <a:latin typeface="Arial" pitchFamily="34" charset="0"/>
                  <a:cs typeface="Times New Roman" pitchFamily="18" charset="0"/>
                </a:rPr>
                <a:t>1</a:t>
              </a:r>
              <a:r>
                <a:rPr lang="de-DE" sz="1400" b="1" dirty="0">
                  <a:effectLst/>
                  <a:latin typeface="Arial" pitchFamily="34" charset="0"/>
                  <a:cs typeface="Times New Roman" pitchFamily="18" charset="0"/>
                </a:rPr>
                <a:t>Lig*)</a:t>
              </a:r>
              <a:endParaRPr lang="de-DE" sz="1800" dirty="0">
                <a:effectLst/>
                <a:latin typeface="Arial" pitchFamily="34" charset="0"/>
                <a:cs typeface="Arial" pitchFamily="34" charset="0"/>
              </a:endParaRPr>
            </a:p>
          </p:txBody>
        </p:sp>
        <p:sp>
          <p:nvSpPr>
            <p:cNvPr id="497680" name="Rectangle 16"/>
            <p:cNvSpPr>
              <a:spLocks noChangeArrowheads="1"/>
            </p:cNvSpPr>
            <p:nvPr/>
          </p:nvSpPr>
          <p:spPr bwMode="auto">
            <a:xfrm>
              <a:off x="2880" y="1653"/>
              <a:ext cx="785" cy="153"/>
            </a:xfrm>
            <a:prstGeom prst="rect">
              <a:avLst/>
            </a:prstGeom>
            <a:noFill/>
            <a:ln w="3175">
              <a:noFill/>
              <a:miter lim="800000"/>
              <a:headEnd/>
              <a:tailEnd/>
            </a:ln>
          </p:spPr>
          <p:txBody>
            <a:bodyPr lIns="12700" tIns="12700" rIns="12700" bIns="12700"/>
            <a:lstStyle/>
            <a:p>
              <a:r>
                <a:rPr lang="de-DE" sz="1400" b="1" baseline="30000" dirty="0">
                  <a:effectLst/>
                  <a:latin typeface="Arial" pitchFamily="34" charset="0"/>
                  <a:cs typeface="Times New Roman" pitchFamily="18" charset="0"/>
                </a:rPr>
                <a:t>1</a:t>
              </a:r>
              <a:r>
                <a:rPr lang="de-DE" sz="1400" b="1" dirty="0">
                  <a:effectLst/>
                  <a:latin typeface="Arial" pitchFamily="34" charset="0"/>
                  <a:cs typeface="Times New Roman" pitchFamily="18" charset="0"/>
                </a:rPr>
                <a:t>(Dimer</a:t>
              </a:r>
              <a:r>
                <a:rPr lang="de-DE" sz="1400" b="1" baseline="30000" dirty="0">
                  <a:effectLst/>
                  <a:latin typeface="Arial" pitchFamily="34" charset="0"/>
                  <a:cs typeface="Times New Roman" pitchFamily="18" charset="0"/>
                </a:rPr>
                <a:t>+</a:t>
              </a:r>
              <a:r>
                <a:rPr lang="de-DE" sz="1400" b="1" dirty="0">
                  <a:effectLst/>
                  <a:latin typeface="Arial" pitchFamily="34" charset="0"/>
                  <a:cs typeface="Times New Roman" pitchFamily="18" charset="0"/>
                </a:rPr>
                <a:t>...</a:t>
              </a:r>
              <a:r>
                <a:rPr lang="de-DE" sz="1400" b="1" dirty="0" err="1" smtClean="0">
                  <a:effectLst/>
                  <a:latin typeface="Arial" pitchFamily="34" charset="0"/>
                  <a:cs typeface="Times New Roman" pitchFamily="18" charset="0"/>
                </a:rPr>
                <a:t>Lig</a:t>
              </a:r>
              <a:r>
                <a:rPr lang="de-DE" sz="1400" b="1" baseline="30000" dirty="0" smtClean="0">
                  <a:effectLst/>
                  <a:latin typeface="Arial" pitchFamily="34" charset="0"/>
                  <a:cs typeface="Times New Roman" pitchFamily="18" charset="0"/>
                </a:rPr>
                <a:t>-</a:t>
              </a:r>
              <a:r>
                <a:rPr lang="de-DE" sz="1400" b="1" dirty="0" smtClean="0">
                  <a:effectLst/>
                  <a:latin typeface="Arial" pitchFamily="34" charset="0"/>
                  <a:cs typeface="Times New Roman" pitchFamily="18" charset="0"/>
                </a:rPr>
                <a:t>)</a:t>
              </a:r>
              <a:endParaRPr lang="de-DE" sz="1400" dirty="0">
                <a:effectLst/>
                <a:latin typeface="Arial" pitchFamily="34" charset="0"/>
                <a:cs typeface="Arial" pitchFamily="34" charset="0"/>
              </a:endParaRPr>
            </a:p>
          </p:txBody>
        </p:sp>
        <p:sp>
          <p:nvSpPr>
            <p:cNvPr id="497681" name="Rectangle 17"/>
            <p:cNvSpPr>
              <a:spLocks noChangeArrowheads="1"/>
            </p:cNvSpPr>
            <p:nvPr/>
          </p:nvSpPr>
          <p:spPr bwMode="auto">
            <a:xfrm>
              <a:off x="2548" y="1386"/>
              <a:ext cx="231" cy="173"/>
            </a:xfrm>
            <a:prstGeom prst="rect">
              <a:avLst/>
            </a:prstGeom>
            <a:noFill/>
            <a:ln w="3175">
              <a:noFill/>
              <a:miter lim="800000"/>
              <a:headEnd/>
              <a:tailEnd/>
            </a:ln>
          </p:spPr>
          <p:txBody>
            <a:bodyPr lIns="12700" tIns="12700" rIns="12700" bIns="12700"/>
            <a:lstStyle/>
            <a:p>
              <a:r>
                <a:rPr lang="de-DE" sz="1600" b="1">
                  <a:solidFill>
                    <a:srgbClr val="FF0066"/>
                  </a:solidFill>
                  <a:effectLst/>
                  <a:latin typeface="Arial" pitchFamily="34" charset="0"/>
                  <a:cs typeface="Times New Roman" pitchFamily="18" charset="0"/>
                </a:rPr>
                <a:t>k</a:t>
              </a:r>
              <a:r>
                <a:rPr lang="de-DE" sz="1600" b="1" baseline="-30000">
                  <a:solidFill>
                    <a:srgbClr val="FF0066"/>
                  </a:solidFill>
                  <a:effectLst/>
                  <a:latin typeface="Arial" pitchFamily="34" charset="0"/>
                  <a:cs typeface="Times New Roman" pitchFamily="18" charset="0"/>
                </a:rPr>
                <a:t>6</a:t>
              </a:r>
              <a:endParaRPr lang="de-DE" sz="1600" b="1">
                <a:solidFill>
                  <a:srgbClr val="FF0066"/>
                </a:solidFill>
                <a:effectLst/>
                <a:latin typeface="Arial" pitchFamily="34" charset="0"/>
                <a:cs typeface="Arial" pitchFamily="34" charset="0"/>
              </a:endParaRPr>
            </a:p>
          </p:txBody>
        </p:sp>
        <p:sp>
          <p:nvSpPr>
            <p:cNvPr id="497682" name="Rectangle 18"/>
            <p:cNvSpPr>
              <a:spLocks noChangeArrowheads="1"/>
            </p:cNvSpPr>
            <p:nvPr/>
          </p:nvSpPr>
          <p:spPr bwMode="auto">
            <a:xfrm>
              <a:off x="930" y="3151"/>
              <a:ext cx="158" cy="173"/>
            </a:xfrm>
            <a:prstGeom prst="rect">
              <a:avLst/>
            </a:prstGeom>
            <a:noFill/>
            <a:ln w="3175">
              <a:noFill/>
              <a:miter lim="800000"/>
              <a:headEnd/>
              <a:tailEnd/>
            </a:ln>
          </p:spPr>
          <p:txBody>
            <a:bodyPr lIns="12700" tIns="12700" rIns="12700" bIns="12700"/>
            <a:lstStyle/>
            <a:p>
              <a:r>
                <a:rPr lang="de-DE" sz="1600" b="1">
                  <a:effectLst/>
                  <a:latin typeface="Arial" pitchFamily="34" charset="0"/>
                  <a:cs typeface="Times New Roman" pitchFamily="18" charset="0"/>
                </a:rPr>
                <a:t>S</a:t>
              </a:r>
              <a:r>
                <a:rPr lang="de-DE" sz="1600" b="1" baseline="-30000">
                  <a:effectLst/>
                  <a:latin typeface="Arial" pitchFamily="34" charset="0"/>
                  <a:cs typeface="Times New Roman" pitchFamily="18" charset="0"/>
                </a:rPr>
                <a:t>0</a:t>
              </a:r>
              <a:endParaRPr lang="de-DE" sz="1600" b="1">
                <a:effectLst/>
                <a:latin typeface="Arial" pitchFamily="34" charset="0"/>
                <a:cs typeface="Arial" pitchFamily="34" charset="0"/>
              </a:endParaRPr>
            </a:p>
          </p:txBody>
        </p:sp>
        <p:sp>
          <p:nvSpPr>
            <p:cNvPr id="497683" name="Rectangle 19"/>
            <p:cNvSpPr>
              <a:spLocks noChangeArrowheads="1"/>
            </p:cNvSpPr>
            <p:nvPr/>
          </p:nvSpPr>
          <p:spPr bwMode="auto">
            <a:xfrm>
              <a:off x="1569" y="2523"/>
              <a:ext cx="186" cy="173"/>
            </a:xfrm>
            <a:prstGeom prst="rect">
              <a:avLst/>
            </a:prstGeom>
            <a:noFill/>
            <a:ln w="3175">
              <a:noFill/>
              <a:miter lim="800000"/>
              <a:headEnd/>
              <a:tailEnd/>
            </a:ln>
          </p:spPr>
          <p:txBody>
            <a:bodyPr lIns="12700" tIns="12700" rIns="12700" bIns="12700"/>
            <a:lstStyle/>
            <a:p>
              <a:r>
                <a:rPr lang="de-DE" sz="1400" b="1">
                  <a:effectLst/>
                  <a:latin typeface="Arial" pitchFamily="34" charset="0"/>
                  <a:cs typeface="Times New Roman" pitchFamily="18" charset="0"/>
                </a:rPr>
                <a:t>k</a:t>
              </a:r>
              <a:r>
                <a:rPr lang="de-DE" sz="1400" b="1" baseline="-30000">
                  <a:effectLst/>
                  <a:latin typeface="Arial" pitchFamily="34" charset="0"/>
                  <a:cs typeface="Times New Roman" pitchFamily="18" charset="0"/>
                </a:rPr>
                <a:t>2</a:t>
              </a:r>
              <a:endParaRPr lang="de-DE" sz="1400" b="1">
                <a:effectLst/>
                <a:latin typeface="Arial" pitchFamily="34" charset="0"/>
                <a:cs typeface="Arial" pitchFamily="34" charset="0"/>
              </a:endParaRPr>
            </a:p>
          </p:txBody>
        </p:sp>
        <p:sp>
          <p:nvSpPr>
            <p:cNvPr id="497684" name="Rectangle 20"/>
            <p:cNvSpPr>
              <a:spLocks noChangeArrowheads="1"/>
            </p:cNvSpPr>
            <p:nvPr/>
          </p:nvSpPr>
          <p:spPr bwMode="auto">
            <a:xfrm>
              <a:off x="1467" y="1410"/>
              <a:ext cx="173" cy="173"/>
            </a:xfrm>
            <a:prstGeom prst="rect">
              <a:avLst/>
            </a:prstGeom>
            <a:noFill/>
            <a:ln w="3175">
              <a:noFill/>
              <a:miter lim="800000"/>
              <a:headEnd/>
              <a:tailEnd/>
            </a:ln>
          </p:spPr>
          <p:txBody>
            <a:bodyPr lIns="12700" tIns="12700" rIns="12700" bIns="12700"/>
            <a:lstStyle/>
            <a:p>
              <a:r>
                <a:rPr lang="de-DE" sz="1600" b="1">
                  <a:solidFill>
                    <a:srgbClr val="5611F1"/>
                  </a:solidFill>
                  <a:effectLst/>
                  <a:latin typeface="Arial" pitchFamily="34" charset="0"/>
                  <a:cs typeface="Times New Roman" pitchFamily="18" charset="0"/>
                </a:rPr>
                <a:t>k</a:t>
              </a:r>
              <a:r>
                <a:rPr lang="de-DE" sz="1600" b="1" baseline="-30000">
                  <a:solidFill>
                    <a:srgbClr val="5611F1"/>
                  </a:solidFill>
                  <a:effectLst/>
                  <a:latin typeface="Arial" pitchFamily="34" charset="0"/>
                  <a:cs typeface="Times New Roman" pitchFamily="18" charset="0"/>
                </a:rPr>
                <a:t>5</a:t>
              </a:r>
              <a:endParaRPr lang="de-DE" sz="1600" b="1">
                <a:solidFill>
                  <a:srgbClr val="5611F1"/>
                </a:solidFill>
                <a:effectLst/>
                <a:latin typeface="Arial" pitchFamily="34" charset="0"/>
                <a:cs typeface="Arial" pitchFamily="34" charset="0"/>
              </a:endParaRPr>
            </a:p>
          </p:txBody>
        </p:sp>
        <p:sp>
          <p:nvSpPr>
            <p:cNvPr id="497685" name="Line 21"/>
            <p:cNvSpPr>
              <a:spLocks noChangeShapeType="1"/>
            </p:cNvSpPr>
            <p:nvPr/>
          </p:nvSpPr>
          <p:spPr bwMode="auto">
            <a:xfrm>
              <a:off x="3313" y="2482"/>
              <a:ext cx="833" cy="1"/>
            </a:xfrm>
            <a:prstGeom prst="line">
              <a:avLst/>
            </a:prstGeom>
            <a:noFill/>
            <a:ln w="38100">
              <a:solidFill>
                <a:srgbClr val="000000"/>
              </a:solidFill>
              <a:round/>
              <a:headEnd type="none" w="sm" len="sm"/>
              <a:tailEnd type="none" w="sm" len="sm"/>
            </a:ln>
          </p:spPr>
          <p:txBody>
            <a:bodyPr/>
            <a:lstStyle/>
            <a:p>
              <a:endParaRPr lang="ru-RU"/>
            </a:p>
          </p:txBody>
        </p:sp>
        <p:sp>
          <p:nvSpPr>
            <p:cNvPr id="497686" name="Rectangle 22"/>
            <p:cNvSpPr>
              <a:spLocks noChangeArrowheads="1"/>
            </p:cNvSpPr>
            <p:nvPr/>
          </p:nvSpPr>
          <p:spPr bwMode="auto">
            <a:xfrm>
              <a:off x="3281" y="2308"/>
              <a:ext cx="787" cy="173"/>
            </a:xfrm>
            <a:prstGeom prst="rect">
              <a:avLst/>
            </a:prstGeom>
            <a:noFill/>
            <a:ln w="3175">
              <a:noFill/>
              <a:miter lim="800000"/>
              <a:headEnd/>
              <a:tailEnd/>
            </a:ln>
          </p:spPr>
          <p:txBody>
            <a:bodyPr lIns="12700" tIns="12700" rIns="12700" bIns="12700"/>
            <a:lstStyle/>
            <a:p>
              <a:r>
                <a:rPr lang="de-DE" sz="1400" b="1">
                  <a:effectLst/>
                  <a:latin typeface="Arial" pitchFamily="34" charset="0"/>
                  <a:cs typeface="Times New Roman" pitchFamily="18" charset="0"/>
                </a:rPr>
                <a:t>(Dimer...</a:t>
              </a:r>
              <a:r>
                <a:rPr lang="de-DE" sz="1400" b="1" baseline="30000">
                  <a:effectLst/>
                  <a:latin typeface="Arial" pitchFamily="34" charset="0"/>
                  <a:cs typeface="Times New Roman" pitchFamily="18" charset="0"/>
                </a:rPr>
                <a:t>3</a:t>
              </a:r>
              <a:r>
                <a:rPr lang="de-DE" sz="1400" b="1">
                  <a:effectLst/>
                  <a:latin typeface="Arial" pitchFamily="34" charset="0"/>
                  <a:cs typeface="Times New Roman" pitchFamily="18" charset="0"/>
                </a:rPr>
                <a:t>Lig*)</a:t>
              </a:r>
              <a:endParaRPr lang="de-DE" sz="1800">
                <a:effectLst/>
                <a:latin typeface="Arial" pitchFamily="34" charset="0"/>
                <a:cs typeface="Arial" pitchFamily="34" charset="0"/>
              </a:endParaRPr>
            </a:p>
          </p:txBody>
        </p:sp>
        <p:sp>
          <p:nvSpPr>
            <p:cNvPr id="497687" name="Line 23"/>
            <p:cNvSpPr>
              <a:spLocks noChangeShapeType="1"/>
            </p:cNvSpPr>
            <p:nvPr/>
          </p:nvSpPr>
          <p:spPr bwMode="auto">
            <a:xfrm flipH="1">
              <a:off x="2472" y="2507"/>
              <a:ext cx="1018" cy="742"/>
            </a:xfrm>
            <a:prstGeom prst="line">
              <a:avLst/>
            </a:prstGeom>
            <a:noFill/>
            <a:ln w="12700">
              <a:solidFill>
                <a:srgbClr val="000000"/>
              </a:solidFill>
              <a:prstDash val="sysDash"/>
              <a:round/>
              <a:headEnd type="none" w="sm" len="sm"/>
              <a:tailEnd type="triangle" w="sm" len="sm"/>
            </a:ln>
          </p:spPr>
          <p:txBody>
            <a:bodyPr/>
            <a:lstStyle/>
            <a:p>
              <a:endParaRPr lang="ru-RU"/>
            </a:p>
          </p:txBody>
        </p:sp>
        <p:sp>
          <p:nvSpPr>
            <p:cNvPr id="497688" name="Line 24"/>
            <p:cNvSpPr>
              <a:spLocks noChangeShapeType="1"/>
            </p:cNvSpPr>
            <p:nvPr/>
          </p:nvSpPr>
          <p:spPr bwMode="auto">
            <a:xfrm flipH="1" flipV="1">
              <a:off x="2474" y="1826"/>
              <a:ext cx="209" cy="0"/>
            </a:xfrm>
            <a:prstGeom prst="line">
              <a:avLst/>
            </a:prstGeom>
            <a:noFill/>
            <a:ln w="41275">
              <a:solidFill>
                <a:srgbClr val="FF33CC"/>
              </a:solidFill>
              <a:prstDash val="sysDash"/>
              <a:round/>
              <a:headEnd type="triangle" w="sm" len="sm"/>
              <a:tailEnd type="none" w="sm" len="sm"/>
            </a:ln>
          </p:spPr>
          <p:txBody>
            <a:bodyPr/>
            <a:lstStyle/>
            <a:p>
              <a:endParaRPr lang="ru-RU"/>
            </a:p>
          </p:txBody>
        </p:sp>
        <p:sp>
          <p:nvSpPr>
            <p:cNvPr id="497689" name="Line 25"/>
            <p:cNvSpPr>
              <a:spLocks noChangeShapeType="1"/>
            </p:cNvSpPr>
            <p:nvPr/>
          </p:nvSpPr>
          <p:spPr bwMode="auto">
            <a:xfrm>
              <a:off x="2698" y="1874"/>
              <a:ext cx="981" cy="0"/>
            </a:xfrm>
            <a:prstGeom prst="line">
              <a:avLst/>
            </a:prstGeom>
            <a:noFill/>
            <a:ln w="38100">
              <a:solidFill>
                <a:srgbClr val="000000"/>
              </a:solidFill>
              <a:round/>
              <a:headEnd type="none" w="sm" len="sm"/>
              <a:tailEnd type="none" w="sm" len="sm"/>
            </a:ln>
          </p:spPr>
          <p:txBody>
            <a:bodyPr/>
            <a:lstStyle/>
            <a:p>
              <a:endParaRPr lang="ru-RU"/>
            </a:p>
          </p:txBody>
        </p:sp>
        <p:sp>
          <p:nvSpPr>
            <p:cNvPr id="497690" name="Rectangle 26"/>
            <p:cNvSpPr>
              <a:spLocks noChangeArrowheads="1"/>
            </p:cNvSpPr>
            <p:nvPr/>
          </p:nvSpPr>
          <p:spPr bwMode="auto">
            <a:xfrm>
              <a:off x="3847" y="1616"/>
              <a:ext cx="814" cy="173"/>
            </a:xfrm>
            <a:prstGeom prst="rect">
              <a:avLst/>
            </a:prstGeom>
            <a:noFill/>
            <a:ln w="3175">
              <a:noFill/>
              <a:miter lim="800000"/>
              <a:headEnd/>
              <a:tailEnd/>
            </a:ln>
          </p:spPr>
          <p:txBody>
            <a:bodyPr lIns="12700" tIns="12700" rIns="12700" bIns="12700"/>
            <a:lstStyle/>
            <a:p>
              <a:r>
                <a:rPr lang="de-DE" sz="1400" b="1" baseline="30000" dirty="0">
                  <a:effectLst/>
                  <a:latin typeface="Arial" pitchFamily="34" charset="0"/>
                  <a:cs typeface="Times New Roman" pitchFamily="18" charset="0"/>
                </a:rPr>
                <a:t>3</a:t>
              </a:r>
              <a:r>
                <a:rPr lang="de-DE" sz="1400" b="1" dirty="0">
                  <a:effectLst/>
                  <a:latin typeface="Arial" pitchFamily="34" charset="0"/>
                  <a:cs typeface="Times New Roman" pitchFamily="18" charset="0"/>
                </a:rPr>
                <a:t>(Dimer</a:t>
              </a:r>
              <a:r>
                <a:rPr lang="de-DE" sz="1400" b="1" baseline="30000" dirty="0">
                  <a:effectLst/>
                  <a:latin typeface="Arial" pitchFamily="34" charset="0"/>
                  <a:cs typeface="Times New Roman" pitchFamily="18" charset="0"/>
                </a:rPr>
                <a:t>+</a:t>
              </a:r>
              <a:r>
                <a:rPr lang="de-DE" sz="1400" b="1" dirty="0">
                  <a:effectLst/>
                  <a:latin typeface="Arial" pitchFamily="34" charset="0"/>
                  <a:cs typeface="Times New Roman" pitchFamily="18" charset="0"/>
                </a:rPr>
                <a:t>...</a:t>
              </a:r>
              <a:r>
                <a:rPr lang="de-DE" sz="1400" b="1" dirty="0" err="1" smtClean="0">
                  <a:effectLst/>
                  <a:latin typeface="Arial" pitchFamily="34" charset="0"/>
                  <a:cs typeface="Times New Roman" pitchFamily="18" charset="0"/>
                </a:rPr>
                <a:t>Lig</a:t>
              </a:r>
              <a:r>
                <a:rPr lang="de-DE" sz="1400" b="1" baseline="30000" dirty="0" smtClean="0">
                  <a:latin typeface="Arial" pitchFamily="34" charset="0"/>
                  <a:cs typeface="Times New Roman" pitchFamily="18" charset="0"/>
                </a:rPr>
                <a:t>-</a:t>
              </a:r>
              <a:r>
                <a:rPr lang="de-DE" sz="1400" b="1" dirty="0" smtClean="0">
                  <a:effectLst/>
                  <a:latin typeface="Arial" pitchFamily="34" charset="0"/>
                  <a:cs typeface="Times New Roman" pitchFamily="18" charset="0"/>
                </a:rPr>
                <a:t>)</a:t>
              </a:r>
              <a:endParaRPr lang="de-DE" sz="1800" dirty="0">
                <a:effectLst/>
                <a:latin typeface="Arial" pitchFamily="34" charset="0"/>
                <a:cs typeface="Arial" pitchFamily="34" charset="0"/>
              </a:endParaRPr>
            </a:p>
          </p:txBody>
        </p:sp>
        <p:sp>
          <p:nvSpPr>
            <p:cNvPr id="497691" name="Line 27"/>
            <p:cNvSpPr>
              <a:spLocks noChangeShapeType="1"/>
            </p:cNvSpPr>
            <p:nvPr/>
          </p:nvSpPr>
          <p:spPr bwMode="auto">
            <a:xfrm>
              <a:off x="3960" y="1881"/>
              <a:ext cx="662" cy="0"/>
            </a:xfrm>
            <a:prstGeom prst="line">
              <a:avLst/>
            </a:prstGeom>
            <a:noFill/>
            <a:ln w="38100">
              <a:solidFill>
                <a:srgbClr val="000000"/>
              </a:solidFill>
              <a:round/>
              <a:headEnd type="none" w="sm" len="sm"/>
              <a:tailEnd type="none" w="sm" len="sm"/>
            </a:ln>
          </p:spPr>
          <p:txBody>
            <a:bodyPr/>
            <a:lstStyle/>
            <a:p>
              <a:endParaRPr lang="ru-RU"/>
            </a:p>
          </p:txBody>
        </p:sp>
        <p:sp>
          <p:nvSpPr>
            <p:cNvPr id="497692" name="Line 28"/>
            <p:cNvSpPr>
              <a:spLocks noChangeShapeType="1"/>
            </p:cNvSpPr>
            <p:nvPr/>
          </p:nvSpPr>
          <p:spPr bwMode="auto">
            <a:xfrm flipH="1">
              <a:off x="4105" y="1902"/>
              <a:ext cx="272" cy="578"/>
            </a:xfrm>
            <a:prstGeom prst="line">
              <a:avLst/>
            </a:prstGeom>
            <a:noFill/>
            <a:ln w="12700">
              <a:solidFill>
                <a:srgbClr val="000000"/>
              </a:solidFill>
              <a:prstDash val="sysDash"/>
              <a:round/>
              <a:headEnd type="none" w="sm" len="sm"/>
              <a:tailEnd type="triangle" w="sm" len="sm"/>
            </a:ln>
          </p:spPr>
          <p:txBody>
            <a:bodyPr/>
            <a:lstStyle/>
            <a:p>
              <a:endParaRPr lang="ru-RU"/>
            </a:p>
          </p:txBody>
        </p:sp>
        <p:sp>
          <p:nvSpPr>
            <p:cNvPr id="497693" name="Rectangle 29"/>
            <p:cNvSpPr>
              <a:spLocks noChangeArrowheads="1"/>
            </p:cNvSpPr>
            <p:nvPr/>
          </p:nvSpPr>
          <p:spPr bwMode="auto">
            <a:xfrm>
              <a:off x="4280" y="2180"/>
              <a:ext cx="231" cy="173"/>
            </a:xfrm>
            <a:prstGeom prst="rect">
              <a:avLst/>
            </a:prstGeom>
            <a:noFill/>
            <a:ln w="3175">
              <a:noFill/>
              <a:miter lim="800000"/>
              <a:headEnd/>
              <a:tailEnd/>
            </a:ln>
          </p:spPr>
          <p:txBody>
            <a:bodyPr lIns="12700" tIns="12700" rIns="12700" bIns="12700"/>
            <a:lstStyle/>
            <a:p>
              <a:r>
                <a:rPr lang="de-DE" sz="1400" b="1">
                  <a:effectLst/>
                  <a:latin typeface="Arial" pitchFamily="34" charset="0"/>
                  <a:cs typeface="Times New Roman" pitchFamily="18" charset="0"/>
                </a:rPr>
                <a:t>k</a:t>
              </a:r>
              <a:r>
                <a:rPr lang="de-DE" sz="1400" b="1" baseline="-30000">
                  <a:effectLst/>
                  <a:latin typeface="Arial" pitchFamily="34" charset="0"/>
                  <a:cs typeface="Times New Roman" pitchFamily="18" charset="0"/>
                </a:rPr>
                <a:t>9</a:t>
              </a:r>
              <a:endParaRPr lang="de-DE" sz="1800" b="1">
                <a:effectLst/>
                <a:latin typeface="Arial" pitchFamily="34" charset="0"/>
                <a:cs typeface="Arial" pitchFamily="34" charset="0"/>
              </a:endParaRPr>
            </a:p>
          </p:txBody>
        </p:sp>
        <p:sp>
          <p:nvSpPr>
            <p:cNvPr id="497694" name="Line 30"/>
            <p:cNvSpPr>
              <a:spLocks noChangeShapeType="1"/>
            </p:cNvSpPr>
            <p:nvPr/>
          </p:nvSpPr>
          <p:spPr bwMode="auto">
            <a:xfrm>
              <a:off x="3707" y="1888"/>
              <a:ext cx="226" cy="1"/>
            </a:xfrm>
            <a:prstGeom prst="line">
              <a:avLst/>
            </a:prstGeom>
            <a:noFill/>
            <a:ln w="12700">
              <a:solidFill>
                <a:srgbClr val="000000"/>
              </a:solidFill>
              <a:prstDash val="dash"/>
              <a:round/>
              <a:headEnd type="triangle" w="sm" len="sm"/>
              <a:tailEnd type="triangle" w="sm" len="sm"/>
            </a:ln>
          </p:spPr>
          <p:txBody>
            <a:bodyPr/>
            <a:lstStyle/>
            <a:p>
              <a:endParaRPr lang="ru-RU"/>
            </a:p>
          </p:txBody>
        </p:sp>
        <p:sp>
          <p:nvSpPr>
            <p:cNvPr id="497695" name="Line 31"/>
            <p:cNvSpPr>
              <a:spLocks noChangeShapeType="1"/>
            </p:cNvSpPr>
            <p:nvPr/>
          </p:nvSpPr>
          <p:spPr bwMode="auto">
            <a:xfrm>
              <a:off x="1156" y="1251"/>
              <a:ext cx="0" cy="2043"/>
            </a:xfrm>
            <a:prstGeom prst="line">
              <a:avLst/>
            </a:prstGeom>
            <a:noFill/>
            <a:ln w="12700">
              <a:solidFill>
                <a:srgbClr val="000000"/>
              </a:solidFill>
              <a:round/>
              <a:headEnd type="none" w="sm" len="sm"/>
              <a:tailEnd type="triangle" w="sm" len="sm"/>
            </a:ln>
          </p:spPr>
          <p:txBody>
            <a:bodyPr/>
            <a:lstStyle/>
            <a:p>
              <a:endParaRPr lang="ru-RU"/>
            </a:p>
          </p:txBody>
        </p:sp>
        <p:sp>
          <p:nvSpPr>
            <p:cNvPr id="497696" name="Rectangle 32"/>
            <p:cNvSpPr>
              <a:spLocks noChangeArrowheads="1"/>
            </p:cNvSpPr>
            <p:nvPr/>
          </p:nvSpPr>
          <p:spPr bwMode="auto">
            <a:xfrm>
              <a:off x="1223" y="2196"/>
              <a:ext cx="173" cy="173"/>
            </a:xfrm>
            <a:prstGeom prst="rect">
              <a:avLst/>
            </a:prstGeom>
            <a:noFill/>
            <a:ln w="3175">
              <a:noFill/>
              <a:miter lim="800000"/>
              <a:headEnd/>
              <a:tailEnd/>
            </a:ln>
          </p:spPr>
          <p:txBody>
            <a:bodyPr lIns="12700" tIns="12700" rIns="12700" bIns="12700"/>
            <a:lstStyle/>
            <a:p>
              <a:r>
                <a:rPr lang="de-DE" sz="1400" b="1">
                  <a:effectLst/>
                  <a:latin typeface="Arial" pitchFamily="34" charset="0"/>
                  <a:cs typeface="Times New Roman" pitchFamily="18" charset="0"/>
                </a:rPr>
                <a:t>k</a:t>
              </a:r>
              <a:r>
                <a:rPr lang="de-DE" sz="1400" b="1" baseline="-30000">
                  <a:effectLst/>
                  <a:latin typeface="Arial" pitchFamily="34" charset="0"/>
                  <a:cs typeface="Times New Roman" pitchFamily="18" charset="0"/>
                </a:rPr>
                <a:t>1</a:t>
              </a:r>
              <a:endParaRPr lang="de-DE" sz="1400" b="1">
                <a:effectLst/>
                <a:latin typeface="Arial" pitchFamily="34" charset="0"/>
                <a:cs typeface="Arial" pitchFamily="34" charset="0"/>
              </a:endParaRPr>
            </a:p>
          </p:txBody>
        </p:sp>
        <p:sp>
          <p:nvSpPr>
            <p:cNvPr id="497697" name="Rectangle 33"/>
            <p:cNvSpPr>
              <a:spLocks noChangeArrowheads="1"/>
            </p:cNvSpPr>
            <p:nvPr/>
          </p:nvSpPr>
          <p:spPr bwMode="auto">
            <a:xfrm>
              <a:off x="884" y="1117"/>
              <a:ext cx="167" cy="173"/>
            </a:xfrm>
            <a:prstGeom prst="rect">
              <a:avLst/>
            </a:prstGeom>
            <a:noFill/>
            <a:ln w="9525">
              <a:noFill/>
              <a:miter lim="800000"/>
              <a:headEnd/>
              <a:tailEnd/>
            </a:ln>
          </p:spPr>
          <p:txBody>
            <a:bodyPr lIns="12700" tIns="12700" rIns="12700" bIns="12700"/>
            <a:lstStyle/>
            <a:p>
              <a:r>
                <a:rPr lang="de-DE" sz="1600" b="1">
                  <a:effectLst/>
                  <a:latin typeface="Arial" pitchFamily="34" charset="0"/>
                  <a:cs typeface="Times New Roman" pitchFamily="18" charset="0"/>
                </a:rPr>
                <a:t>S</a:t>
              </a:r>
              <a:r>
                <a:rPr lang="de-DE" sz="1600" b="1" baseline="-30000">
                  <a:effectLst/>
                  <a:latin typeface="Arial" pitchFamily="34" charset="0"/>
                  <a:cs typeface="Times New Roman" pitchFamily="18" charset="0"/>
                </a:rPr>
                <a:t>1</a:t>
              </a:r>
              <a:endParaRPr lang="de-DE" sz="1600" b="1">
                <a:effectLst/>
                <a:latin typeface="Arial" pitchFamily="34" charset="0"/>
                <a:cs typeface="Arial" pitchFamily="34" charset="0"/>
              </a:endParaRPr>
            </a:p>
          </p:txBody>
        </p:sp>
        <p:sp>
          <p:nvSpPr>
            <p:cNvPr id="497698" name="Rectangle 34"/>
            <p:cNvSpPr>
              <a:spLocks noChangeArrowheads="1"/>
            </p:cNvSpPr>
            <p:nvPr/>
          </p:nvSpPr>
          <p:spPr bwMode="auto">
            <a:xfrm>
              <a:off x="955" y="1794"/>
              <a:ext cx="173" cy="173"/>
            </a:xfrm>
            <a:prstGeom prst="rect">
              <a:avLst/>
            </a:prstGeom>
            <a:noFill/>
            <a:ln w="9525">
              <a:noFill/>
              <a:miter lim="800000"/>
              <a:headEnd/>
              <a:tailEnd/>
            </a:ln>
          </p:spPr>
          <p:txBody>
            <a:bodyPr lIns="12700" tIns="12700" rIns="12700" bIns="12700"/>
            <a:lstStyle/>
            <a:p>
              <a:r>
                <a:rPr lang="de-DE" sz="1600" b="1">
                  <a:effectLst/>
                  <a:latin typeface="Arial" pitchFamily="34" charset="0"/>
                  <a:cs typeface="Times New Roman" pitchFamily="18" charset="0"/>
                </a:rPr>
                <a:t>S</a:t>
              </a:r>
              <a:r>
                <a:rPr lang="de-DE" sz="1600" b="1" baseline="-30000">
                  <a:effectLst/>
                  <a:latin typeface="Arial" pitchFamily="34" charset="0"/>
                  <a:cs typeface="Times New Roman" pitchFamily="18" charset="0"/>
                </a:rPr>
                <a:t>1</a:t>
              </a:r>
              <a:endParaRPr lang="de-DE" sz="1600" b="1">
                <a:effectLst/>
                <a:latin typeface="Arial" pitchFamily="34" charset="0"/>
                <a:cs typeface="Arial" pitchFamily="34" charset="0"/>
              </a:endParaRPr>
            </a:p>
          </p:txBody>
        </p:sp>
        <p:sp>
          <p:nvSpPr>
            <p:cNvPr id="497699" name="Line 35"/>
            <p:cNvSpPr>
              <a:spLocks noChangeShapeType="1"/>
            </p:cNvSpPr>
            <p:nvPr/>
          </p:nvSpPr>
          <p:spPr bwMode="auto">
            <a:xfrm flipH="1">
              <a:off x="2441" y="1884"/>
              <a:ext cx="237" cy="0"/>
            </a:xfrm>
            <a:prstGeom prst="line">
              <a:avLst/>
            </a:prstGeom>
            <a:noFill/>
            <a:ln w="12700">
              <a:solidFill>
                <a:srgbClr val="000000"/>
              </a:solidFill>
              <a:prstDash val="sysDash"/>
              <a:round/>
              <a:headEnd type="none" w="sm" len="sm"/>
              <a:tailEnd type="triangle" w="sm" len="sm"/>
            </a:ln>
          </p:spPr>
          <p:txBody>
            <a:bodyPr/>
            <a:lstStyle/>
            <a:p>
              <a:endParaRPr lang="ru-RU"/>
            </a:p>
          </p:txBody>
        </p:sp>
        <p:sp>
          <p:nvSpPr>
            <p:cNvPr id="497700" name="Rectangle 36"/>
            <p:cNvSpPr>
              <a:spLocks noChangeArrowheads="1"/>
            </p:cNvSpPr>
            <p:nvPr/>
          </p:nvSpPr>
          <p:spPr bwMode="auto">
            <a:xfrm>
              <a:off x="2472" y="1616"/>
              <a:ext cx="215" cy="137"/>
            </a:xfrm>
            <a:prstGeom prst="rect">
              <a:avLst/>
            </a:prstGeom>
            <a:noFill/>
            <a:ln w="3175">
              <a:noFill/>
              <a:miter lim="800000"/>
              <a:headEnd/>
              <a:tailEnd/>
            </a:ln>
          </p:spPr>
          <p:txBody>
            <a:bodyPr lIns="12700" tIns="12700" rIns="12700" bIns="12700"/>
            <a:lstStyle/>
            <a:p>
              <a:r>
                <a:rPr lang="de-DE" sz="1400" b="1">
                  <a:solidFill>
                    <a:srgbClr val="FF3399"/>
                  </a:solidFill>
                  <a:effectLst/>
                  <a:latin typeface="Arial" pitchFamily="34" charset="0"/>
                  <a:cs typeface="Times New Roman" pitchFamily="18" charset="0"/>
                </a:rPr>
                <a:t>k</a:t>
              </a:r>
              <a:r>
                <a:rPr lang="de-DE" sz="1400" b="1" baseline="-30000">
                  <a:solidFill>
                    <a:srgbClr val="FF3399"/>
                  </a:solidFill>
                  <a:effectLst/>
                  <a:latin typeface="Arial" pitchFamily="34" charset="0"/>
                  <a:cs typeface="Times New Roman" pitchFamily="18" charset="0"/>
                </a:rPr>
                <a:t>7</a:t>
              </a:r>
              <a:endParaRPr lang="de-DE" sz="1400" b="1">
                <a:solidFill>
                  <a:srgbClr val="FF3399"/>
                </a:solidFill>
                <a:effectLst/>
                <a:latin typeface="Arial" pitchFamily="34" charset="0"/>
                <a:cs typeface="Arial" pitchFamily="34" charset="0"/>
              </a:endParaRPr>
            </a:p>
          </p:txBody>
        </p:sp>
        <p:sp>
          <p:nvSpPr>
            <p:cNvPr id="497701" name="Rectangle 37"/>
            <p:cNvSpPr>
              <a:spLocks noChangeArrowheads="1"/>
            </p:cNvSpPr>
            <p:nvPr/>
          </p:nvSpPr>
          <p:spPr bwMode="auto">
            <a:xfrm>
              <a:off x="2517" y="1933"/>
              <a:ext cx="189" cy="150"/>
            </a:xfrm>
            <a:prstGeom prst="rect">
              <a:avLst/>
            </a:prstGeom>
            <a:noFill/>
            <a:ln w="3175">
              <a:noFill/>
              <a:miter lim="800000"/>
              <a:headEnd/>
              <a:tailEnd/>
            </a:ln>
          </p:spPr>
          <p:txBody>
            <a:bodyPr lIns="12700" tIns="12700" rIns="12700" bIns="12700"/>
            <a:lstStyle/>
            <a:p>
              <a:r>
                <a:rPr lang="de-DE" sz="1400" b="1">
                  <a:effectLst/>
                  <a:latin typeface="Arial" pitchFamily="34" charset="0"/>
                  <a:cs typeface="Times New Roman" pitchFamily="18" charset="0"/>
                </a:rPr>
                <a:t>k</a:t>
              </a:r>
              <a:r>
                <a:rPr lang="de-DE" sz="1400" b="1" baseline="-30000">
                  <a:effectLst/>
                  <a:latin typeface="Arial" pitchFamily="34" charset="0"/>
                  <a:cs typeface="Times New Roman" pitchFamily="18" charset="0"/>
                </a:rPr>
                <a:t>8</a:t>
              </a:r>
              <a:endParaRPr lang="de-DE" sz="1400" b="1">
                <a:effectLst/>
                <a:latin typeface="Arial" pitchFamily="34" charset="0"/>
                <a:cs typeface="Arial" pitchFamily="34" charset="0"/>
              </a:endParaRPr>
            </a:p>
          </p:txBody>
        </p:sp>
        <p:sp>
          <p:nvSpPr>
            <p:cNvPr id="497702" name="Rectangle 38"/>
            <p:cNvSpPr>
              <a:spLocks noChangeArrowheads="1"/>
            </p:cNvSpPr>
            <p:nvPr/>
          </p:nvSpPr>
          <p:spPr bwMode="auto">
            <a:xfrm>
              <a:off x="2381" y="2387"/>
              <a:ext cx="280" cy="175"/>
            </a:xfrm>
            <a:prstGeom prst="rect">
              <a:avLst/>
            </a:prstGeom>
            <a:noFill/>
            <a:ln w="3175">
              <a:noFill/>
              <a:miter lim="800000"/>
              <a:headEnd/>
              <a:tailEnd/>
            </a:ln>
          </p:spPr>
          <p:txBody>
            <a:bodyPr lIns="12700" tIns="12700" rIns="12700" bIns="12700"/>
            <a:lstStyle/>
            <a:p>
              <a:r>
                <a:rPr lang="de-DE" sz="1400" b="1">
                  <a:effectLst/>
                  <a:latin typeface="Arial" pitchFamily="34" charset="0"/>
                  <a:cs typeface="Times New Roman" pitchFamily="18" charset="0"/>
                </a:rPr>
                <a:t>K</a:t>
              </a:r>
              <a:r>
                <a:rPr lang="de-DE" sz="1400" b="1" baseline="-30000">
                  <a:effectLst/>
                  <a:latin typeface="Arial" pitchFamily="34" charset="0"/>
                  <a:cs typeface="Times New Roman" pitchFamily="18" charset="0"/>
                </a:rPr>
                <a:t>10</a:t>
              </a:r>
              <a:endParaRPr lang="de-DE" sz="1400" b="1">
                <a:effectLst/>
                <a:latin typeface="Arial" pitchFamily="34" charset="0"/>
                <a:cs typeface="Arial" pitchFamily="34" charset="0"/>
              </a:endParaRPr>
            </a:p>
          </p:txBody>
        </p:sp>
        <p:sp>
          <p:nvSpPr>
            <p:cNvPr id="497703" name="Rectangle 39"/>
            <p:cNvSpPr>
              <a:spLocks noChangeArrowheads="1"/>
            </p:cNvSpPr>
            <p:nvPr/>
          </p:nvSpPr>
          <p:spPr bwMode="auto">
            <a:xfrm>
              <a:off x="3792" y="1930"/>
              <a:ext cx="231" cy="173"/>
            </a:xfrm>
            <a:prstGeom prst="rect">
              <a:avLst/>
            </a:prstGeom>
            <a:noFill/>
            <a:ln w="3175">
              <a:noFill/>
              <a:miter lim="800000"/>
              <a:headEnd/>
              <a:tailEnd/>
            </a:ln>
          </p:spPr>
          <p:txBody>
            <a:bodyPr lIns="12700" tIns="12700" rIns="12700" bIns="12700"/>
            <a:lstStyle/>
            <a:p>
              <a:r>
                <a:rPr lang="de-DE" sz="1400" b="1">
                  <a:effectLst/>
                  <a:latin typeface="Arial" pitchFamily="34" charset="0"/>
                  <a:cs typeface="Times New Roman" pitchFamily="18" charset="0"/>
                </a:rPr>
                <a:t>k</a:t>
              </a:r>
              <a:r>
                <a:rPr lang="de-DE" sz="1400" b="1" baseline="-30000">
                  <a:effectLst/>
                  <a:latin typeface="Arial" pitchFamily="34" charset="0"/>
                  <a:cs typeface="Times New Roman" pitchFamily="18" charset="0"/>
                </a:rPr>
                <a:t>34</a:t>
              </a:r>
              <a:endParaRPr lang="de-DE" sz="1800" b="1">
                <a:effectLst/>
                <a:latin typeface="Arial" pitchFamily="34" charset="0"/>
                <a:cs typeface="Arial" pitchFamily="34" charset="0"/>
              </a:endParaRPr>
            </a:p>
          </p:txBody>
        </p:sp>
        <p:sp>
          <p:nvSpPr>
            <p:cNvPr id="497704" name="Rectangle 40"/>
            <p:cNvSpPr>
              <a:spLocks noChangeArrowheads="1"/>
            </p:cNvSpPr>
            <p:nvPr/>
          </p:nvSpPr>
          <p:spPr bwMode="auto">
            <a:xfrm>
              <a:off x="3152" y="2750"/>
              <a:ext cx="231" cy="173"/>
            </a:xfrm>
            <a:prstGeom prst="rect">
              <a:avLst/>
            </a:prstGeom>
            <a:noFill/>
            <a:ln w="3175">
              <a:noFill/>
              <a:miter lim="800000"/>
              <a:headEnd/>
              <a:tailEnd/>
            </a:ln>
          </p:spPr>
          <p:txBody>
            <a:bodyPr lIns="12700" tIns="12700" rIns="12700" bIns="12700"/>
            <a:lstStyle/>
            <a:p>
              <a:r>
                <a:rPr lang="de-DE" sz="1400" b="1">
                  <a:effectLst/>
                  <a:latin typeface="Arial" pitchFamily="34" charset="0"/>
                  <a:cs typeface="Times New Roman" pitchFamily="18" charset="0"/>
                </a:rPr>
                <a:t>k</a:t>
              </a:r>
              <a:r>
                <a:rPr lang="de-DE" sz="1400" b="1" baseline="-30000">
                  <a:effectLst/>
                  <a:latin typeface="Arial" pitchFamily="34" charset="0"/>
                  <a:cs typeface="Times New Roman" pitchFamily="18" charset="0"/>
                </a:rPr>
                <a:t>11</a:t>
              </a:r>
              <a:endParaRPr lang="de-DE" sz="1800" b="1">
                <a:effectLst/>
                <a:latin typeface="Arial" pitchFamily="34" charset="0"/>
                <a:cs typeface="Arial" pitchFamily="34" charset="0"/>
              </a:endParaRPr>
            </a:p>
          </p:txBody>
        </p:sp>
        <p:sp>
          <p:nvSpPr>
            <p:cNvPr id="497705" name="Rectangle 41"/>
            <p:cNvSpPr>
              <a:spLocks noChangeArrowheads="1"/>
            </p:cNvSpPr>
            <p:nvPr/>
          </p:nvSpPr>
          <p:spPr bwMode="auto">
            <a:xfrm>
              <a:off x="2951" y="2086"/>
              <a:ext cx="173" cy="173"/>
            </a:xfrm>
            <a:prstGeom prst="rect">
              <a:avLst/>
            </a:prstGeom>
            <a:noFill/>
            <a:ln w="9525">
              <a:noFill/>
              <a:miter lim="800000"/>
              <a:headEnd/>
              <a:tailEnd/>
            </a:ln>
          </p:spPr>
          <p:txBody>
            <a:bodyPr lIns="12700" tIns="12700" rIns="12700" bIns="12700"/>
            <a:lstStyle/>
            <a:p>
              <a:endParaRPr lang="ru-RU"/>
            </a:p>
          </p:txBody>
        </p:sp>
        <p:sp>
          <p:nvSpPr>
            <p:cNvPr id="497706" name="Rectangle 42"/>
            <p:cNvSpPr>
              <a:spLocks noChangeArrowheads="1"/>
            </p:cNvSpPr>
            <p:nvPr/>
          </p:nvSpPr>
          <p:spPr bwMode="auto">
            <a:xfrm>
              <a:off x="4173" y="2389"/>
              <a:ext cx="167" cy="173"/>
            </a:xfrm>
            <a:prstGeom prst="rect">
              <a:avLst/>
            </a:prstGeom>
            <a:noFill/>
            <a:ln w="9525">
              <a:noFill/>
              <a:miter lim="800000"/>
              <a:headEnd/>
              <a:tailEnd/>
            </a:ln>
          </p:spPr>
          <p:txBody>
            <a:bodyPr lIns="12700" tIns="12700" rIns="12700" bIns="12700"/>
            <a:lstStyle/>
            <a:p>
              <a:r>
                <a:rPr lang="de-DE" sz="1600" b="1">
                  <a:effectLst/>
                  <a:latin typeface="Arial" pitchFamily="34" charset="0"/>
                  <a:cs typeface="Times New Roman" pitchFamily="18" charset="0"/>
                </a:rPr>
                <a:t>T</a:t>
              </a:r>
              <a:r>
                <a:rPr lang="de-DE" sz="1600" b="1" baseline="-30000">
                  <a:effectLst/>
                  <a:latin typeface="Arial" pitchFamily="34" charset="0"/>
                  <a:cs typeface="Times New Roman" pitchFamily="18" charset="0"/>
                </a:rPr>
                <a:t>1</a:t>
              </a:r>
              <a:endParaRPr lang="de-DE" sz="1600" b="1">
                <a:effectLst/>
                <a:latin typeface="Arial" pitchFamily="34" charset="0"/>
                <a:cs typeface="Arial" pitchFamily="34" charset="0"/>
              </a:endParaRPr>
            </a:p>
          </p:txBody>
        </p:sp>
        <p:sp>
          <p:nvSpPr>
            <p:cNvPr id="497707" name="Rectangle 43"/>
            <p:cNvSpPr>
              <a:spLocks noChangeArrowheads="1"/>
            </p:cNvSpPr>
            <p:nvPr/>
          </p:nvSpPr>
          <p:spPr bwMode="auto">
            <a:xfrm>
              <a:off x="4684" y="1768"/>
              <a:ext cx="227" cy="160"/>
            </a:xfrm>
            <a:prstGeom prst="rect">
              <a:avLst/>
            </a:prstGeom>
            <a:noFill/>
            <a:ln w="9525">
              <a:noFill/>
              <a:miter lim="800000"/>
              <a:headEnd/>
              <a:tailEnd/>
            </a:ln>
          </p:spPr>
          <p:txBody>
            <a:bodyPr lIns="12700" tIns="12700" rIns="12700" bIns="12700"/>
            <a:lstStyle/>
            <a:p>
              <a:r>
                <a:rPr lang="de-DE" sz="1600" b="1">
                  <a:effectLst/>
                  <a:latin typeface="Arial" pitchFamily="34" charset="0"/>
                  <a:cs typeface="Times New Roman" pitchFamily="18" charset="0"/>
                </a:rPr>
                <a:t>CT</a:t>
              </a:r>
              <a:endParaRPr lang="de-DE" sz="1600" b="1">
                <a:effectLst/>
                <a:latin typeface="Arial" pitchFamily="34" charset="0"/>
                <a:cs typeface="Arial" pitchFamily="34" charset="0"/>
              </a:endParaRPr>
            </a:p>
          </p:txBody>
        </p:sp>
        <p:sp>
          <p:nvSpPr>
            <p:cNvPr id="497708" name="Line 44"/>
            <p:cNvSpPr>
              <a:spLocks noChangeShapeType="1"/>
            </p:cNvSpPr>
            <p:nvPr/>
          </p:nvSpPr>
          <p:spPr bwMode="auto">
            <a:xfrm>
              <a:off x="4785" y="2024"/>
              <a:ext cx="0" cy="317"/>
            </a:xfrm>
            <a:prstGeom prst="line">
              <a:avLst/>
            </a:prstGeom>
            <a:noFill/>
            <a:ln w="9525">
              <a:noFill/>
              <a:round/>
              <a:headEnd/>
              <a:tailEnd type="triangle" w="med" len="med"/>
            </a:ln>
            <a:effectLst/>
          </p:spPr>
          <p:txBody>
            <a:bodyPr/>
            <a:lstStyle/>
            <a:p>
              <a:endParaRPr lang="ru-RU"/>
            </a:p>
          </p:txBody>
        </p:sp>
        <p:sp>
          <p:nvSpPr>
            <p:cNvPr id="497709" name="Line 45"/>
            <p:cNvSpPr>
              <a:spLocks noChangeShapeType="1"/>
            </p:cNvSpPr>
            <p:nvPr/>
          </p:nvSpPr>
          <p:spPr bwMode="auto">
            <a:xfrm flipH="1">
              <a:off x="4785" y="1933"/>
              <a:ext cx="3" cy="318"/>
            </a:xfrm>
            <a:prstGeom prst="line">
              <a:avLst/>
            </a:prstGeom>
            <a:noFill/>
            <a:ln w="25400">
              <a:solidFill>
                <a:srgbClr val="FF0000"/>
              </a:solidFill>
              <a:round/>
              <a:headEnd type="none" w="sm" len="sm"/>
              <a:tailEnd type="triangle" w="sm" len="sm"/>
            </a:ln>
          </p:spPr>
          <p:txBody>
            <a:bodyPr/>
            <a:lstStyle/>
            <a:p>
              <a:endParaRPr lang="ru-RU"/>
            </a:p>
          </p:txBody>
        </p:sp>
      </p:grpSp>
      <p:sp>
        <p:nvSpPr>
          <p:cNvPr id="497710" name="Rectangle 46"/>
          <p:cNvSpPr>
            <a:spLocks noChangeArrowheads="1"/>
          </p:cNvSpPr>
          <p:nvPr/>
        </p:nvSpPr>
        <p:spPr bwMode="auto">
          <a:xfrm>
            <a:off x="7019925" y="3141663"/>
            <a:ext cx="1871663" cy="346075"/>
          </a:xfrm>
          <a:prstGeom prst="rect">
            <a:avLst/>
          </a:prstGeom>
          <a:noFill/>
          <a:ln w="3175">
            <a:noFill/>
            <a:miter lim="800000"/>
            <a:headEnd/>
            <a:tailEnd/>
          </a:ln>
        </p:spPr>
        <p:txBody>
          <a:bodyPr lIns="12700" tIns="12700" rIns="12700" bIns="12700"/>
          <a:lstStyle/>
          <a:p>
            <a:r>
              <a:rPr lang="de-DE" sz="1200" b="1">
                <a:solidFill>
                  <a:srgbClr val="000066"/>
                </a:solidFill>
                <a:effectLst/>
                <a:latin typeface="Arial" pitchFamily="34" charset="0"/>
                <a:cs typeface="Times New Roman" pitchFamily="18" charset="0"/>
              </a:rPr>
              <a:t>Goes down</a:t>
            </a:r>
          </a:p>
          <a:p>
            <a:r>
              <a:rPr lang="de-DE" sz="1200" b="1">
                <a:solidFill>
                  <a:srgbClr val="000066"/>
                </a:solidFill>
                <a:effectLst/>
                <a:latin typeface="Arial" pitchFamily="34" charset="0"/>
                <a:cs typeface="Times New Roman" pitchFamily="18" charset="0"/>
              </a:rPr>
              <a:t>upon solvent </a:t>
            </a:r>
          </a:p>
          <a:p>
            <a:r>
              <a:rPr lang="de-DE" sz="1200" b="1">
                <a:solidFill>
                  <a:srgbClr val="000066"/>
                </a:solidFill>
                <a:effectLst/>
                <a:latin typeface="Arial" pitchFamily="34" charset="0"/>
                <a:cs typeface="Times New Roman" pitchFamily="18" charset="0"/>
              </a:rPr>
              <a:t>polarity increase</a:t>
            </a:r>
            <a:r>
              <a:rPr lang="de-DE" sz="1400" b="1">
                <a:effectLst/>
                <a:latin typeface="Arial" pitchFamily="34" charset="0"/>
                <a:cs typeface="Times New Roman" pitchFamily="18" charset="0"/>
              </a:rPr>
              <a:t> </a:t>
            </a:r>
            <a:endParaRPr lang="de-DE" sz="1800">
              <a:effectLst/>
              <a:latin typeface="Arial" pitchFamily="34" charset="0"/>
              <a:cs typeface="Arial" pitchFamily="34" charset="0"/>
            </a:endParaRPr>
          </a:p>
        </p:txBody>
      </p:sp>
      <p:sp>
        <p:nvSpPr>
          <p:cNvPr id="3" name="Нижний колонтитул 2"/>
          <p:cNvSpPr>
            <a:spLocks noGrp="1"/>
          </p:cNvSpPr>
          <p:nvPr>
            <p:ph type="ftr" sz="quarter" idx="11"/>
          </p:nvPr>
        </p:nvSpPr>
        <p:spPr/>
        <p:txBody>
          <a:bodyPr/>
          <a:lstStyle/>
          <a:p>
            <a:r>
              <a:rPr lang="ru-RU" smtClean="0"/>
              <a:t>Иваново - Кострома 2022</a:t>
            </a:r>
            <a:endParaRPr lang="ru-RU"/>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p:txBody>
          <a:bodyPr/>
          <a:lstStyle/>
          <a:p>
            <a:r>
              <a:rPr lang="ru-RU" smtClean="0"/>
              <a:t>Иваново - Кострома 2022</a:t>
            </a:r>
            <a:endParaRPr lang="ru-RU"/>
          </a:p>
        </p:txBody>
      </p:sp>
      <p:sp>
        <p:nvSpPr>
          <p:cNvPr id="5" name="Номер слайда 4"/>
          <p:cNvSpPr>
            <a:spLocks noGrp="1"/>
          </p:cNvSpPr>
          <p:nvPr>
            <p:ph type="sldNum" sz="quarter" idx="12"/>
          </p:nvPr>
        </p:nvSpPr>
        <p:spPr/>
        <p:txBody>
          <a:bodyPr/>
          <a:lstStyle/>
          <a:p>
            <a:fld id="{B51E79E0-58C0-40C4-B423-7D44CA879695}" type="slidenum">
              <a:rPr lang="ru-RU" smtClean="0"/>
              <a:pPr/>
              <a:t>19</a:t>
            </a:fld>
            <a:endParaRPr lang="ru-RU"/>
          </a:p>
        </p:txBody>
      </p:sp>
      <p:sp>
        <p:nvSpPr>
          <p:cNvPr id="6" name="Прямоугольник 5"/>
          <p:cNvSpPr/>
          <p:nvPr/>
        </p:nvSpPr>
        <p:spPr>
          <a:xfrm>
            <a:off x="539552" y="836712"/>
            <a:ext cx="4752528" cy="1661993"/>
          </a:xfrm>
          <a:prstGeom prst="rect">
            <a:avLst/>
          </a:prstGeom>
        </p:spPr>
        <p:txBody>
          <a:bodyPr wrap="square">
            <a:spAutoFit/>
          </a:bodyPr>
          <a:lstStyle/>
          <a:p>
            <a:pPr algn="just">
              <a:spcAft>
                <a:spcPts val="0"/>
              </a:spcAft>
            </a:pPr>
            <a:r>
              <a:rPr lang="en-GB" b="1" dirty="0" smtClean="0">
                <a:solidFill>
                  <a:srgbClr val="000066"/>
                </a:solidFill>
                <a:latin typeface="Arial" panose="020B0604020202020204" pitchFamily="34" charset="0"/>
                <a:ea typeface="Times New Roman" panose="02020603050405020304" pitchFamily="18" charset="0"/>
                <a:cs typeface="Arial" panose="020B0604020202020204" pitchFamily="34" charset="0"/>
              </a:rPr>
              <a:t>Values </a:t>
            </a:r>
            <a:r>
              <a:rPr lang="en-GB" b="1" dirty="0">
                <a:solidFill>
                  <a:srgbClr val="000066"/>
                </a:solidFill>
                <a:latin typeface="Arial" panose="020B0604020202020204" pitchFamily="34" charset="0"/>
                <a:ea typeface="Times New Roman" panose="02020603050405020304" pitchFamily="18" charset="0"/>
                <a:cs typeface="Arial" panose="020B0604020202020204" pitchFamily="34" charset="0"/>
              </a:rPr>
              <a:t>of bimolecular rate constants of the excited S</a:t>
            </a:r>
            <a:r>
              <a:rPr lang="en-GB" b="1" baseline="-25000" dirty="0">
                <a:solidFill>
                  <a:srgbClr val="000066"/>
                </a:solidFill>
                <a:latin typeface="Arial" panose="020B0604020202020204" pitchFamily="34" charset="0"/>
                <a:ea typeface="Times New Roman" panose="02020603050405020304" pitchFamily="18" charset="0"/>
                <a:cs typeface="Arial" panose="020B0604020202020204" pitchFamily="34" charset="0"/>
              </a:rPr>
              <a:t>1</a:t>
            </a:r>
            <a:r>
              <a:rPr lang="en-GB" b="1" dirty="0">
                <a:solidFill>
                  <a:srgbClr val="000066"/>
                </a:solidFill>
                <a:latin typeface="Arial" panose="020B0604020202020204" pitchFamily="34" charset="0"/>
                <a:ea typeface="Times New Roman" panose="02020603050405020304" pitchFamily="18" charset="0"/>
                <a:cs typeface="Arial" panose="020B0604020202020204" pitchFamily="34" charset="0"/>
              </a:rPr>
              <a:t>-and T</a:t>
            </a:r>
            <a:r>
              <a:rPr lang="en-GB" b="1" baseline="-25000" dirty="0">
                <a:solidFill>
                  <a:srgbClr val="000066"/>
                </a:solidFill>
                <a:latin typeface="Arial" panose="020B0604020202020204" pitchFamily="34" charset="0"/>
                <a:ea typeface="Times New Roman" panose="02020603050405020304" pitchFamily="18" charset="0"/>
                <a:cs typeface="Arial" panose="020B0604020202020204" pitchFamily="34" charset="0"/>
              </a:rPr>
              <a:t>1</a:t>
            </a:r>
            <a:r>
              <a:rPr lang="en-GB" b="1" dirty="0">
                <a:solidFill>
                  <a:srgbClr val="000066"/>
                </a:solidFill>
                <a:latin typeface="Arial" panose="020B0604020202020204" pitchFamily="34" charset="0"/>
                <a:ea typeface="Times New Roman" panose="02020603050405020304" pitchFamily="18" charset="0"/>
                <a:cs typeface="Arial" panose="020B0604020202020204" pitchFamily="34" charset="0"/>
              </a:rPr>
              <a:t>-states quenching by molecular oxygen were calculated using oxygen solubility in MCH and TOL at 293 K </a:t>
            </a:r>
            <a:r>
              <a:rPr lang="en-GB" b="1" dirty="0" smtClean="0">
                <a:solidFill>
                  <a:srgbClr val="000066"/>
                </a:solidFill>
                <a:latin typeface="Arial" panose="020B0604020202020204" pitchFamily="34" charset="0"/>
                <a:ea typeface="Times New Roman" panose="02020603050405020304" pitchFamily="18" charset="0"/>
                <a:cs typeface="Arial" panose="020B0604020202020204" pitchFamily="34" charset="0"/>
              </a:rPr>
              <a:t>and </a:t>
            </a:r>
            <a:r>
              <a:rPr lang="en-GB" b="1" dirty="0">
                <a:solidFill>
                  <a:srgbClr val="000066"/>
                </a:solidFill>
                <a:latin typeface="Arial" panose="020B0604020202020204" pitchFamily="34" charset="0"/>
                <a:ea typeface="Times New Roman" panose="02020603050405020304" pitchFamily="18" charset="0"/>
                <a:cs typeface="Arial" panose="020B0604020202020204" pitchFamily="34" charset="0"/>
              </a:rPr>
              <a:t>the following </a:t>
            </a:r>
            <a:r>
              <a:rPr lang="en-GB" b="1" dirty="0" smtClean="0">
                <a:solidFill>
                  <a:srgbClr val="000066"/>
                </a:solidFill>
                <a:latin typeface="Arial" panose="020B0604020202020204" pitchFamily="34" charset="0"/>
                <a:ea typeface="Times New Roman" panose="02020603050405020304" pitchFamily="18" charset="0"/>
                <a:cs typeface="Arial" panose="020B0604020202020204" pitchFamily="34" charset="0"/>
              </a:rPr>
              <a:t>expression</a:t>
            </a:r>
          </a:p>
          <a:p>
            <a:pPr algn="just">
              <a:spcAft>
                <a:spcPts val="0"/>
              </a:spcAft>
            </a:pPr>
            <a:endParaRPr lang="en-US" sz="1200" dirty="0">
              <a:effectLst/>
              <a:latin typeface="Times New Roman" panose="02020603050405020304" pitchFamily="18" charset="0"/>
              <a:ea typeface="Times New Roman" panose="02020603050405020304" pitchFamily="18" charset="0"/>
            </a:endParaRPr>
          </a:p>
        </p:txBody>
      </p:sp>
      <p:sp>
        <p:nvSpPr>
          <p:cNvPr id="7" name="Rectangle 2"/>
          <p:cNvSpPr>
            <a:spLocks noChangeArrowheads="1"/>
          </p:cNvSpPr>
          <p:nvPr/>
        </p:nvSpPr>
        <p:spPr bwMode="auto">
          <a:xfrm>
            <a:off x="1403648" y="213285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2"/>
          <p:cNvSpPr>
            <a:spLocks noChangeArrowheads="1"/>
          </p:cNvSpPr>
          <p:nvPr/>
        </p:nvSpPr>
        <p:spPr bwMode="auto">
          <a:xfrm>
            <a:off x="1556048" y="228525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Объект 9"/>
          <p:cNvGraphicFramePr>
            <a:graphicFrameLocks noChangeAspect="1"/>
          </p:cNvGraphicFramePr>
          <p:nvPr>
            <p:extLst>
              <p:ext uri="{D42A27DB-BD31-4B8C-83A1-F6EECF244321}">
                <p14:modId xmlns:p14="http://schemas.microsoft.com/office/powerpoint/2010/main" val="3734400975"/>
              </p:ext>
            </p:extLst>
          </p:nvPr>
        </p:nvGraphicFramePr>
        <p:xfrm>
          <a:off x="5580112" y="1124744"/>
          <a:ext cx="2804522" cy="864096"/>
        </p:xfrm>
        <a:graphic>
          <a:graphicData uri="http://schemas.openxmlformats.org/presentationml/2006/ole">
            <mc:AlternateContent xmlns:mc="http://schemas.openxmlformats.org/markup-compatibility/2006">
              <mc:Choice xmlns:v="urn:schemas-microsoft-com:vml" Requires="v">
                <p:oleObj spid="_x0000_s81999" name="Уравнение" r:id="rId3" imgW="1764534" imgH="545863" progId="Equation.3">
                  <p:embed/>
                </p:oleObj>
              </mc:Choice>
              <mc:Fallback>
                <p:oleObj name="Уравнение" r:id="rId3" imgW="1764534" imgH="545863" progId="Equation.3">
                  <p:embed/>
                  <p:pic>
                    <p:nvPicPr>
                      <p:cNvPr id="8" name="Объект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1124744"/>
                        <a:ext cx="2804522" cy="864096"/>
                      </a:xfrm>
                      <a:prstGeom prst="rect">
                        <a:avLst/>
                      </a:prstGeom>
                      <a:noFill/>
                    </p:spPr>
                  </p:pic>
                </p:oleObj>
              </mc:Fallback>
            </mc:AlternateContent>
          </a:graphicData>
        </a:graphic>
      </p:graphicFrame>
      <p:sp>
        <p:nvSpPr>
          <p:cNvPr id="11" name="Прямоугольник 10"/>
          <p:cNvSpPr/>
          <p:nvPr/>
        </p:nvSpPr>
        <p:spPr>
          <a:xfrm>
            <a:off x="539552" y="2996952"/>
            <a:ext cx="7920880" cy="1200329"/>
          </a:xfrm>
          <a:prstGeom prst="rect">
            <a:avLst/>
          </a:prstGeom>
        </p:spPr>
        <p:txBody>
          <a:bodyPr wrap="square">
            <a:spAutoFit/>
          </a:bodyPr>
          <a:lstStyle/>
          <a:p>
            <a:pPr algn="just"/>
            <a:r>
              <a:rPr lang="en-GB" b="1" dirty="0">
                <a:solidFill>
                  <a:srgbClr val="000066"/>
                </a:solidFill>
                <a:latin typeface="Arial" panose="020B0604020202020204" pitchFamily="34" charset="0"/>
                <a:cs typeface="Arial" panose="020B0604020202020204" pitchFamily="34" charset="0"/>
              </a:rPr>
              <a:t>For typical large aromatic molecules with the ground and excited (</a:t>
            </a:r>
            <a:r>
              <a:rPr lang="en-GB" b="1" dirty="0">
                <a:solidFill>
                  <a:srgbClr val="000066"/>
                </a:solidFill>
                <a:latin typeface="Arial" panose="020B0604020202020204" pitchFamily="34" charset="0"/>
                <a:cs typeface="Arial" panose="020B0604020202020204" pitchFamily="34" charset="0"/>
                <a:sym typeface="Symbol" panose="05050102010706020507" pitchFamily="18" charset="2"/>
              </a:rPr>
              <a:t></a:t>
            </a:r>
            <a:r>
              <a:rPr lang="en-GB" b="1" dirty="0">
                <a:solidFill>
                  <a:srgbClr val="000066"/>
                </a:solidFill>
                <a:latin typeface="Arial" panose="020B0604020202020204" pitchFamily="34" charset="0"/>
                <a:cs typeface="Arial" panose="020B0604020202020204" pitchFamily="34" charset="0"/>
              </a:rPr>
              <a:t>,</a:t>
            </a:r>
            <a:r>
              <a:rPr lang="en-GB" b="1" dirty="0">
                <a:solidFill>
                  <a:srgbClr val="000066"/>
                </a:solidFill>
                <a:latin typeface="Arial" panose="020B0604020202020204" pitchFamily="34" charset="0"/>
                <a:cs typeface="Arial" panose="020B0604020202020204" pitchFamily="34" charset="0"/>
                <a:sym typeface="Symbol" panose="05050102010706020507" pitchFamily="18" charset="2"/>
              </a:rPr>
              <a:t></a:t>
            </a:r>
            <a:r>
              <a:rPr lang="en-GB" b="1" dirty="0">
                <a:solidFill>
                  <a:srgbClr val="000066"/>
                </a:solidFill>
                <a:latin typeface="Arial" panose="020B0604020202020204" pitchFamily="34" charset="0"/>
                <a:cs typeface="Arial" panose="020B0604020202020204" pitchFamily="34" charset="0"/>
              </a:rPr>
              <a:t>*) electronic states having a single accessible conformation, </a:t>
            </a:r>
            <a:r>
              <a:rPr lang="en-US" b="1" dirty="0">
                <a:solidFill>
                  <a:srgbClr val="000066"/>
                </a:solidFill>
                <a:latin typeface="Arial" panose="020B0604020202020204" pitchFamily="34" charset="0"/>
                <a:cs typeface="Arial" panose="020B0604020202020204" pitchFamily="34" charset="0"/>
              </a:rPr>
              <a:t>T</a:t>
            </a:r>
            <a:r>
              <a:rPr lang="en-US" b="1" baseline="-25000" dirty="0">
                <a:solidFill>
                  <a:srgbClr val="000066"/>
                </a:solidFill>
                <a:latin typeface="Arial" panose="020B0604020202020204" pitchFamily="34" charset="0"/>
                <a:cs typeface="Arial" panose="020B0604020202020204" pitchFamily="34" charset="0"/>
              </a:rPr>
              <a:t>1</a:t>
            </a:r>
            <a:r>
              <a:rPr lang="en-US" b="1" dirty="0">
                <a:solidFill>
                  <a:srgbClr val="000066"/>
                </a:solidFill>
                <a:latin typeface="Arial" panose="020B0604020202020204" pitchFamily="34" charset="0"/>
                <a:cs typeface="Arial" panose="020B0604020202020204" pitchFamily="34" charset="0"/>
                <a:sym typeface="Symbol" panose="05050102010706020507" pitchFamily="18" charset="2"/>
              </a:rPr>
              <a:t></a:t>
            </a:r>
            <a:r>
              <a:rPr lang="en-US" b="1" dirty="0">
                <a:solidFill>
                  <a:srgbClr val="000066"/>
                </a:solidFill>
                <a:latin typeface="Arial" panose="020B0604020202020204" pitchFamily="34" charset="0"/>
                <a:cs typeface="Arial" panose="020B0604020202020204" pitchFamily="34" charset="0"/>
              </a:rPr>
              <a:t>S</a:t>
            </a:r>
            <a:r>
              <a:rPr lang="en-US" b="1" baseline="-25000" dirty="0">
                <a:solidFill>
                  <a:srgbClr val="000066"/>
                </a:solidFill>
                <a:latin typeface="Arial" panose="020B0604020202020204" pitchFamily="34" charset="0"/>
                <a:cs typeface="Arial" panose="020B0604020202020204" pitchFamily="34" charset="0"/>
              </a:rPr>
              <a:t>0</a:t>
            </a:r>
            <a:r>
              <a:rPr lang="en-US" b="1" dirty="0">
                <a:solidFill>
                  <a:srgbClr val="000066"/>
                </a:solidFill>
                <a:latin typeface="Arial" panose="020B0604020202020204" pitchFamily="34" charset="0"/>
                <a:cs typeface="Arial" panose="020B0604020202020204" pitchFamily="34" charset="0"/>
              </a:rPr>
              <a:t> </a:t>
            </a:r>
            <a:r>
              <a:rPr lang="en-GB" b="1" dirty="0">
                <a:solidFill>
                  <a:srgbClr val="000066"/>
                </a:solidFill>
                <a:latin typeface="Arial" panose="020B0604020202020204" pitchFamily="34" charset="0"/>
                <a:cs typeface="Arial" panose="020B0604020202020204" pitchFamily="34" charset="0"/>
              </a:rPr>
              <a:t>non-radiative intersystem crossing follows the well-known energy-gap low for radiationless </a:t>
            </a:r>
            <a:r>
              <a:rPr lang="en-GB" b="1" dirty="0" smtClean="0">
                <a:solidFill>
                  <a:srgbClr val="000066"/>
                </a:solidFill>
                <a:latin typeface="Arial" panose="020B0604020202020204" pitchFamily="34" charset="0"/>
                <a:cs typeface="Arial" panose="020B0604020202020204" pitchFamily="34" charset="0"/>
              </a:rPr>
              <a:t>decay</a:t>
            </a:r>
            <a:endParaRPr lang="en-US" b="1" dirty="0">
              <a:solidFill>
                <a:srgbClr val="000066"/>
              </a:solidFill>
              <a:latin typeface="Arial" panose="020B0604020202020204" pitchFamily="34" charset="0"/>
              <a:cs typeface="Arial" panose="020B0604020202020204" pitchFamily="34" charset="0"/>
            </a:endParaRPr>
          </a:p>
        </p:txBody>
      </p:sp>
      <p:sp>
        <p:nvSpPr>
          <p:cNvPr id="12"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6"/>
          <p:cNvSpPr>
            <a:spLocks noChangeArrowheads="1"/>
          </p:cNvSpPr>
          <p:nvPr/>
        </p:nvSpPr>
        <p:spPr bwMode="auto">
          <a:xfrm>
            <a:off x="5364088" y="285293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5" name="Объект 14"/>
          <p:cNvGraphicFramePr>
            <a:graphicFrameLocks noChangeAspect="1"/>
          </p:cNvGraphicFramePr>
          <p:nvPr>
            <p:extLst>
              <p:ext uri="{D42A27DB-BD31-4B8C-83A1-F6EECF244321}">
                <p14:modId xmlns:p14="http://schemas.microsoft.com/office/powerpoint/2010/main" val="1335339764"/>
              </p:ext>
            </p:extLst>
          </p:nvPr>
        </p:nvGraphicFramePr>
        <p:xfrm>
          <a:off x="2051720" y="4437112"/>
          <a:ext cx="5309964" cy="482724"/>
        </p:xfrm>
        <a:graphic>
          <a:graphicData uri="http://schemas.openxmlformats.org/presentationml/2006/ole">
            <mc:AlternateContent xmlns:mc="http://schemas.openxmlformats.org/markup-compatibility/2006">
              <mc:Choice xmlns:v="urn:schemas-microsoft-com:vml" Requires="v">
                <p:oleObj spid="_x0000_s82000" name="Уравнение" r:id="rId5" imgW="2933700" imgH="266700" progId="Equation.3">
                  <p:embed/>
                </p:oleObj>
              </mc:Choice>
              <mc:Fallback>
                <p:oleObj name="Уравнение" r:id="rId5" imgW="2933700" imgH="266700" progId="Equation.3">
                  <p:embed/>
                  <p:pic>
                    <p:nvPicPr>
                      <p:cNvPr id="13" name="Объект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1720" y="4437112"/>
                        <a:ext cx="5309964" cy="482724"/>
                      </a:xfrm>
                      <a:prstGeom prst="rect">
                        <a:avLst/>
                      </a:prstGeom>
                      <a:noFill/>
                    </p:spPr>
                  </p:pic>
                </p:oleObj>
              </mc:Fallback>
            </mc:AlternateContent>
          </a:graphicData>
        </a:graphic>
      </p:graphicFrame>
    </p:spTree>
    <p:extLst>
      <p:ext uri="{BB962C8B-B14F-4D97-AF65-F5344CB8AC3E}">
        <p14:creationId xmlns:p14="http://schemas.microsoft.com/office/powerpoint/2010/main" val="19486213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ижний колонтитул 4"/>
          <p:cNvSpPr>
            <a:spLocks noGrp="1"/>
          </p:cNvSpPr>
          <p:nvPr>
            <p:ph type="ftr" sz="quarter" idx="11"/>
          </p:nvPr>
        </p:nvSpPr>
        <p:spPr/>
        <p:txBody>
          <a:bodyPr/>
          <a:lstStyle/>
          <a:p>
            <a:r>
              <a:rPr lang="ru-RU" altLang="en-US" smtClean="0"/>
              <a:t>Иваново - Кострома 2022</a:t>
            </a:r>
            <a:endParaRPr lang="ru-RU" altLang="en-US"/>
          </a:p>
        </p:txBody>
      </p:sp>
      <p:sp>
        <p:nvSpPr>
          <p:cNvPr id="6" name="Номер слайда 5"/>
          <p:cNvSpPr>
            <a:spLocks noGrp="1"/>
          </p:cNvSpPr>
          <p:nvPr>
            <p:ph type="sldNum" sz="quarter" idx="12"/>
          </p:nvPr>
        </p:nvSpPr>
        <p:spPr/>
        <p:txBody>
          <a:bodyPr/>
          <a:lstStyle/>
          <a:p>
            <a:fld id="{6A1B5740-F7FA-4387-8566-1F4E12E8F2E2}" type="slidenum">
              <a:rPr lang="ru-RU" altLang="en-US"/>
              <a:pPr/>
              <a:t>2</a:t>
            </a:fld>
            <a:endParaRPr lang="ru-RU" altLang="en-US"/>
          </a:p>
        </p:txBody>
      </p:sp>
      <p:sp>
        <p:nvSpPr>
          <p:cNvPr id="436226" name="Rectangle 2"/>
          <p:cNvSpPr>
            <a:spLocks noGrp="1" noChangeArrowheads="1"/>
          </p:cNvSpPr>
          <p:nvPr>
            <p:ph type="title"/>
          </p:nvPr>
        </p:nvSpPr>
        <p:spPr>
          <a:xfrm>
            <a:off x="611560" y="116632"/>
            <a:ext cx="8229600" cy="558800"/>
          </a:xfrm>
        </p:spPr>
        <p:txBody>
          <a:bodyPr>
            <a:normAutofit/>
          </a:bodyPr>
          <a:lstStyle/>
          <a:p>
            <a:r>
              <a:rPr lang="en-US" altLang="en-US" sz="2400" b="1" dirty="0">
                <a:solidFill>
                  <a:srgbClr val="000066"/>
                </a:solidFill>
                <a:latin typeface="Tahoma" panose="020B0604030504040204" pitchFamily="34" charset="0"/>
              </a:rPr>
              <a:t>Singlet Oxygen Generation </a:t>
            </a:r>
            <a:r>
              <a:rPr lang="ru-RU" altLang="en-US" sz="2400" b="1" dirty="0">
                <a:solidFill>
                  <a:srgbClr val="000066"/>
                </a:solidFill>
                <a:latin typeface="Tahoma" panose="020B0604030504040204" pitchFamily="34" charset="0"/>
              </a:rPr>
              <a:t>(</a:t>
            </a:r>
            <a:r>
              <a:rPr lang="en-US" altLang="en-US" sz="2400" b="1" dirty="0">
                <a:solidFill>
                  <a:srgbClr val="000066"/>
                </a:solidFill>
                <a:latin typeface="Tahoma" panose="020B0604030504040204" pitchFamily="34" charset="0"/>
              </a:rPr>
              <a:t>Energetic Scheme</a:t>
            </a:r>
            <a:r>
              <a:rPr lang="ru-RU" altLang="en-US" sz="2400" b="1" dirty="0">
                <a:solidFill>
                  <a:srgbClr val="000066"/>
                </a:solidFill>
                <a:latin typeface="Tahoma" panose="020B0604030504040204" pitchFamily="34" charset="0"/>
              </a:rPr>
              <a:t>)</a:t>
            </a:r>
            <a:r>
              <a:rPr lang="ru-RU" altLang="en-US" sz="2400" dirty="0"/>
              <a:t> </a:t>
            </a:r>
          </a:p>
        </p:txBody>
      </p:sp>
      <p:pic>
        <p:nvPicPr>
          <p:cNvPr id="4362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2204864"/>
            <a:ext cx="7200900" cy="3944938"/>
          </a:xfrm>
          <a:prstGeom prst="rect">
            <a:avLst/>
          </a:prstGeom>
          <a:blipFill dpi="0" rotWithShape="0">
            <a:blip/>
            <a:srcRect/>
            <a:stretch>
              <a:fillRect/>
            </a:stretch>
          </a:blipFill>
          <a:ln w="19050">
            <a:solidFill>
              <a:srgbClr val="0000FF"/>
            </a:solidFill>
            <a:miter lim="800000"/>
            <a:headEnd/>
            <a:tailEnd/>
          </a:ln>
        </p:spPr>
      </p:pic>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Объект 2"/>
          <p:cNvGraphicFramePr>
            <a:graphicFrameLocks noChangeAspect="1"/>
          </p:cNvGraphicFramePr>
          <p:nvPr>
            <p:extLst>
              <p:ext uri="{D42A27DB-BD31-4B8C-83A1-F6EECF244321}">
                <p14:modId xmlns:p14="http://schemas.microsoft.com/office/powerpoint/2010/main" val="3864082055"/>
              </p:ext>
            </p:extLst>
          </p:nvPr>
        </p:nvGraphicFramePr>
        <p:xfrm>
          <a:off x="6876256" y="2564904"/>
          <a:ext cx="1104900" cy="495300"/>
        </p:xfrm>
        <a:graphic>
          <a:graphicData uri="http://schemas.openxmlformats.org/presentationml/2006/ole">
            <mc:AlternateContent xmlns:mc="http://schemas.openxmlformats.org/markup-compatibility/2006">
              <mc:Choice xmlns:v="urn:schemas-microsoft-com:vml" Requires="v">
                <p:oleObj spid="_x0000_s88154" name="Уравнение" r:id="rId4" imgW="1104421" imgH="495085" progId="Equation.3">
                  <p:embed/>
                </p:oleObj>
              </mc:Choice>
              <mc:Fallback>
                <p:oleObj name="Уравнение" r:id="rId4" imgW="1104421" imgH="495085"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6256" y="2564904"/>
                        <a:ext cx="1104900"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Прямоугольник 3"/>
          <p:cNvSpPr/>
          <p:nvPr/>
        </p:nvSpPr>
        <p:spPr>
          <a:xfrm>
            <a:off x="467544" y="764704"/>
            <a:ext cx="8208912" cy="646331"/>
          </a:xfrm>
          <a:prstGeom prst="rect">
            <a:avLst/>
          </a:prstGeom>
        </p:spPr>
        <p:txBody>
          <a:bodyPr wrap="square">
            <a:spAutoFit/>
          </a:bodyPr>
          <a:lstStyle/>
          <a:p>
            <a:pPr algn="just">
              <a:spcAft>
                <a:spcPts val="0"/>
              </a:spcAft>
            </a:pPr>
            <a:r>
              <a:rPr lang="en-GB" b="1" dirty="0" smtClean="0">
                <a:solidFill>
                  <a:srgbClr val="000066"/>
                </a:solidFill>
                <a:latin typeface="Arial" panose="020B0604020202020204" pitchFamily="34" charset="0"/>
                <a:ea typeface="Times New Roman" panose="02020603050405020304" pitchFamily="18" charset="0"/>
                <a:cs typeface="Arial" panose="020B0604020202020204" pitchFamily="34" charset="0"/>
              </a:rPr>
              <a:t>Quenching </a:t>
            </a:r>
            <a:r>
              <a:rPr lang="en-GB" b="1" dirty="0">
                <a:solidFill>
                  <a:srgbClr val="000066"/>
                </a:solidFill>
                <a:latin typeface="Arial" panose="020B0604020202020204" pitchFamily="34" charset="0"/>
                <a:ea typeface="Times New Roman" panose="02020603050405020304" pitchFamily="18" charset="0"/>
                <a:cs typeface="Arial" panose="020B0604020202020204" pitchFamily="34" charset="0"/>
              </a:rPr>
              <a:t>of T</a:t>
            </a:r>
            <a:r>
              <a:rPr lang="en-GB" b="1" baseline="-25000" dirty="0">
                <a:solidFill>
                  <a:srgbClr val="000066"/>
                </a:solidFill>
                <a:latin typeface="Arial" panose="020B0604020202020204" pitchFamily="34" charset="0"/>
                <a:ea typeface="Times New Roman" panose="02020603050405020304" pitchFamily="18" charset="0"/>
                <a:cs typeface="Arial" panose="020B0604020202020204" pitchFamily="34" charset="0"/>
              </a:rPr>
              <a:t>1</a:t>
            </a:r>
            <a:r>
              <a:rPr lang="en-GB" b="1" dirty="0">
                <a:solidFill>
                  <a:srgbClr val="000066"/>
                </a:solidFill>
                <a:latin typeface="Arial" panose="020B0604020202020204" pitchFamily="34" charset="0"/>
                <a:ea typeface="Times New Roman" panose="02020603050405020304" pitchFamily="18" charset="0"/>
                <a:cs typeface="Arial" panose="020B0604020202020204" pitchFamily="34" charset="0"/>
              </a:rPr>
              <a:t>-state of the organic molecule (</a:t>
            </a:r>
            <a:r>
              <a:rPr lang="en-GB" b="1" baseline="30000" dirty="0">
                <a:solidFill>
                  <a:srgbClr val="000066"/>
                </a:solidFill>
                <a:latin typeface="Arial" panose="020B0604020202020204" pitchFamily="34" charset="0"/>
                <a:ea typeface="Times New Roman" panose="02020603050405020304" pitchFamily="18" charset="0"/>
                <a:cs typeface="Arial" panose="020B0604020202020204" pitchFamily="34" charset="0"/>
              </a:rPr>
              <a:t>3</a:t>
            </a:r>
            <a:r>
              <a:rPr lang="en-GB" b="1" dirty="0">
                <a:solidFill>
                  <a:srgbClr val="000066"/>
                </a:solidFill>
                <a:latin typeface="Arial" panose="020B0604020202020204" pitchFamily="34" charset="0"/>
                <a:ea typeface="Times New Roman" panose="02020603050405020304" pitchFamily="18" charset="0"/>
                <a:cs typeface="Arial" panose="020B0604020202020204" pitchFamily="34" charset="0"/>
              </a:rPr>
              <a:t>M</a:t>
            </a:r>
            <a:r>
              <a:rPr lang="en-GB" b="1" baseline="-25000" dirty="0">
                <a:solidFill>
                  <a:srgbClr val="000066"/>
                </a:solidFill>
                <a:latin typeface="Arial" panose="020B0604020202020204" pitchFamily="34" charset="0"/>
                <a:ea typeface="Times New Roman" panose="02020603050405020304" pitchFamily="18" charset="0"/>
                <a:cs typeface="Arial" panose="020B0604020202020204" pitchFamily="34" charset="0"/>
              </a:rPr>
              <a:t>1</a:t>
            </a:r>
            <a:r>
              <a:rPr lang="en-GB" b="1" dirty="0">
                <a:solidFill>
                  <a:srgbClr val="000066"/>
                </a:solidFill>
                <a:latin typeface="Arial" panose="020B0604020202020204" pitchFamily="34" charset="0"/>
                <a:ea typeface="Times New Roman" panose="02020603050405020304" pitchFamily="18" charset="0"/>
                <a:cs typeface="Arial" panose="020B0604020202020204" pitchFamily="34" charset="0"/>
              </a:rPr>
              <a:t>) may take place </a:t>
            </a:r>
            <a:r>
              <a:rPr lang="en-GB" b="1" dirty="0" smtClean="0">
                <a:solidFill>
                  <a:srgbClr val="000066"/>
                </a:solidFill>
                <a:latin typeface="Arial" panose="020B0604020202020204" pitchFamily="34" charset="0"/>
                <a:ea typeface="Times New Roman" panose="02020603050405020304" pitchFamily="18" charset="0"/>
                <a:cs typeface="Arial" panose="020B0604020202020204" pitchFamily="34" charset="0"/>
              </a:rPr>
              <a:t>in the </a:t>
            </a:r>
            <a:r>
              <a:rPr lang="en-GB" b="1" dirty="0">
                <a:solidFill>
                  <a:srgbClr val="000066"/>
                </a:solidFill>
                <a:latin typeface="Arial" panose="020B0604020202020204" pitchFamily="34" charset="0"/>
                <a:ea typeface="Times New Roman" panose="02020603050405020304" pitchFamily="18" charset="0"/>
                <a:cs typeface="Arial" panose="020B0604020202020204" pitchFamily="34" charset="0"/>
              </a:rPr>
              <a:t>collision complex:</a:t>
            </a:r>
            <a:endParaRPr lang="en-US" b="1" dirty="0">
              <a:solidFill>
                <a:srgbClr val="000066"/>
              </a:solidFill>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8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Объект 11"/>
          <p:cNvGraphicFramePr>
            <a:graphicFrameLocks noChangeAspect="1"/>
          </p:cNvGraphicFramePr>
          <p:nvPr>
            <p:extLst>
              <p:ext uri="{D42A27DB-BD31-4B8C-83A1-F6EECF244321}">
                <p14:modId xmlns:p14="http://schemas.microsoft.com/office/powerpoint/2010/main" val="1616245853"/>
              </p:ext>
            </p:extLst>
          </p:nvPr>
        </p:nvGraphicFramePr>
        <p:xfrm>
          <a:off x="1403648" y="1484784"/>
          <a:ext cx="6219872" cy="653033"/>
        </p:xfrm>
        <a:graphic>
          <a:graphicData uri="http://schemas.openxmlformats.org/presentationml/2006/ole">
            <mc:AlternateContent xmlns:mc="http://schemas.openxmlformats.org/markup-compatibility/2006">
              <mc:Choice xmlns:v="urn:schemas-microsoft-com:vml" Requires="v">
                <p:oleObj spid="_x0000_s88155" name="Уравнение" r:id="rId6" imgW="4724400" imgH="457200" progId="Equation.3">
                  <p:embed/>
                </p:oleObj>
              </mc:Choice>
              <mc:Fallback>
                <p:oleObj name="Уравнение" r:id="rId6" imgW="4724400" imgH="457200" progId="Equation.3">
                  <p:embed/>
                  <p:pic>
                    <p:nvPicPr>
                      <p:cNvPr id="0" name="Object 8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3648" y="1484784"/>
                        <a:ext cx="6219872" cy="653033"/>
                      </a:xfrm>
                      <a:prstGeom prst="rect">
                        <a:avLst/>
                      </a:prstGeom>
                      <a:noFill/>
                    </p:spPr>
                  </p:pic>
                </p:oleObj>
              </mc:Fallback>
            </mc:AlternateContent>
          </a:graphicData>
        </a:graphic>
      </p:graphicFrame>
    </p:spTree>
    <p:extLst>
      <p:ext uri="{BB962C8B-B14F-4D97-AF65-F5344CB8AC3E}">
        <p14:creationId xmlns:p14="http://schemas.microsoft.com/office/powerpoint/2010/main" val="29416797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p:txBody>
          <a:bodyPr/>
          <a:lstStyle/>
          <a:p>
            <a:r>
              <a:rPr lang="ru-RU" smtClean="0"/>
              <a:t>Иваново - Кострома 2022</a:t>
            </a:r>
            <a:endParaRPr lang="ru-RU"/>
          </a:p>
        </p:txBody>
      </p:sp>
      <p:sp>
        <p:nvSpPr>
          <p:cNvPr id="5" name="Номер слайда 4"/>
          <p:cNvSpPr>
            <a:spLocks noGrp="1"/>
          </p:cNvSpPr>
          <p:nvPr>
            <p:ph type="sldNum" sz="quarter" idx="12"/>
          </p:nvPr>
        </p:nvSpPr>
        <p:spPr/>
        <p:txBody>
          <a:bodyPr/>
          <a:lstStyle/>
          <a:p>
            <a:fld id="{B51E79E0-58C0-40C4-B423-7D44CA879695}" type="slidenum">
              <a:rPr lang="ru-RU" smtClean="0"/>
              <a:pPr/>
              <a:t>20</a:t>
            </a:fld>
            <a:endParaRPr lang="ru-RU"/>
          </a:p>
        </p:txBody>
      </p:sp>
      <p:sp>
        <p:nvSpPr>
          <p:cNvPr id="2" name="Прямоугольник 1"/>
          <p:cNvSpPr/>
          <p:nvPr/>
        </p:nvSpPr>
        <p:spPr>
          <a:xfrm>
            <a:off x="467544" y="332656"/>
            <a:ext cx="8352928" cy="923330"/>
          </a:xfrm>
          <a:prstGeom prst="rect">
            <a:avLst/>
          </a:prstGeom>
        </p:spPr>
        <p:txBody>
          <a:bodyPr wrap="square">
            <a:spAutoFit/>
          </a:bodyPr>
          <a:lstStyle/>
          <a:p>
            <a:pPr algn="just">
              <a:spcAft>
                <a:spcPts val="0"/>
              </a:spcAft>
            </a:pPr>
            <a:r>
              <a:rPr lang="en-US" b="1" dirty="0" smtClean="0">
                <a:solidFill>
                  <a:srgbClr val="000066"/>
                </a:solidFill>
                <a:latin typeface="Arial" panose="020B0604020202020204" pitchFamily="34" charset="0"/>
                <a:ea typeface="Times New Roman" panose="02020603050405020304" pitchFamily="18" charset="0"/>
                <a:cs typeface="Arial" panose="020B0604020202020204" pitchFamily="34" charset="0"/>
              </a:rPr>
              <a:t>Singlet </a:t>
            </a:r>
            <a:r>
              <a:rPr lang="en-US" b="1" dirty="0">
                <a:solidFill>
                  <a:srgbClr val="000066"/>
                </a:solidFill>
                <a:latin typeface="Arial" panose="020B0604020202020204" pitchFamily="34" charset="0"/>
                <a:ea typeface="Times New Roman" panose="02020603050405020304" pitchFamily="18" charset="0"/>
                <a:cs typeface="Arial" panose="020B0604020202020204" pitchFamily="34" charset="0"/>
              </a:rPr>
              <a:t>and Triplet Lifetimes and Bimolecular </a:t>
            </a:r>
            <a:r>
              <a:rPr lang="en-GB" b="1" dirty="0">
                <a:solidFill>
                  <a:srgbClr val="000066"/>
                </a:solidFill>
                <a:latin typeface="Arial" panose="020B0604020202020204" pitchFamily="34" charset="0"/>
                <a:ea typeface="Times New Roman" panose="02020603050405020304" pitchFamily="18" charset="0"/>
                <a:cs typeface="Arial" panose="020B0604020202020204" pitchFamily="34" charset="0"/>
              </a:rPr>
              <a:t>Rate Constants of Excited States Quenching by Molecular Oxygen for Monomers and Dimers in Toluene and </a:t>
            </a:r>
            <a:r>
              <a:rPr lang="en-GB" b="1" dirty="0" err="1">
                <a:solidFill>
                  <a:srgbClr val="000066"/>
                </a:solidFill>
                <a:latin typeface="Arial" panose="020B0604020202020204" pitchFamily="34" charset="0"/>
                <a:ea typeface="Times New Roman" panose="02020603050405020304" pitchFamily="18" charset="0"/>
                <a:cs typeface="Arial" panose="020B0604020202020204" pitchFamily="34" charset="0"/>
              </a:rPr>
              <a:t>Toluene+Pyridine</a:t>
            </a:r>
            <a:r>
              <a:rPr lang="en-GB" b="1" dirty="0">
                <a:solidFill>
                  <a:srgbClr val="000066"/>
                </a:solidFill>
                <a:latin typeface="Arial" panose="020B0604020202020204" pitchFamily="34" charset="0"/>
                <a:ea typeface="Times New Roman" panose="02020603050405020304" pitchFamily="18" charset="0"/>
                <a:cs typeface="Arial" panose="020B0604020202020204" pitchFamily="34" charset="0"/>
              </a:rPr>
              <a:t> at 293</a:t>
            </a:r>
            <a:r>
              <a:rPr lang="ru-RU" b="1" dirty="0">
                <a:solidFill>
                  <a:srgbClr val="000066"/>
                </a:solidFill>
                <a:latin typeface="Arial" panose="020B0604020202020204" pitchFamily="34" charset="0"/>
                <a:ea typeface="Times New Roman" panose="02020603050405020304" pitchFamily="18" charset="0"/>
                <a:cs typeface="Arial" panose="020B0604020202020204" pitchFamily="34" charset="0"/>
              </a:rPr>
              <a:t> К</a:t>
            </a:r>
            <a:endParaRPr lang="en-US" sz="1200" b="1" dirty="0">
              <a:solidFill>
                <a:srgbClr val="000066"/>
              </a:solidFill>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976998457"/>
              </p:ext>
            </p:extLst>
          </p:nvPr>
        </p:nvGraphicFramePr>
        <p:xfrm>
          <a:off x="755576" y="1484784"/>
          <a:ext cx="7704856" cy="4328160"/>
        </p:xfrm>
        <a:graphic>
          <a:graphicData uri="http://schemas.openxmlformats.org/drawingml/2006/table">
            <a:tbl>
              <a:tblPr>
                <a:tableStyleId>{5C22544A-7EE6-4342-B048-85BDC9FD1C3A}</a:tableStyleId>
              </a:tblPr>
              <a:tblGrid>
                <a:gridCol w="1986285">
                  <a:extLst>
                    <a:ext uri="{9D8B030D-6E8A-4147-A177-3AD203B41FA5}">
                      <a16:colId xmlns:a16="http://schemas.microsoft.com/office/drawing/2014/main" val="3916468981"/>
                    </a:ext>
                  </a:extLst>
                </a:gridCol>
                <a:gridCol w="1243511">
                  <a:extLst>
                    <a:ext uri="{9D8B030D-6E8A-4147-A177-3AD203B41FA5}">
                      <a16:colId xmlns:a16="http://schemas.microsoft.com/office/drawing/2014/main" val="731917930"/>
                    </a:ext>
                  </a:extLst>
                </a:gridCol>
                <a:gridCol w="869931">
                  <a:extLst>
                    <a:ext uri="{9D8B030D-6E8A-4147-A177-3AD203B41FA5}">
                      <a16:colId xmlns:a16="http://schemas.microsoft.com/office/drawing/2014/main" val="2995957904"/>
                    </a:ext>
                  </a:extLst>
                </a:gridCol>
                <a:gridCol w="1118984">
                  <a:extLst>
                    <a:ext uri="{9D8B030D-6E8A-4147-A177-3AD203B41FA5}">
                      <a16:colId xmlns:a16="http://schemas.microsoft.com/office/drawing/2014/main" val="2226198159"/>
                    </a:ext>
                  </a:extLst>
                </a:gridCol>
                <a:gridCol w="1242634">
                  <a:extLst>
                    <a:ext uri="{9D8B030D-6E8A-4147-A177-3AD203B41FA5}">
                      <a16:colId xmlns:a16="http://schemas.microsoft.com/office/drawing/2014/main" val="1556529539"/>
                    </a:ext>
                  </a:extLst>
                </a:gridCol>
                <a:gridCol w="1243511">
                  <a:extLst>
                    <a:ext uri="{9D8B030D-6E8A-4147-A177-3AD203B41FA5}">
                      <a16:colId xmlns:a16="http://schemas.microsoft.com/office/drawing/2014/main" val="2782499803"/>
                    </a:ext>
                  </a:extLst>
                </a:gridCol>
              </a:tblGrid>
              <a:tr h="0">
                <a:tc>
                  <a:txBody>
                    <a:bodyPr/>
                    <a:lstStyle/>
                    <a:p>
                      <a:pPr>
                        <a:spcBef>
                          <a:spcPts val="200"/>
                        </a:spcBef>
                        <a:spcAft>
                          <a:spcPts val="0"/>
                        </a:spcAft>
                      </a:pPr>
                      <a:r>
                        <a:rPr lang="en-GB" sz="1200">
                          <a:effectLst/>
                        </a:rPr>
                        <a:t>Compound</a:t>
                      </a:r>
                      <a:endParaRPr lang="en-US" sz="1000">
                        <a:effectLst/>
                      </a:endParaRPr>
                    </a:p>
                    <a:p>
                      <a:pPr algn="just">
                        <a:spcAft>
                          <a:spcPts val="0"/>
                        </a:spcAft>
                      </a:pPr>
                      <a:r>
                        <a:rPr lang="en-GB" sz="1200">
                          <a:effectLst/>
                        </a:rPr>
                        <a:t> </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200"/>
                        </a:spcBef>
                        <a:spcAft>
                          <a:spcPts val="0"/>
                        </a:spcAft>
                      </a:pPr>
                      <a:r>
                        <a:rPr lang="en-GB" sz="1200">
                          <a:effectLst/>
                        </a:rPr>
                        <a:t>Solvent</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200"/>
                        </a:spcBef>
                        <a:spcAft>
                          <a:spcPts val="0"/>
                        </a:spcAft>
                      </a:pPr>
                      <a:r>
                        <a:rPr lang="en-GB" sz="1200">
                          <a:effectLst/>
                          <a:sym typeface="Symbol" panose="05050102010706020507" pitchFamily="18" charset="2"/>
                        </a:rPr>
                        <a:t></a:t>
                      </a:r>
                      <a:r>
                        <a:rPr lang="en-GB" sz="1200" baseline="-25000">
                          <a:effectLst/>
                        </a:rPr>
                        <a:t>S</a:t>
                      </a:r>
                      <a:r>
                        <a:rPr lang="en-GB" sz="1200">
                          <a:effectLst/>
                        </a:rPr>
                        <a:t>,</a:t>
                      </a:r>
                      <a:endParaRPr lang="en-US" sz="1000">
                        <a:effectLst/>
                      </a:endParaRPr>
                    </a:p>
                    <a:p>
                      <a:pPr algn="ctr">
                        <a:spcBef>
                          <a:spcPts val="200"/>
                        </a:spcBef>
                        <a:spcAft>
                          <a:spcPts val="0"/>
                        </a:spcAft>
                      </a:pPr>
                      <a:r>
                        <a:rPr lang="en-GB" sz="1200">
                          <a:effectLst/>
                        </a:rPr>
                        <a:t>ns</a:t>
                      </a:r>
                      <a:endParaRPr lang="en-US" sz="1000">
                        <a:effectLst/>
                      </a:endParaRPr>
                    </a:p>
                    <a:p>
                      <a:pPr algn="ctr">
                        <a:spcBef>
                          <a:spcPts val="200"/>
                        </a:spcBef>
                        <a:spcAft>
                          <a:spcPts val="0"/>
                        </a:spcAft>
                      </a:pPr>
                      <a:r>
                        <a:rPr lang="en-GB" sz="1000">
                          <a:effectLst/>
                        </a:rPr>
                        <a:t> </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203200" marR="127000" algn="ctr">
                        <a:spcBef>
                          <a:spcPts val="200"/>
                        </a:spcBef>
                        <a:spcAft>
                          <a:spcPts val="0"/>
                        </a:spcAft>
                      </a:pPr>
                      <a:r>
                        <a:rPr lang="en-GB" sz="1200">
                          <a:effectLst/>
                          <a:sym typeface="Symbol" panose="05050102010706020507" pitchFamily="18" charset="2"/>
                        </a:rPr>
                        <a:t></a:t>
                      </a:r>
                      <a:r>
                        <a:rPr lang="en-GB" sz="1200" baseline="-25000">
                          <a:effectLst/>
                        </a:rPr>
                        <a:t>T</a:t>
                      </a:r>
                      <a:r>
                        <a:rPr lang="en-GB" sz="1200">
                          <a:effectLst/>
                        </a:rPr>
                        <a:t>,</a:t>
                      </a:r>
                      <a:endParaRPr lang="en-US" sz="1000">
                        <a:effectLst/>
                      </a:endParaRPr>
                    </a:p>
                    <a:p>
                      <a:pPr marL="254000" marR="127000" algn="ctr">
                        <a:spcBef>
                          <a:spcPts val="200"/>
                        </a:spcBef>
                        <a:spcAft>
                          <a:spcPts val="0"/>
                        </a:spcAft>
                      </a:pPr>
                      <a:r>
                        <a:rPr lang="en-GB" sz="1200">
                          <a:effectLst/>
                        </a:rPr>
                        <a:t>ns</a:t>
                      </a:r>
                      <a:endParaRPr lang="en-US" sz="1000">
                        <a:effectLst/>
                      </a:endParaRPr>
                    </a:p>
                    <a:p>
                      <a:pPr marL="254000" marR="127000" algn="ctr">
                        <a:spcBef>
                          <a:spcPts val="200"/>
                        </a:spcBef>
                        <a:spcAft>
                          <a:spcPts val="0"/>
                        </a:spcAft>
                      </a:pPr>
                      <a:r>
                        <a:rPr lang="en-GB" sz="1000">
                          <a:effectLst/>
                        </a:rPr>
                        <a:t> </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279400" marR="254000" algn="ctr">
                        <a:spcBef>
                          <a:spcPts val="200"/>
                        </a:spcBef>
                        <a:spcAft>
                          <a:spcPts val="0"/>
                        </a:spcAft>
                      </a:pPr>
                      <a:r>
                        <a:rPr lang="en-GB" sz="1200">
                          <a:effectLst/>
                        </a:rPr>
                        <a:t>k</a:t>
                      </a:r>
                      <a:r>
                        <a:rPr lang="en-GB" sz="1200" baseline="-25000">
                          <a:effectLst/>
                        </a:rPr>
                        <a:t>T</a:t>
                      </a:r>
                      <a:r>
                        <a:rPr lang="en-GB" sz="1200">
                          <a:effectLst/>
                        </a:rPr>
                        <a:t>,</a:t>
                      </a:r>
                      <a:endParaRPr lang="en-US" sz="1000">
                        <a:effectLst/>
                      </a:endParaRPr>
                    </a:p>
                    <a:p>
                      <a:pPr algn="ctr">
                        <a:spcBef>
                          <a:spcPts val="200"/>
                        </a:spcBef>
                        <a:spcAft>
                          <a:spcPts val="0"/>
                        </a:spcAft>
                      </a:pPr>
                      <a:r>
                        <a:rPr lang="en-GB" sz="1200">
                          <a:effectLst/>
                        </a:rPr>
                        <a:t>10</a:t>
                      </a:r>
                      <a:r>
                        <a:rPr lang="en-GB" sz="1200" baseline="30000">
                          <a:effectLst/>
                        </a:rPr>
                        <a:t>9</a:t>
                      </a:r>
                      <a:r>
                        <a:rPr lang="en-GB" sz="1200">
                          <a:effectLst/>
                        </a:rPr>
                        <a:t>M</a:t>
                      </a:r>
                      <a:r>
                        <a:rPr lang="en-GB" sz="1200" baseline="30000">
                          <a:effectLst/>
                        </a:rPr>
                        <a:t>-1</a:t>
                      </a:r>
                      <a:r>
                        <a:rPr lang="en-GB" sz="1200">
                          <a:effectLst/>
                        </a:rPr>
                        <a:t>s</a:t>
                      </a:r>
                      <a:r>
                        <a:rPr lang="en-GB" sz="1200" baseline="30000">
                          <a:effectLst/>
                        </a:rPr>
                        <a:t>-1</a:t>
                      </a:r>
                      <a:endParaRPr lang="en-US" sz="1000">
                        <a:effectLst/>
                      </a:endParaRPr>
                    </a:p>
                    <a:p>
                      <a:pPr algn="ctr">
                        <a:spcBef>
                          <a:spcPts val="200"/>
                        </a:spcBef>
                        <a:spcAft>
                          <a:spcPts val="0"/>
                        </a:spcAft>
                      </a:pPr>
                      <a:r>
                        <a:rPr lang="en-GB" sz="1000">
                          <a:effectLst/>
                        </a:rPr>
                        <a:t> </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200"/>
                        </a:spcBef>
                        <a:spcAft>
                          <a:spcPts val="0"/>
                        </a:spcAft>
                      </a:pPr>
                      <a:r>
                        <a:rPr lang="en-GB" sz="1200">
                          <a:effectLst/>
                        </a:rPr>
                        <a:t>k</a:t>
                      </a:r>
                      <a:r>
                        <a:rPr lang="en-GB" sz="1200" baseline="-25000">
                          <a:effectLst/>
                        </a:rPr>
                        <a:t>T</a:t>
                      </a:r>
                      <a:r>
                        <a:rPr lang="en-GB" sz="1200">
                          <a:effectLst/>
                        </a:rPr>
                        <a:t>(lig)/ k</a:t>
                      </a:r>
                      <a:r>
                        <a:rPr lang="en-GB" sz="1200" baseline="-25000">
                          <a:effectLst/>
                        </a:rPr>
                        <a:t>T</a:t>
                      </a:r>
                      <a:r>
                        <a:rPr lang="en-GB" sz="1200" baseline="30000">
                          <a:effectLst/>
                        </a:rPr>
                        <a:t>a)</a:t>
                      </a:r>
                      <a:endParaRPr lang="en-US" sz="1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65928094"/>
                  </a:ext>
                </a:extLst>
              </a:tr>
              <a:tr h="0">
                <a:tc>
                  <a:txBody>
                    <a:bodyPr/>
                    <a:lstStyle/>
                    <a:p>
                      <a:pPr algn="just">
                        <a:lnSpc>
                          <a:spcPct val="150000"/>
                        </a:lnSpc>
                        <a:spcBef>
                          <a:spcPts val="1000"/>
                        </a:spcBef>
                        <a:spcAft>
                          <a:spcPts val="0"/>
                        </a:spcAft>
                      </a:pPr>
                      <a:r>
                        <a:rPr lang="en-GB" sz="1000">
                          <a:effectLst/>
                        </a:rPr>
                        <a:t>ZnOEP-CH</a:t>
                      </a:r>
                      <a:r>
                        <a:rPr lang="en-GB" sz="1000" baseline="-25000">
                          <a:effectLst/>
                        </a:rPr>
                        <a:t>3</a:t>
                      </a:r>
                      <a:endParaRPr lang="en-US" sz="1000" b="1">
                        <a:effectLst/>
                        <a:latin typeface="Times New Roman" panose="02020603050405020304" pitchFamily="18" charset="0"/>
                      </a:endParaRPr>
                    </a:p>
                  </a:txBody>
                  <a:tcPr marL="68580" marR="68580" marT="0" marB="0"/>
                </a:tc>
                <a:tc>
                  <a:txBody>
                    <a:bodyPr/>
                    <a:lstStyle/>
                    <a:p>
                      <a:pPr marL="21590" algn="just">
                        <a:spcBef>
                          <a:spcPts val="400"/>
                        </a:spcBef>
                        <a:spcAft>
                          <a:spcPts val="0"/>
                        </a:spcAft>
                      </a:pPr>
                      <a:r>
                        <a:rPr lang="en-GB" sz="1200">
                          <a:effectLst/>
                        </a:rPr>
                        <a:t>TOL</a:t>
                      </a:r>
                      <a:endParaRPr lang="en-US" sz="1000">
                        <a:effectLst/>
                      </a:endParaRPr>
                    </a:p>
                    <a:p>
                      <a:pPr marL="21590" algn="just">
                        <a:spcAft>
                          <a:spcPts val="600"/>
                        </a:spcAft>
                      </a:pPr>
                      <a:r>
                        <a:rPr lang="en-GB" sz="1200">
                          <a:effectLst/>
                        </a:rPr>
                        <a:t>TOL+PYR</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400"/>
                        </a:spcBef>
                        <a:spcAft>
                          <a:spcPts val="0"/>
                        </a:spcAft>
                      </a:pPr>
                      <a:r>
                        <a:rPr lang="en-GB" sz="1200">
                          <a:effectLst/>
                        </a:rPr>
                        <a:t>1.6</a:t>
                      </a:r>
                      <a:endParaRPr lang="en-US" sz="1000">
                        <a:effectLst/>
                      </a:endParaRPr>
                    </a:p>
                    <a:p>
                      <a:pPr algn="ctr">
                        <a:spcAft>
                          <a:spcPts val="0"/>
                        </a:spcAft>
                      </a:pPr>
                      <a:r>
                        <a:rPr lang="en-GB" sz="1200">
                          <a:effectLst/>
                        </a:rPr>
                        <a:t>1.45</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400"/>
                        </a:spcBef>
                        <a:spcAft>
                          <a:spcPts val="0"/>
                        </a:spcAft>
                      </a:pPr>
                      <a:r>
                        <a:rPr lang="en-GB" sz="1200">
                          <a:effectLst/>
                        </a:rPr>
                        <a:t>330</a:t>
                      </a:r>
                      <a:endParaRPr lang="en-US" sz="1000">
                        <a:effectLst/>
                      </a:endParaRPr>
                    </a:p>
                    <a:p>
                      <a:pPr algn="ctr">
                        <a:spcAft>
                          <a:spcPts val="0"/>
                        </a:spcAft>
                      </a:pPr>
                      <a:r>
                        <a:rPr lang="en-GB" sz="1200">
                          <a:effectLst/>
                        </a:rPr>
                        <a:t>285</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400"/>
                        </a:spcBef>
                        <a:spcAft>
                          <a:spcPts val="0"/>
                        </a:spcAft>
                      </a:pPr>
                      <a:r>
                        <a:rPr lang="en-GB" sz="1200">
                          <a:effectLst/>
                        </a:rPr>
                        <a:t>1.65</a:t>
                      </a:r>
                      <a:endParaRPr lang="en-US" sz="1000">
                        <a:effectLst/>
                      </a:endParaRPr>
                    </a:p>
                    <a:p>
                      <a:pPr algn="ctr">
                        <a:spcAft>
                          <a:spcPts val="0"/>
                        </a:spcAft>
                      </a:pPr>
                      <a:r>
                        <a:rPr lang="en-GB" sz="1200">
                          <a:effectLst/>
                        </a:rPr>
                        <a:t>1.95</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1000"/>
                        </a:spcBef>
                        <a:spcAft>
                          <a:spcPts val="0"/>
                        </a:spcAft>
                      </a:pPr>
                      <a:r>
                        <a:rPr lang="en-GB" sz="1200">
                          <a:effectLst/>
                        </a:rPr>
                        <a:t>1.18</a:t>
                      </a:r>
                      <a:endParaRPr lang="en-US" sz="1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09812052"/>
                  </a:ext>
                </a:extLst>
              </a:tr>
              <a:tr h="132715">
                <a:tc>
                  <a:txBody>
                    <a:bodyPr/>
                    <a:lstStyle/>
                    <a:p>
                      <a:pPr algn="just">
                        <a:lnSpc>
                          <a:spcPct val="150000"/>
                        </a:lnSpc>
                        <a:spcBef>
                          <a:spcPts val="1000"/>
                        </a:spcBef>
                        <a:spcAft>
                          <a:spcPts val="0"/>
                        </a:spcAft>
                      </a:pPr>
                      <a:r>
                        <a:rPr lang="en-GB" sz="1200">
                          <a:effectLst/>
                        </a:rPr>
                        <a:t>(ZnOEP)</a:t>
                      </a:r>
                      <a:r>
                        <a:rPr lang="en-GB" sz="1200" baseline="-25000">
                          <a:effectLst/>
                        </a:rPr>
                        <a:t>2</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21590" algn="just">
                        <a:spcBef>
                          <a:spcPts val="400"/>
                        </a:spcBef>
                        <a:spcAft>
                          <a:spcPts val="0"/>
                        </a:spcAft>
                      </a:pPr>
                      <a:r>
                        <a:rPr lang="en-GB" sz="1200">
                          <a:effectLst/>
                        </a:rPr>
                        <a:t>TOL</a:t>
                      </a:r>
                      <a:endParaRPr lang="en-US" sz="1000">
                        <a:effectLst/>
                      </a:endParaRPr>
                    </a:p>
                    <a:p>
                      <a:pPr marL="21590" algn="just">
                        <a:spcAft>
                          <a:spcPts val="600"/>
                        </a:spcAft>
                      </a:pPr>
                      <a:r>
                        <a:rPr lang="en-GB" sz="1200">
                          <a:effectLst/>
                        </a:rPr>
                        <a:t>TOL+PYR</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400"/>
                        </a:spcBef>
                        <a:spcAft>
                          <a:spcPts val="0"/>
                        </a:spcAft>
                      </a:pPr>
                      <a:r>
                        <a:rPr lang="en-GB" sz="1200">
                          <a:effectLst/>
                        </a:rPr>
                        <a:t>1.3</a:t>
                      </a:r>
                      <a:endParaRPr lang="en-US" sz="1000">
                        <a:effectLst/>
                      </a:endParaRPr>
                    </a:p>
                    <a:p>
                      <a:pPr algn="ctr">
                        <a:spcAft>
                          <a:spcPts val="0"/>
                        </a:spcAft>
                      </a:pPr>
                      <a:r>
                        <a:rPr lang="en-GB" sz="1200">
                          <a:effectLst/>
                        </a:rPr>
                        <a:t>1.2</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400"/>
                        </a:spcBef>
                        <a:spcAft>
                          <a:spcPts val="0"/>
                        </a:spcAft>
                      </a:pPr>
                      <a:r>
                        <a:rPr lang="en-GB" sz="1200">
                          <a:effectLst/>
                        </a:rPr>
                        <a:t>440</a:t>
                      </a:r>
                      <a:endParaRPr lang="en-US" sz="1000">
                        <a:effectLst/>
                      </a:endParaRPr>
                    </a:p>
                    <a:p>
                      <a:pPr algn="ctr">
                        <a:spcAft>
                          <a:spcPts val="0"/>
                        </a:spcAft>
                      </a:pPr>
                      <a:r>
                        <a:rPr lang="en-GB" sz="1200">
                          <a:effectLst/>
                        </a:rPr>
                        <a:t>205</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400"/>
                        </a:spcBef>
                        <a:spcAft>
                          <a:spcPts val="0"/>
                        </a:spcAft>
                      </a:pPr>
                      <a:r>
                        <a:rPr lang="en-GB" sz="1200">
                          <a:effectLst/>
                        </a:rPr>
                        <a:t>1.2</a:t>
                      </a:r>
                      <a:endParaRPr lang="en-US" sz="1000">
                        <a:effectLst/>
                      </a:endParaRPr>
                    </a:p>
                    <a:p>
                      <a:pPr algn="ctr">
                        <a:spcAft>
                          <a:spcPts val="0"/>
                        </a:spcAft>
                      </a:pPr>
                      <a:r>
                        <a:rPr lang="en-GB" sz="1200">
                          <a:effectLst/>
                        </a:rPr>
                        <a:t>1.9</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1000"/>
                        </a:spcBef>
                        <a:spcAft>
                          <a:spcPts val="0"/>
                        </a:spcAft>
                      </a:pPr>
                      <a:r>
                        <a:rPr lang="en-GB" sz="1200">
                          <a:effectLst/>
                        </a:rPr>
                        <a:t>1.6</a:t>
                      </a:r>
                      <a:endParaRPr lang="en-US" sz="1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854941737"/>
                  </a:ext>
                </a:extLst>
              </a:tr>
              <a:tr h="0">
                <a:tc>
                  <a:txBody>
                    <a:bodyPr/>
                    <a:lstStyle/>
                    <a:p>
                      <a:pPr algn="just">
                        <a:lnSpc>
                          <a:spcPct val="150000"/>
                        </a:lnSpc>
                        <a:spcBef>
                          <a:spcPts val="1000"/>
                        </a:spcBef>
                        <a:spcAft>
                          <a:spcPts val="0"/>
                        </a:spcAft>
                      </a:pPr>
                      <a:r>
                        <a:rPr lang="en-GB" sz="1200">
                          <a:effectLst/>
                        </a:rPr>
                        <a:t>ZnOEP-Ph</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21590" algn="just">
                        <a:spcBef>
                          <a:spcPts val="400"/>
                        </a:spcBef>
                        <a:spcAft>
                          <a:spcPts val="0"/>
                        </a:spcAft>
                      </a:pPr>
                      <a:r>
                        <a:rPr lang="en-GB" sz="1200">
                          <a:effectLst/>
                        </a:rPr>
                        <a:t>TOL</a:t>
                      </a:r>
                      <a:endParaRPr lang="en-US" sz="1000">
                        <a:effectLst/>
                      </a:endParaRPr>
                    </a:p>
                    <a:p>
                      <a:pPr marL="21590" algn="just">
                        <a:spcAft>
                          <a:spcPts val="600"/>
                        </a:spcAft>
                      </a:pPr>
                      <a:r>
                        <a:rPr lang="en-GB" sz="1200">
                          <a:effectLst/>
                        </a:rPr>
                        <a:t>TOL+PYR</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400"/>
                        </a:spcBef>
                        <a:spcAft>
                          <a:spcPts val="0"/>
                        </a:spcAft>
                      </a:pPr>
                      <a:r>
                        <a:rPr lang="en-GB" sz="1200">
                          <a:effectLst/>
                        </a:rPr>
                        <a:t>1.5</a:t>
                      </a:r>
                      <a:endParaRPr lang="en-US" sz="1000">
                        <a:effectLst/>
                      </a:endParaRPr>
                    </a:p>
                    <a:p>
                      <a:pPr algn="ctr">
                        <a:spcAft>
                          <a:spcPts val="0"/>
                        </a:spcAft>
                      </a:pPr>
                      <a:r>
                        <a:rPr lang="en-GB" sz="1200">
                          <a:effectLst/>
                        </a:rPr>
                        <a:t>1.4</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400"/>
                        </a:spcBef>
                        <a:spcAft>
                          <a:spcPts val="0"/>
                        </a:spcAft>
                      </a:pPr>
                      <a:r>
                        <a:rPr lang="en-GB" sz="1200">
                          <a:effectLst/>
                        </a:rPr>
                        <a:t>335</a:t>
                      </a:r>
                      <a:endParaRPr lang="en-US" sz="1000">
                        <a:effectLst/>
                      </a:endParaRPr>
                    </a:p>
                    <a:p>
                      <a:pPr algn="ctr">
                        <a:spcAft>
                          <a:spcPts val="0"/>
                        </a:spcAft>
                      </a:pPr>
                      <a:r>
                        <a:rPr lang="en-GB" sz="1200">
                          <a:effectLst/>
                        </a:rPr>
                        <a:t>370</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400"/>
                        </a:spcBef>
                        <a:spcAft>
                          <a:spcPts val="0"/>
                        </a:spcAft>
                      </a:pPr>
                      <a:r>
                        <a:rPr lang="en-GB" sz="1200">
                          <a:effectLst/>
                        </a:rPr>
                        <a:t>1.6</a:t>
                      </a:r>
                      <a:endParaRPr lang="en-US" sz="1000">
                        <a:effectLst/>
                      </a:endParaRPr>
                    </a:p>
                    <a:p>
                      <a:pPr algn="ctr">
                        <a:spcAft>
                          <a:spcPts val="0"/>
                        </a:spcAft>
                      </a:pPr>
                      <a:r>
                        <a:rPr lang="en-GB" sz="1200">
                          <a:effectLst/>
                        </a:rPr>
                        <a:t>1.5</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1000"/>
                        </a:spcBef>
                        <a:spcAft>
                          <a:spcPts val="0"/>
                        </a:spcAft>
                      </a:pPr>
                      <a:r>
                        <a:rPr lang="en-GB" sz="1200">
                          <a:effectLst/>
                        </a:rPr>
                        <a:t>0.94</a:t>
                      </a:r>
                      <a:endParaRPr lang="en-US" sz="1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159725450"/>
                  </a:ext>
                </a:extLst>
              </a:tr>
              <a:tr h="0">
                <a:tc>
                  <a:txBody>
                    <a:bodyPr/>
                    <a:lstStyle/>
                    <a:p>
                      <a:pPr algn="just">
                        <a:lnSpc>
                          <a:spcPct val="150000"/>
                        </a:lnSpc>
                        <a:spcBef>
                          <a:spcPts val="1000"/>
                        </a:spcBef>
                        <a:spcAft>
                          <a:spcPts val="0"/>
                        </a:spcAft>
                      </a:pPr>
                      <a:r>
                        <a:rPr lang="en-GB" sz="1200">
                          <a:effectLst/>
                        </a:rPr>
                        <a:t>(ZnOEP)</a:t>
                      </a:r>
                      <a:r>
                        <a:rPr lang="en-GB" sz="1200" baseline="-25000">
                          <a:effectLst/>
                        </a:rPr>
                        <a:t>2</a:t>
                      </a:r>
                      <a:r>
                        <a:rPr lang="en-GB" sz="1200">
                          <a:effectLst/>
                        </a:rPr>
                        <a:t>Ph</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21590" algn="just">
                        <a:spcBef>
                          <a:spcPts val="400"/>
                        </a:spcBef>
                        <a:spcAft>
                          <a:spcPts val="0"/>
                        </a:spcAft>
                      </a:pPr>
                      <a:r>
                        <a:rPr lang="en-GB" sz="1200">
                          <a:effectLst/>
                        </a:rPr>
                        <a:t>TOL</a:t>
                      </a:r>
                      <a:endParaRPr lang="en-US" sz="1000">
                        <a:effectLst/>
                      </a:endParaRPr>
                    </a:p>
                    <a:p>
                      <a:pPr marL="21590" algn="just">
                        <a:spcAft>
                          <a:spcPts val="600"/>
                        </a:spcAft>
                      </a:pPr>
                      <a:r>
                        <a:rPr lang="en-GB" sz="1200">
                          <a:effectLst/>
                        </a:rPr>
                        <a:t>TOL+PYR</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400"/>
                        </a:spcBef>
                        <a:spcAft>
                          <a:spcPts val="0"/>
                        </a:spcAft>
                      </a:pPr>
                      <a:r>
                        <a:rPr lang="en-GB" sz="1200">
                          <a:effectLst/>
                        </a:rPr>
                        <a:t>1.2</a:t>
                      </a:r>
                      <a:endParaRPr lang="en-US" sz="1000">
                        <a:effectLst/>
                      </a:endParaRPr>
                    </a:p>
                    <a:p>
                      <a:pPr algn="ctr">
                        <a:spcAft>
                          <a:spcPts val="0"/>
                        </a:spcAft>
                      </a:pPr>
                      <a:r>
                        <a:rPr lang="en-GB" sz="1200">
                          <a:effectLst/>
                        </a:rPr>
                        <a:t>1.1</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400"/>
                        </a:spcBef>
                        <a:spcAft>
                          <a:spcPts val="0"/>
                        </a:spcAft>
                      </a:pPr>
                      <a:r>
                        <a:rPr lang="en-GB" sz="1200">
                          <a:effectLst/>
                        </a:rPr>
                        <a:t>495</a:t>
                      </a:r>
                      <a:endParaRPr lang="en-US" sz="1000">
                        <a:effectLst/>
                      </a:endParaRPr>
                    </a:p>
                    <a:p>
                      <a:pPr algn="ctr">
                        <a:spcAft>
                          <a:spcPts val="0"/>
                        </a:spcAft>
                      </a:pPr>
                      <a:r>
                        <a:rPr lang="en-GB" sz="1200">
                          <a:effectLst/>
                        </a:rPr>
                        <a:t>490</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400"/>
                        </a:spcBef>
                        <a:spcAft>
                          <a:spcPts val="0"/>
                        </a:spcAft>
                      </a:pPr>
                      <a:r>
                        <a:rPr lang="en-GB" sz="1200">
                          <a:effectLst/>
                        </a:rPr>
                        <a:t>1.1</a:t>
                      </a:r>
                      <a:endParaRPr lang="en-US" sz="1000">
                        <a:effectLst/>
                      </a:endParaRPr>
                    </a:p>
                    <a:p>
                      <a:pPr algn="ctr">
                        <a:spcAft>
                          <a:spcPts val="0"/>
                        </a:spcAft>
                      </a:pPr>
                      <a:r>
                        <a:rPr lang="en-GB" sz="1200">
                          <a:effectLst/>
                        </a:rPr>
                        <a:t>1.1</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1000"/>
                        </a:spcBef>
                        <a:spcAft>
                          <a:spcPts val="0"/>
                        </a:spcAft>
                      </a:pPr>
                      <a:r>
                        <a:rPr lang="en-GB" sz="1200">
                          <a:effectLst/>
                        </a:rPr>
                        <a:t>1.0</a:t>
                      </a:r>
                      <a:endParaRPr lang="en-US" sz="1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068959656"/>
                  </a:ext>
                </a:extLst>
              </a:tr>
              <a:tr h="0">
                <a:tc>
                  <a:txBody>
                    <a:bodyPr/>
                    <a:lstStyle/>
                    <a:p>
                      <a:pPr algn="just">
                        <a:spcBef>
                          <a:spcPts val="1000"/>
                        </a:spcBef>
                        <a:spcAft>
                          <a:spcPts val="0"/>
                        </a:spcAft>
                      </a:pPr>
                      <a:r>
                        <a:rPr lang="en-GB" sz="1200">
                          <a:effectLst/>
                        </a:rPr>
                        <a:t>ZnHTPP</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21590" algn="just">
                        <a:spcBef>
                          <a:spcPts val="400"/>
                        </a:spcBef>
                        <a:spcAft>
                          <a:spcPts val="0"/>
                        </a:spcAft>
                      </a:pPr>
                      <a:r>
                        <a:rPr lang="en-GB" sz="1200">
                          <a:effectLst/>
                        </a:rPr>
                        <a:t>TOL</a:t>
                      </a:r>
                      <a:endParaRPr lang="en-US" sz="1000">
                        <a:effectLst/>
                      </a:endParaRPr>
                    </a:p>
                    <a:p>
                      <a:pPr marL="21590" algn="just">
                        <a:spcAft>
                          <a:spcPts val="600"/>
                        </a:spcAft>
                      </a:pPr>
                      <a:r>
                        <a:rPr lang="en-GB" sz="1200">
                          <a:effectLst/>
                        </a:rPr>
                        <a:t>TOL+PYR</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400"/>
                        </a:spcBef>
                        <a:spcAft>
                          <a:spcPts val="0"/>
                        </a:spcAft>
                      </a:pPr>
                      <a:r>
                        <a:rPr lang="en-GB" sz="1200">
                          <a:effectLst/>
                        </a:rPr>
                        <a:t>1.6</a:t>
                      </a:r>
                      <a:endParaRPr lang="en-US" sz="1000">
                        <a:effectLst/>
                      </a:endParaRPr>
                    </a:p>
                    <a:p>
                      <a:pPr algn="ctr">
                        <a:spcAft>
                          <a:spcPts val="0"/>
                        </a:spcAft>
                      </a:pPr>
                      <a:r>
                        <a:rPr lang="en-GB" sz="1200">
                          <a:effectLst/>
                        </a:rPr>
                        <a:t>1.5</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400"/>
                        </a:spcBef>
                        <a:spcAft>
                          <a:spcPts val="0"/>
                        </a:spcAft>
                      </a:pPr>
                      <a:r>
                        <a:rPr lang="en-GB" sz="1200">
                          <a:effectLst/>
                        </a:rPr>
                        <a:t>570</a:t>
                      </a:r>
                      <a:endParaRPr lang="en-US" sz="1000">
                        <a:effectLst/>
                      </a:endParaRPr>
                    </a:p>
                    <a:p>
                      <a:pPr algn="ctr">
                        <a:spcAft>
                          <a:spcPts val="0"/>
                        </a:spcAft>
                      </a:pPr>
                      <a:r>
                        <a:rPr lang="en-GB" sz="1200">
                          <a:effectLst/>
                        </a:rPr>
                        <a:t>530</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400"/>
                        </a:spcBef>
                        <a:spcAft>
                          <a:spcPts val="0"/>
                        </a:spcAft>
                      </a:pPr>
                      <a:r>
                        <a:rPr lang="en-GB" sz="1200">
                          <a:effectLst/>
                        </a:rPr>
                        <a:t>1.0</a:t>
                      </a:r>
                      <a:endParaRPr lang="en-US" sz="1000">
                        <a:effectLst/>
                      </a:endParaRPr>
                    </a:p>
                    <a:p>
                      <a:pPr algn="ctr">
                        <a:spcAft>
                          <a:spcPts val="0"/>
                        </a:spcAft>
                      </a:pPr>
                      <a:r>
                        <a:rPr lang="en-GB" sz="1200">
                          <a:effectLst/>
                        </a:rPr>
                        <a:t>1.05</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1000"/>
                        </a:spcBef>
                        <a:spcAft>
                          <a:spcPts val="0"/>
                        </a:spcAft>
                      </a:pPr>
                      <a:r>
                        <a:rPr lang="en-GB" sz="1200">
                          <a:effectLst/>
                        </a:rPr>
                        <a:t>1.05</a:t>
                      </a:r>
                      <a:endParaRPr lang="en-US" sz="1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143579883"/>
                  </a:ext>
                </a:extLst>
              </a:tr>
              <a:tr h="0">
                <a:tc>
                  <a:txBody>
                    <a:bodyPr/>
                    <a:lstStyle/>
                    <a:p>
                      <a:pPr algn="just">
                        <a:lnSpc>
                          <a:spcPct val="150000"/>
                        </a:lnSpc>
                        <a:spcBef>
                          <a:spcPts val="1000"/>
                        </a:spcBef>
                        <a:spcAft>
                          <a:spcPts val="0"/>
                        </a:spcAft>
                      </a:pPr>
                      <a:r>
                        <a:rPr lang="en-GB" sz="1200">
                          <a:effectLst/>
                        </a:rPr>
                        <a:t>(ZnHTPP)</a:t>
                      </a:r>
                      <a:r>
                        <a:rPr lang="en-GB" sz="1200" baseline="-25000">
                          <a:effectLst/>
                        </a:rPr>
                        <a:t>2</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21590" algn="just">
                        <a:spcBef>
                          <a:spcPts val="400"/>
                        </a:spcBef>
                        <a:spcAft>
                          <a:spcPts val="0"/>
                        </a:spcAft>
                      </a:pPr>
                      <a:r>
                        <a:rPr lang="en-GB" sz="1200">
                          <a:effectLst/>
                        </a:rPr>
                        <a:t>TOL</a:t>
                      </a:r>
                      <a:endParaRPr lang="en-US" sz="1000">
                        <a:effectLst/>
                      </a:endParaRPr>
                    </a:p>
                    <a:p>
                      <a:pPr marL="21590" algn="just">
                        <a:spcAft>
                          <a:spcPts val="600"/>
                        </a:spcAft>
                      </a:pPr>
                      <a:r>
                        <a:rPr lang="en-GB" sz="1200">
                          <a:effectLst/>
                        </a:rPr>
                        <a:t>TOL+PYR</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400"/>
                        </a:spcBef>
                        <a:spcAft>
                          <a:spcPts val="0"/>
                        </a:spcAft>
                      </a:pPr>
                      <a:r>
                        <a:rPr lang="en-GB" sz="1200">
                          <a:effectLst/>
                        </a:rPr>
                        <a:t>1.5</a:t>
                      </a:r>
                      <a:endParaRPr lang="en-US" sz="1000">
                        <a:effectLst/>
                      </a:endParaRPr>
                    </a:p>
                    <a:p>
                      <a:pPr algn="ctr">
                        <a:spcAft>
                          <a:spcPts val="0"/>
                        </a:spcAft>
                      </a:pPr>
                      <a:r>
                        <a:rPr lang="en-GB" sz="1200">
                          <a:effectLst/>
                        </a:rPr>
                        <a:t>1.4</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400"/>
                        </a:spcBef>
                        <a:spcAft>
                          <a:spcPts val="0"/>
                        </a:spcAft>
                      </a:pPr>
                      <a:r>
                        <a:rPr lang="en-GB" sz="1200">
                          <a:effectLst/>
                        </a:rPr>
                        <a:t>590</a:t>
                      </a:r>
                      <a:endParaRPr lang="en-US" sz="1000">
                        <a:effectLst/>
                      </a:endParaRPr>
                    </a:p>
                    <a:p>
                      <a:pPr algn="ctr">
                        <a:spcAft>
                          <a:spcPts val="0"/>
                        </a:spcAft>
                      </a:pPr>
                      <a:r>
                        <a:rPr lang="en-GB" sz="1200">
                          <a:effectLst/>
                        </a:rPr>
                        <a:t>500</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400"/>
                        </a:spcBef>
                        <a:spcAft>
                          <a:spcPts val="0"/>
                        </a:spcAft>
                      </a:pPr>
                      <a:r>
                        <a:rPr lang="en-GB" sz="1200">
                          <a:effectLst/>
                        </a:rPr>
                        <a:t>0.95</a:t>
                      </a:r>
                      <a:endParaRPr lang="en-US" sz="1000">
                        <a:effectLst/>
                      </a:endParaRPr>
                    </a:p>
                    <a:p>
                      <a:pPr algn="ctr">
                        <a:spcAft>
                          <a:spcPts val="0"/>
                        </a:spcAft>
                      </a:pPr>
                      <a:r>
                        <a:rPr lang="en-GB" sz="1200">
                          <a:effectLst/>
                        </a:rPr>
                        <a:t>1.05</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1000"/>
                        </a:spcBef>
                        <a:spcAft>
                          <a:spcPts val="0"/>
                        </a:spcAft>
                      </a:pPr>
                      <a:r>
                        <a:rPr lang="en-GB" sz="1200">
                          <a:effectLst/>
                        </a:rPr>
                        <a:t>1.10</a:t>
                      </a:r>
                      <a:endParaRPr lang="en-US" sz="1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871829302"/>
                  </a:ext>
                </a:extLst>
              </a:tr>
              <a:tr h="0">
                <a:tc>
                  <a:txBody>
                    <a:bodyPr/>
                    <a:lstStyle/>
                    <a:p>
                      <a:pPr algn="just">
                        <a:lnSpc>
                          <a:spcPct val="150000"/>
                        </a:lnSpc>
                        <a:spcBef>
                          <a:spcPts val="1000"/>
                        </a:spcBef>
                        <a:spcAft>
                          <a:spcPts val="0"/>
                        </a:spcAft>
                      </a:pPr>
                      <a:r>
                        <a:rPr lang="en-GB" sz="1200">
                          <a:effectLst/>
                        </a:rPr>
                        <a:t>ZnOEChl</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21590" algn="just">
                        <a:spcBef>
                          <a:spcPts val="400"/>
                        </a:spcBef>
                        <a:spcAft>
                          <a:spcPts val="0"/>
                        </a:spcAft>
                      </a:pPr>
                      <a:r>
                        <a:rPr lang="en-GB" sz="1200">
                          <a:effectLst/>
                        </a:rPr>
                        <a:t>TOL</a:t>
                      </a:r>
                      <a:endParaRPr lang="en-US" sz="1000">
                        <a:effectLst/>
                      </a:endParaRPr>
                    </a:p>
                    <a:p>
                      <a:pPr marL="21590" algn="just">
                        <a:spcAft>
                          <a:spcPts val="600"/>
                        </a:spcAft>
                      </a:pPr>
                      <a:r>
                        <a:rPr lang="en-GB" sz="1200">
                          <a:effectLst/>
                        </a:rPr>
                        <a:t>TOL+PYR</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400"/>
                        </a:spcBef>
                        <a:spcAft>
                          <a:spcPts val="0"/>
                        </a:spcAft>
                      </a:pPr>
                      <a:r>
                        <a:rPr lang="en-GB" sz="1200">
                          <a:effectLst/>
                        </a:rPr>
                        <a:t>1.3</a:t>
                      </a:r>
                      <a:endParaRPr lang="en-US" sz="1000">
                        <a:effectLst/>
                      </a:endParaRPr>
                    </a:p>
                    <a:p>
                      <a:pPr algn="ctr">
                        <a:spcAft>
                          <a:spcPts val="0"/>
                        </a:spcAft>
                      </a:pPr>
                      <a:r>
                        <a:rPr lang="en-GB" sz="1200">
                          <a:effectLst/>
                        </a:rPr>
                        <a:t>1.25</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400"/>
                        </a:spcBef>
                        <a:spcAft>
                          <a:spcPts val="0"/>
                        </a:spcAft>
                      </a:pPr>
                      <a:r>
                        <a:rPr lang="en-GB" sz="1200">
                          <a:effectLst/>
                        </a:rPr>
                        <a:t>290</a:t>
                      </a:r>
                      <a:endParaRPr lang="en-US" sz="1000">
                        <a:effectLst/>
                      </a:endParaRPr>
                    </a:p>
                    <a:p>
                      <a:pPr algn="ctr">
                        <a:spcAft>
                          <a:spcPts val="0"/>
                        </a:spcAft>
                      </a:pPr>
                      <a:r>
                        <a:rPr lang="en-GB" sz="1200">
                          <a:effectLst/>
                        </a:rPr>
                        <a:t>265</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400"/>
                        </a:spcBef>
                        <a:spcAft>
                          <a:spcPts val="0"/>
                        </a:spcAft>
                      </a:pPr>
                      <a:r>
                        <a:rPr lang="en-GB" sz="1200">
                          <a:effectLst/>
                        </a:rPr>
                        <a:t>1.9</a:t>
                      </a:r>
                      <a:endParaRPr lang="en-US" sz="1000">
                        <a:effectLst/>
                      </a:endParaRPr>
                    </a:p>
                    <a:p>
                      <a:pPr algn="ctr">
                        <a:spcAft>
                          <a:spcPts val="0"/>
                        </a:spcAft>
                      </a:pPr>
                      <a:r>
                        <a:rPr lang="en-GB" sz="1200">
                          <a:effectLst/>
                        </a:rPr>
                        <a:t>2.1</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1000"/>
                        </a:spcBef>
                        <a:spcAft>
                          <a:spcPts val="0"/>
                        </a:spcAft>
                      </a:pPr>
                      <a:r>
                        <a:rPr lang="en-GB" sz="1200">
                          <a:effectLst/>
                        </a:rPr>
                        <a:t>1.10</a:t>
                      </a:r>
                      <a:endParaRPr lang="en-US" sz="1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25561575"/>
                  </a:ext>
                </a:extLst>
              </a:tr>
              <a:tr h="0">
                <a:tc>
                  <a:txBody>
                    <a:bodyPr/>
                    <a:lstStyle/>
                    <a:p>
                      <a:pPr algn="just">
                        <a:lnSpc>
                          <a:spcPct val="150000"/>
                        </a:lnSpc>
                        <a:spcBef>
                          <a:spcPts val="1000"/>
                        </a:spcBef>
                        <a:spcAft>
                          <a:spcPts val="0"/>
                        </a:spcAft>
                      </a:pPr>
                      <a:r>
                        <a:rPr lang="en-GB" sz="1200">
                          <a:effectLst/>
                        </a:rPr>
                        <a:t>(ZnOEChl)</a:t>
                      </a:r>
                      <a:r>
                        <a:rPr lang="en-GB" sz="1200" baseline="-25000">
                          <a:effectLst/>
                        </a:rPr>
                        <a:t>2</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21590" algn="just">
                        <a:spcBef>
                          <a:spcPts val="400"/>
                        </a:spcBef>
                        <a:spcAft>
                          <a:spcPts val="0"/>
                        </a:spcAft>
                      </a:pPr>
                      <a:r>
                        <a:rPr lang="en-GB" sz="1200">
                          <a:effectLst/>
                        </a:rPr>
                        <a:t>TOL</a:t>
                      </a:r>
                      <a:endParaRPr lang="en-US" sz="1000">
                        <a:effectLst/>
                      </a:endParaRPr>
                    </a:p>
                    <a:p>
                      <a:pPr marL="21590" algn="just">
                        <a:spcAft>
                          <a:spcPts val="600"/>
                        </a:spcAft>
                      </a:pPr>
                      <a:r>
                        <a:rPr lang="en-GB" sz="1200">
                          <a:effectLst/>
                        </a:rPr>
                        <a:t>TOL+PYR</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400"/>
                        </a:spcBef>
                        <a:spcAft>
                          <a:spcPts val="0"/>
                        </a:spcAft>
                      </a:pPr>
                      <a:r>
                        <a:rPr lang="en-GB" sz="1200">
                          <a:effectLst/>
                        </a:rPr>
                        <a:t>1.2</a:t>
                      </a:r>
                      <a:endParaRPr lang="en-US" sz="1000">
                        <a:effectLst/>
                      </a:endParaRPr>
                    </a:p>
                    <a:p>
                      <a:pPr algn="ctr">
                        <a:spcAft>
                          <a:spcPts val="0"/>
                        </a:spcAft>
                      </a:pPr>
                      <a:r>
                        <a:rPr lang="en-GB" sz="1200">
                          <a:effectLst/>
                        </a:rPr>
                        <a:t>1.2</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400"/>
                        </a:spcBef>
                        <a:spcAft>
                          <a:spcPts val="0"/>
                        </a:spcAft>
                      </a:pPr>
                      <a:r>
                        <a:rPr lang="en-GB" sz="1200">
                          <a:effectLst/>
                        </a:rPr>
                        <a:t>350</a:t>
                      </a:r>
                      <a:endParaRPr lang="en-US" sz="1000">
                        <a:effectLst/>
                      </a:endParaRPr>
                    </a:p>
                    <a:p>
                      <a:pPr algn="ctr">
                        <a:spcAft>
                          <a:spcPts val="0"/>
                        </a:spcAft>
                      </a:pPr>
                      <a:r>
                        <a:rPr lang="en-GB" sz="1200">
                          <a:effectLst/>
                        </a:rPr>
                        <a:t>285</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400"/>
                        </a:spcBef>
                        <a:spcAft>
                          <a:spcPts val="0"/>
                        </a:spcAft>
                      </a:pPr>
                      <a:r>
                        <a:rPr lang="en-GB" sz="1200">
                          <a:effectLst/>
                        </a:rPr>
                        <a:t>1.6</a:t>
                      </a:r>
                      <a:endParaRPr lang="en-US" sz="1000">
                        <a:effectLst/>
                      </a:endParaRPr>
                    </a:p>
                    <a:p>
                      <a:pPr algn="ctr">
                        <a:spcAft>
                          <a:spcPts val="0"/>
                        </a:spcAft>
                      </a:pPr>
                      <a:r>
                        <a:rPr lang="en-GB" sz="1200">
                          <a:effectLst/>
                        </a:rPr>
                        <a:t>2.0</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1000"/>
                        </a:spcBef>
                        <a:spcAft>
                          <a:spcPts val="0"/>
                        </a:spcAft>
                      </a:pPr>
                      <a:r>
                        <a:rPr lang="en-GB" sz="1200">
                          <a:effectLst/>
                        </a:rPr>
                        <a:t>1.25</a:t>
                      </a:r>
                      <a:endParaRPr lang="en-US" sz="1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31217137"/>
                  </a:ext>
                </a:extLst>
              </a:tr>
              <a:tr h="0">
                <a:tc>
                  <a:txBody>
                    <a:bodyPr/>
                    <a:lstStyle/>
                    <a:p>
                      <a:pPr marL="64770">
                        <a:spcBef>
                          <a:spcPts val="1000"/>
                        </a:spcBef>
                        <a:spcAft>
                          <a:spcPts val="1200"/>
                        </a:spcAft>
                      </a:pPr>
                      <a:r>
                        <a:rPr lang="en-GB" sz="1200">
                          <a:effectLst/>
                        </a:rPr>
                        <a:t>ZnOEP-cycle-CH</a:t>
                      </a:r>
                      <a:r>
                        <a:rPr lang="en-GB" sz="1200" baseline="-25000">
                          <a:effectLst/>
                        </a:rPr>
                        <a:t>2</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21590" algn="just">
                        <a:spcBef>
                          <a:spcPts val="400"/>
                        </a:spcBef>
                        <a:spcAft>
                          <a:spcPts val="0"/>
                        </a:spcAft>
                      </a:pPr>
                      <a:r>
                        <a:rPr lang="en-GB" sz="1200">
                          <a:effectLst/>
                        </a:rPr>
                        <a:t>TOL</a:t>
                      </a:r>
                      <a:endParaRPr lang="en-US" sz="1000">
                        <a:effectLst/>
                      </a:endParaRPr>
                    </a:p>
                    <a:p>
                      <a:pPr marL="21590" algn="just">
                        <a:spcAft>
                          <a:spcPts val="600"/>
                        </a:spcAft>
                      </a:pPr>
                      <a:r>
                        <a:rPr lang="en-GB" sz="1200">
                          <a:effectLst/>
                        </a:rPr>
                        <a:t>TOL+PYR</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400"/>
                        </a:spcBef>
                        <a:spcAft>
                          <a:spcPts val="0"/>
                        </a:spcAft>
                      </a:pPr>
                      <a:r>
                        <a:rPr lang="en-GB" sz="1200">
                          <a:effectLst/>
                        </a:rPr>
                        <a:t>2.6</a:t>
                      </a:r>
                      <a:endParaRPr lang="en-US" sz="1000">
                        <a:effectLst/>
                      </a:endParaRPr>
                    </a:p>
                    <a:p>
                      <a:pPr algn="ctr">
                        <a:spcBef>
                          <a:spcPts val="400"/>
                        </a:spcBef>
                        <a:spcAft>
                          <a:spcPts val="0"/>
                        </a:spcAft>
                      </a:pPr>
                      <a:r>
                        <a:rPr lang="en-GB" sz="1200">
                          <a:effectLst/>
                        </a:rPr>
                        <a:t>2.5</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400"/>
                        </a:spcBef>
                        <a:spcAft>
                          <a:spcPts val="0"/>
                        </a:spcAft>
                      </a:pPr>
                      <a:r>
                        <a:rPr lang="en-GB" sz="1200">
                          <a:effectLst/>
                        </a:rPr>
                        <a:t>310</a:t>
                      </a:r>
                      <a:endParaRPr lang="en-US" sz="1000">
                        <a:effectLst/>
                      </a:endParaRPr>
                    </a:p>
                    <a:p>
                      <a:pPr algn="ctr">
                        <a:spcBef>
                          <a:spcPts val="400"/>
                        </a:spcBef>
                        <a:spcAft>
                          <a:spcPts val="0"/>
                        </a:spcAft>
                      </a:pPr>
                      <a:r>
                        <a:rPr lang="en-GB" sz="1200">
                          <a:effectLst/>
                        </a:rPr>
                        <a:t>275</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400"/>
                        </a:spcBef>
                        <a:spcAft>
                          <a:spcPts val="0"/>
                        </a:spcAft>
                      </a:pPr>
                      <a:r>
                        <a:rPr lang="en-GB" sz="1200">
                          <a:effectLst/>
                        </a:rPr>
                        <a:t>1.9</a:t>
                      </a:r>
                      <a:endParaRPr lang="en-US" sz="1000">
                        <a:effectLst/>
                      </a:endParaRPr>
                    </a:p>
                    <a:p>
                      <a:pPr algn="ctr">
                        <a:spcBef>
                          <a:spcPts val="400"/>
                        </a:spcBef>
                        <a:spcAft>
                          <a:spcPts val="0"/>
                        </a:spcAft>
                      </a:pPr>
                      <a:r>
                        <a:rPr lang="en-GB" sz="1200">
                          <a:effectLst/>
                        </a:rPr>
                        <a:t>2.0</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1000"/>
                        </a:spcBef>
                        <a:spcAft>
                          <a:spcPts val="0"/>
                        </a:spcAft>
                      </a:pPr>
                      <a:r>
                        <a:rPr lang="en-GB" sz="1200">
                          <a:effectLst/>
                        </a:rPr>
                        <a:t>1.05</a:t>
                      </a:r>
                      <a:endParaRPr lang="en-US" sz="1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865337292"/>
                  </a:ext>
                </a:extLst>
              </a:tr>
              <a:tr h="0">
                <a:tc>
                  <a:txBody>
                    <a:bodyPr/>
                    <a:lstStyle/>
                    <a:p>
                      <a:pPr marL="64770">
                        <a:spcBef>
                          <a:spcPts val="200"/>
                        </a:spcBef>
                        <a:spcAft>
                          <a:spcPts val="1200"/>
                        </a:spcAft>
                      </a:pPr>
                      <a:r>
                        <a:rPr lang="en-GB" sz="1200">
                          <a:effectLst/>
                        </a:rPr>
                        <a:t>Zn-3</a:t>
                      </a:r>
                      <a:r>
                        <a:rPr lang="en-GB" sz="1200" baseline="30000">
                          <a:effectLst/>
                        </a:rPr>
                        <a:t>1</a:t>
                      </a:r>
                      <a:r>
                        <a:rPr lang="en-GB" sz="1200">
                          <a:effectLst/>
                        </a:rPr>
                        <a:t>,5</a:t>
                      </a:r>
                      <a:r>
                        <a:rPr lang="en-GB" sz="1200" baseline="30000">
                          <a:effectLst/>
                        </a:rPr>
                        <a:t>1</a:t>
                      </a:r>
                      <a:r>
                        <a:rPr lang="en-GB" sz="1200">
                          <a:effectLst/>
                        </a:rPr>
                        <a:t>-cyclo-dimer</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21590" algn="just">
                        <a:spcBef>
                          <a:spcPts val="400"/>
                        </a:spcBef>
                        <a:spcAft>
                          <a:spcPts val="0"/>
                        </a:spcAft>
                      </a:pPr>
                      <a:r>
                        <a:rPr lang="en-GB" sz="1200">
                          <a:effectLst/>
                        </a:rPr>
                        <a:t>TOL</a:t>
                      </a:r>
                      <a:endParaRPr lang="en-US" sz="1000">
                        <a:effectLst/>
                      </a:endParaRPr>
                    </a:p>
                    <a:p>
                      <a:pPr marL="21590" algn="just">
                        <a:spcAft>
                          <a:spcPts val="600"/>
                        </a:spcAft>
                      </a:pPr>
                      <a:r>
                        <a:rPr lang="en-GB" sz="1200">
                          <a:effectLst/>
                        </a:rPr>
                        <a:t>TOL+PYR</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400"/>
                        </a:spcBef>
                        <a:spcAft>
                          <a:spcPts val="0"/>
                        </a:spcAft>
                      </a:pPr>
                      <a:r>
                        <a:rPr lang="en-GB" sz="1200">
                          <a:effectLst/>
                        </a:rPr>
                        <a:t>2.5</a:t>
                      </a:r>
                      <a:endParaRPr lang="en-US" sz="1000">
                        <a:effectLst/>
                      </a:endParaRPr>
                    </a:p>
                    <a:p>
                      <a:pPr algn="ctr">
                        <a:spcBef>
                          <a:spcPts val="400"/>
                        </a:spcBef>
                        <a:spcAft>
                          <a:spcPts val="0"/>
                        </a:spcAft>
                      </a:pPr>
                      <a:r>
                        <a:rPr lang="en-GB" sz="1200">
                          <a:effectLst/>
                        </a:rPr>
                        <a:t>2.5</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400"/>
                        </a:spcBef>
                        <a:spcAft>
                          <a:spcPts val="0"/>
                        </a:spcAft>
                      </a:pPr>
                      <a:r>
                        <a:rPr lang="en-GB" sz="1200">
                          <a:effectLst/>
                        </a:rPr>
                        <a:t>355</a:t>
                      </a:r>
                      <a:endParaRPr lang="en-US" sz="1000">
                        <a:effectLst/>
                      </a:endParaRPr>
                    </a:p>
                    <a:p>
                      <a:pPr algn="ctr">
                        <a:spcBef>
                          <a:spcPts val="400"/>
                        </a:spcBef>
                        <a:spcAft>
                          <a:spcPts val="0"/>
                        </a:spcAft>
                      </a:pPr>
                      <a:r>
                        <a:rPr lang="en-GB" sz="1200">
                          <a:effectLst/>
                        </a:rPr>
                        <a:t>295</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400"/>
                        </a:spcBef>
                        <a:spcAft>
                          <a:spcPts val="0"/>
                        </a:spcAft>
                      </a:pPr>
                      <a:r>
                        <a:rPr lang="en-GB" sz="1200">
                          <a:effectLst/>
                        </a:rPr>
                        <a:t>1.6</a:t>
                      </a:r>
                      <a:endParaRPr lang="en-US" sz="1000">
                        <a:effectLst/>
                      </a:endParaRPr>
                    </a:p>
                    <a:p>
                      <a:pPr algn="ctr">
                        <a:spcBef>
                          <a:spcPts val="400"/>
                        </a:spcBef>
                        <a:spcAft>
                          <a:spcPts val="0"/>
                        </a:spcAft>
                      </a:pPr>
                      <a:r>
                        <a:rPr lang="en-GB" sz="1200">
                          <a:effectLst/>
                        </a:rPr>
                        <a:t>1.9</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1000"/>
                        </a:spcBef>
                        <a:spcAft>
                          <a:spcPts val="0"/>
                        </a:spcAft>
                      </a:pPr>
                      <a:r>
                        <a:rPr lang="en-GB" sz="1200" dirty="0">
                          <a:effectLst/>
                        </a:rPr>
                        <a:t>1.2</a:t>
                      </a:r>
                      <a:endParaRPr lang="en-US" sz="1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170602641"/>
                  </a:ext>
                </a:extLst>
              </a:tr>
            </a:tbl>
          </a:graphicData>
        </a:graphic>
      </p:graphicFrame>
    </p:spTree>
    <p:extLst>
      <p:ext uri="{BB962C8B-B14F-4D97-AF65-F5344CB8AC3E}">
        <p14:creationId xmlns:p14="http://schemas.microsoft.com/office/powerpoint/2010/main" val="32763737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p:txBody>
          <a:bodyPr/>
          <a:lstStyle/>
          <a:p>
            <a:r>
              <a:rPr lang="ru-RU" smtClean="0"/>
              <a:t>Иваново - Кострома 2022</a:t>
            </a:r>
            <a:endParaRPr lang="ru-RU"/>
          </a:p>
        </p:txBody>
      </p:sp>
      <p:sp>
        <p:nvSpPr>
          <p:cNvPr id="5" name="Номер слайда 4"/>
          <p:cNvSpPr>
            <a:spLocks noGrp="1"/>
          </p:cNvSpPr>
          <p:nvPr>
            <p:ph type="sldNum" sz="quarter" idx="12"/>
          </p:nvPr>
        </p:nvSpPr>
        <p:spPr/>
        <p:txBody>
          <a:bodyPr/>
          <a:lstStyle/>
          <a:p>
            <a:fld id="{B51E79E0-58C0-40C4-B423-7D44CA879695}" type="slidenum">
              <a:rPr lang="ru-RU" smtClean="0"/>
              <a:pPr/>
              <a:t>21</a:t>
            </a:fld>
            <a:endParaRPr lang="ru-RU"/>
          </a:p>
        </p:txBody>
      </p:sp>
      <p:sp>
        <p:nvSpPr>
          <p:cNvPr id="2" name="Прямоугольник 1"/>
          <p:cNvSpPr/>
          <p:nvPr/>
        </p:nvSpPr>
        <p:spPr>
          <a:xfrm>
            <a:off x="323528" y="188640"/>
            <a:ext cx="8424936" cy="923330"/>
          </a:xfrm>
          <a:prstGeom prst="rect">
            <a:avLst/>
          </a:prstGeom>
        </p:spPr>
        <p:txBody>
          <a:bodyPr wrap="square">
            <a:spAutoFit/>
          </a:bodyPr>
          <a:lstStyle/>
          <a:p>
            <a:pPr algn="just">
              <a:spcAft>
                <a:spcPts val="0"/>
              </a:spcAft>
            </a:pPr>
            <a:r>
              <a:rPr lang="en-GB" b="1" dirty="0" smtClean="0">
                <a:solidFill>
                  <a:srgbClr val="000066"/>
                </a:solidFill>
                <a:latin typeface="Arial" panose="020B0604020202020204" pitchFamily="34" charset="0"/>
                <a:ea typeface="Times New Roman" panose="02020603050405020304" pitchFamily="18" charset="0"/>
                <a:cs typeface="Arial" panose="020B0604020202020204" pitchFamily="34" charset="0"/>
              </a:rPr>
              <a:t>Photophysical </a:t>
            </a:r>
            <a:r>
              <a:rPr lang="en-GB" b="1" dirty="0">
                <a:solidFill>
                  <a:srgbClr val="000066"/>
                </a:solidFill>
                <a:latin typeface="Arial" panose="020B0604020202020204" pitchFamily="34" charset="0"/>
                <a:ea typeface="Times New Roman" panose="02020603050405020304" pitchFamily="18" charset="0"/>
                <a:cs typeface="Arial" panose="020B0604020202020204" pitchFamily="34" charset="0"/>
              </a:rPr>
              <a:t>Parameters and Bimolecular Constants of Singlet and Triplet States Quenching by Molecular Oxygen </a:t>
            </a:r>
            <a:r>
              <a:rPr lang="en-GB" b="1" dirty="0" smtClean="0">
                <a:solidFill>
                  <a:srgbClr val="000066"/>
                </a:solidFill>
                <a:latin typeface="Arial" panose="020B0604020202020204" pitchFamily="34" charset="0"/>
                <a:ea typeface="Times New Roman" panose="02020603050405020304" pitchFamily="18" charset="0"/>
                <a:cs typeface="Arial" panose="020B0604020202020204" pitchFamily="34" charset="0"/>
              </a:rPr>
              <a:t>for </a:t>
            </a:r>
            <a:r>
              <a:rPr lang="en-GB" b="1" dirty="0">
                <a:solidFill>
                  <a:srgbClr val="000066"/>
                </a:solidFill>
                <a:latin typeface="Arial" panose="020B0604020202020204" pitchFamily="34" charset="0"/>
                <a:ea typeface="Times New Roman" panose="02020603050405020304" pitchFamily="18" charset="0"/>
                <a:cs typeface="Arial" panose="020B0604020202020204" pitchFamily="34" charset="0"/>
              </a:rPr>
              <a:t>Pyridyl-Substituted Porphyrin Free Bases, Triads and Pentad at 293K </a:t>
            </a:r>
            <a:endParaRPr lang="en-US" b="1" dirty="0">
              <a:solidFill>
                <a:srgbClr val="000066"/>
              </a:solidFill>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1208064120"/>
              </p:ext>
            </p:extLst>
          </p:nvPr>
        </p:nvGraphicFramePr>
        <p:xfrm>
          <a:off x="467544" y="1268760"/>
          <a:ext cx="8208909" cy="4815763"/>
        </p:xfrm>
        <a:graphic>
          <a:graphicData uri="http://schemas.openxmlformats.org/drawingml/2006/table">
            <a:tbl>
              <a:tblPr>
                <a:tableStyleId>{5C22544A-7EE6-4342-B048-85BDC9FD1C3A}</a:tableStyleId>
              </a:tblPr>
              <a:tblGrid>
                <a:gridCol w="1281964">
                  <a:extLst>
                    <a:ext uri="{9D8B030D-6E8A-4147-A177-3AD203B41FA5}">
                      <a16:colId xmlns:a16="http://schemas.microsoft.com/office/drawing/2014/main" val="252167087"/>
                    </a:ext>
                  </a:extLst>
                </a:gridCol>
                <a:gridCol w="597888">
                  <a:extLst>
                    <a:ext uri="{9D8B030D-6E8A-4147-A177-3AD203B41FA5}">
                      <a16:colId xmlns:a16="http://schemas.microsoft.com/office/drawing/2014/main" val="1945412157"/>
                    </a:ext>
                  </a:extLst>
                </a:gridCol>
                <a:gridCol w="512303">
                  <a:extLst>
                    <a:ext uri="{9D8B030D-6E8A-4147-A177-3AD203B41FA5}">
                      <a16:colId xmlns:a16="http://schemas.microsoft.com/office/drawing/2014/main" val="1064424707"/>
                    </a:ext>
                  </a:extLst>
                </a:gridCol>
                <a:gridCol w="598491">
                  <a:extLst>
                    <a:ext uri="{9D8B030D-6E8A-4147-A177-3AD203B41FA5}">
                      <a16:colId xmlns:a16="http://schemas.microsoft.com/office/drawing/2014/main" val="855150928"/>
                    </a:ext>
                  </a:extLst>
                </a:gridCol>
                <a:gridCol w="939625">
                  <a:extLst>
                    <a:ext uri="{9D8B030D-6E8A-4147-A177-3AD203B41FA5}">
                      <a16:colId xmlns:a16="http://schemas.microsoft.com/office/drawing/2014/main" val="2243285583"/>
                    </a:ext>
                  </a:extLst>
                </a:gridCol>
                <a:gridCol w="597888">
                  <a:extLst>
                    <a:ext uri="{9D8B030D-6E8A-4147-A177-3AD203B41FA5}">
                      <a16:colId xmlns:a16="http://schemas.microsoft.com/office/drawing/2014/main" val="132065889"/>
                    </a:ext>
                  </a:extLst>
                </a:gridCol>
                <a:gridCol w="687089">
                  <a:extLst>
                    <a:ext uri="{9D8B030D-6E8A-4147-A177-3AD203B41FA5}">
                      <a16:colId xmlns:a16="http://schemas.microsoft.com/office/drawing/2014/main" val="3432100115"/>
                    </a:ext>
                  </a:extLst>
                </a:gridCol>
                <a:gridCol w="597888">
                  <a:extLst>
                    <a:ext uri="{9D8B030D-6E8A-4147-A177-3AD203B41FA5}">
                      <a16:colId xmlns:a16="http://schemas.microsoft.com/office/drawing/2014/main" val="3240522807"/>
                    </a:ext>
                  </a:extLst>
                </a:gridCol>
                <a:gridCol w="940228">
                  <a:extLst>
                    <a:ext uri="{9D8B030D-6E8A-4147-A177-3AD203B41FA5}">
                      <a16:colId xmlns:a16="http://schemas.microsoft.com/office/drawing/2014/main" val="3117812928"/>
                    </a:ext>
                  </a:extLst>
                </a:gridCol>
                <a:gridCol w="687089">
                  <a:extLst>
                    <a:ext uri="{9D8B030D-6E8A-4147-A177-3AD203B41FA5}">
                      <a16:colId xmlns:a16="http://schemas.microsoft.com/office/drawing/2014/main" val="1986393302"/>
                    </a:ext>
                  </a:extLst>
                </a:gridCol>
                <a:gridCol w="768456">
                  <a:extLst>
                    <a:ext uri="{9D8B030D-6E8A-4147-A177-3AD203B41FA5}">
                      <a16:colId xmlns:a16="http://schemas.microsoft.com/office/drawing/2014/main" val="3279397293"/>
                    </a:ext>
                  </a:extLst>
                </a:gridCol>
              </a:tblGrid>
              <a:tr h="180279">
                <a:tc>
                  <a:txBody>
                    <a:bodyPr/>
                    <a:lstStyle/>
                    <a:p>
                      <a:pPr>
                        <a:spcBef>
                          <a:spcPts val="200"/>
                        </a:spcBef>
                        <a:spcAft>
                          <a:spcPts val="0"/>
                        </a:spcAft>
                      </a:pPr>
                      <a:r>
                        <a:rPr lang="en-GB" sz="800" b="1">
                          <a:effectLst/>
                        </a:rPr>
                        <a:t>Compound</a:t>
                      </a:r>
                      <a:endParaRPr lang="en-US" sz="700" b="1">
                        <a:effectLst/>
                      </a:endParaRPr>
                    </a:p>
                    <a:p>
                      <a:pPr>
                        <a:spcBef>
                          <a:spcPts val="200"/>
                        </a:spcBef>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Bef>
                          <a:spcPts val="200"/>
                        </a:spcBef>
                        <a:spcAft>
                          <a:spcPts val="0"/>
                        </a:spcAft>
                      </a:pPr>
                      <a:r>
                        <a:rPr lang="en-GB" sz="800" b="1">
                          <a:effectLst/>
                        </a:rPr>
                        <a:t>Solvent</a:t>
                      </a:r>
                      <a:endParaRPr lang="en-US" sz="700" b="1">
                        <a:effectLst/>
                      </a:endParaRPr>
                    </a:p>
                    <a:p>
                      <a:pPr algn="ctr">
                        <a:spcBef>
                          <a:spcPts val="200"/>
                        </a:spcBef>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marL="101600" algn="ctr">
                        <a:spcBef>
                          <a:spcPts val="200"/>
                        </a:spcBef>
                        <a:spcAft>
                          <a:spcPts val="0"/>
                        </a:spcAft>
                      </a:pPr>
                      <a:r>
                        <a:rPr lang="en-GB" sz="800" b="1">
                          <a:effectLst/>
                          <a:sym typeface="Symbol" panose="05050102010706020507" pitchFamily="18" charset="2"/>
                        </a:rPr>
                        <a:t></a:t>
                      </a:r>
                      <a:r>
                        <a:rPr lang="en-GB" sz="800" b="1" baseline="-25000">
                          <a:effectLst/>
                        </a:rPr>
                        <a:t>S</a:t>
                      </a:r>
                      <a:r>
                        <a:rPr lang="en-GB" sz="800" b="1">
                          <a:effectLst/>
                        </a:rPr>
                        <a:t>,</a:t>
                      </a:r>
                      <a:endParaRPr lang="en-US" sz="700" b="1">
                        <a:effectLst/>
                      </a:endParaRPr>
                    </a:p>
                    <a:p>
                      <a:pPr marL="101600" algn="ctr">
                        <a:spcBef>
                          <a:spcPts val="200"/>
                        </a:spcBef>
                        <a:spcAft>
                          <a:spcPts val="0"/>
                        </a:spcAft>
                      </a:pPr>
                      <a:r>
                        <a:rPr lang="en-GB" sz="800" b="1">
                          <a:effectLst/>
                        </a:rPr>
                        <a:t>ns</a:t>
                      </a:r>
                      <a:endParaRPr lang="en-US" sz="700" b="1">
                        <a:effectLst/>
                      </a:endParaRPr>
                    </a:p>
                    <a:p>
                      <a:pPr marL="101600" algn="ctr">
                        <a:spcBef>
                          <a:spcPts val="200"/>
                        </a:spcBef>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marL="127000" algn="ctr">
                        <a:spcBef>
                          <a:spcPts val="200"/>
                        </a:spcBef>
                        <a:spcAft>
                          <a:spcPts val="0"/>
                        </a:spcAft>
                      </a:pPr>
                      <a:r>
                        <a:rPr lang="en-GB" sz="800" b="1">
                          <a:effectLst/>
                          <a:sym typeface="Symbol" panose="05050102010706020507" pitchFamily="18" charset="2"/>
                        </a:rPr>
                        <a:t></a:t>
                      </a:r>
                      <a:r>
                        <a:rPr lang="en-GB" sz="800" b="1" baseline="-25000">
                          <a:effectLst/>
                        </a:rPr>
                        <a:t>S</a:t>
                      </a:r>
                      <a:r>
                        <a:rPr lang="en-GB" sz="800" b="1" baseline="30000">
                          <a:effectLst/>
                        </a:rPr>
                        <a:t>0</a:t>
                      </a:r>
                      <a:r>
                        <a:rPr lang="en-GB" sz="800" b="1">
                          <a:effectLst/>
                        </a:rPr>
                        <a:t>,</a:t>
                      </a:r>
                      <a:endParaRPr lang="en-US" sz="700" b="1">
                        <a:effectLst/>
                      </a:endParaRPr>
                    </a:p>
                    <a:p>
                      <a:pPr marL="152400" marR="127000" algn="ctr">
                        <a:spcBef>
                          <a:spcPts val="200"/>
                        </a:spcBef>
                        <a:spcAft>
                          <a:spcPts val="0"/>
                        </a:spcAft>
                      </a:pPr>
                      <a:r>
                        <a:rPr lang="en-GB" sz="800" b="1">
                          <a:effectLst/>
                        </a:rPr>
                        <a:t>ns</a:t>
                      </a:r>
                      <a:endParaRPr lang="en-US" sz="700" b="1">
                        <a:effectLst/>
                      </a:endParaRPr>
                    </a:p>
                    <a:p>
                      <a:pPr marL="152400" marR="127000" algn="ctr">
                        <a:spcBef>
                          <a:spcPts val="200"/>
                        </a:spcBef>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Bef>
                          <a:spcPts val="200"/>
                        </a:spcBef>
                        <a:spcAft>
                          <a:spcPts val="0"/>
                        </a:spcAft>
                      </a:pPr>
                      <a:r>
                        <a:rPr lang="en-GB" sz="800" b="1">
                          <a:effectLst/>
                        </a:rPr>
                        <a:t>k</a:t>
                      </a:r>
                      <a:r>
                        <a:rPr lang="en-GB" sz="800" b="1" baseline="-25000">
                          <a:effectLst/>
                        </a:rPr>
                        <a:t>S,</a:t>
                      </a:r>
                      <a:endParaRPr lang="en-US" sz="700" b="1">
                        <a:effectLst/>
                      </a:endParaRPr>
                    </a:p>
                    <a:p>
                      <a:pPr algn="ctr">
                        <a:spcBef>
                          <a:spcPts val="200"/>
                        </a:spcBef>
                        <a:spcAft>
                          <a:spcPts val="0"/>
                        </a:spcAft>
                      </a:pPr>
                      <a:r>
                        <a:rPr lang="en-GB" sz="800" b="1">
                          <a:effectLst/>
                        </a:rPr>
                        <a:t>10</a:t>
                      </a:r>
                      <a:r>
                        <a:rPr lang="en-GB" sz="800" b="1" baseline="30000">
                          <a:effectLst/>
                        </a:rPr>
                        <a:t>-9</a:t>
                      </a:r>
                      <a:r>
                        <a:rPr lang="en-GB" sz="800" b="1">
                          <a:effectLst/>
                        </a:rPr>
                        <a:t> M</a:t>
                      </a:r>
                      <a:r>
                        <a:rPr lang="en-GB" sz="800" b="1" baseline="30000">
                          <a:effectLst/>
                        </a:rPr>
                        <a:t>-1</a:t>
                      </a:r>
                      <a:r>
                        <a:rPr lang="en-GB" sz="800" b="1">
                          <a:effectLst/>
                        </a:rPr>
                        <a:t>s</a:t>
                      </a:r>
                      <a:r>
                        <a:rPr lang="en-GB" sz="800" b="1" baseline="30000">
                          <a:effectLst/>
                        </a:rPr>
                        <a:t>-1</a:t>
                      </a:r>
                      <a:endParaRPr lang="en-US" sz="700" b="1">
                        <a:effectLst/>
                      </a:endParaRPr>
                    </a:p>
                    <a:p>
                      <a:pPr algn="ctr">
                        <a:spcBef>
                          <a:spcPts val="200"/>
                        </a:spcBef>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Bef>
                          <a:spcPts val="200"/>
                        </a:spcBef>
                        <a:spcAft>
                          <a:spcPts val="0"/>
                        </a:spcAft>
                      </a:pPr>
                      <a:r>
                        <a:rPr lang="ru-RU" sz="800" b="1">
                          <a:effectLst/>
                          <a:sym typeface="Symbol" panose="05050102010706020507" pitchFamily="18" charset="2"/>
                        </a:rPr>
                        <a:t></a:t>
                      </a:r>
                      <a:r>
                        <a:rPr lang="ru-RU" sz="800" b="1" baseline="-25000">
                          <a:effectLst/>
                        </a:rPr>
                        <a:t>F</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Bef>
                          <a:spcPts val="200"/>
                        </a:spcBef>
                        <a:spcAft>
                          <a:spcPts val="0"/>
                        </a:spcAft>
                      </a:pPr>
                      <a:r>
                        <a:rPr lang="ru-RU" sz="800" b="1">
                          <a:effectLst/>
                          <a:sym typeface="Symbol" panose="05050102010706020507" pitchFamily="18" charset="2"/>
                        </a:rPr>
                        <a:t></a:t>
                      </a:r>
                      <a:r>
                        <a:rPr lang="ru-RU" sz="800" b="1" baseline="-25000">
                          <a:effectLst/>
                        </a:rPr>
                        <a:t>F</a:t>
                      </a:r>
                      <a:r>
                        <a:rPr lang="ru-RU" sz="800" b="1" baseline="30000">
                          <a:effectLst/>
                        </a:rPr>
                        <a:t>0</a:t>
                      </a:r>
                      <a:endParaRPr lang="en-US" sz="700" b="1">
                        <a:effectLst/>
                      </a:endParaRPr>
                    </a:p>
                    <a:p>
                      <a:pPr algn="ctr">
                        <a:spcBef>
                          <a:spcPts val="200"/>
                        </a:spcBef>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marL="101600" algn="ctr">
                        <a:spcBef>
                          <a:spcPts val="200"/>
                        </a:spcBef>
                        <a:spcAft>
                          <a:spcPts val="0"/>
                        </a:spcAft>
                      </a:pPr>
                      <a:r>
                        <a:rPr lang="en-GB" sz="800" b="1">
                          <a:effectLst/>
                          <a:sym typeface="Symbol" panose="05050102010706020507" pitchFamily="18" charset="2"/>
                        </a:rPr>
                        <a:t></a:t>
                      </a:r>
                      <a:r>
                        <a:rPr lang="en-GB" sz="800" b="1" baseline="-25000">
                          <a:effectLst/>
                        </a:rPr>
                        <a:t>T</a:t>
                      </a:r>
                      <a:r>
                        <a:rPr lang="en-GB" sz="800" b="1">
                          <a:effectLst/>
                        </a:rPr>
                        <a:t>,</a:t>
                      </a:r>
                      <a:endParaRPr lang="en-US" sz="700" b="1">
                        <a:effectLst/>
                      </a:endParaRPr>
                    </a:p>
                    <a:p>
                      <a:pPr algn="ctr">
                        <a:spcBef>
                          <a:spcPts val="200"/>
                        </a:spcBef>
                        <a:spcAft>
                          <a:spcPts val="0"/>
                        </a:spcAft>
                      </a:pPr>
                      <a:r>
                        <a:rPr lang="en-GB" sz="800" b="1">
                          <a:effectLst/>
                        </a:rPr>
                        <a:t>  ns</a:t>
                      </a:r>
                      <a:endParaRPr lang="en-US" sz="700" b="1">
                        <a:effectLst/>
                      </a:endParaRPr>
                    </a:p>
                    <a:p>
                      <a:pPr algn="ctr">
                        <a:spcBef>
                          <a:spcPts val="200"/>
                        </a:spcBef>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Bef>
                          <a:spcPts val="200"/>
                        </a:spcBef>
                        <a:spcAft>
                          <a:spcPts val="0"/>
                        </a:spcAft>
                      </a:pPr>
                      <a:r>
                        <a:rPr lang="en-GB" sz="800" b="1">
                          <a:effectLst/>
                        </a:rPr>
                        <a:t>k</a:t>
                      </a:r>
                      <a:r>
                        <a:rPr lang="en-GB" sz="800" b="1" baseline="-25000">
                          <a:effectLst/>
                        </a:rPr>
                        <a:t>T,</a:t>
                      </a:r>
                      <a:endParaRPr lang="en-US" sz="700" b="1">
                        <a:effectLst/>
                      </a:endParaRPr>
                    </a:p>
                    <a:p>
                      <a:pPr algn="ctr">
                        <a:spcBef>
                          <a:spcPts val="200"/>
                        </a:spcBef>
                        <a:spcAft>
                          <a:spcPts val="0"/>
                        </a:spcAft>
                      </a:pPr>
                      <a:r>
                        <a:rPr lang="en-GB" sz="800" b="1">
                          <a:effectLst/>
                        </a:rPr>
                        <a:t>10</a:t>
                      </a:r>
                      <a:r>
                        <a:rPr lang="en-GB" sz="800" b="1" baseline="30000">
                          <a:effectLst/>
                        </a:rPr>
                        <a:t>-9</a:t>
                      </a:r>
                      <a:r>
                        <a:rPr lang="en-GB" sz="800" b="1">
                          <a:effectLst/>
                        </a:rPr>
                        <a:t> M</a:t>
                      </a:r>
                      <a:r>
                        <a:rPr lang="en-GB" sz="800" b="1" baseline="30000">
                          <a:effectLst/>
                        </a:rPr>
                        <a:t>-1</a:t>
                      </a:r>
                      <a:r>
                        <a:rPr lang="en-GB" sz="800" b="1">
                          <a:effectLst/>
                        </a:rPr>
                        <a:t>s</a:t>
                      </a:r>
                      <a:r>
                        <a:rPr lang="en-GB" sz="800" b="1" baseline="30000">
                          <a:effectLst/>
                        </a:rPr>
                        <a:t>-1</a:t>
                      </a:r>
                      <a:endParaRPr lang="en-US" sz="700" b="1">
                        <a:effectLst/>
                      </a:endParaRPr>
                    </a:p>
                    <a:p>
                      <a:pPr algn="ctr">
                        <a:spcBef>
                          <a:spcPts val="200"/>
                        </a:spcBef>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Bef>
                          <a:spcPts val="200"/>
                        </a:spcBef>
                        <a:spcAft>
                          <a:spcPts val="0"/>
                        </a:spcAft>
                      </a:pPr>
                      <a:r>
                        <a:rPr lang="fr-BE" sz="700" b="1">
                          <a:effectLst/>
                          <a:sym typeface="Symbol" panose="05050102010706020507" pitchFamily="18" charset="2"/>
                        </a:rPr>
                        <a:t></a:t>
                      </a:r>
                      <a:r>
                        <a:rPr lang="en-GB" sz="800" b="1">
                          <a:effectLst/>
                        </a:rPr>
                        <a:t>=k</a:t>
                      </a:r>
                      <a:r>
                        <a:rPr lang="en-GB" sz="800" b="1" baseline="-25000">
                          <a:effectLst/>
                        </a:rPr>
                        <a:t>T</a:t>
                      </a:r>
                      <a:r>
                        <a:rPr lang="en-GB" sz="800" b="1">
                          <a:effectLst/>
                        </a:rPr>
                        <a:t>/k</a:t>
                      </a:r>
                      <a:r>
                        <a:rPr lang="en-GB" sz="800" b="1" baseline="-25000">
                          <a:effectLst/>
                        </a:rPr>
                        <a:t>S</a:t>
                      </a:r>
                      <a:endParaRPr lang="en-US" sz="700" b="1">
                        <a:effectLst/>
                      </a:endParaRPr>
                    </a:p>
                    <a:p>
                      <a:pPr algn="ctr">
                        <a:spcBef>
                          <a:spcPts val="200"/>
                        </a:spcBef>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Bef>
                          <a:spcPts val="200"/>
                        </a:spcBef>
                        <a:spcAft>
                          <a:spcPts val="0"/>
                        </a:spcAft>
                      </a:pPr>
                      <a:r>
                        <a:rPr lang="en-GB" sz="800" b="1">
                          <a:effectLst/>
                          <a:sym typeface="Symbol" panose="05050102010706020507" pitchFamily="18" charset="2"/>
                        </a:rPr>
                        <a:t></a:t>
                      </a:r>
                      <a:r>
                        <a:rPr lang="en-GB" sz="800" b="1" baseline="-25000">
                          <a:effectLst/>
                        </a:rPr>
                        <a:t>T</a:t>
                      </a:r>
                      <a:r>
                        <a:rPr lang="ru-RU" sz="800" b="1">
                          <a:effectLst/>
                        </a:rPr>
                        <a:t> (</a:t>
                      </a:r>
                      <a:r>
                        <a:rPr lang="en-GB" sz="800" b="1">
                          <a:effectLst/>
                        </a:rPr>
                        <a:t>77K), </a:t>
                      </a:r>
                      <a:endParaRPr lang="en-US" sz="700" b="1">
                        <a:effectLst/>
                      </a:endParaRPr>
                    </a:p>
                    <a:p>
                      <a:pPr algn="ctr">
                        <a:spcBef>
                          <a:spcPts val="200"/>
                        </a:spcBef>
                        <a:spcAft>
                          <a:spcPts val="0"/>
                        </a:spcAft>
                      </a:pPr>
                      <a:r>
                        <a:rPr lang="en-GB" sz="800" b="1">
                          <a:effectLst/>
                        </a:rPr>
                        <a:t>ms</a:t>
                      </a:r>
                      <a:endParaRPr lang="en-US" sz="700" b="1">
                        <a:effectLst/>
                      </a:endParaRPr>
                    </a:p>
                    <a:p>
                      <a:pPr algn="ctr">
                        <a:spcBef>
                          <a:spcPts val="200"/>
                        </a:spcBef>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extLst>
                  <a:ext uri="{0D108BD9-81ED-4DB2-BD59-A6C34878D82A}">
                    <a16:rowId xmlns:a16="http://schemas.microsoft.com/office/drawing/2014/main" val="2627346467"/>
                  </a:ext>
                </a:extLst>
              </a:tr>
              <a:tr h="271353">
                <a:tc>
                  <a:txBody>
                    <a:bodyPr/>
                    <a:lstStyle/>
                    <a:p>
                      <a:pPr>
                        <a:spcBef>
                          <a:spcPts val="300"/>
                        </a:spcBef>
                        <a:spcAft>
                          <a:spcPts val="0"/>
                        </a:spcAft>
                      </a:pPr>
                      <a:r>
                        <a:rPr lang="en-GB" sz="800" b="1">
                          <a:effectLst/>
                        </a:rPr>
                        <a:t>TPP </a:t>
                      </a:r>
                      <a:endParaRPr lang="en-US" sz="700" b="1">
                        <a:effectLst/>
                      </a:endParaRPr>
                    </a:p>
                    <a:p>
                      <a:pPr>
                        <a:spcBef>
                          <a:spcPts val="300"/>
                        </a:spcBef>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Bef>
                          <a:spcPts val="300"/>
                        </a:spcBef>
                        <a:spcAft>
                          <a:spcPts val="0"/>
                        </a:spcAft>
                      </a:pPr>
                      <a:r>
                        <a:rPr lang="en-GB" sz="800" b="1">
                          <a:effectLst/>
                        </a:rPr>
                        <a:t>mch</a:t>
                      </a:r>
                      <a:endParaRPr lang="en-US" sz="700" b="1">
                        <a:effectLst/>
                      </a:endParaRPr>
                    </a:p>
                    <a:p>
                      <a:pPr algn="ctr">
                        <a:spcBef>
                          <a:spcPts val="300"/>
                        </a:spcBef>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Bef>
                          <a:spcPts val="300"/>
                        </a:spcBef>
                        <a:spcAft>
                          <a:spcPts val="0"/>
                        </a:spcAft>
                      </a:pPr>
                      <a:r>
                        <a:rPr lang="en-GB" sz="800" b="1">
                          <a:effectLst/>
                        </a:rPr>
                        <a:t>9.9</a:t>
                      </a:r>
                      <a:endParaRPr lang="en-US" sz="700" b="1">
                        <a:effectLst/>
                      </a:endParaRPr>
                    </a:p>
                    <a:p>
                      <a:pPr algn="ctr">
                        <a:spcBef>
                          <a:spcPts val="300"/>
                        </a:spcBef>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Bef>
                          <a:spcPts val="300"/>
                        </a:spcBef>
                        <a:spcAft>
                          <a:spcPts val="0"/>
                        </a:spcAft>
                      </a:pPr>
                      <a:r>
                        <a:rPr lang="en-GB" sz="800" b="1" dirty="0">
                          <a:effectLst/>
                        </a:rPr>
                        <a:t>12.9</a:t>
                      </a:r>
                      <a:endParaRPr lang="en-US" sz="700" b="1" dirty="0">
                        <a:effectLst/>
                      </a:endParaRPr>
                    </a:p>
                    <a:p>
                      <a:pPr algn="ctr">
                        <a:spcBef>
                          <a:spcPts val="300"/>
                        </a:spcBef>
                        <a:spcAft>
                          <a:spcPts val="0"/>
                        </a:spcAft>
                      </a:pPr>
                      <a:r>
                        <a:rPr lang="en-GB" sz="800" b="1" dirty="0">
                          <a:effectLst/>
                        </a:rPr>
                        <a:t> </a:t>
                      </a:r>
                      <a:endParaRPr lang="en-US" sz="700" b="1" dirty="0">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Bef>
                          <a:spcPts val="300"/>
                        </a:spcBef>
                        <a:spcAft>
                          <a:spcPts val="0"/>
                        </a:spcAft>
                      </a:pPr>
                      <a:r>
                        <a:rPr lang="en-GB" sz="800" b="1">
                          <a:effectLst/>
                        </a:rPr>
                        <a:t>9.1</a:t>
                      </a:r>
                      <a:endParaRPr lang="en-US" sz="700" b="1">
                        <a:effectLst/>
                      </a:endParaRPr>
                    </a:p>
                    <a:p>
                      <a:pPr algn="ctr">
                        <a:spcBef>
                          <a:spcPts val="300"/>
                        </a:spcBef>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Bef>
                          <a:spcPts val="300"/>
                        </a:spcBef>
                        <a:spcAft>
                          <a:spcPts val="0"/>
                        </a:spcAft>
                      </a:pPr>
                      <a:r>
                        <a:rPr lang="en-GB" sz="800" b="1">
                          <a:effectLst/>
                        </a:rPr>
                        <a:t>0.071</a:t>
                      </a:r>
                      <a:endParaRPr lang="en-US" sz="700" b="1">
                        <a:effectLst/>
                      </a:endParaRPr>
                    </a:p>
                    <a:p>
                      <a:pPr algn="ctr">
                        <a:spcBef>
                          <a:spcPts val="300"/>
                        </a:spcBef>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Bef>
                          <a:spcPts val="300"/>
                        </a:spcBef>
                        <a:spcAft>
                          <a:spcPts val="0"/>
                        </a:spcAft>
                      </a:pPr>
                      <a:r>
                        <a:rPr lang="en-GB" sz="800" b="1">
                          <a:effectLst/>
                        </a:rPr>
                        <a:t>0.115</a:t>
                      </a:r>
                      <a:endParaRPr lang="en-US" sz="700" b="1">
                        <a:effectLst/>
                      </a:endParaRPr>
                    </a:p>
                    <a:p>
                      <a:pPr algn="ctr">
                        <a:spcBef>
                          <a:spcPts val="300"/>
                        </a:spcBef>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Bef>
                          <a:spcPts val="300"/>
                        </a:spcBef>
                        <a:spcAft>
                          <a:spcPts val="0"/>
                        </a:spcAft>
                      </a:pPr>
                      <a:r>
                        <a:rPr lang="en-GB" sz="800" b="1">
                          <a:effectLst/>
                        </a:rPr>
                        <a:t>285</a:t>
                      </a:r>
                      <a:endParaRPr lang="en-US" sz="700" b="1">
                        <a:effectLst/>
                      </a:endParaRPr>
                    </a:p>
                    <a:p>
                      <a:pPr algn="ctr">
                        <a:spcBef>
                          <a:spcPts val="300"/>
                        </a:spcBef>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Bef>
                          <a:spcPts val="300"/>
                        </a:spcBef>
                        <a:spcAft>
                          <a:spcPts val="0"/>
                        </a:spcAft>
                      </a:pPr>
                      <a:r>
                        <a:rPr lang="en-GB" sz="800" b="1">
                          <a:effectLst/>
                        </a:rPr>
                        <a:t>1.35</a:t>
                      </a:r>
                      <a:endParaRPr lang="en-US" sz="700" b="1">
                        <a:effectLst/>
                      </a:endParaRPr>
                    </a:p>
                    <a:p>
                      <a:pPr algn="ctr">
                        <a:spcBef>
                          <a:spcPts val="300"/>
                        </a:spcBef>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Bef>
                          <a:spcPts val="300"/>
                        </a:spcBef>
                        <a:spcAft>
                          <a:spcPts val="0"/>
                        </a:spcAft>
                      </a:pPr>
                      <a:r>
                        <a:rPr lang="en-GB" sz="800" b="1">
                          <a:effectLst/>
                        </a:rPr>
                        <a:t>0.15</a:t>
                      </a:r>
                      <a:endParaRPr lang="en-US" sz="700" b="1">
                        <a:effectLst/>
                      </a:endParaRPr>
                    </a:p>
                    <a:p>
                      <a:pPr algn="ctr">
                        <a:spcBef>
                          <a:spcPts val="300"/>
                        </a:spcBef>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Bef>
                          <a:spcPts val="300"/>
                        </a:spcBef>
                        <a:spcAft>
                          <a:spcPts val="0"/>
                        </a:spcAft>
                      </a:pPr>
                      <a:r>
                        <a:rPr lang="en-GB" sz="800" b="1">
                          <a:effectLst/>
                        </a:rPr>
                        <a:t>5.8</a:t>
                      </a:r>
                      <a:endParaRPr lang="en-US" sz="700" b="1">
                        <a:effectLst/>
                      </a:endParaRPr>
                    </a:p>
                    <a:p>
                      <a:pPr algn="ctr">
                        <a:spcBef>
                          <a:spcPts val="300"/>
                        </a:spcBef>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extLst>
                  <a:ext uri="{0D108BD9-81ED-4DB2-BD59-A6C34878D82A}">
                    <a16:rowId xmlns:a16="http://schemas.microsoft.com/office/drawing/2014/main" val="3755464022"/>
                  </a:ext>
                </a:extLst>
              </a:tr>
              <a:tr h="245754">
                <a:tc>
                  <a:txBody>
                    <a:bodyPr/>
                    <a:lstStyle/>
                    <a:p>
                      <a:pPr>
                        <a:spcAft>
                          <a:spcPts val="0"/>
                        </a:spcAft>
                      </a:pPr>
                      <a:r>
                        <a:rPr lang="en-GB" sz="800" b="1">
                          <a:effectLst/>
                        </a:rPr>
                        <a:t>H</a:t>
                      </a:r>
                      <a:r>
                        <a:rPr lang="en-GB" sz="800" b="1" baseline="-25000">
                          <a:effectLst/>
                        </a:rPr>
                        <a:t>2</a:t>
                      </a:r>
                      <a:r>
                        <a:rPr lang="en-GB" sz="800" b="1">
                          <a:effectLst/>
                        </a:rPr>
                        <a:t>P-(m^Pyr)</a:t>
                      </a:r>
                      <a:r>
                        <a:rPr lang="en-GB" sz="800" b="1" baseline="-25000">
                          <a:effectLst/>
                        </a:rPr>
                        <a:t>2</a:t>
                      </a:r>
                      <a:endParaRPr lang="en-US" sz="700" b="1">
                        <a:effectLst/>
                      </a:endParaRPr>
                    </a:p>
                    <a:p>
                      <a:pP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mch</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8.9</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11.4</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9.3</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0.070</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0.104</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275</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1.40</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0.14</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4.2</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extLst>
                  <a:ext uri="{0D108BD9-81ED-4DB2-BD59-A6C34878D82A}">
                    <a16:rowId xmlns:a16="http://schemas.microsoft.com/office/drawing/2014/main" val="634137820"/>
                  </a:ext>
                </a:extLst>
              </a:tr>
              <a:tr h="245754">
                <a:tc>
                  <a:txBody>
                    <a:bodyPr/>
                    <a:lstStyle/>
                    <a:p>
                      <a:pPr>
                        <a:spcAft>
                          <a:spcPts val="0"/>
                        </a:spcAft>
                      </a:pPr>
                      <a:r>
                        <a:rPr lang="en-GB" sz="800" b="1">
                          <a:effectLst/>
                        </a:rPr>
                        <a:t>H</a:t>
                      </a:r>
                      <a:r>
                        <a:rPr lang="en-GB" sz="800" b="1" baseline="-25000">
                          <a:effectLst/>
                        </a:rPr>
                        <a:t>2</a:t>
                      </a:r>
                      <a:r>
                        <a:rPr lang="en-GB" sz="800" b="1">
                          <a:effectLst/>
                        </a:rPr>
                        <a:t>P-(m-Pyr)</a:t>
                      </a:r>
                      <a:r>
                        <a:rPr lang="en-GB" sz="800" b="1" baseline="-25000">
                          <a:effectLst/>
                        </a:rPr>
                        <a:t>2</a:t>
                      </a:r>
                      <a:endParaRPr lang="en-US" sz="700" b="1">
                        <a:effectLst/>
                      </a:endParaRPr>
                    </a:p>
                    <a:p>
                      <a:pP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mch</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8.7</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11.0</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9.4</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0.073</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0.109</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275 </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1.40</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0.15</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4.0</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extLst>
                  <a:ext uri="{0D108BD9-81ED-4DB2-BD59-A6C34878D82A}">
                    <a16:rowId xmlns:a16="http://schemas.microsoft.com/office/drawing/2014/main" val="89668191"/>
                  </a:ext>
                </a:extLst>
              </a:tr>
              <a:tr h="491507">
                <a:tc>
                  <a:txBody>
                    <a:bodyPr/>
                    <a:lstStyle/>
                    <a:p>
                      <a:pPr>
                        <a:lnSpc>
                          <a:spcPct val="200000"/>
                        </a:lnSpc>
                        <a:spcAft>
                          <a:spcPts val="0"/>
                        </a:spcAft>
                      </a:pPr>
                      <a:r>
                        <a:rPr lang="en-GB" sz="800" b="1">
                          <a:effectLst/>
                        </a:rPr>
                        <a:t>H</a:t>
                      </a:r>
                      <a:r>
                        <a:rPr lang="en-GB" sz="800" b="1" baseline="-25000">
                          <a:effectLst/>
                        </a:rPr>
                        <a:t>2</a:t>
                      </a:r>
                      <a:r>
                        <a:rPr lang="en-GB" sz="800" b="1">
                          <a:effectLst/>
                        </a:rPr>
                        <a:t>P-(p^Pyr)</a:t>
                      </a:r>
                      <a:r>
                        <a:rPr lang="en-GB" sz="800" b="1" baseline="-25000">
                          <a:effectLst/>
                        </a:rPr>
                        <a:t>2</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lnSpc>
                          <a:spcPct val="200000"/>
                        </a:lnSpc>
                        <a:spcAft>
                          <a:spcPts val="0"/>
                        </a:spcAft>
                      </a:pPr>
                      <a:r>
                        <a:rPr lang="en-GB" sz="800" b="1">
                          <a:effectLst/>
                        </a:rPr>
                        <a:t>mch</a:t>
                      </a:r>
                      <a:endParaRPr lang="en-US" sz="700" b="1">
                        <a:effectLst/>
                      </a:endParaRPr>
                    </a:p>
                    <a:p>
                      <a:pPr algn="ctr">
                        <a:lnSpc>
                          <a:spcPct val="200000"/>
                        </a:lnSpc>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lnSpc>
                          <a:spcPct val="200000"/>
                        </a:lnSpc>
                        <a:spcAft>
                          <a:spcPts val="0"/>
                        </a:spcAft>
                      </a:pPr>
                      <a:r>
                        <a:rPr lang="en-GB" sz="800" b="1">
                          <a:effectLst/>
                        </a:rPr>
                        <a:t>9.1</a:t>
                      </a:r>
                      <a:endParaRPr lang="en-US" sz="700" b="1">
                        <a:effectLst/>
                      </a:endParaRPr>
                    </a:p>
                    <a:p>
                      <a:pPr algn="ctr">
                        <a:lnSpc>
                          <a:spcPct val="200000"/>
                        </a:lnSpc>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lnSpc>
                          <a:spcPct val="200000"/>
                        </a:lnSpc>
                        <a:spcAft>
                          <a:spcPts val="0"/>
                        </a:spcAft>
                      </a:pPr>
                      <a:r>
                        <a:rPr lang="en-GB" sz="800" b="1">
                          <a:effectLst/>
                        </a:rPr>
                        <a:t>12.8</a:t>
                      </a:r>
                      <a:endParaRPr lang="en-US" sz="700" b="1">
                        <a:effectLst/>
                      </a:endParaRPr>
                    </a:p>
                    <a:p>
                      <a:pPr algn="ctr">
                        <a:lnSpc>
                          <a:spcPct val="200000"/>
                        </a:lnSpc>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lnSpc>
                          <a:spcPct val="200000"/>
                        </a:lnSpc>
                        <a:spcAft>
                          <a:spcPts val="0"/>
                        </a:spcAft>
                      </a:pPr>
                      <a:r>
                        <a:rPr lang="en-GB" sz="800" b="1">
                          <a:effectLst/>
                        </a:rPr>
                        <a:t>12.0</a:t>
                      </a:r>
                      <a:endParaRPr lang="en-US" sz="700" b="1">
                        <a:effectLst/>
                      </a:endParaRPr>
                    </a:p>
                    <a:p>
                      <a:pPr algn="ctr">
                        <a:lnSpc>
                          <a:spcPct val="200000"/>
                        </a:lnSpc>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lnSpc>
                          <a:spcPct val="200000"/>
                        </a:lnSpc>
                        <a:spcAft>
                          <a:spcPts val="0"/>
                        </a:spcAft>
                      </a:pPr>
                      <a:r>
                        <a:rPr lang="en-GB" sz="800" b="1">
                          <a:effectLst/>
                        </a:rPr>
                        <a:t>0.064</a:t>
                      </a:r>
                      <a:endParaRPr lang="en-US" sz="700" b="1">
                        <a:effectLst/>
                      </a:endParaRPr>
                    </a:p>
                    <a:p>
                      <a:pPr algn="ctr">
                        <a:lnSpc>
                          <a:spcPct val="200000"/>
                        </a:lnSpc>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lnSpc>
                          <a:spcPct val="200000"/>
                        </a:lnSpc>
                        <a:spcAft>
                          <a:spcPts val="0"/>
                        </a:spcAft>
                      </a:pPr>
                      <a:r>
                        <a:rPr lang="en-GB" sz="800" b="1">
                          <a:effectLst/>
                        </a:rPr>
                        <a:t>0.098</a:t>
                      </a:r>
                      <a:endParaRPr lang="en-US" sz="700" b="1">
                        <a:effectLst/>
                      </a:endParaRPr>
                    </a:p>
                    <a:p>
                      <a:pPr algn="ctr">
                        <a:lnSpc>
                          <a:spcPct val="200000"/>
                        </a:lnSpc>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lnSpc>
                          <a:spcPct val="200000"/>
                        </a:lnSpc>
                        <a:spcAft>
                          <a:spcPts val="0"/>
                        </a:spcAft>
                      </a:pPr>
                      <a:r>
                        <a:rPr lang="en-GB" sz="800" b="1">
                          <a:effectLst/>
                        </a:rPr>
                        <a:t>280</a:t>
                      </a:r>
                      <a:endParaRPr lang="en-US" sz="700" b="1">
                        <a:effectLst/>
                      </a:endParaRPr>
                    </a:p>
                    <a:p>
                      <a:pPr algn="ctr">
                        <a:lnSpc>
                          <a:spcPct val="200000"/>
                        </a:lnSpc>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lnSpc>
                          <a:spcPct val="200000"/>
                        </a:lnSpc>
                        <a:spcAft>
                          <a:spcPts val="0"/>
                        </a:spcAft>
                      </a:pPr>
                      <a:r>
                        <a:rPr lang="en-GB" sz="800" b="1">
                          <a:effectLst/>
                        </a:rPr>
                        <a:t>1.37</a:t>
                      </a:r>
                      <a:endParaRPr lang="en-US" sz="700" b="1">
                        <a:effectLst/>
                      </a:endParaRPr>
                    </a:p>
                    <a:p>
                      <a:pPr algn="ctr">
                        <a:lnSpc>
                          <a:spcPct val="200000"/>
                        </a:lnSpc>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lnSpc>
                          <a:spcPct val="200000"/>
                        </a:lnSpc>
                        <a:spcAft>
                          <a:spcPts val="0"/>
                        </a:spcAft>
                      </a:pPr>
                      <a:r>
                        <a:rPr lang="en-GB" sz="800" b="1">
                          <a:effectLst/>
                        </a:rPr>
                        <a:t>0.11</a:t>
                      </a:r>
                      <a:endParaRPr lang="en-US" sz="700" b="1">
                        <a:effectLst/>
                      </a:endParaRPr>
                    </a:p>
                    <a:p>
                      <a:pPr algn="ctr">
                        <a:lnSpc>
                          <a:spcPct val="200000"/>
                        </a:lnSpc>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lnSpc>
                          <a:spcPct val="200000"/>
                        </a:lnSpc>
                        <a:spcAft>
                          <a:spcPts val="0"/>
                        </a:spcAft>
                      </a:pPr>
                      <a:r>
                        <a:rPr lang="en-GB" sz="800" b="1">
                          <a:effectLst/>
                        </a:rPr>
                        <a:t>4.2</a:t>
                      </a:r>
                      <a:endParaRPr lang="en-US" sz="700" b="1">
                        <a:effectLst/>
                        <a:latin typeface="Times New Roman" panose="02020603050405020304" pitchFamily="18" charset="0"/>
                        <a:ea typeface="Times New Roman" panose="02020603050405020304" pitchFamily="18" charset="0"/>
                      </a:endParaRPr>
                    </a:p>
                  </a:txBody>
                  <a:tcPr marL="17066" marR="17066" marT="0" marB="0"/>
                </a:tc>
                <a:extLst>
                  <a:ext uri="{0D108BD9-81ED-4DB2-BD59-A6C34878D82A}">
                    <a16:rowId xmlns:a16="http://schemas.microsoft.com/office/drawing/2014/main" val="849930894"/>
                  </a:ext>
                </a:extLst>
              </a:tr>
              <a:tr h="430069">
                <a:tc>
                  <a:txBody>
                    <a:bodyPr/>
                    <a:lstStyle/>
                    <a:p>
                      <a:pPr>
                        <a:lnSpc>
                          <a:spcPct val="150000"/>
                        </a:lnSpc>
                        <a:spcAft>
                          <a:spcPts val="0"/>
                        </a:spcAft>
                      </a:pPr>
                      <a:r>
                        <a:rPr lang="en-GB" sz="800" b="1">
                          <a:effectLst/>
                        </a:rPr>
                        <a:t>H</a:t>
                      </a:r>
                      <a:r>
                        <a:rPr lang="en-GB" sz="800" b="1" baseline="-25000">
                          <a:effectLst/>
                        </a:rPr>
                        <a:t>2</a:t>
                      </a:r>
                      <a:r>
                        <a:rPr lang="en-GB" sz="800" b="1">
                          <a:effectLst/>
                        </a:rPr>
                        <a:t>P-(m-Pyr)</a:t>
                      </a:r>
                      <a:r>
                        <a:rPr lang="en-GB" sz="800" b="1" baseline="-25000">
                          <a:effectLst/>
                        </a:rPr>
                        <a:t>4</a:t>
                      </a:r>
                      <a:endParaRPr lang="en-US" sz="700" b="1">
                        <a:effectLst/>
                      </a:endParaRPr>
                    </a:p>
                    <a:p>
                      <a:pPr>
                        <a:lnSpc>
                          <a:spcPct val="150000"/>
                        </a:lnSpc>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mch</a:t>
                      </a:r>
                      <a:endParaRPr lang="en-US" sz="700" b="1">
                        <a:effectLst/>
                      </a:endParaRPr>
                    </a:p>
                    <a:p>
                      <a:pPr algn="ctr">
                        <a:spcAft>
                          <a:spcPts val="0"/>
                        </a:spcAft>
                      </a:pPr>
                      <a:r>
                        <a:rPr lang="en-GB" sz="800" b="1">
                          <a:effectLst/>
                        </a:rPr>
                        <a:t> </a:t>
                      </a:r>
                      <a:endParaRPr lang="en-US" sz="700" b="1">
                        <a:effectLst/>
                      </a:endParaRPr>
                    </a:p>
                    <a:p>
                      <a:pPr algn="ctr">
                        <a:lnSpc>
                          <a:spcPct val="150000"/>
                        </a:lnSpc>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lnSpc>
                          <a:spcPct val="150000"/>
                        </a:lnSpc>
                        <a:spcAft>
                          <a:spcPts val="0"/>
                        </a:spcAft>
                      </a:pPr>
                      <a:r>
                        <a:rPr lang="en-GB" sz="800" b="1">
                          <a:effectLst/>
                        </a:rPr>
                        <a:t>8.4</a:t>
                      </a:r>
                      <a:endParaRPr lang="en-US" sz="700" b="1">
                        <a:effectLst/>
                      </a:endParaRPr>
                    </a:p>
                    <a:p>
                      <a:pPr algn="ctr">
                        <a:lnSpc>
                          <a:spcPct val="150000"/>
                        </a:lnSpc>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lnSpc>
                          <a:spcPct val="150000"/>
                        </a:lnSpc>
                        <a:spcAft>
                          <a:spcPts val="0"/>
                        </a:spcAft>
                      </a:pPr>
                      <a:r>
                        <a:rPr lang="en-GB" sz="800" b="1">
                          <a:effectLst/>
                        </a:rPr>
                        <a:t>10.5</a:t>
                      </a:r>
                      <a:endParaRPr lang="en-US" sz="700" b="1">
                        <a:effectLst/>
                      </a:endParaRPr>
                    </a:p>
                    <a:p>
                      <a:pPr algn="ctr">
                        <a:lnSpc>
                          <a:spcPct val="150000"/>
                        </a:lnSpc>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lnSpc>
                          <a:spcPct val="150000"/>
                        </a:lnSpc>
                        <a:spcAft>
                          <a:spcPts val="0"/>
                        </a:spcAft>
                      </a:pPr>
                      <a:r>
                        <a:rPr lang="en-GB" sz="800" b="1">
                          <a:effectLst/>
                        </a:rPr>
                        <a:t>9.3</a:t>
                      </a:r>
                      <a:endParaRPr lang="en-US" sz="700" b="1">
                        <a:effectLst/>
                      </a:endParaRPr>
                    </a:p>
                    <a:p>
                      <a:pPr algn="ctr">
                        <a:lnSpc>
                          <a:spcPct val="150000"/>
                        </a:lnSpc>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lnSpc>
                          <a:spcPct val="150000"/>
                        </a:lnSpc>
                        <a:spcAft>
                          <a:spcPts val="0"/>
                        </a:spcAft>
                      </a:pPr>
                      <a:r>
                        <a:rPr lang="en-GB" sz="800" b="1">
                          <a:effectLst/>
                        </a:rPr>
                        <a:t>0.071</a:t>
                      </a:r>
                      <a:endParaRPr lang="en-US" sz="700" b="1">
                        <a:effectLst/>
                      </a:endParaRPr>
                    </a:p>
                    <a:p>
                      <a:pPr algn="ctr">
                        <a:lnSpc>
                          <a:spcPct val="150000"/>
                        </a:lnSpc>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lnSpc>
                          <a:spcPct val="150000"/>
                        </a:lnSpc>
                        <a:spcAft>
                          <a:spcPts val="0"/>
                        </a:spcAft>
                      </a:pPr>
                      <a:r>
                        <a:rPr lang="en-GB" sz="800" b="1">
                          <a:effectLst/>
                        </a:rPr>
                        <a:t>0.098</a:t>
                      </a:r>
                      <a:endParaRPr lang="en-US" sz="700" b="1">
                        <a:effectLst/>
                      </a:endParaRPr>
                    </a:p>
                    <a:p>
                      <a:pPr algn="ctr">
                        <a:lnSpc>
                          <a:spcPct val="150000"/>
                        </a:lnSpc>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lnSpc>
                          <a:spcPct val="150000"/>
                        </a:lnSpc>
                        <a:spcAft>
                          <a:spcPts val="0"/>
                        </a:spcAft>
                      </a:pPr>
                      <a:r>
                        <a:rPr lang="en-GB" sz="800" b="1">
                          <a:effectLst/>
                        </a:rPr>
                        <a:t>260</a:t>
                      </a:r>
                      <a:endParaRPr lang="en-US" sz="700" b="1">
                        <a:effectLst/>
                      </a:endParaRPr>
                    </a:p>
                    <a:p>
                      <a:pPr algn="ctr">
                        <a:lnSpc>
                          <a:spcPct val="150000"/>
                        </a:lnSpc>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lnSpc>
                          <a:spcPct val="150000"/>
                        </a:lnSpc>
                        <a:spcAft>
                          <a:spcPts val="0"/>
                        </a:spcAft>
                      </a:pPr>
                      <a:r>
                        <a:rPr lang="en-GB" sz="800" b="1">
                          <a:effectLst/>
                        </a:rPr>
                        <a:t>1.45</a:t>
                      </a:r>
                      <a:endParaRPr lang="en-US" sz="700" b="1">
                        <a:effectLst/>
                      </a:endParaRPr>
                    </a:p>
                    <a:p>
                      <a:pPr algn="ctr">
                        <a:lnSpc>
                          <a:spcPct val="150000"/>
                        </a:lnSpc>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lnSpc>
                          <a:spcPct val="150000"/>
                        </a:lnSpc>
                        <a:spcAft>
                          <a:spcPts val="0"/>
                        </a:spcAft>
                      </a:pPr>
                      <a:r>
                        <a:rPr lang="en-GB" sz="800" b="1">
                          <a:effectLst/>
                        </a:rPr>
                        <a:t>0.15</a:t>
                      </a:r>
                      <a:endParaRPr lang="en-US" sz="700" b="1">
                        <a:effectLst/>
                      </a:endParaRPr>
                    </a:p>
                    <a:p>
                      <a:pPr algn="ctr">
                        <a:lnSpc>
                          <a:spcPct val="150000"/>
                        </a:lnSpc>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lnSpc>
                          <a:spcPct val="150000"/>
                        </a:lnSpc>
                        <a:spcAft>
                          <a:spcPts val="0"/>
                        </a:spcAft>
                      </a:pPr>
                      <a:r>
                        <a:rPr lang="en-GB" sz="800" b="1">
                          <a:effectLst/>
                        </a:rPr>
                        <a:t>-</a:t>
                      </a:r>
                      <a:endParaRPr lang="en-US" sz="700" b="1">
                        <a:effectLst/>
                      </a:endParaRPr>
                    </a:p>
                    <a:p>
                      <a:pPr algn="ctr">
                        <a:lnSpc>
                          <a:spcPct val="150000"/>
                        </a:lnSpc>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extLst>
                  <a:ext uri="{0D108BD9-81ED-4DB2-BD59-A6C34878D82A}">
                    <a16:rowId xmlns:a16="http://schemas.microsoft.com/office/drawing/2014/main" val="2222528392"/>
                  </a:ext>
                </a:extLst>
              </a:tr>
              <a:tr h="245754">
                <a:tc>
                  <a:txBody>
                    <a:bodyPr/>
                    <a:lstStyle/>
                    <a:p>
                      <a:pPr>
                        <a:spcAft>
                          <a:spcPts val="0"/>
                        </a:spcAft>
                      </a:pPr>
                      <a:r>
                        <a:rPr lang="ru-RU" sz="800" b="1">
                          <a:effectLst/>
                        </a:rPr>
                        <a:t>Н</a:t>
                      </a:r>
                      <a:r>
                        <a:rPr lang="ru-RU" sz="800" b="1" baseline="-25000">
                          <a:effectLst/>
                        </a:rPr>
                        <a:t>2</a:t>
                      </a:r>
                      <a:r>
                        <a:rPr lang="ru-RU" sz="800" b="1">
                          <a:effectLst/>
                        </a:rPr>
                        <a:t>Р-(p-Pyr)</a:t>
                      </a:r>
                      <a:r>
                        <a:rPr lang="ru-RU" sz="800" b="1" baseline="-25000">
                          <a:effectLst/>
                        </a:rPr>
                        <a:t>4</a:t>
                      </a:r>
                      <a:endParaRPr lang="en-US" sz="700" b="1">
                        <a:effectLst/>
                      </a:endParaRPr>
                    </a:p>
                    <a:p>
                      <a:pP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mch</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8.7</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11.5</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11.2</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0.076</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0.114</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305</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1.30</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0.12</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extLst>
                  <a:ext uri="{0D108BD9-81ED-4DB2-BD59-A6C34878D82A}">
                    <a16:rowId xmlns:a16="http://schemas.microsoft.com/office/drawing/2014/main" val="831661485"/>
                  </a:ext>
                </a:extLst>
              </a:tr>
              <a:tr h="293539">
                <a:tc>
                  <a:txBody>
                    <a:bodyPr/>
                    <a:lstStyle/>
                    <a:p>
                      <a:pPr>
                        <a:lnSpc>
                          <a:spcPts val="1000"/>
                        </a:lnSpc>
                        <a:spcAft>
                          <a:spcPts val="0"/>
                        </a:spcAft>
                      </a:pPr>
                      <a:r>
                        <a:rPr lang="en-GB" sz="800" b="1">
                          <a:effectLst/>
                        </a:rPr>
                        <a:t>H</a:t>
                      </a:r>
                      <a:r>
                        <a:rPr lang="en-GB" sz="800" b="1" baseline="-25000">
                          <a:effectLst/>
                        </a:rPr>
                        <a:t>2</a:t>
                      </a:r>
                      <a:r>
                        <a:rPr lang="en-GB" sz="800" b="1">
                          <a:effectLst/>
                        </a:rPr>
                        <a:t>P-dibuthyl-</a:t>
                      </a:r>
                      <a:endParaRPr lang="en-US" sz="700" b="1">
                        <a:effectLst/>
                      </a:endParaRPr>
                    </a:p>
                    <a:p>
                      <a:pPr>
                        <a:lnSpc>
                          <a:spcPts val="1000"/>
                        </a:lnSpc>
                        <a:spcAft>
                          <a:spcPts val="0"/>
                        </a:spcAft>
                      </a:pPr>
                      <a:r>
                        <a:rPr lang="en-GB" sz="800" b="1">
                          <a:effectLst/>
                        </a:rPr>
                        <a:t>-</a:t>
                      </a:r>
                      <a:r>
                        <a:rPr lang="ru-RU" sz="800" b="1">
                          <a:effectLst/>
                        </a:rPr>
                        <a:t>(m-Руг)</a:t>
                      </a:r>
                      <a:r>
                        <a:rPr lang="ru-RU" sz="800" b="1" baseline="-25000">
                          <a:effectLst/>
                        </a:rPr>
                        <a:t>2</a:t>
                      </a:r>
                      <a:endParaRPr lang="en-US" sz="700" b="1">
                        <a:effectLst/>
                      </a:endParaRPr>
                    </a:p>
                    <a:p>
                      <a:pP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mch</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8.3</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11.2</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11.8</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210</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1.85</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0.15</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2.3</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extLst>
                  <a:ext uri="{0D108BD9-81ED-4DB2-BD59-A6C34878D82A}">
                    <a16:rowId xmlns:a16="http://schemas.microsoft.com/office/drawing/2014/main" val="2246101337"/>
                  </a:ext>
                </a:extLst>
              </a:tr>
              <a:tr h="293539">
                <a:tc>
                  <a:txBody>
                    <a:bodyPr/>
                    <a:lstStyle/>
                    <a:p>
                      <a:pPr>
                        <a:lnSpc>
                          <a:spcPts val="1000"/>
                        </a:lnSpc>
                        <a:spcAft>
                          <a:spcPts val="0"/>
                        </a:spcAft>
                      </a:pPr>
                      <a:r>
                        <a:rPr lang="en-GB" sz="800" b="1">
                          <a:effectLst/>
                        </a:rPr>
                        <a:t>(ZnHTPP)</a:t>
                      </a:r>
                      <a:r>
                        <a:rPr lang="en-GB" sz="800" b="1" baseline="-25000">
                          <a:effectLst/>
                        </a:rPr>
                        <a:t>2</a:t>
                      </a:r>
                      <a:r>
                        <a:rPr lang="en-GB" sz="800" b="1">
                          <a:effectLst/>
                        </a:rPr>
                        <a:t> </a:t>
                      </a:r>
                      <a:r>
                        <a:rPr lang="en-GB" sz="800" b="1">
                          <a:effectLst/>
                          <a:sym typeface="Symbol" panose="05050102010706020507" pitchFamily="18" charset="2"/>
                        </a:rPr>
                        <a:t></a:t>
                      </a:r>
                      <a:r>
                        <a:rPr lang="en-GB" sz="800" b="1">
                          <a:effectLst/>
                        </a:rPr>
                        <a:t>H</a:t>
                      </a:r>
                      <a:r>
                        <a:rPr lang="en-GB" sz="800" b="1" baseline="-25000">
                          <a:effectLst/>
                        </a:rPr>
                        <a:t>2</a:t>
                      </a:r>
                      <a:r>
                        <a:rPr lang="en-GB" sz="800" b="1">
                          <a:effectLst/>
                        </a:rPr>
                        <a:t>P-(m-Pyr)</a:t>
                      </a:r>
                      <a:r>
                        <a:rPr lang="en-GB" sz="800" b="1" baseline="-25000">
                          <a:effectLst/>
                        </a:rPr>
                        <a:t>2</a:t>
                      </a:r>
                      <a:endParaRPr lang="en-US" sz="700" b="1">
                        <a:effectLst/>
                      </a:endParaRPr>
                    </a:p>
                    <a:p>
                      <a:pP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mch</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8.3</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10.0</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7.8</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380</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1.0</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0.14</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2.8</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extLst>
                  <a:ext uri="{0D108BD9-81ED-4DB2-BD59-A6C34878D82A}">
                    <a16:rowId xmlns:a16="http://schemas.microsoft.com/office/drawing/2014/main" val="166987538"/>
                  </a:ext>
                </a:extLst>
              </a:tr>
              <a:tr h="341324">
                <a:tc>
                  <a:txBody>
                    <a:bodyPr/>
                    <a:lstStyle/>
                    <a:p>
                      <a:pPr>
                        <a:lnSpc>
                          <a:spcPts val="1000"/>
                        </a:lnSpc>
                        <a:spcAft>
                          <a:spcPts val="0"/>
                        </a:spcAft>
                      </a:pPr>
                      <a:r>
                        <a:rPr lang="en-GB" sz="800" b="1">
                          <a:effectLst/>
                        </a:rPr>
                        <a:t>(ZnHTPP)</a:t>
                      </a:r>
                      <a:r>
                        <a:rPr lang="en-GB" sz="800" b="1" baseline="-25000">
                          <a:effectLst/>
                        </a:rPr>
                        <a:t>2</a:t>
                      </a:r>
                      <a:r>
                        <a:rPr lang="en-GB" sz="800" b="1">
                          <a:effectLst/>
                        </a:rPr>
                        <a:t> </a:t>
                      </a:r>
                      <a:r>
                        <a:rPr lang="en-GB" sz="800" b="1">
                          <a:effectLst/>
                          <a:sym typeface="Symbol" panose="05050102010706020507" pitchFamily="18" charset="2"/>
                        </a:rPr>
                        <a:t></a:t>
                      </a:r>
                      <a:r>
                        <a:rPr lang="en-GB" sz="800" b="1">
                          <a:effectLst/>
                        </a:rPr>
                        <a:t>H</a:t>
                      </a:r>
                      <a:r>
                        <a:rPr lang="en-GB" sz="800" b="1" baseline="-25000">
                          <a:effectLst/>
                        </a:rPr>
                        <a:t>2</a:t>
                      </a:r>
                      <a:r>
                        <a:rPr lang="en-GB" sz="800" b="1">
                          <a:effectLst/>
                        </a:rPr>
                        <a:t>P-dibuthyl-</a:t>
                      </a:r>
                      <a:r>
                        <a:rPr lang="ru-RU" sz="800" b="1">
                          <a:effectLst/>
                        </a:rPr>
                        <a:t>(m-Руг)</a:t>
                      </a:r>
                      <a:r>
                        <a:rPr lang="ru-RU" sz="800" b="1" baseline="-25000">
                          <a:effectLst/>
                        </a:rPr>
                        <a:t>2</a:t>
                      </a:r>
                      <a:endParaRPr lang="en-US" sz="700" b="1">
                        <a:effectLst/>
                      </a:endParaRPr>
                    </a:p>
                    <a:p>
                      <a:pPr>
                        <a:lnSpc>
                          <a:spcPts val="1000"/>
                        </a:lnSpc>
                        <a:spcAft>
                          <a:spcPts val="0"/>
                        </a:spcAft>
                      </a:pPr>
                      <a:r>
                        <a:rPr lang="en-GB" sz="800" b="1">
                          <a:effectLst/>
                        </a:rPr>
                        <a:t> </a:t>
                      </a:r>
                      <a:endParaRPr lang="en-US" sz="700" b="1">
                        <a:effectLst/>
                      </a:endParaRPr>
                    </a:p>
                    <a:p>
                      <a:pPr>
                        <a:lnSpc>
                          <a:spcPts val="1000"/>
                        </a:lnSpc>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mch</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8.6</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10.6</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8.3</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340</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1.15</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0.14</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1.6</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extLst>
                  <a:ext uri="{0D108BD9-81ED-4DB2-BD59-A6C34878D82A}">
                    <a16:rowId xmlns:a16="http://schemas.microsoft.com/office/drawing/2014/main" val="1219033352"/>
                  </a:ext>
                </a:extLst>
              </a:tr>
              <a:tr h="247460">
                <a:tc>
                  <a:txBody>
                    <a:bodyPr/>
                    <a:lstStyle/>
                    <a:p>
                      <a:pPr>
                        <a:lnSpc>
                          <a:spcPts val="1000"/>
                        </a:lnSpc>
                        <a:spcAft>
                          <a:spcPts val="0"/>
                        </a:spcAft>
                      </a:pPr>
                      <a:r>
                        <a:rPr lang="en-GB" sz="800" b="1">
                          <a:effectLst/>
                        </a:rPr>
                        <a:t>(ZnHTPP)</a:t>
                      </a:r>
                      <a:r>
                        <a:rPr lang="en-GB" sz="800" b="1" baseline="-25000">
                          <a:effectLst/>
                        </a:rPr>
                        <a:t>2</a:t>
                      </a:r>
                      <a:r>
                        <a:rPr lang="en-GB" sz="800" b="1">
                          <a:effectLst/>
                        </a:rPr>
                        <a:t> </a:t>
                      </a:r>
                      <a:r>
                        <a:rPr lang="en-GB" sz="800" b="1">
                          <a:effectLst/>
                          <a:sym typeface="Symbol" panose="05050102010706020507" pitchFamily="18" charset="2"/>
                        </a:rPr>
                        <a:t></a:t>
                      </a:r>
                      <a:r>
                        <a:rPr lang="en-GB" sz="800" b="1">
                          <a:effectLst/>
                        </a:rPr>
                        <a:t>H</a:t>
                      </a:r>
                      <a:r>
                        <a:rPr lang="en-GB" sz="800" b="1" baseline="-25000">
                          <a:effectLst/>
                        </a:rPr>
                        <a:t>2</a:t>
                      </a:r>
                      <a:r>
                        <a:rPr lang="en-GB" sz="800" b="1">
                          <a:effectLst/>
                        </a:rPr>
                        <a:t>P-(p^Pyr)</a:t>
                      </a:r>
                      <a:r>
                        <a:rPr lang="en-GB" sz="800" b="1" baseline="-25000">
                          <a:effectLst/>
                        </a:rPr>
                        <a:t>2</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mch</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8.0</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10.4</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11.3</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340</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1.15</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0.10</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4.1</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extLst>
                  <a:ext uri="{0D108BD9-81ED-4DB2-BD59-A6C34878D82A}">
                    <a16:rowId xmlns:a16="http://schemas.microsoft.com/office/drawing/2014/main" val="216890321"/>
                  </a:ext>
                </a:extLst>
              </a:tr>
              <a:tr h="264526">
                <a:tc>
                  <a:txBody>
                    <a:bodyPr/>
                    <a:lstStyle/>
                    <a:p>
                      <a:pPr>
                        <a:lnSpc>
                          <a:spcPts val="1000"/>
                        </a:lnSpc>
                        <a:spcAft>
                          <a:spcPts val="0"/>
                        </a:spcAft>
                      </a:pPr>
                      <a:r>
                        <a:rPr lang="en-GB" sz="800" b="1">
                          <a:effectLst/>
                        </a:rPr>
                        <a:t>(ZnHTPP)</a:t>
                      </a:r>
                      <a:r>
                        <a:rPr lang="en-GB" sz="800" b="1" baseline="-25000">
                          <a:effectLst/>
                        </a:rPr>
                        <a:t>2</a:t>
                      </a:r>
                      <a:r>
                        <a:rPr lang="en-GB" sz="800" b="1">
                          <a:effectLst/>
                        </a:rPr>
                        <a:t> </a:t>
                      </a:r>
                      <a:r>
                        <a:rPr lang="en-GB" sz="800" b="1">
                          <a:effectLst/>
                          <a:sym typeface="Symbol" panose="05050102010706020507" pitchFamily="18" charset="2"/>
                        </a:rPr>
                        <a:t></a:t>
                      </a:r>
                      <a:r>
                        <a:rPr lang="en-GB" sz="800" b="1">
                          <a:effectLst/>
                        </a:rPr>
                        <a:t>H</a:t>
                      </a:r>
                      <a:r>
                        <a:rPr lang="en-GB" sz="800" b="1" baseline="-25000">
                          <a:effectLst/>
                        </a:rPr>
                        <a:t>2</a:t>
                      </a:r>
                      <a:r>
                        <a:rPr lang="en-GB" sz="800" b="1">
                          <a:effectLst/>
                        </a:rPr>
                        <a:t>P-(m^Pyr)</a:t>
                      </a:r>
                      <a:r>
                        <a:rPr lang="en-GB" sz="800" b="1" baseline="-25000">
                          <a:effectLst/>
                        </a:rPr>
                        <a:t>2</a:t>
                      </a:r>
                      <a:endParaRPr lang="en-US" sz="700" b="1">
                        <a:effectLst/>
                      </a:endParaRPr>
                    </a:p>
                    <a:p>
                      <a:pPr>
                        <a:lnSpc>
                          <a:spcPts val="1000"/>
                        </a:lnSpc>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mch</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8.2</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10.3</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9.6</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ru-RU" sz="800" b="1">
                          <a:effectLst/>
                        </a:rPr>
                        <a:t>-</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ru-RU" sz="800" b="1">
                          <a:effectLst/>
                        </a:rPr>
                        <a:t>-</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365</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1.05</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0.12</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3.1</a:t>
                      </a:r>
                      <a:endParaRPr lang="en-US" sz="700" b="1">
                        <a:effectLst/>
                      </a:endParaRPr>
                    </a:p>
                    <a:p>
                      <a:pPr algn="ctr">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extLst>
                  <a:ext uri="{0D108BD9-81ED-4DB2-BD59-A6C34878D82A}">
                    <a16:rowId xmlns:a16="http://schemas.microsoft.com/office/drawing/2014/main" val="1600076509"/>
                  </a:ext>
                </a:extLst>
              </a:tr>
              <a:tr h="216741">
                <a:tc>
                  <a:txBody>
                    <a:bodyPr/>
                    <a:lstStyle/>
                    <a:p>
                      <a:pPr>
                        <a:spcAft>
                          <a:spcPts val="0"/>
                        </a:spcAft>
                      </a:pPr>
                      <a:r>
                        <a:rPr lang="en-GB" sz="800" b="1">
                          <a:effectLst/>
                        </a:rPr>
                        <a:t>H</a:t>
                      </a:r>
                      <a:r>
                        <a:rPr lang="en-GB" sz="800" b="1" baseline="-25000">
                          <a:effectLst/>
                        </a:rPr>
                        <a:t>2</a:t>
                      </a:r>
                      <a:r>
                        <a:rPr lang="en-GB" sz="800" b="1">
                          <a:effectLst/>
                        </a:rPr>
                        <a:t>P</a:t>
                      </a:r>
                      <a:r>
                        <a:rPr lang="ru-RU" sz="800" b="1">
                          <a:effectLst/>
                        </a:rPr>
                        <a:t>-(m</a:t>
                      </a:r>
                      <a:r>
                        <a:rPr lang="en-GB" sz="800" b="1">
                          <a:effectLst/>
                        </a:rPr>
                        <a:t>^</a:t>
                      </a:r>
                      <a:r>
                        <a:rPr lang="ru-RU" sz="800" b="1">
                          <a:effectLst/>
                        </a:rPr>
                        <a:t>Pyr)</a:t>
                      </a:r>
                      <a:r>
                        <a:rPr lang="ru-RU" sz="800" b="1" baseline="-25000">
                          <a:effectLst/>
                        </a:rPr>
                        <a:t>2</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tol</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9.5</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ru-RU" sz="800" b="1">
                          <a:effectLst/>
                        </a:rPr>
                        <a:t>0.075</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ru-RU" sz="800" b="1">
                          <a:effectLst/>
                        </a:rPr>
                        <a:t>-</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380</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1.45</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a:t>
                      </a:r>
                      <a:endParaRPr lang="en-US" sz="700" b="1">
                        <a:effectLst/>
                        <a:latin typeface="Times New Roman" panose="02020603050405020304" pitchFamily="18" charset="0"/>
                        <a:ea typeface="Times New Roman" panose="02020603050405020304" pitchFamily="18" charset="0"/>
                      </a:endParaRPr>
                    </a:p>
                  </a:txBody>
                  <a:tcPr marL="17066" marR="17066" marT="0" marB="0"/>
                </a:tc>
                <a:extLst>
                  <a:ext uri="{0D108BD9-81ED-4DB2-BD59-A6C34878D82A}">
                    <a16:rowId xmlns:a16="http://schemas.microsoft.com/office/drawing/2014/main" val="2826688033"/>
                  </a:ext>
                </a:extLst>
              </a:tr>
              <a:tr h="293237">
                <a:tc>
                  <a:txBody>
                    <a:bodyPr/>
                    <a:lstStyle/>
                    <a:p>
                      <a:pPr>
                        <a:lnSpc>
                          <a:spcPts val="1000"/>
                        </a:lnSpc>
                        <a:spcAft>
                          <a:spcPts val="0"/>
                        </a:spcAft>
                      </a:pPr>
                      <a:r>
                        <a:rPr lang="en-GB" sz="800" b="1">
                          <a:effectLst/>
                        </a:rPr>
                        <a:t>(ZnOEP)</a:t>
                      </a:r>
                      <a:r>
                        <a:rPr lang="en-GB" sz="800" b="1" baseline="-25000">
                          <a:effectLst/>
                        </a:rPr>
                        <a:t>2</a:t>
                      </a:r>
                      <a:r>
                        <a:rPr lang="en-GB" sz="800" b="1">
                          <a:effectLst/>
                        </a:rPr>
                        <a:t>Ph </a:t>
                      </a:r>
                      <a:r>
                        <a:rPr lang="en-GB" sz="800" b="1">
                          <a:effectLst/>
                          <a:sym typeface="Symbol" panose="05050102010706020507" pitchFamily="18" charset="2"/>
                        </a:rPr>
                        <a:t></a:t>
                      </a:r>
                      <a:r>
                        <a:rPr lang="en-GB" sz="800" b="1">
                          <a:effectLst/>
                        </a:rPr>
                        <a:t>H</a:t>
                      </a:r>
                      <a:r>
                        <a:rPr lang="en-GB" sz="800" b="1" baseline="-25000">
                          <a:effectLst/>
                        </a:rPr>
                        <a:t>2</a:t>
                      </a:r>
                      <a:r>
                        <a:rPr lang="en-GB" sz="800" b="1">
                          <a:effectLst/>
                        </a:rPr>
                        <a:t>P</a:t>
                      </a:r>
                      <a:r>
                        <a:rPr lang="ru-RU" sz="800" b="1">
                          <a:effectLst/>
                        </a:rPr>
                        <a:t>-(m</a:t>
                      </a:r>
                      <a:r>
                        <a:rPr lang="en-GB" sz="800" b="1">
                          <a:effectLst/>
                        </a:rPr>
                        <a:t>^</a:t>
                      </a:r>
                      <a:r>
                        <a:rPr lang="ru-RU" sz="800" b="1">
                          <a:effectLst/>
                        </a:rPr>
                        <a:t>Pyr)</a:t>
                      </a:r>
                      <a:r>
                        <a:rPr lang="ru-RU" sz="800" b="1" baseline="-25000">
                          <a:effectLst/>
                        </a:rPr>
                        <a:t>2</a:t>
                      </a:r>
                      <a:endParaRPr lang="en-US" sz="700" b="1">
                        <a:effectLst/>
                      </a:endParaRPr>
                    </a:p>
                    <a:p>
                      <a:pPr>
                        <a:lnSpc>
                          <a:spcPts val="1000"/>
                        </a:lnSpc>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tol</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7.7</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ru-RU" sz="800" b="1">
                          <a:effectLst/>
                        </a:rPr>
                        <a:t>0.05</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ru-RU" sz="800" b="1">
                          <a:effectLst/>
                        </a:rPr>
                        <a:t>-</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550</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1.0</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dirty="0">
                          <a:effectLst/>
                        </a:rPr>
                        <a:t>-</a:t>
                      </a:r>
                      <a:endParaRPr lang="en-US" sz="700" b="1" dirty="0">
                        <a:effectLst/>
                        <a:latin typeface="Times New Roman" panose="02020603050405020304" pitchFamily="18" charset="0"/>
                        <a:ea typeface="Times New Roman" panose="02020603050405020304" pitchFamily="18" charset="0"/>
                      </a:endParaRPr>
                    </a:p>
                  </a:txBody>
                  <a:tcPr marL="17066" marR="17066" marT="0" marB="0"/>
                </a:tc>
                <a:extLst>
                  <a:ext uri="{0D108BD9-81ED-4DB2-BD59-A6C34878D82A}">
                    <a16:rowId xmlns:a16="http://schemas.microsoft.com/office/drawing/2014/main" val="2179166045"/>
                  </a:ext>
                </a:extLst>
              </a:tr>
              <a:tr h="264526">
                <a:tc>
                  <a:txBody>
                    <a:bodyPr/>
                    <a:lstStyle/>
                    <a:p>
                      <a:pPr>
                        <a:lnSpc>
                          <a:spcPts val="1000"/>
                        </a:lnSpc>
                        <a:spcAft>
                          <a:spcPts val="0"/>
                        </a:spcAft>
                      </a:pPr>
                      <a:r>
                        <a:rPr lang="en-GB" sz="800" b="1">
                          <a:effectLst/>
                        </a:rPr>
                        <a:t>2(ZnOEP)</a:t>
                      </a:r>
                      <a:r>
                        <a:rPr lang="en-GB" sz="800" b="1" baseline="-25000">
                          <a:effectLst/>
                        </a:rPr>
                        <a:t>2</a:t>
                      </a:r>
                      <a:r>
                        <a:rPr lang="en-GB" sz="800" b="1">
                          <a:effectLst/>
                        </a:rPr>
                        <a:t>Ph </a:t>
                      </a:r>
                      <a:r>
                        <a:rPr lang="en-GB" sz="800" b="1">
                          <a:effectLst/>
                          <a:sym typeface="Symbol" panose="05050102010706020507" pitchFamily="18" charset="2"/>
                        </a:rPr>
                        <a:t></a:t>
                      </a:r>
                      <a:r>
                        <a:rPr lang="en-GB" sz="800" b="1">
                          <a:effectLst/>
                        </a:rPr>
                        <a:t> H</a:t>
                      </a:r>
                      <a:r>
                        <a:rPr lang="en-GB" sz="800" b="1" baseline="-25000">
                          <a:effectLst/>
                        </a:rPr>
                        <a:t>2</a:t>
                      </a:r>
                      <a:r>
                        <a:rPr lang="en-GB" sz="800" b="1">
                          <a:effectLst/>
                        </a:rPr>
                        <a:t>P</a:t>
                      </a:r>
                      <a:r>
                        <a:rPr lang="ru-RU" sz="800" b="1">
                          <a:effectLst/>
                        </a:rPr>
                        <a:t>-(m-Pyr)</a:t>
                      </a:r>
                      <a:r>
                        <a:rPr lang="ru-RU" sz="800" b="1" baseline="-25000">
                          <a:effectLst/>
                        </a:rPr>
                        <a:t>4</a:t>
                      </a:r>
                      <a:endParaRPr lang="en-US" sz="700" b="1">
                        <a:effectLst/>
                      </a:endParaRPr>
                    </a:p>
                    <a:p>
                      <a:pPr>
                        <a:lnSpc>
                          <a:spcPts val="1000"/>
                        </a:lnSpc>
                        <a:spcAft>
                          <a:spcPts val="0"/>
                        </a:spcAft>
                      </a:pPr>
                      <a:r>
                        <a:rPr lang="en-GB" sz="800" b="1">
                          <a:effectLst/>
                        </a:rPr>
                        <a:t> </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tol</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ru-RU" sz="800" b="1">
                          <a:effectLst/>
                        </a:rPr>
                        <a:t>0.04</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ru-RU" sz="800" b="1">
                          <a:effectLst/>
                        </a:rPr>
                        <a:t>-</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680</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a:effectLst/>
                        </a:rPr>
                        <a:t>0.80</a:t>
                      </a:r>
                      <a:endParaRPr lang="en-US" sz="700" b="1">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dirty="0">
                          <a:effectLst/>
                        </a:rPr>
                        <a:t>-</a:t>
                      </a:r>
                      <a:endParaRPr lang="en-US" sz="700" b="1" dirty="0">
                        <a:effectLst/>
                        <a:latin typeface="Times New Roman" panose="02020603050405020304" pitchFamily="18" charset="0"/>
                        <a:ea typeface="Times New Roman" panose="02020603050405020304" pitchFamily="18" charset="0"/>
                      </a:endParaRPr>
                    </a:p>
                  </a:txBody>
                  <a:tcPr marL="17066" marR="17066" marT="0" marB="0"/>
                </a:tc>
                <a:tc>
                  <a:txBody>
                    <a:bodyPr/>
                    <a:lstStyle/>
                    <a:p>
                      <a:pPr algn="ctr">
                        <a:spcAft>
                          <a:spcPts val="0"/>
                        </a:spcAft>
                      </a:pPr>
                      <a:r>
                        <a:rPr lang="en-GB" sz="800" b="1" dirty="0">
                          <a:effectLst/>
                        </a:rPr>
                        <a:t>-</a:t>
                      </a:r>
                      <a:endParaRPr lang="en-US" sz="700" b="1" dirty="0">
                        <a:effectLst/>
                        <a:latin typeface="Times New Roman" panose="02020603050405020304" pitchFamily="18" charset="0"/>
                        <a:ea typeface="Times New Roman" panose="02020603050405020304" pitchFamily="18" charset="0"/>
                      </a:endParaRPr>
                    </a:p>
                  </a:txBody>
                  <a:tcPr marL="17066" marR="17066" marT="0" marB="0"/>
                </a:tc>
                <a:extLst>
                  <a:ext uri="{0D108BD9-81ED-4DB2-BD59-A6C34878D82A}">
                    <a16:rowId xmlns:a16="http://schemas.microsoft.com/office/drawing/2014/main" val="1792249188"/>
                  </a:ext>
                </a:extLst>
              </a:tr>
            </a:tbl>
          </a:graphicData>
        </a:graphic>
      </p:graphicFrame>
    </p:spTree>
    <p:extLst>
      <p:ext uri="{BB962C8B-B14F-4D97-AF65-F5344CB8AC3E}">
        <p14:creationId xmlns:p14="http://schemas.microsoft.com/office/powerpoint/2010/main" val="30315200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p:txBody>
          <a:bodyPr/>
          <a:lstStyle/>
          <a:p>
            <a:r>
              <a:rPr lang="ru-RU" smtClean="0"/>
              <a:t>Иваново - Кострома 2022</a:t>
            </a:r>
            <a:endParaRPr lang="ru-RU"/>
          </a:p>
        </p:txBody>
      </p:sp>
      <p:sp>
        <p:nvSpPr>
          <p:cNvPr id="5" name="Номер слайда 4"/>
          <p:cNvSpPr>
            <a:spLocks noGrp="1"/>
          </p:cNvSpPr>
          <p:nvPr>
            <p:ph type="sldNum" sz="quarter" idx="12"/>
          </p:nvPr>
        </p:nvSpPr>
        <p:spPr/>
        <p:txBody>
          <a:bodyPr/>
          <a:lstStyle/>
          <a:p>
            <a:fld id="{B51E79E0-58C0-40C4-B423-7D44CA879695}" type="slidenum">
              <a:rPr lang="ru-RU" smtClean="0"/>
              <a:pPr/>
              <a:t>22</a:t>
            </a:fld>
            <a:endParaRPr lang="ru-RU"/>
          </a:p>
        </p:txBody>
      </p:sp>
      <p:sp>
        <p:nvSpPr>
          <p:cNvPr id="2" name="Прямоугольник 1"/>
          <p:cNvSpPr/>
          <p:nvPr/>
        </p:nvSpPr>
        <p:spPr>
          <a:xfrm>
            <a:off x="611560" y="1124744"/>
            <a:ext cx="7848872" cy="4031873"/>
          </a:xfrm>
          <a:prstGeom prst="rect">
            <a:avLst/>
          </a:prstGeom>
        </p:spPr>
        <p:txBody>
          <a:bodyPr wrap="square">
            <a:spAutoFit/>
          </a:bodyPr>
          <a:lstStyle/>
          <a:p>
            <a:pPr indent="449580" algn="just">
              <a:spcAft>
                <a:spcPts val="0"/>
              </a:spcAft>
            </a:pPr>
            <a:r>
              <a:rPr lang="en-US" sz="2000" b="1" dirty="0">
                <a:latin typeface="Arial" panose="020B0604020202020204" pitchFamily="34" charset="0"/>
                <a:ea typeface="Times New Roman" panose="02020603050405020304" pitchFamily="18" charset="0"/>
                <a:cs typeface="Arial" panose="020B0604020202020204" pitchFamily="34" charset="0"/>
              </a:rPr>
              <a:t>The photophysical properties of Zn-porphyrin and Zn-</a:t>
            </a:r>
            <a:r>
              <a:rPr lang="en-US" sz="2000" b="1" dirty="0" err="1">
                <a:latin typeface="Arial" panose="020B0604020202020204" pitchFamily="34" charset="0"/>
                <a:ea typeface="Times New Roman" panose="02020603050405020304" pitchFamily="18" charset="0"/>
                <a:cs typeface="Arial" panose="020B0604020202020204" pitchFamily="34" charset="0"/>
              </a:rPr>
              <a:t>chlorin</a:t>
            </a:r>
            <a:r>
              <a:rPr lang="en-US" sz="2000" b="1" dirty="0">
                <a:latin typeface="Arial" panose="020B0604020202020204" pitchFamily="34" charset="0"/>
                <a:ea typeface="Times New Roman" panose="02020603050405020304" pitchFamily="18" charset="0"/>
                <a:cs typeface="Arial" panose="020B0604020202020204" pitchFamily="34" charset="0"/>
              </a:rPr>
              <a:t> chemical dimers are sensitive to the extra-ligation by pyridine. One of these properties is enhanced non-radiative T</a:t>
            </a:r>
            <a:r>
              <a:rPr lang="en-US" sz="2000" b="1" baseline="-25000" dirty="0">
                <a:latin typeface="Arial" panose="020B0604020202020204" pitchFamily="34" charset="0"/>
                <a:ea typeface="Times New Roman" panose="02020603050405020304" pitchFamily="18" charset="0"/>
                <a:cs typeface="Arial" panose="020B0604020202020204" pitchFamily="34" charset="0"/>
              </a:rPr>
              <a:t>1</a:t>
            </a:r>
            <a:r>
              <a:rPr lang="en-US" sz="2000" b="1"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000" b="1" dirty="0">
                <a:latin typeface="Arial" panose="020B0604020202020204" pitchFamily="34" charset="0"/>
                <a:ea typeface="Times New Roman" panose="02020603050405020304" pitchFamily="18" charset="0"/>
                <a:cs typeface="Arial" panose="020B0604020202020204" pitchFamily="34" charset="0"/>
              </a:rPr>
              <a:t>S</a:t>
            </a:r>
            <a:r>
              <a:rPr lang="en-US" sz="2000" b="1" baseline="-25000" dirty="0">
                <a:latin typeface="Arial" panose="020B0604020202020204" pitchFamily="34" charset="0"/>
                <a:ea typeface="Times New Roman" panose="02020603050405020304" pitchFamily="18" charset="0"/>
                <a:cs typeface="Arial" panose="020B0604020202020204" pitchFamily="34" charset="0"/>
              </a:rPr>
              <a:t>0</a:t>
            </a:r>
            <a:r>
              <a:rPr lang="en-US" sz="2000" b="1" dirty="0">
                <a:latin typeface="Arial" panose="020B0604020202020204" pitchFamily="34" charset="0"/>
                <a:ea typeface="Times New Roman" panose="02020603050405020304" pitchFamily="18" charset="0"/>
                <a:cs typeface="Arial" panose="020B0604020202020204" pitchFamily="34" charset="0"/>
              </a:rPr>
              <a:t> intersystem </a:t>
            </a:r>
            <a:r>
              <a:rPr lang="en-GB" sz="2000" b="1" dirty="0">
                <a:latin typeface="Arial" panose="020B0604020202020204" pitchFamily="34" charset="0"/>
                <a:ea typeface="Times New Roman" panose="02020603050405020304" pitchFamily="18" charset="0"/>
                <a:cs typeface="Arial" panose="020B0604020202020204" pitchFamily="34" charset="0"/>
              </a:rPr>
              <a:t>crossing (the most pronounced for dimers with higher lying T</a:t>
            </a:r>
            <a:r>
              <a:rPr lang="en-GB" sz="2000" b="1" baseline="-25000" dirty="0">
                <a:latin typeface="Arial" panose="020B0604020202020204" pitchFamily="34" charset="0"/>
                <a:ea typeface="Times New Roman" panose="02020603050405020304" pitchFamily="18" charset="0"/>
                <a:cs typeface="Arial" panose="020B0604020202020204" pitchFamily="34" charset="0"/>
              </a:rPr>
              <a:t>1</a:t>
            </a:r>
            <a:r>
              <a:rPr lang="en-GB" sz="2000" b="1" dirty="0">
                <a:latin typeface="Arial" panose="020B0604020202020204" pitchFamily="34" charset="0"/>
                <a:ea typeface="Times New Roman" panose="02020603050405020304" pitchFamily="18" charset="0"/>
                <a:cs typeface="Arial" panose="020B0604020202020204" pitchFamily="34" charset="0"/>
              </a:rPr>
              <a:t>-states) relative to the uncomplexed dimers. </a:t>
            </a:r>
            <a:r>
              <a:rPr lang="en-GB" sz="2000" b="1" dirty="0" smtClean="0">
                <a:latin typeface="Arial" panose="020B0604020202020204" pitchFamily="34" charset="0"/>
                <a:ea typeface="Times New Roman" panose="02020603050405020304" pitchFamily="18" charset="0"/>
                <a:cs typeface="Arial" panose="020B0604020202020204" pitchFamily="34" charset="0"/>
              </a:rPr>
              <a:t>The quenching is attributed to several reasons: accepting role of the extra-ligand vibrations, the enhanced spin-orbit coupling due to the singlet </a:t>
            </a:r>
            <a:r>
              <a:rPr lang="en-GB" sz="2000" b="1" dirty="0" smtClean="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GB" sz="2000" b="1" dirty="0" smtClean="0">
                <a:latin typeface="Arial" panose="020B0604020202020204" pitchFamily="34" charset="0"/>
                <a:ea typeface="Times New Roman" panose="02020603050405020304" pitchFamily="18" charset="0"/>
                <a:cs typeface="Arial" panose="020B0604020202020204" pitchFamily="34" charset="0"/>
              </a:rPr>
              <a:t>,</a:t>
            </a:r>
            <a:r>
              <a:rPr lang="en-GB" sz="2000" b="1" dirty="0" smtClean="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GB" sz="2000" b="1" baseline="30000" dirty="0" smtClean="0">
                <a:latin typeface="Arial" panose="020B0604020202020204" pitchFamily="34" charset="0"/>
                <a:ea typeface="Times New Roman" panose="02020603050405020304" pitchFamily="18" charset="0"/>
                <a:cs typeface="Arial" panose="020B0604020202020204" pitchFamily="34" charset="0"/>
              </a:rPr>
              <a:t>*</a:t>
            </a:r>
            <a:r>
              <a:rPr lang="en-GB" sz="2000" b="1" dirty="0" smtClean="0">
                <a:latin typeface="Arial" panose="020B0604020202020204" pitchFamily="34" charset="0"/>
                <a:ea typeface="Times New Roman" panose="02020603050405020304" pitchFamily="18" charset="0"/>
                <a:cs typeface="Arial" panose="020B0604020202020204" pitchFamily="34" charset="0"/>
              </a:rPr>
              <a:t> states energy lowering and the out-of-plane distortion of porphyrin macrocycle. </a:t>
            </a:r>
            <a:r>
              <a:rPr lang="en-GB" sz="2000" b="1" dirty="0" smtClean="0">
                <a:solidFill>
                  <a:srgbClr val="C00000"/>
                </a:solidFill>
                <a:latin typeface="Arial" panose="020B0604020202020204" pitchFamily="34" charset="0"/>
                <a:ea typeface="Times New Roman" panose="02020603050405020304" pitchFamily="18" charset="0"/>
                <a:cs typeface="Arial" panose="020B0604020202020204" pitchFamily="34" charset="0"/>
              </a:rPr>
              <a:t>At </a:t>
            </a:r>
            <a:r>
              <a:rPr lang="en-GB" sz="2000" b="1" dirty="0">
                <a:solidFill>
                  <a:srgbClr val="C00000"/>
                </a:solidFill>
                <a:latin typeface="Arial" panose="020B0604020202020204" pitchFamily="34" charset="0"/>
                <a:ea typeface="Times New Roman" panose="02020603050405020304" pitchFamily="18" charset="0"/>
                <a:cs typeface="Arial" panose="020B0604020202020204" pitchFamily="34" charset="0"/>
              </a:rPr>
              <a:t>293 K for pyridinated dimers it was shown that their T</a:t>
            </a:r>
            <a:r>
              <a:rPr lang="en-GB" sz="2000" b="1" baseline="-25000" dirty="0">
                <a:solidFill>
                  <a:srgbClr val="C00000"/>
                </a:solidFill>
                <a:latin typeface="Arial" panose="020B0604020202020204" pitchFamily="34" charset="0"/>
                <a:ea typeface="Times New Roman" panose="02020603050405020304" pitchFamily="18" charset="0"/>
                <a:cs typeface="Arial" panose="020B0604020202020204" pitchFamily="34" charset="0"/>
              </a:rPr>
              <a:t>1</a:t>
            </a:r>
            <a:r>
              <a:rPr lang="en-GB" sz="2000" b="1" dirty="0">
                <a:solidFill>
                  <a:srgbClr val="C00000"/>
                </a:solidFill>
                <a:latin typeface="Arial" panose="020B0604020202020204" pitchFamily="34" charset="0"/>
                <a:ea typeface="Times New Roman" panose="02020603050405020304" pitchFamily="18" charset="0"/>
                <a:cs typeface="Arial" panose="020B0604020202020204" pitchFamily="34" charset="0"/>
              </a:rPr>
              <a:t>-states quenching by molecular oxygen depends</a:t>
            </a:r>
            <a:r>
              <a:rPr lang="de-DE" sz="2000" b="1" dirty="0">
                <a:solidFill>
                  <a:srgbClr val="C00000"/>
                </a:solidFill>
                <a:latin typeface="Arial" panose="020B0604020202020204" pitchFamily="34" charset="0"/>
                <a:ea typeface="Times New Roman" panose="02020603050405020304" pitchFamily="18" charset="0"/>
                <a:cs typeface="Arial" panose="020B0604020202020204" pitchFamily="34" charset="0"/>
              </a:rPr>
              <a:t> on </a:t>
            </a:r>
            <a:r>
              <a:rPr lang="de-DE" sz="2000" b="1" dirty="0" err="1">
                <a:solidFill>
                  <a:srgbClr val="C00000"/>
                </a:solidFill>
                <a:latin typeface="Arial" panose="020B0604020202020204" pitchFamily="34" charset="0"/>
                <a:ea typeface="Times New Roman" panose="02020603050405020304" pitchFamily="18" charset="0"/>
                <a:cs typeface="Arial" panose="020B0604020202020204" pitchFamily="34" charset="0"/>
              </a:rPr>
              <a:t>the</a:t>
            </a:r>
            <a:r>
              <a:rPr lang="de-DE" sz="2000" b="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de-DE" sz="2000" b="1" dirty="0" err="1">
                <a:solidFill>
                  <a:srgbClr val="C00000"/>
                </a:solidFill>
                <a:latin typeface="Arial" panose="020B0604020202020204" pitchFamily="34" charset="0"/>
                <a:ea typeface="Times New Roman" panose="02020603050405020304" pitchFamily="18" charset="0"/>
                <a:cs typeface="Arial" panose="020B0604020202020204" pitchFamily="34" charset="0"/>
              </a:rPr>
              <a:t>spacer</a:t>
            </a:r>
            <a:r>
              <a:rPr lang="de-DE" sz="2000" b="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de-DE" sz="2000" b="1" dirty="0" err="1">
                <a:solidFill>
                  <a:srgbClr val="C00000"/>
                </a:solidFill>
                <a:latin typeface="Arial" panose="020B0604020202020204" pitchFamily="34" charset="0"/>
                <a:ea typeface="Times New Roman" panose="02020603050405020304" pitchFamily="18" charset="0"/>
                <a:cs typeface="Arial" panose="020B0604020202020204" pitchFamily="34" charset="0"/>
              </a:rPr>
              <a:t>flexibility</a:t>
            </a:r>
            <a:r>
              <a:rPr lang="de-DE" sz="2000" b="1" dirty="0">
                <a:solidFill>
                  <a:srgbClr val="C00000"/>
                </a:solidFill>
                <a:latin typeface="Arial" panose="020B0604020202020204" pitchFamily="34" charset="0"/>
                <a:ea typeface="Times New Roman" panose="02020603050405020304" pitchFamily="18" charset="0"/>
                <a:cs typeface="Arial" panose="020B0604020202020204" pitchFamily="34" charset="0"/>
              </a:rPr>
              <a:t> and </a:t>
            </a:r>
            <a:r>
              <a:rPr lang="de-DE" sz="2000" b="1" dirty="0" err="1">
                <a:solidFill>
                  <a:srgbClr val="C00000"/>
                </a:solidFill>
                <a:latin typeface="Arial" panose="020B0604020202020204" pitchFamily="34" charset="0"/>
                <a:ea typeface="Times New Roman" panose="02020603050405020304" pitchFamily="18" charset="0"/>
                <a:cs typeface="Arial" panose="020B0604020202020204" pitchFamily="34" charset="0"/>
              </a:rPr>
              <a:t>donor-acceptor</a:t>
            </a:r>
            <a:r>
              <a:rPr lang="de-DE" sz="2000" b="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de-DE" sz="2000" b="1" dirty="0" err="1">
                <a:solidFill>
                  <a:srgbClr val="C00000"/>
                </a:solidFill>
                <a:latin typeface="Arial" panose="020B0604020202020204" pitchFamily="34" charset="0"/>
                <a:ea typeface="Times New Roman" panose="02020603050405020304" pitchFamily="18" charset="0"/>
                <a:cs typeface="Arial" panose="020B0604020202020204" pitchFamily="34" charset="0"/>
              </a:rPr>
              <a:t>interactions</a:t>
            </a:r>
            <a:r>
              <a:rPr lang="de-DE" sz="2000" b="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de-DE" sz="2000" b="1" dirty="0" err="1">
                <a:solidFill>
                  <a:srgbClr val="C00000"/>
                </a:solidFill>
                <a:latin typeface="Arial" panose="020B0604020202020204" pitchFamily="34" charset="0"/>
                <a:ea typeface="Times New Roman" panose="02020603050405020304" pitchFamily="18" charset="0"/>
                <a:cs typeface="Arial" panose="020B0604020202020204" pitchFamily="34" charset="0"/>
              </a:rPr>
              <a:t>with</a:t>
            </a:r>
            <a:r>
              <a:rPr lang="de-DE" sz="2000" b="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de-DE" sz="2000" b="1" dirty="0" err="1">
                <a:solidFill>
                  <a:srgbClr val="C00000"/>
                </a:solidFill>
                <a:latin typeface="Arial" panose="020B0604020202020204" pitchFamily="34" charset="0"/>
                <a:ea typeface="Times New Roman" panose="02020603050405020304" pitchFamily="18" charset="0"/>
                <a:cs typeface="Arial" panose="020B0604020202020204" pitchFamily="34" charset="0"/>
              </a:rPr>
              <a:t>pyridine</a:t>
            </a:r>
            <a:r>
              <a:rPr lang="de-DE" sz="2000" b="1" dirty="0">
                <a:solidFill>
                  <a:srgbClr val="C00000"/>
                </a:solidFill>
                <a:latin typeface="Arial" panose="020B0604020202020204" pitchFamily="34" charset="0"/>
                <a:ea typeface="Times New Roman" panose="02020603050405020304" pitchFamily="18" charset="0"/>
                <a:cs typeface="Arial" panose="020B0604020202020204" pitchFamily="34" charset="0"/>
              </a:rPr>
              <a:t>.</a:t>
            </a:r>
            <a:endParaRPr lang="en-US" sz="2000" b="1" dirty="0">
              <a:solidFill>
                <a:srgbClr val="C00000"/>
              </a:solidFill>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en-GB" sz="1600" b="1" dirty="0">
                <a:latin typeface="Arial" panose="020B0604020202020204" pitchFamily="34" charset="0"/>
                <a:ea typeface="Times New Roman" panose="02020603050405020304" pitchFamily="18" charset="0"/>
                <a:cs typeface="Arial" panose="020B0604020202020204" pitchFamily="34" charset="0"/>
              </a:rPr>
              <a:t>	</a:t>
            </a:r>
            <a:endParaRPr lang="en-US" sz="1600" b="1"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873020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Нижний колонтитул 4"/>
          <p:cNvSpPr>
            <a:spLocks noGrp="1"/>
          </p:cNvSpPr>
          <p:nvPr>
            <p:ph type="ftr" sz="quarter" idx="11"/>
          </p:nvPr>
        </p:nvSpPr>
        <p:spPr/>
        <p:txBody>
          <a:bodyPr/>
          <a:lstStyle/>
          <a:p>
            <a:r>
              <a:rPr lang="ru-RU" altLang="en-US" smtClean="0"/>
              <a:t>Иваново - Кострома 2022</a:t>
            </a:r>
            <a:endParaRPr lang="ru-RU" altLang="en-US"/>
          </a:p>
        </p:txBody>
      </p:sp>
      <p:sp>
        <p:nvSpPr>
          <p:cNvPr id="310" name="Номер слайда 5"/>
          <p:cNvSpPr>
            <a:spLocks noGrp="1"/>
          </p:cNvSpPr>
          <p:nvPr>
            <p:ph type="sldNum" sz="quarter" idx="12"/>
          </p:nvPr>
        </p:nvSpPr>
        <p:spPr/>
        <p:txBody>
          <a:bodyPr/>
          <a:lstStyle/>
          <a:p>
            <a:fld id="{2E5FA5D1-7DD8-4AEC-9F4E-3F7B4A49919D}" type="slidenum">
              <a:rPr lang="ru-RU" altLang="en-US"/>
              <a:pPr/>
              <a:t>23</a:t>
            </a:fld>
            <a:endParaRPr lang="ru-RU" altLang="en-US"/>
          </a:p>
        </p:txBody>
      </p:sp>
      <p:grpSp>
        <p:nvGrpSpPr>
          <p:cNvPr id="607234" name="Group 2"/>
          <p:cNvGrpSpPr>
            <a:grpSpLocks noChangeAspect="1"/>
          </p:cNvGrpSpPr>
          <p:nvPr/>
        </p:nvGrpSpPr>
        <p:grpSpPr bwMode="auto">
          <a:xfrm>
            <a:off x="3125788" y="3330575"/>
            <a:ext cx="4351337" cy="2184400"/>
            <a:chOff x="1881" y="6601"/>
            <a:chExt cx="3846" cy="1819"/>
          </a:xfrm>
        </p:grpSpPr>
        <p:grpSp>
          <p:nvGrpSpPr>
            <p:cNvPr id="607235" name="Group 3"/>
            <p:cNvGrpSpPr>
              <a:grpSpLocks noChangeAspect="1"/>
            </p:cNvGrpSpPr>
            <p:nvPr/>
          </p:nvGrpSpPr>
          <p:grpSpPr bwMode="auto">
            <a:xfrm>
              <a:off x="4990" y="7241"/>
              <a:ext cx="737" cy="714"/>
              <a:chOff x="8584" y="7418"/>
              <a:chExt cx="736" cy="714"/>
            </a:xfrm>
          </p:grpSpPr>
          <p:pic>
            <p:nvPicPr>
              <p:cNvPr id="6072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2" y="7753"/>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2" y="7753"/>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3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2" y="7737"/>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3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2" y="7737"/>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4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9" y="7602"/>
                <a:ext cx="341"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4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79" y="7602"/>
                <a:ext cx="341"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42"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84" y="7569"/>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43"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84" y="7569"/>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44"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01" y="7434"/>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45"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01" y="7434"/>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46"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01" y="7418"/>
                <a:ext cx="341"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47"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01" y="7418"/>
                <a:ext cx="341"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07248" name="Group 16"/>
            <p:cNvGrpSpPr>
              <a:grpSpLocks noChangeAspect="1"/>
            </p:cNvGrpSpPr>
            <p:nvPr/>
          </p:nvGrpSpPr>
          <p:grpSpPr bwMode="auto">
            <a:xfrm>
              <a:off x="4196" y="6601"/>
              <a:ext cx="381" cy="829"/>
              <a:chOff x="9027" y="7794"/>
              <a:chExt cx="381" cy="829"/>
            </a:xfrm>
          </p:grpSpPr>
          <p:pic>
            <p:nvPicPr>
              <p:cNvPr id="607249" name="Picture 1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27" y="8125"/>
                <a:ext cx="342"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50" name="Picture 1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027" y="8125"/>
                <a:ext cx="342"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51" name="Picture 1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047" y="8244"/>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52" name="Picture 2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047" y="8244"/>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53" name="Picture 2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066" y="8141"/>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54" name="Picture 2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066" y="8141"/>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7255" name="Group 23"/>
              <p:cNvGrpSpPr>
                <a:grpSpLocks noChangeAspect="1"/>
              </p:cNvGrpSpPr>
              <p:nvPr/>
            </p:nvGrpSpPr>
            <p:grpSpPr bwMode="auto">
              <a:xfrm>
                <a:off x="9027" y="7794"/>
                <a:ext cx="381" cy="504"/>
                <a:chOff x="8450" y="5094"/>
                <a:chExt cx="381" cy="504"/>
              </a:xfrm>
            </p:grpSpPr>
            <p:pic>
              <p:nvPicPr>
                <p:cNvPr id="607256" name="Picture 2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450" y="5197"/>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57" name="Picture 2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450" y="5197"/>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58" name="Picture 26"/>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470" y="5094"/>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59" name="Picture 27"/>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470" y="5094"/>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60" name="Picture 28"/>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489" y="5219"/>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61" name="Picture 29"/>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489" y="5219"/>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607262" name="Group 30"/>
            <p:cNvGrpSpPr>
              <a:grpSpLocks noChangeAspect="1"/>
            </p:cNvGrpSpPr>
            <p:nvPr/>
          </p:nvGrpSpPr>
          <p:grpSpPr bwMode="auto">
            <a:xfrm>
              <a:off x="1881" y="7074"/>
              <a:ext cx="3227" cy="1057"/>
              <a:chOff x="6377" y="1646"/>
              <a:chExt cx="3227" cy="1057"/>
            </a:xfrm>
          </p:grpSpPr>
          <p:pic>
            <p:nvPicPr>
              <p:cNvPr id="607263" name="Picture 31"/>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092" y="1722"/>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64" name="Picture 32"/>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092" y="1722"/>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65" name="Picture 3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726" y="1706"/>
                <a:ext cx="341"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66" name="Picture 34"/>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726" y="1706"/>
                <a:ext cx="341"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67" name="Picture 3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375" y="1646"/>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68" name="Picture 36"/>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375" y="1646"/>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69" name="Picture 37"/>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8906" y="1749"/>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70" name="Picture 38"/>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8906" y="1749"/>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71" name="Picture 39"/>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9238" y="1787"/>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72" name="Picture 40"/>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9238" y="1787"/>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73" name="Picture 41"/>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8550" y="1727"/>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74" name="Picture 42"/>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8550" y="1727"/>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75" name="Picture 43"/>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8233" y="1689"/>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76" name="Picture 44"/>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8233" y="1689"/>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77" name="Picture 45"/>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8960" y="1846"/>
                <a:ext cx="322" cy="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78" name="Picture 46"/>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8960" y="1846"/>
                <a:ext cx="322" cy="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79" name="Picture 47"/>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9145" y="1862"/>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80" name="Picture 48"/>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9145" y="1862"/>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81" name="Picture 49"/>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8531" y="1830"/>
                <a:ext cx="322"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82" name="Picture 50"/>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8531" y="1830"/>
                <a:ext cx="322"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83" name="Picture 51"/>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8326" y="1803"/>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84" name="Picture 52"/>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8326" y="1803"/>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85" name="Picture 53"/>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7916" y="2079"/>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86" name="Picture 54"/>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7916" y="2079"/>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87" name="Picture 55"/>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7717" y="2090"/>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88" name="Picture 56"/>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7717" y="2090"/>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89" name="Picture 57"/>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9248" y="1949"/>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90" name="Picture 58"/>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9248" y="1949"/>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91" name="Picture 59"/>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8741" y="1890"/>
                <a:ext cx="351" cy="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92" name="Picture 60"/>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8741" y="1890"/>
                <a:ext cx="351" cy="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93" name="Picture 61"/>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8233" y="1906"/>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94" name="Picture 62"/>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8233" y="1906"/>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95" name="Picture 63"/>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8019" y="1911"/>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96" name="Picture 64"/>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8019" y="1911"/>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97" name="Picture 65"/>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7604" y="1927"/>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98" name="Picture 66"/>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7604" y="1927"/>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99" name="Picture 67"/>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7912" y="1743"/>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00" name="Picture 68"/>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7912" y="1743"/>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01" name="Picture 69"/>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7712" y="1754"/>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02" name="Picture 70"/>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7712" y="1754"/>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03" name="Picture 71"/>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9160" y="2036"/>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04" name="Picture 72"/>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9160" y="2036"/>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05" name="Picture 73"/>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8970" y="2047"/>
                <a:ext cx="321"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06" name="Picture 74"/>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8970" y="2047"/>
                <a:ext cx="321"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07" name="Picture 75"/>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8331" y="2009"/>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08" name="Picture 76"/>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8331" y="2009"/>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09" name="Picture 77"/>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8541" y="2030"/>
                <a:ext cx="321" cy="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10" name="Picture 78"/>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8541" y="2030"/>
                <a:ext cx="321" cy="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11" name="Picture 79"/>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9262" y="2144"/>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12" name="Picture 80"/>
              <p:cNvPicPr>
                <a:picLocks noChangeAspect="1" noChangeArrowheads="1"/>
              </p:cNvPicPr>
              <p:nvPr/>
            </p:nvPicPr>
            <p:blipFill>
              <a:blip r:embed="rId74">
                <a:extLst>
                  <a:ext uri="{28A0092B-C50C-407E-A947-70E740481C1C}">
                    <a14:useLocalDpi xmlns:a14="http://schemas.microsoft.com/office/drawing/2010/main" val="0"/>
                  </a:ext>
                </a:extLst>
              </a:blip>
              <a:srcRect/>
              <a:stretch>
                <a:fillRect/>
              </a:stretch>
            </p:blipFill>
            <p:spPr bwMode="auto">
              <a:xfrm>
                <a:off x="9262" y="2144"/>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13" name="Picture 81"/>
              <p:cNvPicPr>
                <a:picLocks noChangeAspect="1" noChangeArrowheads="1"/>
              </p:cNvPicPr>
              <p:nvPr/>
            </p:nvPicPr>
            <p:blipFill>
              <a:blip r:embed="rId75">
                <a:extLst>
                  <a:ext uri="{28A0092B-C50C-407E-A947-70E740481C1C}">
                    <a14:useLocalDpi xmlns:a14="http://schemas.microsoft.com/office/drawing/2010/main" val="0"/>
                  </a:ext>
                </a:extLst>
              </a:blip>
              <a:srcRect/>
              <a:stretch>
                <a:fillRect/>
              </a:stretch>
            </p:blipFill>
            <p:spPr bwMode="auto">
              <a:xfrm>
                <a:off x="8936" y="2149"/>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14" name="Picture 82"/>
              <p:cNvPicPr>
                <a:picLocks noChangeAspect="1" noChangeArrowheads="1"/>
              </p:cNvPicPr>
              <p:nvPr/>
            </p:nvPicPr>
            <p:blipFill>
              <a:blip r:embed="rId76">
                <a:extLst>
                  <a:ext uri="{28A0092B-C50C-407E-A947-70E740481C1C}">
                    <a14:useLocalDpi xmlns:a14="http://schemas.microsoft.com/office/drawing/2010/main" val="0"/>
                  </a:ext>
                </a:extLst>
              </a:blip>
              <a:srcRect/>
              <a:stretch>
                <a:fillRect/>
              </a:stretch>
            </p:blipFill>
            <p:spPr bwMode="auto">
              <a:xfrm>
                <a:off x="8936" y="2149"/>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15" name="Picture 83"/>
              <p:cNvPicPr>
                <a:picLocks noChangeAspect="1" noChangeArrowheads="1"/>
              </p:cNvPicPr>
              <p:nvPr/>
            </p:nvPicPr>
            <p:blipFill>
              <a:blip r:embed="rId77">
                <a:extLst>
                  <a:ext uri="{28A0092B-C50C-407E-A947-70E740481C1C}">
                    <a14:useLocalDpi xmlns:a14="http://schemas.microsoft.com/office/drawing/2010/main" val="0"/>
                  </a:ext>
                </a:extLst>
              </a:blip>
              <a:srcRect/>
              <a:stretch>
                <a:fillRect/>
              </a:stretch>
            </p:blipFill>
            <p:spPr bwMode="auto">
              <a:xfrm>
                <a:off x="8253" y="2133"/>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16" name="Picture 84"/>
              <p:cNvPicPr>
                <a:picLocks noChangeAspect="1" noChangeArrowheads="1"/>
              </p:cNvPicPr>
              <p:nvPr/>
            </p:nvPicPr>
            <p:blipFill>
              <a:blip r:embed="rId78">
                <a:extLst>
                  <a:ext uri="{28A0092B-C50C-407E-A947-70E740481C1C}">
                    <a14:useLocalDpi xmlns:a14="http://schemas.microsoft.com/office/drawing/2010/main" val="0"/>
                  </a:ext>
                </a:extLst>
              </a:blip>
              <a:srcRect/>
              <a:stretch>
                <a:fillRect/>
              </a:stretch>
            </p:blipFill>
            <p:spPr bwMode="auto">
              <a:xfrm>
                <a:off x="8253" y="2133"/>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17" name="Picture 85"/>
              <p:cNvPicPr>
                <a:picLocks noChangeAspect="1" noChangeArrowheads="1"/>
              </p:cNvPicPr>
              <p:nvPr/>
            </p:nvPicPr>
            <p:blipFill>
              <a:blip r:embed="rId79">
                <a:extLst>
                  <a:ext uri="{28A0092B-C50C-407E-A947-70E740481C1C}">
                    <a14:useLocalDpi xmlns:a14="http://schemas.microsoft.com/office/drawing/2010/main" val="0"/>
                  </a:ext>
                </a:extLst>
              </a:blip>
              <a:srcRect/>
              <a:stretch>
                <a:fillRect/>
              </a:stretch>
            </p:blipFill>
            <p:spPr bwMode="auto">
              <a:xfrm>
                <a:off x="8575" y="2139"/>
                <a:ext cx="341"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18" name="Picture 86"/>
              <p:cNvPicPr>
                <a:picLocks noChangeAspect="1" noChangeArrowheads="1"/>
              </p:cNvPicPr>
              <p:nvPr/>
            </p:nvPicPr>
            <p:blipFill>
              <a:blip r:embed="rId80">
                <a:extLst>
                  <a:ext uri="{28A0092B-C50C-407E-A947-70E740481C1C}">
                    <a14:useLocalDpi xmlns:a14="http://schemas.microsoft.com/office/drawing/2010/main" val="0"/>
                  </a:ext>
                </a:extLst>
              </a:blip>
              <a:srcRect/>
              <a:stretch>
                <a:fillRect/>
              </a:stretch>
            </p:blipFill>
            <p:spPr bwMode="auto">
              <a:xfrm>
                <a:off x="8575" y="2139"/>
                <a:ext cx="341"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19" name="Picture 87"/>
              <p:cNvPicPr>
                <a:picLocks noChangeAspect="1" noChangeArrowheads="1"/>
              </p:cNvPicPr>
              <p:nvPr/>
            </p:nvPicPr>
            <p:blipFill>
              <a:blip r:embed="rId81">
                <a:extLst>
                  <a:ext uri="{28A0092B-C50C-407E-A947-70E740481C1C}">
                    <a14:useLocalDpi xmlns:a14="http://schemas.microsoft.com/office/drawing/2010/main" val="0"/>
                  </a:ext>
                </a:extLst>
              </a:blip>
              <a:srcRect/>
              <a:stretch>
                <a:fillRect/>
              </a:stretch>
            </p:blipFill>
            <p:spPr bwMode="auto">
              <a:xfrm>
                <a:off x="9126" y="2214"/>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20" name="Picture 88"/>
              <p:cNvPicPr>
                <a:picLocks noChangeAspect="1" noChangeArrowheads="1"/>
              </p:cNvPicPr>
              <p:nvPr/>
            </p:nvPicPr>
            <p:blipFill>
              <a:blip r:embed="rId82">
                <a:extLst>
                  <a:ext uri="{28A0092B-C50C-407E-A947-70E740481C1C}">
                    <a14:useLocalDpi xmlns:a14="http://schemas.microsoft.com/office/drawing/2010/main" val="0"/>
                  </a:ext>
                </a:extLst>
              </a:blip>
              <a:srcRect/>
              <a:stretch>
                <a:fillRect/>
              </a:stretch>
            </p:blipFill>
            <p:spPr bwMode="auto">
              <a:xfrm>
                <a:off x="9126" y="2214"/>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21" name="Picture 89"/>
              <p:cNvPicPr>
                <a:picLocks noChangeAspect="1" noChangeArrowheads="1"/>
              </p:cNvPicPr>
              <p:nvPr/>
            </p:nvPicPr>
            <p:blipFill>
              <a:blip r:embed="rId83">
                <a:extLst>
                  <a:ext uri="{28A0092B-C50C-407E-A947-70E740481C1C}">
                    <a14:useLocalDpi xmlns:a14="http://schemas.microsoft.com/office/drawing/2010/main" val="0"/>
                  </a:ext>
                </a:extLst>
              </a:blip>
              <a:srcRect/>
              <a:stretch>
                <a:fillRect/>
              </a:stretch>
            </p:blipFill>
            <p:spPr bwMode="auto">
              <a:xfrm>
                <a:off x="8760" y="2193"/>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22" name="Picture 90"/>
              <p:cNvPicPr>
                <a:picLocks noChangeAspect="1" noChangeArrowheads="1"/>
              </p:cNvPicPr>
              <p:nvPr/>
            </p:nvPicPr>
            <p:blipFill>
              <a:blip r:embed="rId84">
                <a:extLst>
                  <a:ext uri="{28A0092B-C50C-407E-A947-70E740481C1C}">
                    <a14:useLocalDpi xmlns:a14="http://schemas.microsoft.com/office/drawing/2010/main" val="0"/>
                  </a:ext>
                </a:extLst>
              </a:blip>
              <a:srcRect/>
              <a:stretch>
                <a:fillRect/>
              </a:stretch>
            </p:blipFill>
            <p:spPr bwMode="auto">
              <a:xfrm>
                <a:off x="8760" y="2193"/>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23" name="Picture 91"/>
              <p:cNvPicPr>
                <a:picLocks noChangeAspect="1" noChangeArrowheads="1"/>
              </p:cNvPicPr>
              <p:nvPr/>
            </p:nvPicPr>
            <p:blipFill>
              <a:blip r:embed="rId85">
                <a:extLst>
                  <a:ext uri="{28A0092B-C50C-407E-A947-70E740481C1C}">
                    <a14:useLocalDpi xmlns:a14="http://schemas.microsoft.com/office/drawing/2010/main" val="0"/>
                  </a:ext>
                </a:extLst>
              </a:blip>
              <a:srcRect/>
              <a:stretch>
                <a:fillRect/>
              </a:stretch>
            </p:blipFill>
            <p:spPr bwMode="auto">
              <a:xfrm>
                <a:off x="8404" y="2209"/>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24" name="Picture 92"/>
              <p:cNvPicPr>
                <a:picLocks noChangeAspect="1" noChangeArrowheads="1"/>
              </p:cNvPicPr>
              <p:nvPr/>
            </p:nvPicPr>
            <p:blipFill>
              <a:blip r:embed="rId86">
                <a:extLst>
                  <a:ext uri="{28A0092B-C50C-407E-A947-70E740481C1C}">
                    <a14:useLocalDpi xmlns:a14="http://schemas.microsoft.com/office/drawing/2010/main" val="0"/>
                  </a:ext>
                </a:extLst>
              </a:blip>
              <a:srcRect/>
              <a:stretch>
                <a:fillRect/>
              </a:stretch>
            </p:blipFill>
            <p:spPr bwMode="auto">
              <a:xfrm>
                <a:off x="8404" y="2209"/>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7325" name="Group 93"/>
              <p:cNvGrpSpPr>
                <a:grpSpLocks noChangeAspect="1"/>
              </p:cNvGrpSpPr>
              <p:nvPr/>
            </p:nvGrpSpPr>
            <p:grpSpPr bwMode="auto">
              <a:xfrm rot="20640000">
                <a:off x="6377" y="1654"/>
                <a:ext cx="1359" cy="1049"/>
                <a:chOff x="6377" y="1503"/>
                <a:chExt cx="1359" cy="1049"/>
              </a:xfrm>
            </p:grpSpPr>
            <p:pic>
              <p:nvPicPr>
                <p:cNvPr id="607326" name="Picture 94"/>
                <p:cNvPicPr>
                  <a:picLocks noChangeAspect="1" noChangeArrowheads="1"/>
                </p:cNvPicPr>
                <p:nvPr/>
              </p:nvPicPr>
              <p:blipFill>
                <a:blip r:embed="rId87">
                  <a:extLst>
                    <a:ext uri="{28A0092B-C50C-407E-A947-70E740481C1C}">
                      <a14:useLocalDpi xmlns:a14="http://schemas.microsoft.com/office/drawing/2010/main" val="0"/>
                    </a:ext>
                  </a:extLst>
                </a:blip>
                <a:srcRect/>
                <a:stretch>
                  <a:fillRect/>
                </a:stretch>
              </p:blipFill>
              <p:spPr bwMode="auto">
                <a:xfrm>
                  <a:off x="7201" y="1691"/>
                  <a:ext cx="327"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27" name="Picture 95"/>
                <p:cNvPicPr>
                  <a:picLocks noChangeAspect="1" noChangeArrowheads="1"/>
                </p:cNvPicPr>
                <p:nvPr/>
              </p:nvPicPr>
              <p:blipFill>
                <a:blip r:embed="rId88">
                  <a:extLst>
                    <a:ext uri="{28A0092B-C50C-407E-A947-70E740481C1C}">
                      <a14:useLocalDpi xmlns:a14="http://schemas.microsoft.com/office/drawing/2010/main" val="0"/>
                    </a:ext>
                  </a:extLst>
                </a:blip>
                <a:srcRect/>
                <a:stretch>
                  <a:fillRect/>
                </a:stretch>
              </p:blipFill>
              <p:spPr bwMode="auto">
                <a:xfrm>
                  <a:off x="7201" y="1691"/>
                  <a:ext cx="327"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28" name="Picture 96"/>
                <p:cNvPicPr>
                  <a:picLocks noChangeAspect="1" noChangeArrowheads="1"/>
                </p:cNvPicPr>
                <p:nvPr/>
              </p:nvPicPr>
              <p:blipFill>
                <a:blip r:embed="rId89">
                  <a:extLst>
                    <a:ext uri="{28A0092B-C50C-407E-A947-70E740481C1C}">
                      <a14:useLocalDpi xmlns:a14="http://schemas.microsoft.com/office/drawing/2010/main" val="0"/>
                    </a:ext>
                  </a:extLst>
                </a:blip>
                <a:srcRect/>
                <a:stretch>
                  <a:fillRect/>
                </a:stretch>
              </p:blipFill>
              <p:spPr bwMode="auto">
                <a:xfrm>
                  <a:off x="6864" y="1577"/>
                  <a:ext cx="327"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29" name="Picture 97"/>
                <p:cNvPicPr>
                  <a:picLocks noChangeAspect="1" noChangeArrowheads="1"/>
                </p:cNvPicPr>
                <p:nvPr/>
              </p:nvPicPr>
              <p:blipFill>
                <a:blip r:embed="rId90">
                  <a:extLst>
                    <a:ext uri="{28A0092B-C50C-407E-A947-70E740481C1C}">
                      <a14:useLocalDpi xmlns:a14="http://schemas.microsoft.com/office/drawing/2010/main" val="0"/>
                    </a:ext>
                  </a:extLst>
                </a:blip>
                <a:srcRect/>
                <a:stretch>
                  <a:fillRect/>
                </a:stretch>
              </p:blipFill>
              <p:spPr bwMode="auto">
                <a:xfrm>
                  <a:off x="6864" y="1577"/>
                  <a:ext cx="327"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30" name="Picture 98"/>
                <p:cNvPicPr>
                  <a:picLocks noChangeAspect="1" noChangeArrowheads="1"/>
                </p:cNvPicPr>
                <p:nvPr/>
              </p:nvPicPr>
              <p:blipFill>
                <a:blip r:embed="rId91">
                  <a:extLst>
                    <a:ext uri="{28A0092B-C50C-407E-A947-70E740481C1C}">
                      <a14:useLocalDpi xmlns:a14="http://schemas.microsoft.com/office/drawing/2010/main" val="0"/>
                    </a:ext>
                  </a:extLst>
                </a:blip>
                <a:srcRect/>
                <a:stretch>
                  <a:fillRect/>
                </a:stretch>
              </p:blipFill>
              <p:spPr bwMode="auto">
                <a:xfrm>
                  <a:off x="7346" y="1792"/>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31" name="Picture 99"/>
                <p:cNvPicPr>
                  <a:picLocks noChangeAspect="1" noChangeArrowheads="1"/>
                </p:cNvPicPr>
                <p:nvPr/>
              </p:nvPicPr>
              <p:blipFill>
                <a:blip r:embed="rId92">
                  <a:extLst>
                    <a:ext uri="{28A0092B-C50C-407E-A947-70E740481C1C}">
                      <a14:useLocalDpi xmlns:a14="http://schemas.microsoft.com/office/drawing/2010/main" val="0"/>
                    </a:ext>
                  </a:extLst>
                </a:blip>
                <a:srcRect/>
                <a:stretch>
                  <a:fillRect/>
                </a:stretch>
              </p:blipFill>
              <p:spPr bwMode="auto">
                <a:xfrm>
                  <a:off x="7346" y="1792"/>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32" name="Picture 10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02" y="1503"/>
                  <a:ext cx="327"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33" name="Picture 101"/>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6502" y="1503"/>
                  <a:ext cx="327"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34" name="Picture 102"/>
                <p:cNvPicPr>
                  <a:picLocks noChangeAspect="1" noChangeArrowheads="1"/>
                </p:cNvPicPr>
                <p:nvPr/>
              </p:nvPicPr>
              <p:blipFill>
                <a:blip r:embed="rId94">
                  <a:extLst>
                    <a:ext uri="{28A0092B-C50C-407E-A947-70E740481C1C}">
                      <a14:useLocalDpi xmlns:a14="http://schemas.microsoft.com/office/drawing/2010/main" val="0"/>
                    </a:ext>
                  </a:extLst>
                </a:blip>
                <a:srcRect/>
                <a:stretch>
                  <a:fillRect/>
                </a:stretch>
              </p:blipFill>
              <p:spPr bwMode="auto">
                <a:xfrm>
                  <a:off x="7040" y="1664"/>
                  <a:ext cx="327"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35" name="Picture 103"/>
                <p:cNvPicPr>
                  <a:picLocks noChangeAspect="1" noChangeArrowheads="1"/>
                </p:cNvPicPr>
                <p:nvPr/>
              </p:nvPicPr>
              <p:blipFill>
                <a:blip r:embed="rId95">
                  <a:extLst>
                    <a:ext uri="{28A0092B-C50C-407E-A947-70E740481C1C}">
                      <a14:useLocalDpi xmlns:a14="http://schemas.microsoft.com/office/drawing/2010/main" val="0"/>
                    </a:ext>
                  </a:extLst>
                </a:blip>
                <a:srcRect/>
                <a:stretch>
                  <a:fillRect/>
                </a:stretch>
              </p:blipFill>
              <p:spPr bwMode="auto">
                <a:xfrm>
                  <a:off x="7040" y="1664"/>
                  <a:ext cx="327"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36" name="Picture 104"/>
                <p:cNvPicPr>
                  <a:picLocks noChangeAspect="1" noChangeArrowheads="1"/>
                </p:cNvPicPr>
                <p:nvPr/>
              </p:nvPicPr>
              <p:blipFill>
                <a:blip r:embed="rId96">
                  <a:extLst>
                    <a:ext uri="{28A0092B-C50C-407E-A947-70E740481C1C}">
                      <a14:useLocalDpi xmlns:a14="http://schemas.microsoft.com/office/drawing/2010/main" val="0"/>
                    </a:ext>
                  </a:extLst>
                </a:blip>
                <a:srcRect/>
                <a:stretch>
                  <a:fillRect/>
                </a:stretch>
              </p:blipFill>
              <p:spPr bwMode="auto">
                <a:xfrm>
                  <a:off x="6697" y="1574"/>
                  <a:ext cx="327"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37" name="Picture 105"/>
                <p:cNvPicPr>
                  <a:picLocks noChangeAspect="1" noChangeArrowheads="1"/>
                </p:cNvPicPr>
                <p:nvPr/>
              </p:nvPicPr>
              <p:blipFill>
                <a:blip r:embed="rId97">
                  <a:extLst>
                    <a:ext uri="{28A0092B-C50C-407E-A947-70E740481C1C}">
                      <a14:useLocalDpi xmlns:a14="http://schemas.microsoft.com/office/drawing/2010/main" val="0"/>
                    </a:ext>
                  </a:extLst>
                </a:blip>
                <a:srcRect/>
                <a:stretch>
                  <a:fillRect/>
                </a:stretch>
              </p:blipFill>
              <p:spPr bwMode="auto">
                <a:xfrm>
                  <a:off x="6697" y="1574"/>
                  <a:ext cx="327"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38" name="Picture 106"/>
                <p:cNvPicPr>
                  <a:picLocks noChangeAspect="1" noChangeArrowheads="1"/>
                </p:cNvPicPr>
                <p:nvPr/>
              </p:nvPicPr>
              <p:blipFill>
                <a:blip r:embed="rId98">
                  <a:extLst>
                    <a:ext uri="{28A0092B-C50C-407E-A947-70E740481C1C}">
                      <a14:useLocalDpi xmlns:a14="http://schemas.microsoft.com/office/drawing/2010/main" val="0"/>
                    </a:ext>
                  </a:extLst>
                </a:blip>
                <a:srcRect/>
                <a:stretch>
                  <a:fillRect/>
                </a:stretch>
              </p:blipFill>
              <p:spPr bwMode="auto">
                <a:xfrm>
                  <a:off x="6377" y="1528"/>
                  <a:ext cx="327"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39" name="Picture 107"/>
                <p:cNvPicPr>
                  <a:picLocks noChangeAspect="1" noChangeArrowheads="1"/>
                </p:cNvPicPr>
                <p:nvPr/>
              </p:nvPicPr>
              <p:blipFill>
                <a:blip r:embed="rId99">
                  <a:extLst>
                    <a:ext uri="{28A0092B-C50C-407E-A947-70E740481C1C}">
                      <a14:useLocalDpi xmlns:a14="http://schemas.microsoft.com/office/drawing/2010/main" val="0"/>
                    </a:ext>
                  </a:extLst>
                </a:blip>
                <a:srcRect/>
                <a:stretch>
                  <a:fillRect/>
                </a:stretch>
              </p:blipFill>
              <p:spPr bwMode="auto">
                <a:xfrm>
                  <a:off x="6377" y="1528"/>
                  <a:ext cx="327"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40" name="Picture 108"/>
                <p:cNvPicPr>
                  <a:picLocks noChangeAspect="1" noChangeArrowheads="1"/>
                </p:cNvPicPr>
                <p:nvPr/>
              </p:nvPicPr>
              <p:blipFill>
                <a:blip r:embed="rId100">
                  <a:extLst>
                    <a:ext uri="{28A0092B-C50C-407E-A947-70E740481C1C}">
                      <a14:useLocalDpi xmlns:a14="http://schemas.microsoft.com/office/drawing/2010/main" val="0"/>
                    </a:ext>
                  </a:extLst>
                </a:blip>
                <a:srcRect/>
                <a:stretch>
                  <a:fillRect/>
                </a:stretch>
              </p:blipFill>
              <p:spPr bwMode="auto">
                <a:xfrm>
                  <a:off x="7279" y="1837"/>
                  <a:ext cx="327"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41" name="Picture 109"/>
                <p:cNvPicPr>
                  <a:picLocks noChangeAspect="1" noChangeArrowheads="1"/>
                </p:cNvPicPr>
                <p:nvPr/>
              </p:nvPicPr>
              <p:blipFill>
                <a:blip r:embed="rId101">
                  <a:extLst>
                    <a:ext uri="{28A0092B-C50C-407E-A947-70E740481C1C}">
                      <a14:useLocalDpi xmlns:a14="http://schemas.microsoft.com/office/drawing/2010/main" val="0"/>
                    </a:ext>
                  </a:extLst>
                </a:blip>
                <a:srcRect/>
                <a:stretch>
                  <a:fillRect/>
                </a:stretch>
              </p:blipFill>
              <p:spPr bwMode="auto">
                <a:xfrm>
                  <a:off x="7279" y="1837"/>
                  <a:ext cx="327"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42" name="Picture 110"/>
                <p:cNvPicPr>
                  <a:picLocks noChangeAspect="1" noChangeArrowheads="1"/>
                </p:cNvPicPr>
                <p:nvPr/>
              </p:nvPicPr>
              <p:blipFill>
                <a:blip r:embed="rId102">
                  <a:extLst>
                    <a:ext uri="{28A0092B-C50C-407E-A947-70E740481C1C}">
                      <a14:useLocalDpi xmlns:a14="http://schemas.microsoft.com/office/drawing/2010/main" val="0"/>
                    </a:ext>
                  </a:extLst>
                </a:blip>
                <a:srcRect/>
                <a:stretch>
                  <a:fillRect/>
                </a:stretch>
              </p:blipFill>
              <p:spPr bwMode="auto">
                <a:xfrm>
                  <a:off x="7102" y="1768"/>
                  <a:ext cx="307"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43" name="Picture 111"/>
                <p:cNvPicPr>
                  <a:picLocks noChangeAspect="1" noChangeArrowheads="1"/>
                </p:cNvPicPr>
                <p:nvPr/>
              </p:nvPicPr>
              <p:blipFill>
                <a:blip r:embed="rId103">
                  <a:extLst>
                    <a:ext uri="{28A0092B-C50C-407E-A947-70E740481C1C}">
                      <a14:useLocalDpi xmlns:a14="http://schemas.microsoft.com/office/drawing/2010/main" val="0"/>
                    </a:ext>
                  </a:extLst>
                </a:blip>
                <a:srcRect/>
                <a:stretch>
                  <a:fillRect/>
                </a:stretch>
              </p:blipFill>
              <p:spPr bwMode="auto">
                <a:xfrm>
                  <a:off x="7102" y="1768"/>
                  <a:ext cx="307"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44" name="Picture 112"/>
                <p:cNvPicPr>
                  <a:picLocks noChangeAspect="1" noChangeArrowheads="1"/>
                </p:cNvPicPr>
                <p:nvPr/>
              </p:nvPicPr>
              <p:blipFill>
                <a:blip r:embed="rId104">
                  <a:extLst>
                    <a:ext uri="{28A0092B-C50C-407E-A947-70E740481C1C}">
                      <a14:useLocalDpi xmlns:a14="http://schemas.microsoft.com/office/drawing/2010/main" val="0"/>
                    </a:ext>
                  </a:extLst>
                </a:blip>
                <a:srcRect/>
                <a:stretch>
                  <a:fillRect/>
                </a:stretch>
              </p:blipFill>
              <p:spPr bwMode="auto">
                <a:xfrm>
                  <a:off x="6692" y="1654"/>
                  <a:ext cx="307"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45" name="Picture 113"/>
                <p:cNvPicPr>
                  <a:picLocks noChangeAspect="1" noChangeArrowheads="1"/>
                </p:cNvPicPr>
                <p:nvPr/>
              </p:nvPicPr>
              <p:blipFill>
                <a:blip r:embed="rId105">
                  <a:extLst>
                    <a:ext uri="{28A0092B-C50C-407E-A947-70E740481C1C}">
                      <a14:useLocalDpi xmlns:a14="http://schemas.microsoft.com/office/drawing/2010/main" val="0"/>
                    </a:ext>
                  </a:extLst>
                </a:blip>
                <a:srcRect/>
                <a:stretch>
                  <a:fillRect/>
                </a:stretch>
              </p:blipFill>
              <p:spPr bwMode="auto">
                <a:xfrm>
                  <a:off x="6692" y="1654"/>
                  <a:ext cx="307"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46" name="Picture 114"/>
                <p:cNvPicPr>
                  <a:picLocks noChangeAspect="1" noChangeArrowheads="1"/>
                </p:cNvPicPr>
                <p:nvPr/>
              </p:nvPicPr>
              <p:blipFill>
                <a:blip r:embed="rId106">
                  <a:extLst>
                    <a:ext uri="{28A0092B-C50C-407E-A947-70E740481C1C}">
                      <a14:useLocalDpi xmlns:a14="http://schemas.microsoft.com/office/drawing/2010/main" val="0"/>
                    </a:ext>
                  </a:extLst>
                </a:blip>
                <a:srcRect/>
                <a:stretch>
                  <a:fillRect/>
                </a:stretch>
              </p:blipFill>
              <p:spPr bwMode="auto">
                <a:xfrm>
                  <a:off x="6489" y="1620"/>
                  <a:ext cx="327"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47" name="Picture 115"/>
                <p:cNvPicPr>
                  <a:picLocks noChangeAspect="1" noChangeArrowheads="1"/>
                </p:cNvPicPr>
                <p:nvPr/>
              </p:nvPicPr>
              <p:blipFill>
                <a:blip r:embed="rId107">
                  <a:extLst>
                    <a:ext uri="{28A0092B-C50C-407E-A947-70E740481C1C}">
                      <a14:useLocalDpi xmlns:a14="http://schemas.microsoft.com/office/drawing/2010/main" val="0"/>
                    </a:ext>
                  </a:extLst>
                </a:blip>
                <a:srcRect/>
                <a:stretch>
                  <a:fillRect/>
                </a:stretch>
              </p:blipFill>
              <p:spPr bwMode="auto">
                <a:xfrm>
                  <a:off x="6489" y="1620"/>
                  <a:ext cx="327"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48" name="Picture 116"/>
                <p:cNvPicPr>
                  <a:picLocks noChangeAspect="1" noChangeArrowheads="1"/>
                </p:cNvPicPr>
                <p:nvPr/>
              </p:nvPicPr>
              <p:blipFill>
                <a:blip r:embed="rId108">
                  <a:extLst>
                    <a:ext uri="{28A0092B-C50C-407E-A947-70E740481C1C}">
                      <a14:useLocalDpi xmlns:a14="http://schemas.microsoft.com/office/drawing/2010/main" val="0"/>
                    </a:ext>
                  </a:extLst>
                </a:blip>
                <a:srcRect/>
                <a:stretch>
                  <a:fillRect/>
                </a:stretch>
              </p:blipFill>
              <p:spPr bwMode="auto">
                <a:xfrm>
                  <a:off x="7395" y="1922"/>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49" name="Picture 117"/>
                <p:cNvPicPr>
                  <a:picLocks noChangeAspect="1" noChangeArrowheads="1"/>
                </p:cNvPicPr>
                <p:nvPr/>
              </p:nvPicPr>
              <p:blipFill>
                <a:blip r:embed="rId109">
                  <a:extLst>
                    <a:ext uri="{28A0092B-C50C-407E-A947-70E740481C1C}">
                      <a14:useLocalDpi xmlns:a14="http://schemas.microsoft.com/office/drawing/2010/main" val="0"/>
                    </a:ext>
                  </a:extLst>
                </a:blip>
                <a:srcRect/>
                <a:stretch>
                  <a:fillRect/>
                </a:stretch>
              </p:blipFill>
              <p:spPr bwMode="auto">
                <a:xfrm>
                  <a:off x="7395" y="1922"/>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50" name="Picture 118"/>
                <p:cNvPicPr>
                  <a:picLocks noChangeAspect="1" noChangeArrowheads="1"/>
                </p:cNvPicPr>
                <p:nvPr/>
              </p:nvPicPr>
              <p:blipFill>
                <a:blip r:embed="rId110">
                  <a:extLst>
                    <a:ext uri="{28A0092B-C50C-407E-A947-70E740481C1C}">
                      <a14:useLocalDpi xmlns:a14="http://schemas.microsoft.com/office/drawing/2010/main" val="0"/>
                    </a:ext>
                  </a:extLst>
                </a:blip>
                <a:srcRect/>
                <a:stretch>
                  <a:fillRect/>
                </a:stretch>
              </p:blipFill>
              <p:spPr bwMode="auto">
                <a:xfrm>
                  <a:off x="6908" y="1749"/>
                  <a:ext cx="336" cy="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51" name="Picture 119"/>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6908" y="1749"/>
                  <a:ext cx="336" cy="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52" name="Picture 120"/>
                <p:cNvPicPr>
                  <a:picLocks noChangeAspect="1" noChangeArrowheads="1"/>
                </p:cNvPicPr>
                <p:nvPr/>
              </p:nvPicPr>
              <p:blipFill>
                <a:blip r:embed="rId111">
                  <a:extLst>
                    <a:ext uri="{28A0092B-C50C-407E-A947-70E740481C1C}">
                      <a14:useLocalDpi xmlns:a14="http://schemas.microsoft.com/office/drawing/2010/main" val="0"/>
                    </a:ext>
                  </a:extLst>
                </a:blip>
                <a:srcRect/>
                <a:stretch>
                  <a:fillRect/>
                </a:stretch>
              </p:blipFill>
              <p:spPr bwMode="auto">
                <a:xfrm>
                  <a:off x="6411" y="1691"/>
                  <a:ext cx="327"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53" name="Picture 121"/>
                <p:cNvPicPr>
                  <a:picLocks noChangeAspect="1" noChangeArrowheads="1"/>
                </p:cNvPicPr>
                <p:nvPr/>
              </p:nvPicPr>
              <p:blipFill>
                <a:blip r:embed="rId112">
                  <a:extLst>
                    <a:ext uri="{28A0092B-C50C-407E-A947-70E740481C1C}">
                      <a14:useLocalDpi xmlns:a14="http://schemas.microsoft.com/office/drawing/2010/main" val="0"/>
                    </a:ext>
                  </a:extLst>
                </a:blip>
                <a:srcRect/>
                <a:stretch>
                  <a:fillRect/>
                </a:stretch>
              </p:blipFill>
              <p:spPr bwMode="auto">
                <a:xfrm>
                  <a:off x="6411" y="1691"/>
                  <a:ext cx="327"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54" name="Picture 122"/>
                <p:cNvPicPr>
                  <a:picLocks noChangeAspect="1" noChangeArrowheads="1"/>
                </p:cNvPicPr>
                <p:nvPr/>
              </p:nvPicPr>
              <p:blipFill>
                <a:blip r:embed="rId113">
                  <a:extLst>
                    <a:ext uri="{28A0092B-C50C-407E-A947-70E740481C1C}">
                      <a14:useLocalDpi xmlns:a14="http://schemas.microsoft.com/office/drawing/2010/main" val="0"/>
                    </a:ext>
                  </a:extLst>
                </a:blip>
                <a:srcRect/>
                <a:stretch>
                  <a:fillRect/>
                </a:stretch>
              </p:blipFill>
              <p:spPr bwMode="auto">
                <a:xfrm>
                  <a:off x="7298" y="2010"/>
                  <a:ext cx="327"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55" name="Picture 123"/>
                <p:cNvPicPr>
                  <a:picLocks noChangeAspect="1" noChangeArrowheads="1"/>
                </p:cNvPicPr>
                <p:nvPr/>
              </p:nvPicPr>
              <p:blipFill>
                <a:blip r:embed="rId114">
                  <a:extLst>
                    <a:ext uri="{28A0092B-C50C-407E-A947-70E740481C1C}">
                      <a14:useLocalDpi xmlns:a14="http://schemas.microsoft.com/office/drawing/2010/main" val="0"/>
                    </a:ext>
                  </a:extLst>
                </a:blip>
                <a:srcRect/>
                <a:stretch>
                  <a:fillRect/>
                </a:stretch>
              </p:blipFill>
              <p:spPr bwMode="auto">
                <a:xfrm>
                  <a:off x="7298" y="2010"/>
                  <a:ext cx="327"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56" name="Picture 124"/>
                <p:cNvPicPr>
                  <a:picLocks noChangeAspect="1" noChangeArrowheads="1"/>
                </p:cNvPicPr>
                <p:nvPr/>
              </p:nvPicPr>
              <p:blipFill>
                <a:blip r:embed="rId115">
                  <a:extLst>
                    <a:ext uri="{28A0092B-C50C-407E-A947-70E740481C1C}">
                      <a14:useLocalDpi xmlns:a14="http://schemas.microsoft.com/office/drawing/2010/main" val="0"/>
                    </a:ext>
                  </a:extLst>
                </a:blip>
                <a:srcRect/>
                <a:stretch>
                  <a:fillRect/>
                </a:stretch>
              </p:blipFill>
              <p:spPr bwMode="auto">
                <a:xfrm>
                  <a:off x="7136" y="1957"/>
                  <a:ext cx="307"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57" name="Picture 125"/>
                <p:cNvPicPr>
                  <a:picLocks noChangeAspect="1" noChangeArrowheads="1"/>
                </p:cNvPicPr>
                <p:nvPr/>
              </p:nvPicPr>
              <p:blipFill>
                <a:blip r:embed="rId116">
                  <a:extLst>
                    <a:ext uri="{28A0092B-C50C-407E-A947-70E740481C1C}">
                      <a14:useLocalDpi xmlns:a14="http://schemas.microsoft.com/office/drawing/2010/main" val="0"/>
                    </a:ext>
                  </a:extLst>
                </a:blip>
                <a:srcRect/>
                <a:stretch>
                  <a:fillRect/>
                </a:stretch>
              </p:blipFill>
              <p:spPr bwMode="auto">
                <a:xfrm>
                  <a:off x="7136" y="1957"/>
                  <a:ext cx="307"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58" name="Picture 126"/>
                <p:cNvPicPr>
                  <a:picLocks noChangeAspect="1" noChangeArrowheads="1"/>
                </p:cNvPicPr>
                <p:nvPr/>
              </p:nvPicPr>
              <p:blipFill>
                <a:blip r:embed="rId117">
                  <a:extLst>
                    <a:ext uri="{28A0092B-C50C-407E-A947-70E740481C1C}">
                      <a14:useLocalDpi xmlns:a14="http://schemas.microsoft.com/office/drawing/2010/main" val="0"/>
                    </a:ext>
                  </a:extLst>
                </a:blip>
                <a:srcRect/>
                <a:stretch>
                  <a:fillRect/>
                </a:stretch>
              </p:blipFill>
              <p:spPr bwMode="auto">
                <a:xfrm>
                  <a:off x="7385" y="2171"/>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59" name="Picture 127"/>
                <p:cNvPicPr>
                  <a:picLocks noChangeAspect="1" noChangeArrowheads="1"/>
                </p:cNvPicPr>
                <p:nvPr/>
              </p:nvPicPr>
              <p:blipFill>
                <a:blip r:embed="rId118">
                  <a:extLst>
                    <a:ext uri="{28A0092B-C50C-407E-A947-70E740481C1C}">
                      <a14:useLocalDpi xmlns:a14="http://schemas.microsoft.com/office/drawing/2010/main" val="0"/>
                    </a:ext>
                  </a:extLst>
                </a:blip>
                <a:srcRect/>
                <a:stretch>
                  <a:fillRect/>
                </a:stretch>
              </p:blipFill>
              <p:spPr bwMode="auto">
                <a:xfrm>
                  <a:off x="7385" y="2171"/>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60" name="Picture 128"/>
                <p:cNvPicPr>
                  <a:picLocks noChangeAspect="1" noChangeArrowheads="1"/>
                </p:cNvPicPr>
                <p:nvPr/>
              </p:nvPicPr>
              <p:blipFill>
                <a:blip r:embed="rId119">
                  <a:extLst>
                    <a:ext uri="{28A0092B-C50C-407E-A947-70E740481C1C}">
                      <a14:useLocalDpi xmlns:a14="http://schemas.microsoft.com/office/drawing/2010/main" val="0"/>
                    </a:ext>
                  </a:extLst>
                </a:blip>
                <a:srcRect/>
                <a:stretch>
                  <a:fillRect/>
                </a:stretch>
              </p:blipFill>
              <p:spPr bwMode="auto">
                <a:xfrm>
                  <a:off x="6718" y="1853"/>
                  <a:ext cx="307"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61" name="Picture 129"/>
                <p:cNvPicPr>
                  <a:picLocks noChangeAspect="1" noChangeArrowheads="1"/>
                </p:cNvPicPr>
                <p:nvPr/>
              </p:nvPicPr>
              <p:blipFill>
                <a:blip r:embed="rId120">
                  <a:extLst>
                    <a:ext uri="{28A0092B-C50C-407E-A947-70E740481C1C}">
                      <a14:useLocalDpi xmlns:a14="http://schemas.microsoft.com/office/drawing/2010/main" val="0"/>
                    </a:ext>
                  </a:extLst>
                </a:blip>
                <a:srcRect/>
                <a:stretch>
                  <a:fillRect/>
                </a:stretch>
              </p:blipFill>
              <p:spPr bwMode="auto">
                <a:xfrm>
                  <a:off x="6718" y="1853"/>
                  <a:ext cx="307"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62" name="Picture 130"/>
                <p:cNvPicPr>
                  <a:picLocks noChangeAspect="1" noChangeArrowheads="1"/>
                </p:cNvPicPr>
                <p:nvPr/>
              </p:nvPicPr>
              <p:blipFill>
                <a:blip r:embed="rId121">
                  <a:extLst>
                    <a:ext uri="{28A0092B-C50C-407E-A947-70E740481C1C}">
                      <a14:useLocalDpi xmlns:a14="http://schemas.microsoft.com/office/drawing/2010/main" val="0"/>
                    </a:ext>
                  </a:extLst>
                </a:blip>
                <a:srcRect/>
                <a:stretch>
                  <a:fillRect/>
                </a:stretch>
              </p:blipFill>
              <p:spPr bwMode="auto">
                <a:xfrm>
                  <a:off x="6513" y="1794"/>
                  <a:ext cx="327"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63" name="Picture 131"/>
                <p:cNvPicPr>
                  <a:picLocks noChangeAspect="1" noChangeArrowheads="1"/>
                </p:cNvPicPr>
                <p:nvPr/>
              </p:nvPicPr>
              <p:blipFill>
                <a:blip r:embed="rId122">
                  <a:extLst>
                    <a:ext uri="{28A0092B-C50C-407E-A947-70E740481C1C}">
                      <a14:useLocalDpi xmlns:a14="http://schemas.microsoft.com/office/drawing/2010/main" val="0"/>
                    </a:ext>
                  </a:extLst>
                </a:blip>
                <a:srcRect/>
                <a:stretch>
                  <a:fillRect/>
                </a:stretch>
              </p:blipFill>
              <p:spPr bwMode="auto">
                <a:xfrm>
                  <a:off x="6513" y="1794"/>
                  <a:ext cx="327"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64" name="Picture 132"/>
                <p:cNvPicPr>
                  <a:picLocks noChangeAspect="1" noChangeArrowheads="1"/>
                </p:cNvPicPr>
                <p:nvPr/>
              </p:nvPicPr>
              <p:blipFill>
                <a:blip r:embed="rId123">
                  <a:extLst>
                    <a:ext uri="{28A0092B-C50C-407E-A947-70E740481C1C}">
                      <a14:useLocalDpi xmlns:a14="http://schemas.microsoft.com/office/drawing/2010/main" val="0"/>
                    </a:ext>
                  </a:extLst>
                </a:blip>
                <a:srcRect/>
                <a:stretch>
                  <a:fillRect/>
                </a:stretch>
              </p:blipFill>
              <p:spPr bwMode="auto">
                <a:xfrm>
                  <a:off x="7093" y="2054"/>
                  <a:ext cx="327"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65" name="Picture 133"/>
                <p:cNvPicPr>
                  <a:picLocks noChangeAspect="1" noChangeArrowheads="1"/>
                </p:cNvPicPr>
                <p:nvPr/>
              </p:nvPicPr>
              <p:blipFill>
                <a:blip r:embed="rId124">
                  <a:extLst>
                    <a:ext uri="{28A0092B-C50C-407E-A947-70E740481C1C}">
                      <a14:useLocalDpi xmlns:a14="http://schemas.microsoft.com/office/drawing/2010/main" val="0"/>
                    </a:ext>
                  </a:extLst>
                </a:blip>
                <a:srcRect/>
                <a:stretch>
                  <a:fillRect/>
                </a:stretch>
              </p:blipFill>
              <p:spPr bwMode="auto">
                <a:xfrm>
                  <a:off x="7093" y="2054"/>
                  <a:ext cx="327"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66" name="Picture 134"/>
                <p:cNvPicPr>
                  <a:picLocks noChangeAspect="1" noChangeArrowheads="1"/>
                </p:cNvPicPr>
                <p:nvPr/>
              </p:nvPicPr>
              <p:blipFill>
                <a:blip r:embed="rId125">
                  <a:extLst>
                    <a:ext uri="{28A0092B-C50C-407E-A947-70E740481C1C}">
                      <a14:useLocalDpi xmlns:a14="http://schemas.microsoft.com/office/drawing/2010/main" val="0"/>
                    </a:ext>
                  </a:extLst>
                </a:blip>
                <a:srcRect/>
                <a:stretch>
                  <a:fillRect/>
                </a:stretch>
              </p:blipFill>
              <p:spPr bwMode="auto">
                <a:xfrm>
                  <a:off x="7264" y="2189"/>
                  <a:ext cx="327"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67" name="Picture 135"/>
                <p:cNvPicPr>
                  <a:picLocks noChangeAspect="1" noChangeArrowheads="1"/>
                </p:cNvPicPr>
                <p:nvPr/>
              </p:nvPicPr>
              <p:blipFill>
                <a:blip r:embed="rId126">
                  <a:extLst>
                    <a:ext uri="{28A0092B-C50C-407E-A947-70E740481C1C}">
                      <a14:useLocalDpi xmlns:a14="http://schemas.microsoft.com/office/drawing/2010/main" val="0"/>
                    </a:ext>
                  </a:extLst>
                </a:blip>
                <a:srcRect/>
                <a:stretch>
                  <a:fillRect/>
                </a:stretch>
              </p:blipFill>
              <p:spPr bwMode="auto">
                <a:xfrm>
                  <a:off x="7264" y="2189"/>
                  <a:ext cx="327"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68" name="Picture 136"/>
                <p:cNvPicPr>
                  <a:picLocks noChangeAspect="1" noChangeArrowheads="1"/>
                </p:cNvPicPr>
                <p:nvPr/>
              </p:nvPicPr>
              <p:blipFill>
                <a:blip r:embed="rId127">
                  <a:extLst>
                    <a:ext uri="{28A0092B-C50C-407E-A947-70E740481C1C}">
                      <a14:useLocalDpi xmlns:a14="http://schemas.microsoft.com/office/drawing/2010/main" val="0"/>
                    </a:ext>
                  </a:extLst>
                </a:blip>
                <a:srcRect/>
                <a:stretch>
                  <a:fillRect/>
                </a:stretch>
              </p:blipFill>
              <p:spPr bwMode="auto">
                <a:xfrm>
                  <a:off x="6747" y="1961"/>
                  <a:ext cx="326"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69" name="Picture 137"/>
                <p:cNvPicPr>
                  <a:picLocks noChangeAspect="1" noChangeArrowheads="1"/>
                </p:cNvPicPr>
                <p:nvPr/>
              </p:nvPicPr>
              <p:blipFill>
                <a:blip r:embed="rId128">
                  <a:extLst>
                    <a:ext uri="{28A0092B-C50C-407E-A947-70E740481C1C}">
                      <a14:useLocalDpi xmlns:a14="http://schemas.microsoft.com/office/drawing/2010/main" val="0"/>
                    </a:ext>
                  </a:extLst>
                </a:blip>
                <a:srcRect/>
                <a:stretch>
                  <a:fillRect/>
                </a:stretch>
              </p:blipFill>
              <p:spPr bwMode="auto">
                <a:xfrm>
                  <a:off x="6748" y="1959"/>
                  <a:ext cx="33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70" name="Picture 138"/>
                <p:cNvPicPr>
                  <a:picLocks noChangeAspect="1" noChangeArrowheads="1"/>
                </p:cNvPicPr>
                <p:nvPr/>
              </p:nvPicPr>
              <p:blipFill>
                <a:blip r:embed="rId129">
                  <a:extLst>
                    <a:ext uri="{28A0092B-C50C-407E-A947-70E740481C1C}">
                      <a14:useLocalDpi xmlns:a14="http://schemas.microsoft.com/office/drawing/2010/main" val="0"/>
                    </a:ext>
                  </a:extLst>
                </a:blip>
                <a:srcRect/>
                <a:stretch>
                  <a:fillRect/>
                </a:stretch>
              </p:blipFill>
              <p:spPr bwMode="auto">
                <a:xfrm>
                  <a:off x="6430" y="1875"/>
                  <a:ext cx="327"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71" name="Picture 139"/>
                <p:cNvPicPr>
                  <a:picLocks noChangeAspect="1" noChangeArrowheads="1"/>
                </p:cNvPicPr>
                <p:nvPr/>
              </p:nvPicPr>
              <p:blipFill>
                <a:blip r:embed="rId130">
                  <a:extLst>
                    <a:ext uri="{28A0092B-C50C-407E-A947-70E740481C1C}">
                      <a14:useLocalDpi xmlns:a14="http://schemas.microsoft.com/office/drawing/2010/main" val="0"/>
                    </a:ext>
                  </a:extLst>
                </a:blip>
                <a:srcRect/>
                <a:stretch>
                  <a:fillRect/>
                </a:stretch>
              </p:blipFill>
              <p:spPr bwMode="auto">
                <a:xfrm>
                  <a:off x="6430" y="1875"/>
                  <a:ext cx="327"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72" name="Picture 140"/>
                <p:cNvPicPr>
                  <a:picLocks noChangeAspect="1" noChangeArrowheads="1"/>
                </p:cNvPicPr>
                <p:nvPr/>
              </p:nvPicPr>
              <p:blipFill>
                <a:blip r:embed="rId131">
                  <a:extLst>
                    <a:ext uri="{28A0092B-C50C-407E-A947-70E740481C1C}">
                      <a14:useLocalDpi xmlns:a14="http://schemas.microsoft.com/office/drawing/2010/main" val="0"/>
                    </a:ext>
                  </a:extLst>
                </a:blip>
                <a:srcRect/>
                <a:stretch>
                  <a:fillRect/>
                </a:stretch>
              </p:blipFill>
              <p:spPr bwMode="auto">
                <a:xfrm>
                  <a:off x="6928" y="2053"/>
                  <a:ext cx="326"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73" name="Picture 141"/>
                <p:cNvPicPr>
                  <a:picLocks noChangeAspect="1" noChangeArrowheads="1"/>
                </p:cNvPicPr>
                <p:nvPr/>
              </p:nvPicPr>
              <p:blipFill>
                <a:blip r:embed="rId132">
                  <a:extLst>
                    <a:ext uri="{28A0092B-C50C-407E-A947-70E740481C1C}">
                      <a14:useLocalDpi xmlns:a14="http://schemas.microsoft.com/office/drawing/2010/main" val="0"/>
                    </a:ext>
                  </a:extLst>
                </a:blip>
                <a:srcRect/>
                <a:stretch>
                  <a:fillRect/>
                </a:stretch>
              </p:blipFill>
              <p:spPr bwMode="auto">
                <a:xfrm>
                  <a:off x="6928" y="2053"/>
                  <a:ext cx="326"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74" name="Picture 142"/>
                <p:cNvPicPr>
                  <a:picLocks noChangeAspect="1" noChangeArrowheads="1"/>
                </p:cNvPicPr>
                <p:nvPr/>
              </p:nvPicPr>
              <p:blipFill>
                <a:blip r:embed="rId133">
                  <a:extLst>
                    <a:ext uri="{28A0092B-C50C-407E-A947-70E740481C1C}">
                      <a14:useLocalDpi xmlns:a14="http://schemas.microsoft.com/office/drawing/2010/main" val="0"/>
                    </a:ext>
                  </a:extLst>
                </a:blip>
                <a:srcRect/>
                <a:stretch>
                  <a:fillRect/>
                </a:stretch>
              </p:blipFill>
              <p:spPr bwMode="auto">
                <a:xfrm>
                  <a:off x="6572" y="1983"/>
                  <a:ext cx="327"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75" name="Picture 143"/>
                <p:cNvPicPr>
                  <a:picLocks noChangeAspect="1" noChangeArrowheads="1"/>
                </p:cNvPicPr>
                <p:nvPr/>
              </p:nvPicPr>
              <p:blipFill>
                <a:blip r:embed="rId134">
                  <a:extLst>
                    <a:ext uri="{28A0092B-C50C-407E-A947-70E740481C1C}">
                      <a14:useLocalDpi xmlns:a14="http://schemas.microsoft.com/office/drawing/2010/main" val="0"/>
                    </a:ext>
                  </a:extLst>
                </a:blip>
                <a:srcRect/>
                <a:stretch>
                  <a:fillRect/>
                </a:stretch>
              </p:blipFill>
              <p:spPr bwMode="auto">
                <a:xfrm>
                  <a:off x="6572" y="1983"/>
                  <a:ext cx="327"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607376" name="Group 144"/>
            <p:cNvGrpSpPr>
              <a:grpSpLocks noChangeAspect="1"/>
            </p:cNvGrpSpPr>
            <p:nvPr/>
          </p:nvGrpSpPr>
          <p:grpSpPr bwMode="auto">
            <a:xfrm>
              <a:off x="4253" y="7614"/>
              <a:ext cx="376" cy="806"/>
              <a:chOff x="8812" y="6163"/>
              <a:chExt cx="376" cy="806"/>
            </a:xfrm>
          </p:grpSpPr>
          <p:pic>
            <p:nvPicPr>
              <p:cNvPr id="607377" name="Picture 145"/>
              <p:cNvPicPr>
                <a:picLocks noChangeAspect="1" noChangeArrowheads="1"/>
              </p:cNvPicPr>
              <p:nvPr/>
            </p:nvPicPr>
            <p:blipFill>
              <a:blip r:embed="rId135">
                <a:extLst>
                  <a:ext uri="{28A0092B-C50C-407E-A947-70E740481C1C}">
                    <a14:useLocalDpi xmlns:a14="http://schemas.microsoft.com/office/drawing/2010/main" val="0"/>
                  </a:ext>
                </a:extLst>
              </a:blip>
              <a:srcRect/>
              <a:stretch>
                <a:fillRect/>
              </a:stretch>
            </p:blipFill>
            <p:spPr bwMode="auto">
              <a:xfrm>
                <a:off x="8812" y="6265"/>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78" name="Picture 146"/>
              <p:cNvPicPr>
                <a:picLocks noChangeAspect="1" noChangeArrowheads="1"/>
              </p:cNvPicPr>
              <p:nvPr/>
            </p:nvPicPr>
            <p:blipFill>
              <a:blip r:embed="rId136">
                <a:extLst>
                  <a:ext uri="{28A0092B-C50C-407E-A947-70E740481C1C}">
                    <a14:useLocalDpi xmlns:a14="http://schemas.microsoft.com/office/drawing/2010/main" val="0"/>
                  </a:ext>
                </a:extLst>
              </a:blip>
              <a:srcRect/>
              <a:stretch>
                <a:fillRect/>
              </a:stretch>
            </p:blipFill>
            <p:spPr bwMode="auto">
              <a:xfrm>
                <a:off x="8812" y="6265"/>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79" name="Picture 147"/>
              <p:cNvPicPr>
                <a:picLocks noChangeAspect="1" noChangeArrowheads="1"/>
              </p:cNvPicPr>
              <p:nvPr/>
            </p:nvPicPr>
            <p:blipFill>
              <a:blip r:embed="rId137">
                <a:extLst>
                  <a:ext uri="{28A0092B-C50C-407E-A947-70E740481C1C}">
                    <a14:useLocalDpi xmlns:a14="http://schemas.microsoft.com/office/drawing/2010/main" val="0"/>
                  </a:ext>
                </a:extLst>
              </a:blip>
              <a:srcRect/>
              <a:stretch>
                <a:fillRect/>
              </a:stretch>
            </p:blipFill>
            <p:spPr bwMode="auto">
              <a:xfrm>
                <a:off x="8827" y="6325"/>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80" name="Picture 148"/>
              <p:cNvPicPr>
                <a:picLocks noChangeAspect="1" noChangeArrowheads="1"/>
              </p:cNvPicPr>
              <p:nvPr/>
            </p:nvPicPr>
            <p:blipFill>
              <a:blip r:embed="rId138">
                <a:extLst>
                  <a:ext uri="{28A0092B-C50C-407E-A947-70E740481C1C}">
                    <a14:useLocalDpi xmlns:a14="http://schemas.microsoft.com/office/drawing/2010/main" val="0"/>
                  </a:ext>
                </a:extLst>
              </a:blip>
              <a:srcRect/>
              <a:stretch>
                <a:fillRect/>
              </a:stretch>
            </p:blipFill>
            <p:spPr bwMode="auto">
              <a:xfrm>
                <a:off x="8827" y="6325"/>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81" name="Picture 149"/>
              <p:cNvPicPr>
                <a:picLocks noChangeAspect="1" noChangeArrowheads="1"/>
              </p:cNvPicPr>
              <p:nvPr/>
            </p:nvPicPr>
            <p:blipFill>
              <a:blip r:embed="rId139">
                <a:extLst>
                  <a:ext uri="{28A0092B-C50C-407E-A947-70E740481C1C}">
                    <a14:useLocalDpi xmlns:a14="http://schemas.microsoft.com/office/drawing/2010/main" val="0"/>
                  </a:ext>
                </a:extLst>
              </a:blip>
              <a:srcRect/>
              <a:stretch>
                <a:fillRect/>
              </a:stretch>
            </p:blipFill>
            <p:spPr bwMode="auto">
              <a:xfrm>
                <a:off x="8827" y="6536"/>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82" name="Picture 150"/>
              <p:cNvPicPr>
                <a:picLocks noChangeAspect="1" noChangeArrowheads="1"/>
              </p:cNvPicPr>
              <p:nvPr/>
            </p:nvPicPr>
            <p:blipFill>
              <a:blip r:embed="rId140">
                <a:extLst>
                  <a:ext uri="{28A0092B-C50C-407E-A947-70E740481C1C}">
                    <a14:useLocalDpi xmlns:a14="http://schemas.microsoft.com/office/drawing/2010/main" val="0"/>
                  </a:ext>
                </a:extLst>
              </a:blip>
              <a:srcRect/>
              <a:stretch>
                <a:fillRect/>
              </a:stretch>
            </p:blipFill>
            <p:spPr bwMode="auto">
              <a:xfrm>
                <a:off x="8827" y="6536"/>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83" name="Picture 151"/>
              <p:cNvPicPr>
                <a:picLocks noChangeAspect="1" noChangeArrowheads="1"/>
              </p:cNvPicPr>
              <p:nvPr/>
            </p:nvPicPr>
            <p:blipFill>
              <a:blip r:embed="rId141">
                <a:extLst>
                  <a:ext uri="{28A0092B-C50C-407E-A947-70E740481C1C}">
                    <a14:useLocalDpi xmlns:a14="http://schemas.microsoft.com/office/drawing/2010/main" val="0"/>
                  </a:ext>
                </a:extLst>
              </a:blip>
              <a:srcRect/>
              <a:stretch>
                <a:fillRect/>
              </a:stretch>
            </p:blipFill>
            <p:spPr bwMode="auto">
              <a:xfrm>
                <a:off x="8832" y="6163"/>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84" name="Picture 152"/>
              <p:cNvPicPr>
                <a:picLocks noChangeAspect="1" noChangeArrowheads="1"/>
              </p:cNvPicPr>
              <p:nvPr/>
            </p:nvPicPr>
            <p:blipFill>
              <a:blip r:embed="rId142">
                <a:extLst>
                  <a:ext uri="{28A0092B-C50C-407E-A947-70E740481C1C}">
                    <a14:useLocalDpi xmlns:a14="http://schemas.microsoft.com/office/drawing/2010/main" val="0"/>
                  </a:ext>
                </a:extLst>
              </a:blip>
              <a:srcRect/>
              <a:stretch>
                <a:fillRect/>
              </a:stretch>
            </p:blipFill>
            <p:spPr bwMode="auto">
              <a:xfrm>
                <a:off x="8832" y="6163"/>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85" name="Picture 153"/>
              <p:cNvPicPr>
                <a:picLocks noChangeAspect="1" noChangeArrowheads="1"/>
              </p:cNvPicPr>
              <p:nvPr/>
            </p:nvPicPr>
            <p:blipFill>
              <a:blip r:embed="rId143">
                <a:extLst>
                  <a:ext uri="{28A0092B-C50C-407E-A947-70E740481C1C}">
                    <a14:useLocalDpi xmlns:a14="http://schemas.microsoft.com/office/drawing/2010/main" val="0"/>
                  </a:ext>
                </a:extLst>
              </a:blip>
              <a:srcRect/>
              <a:stretch>
                <a:fillRect/>
              </a:stretch>
            </p:blipFill>
            <p:spPr bwMode="auto">
              <a:xfrm>
                <a:off x="8837" y="6590"/>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86" name="Picture 154"/>
              <p:cNvPicPr>
                <a:picLocks noChangeAspect="1" noChangeArrowheads="1"/>
              </p:cNvPicPr>
              <p:nvPr/>
            </p:nvPicPr>
            <p:blipFill>
              <a:blip r:embed="rId144">
                <a:extLst>
                  <a:ext uri="{28A0092B-C50C-407E-A947-70E740481C1C}">
                    <a14:useLocalDpi xmlns:a14="http://schemas.microsoft.com/office/drawing/2010/main" val="0"/>
                  </a:ext>
                </a:extLst>
              </a:blip>
              <a:srcRect/>
              <a:stretch>
                <a:fillRect/>
              </a:stretch>
            </p:blipFill>
            <p:spPr bwMode="auto">
              <a:xfrm>
                <a:off x="8837" y="6590"/>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87" name="Picture 155"/>
              <p:cNvPicPr>
                <a:picLocks noChangeAspect="1" noChangeArrowheads="1"/>
              </p:cNvPicPr>
              <p:nvPr/>
            </p:nvPicPr>
            <p:blipFill>
              <a:blip r:embed="rId145">
                <a:extLst>
                  <a:ext uri="{28A0092B-C50C-407E-A947-70E740481C1C}">
                    <a14:useLocalDpi xmlns:a14="http://schemas.microsoft.com/office/drawing/2010/main" val="0"/>
                  </a:ext>
                </a:extLst>
              </a:blip>
              <a:srcRect/>
              <a:stretch>
                <a:fillRect/>
              </a:stretch>
            </p:blipFill>
            <p:spPr bwMode="auto">
              <a:xfrm>
                <a:off x="8842" y="6217"/>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88" name="Picture 156"/>
              <p:cNvPicPr>
                <a:picLocks noChangeAspect="1" noChangeArrowheads="1"/>
              </p:cNvPicPr>
              <p:nvPr/>
            </p:nvPicPr>
            <p:blipFill>
              <a:blip r:embed="rId146">
                <a:extLst>
                  <a:ext uri="{28A0092B-C50C-407E-A947-70E740481C1C}">
                    <a14:useLocalDpi xmlns:a14="http://schemas.microsoft.com/office/drawing/2010/main" val="0"/>
                  </a:ext>
                </a:extLst>
              </a:blip>
              <a:srcRect/>
              <a:stretch>
                <a:fillRect/>
              </a:stretch>
            </p:blipFill>
            <p:spPr bwMode="auto">
              <a:xfrm>
                <a:off x="8842" y="6217"/>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89" name="Picture 157"/>
              <p:cNvPicPr>
                <a:picLocks noChangeAspect="1" noChangeArrowheads="1"/>
              </p:cNvPicPr>
              <p:nvPr/>
            </p:nvPicPr>
            <p:blipFill>
              <a:blip r:embed="rId147">
                <a:extLst>
                  <a:ext uri="{28A0092B-C50C-407E-A947-70E740481C1C}">
                    <a14:useLocalDpi xmlns:a14="http://schemas.microsoft.com/office/drawing/2010/main" val="0"/>
                  </a:ext>
                </a:extLst>
              </a:blip>
              <a:srcRect/>
              <a:stretch>
                <a:fillRect/>
              </a:stretch>
            </p:blipFill>
            <p:spPr bwMode="auto">
              <a:xfrm>
                <a:off x="8846" y="6433"/>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90" name="Picture 158"/>
              <p:cNvPicPr>
                <a:picLocks noChangeAspect="1" noChangeArrowheads="1"/>
              </p:cNvPicPr>
              <p:nvPr/>
            </p:nvPicPr>
            <p:blipFill>
              <a:blip r:embed="rId148">
                <a:extLst>
                  <a:ext uri="{28A0092B-C50C-407E-A947-70E740481C1C}">
                    <a14:useLocalDpi xmlns:a14="http://schemas.microsoft.com/office/drawing/2010/main" val="0"/>
                  </a:ext>
                </a:extLst>
              </a:blip>
              <a:srcRect/>
              <a:stretch>
                <a:fillRect/>
              </a:stretch>
            </p:blipFill>
            <p:spPr bwMode="auto">
              <a:xfrm>
                <a:off x="8846" y="6433"/>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607391" name="Group 159"/>
          <p:cNvGrpSpPr>
            <a:grpSpLocks noChangeAspect="1"/>
          </p:cNvGrpSpPr>
          <p:nvPr/>
        </p:nvGrpSpPr>
        <p:grpSpPr bwMode="auto">
          <a:xfrm rot="21360000">
            <a:off x="3533775" y="2514600"/>
            <a:ext cx="2746375" cy="1963738"/>
            <a:chOff x="1809" y="4554"/>
            <a:chExt cx="2428" cy="1635"/>
          </a:xfrm>
        </p:grpSpPr>
        <p:pic>
          <p:nvPicPr>
            <p:cNvPr id="607392" name="Picture 16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98" y="4885"/>
              <a:ext cx="342"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93" name="Picture 16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98" y="4885"/>
              <a:ext cx="342"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94" name="Picture 16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98" y="4657"/>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95" name="Picture 16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98" y="4657"/>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96" name="Picture 16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18" y="5004"/>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97" name="Picture 16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18" y="5004"/>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98" name="Picture 166"/>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818" y="4554"/>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399" name="Picture 167"/>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818" y="4554"/>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00" name="Picture 16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837" y="4901"/>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01" name="Picture 16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37" y="4901"/>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02" name="Picture 170"/>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837" y="4679"/>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03" name="Picture 171"/>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837" y="4679"/>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04" name="Picture 172"/>
            <p:cNvPicPr>
              <a:picLocks noChangeAspect="1" noChangeArrowheads="1"/>
            </p:cNvPicPr>
            <p:nvPr/>
          </p:nvPicPr>
          <p:blipFill>
            <a:blip r:embed="rId149">
              <a:extLst>
                <a:ext uri="{28A0092B-C50C-407E-A947-70E740481C1C}">
                  <a14:useLocalDpi xmlns:a14="http://schemas.microsoft.com/office/drawing/2010/main" val="0"/>
                </a:ext>
              </a:extLst>
            </a:blip>
            <a:srcRect/>
            <a:stretch>
              <a:fillRect/>
            </a:stretch>
          </p:blipFill>
          <p:spPr bwMode="auto">
            <a:xfrm>
              <a:off x="2535" y="5199"/>
              <a:ext cx="234"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05" name="Picture 173"/>
            <p:cNvPicPr>
              <a:picLocks noChangeAspect="1" noChangeArrowheads="1"/>
            </p:cNvPicPr>
            <p:nvPr/>
          </p:nvPicPr>
          <p:blipFill>
            <a:blip r:embed="rId150">
              <a:extLst>
                <a:ext uri="{28A0092B-C50C-407E-A947-70E740481C1C}">
                  <a14:useLocalDpi xmlns:a14="http://schemas.microsoft.com/office/drawing/2010/main" val="0"/>
                </a:ext>
              </a:extLst>
            </a:blip>
            <a:srcRect/>
            <a:stretch>
              <a:fillRect/>
            </a:stretch>
          </p:blipFill>
          <p:spPr bwMode="auto">
            <a:xfrm>
              <a:off x="2535" y="5199"/>
              <a:ext cx="234"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06" name="Picture 174"/>
            <p:cNvPicPr>
              <a:picLocks noChangeAspect="1" noChangeArrowheads="1"/>
            </p:cNvPicPr>
            <p:nvPr/>
          </p:nvPicPr>
          <p:blipFill>
            <a:blip r:embed="rId151">
              <a:extLst>
                <a:ext uri="{28A0092B-C50C-407E-A947-70E740481C1C}">
                  <a14:useLocalDpi xmlns:a14="http://schemas.microsoft.com/office/drawing/2010/main" val="0"/>
                </a:ext>
              </a:extLst>
            </a:blip>
            <a:srcRect/>
            <a:stretch>
              <a:fillRect/>
            </a:stretch>
          </p:blipFill>
          <p:spPr bwMode="auto">
            <a:xfrm>
              <a:off x="3213" y="5079"/>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07" name="Picture 175"/>
            <p:cNvPicPr>
              <a:picLocks noChangeAspect="1" noChangeArrowheads="1"/>
            </p:cNvPicPr>
            <p:nvPr/>
          </p:nvPicPr>
          <p:blipFill>
            <a:blip r:embed="rId152">
              <a:extLst>
                <a:ext uri="{28A0092B-C50C-407E-A947-70E740481C1C}">
                  <a14:useLocalDpi xmlns:a14="http://schemas.microsoft.com/office/drawing/2010/main" val="0"/>
                </a:ext>
              </a:extLst>
            </a:blip>
            <a:srcRect/>
            <a:stretch>
              <a:fillRect/>
            </a:stretch>
          </p:blipFill>
          <p:spPr bwMode="auto">
            <a:xfrm>
              <a:off x="3213" y="5079"/>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08" name="Picture 176"/>
            <p:cNvPicPr>
              <a:picLocks noChangeAspect="1" noChangeArrowheads="1"/>
            </p:cNvPicPr>
            <p:nvPr/>
          </p:nvPicPr>
          <p:blipFill>
            <a:blip r:embed="rId153">
              <a:extLst>
                <a:ext uri="{28A0092B-C50C-407E-A947-70E740481C1C}">
                  <a14:useLocalDpi xmlns:a14="http://schemas.microsoft.com/office/drawing/2010/main" val="0"/>
                </a:ext>
              </a:extLst>
            </a:blip>
            <a:srcRect/>
            <a:stretch>
              <a:fillRect/>
            </a:stretch>
          </p:blipFill>
          <p:spPr bwMode="auto">
            <a:xfrm>
              <a:off x="2852" y="5025"/>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09" name="Picture 177"/>
            <p:cNvPicPr>
              <a:picLocks noChangeAspect="1" noChangeArrowheads="1"/>
            </p:cNvPicPr>
            <p:nvPr/>
          </p:nvPicPr>
          <p:blipFill>
            <a:blip r:embed="rId154">
              <a:extLst>
                <a:ext uri="{28A0092B-C50C-407E-A947-70E740481C1C}">
                  <a14:useLocalDpi xmlns:a14="http://schemas.microsoft.com/office/drawing/2010/main" val="0"/>
                </a:ext>
              </a:extLst>
            </a:blip>
            <a:srcRect/>
            <a:stretch>
              <a:fillRect/>
            </a:stretch>
          </p:blipFill>
          <p:spPr bwMode="auto">
            <a:xfrm>
              <a:off x="2852" y="5025"/>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10" name="Picture 178"/>
            <p:cNvPicPr>
              <a:picLocks noChangeAspect="1" noChangeArrowheads="1"/>
            </p:cNvPicPr>
            <p:nvPr/>
          </p:nvPicPr>
          <p:blipFill>
            <a:blip r:embed="rId155">
              <a:extLst>
                <a:ext uri="{28A0092B-C50C-407E-A947-70E740481C1C}">
                  <a14:useLocalDpi xmlns:a14="http://schemas.microsoft.com/office/drawing/2010/main" val="0"/>
                </a:ext>
              </a:extLst>
            </a:blip>
            <a:srcRect/>
            <a:stretch>
              <a:fillRect/>
            </a:stretch>
          </p:blipFill>
          <p:spPr bwMode="auto">
            <a:xfrm>
              <a:off x="2486" y="5047"/>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11" name="Picture 179"/>
            <p:cNvPicPr>
              <a:picLocks noChangeAspect="1" noChangeArrowheads="1"/>
            </p:cNvPicPr>
            <p:nvPr/>
          </p:nvPicPr>
          <p:blipFill>
            <a:blip r:embed="rId156">
              <a:extLst>
                <a:ext uri="{28A0092B-C50C-407E-A947-70E740481C1C}">
                  <a14:useLocalDpi xmlns:a14="http://schemas.microsoft.com/office/drawing/2010/main" val="0"/>
                </a:ext>
              </a:extLst>
            </a:blip>
            <a:srcRect/>
            <a:stretch>
              <a:fillRect/>
            </a:stretch>
          </p:blipFill>
          <p:spPr bwMode="auto">
            <a:xfrm>
              <a:off x="2486" y="5047"/>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12" name="Picture 180"/>
            <p:cNvPicPr>
              <a:picLocks noChangeAspect="1" noChangeArrowheads="1"/>
            </p:cNvPicPr>
            <p:nvPr/>
          </p:nvPicPr>
          <p:blipFill>
            <a:blip r:embed="rId157">
              <a:extLst>
                <a:ext uri="{28A0092B-C50C-407E-A947-70E740481C1C}">
                  <a14:useLocalDpi xmlns:a14="http://schemas.microsoft.com/office/drawing/2010/main" val="0"/>
                </a:ext>
              </a:extLst>
            </a:blip>
            <a:srcRect/>
            <a:stretch>
              <a:fillRect/>
            </a:stretch>
          </p:blipFill>
          <p:spPr bwMode="auto">
            <a:xfrm>
              <a:off x="3354" y="5188"/>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13" name="Picture 181"/>
            <p:cNvPicPr>
              <a:picLocks noChangeAspect="1" noChangeArrowheads="1"/>
            </p:cNvPicPr>
            <p:nvPr/>
          </p:nvPicPr>
          <p:blipFill>
            <a:blip r:embed="rId158">
              <a:extLst>
                <a:ext uri="{28A0092B-C50C-407E-A947-70E740481C1C}">
                  <a14:useLocalDpi xmlns:a14="http://schemas.microsoft.com/office/drawing/2010/main" val="0"/>
                </a:ext>
              </a:extLst>
            </a:blip>
            <a:srcRect/>
            <a:stretch>
              <a:fillRect/>
            </a:stretch>
          </p:blipFill>
          <p:spPr bwMode="auto">
            <a:xfrm>
              <a:off x="3354" y="5188"/>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14" name="Picture 182"/>
            <p:cNvPicPr>
              <a:picLocks noChangeAspect="1" noChangeArrowheads="1"/>
            </p:cNvPicPr>
            <p:nvPr/>
          </p:nvPicPr>
          <p:blipFill>
            <a:blip r:embed="rId159">
              <a:extLst>
                <a:ext uri="{28A0092B-C50C-407E-A947-70E740481C1C}">
                  <a14:useLocalDpi xmlns:a14="http://schemas.microsoft.com/office/drawing/2010/main" val="0"/>
                </a:ext>
              </a:extLst>
            </a:blip>
            <a:srcRect/>
            <a:stretch>
              <a:fillRect/>
            </a:stretch>
          </p:blipFill>
          <p:spPr bwMode="auto">
            <a:xfrm>
              <a:off x="3032" y="5090"/>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15" name="Picture 183"/>
            <p:cNvPicPr>
              <a:picLocks noChangeAspect="1" noChangeArrowheads="1"/>
            </p:cNvPicPr>
            <p:nvPr/>
          </p:nvPicPr>
          <p:blipFill>
            <a:blip r:embed="rId160">
              <a:extLst>
                <a:ext uri="{28A0092B-C50C-407E-A947-70E740481C1C}">
                  <a14:useLocalDpi xmlns:a14="http://schemas.microsoft.com/office/drawing/2010/main" val="0"/>
                </a:ext>
              </a:extLst>
            </a:blip>
            <a:srcRect/>
            <a:stretch>
              <a:fillRect/>
            </a:stretch>
          </p:blipFill>
          <p:spPr bwMode="auto">
            <a:xfrm>
              <a:off x="3032" y="5090"/>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16" name="Picture 184"/>
            <p:cNvPicPr>
              <a:picLocks noChangeAspect="1" noChangeArrowheads="1"/>
            </p:cNvPicPr>
            <p:nvPr/>
          </p:nvPicPr>
          <p:blipFill>
            <a:blip r:embed="rId161">
              <a:extLst>
                <a:ext uri="{28A0092B-C50C-407E-A947-70E740481C1C}">
                  <a14:useLocalDpi xmlns:a14="http://schemas.microsoft.com/office/drawing/2010/main" val="0"/>
                </a:ext>
              </a:extLst>
            </a:blip>
            <a:srcRect/>
            <a:stretch>
              <a:fillRect/>
            </a:stretch>
          </p:blipFill>
          <p:spPr bwMode="auto">
            <a:xfrm>
              <a:off x="2335" y="5328"/>
              <a:ext cx="234"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17" name="Picture 185"/>
            <p:cNvPicPr>
              <a:picLocks noChangeAspect="1" noChangeArrowheads="1"/>
            </p:cNvPicPr>
            <p:nvPr/>
          </p:nvPicPr>
          <p:blipFill>
            <a:blip r:embed="rId150">
              <a:extLst>
                <a:ext uri="{28A0092B-C50C-407E-A947-70E740481C1C}">
                  <a14:useLocalDpi xmlns:a14="http://schemas.microsoft.com/office/drawing/2010/main" val="0"/>
                </a:ext>
              </a:extLst>
            </a:blip>
            <a:srcRect/>
            <a:stretch>
              <a:fillRect/>
            </a:stretch>
          </p:blipFill>
          <p:spPr bwMode="auto">
            <a:xfrm>
              <a:off x="2335" y="5328"/>
              <a:ext cx="234"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18" name="Picture 186"/>
            <p:cNvPicPr>
              <a:picLocks noChangeAspect="1" noChangeArrowheads="1"/>
            </p:cNvPicPr>
            <p:nvPr/>
          </p:nvPicPr>
          <p:blipFill>
            <a:blip r:embed="rId162">
              <a:extLst>
                <a:ext uri="{28A0092B-C50C-407E-A947-70E740481C1C}">
                  <a14:useLocalDpi xmlns:a14="http://schemas.microsoft.com/office/drawing/2010/main" val="0"/>
                </a:ext>
              </a:extLst>
            </a:blip>
            <a:srcRect/>
            <a:stretch>
              <a:fillRect/>
            </a:stretch>
          </p:blipFill>
          <p:spPr bwMode="auto">
            <a:xfrm>
              <a:off x="2677" y="5074"/>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19" name="Picture 187"/>
            <p:cNvPicPr>
              <a:picLocks noChangeAspect="1" noChangeArrowheads="1"/>
            </p:cNvPicPr>
            <p:nvPr/>
          </p:nvPicPr>
          <p:blipFill>
            <a:blip r:embed="rId163">
              <a:extLst>
                <a:ext uri="{28A0092B-C50C-407E-A947-70E740481C1C}">
                  <a14:useLocalDpi xmlns:a14="http://schemas.microsoft.com/office/drawing/2010/main" val="0"/>
                </a:ext>
              </a:extLst>
            </a:blip>
            <a:srcRect/>
            <a:stretch>
              <a:fillRect/>
            </a:stretch>
          </p:blipFill>
          <p:spPr bwMode="auto">
            <a:xfrm>
              <a:off x="2677" y="5074"/>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20" name="Picture 188"/>
            <p:cNvPicPr>
              <a:picLocks noChangeAspect="1" noChangeArrowheads="1"/>
            </p:cNvPicPr>
            <p:nvPr/>
          </p:nvPicPr>
          <p:blipFill>
            <a:blip r:embed="rId164">
              <a:extLst>
                <a:ext uri="{28A0092B-C50C-407E-A947-70E740481C1C}">
                  <a14:useLocalDpi xmlns:a14="http://schemas.microsoft.com/office/drawing/2010/main" val="0"/>
                </a:ext>
              </a:extLst>
            </a:blip>
            <a:srcRect/>
            <a:stretch>
              <a:fillRect/>
            </a:stretch>
          </p:blipFill>
          <p:spPr bwMode="auto">
            <a:xfrm>
              <a:off x="2355" y="5134"/>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21" name="Picture 189"/>
            <p:cNvPicPr>
              <a:picLocks noChangeAspect="1" noChangeArrowheads="1"/>
            </p:cNvPicPr>
            <p:nvPr/>
          </p:nvPicPr>
          <p:blipFill>
            <a:blip r:embed="rId165">
              <a:extLst>
                <a:ext uri="{28A0092B-C50C-407E-A947-70E740481C1C}">
                  <a14:useLocalDpi xmlns:a14="http://schemas.microsoft.com/office/drawing/2010/main" val="0"/>
                </a:ext>
              </a:extLst>
            </a:blip>
            <a:srcRect/>
            <a:stretch>
              <a:fillRect/>
            </a:stretch>
          </p:blipFill>
          <p:spPr bwMode="auto">
            <a:xfrm>
              <a:off x="2355" y="5134"/>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22" name="Picture 190"/>
            <p:cNvPicPr>
              <a:picLocks noChangeAspect="1" noChangeArrowheads="1"/>
            </p:cNvPicPr>
            <p:nvPr/>
          </p:nvPicPr>
          <p:blipFill>
            <a:blip r:embed="rId166">
              <a:extLst>
                <a:ext uri="{28A0092B-C50C-407E-A947-70E740481C1C}">
                  <a14:useLocalDpi xmlns:a14="http://schemas.microsoft.com/office/drawing/2010/main" val="0"/>
                </a:ext>
              </a:extLst>
            </a:blip>
            <a:srcRect/>
            <a:stretch>
              <a:fillRect/>
            </a:stretch>
          </p:blipFill>
          <p:spPr bwMode="auto">
            <a:xfrm>
              <a:off x="3730" y="5783"/>
              <a:ext cx="322"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23" name="Picture 191"/>
            <p:cNvPicPr>
              <a:picLocks noChangeAspect="1" noChangeArrowheads="1"/>
            </p:cNvPicPr>
            <p:nvPr/>
          </p:nvPicPr>
          <p:blipFill>
            <a:blip r:embed="rId167">
              <a:extLst>
                <a:ext uri="{28A0092B-C50C-407E-A947-70E740481C1C}">
                  <a14:useLocalDpi xmlns:a14="http://schemas.microsoft.com/office/drawing/2010/main" val="0"/>
                </a:ext>
              </a:extLst>
            </a:blip>
            <a:srcRect/>
            <a:stretch>
              <a:fillRect/>
            </a:stretch>
          </p:blipFill>
          <p:spPr bwMode="auto">
            <a:xfrm>
              <a:off x="3730" y="5783"/>
              <a:ext cx="322"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24" name="Picture 192"/>
            <p:cNvPicPr>
              <a:picLocks noChangeAspect="1" noChangeArrowheads="1"/>
            </p:cNvPicPr>
            <p:nvPr/>
          </p:nvPicPr>
          <p:blipFill>
            <a:blip r:embed="rId168">
              <a:extLst>
                <a:ext uri="{28A0092B-C50C-407E-A947-70E740481C1C}">
                  <a14:useLocalDpi xmlns:a14="http://schemas.microsoft.com/office/drawing/2010/main" val="0"/>
                </a:ext>
              </a:extLst>
            </a:blip>
            <a:srcRect/>
            <a:stretch>
              <a:fillRect/>
            </a:stretch>
          </p:blipFill>
          <p:spPr bwMode="auto">
            <a:xfrm>
              <a:off x="3271" y="5258"/>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25" name="Picture 193"/>
            <p:cNvPicPr>
              <a:picLocks noChangeAspect="1" noChangeArrowheads="1"/>
            </p:cNvPicPr>
            <p:nvPr/>
          </p:nvPicPr>
          <p:blipFill>
            <a:blip r:embed="rId169">
              <a:extLst>
                <a:ext uri="{28A0092B-C50C-407E-A947-70E740481C1C}">
                  <a14:useLocalDpi xmlns:a14="http://schemas.microsoft.com/office/drawing/2010/main" val="0"/>
                </a:ext>
              </a:extLst>
            </a:blip>
            <a:srcRect/>
            <a:stretch>
              <a:fillRect/>
            </a:stretch>
          </p:blipFill>
          <p:spPr bwMode="auto">
            <a:xfrm>
              <a:off x="3271" y="5258"/>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26" name="Picture 194"/>
            <p:cNvPicPr>
              <a:picLocks noChangeAspect="1" noChangeArrowheads="1"/>
            </p:cNvPicPr>
            <p:nvPr/>
          </p:nvPicPr>
          <p:blipFill>
            <a:blip r:embed="rId170">
              <a:extLst>
                <a:ext uri="{28A0092B-C50C-407E-A947-70E740481C1C}">
                  <a14:useLocalDpi xmlns:a14="http://schemas.microsoft.com/office/drawing/2010/main" val="0"/>
                </a:ext>
              </a:extLst>
            </a:blip>
            <a:srcRect/>
            <a:stretch>
              <a:fillRect/>
            </a:stretch>
          </p:blipFill>
          <p:spPr bwMode="auto">
            <a:xfrm>
              <a:off x="3091" y="5199"/>
              <a:ext cx="322"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27" name="Picture 195"/>
            <p:cNvPicPr>
              <a:picLocks noChangeAspect="1" noChangeArrowheads="1"/>
            </p:cNvPicPr>
            <p:nvPr/>
          </p:nvPicPr>
          <p:blipFill>
            <a:blip r:embed="rId171">
              <a:extLst>
                <a:ext uri="{28A0092B-C50C-407E-A947-70E740481C1C}">
                  <a14:useLocalDpi xmlns:a14="http://schemas.microsoft.com/office/drawing/2010/main" val="0"/>
                </a:ext>
              </a:extLst>
            </a:blip>
            <a:srcRect/>
            <a:stretch>
              <a:fillRect/>
            </a:stretch>
          </p:blipFill>
          <p:spPr bwMode="auto">
            <a:xfrm>
              <a:off x="3091" y="5199"/>
              <a:ext cx="322"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28" name="Picture 196"/>
            <p:cNvPicPr>
              <a:picLocks noChangeAspect="1" noChangeArrowheads="1"/>
            </p:cNvPicPr>
            <p:nvPr/>
          </p:nvPicPr>
          <p:blipFill>
            <a:blip r:embed="rId172">
              <a:extLst>
                <a:ext uri="{28A0092B-C50C-407E-A947-70E740481C1C}">
                  <a14:useLocalDpi xmlns:a14="http://schemas.microsoft.com/office/drawing/2010/main" val="0"/>
                </a:ext>
              </a:extLst>
            </a:blip>
            <a:srcRect/>
            <a:stretch>
              <a:fillRect/>
            </a:stretch>
          </p:blipFill>
          <p:spPr bwMode="auto">
            <a:xfrm>
              <a:off x="3886" y="5669"/>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29" name="Picture 197"/>
            <p:cNvPicPr>
              <a:picLocks noChangeAspect="1" noChangeArrowheads="1"/>
            </p:cNvPicPr>
            <p:nvPr/>
          </p:nvPicPr>
          <p:blipFill>
            <a:blip r:embed="rId173">
              <a:extLst>
                <a:ext uri="{28A0092B-C50C-407E-A947-70E740481C1C}">
                  <a14:useLocalDpi xmlns:a14="http://schemas.microsoft.com/office/drawing/2010/main" val="0"/>
                </a:ext>
              </a:extLst>
            </a:blip>
            <a:srcRect/>
            <a:stretch>
              <a:fillRect/>
            </a:stretch>
          </p:blipFill>
          <p:spPr bwMode="auto">
            <a:xfrm>
              <a:off x="3886" y="5669"/>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30" name="Picture 198"/>
            <p:cNvPicPr>
              <a:picLocks noChangeAspect="1" noChangeArrowheads="1"/>
            </p:cNvPicPr>
            <p:nvPr/>
          </p:nvPicPr>
          <p:blipFill>
            <a:blip r:embed="rId174">
              <a:extLst>
                <a:ext uri="{28A0092B-C50C-407E-A947-70E740481C1C}">
                  <a14:useLocalDpi xmlns:a14="http://schemas.microsoft.com/office/drawing/2010/main" val="0"/>
                </a:ext>
              </a:extLst>
            </a:blip>
            <a:srcRect/>
            <a:stretch>
              <a:fillRect/>
            </a:stretch>
          </p:blipFill>
          <p:spPr bwMode="auto">
            <a:xfrm>
              <a:off x="3554" y="5675"/>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31" name="Picture 199"/>
            <p:cNvPicPr>
              <a:picLocks noChangeAspect="1" noChangeArrowheads="1"/>
            </p:cNvPicPr>
            <p:nvPr/>
          </p:nvPicPr>
          <p:blipFill>
            <a:blip r:embed="rId175">
              <a:extLst>
                <a:ext uri="{28A0092B-C50C-407E-A947-70E740481C1C}">
                  <a14:useLocalDpi xmlns:a14="http://schemas.microsoft.com/office/drawing/2010/main" val="0"/>
                </a:ext>
              </a:extLst>
            </a:blip>
            <a:srcRect/>
            <a:stretch>
              <a:fillRect/>
            </a:stretch>
          </p:blipFill>
          <p:spPr bwMode="auto">
            <a:xfrm>
              <a:off x="3554" y="5675"/>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32" name="Picture 200"/>
            <p:cNvPicPr>
              <a:picLocks noChangeAspect="1" noChangeArrowheads="1"/>
            </p:cNvPicPr>
            <p:nvPr/>
          </p:nvPicPr>
          <p:blipFill>
            <a:blip r:embed="rId176">
              <a:extLst>
                <a:ext uri="{28A0092B-C50C-407E-A947-70E740481C1C}">
                  <a14:useLocalDpi xmlns:a14="http://schemas.microsoft.com/office/drawing/2010/main" val="0"/>
                </a:ext>
              </a:extLst>
            </a:blip>
            <a:srcRect/>
            <a:stretch>
              <a:fillRect/>
            </a:stretch>
          </p:blipFill>
          <p:spPr bwMode="auto">
            <a:xfrm>
              <a:off x="2672" y="5171"/>
              <a:ext cx="321" cy="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33" name="Picture 201"/>
            <p:cNvPicPr>
              <a:picLocks noChangeAspect="1" noChangeArrowheads="1"/>
            </p:cNvPicPr>
            <p:nvPr/>
          </p:nvPicPr>
          <p:blipFill>
            <a:blip r:embed="rId177">
              <a:extLst>
                <a:ext uri="{28A0092B-C50C-407E-A947-70E740481C1C}">
                  <a14:useLocalDpi xmlns:a14="http://schemas.microsoft.com/office/drawing/2010/main" val="0"/>
                </a:ext>
              </a:extLst>
            </a:blip>
            <a:srcRect/>
            <a:stretch>
              <a:fillRect/>
            </a:stretch>
          </p:blipFill>
          <p:spPr bwMode="auto">
            <a:xfrm>
              <a:off x="2672" y="5171"/>
              <a:ext cx="321" cy="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34" name="Picture 202"/>
            <p:cNvPicPr>
              <a:picLocks noChangeAspect="1" noChangeArrowheads="1"/>
            </p:cNvPicPr>
            <p:nvPr/>
          </p:nvPicPr>
          <p:blipFill>
            <a:blip r:embed="rId178">
              <a:extLst>
                <a:ext uri="{28A0092B-C50C-407E-A947-70E740481C1C}">
                  <a14:useLocalDpi xmlns:a14="http://schemas.microsoft.com/office/drawing/2010/main" val="0"/>
                </a:ext>
              </a:extLst>
            </a:blip>
            <a:srcRect/>
            <a:stretch>
              <a:fillRect/>
            </a:stretch>
          </p:blipFill>
          <p:spPr bwMode="auto">
            <a:xfrm>
              <a:off x="2462" y="5209"/>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35" name="Picture 203"/>
            <p:cNvPicPr>
              <a:picLocks noChangeAspect="1" noChangeArrowheads="1"/>
            </p:cNvPicPr>
            <p:nvPr/>
          </p:nvPicPr>
          <p:blipFill>
            <a:blip r:embed="rId179">
              <a:extLst>
                <a:ext uri="{28A0092B-C50C-407E-A947-70E740481C1C}">
                  <a14:useLocalDpi xmlns:a14="http://schemas.microsoft.com/office/drawing/2010/main" val="0"/>
                </a:ext>
              </a:extLst>
            </a:blip>
            <a:srcRect/>
            <a:stretch>
              <a:fillRect/>
            </a:stretch>
          </p:blipFill>
          <p:spPr bwMode="auto">
            <a:xfrm>
              <a:off x="2462" y="5209"/>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36" name="Picture 204"/>
            <p:cNvPicPr>
              <a:picLocks noChangeAspect="1" noChangeArrowheads="1"/>
            </p:cNvPicPr>
            <p:nvPr/>
          </p:nvPicPr>
          <p:blipFill>
            <a:blip r:embed="rId180">
              <a:extLst>
                <a:ext uri="{28A0092B-C50C-407E-A947-70E740481C1C}">
                  <a14:useLocalDpi xmlns:a14="http://schemas.microsoft.com/office/drawing/2010/main" val="0"/>
                </a:ext>
              </a:extLst>
            </a:blip>
            <a:srcRect/>
            <a:stretch>
              <a:fillRect/>
            </a:stretch>
          </p:blipFill>
          <p:spPr bwMode="auto">
            <a:xfrm>
              <a:off x="3896" y="5458"/>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37" name="Picture 205"/>
            <p:cNvPicPr>
              <a:picLocks noChangeAspect="1" noChangeArrowheads="1"/>
            </p:cNvPicPr>
            <p:nvPr/>
          </p:nvPicPr>
          <p:blipFill>
            <a:blip r:embed="rId181">
              <a:extLst>
                <a:ext uri="{28A0092B-C50C-407E-A947-70E740481C1C}">
                  <a14:useLocalDpi xmlns:a14="http://schemas.microsoft.com/office/drawing/2010/main" val="0"/>
                </a:ext>
              </a:extLst>
            </a:blip>
            <a:srcRect/>
            <a:stretch>
              <a:fillRect/>
            </a:stretch>
          </p:blipFill>
          <p:spPr bwMode="auto">
            <a:xfrm>
              <a:off x="3896" y="5458"/>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38" name="Picture 206"/>
            <p:cNvPicPr>
              <a:picLocks noChangeAspect="1" noChangeArrowheads="1"/>
            </p:cNvPicPr>
            <p:nvPr/>
          </p:nvPicPr>
          <p:blipFill>
            <a:blip r:embed="rId182">
              <a:extLst>
                <a:ext uri="{28A0092B-C50C-407E-A947-70E740481C1C}">
                  <a14:useLocalDpi xmlns:a14="http://schemas.microsoft.com/office/drawing/2010/main" val="0"/>
                </a:ext>
              </a:extLst>
            </a:blip>
            <a:srcRect/>
            <a:stretch>
              <a:fillRect/>
            </a:stretch>
          </p:blipFill>
          <p:spPr bwMode="auto">
            <a:xfrm>
              <a:off x="3549" y="5464"/>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39" name="Picture 207"/>
            <p:cNvPicPr>
              <a:picLocks noChangeAspect="1" noChangeArrowheads="1"/>
            </p:cNvPicPr>
            <p:nvPr/>
          </p:nvPicPr>
          <p:blipFill>
            <a:blip r:embed="rId183">
              <a:extLst>
                <a:ext uri="{28A0092B-C50C-407E-A947-70E740481C1C}">
                  <a14:useLocalDpi xmlns:a14="http://schemas.microsoft.com/office/drawing/2010/main" val="0"/>
                </a:ext>
              </a:extLst>
            </a:blip>
            <a:srcRect/>
            <a:stretch>
              <a:fillRect/>
            </a:stretch>
          </p:blipFill>
          <p:spPr bwMode="auto">
            <a:xfrm>
              <a:off x="3549" y="5464"/>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40" name="Picture 208"/>
            <p:cNvPicPr>
              <a:picLocks noChangeAspect="1" noChangeArrowheads="1"/>
            </p:cNvPicPr>
            <p:nvPr/>
          </p:nvPicPr>
          <p:blipFill>
            <a:blip r:embed="rId184">
              <a:extLst>
                <a:ext uri="{28A0092B-C50C-407E-A947-70E740481C1C}">
                  <a14:useLocalDpi xmlns:a14="http://schemas.microsoft.com/office/drawing/2010/main" val="0"/>
                </a:ext>
              </a:extLst>
            </a:blip>
            <a:srcRect/>
            <a:stretch>
              <a:fillRect/>
            </a:stretch>
          </p:blipFill>
          <p:spPr bwMode="auto">
            <a:xfrm>
              <a:off x="3037" y="5285"/>
              <a:ext cx="234"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41" name="Picture 209"/>
            <p:cNvPicPr>
              <a:picLocks noChangeAspect="1" noChangeArrowheads="1"/>
            </p:cNvPicPr>
            <p:nvPr/>
          </p:nvPicPr>
          <p:blipFill>
            <a:blip r:embed="rId185">
              <a:extLst>
                <a:ext uri="{28A0092B-C50C-407E-A947-70E740481C1C}">
                  <a14:useLocalDpi xmlns:a14="http://schemas.microsoft.com/office/drawing/2010/main" val="0"/>
                </a:ext>
              </a:extLst>
            </a:blip>
            <a:srcRect/>
            <a:stretch>
              <a:fillRect/>
            </a:stretch>
          </p:blipFill>
          <p:spPr bwMode="auto">
            <a:xfrm>
              <a:off x="3037" y="5285"/>
              <a:ext cx="234"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42" name="Picture 210"/>
            <p:cNvPicPr>
              <a:picLocks noChangeAspect="1" noChangeArrowheads="1"/>
            </p:cNvPicPr>
            <p:nvPr/>
          </p:nvPicPr>
          <p:blipFill>
            <a:blip r:embed="rId186">
              <a:extLst>
                <a:ext uri="{28A0092B-C50C-407E-A947-70E740481C1C}">
                  <a14:useLocalDpi xmlns:a14="http://schemas.microsoft.com/office/drawing/2010/main" val="0"/>
                </a:ext>
              </a:extLst>
            </a:blip>
            <a:srcRect/>
            <a:stretch>
              <a:fillRect/>
            </a:stretch>
          </p:blipFill>
          <p:spPr bwMode="auto">
            <a:xfrm>
              <a:off x="3725" y="5356"/>
              <a:ext cx="341"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43" name="Picture 211"/>
            <p:cNvPicPr>
              <a:picLocks noChangeAspect="1" noChangeArrowheads="1"/>
            </p:cNvPicPr>
            <p:nvPr/>
          </p:nvPicPr>
          <p:blipFill>
            <a:blip r:embed="rId187">
              <a:extLst>
                <a:ext uri="{28A0092B-C50C-407E-A947-70E740481C1C}">
                  <a14:useLocalDpi xmlns:a14="http://schemas.microsoft.com/office/drawing/2010/main" val="0"/>
                </a:ext>
              </a:extLst>
            </a:blip>
            <a:srcRect/>
            <a:stretch>
              <a:fillRect/>
            </a:stretch>
          </p:blipFill>
          <p:spPr bwMode="auto">
            <a:xfrm>
              <a:off x="3725" y="5356"/>
              <a:ext cx="341"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44" name="Picture 212"/>
            <p:cNvPicPr>
              <a:picLocks noChangeAspect="1" noChangeArrowheads="1"/>
            </p:cNvPicPr>
            <p:nvPr/>
          </p:nvPicPr>
          <p:blipFill>
            <a:blip r:embed="rId188">
              <a:extLst>
                <a:ext uri="{28A0092B-C50C-407E-A947-70E740481C1C}">
                  <a14:useLocalDpi xmlns:a14="http://schemas.microsoft.com/office/drawing/2010/main" val="0"/>
                </a:ext>
              </a:extLst>
            </a:blip>
            <a:srcRect/>
            <a:stretch>
              <a:fillRect/>
            </a:stretch>
          </p:blipFill>
          <p:spPr bwMode="auto">
            <a:xfrm>
              <a:off x="1960" y="5659"/>
              <a:ext cx="322"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45" name="Picture 213"/>
            <p:cNvPicPr>
              <a:picLocks noChangeAspect="1" noChangeArrowheads="1"/>
            </p:cNvPicPr>
            <p:nvPr/>
          </p:nvPicPr>
          <p:blipFill>
            <a:blip r:embed="rId189">
              <a:extLst>
                <a:ext uri="{28A0092B-C50C-407E-A947-70E740481C1C}">
                  <a14:useLocalDpi xmlns:a14="http://schemas.microsoft.com/office/drawing/2010/main" val="0"/>
                </a:ext>
              </a:extLst>
            </a:blip>
            <a:srcRect/>
            <a:stretch>
              <a:fillRect/>
            </a:stretch>
          </p:blipFill>
          <p:spPr bwMode="auto">
            <a:xfrm>
              <a:off x="1960" y="5659"/>
              <a:ext cx="322"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46" name="Picture 214"/>
            <p:cNvPicPr>
              <a:picLocks noChangeAspect="1" noChangeArrowheads="1"/>
            </p:cNvPicPr>
            <p:nvPr/>
          </p:nvPicPr>
          <p:blipFill>
            <a:blip r:embed="rId190">
              <a:extLst>
                <a:ext uri="{28A0092B-C50C-407E-A947-70E740481C1C}">
                  <a14:useLocalDpi xmlns:a14="http://schemas.microsoft.com/office/drawing/2010/main" val="0"/>
                </a:ext>
              </a:extLst>
            </a:blip>
            <a:srcRect/>
            <a:stretch>
              <a:fillRect/>
            </a:stretch>
          </p:blipFill>
          <p:spPr bwMode="auto">
            <a:xfrm>
              <a:off x="3364" y="5372"/>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47" name="Picture 215"/>
            <p:cNvPicPr>
              <a:picLocks noChangeAspect="1" noChangeArrowheads="1"/>
            </p:cNvPicPr>
            <p:nvPr/>
          </p:nvPicPr>
          <p:blipFill>
            <a:blip r:embed="rId191">
              <a:extLst>
                <a:ext uri="{28A0092B-C50C-407E-A947-70E740481C1C}">
                  <a14:useLocalDpi xmlns:a14="http://schemas.microsoft.com/office/drawing/2010/main" val="0"/>
                </a:ext>
              </a:extLst>
            </a:blip>
            <a:srcRect/>
            <a:stretch>
              <a:fillRect/>
            </a:stretch>
          </p:blipFill>
          <p:spPr bwMode="auto">
            <a:xfrm>
              <a:off x="3364" y="5372"/>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48" name="Picture 216"/>
            <p:cNvPicPr>
              <a:picLocks noChangeAspect="1" noChangeArrowheads="1"/>
            </p:cNvPicPr>
            <p:nvPr/>
          </p:nvPicPr>
          <p:blipFill>
            <a:blip r:embed="rId192">
              <a:extLst>
                <a:ext uri="{28A0092B-C50C-407E-A947-70E740481C1C}">
                  <a14:useLocalDpi xmlns:a14="http://schemas.microsoft.com/office/drawing/2010/main" val="0"/>
                </a:ext>
              </a:extLst>
            </a:blip>
            <a:srcRect/>
            <a:stretch>
              <a:fillRect/>
            </a:stretch>
          </p:blipFill>
          <p:spPr bwMode="auto">
            <a:xfrm>
              <a:off x="2130" y="5577"/>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49" name="Picture 217"/>
            <p:cNvPicPr>
              <a:picLocks noChangeAspect="1" noChangeArrowheads="1"/>
            </p:cNvPicPr>
            <p:nvPr/>
          </p:nvPicPr>
          <p:blipFill>
            <a:blip r:embed="rId193">
              <a:extLst>
                <a:ext uri="{28A0092B-C50C-407E-A947-70E740481C1C}">
                  <a14:useLocalDpi xmlns:a14="http://schemas.microsoft.com/office/drawing/2010/main" val="0"/>
                </a:ext>
              </a:extLst>
            </a:blip>
            <a:srcRect/>
            <a:stretch>
              <a:fillRect/>
            </a:stretch>
          </p:blipFill>
          <p:spPr bwMode="auto">
            <a:xfrm>
              <a:off x="2130" y="5577"/>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50" name="Picture 218"/>
            <p:cNvPicPr>
              <a:picLocks noChangeAspect="1" noChangeArrowheads="1"/>
            </p:cNvPicPr>
            <p:nvPr/>
          </p:nvPicPr>
          <p:blipFill>
            <a:blip r:embed="rId194">
              <a:extLst>
                <a:ext uri="{28A0092B-C50C-407E-A947-70E740481C1C}">
                  <a14:useLocalDpi xmlns:a14="http://schemas.microsoft.com/office/drawing/2010/main" val="0"/>
                </a:ext>
              </a:extLst>
            </a:blip>
            <a:srcRect/>
            <a:stretch>
              <a:fillRect/>
            </a:stretch>
          </p:blipFill>
          <p:spPr bwMode="auto">
            <a:xfrm>
              <a:off x="1809" y="5513"/>
              <a:ext cx="341"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51" name="Picture 219"/>
            <p:cNvPicPr>
              <a:picLocks noChangeAspect="1" noChangeArrowheads="1"/>
            </p:cNvPicPr>
            <p:nvPr/>
          </p:nvPicPr>
          <p:blipFill>
            <a:blip r:embed="rId195">
              <a:extLst>
                <a:ext uri="{28A0092B-C50C-407E-A947-70E740481C1C}">
                  <a14:useLocalDpi xmlns:a14="http://schemas.microsoft.com/office/drawing/2010/main" val="0"/>
                </a:ext>
              </a:extLst>
            </a:blip>
            <a:srcRect/>
            <a:stretch>
              <a:fillRect/>
            </a:stretch>
          </p:blipFill>
          <p:spPr bwMode="auto">
            <a:xfrm>
              <a:off x="1809" y="5513"/>
              <a:ext cx="341"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52" name="Picture 220"/>
            <p:cNvPicPr>
              <a:picLocks noChangeAspect="1" noChangeArrowheads="1"/>
            </p:cNvPicPr>
            <p:nvPr/>
          </p:nvPicPr>
          <p:blipFill>
            <a:blip r:embed="rId196">
              <a:extLst>
                <a:ext uri="{28A0092B-C50C-407E-A947-70E740481C1C}">
                  <a14:useLocalDpi xmlns:a14="http://schemas.microsoft.com/office/drawing/2010/main" val="0"/>
                </a:ext>
              </a:extLst>
            </a:blip>
            <a:srcRect/>
            <a:stretch>
              <a:fillRect/>
            </a:stretch>
          </p:blipFill>
          <p:spPr bwMode="auto">
            <a:xfrm>
              <a:off x="2184" y="5377"/>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53" name="Picture 221"/>
            <p:cNvPicPr>
              <a:picLocks noChangeAspect="1" noChangeArrowheads="1"/>
            </p:cNvPicPr>
            <p:nvPr/>
          </p:nvPicPr>
          <p:blipFill>
            <a:blip r:embed="rId197">
              <a:extLst>
                <a:ext uri="{28A0092B-C50C-407E-A947-70E740481C1C}">
                  <a14:useLocalDpi xmlns:a14="http://schemas.microsoft.com/office/drawing/2010/main" val="0"/>
                </a:ext>
              </a:extLst>
            </a:blip>
            <a:srcRect/>
            <a:stretch>
              <a:fillRect/>
            </a:stretch>
          </p:blipFill>
          <p:spPr bwMode="auto">
            <a:xfrm>
              <a:off x="2184" y="5377"/>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54" name="Picture 222"/>
            <p:cNvPicPr>
              <a:picLocks noChangeAspect="1" noChangeArrowheads="1"/>
            </p:cNvPicPr>
            <p:nvPr/>
          </p:nvPicPr>
          <p:blipFill>
            <a:blip r:embed="rId198">
              <a:extLst>
                <a:ext uri="{28A0092B-C50C-407E-A947-70E740481C1C}">
                  <a14:useLocalDpi xmlns:a14="http://schemas.microsoft.com/office/drawing/2010/main" val="0"/>
                </a:ext>
              </a:extLst>
            </a:blip>
            <a:srcRect/>
            <a:stretch>
              <a:fillRect/>
            </a:stretch>
          </p:blipFill>
          <p:spPr bwMode="auto">
            <a:xfrm>
              <a:off x="2384" y="5312"/>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55" name="Picture 223"/>
            <p:cNvPicPr>
              <a:picLocks noChangeAspect="1" noChangeArrowheads="1"/>
            </p:cNvPicPr>
            <p:nvPr/>
          </p:nvPicPr>
          <p:blipFill>
            <a:blip r:embed="rId199">
              <a:extLst>
                <a:ext uri="{28A0092B-C50C-407E-A947-70E740481C1C}">
                  <a14:useLocalDpi xmlns:a14="http://schemas.microsoft.com/office/drawing/2010/main" val="0"/>
                </a:ext>
              </a:extLst>
            </a:blip>
            <a:srcRect/>
            <a:stretch>
              <a:fillRect/>
            </a:stretch>
          </p:blipFill>
          <p:spPr bwMode="auto">
            <a:xfrm>
              <a:off x="2384" y="5312"/>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56" name="Picture 224"/>
            <p:cNvPicPr>
              <a:picLocks noChangeAspect="1" noChangeArrowheads="1"/>
            </p:cNvPicPr>
            <p:nvPr/>
          </p:nvPicPr>
          <p:blipFill>
            <a:blip r:embed="rId200">
              <a:extLst>
                <a:ext uri="{28A0092B-C50C-407E-A947-70E740481C1C}">
                  <a14:useLocalDpi xmlns:a14="http://schemas.microsoft.com/office/drawing/2010/main" val="0"/>
                </a:ext>
              </a:extLst>
            </a:blip>
            <a:srcRect/>
            <a:stretch>
              <a:fillRect/>
            </a:stretch>
          </p:blipFill>
          <p:spPr bwMode="auto">
            <a:xfrm>
              <a:off x="1848" y="5312"/>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57" name="Picture 225"/>
            <p:cNvPicPr>
              <a:picLocks noChangeAspect="1" noChangeArrowheads="1"/>
            </p:cNvPicPr>
            <p:nvPr/>
          </p:nvPicPr>
          <p:blipFill>
            <a:blip r:embed="rId201">
              <a:extLst>
                <a:ext uri="{28A0092B-C50C-407E-A947-70E740481C1C}">
                  <a14:useLocalDpi xmlns:a14="http://schemas.microsoft.com/office/drawing/2010/main" val="0"/>
                </a:ext>
              </a:extLst>
            </a:blip>
            <a:srcRect/>
            <a:stretch>
              <a:fillRect/>
            </a:stretch>
          </p:blipFill>
          <p:spPr bwMode="auto">
            <a:xfrm>
              <a:off x="1848" y="5312"/>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58" name="Picture 226"/>
            <p:cNvPicPr>
              <a:picLocks noChangeAspect="1" noChangeArrowheads="1"/>
            </p:cNvPicPr>
            <p:nvPr/>
          </p:nvPicPr>
          <p:blipFill>
            <a:blip r:embed="rId202">
              <a:extLst>
                <a:ext uri="{28A0092B-C50C-407E-A947-70E740481C1C}">
                  <a14:useLocalDpi xmlns:a14="http://schemas.microsoft.com/office/drawing/2010/main" val="0"/>
                </a:ext>
              </a:extLst>
            </a:blip>
            <a:srcRect/>
            <a:stretch>
              <a:fillRect/>
            </a:stretch>
          </p:blipFill>
          <p:spPr bwMode="auto">
            <a:xfrm>
              <a:off x="2033" y="5242"/>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59" name="Picture 227"/>
            <p:cNvPicPr>
              <a:picLocks noChangeAspect="1" noChangeArrowheads="1"/>
            </p:cNvPicPr>
            <p:nvPr/>
          </p:nvPicPr>
          <p:blipFill>
            <a:blip r:embed="rId203">
              <a:extLst>
                <a:ext uri="{28A0092B-C50C-407E-A947-70E740481C1C}">
                  <a14:useLocalDpi xmlns:a14="http://schemas.microsoft.com/office/drawing/2010/main" val="0"/>
                </a:ext>
              </a:extLst>
            </a:blip>
            <a:srcRect/>
            <a:stretch>
              <a:fillRect/>
            </a:stretch>
          </p:blipFill>
          <p:spPr bwMode="auto">
            <a:xfrm>
              <a:off x="2033" y="5242"/>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60" name="Picture 228"/>
            <p:cNvPicPr>
              <a:picLocks noChangeAspect="1" noChangeArrowheads="1"/>
            </p:cNvPicPr>
            <p:nvPr/>
          </p:nvPicPr>
          <p:blipFill>
            <a:blip r:embed="rId204">
              <a:extLst>
                <a:ext uri="{28A0092B-C50C-407E-A947-70E740481C1C}">
                  <a14:useLocalDpi xmlns:a14="http://schemas.microsoft.com/office/drawing/2010/main" val="0"/>
                </a:ext>
              </a:extLst>
            </a:blip>
            <a:srcRect/>
            <a:stretch>
              <a:fillRect/>
            </a:stretch>
          </p:blipFill>
          <p:spPr bwMode="auto">
            <a:xfrm>
              <a:off x="2833" y="5383"/>
              <a:ext cx="234"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61" name="Picture 229"/>
            <p:cNvPicPr>
              <a:picLocks noChangeAspect="1" noChangeArrowheads="1"/>
            </p:cNvPicPr>
            <p:nvPr/>
          </p:nvPicPr>
          <p:blipFill>
            <a:blip r:embed="rId150">
              <a:extLst>
                <a:ext uri="{28A0092B-C50C-407E-A947-70E740481C1C}">
                  <a14:useLocalDpi xmlns:a14="http://schemas.microsoft.com/office/drawing/2010/main" val="0"/>
                </a:ext>
              </a:extLst>
            </a:blip>
            <a:srcRect/>
            <a:stretch>
              <a:fillRect/>
            </a:stretch>
          </p:blipFill>
          <p:spPr bwMode="auto">
            <a:xfrm>
              <a:off x="2833" y="5383"/>
              <a:ext cx="234"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62" name="Picture 230"/>
            <p:cNvPicPr>
              <a:picLocks noChangeAspect="1" noChangeArrowheads="1"/>
            </p:cNvPicPr>
            <p:nvPr/>
          </p:nvPicPr>
          <p:blipFill>
            <a:blip r:embed="rId205">
              <a:extLst>
                <a:ext uri="{28A0092B-C50C-407E-A947-70E740481C1C}">
                  <a14:useLocalDpi xmlns:a14="http://schemas.microsoft.com/office/drawing/2010/main" val="0"/>
                </a:ext>
              </a:extLst>
            </a:blip>
            <a:srcRect/>
            <a:stretch>
              <a:fillRect/>
            </a:stretch>
          </p:blipFill>
          <p:spPr bwMode="auto">
            <a:xfrm>
              <a:off x="3286" y="5415"/>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63" name="Picture 231"/>
            <p:cNvPicPr>
              <a:picLocks noChangeAspect="1" noChangeArrowheads="1"/>
            </p:cNvPicPr>
            <p:nvPr/>
          </p:nvPicPr>
          <p:blipFill>
            <a:blip r:embed="rId206">
              <a:extLst>
                <a:ext uri="{28A0092B-C50C-407E-A947-70E740481C1C}">
                  <a14:useLocalDpi xmlns:a14="http://schemas.microsoft.com/office/drawing/2010/main" val="0"/>
                </a:ext>
              </a:extLst>
            </a:blip>
            <a:srcRect/>
            <a:stretch>
              <a:fillRect/>
            </a:stretch>
          </p:blipFill>
          <p:spPr bwMode="auto">
            <a:xfrm>
              <a:off x="3286" y="5415"/>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64" name="Picture 232"/>
            <p:cNvPicPr>
              <a:picLocks noChangeAspect="1" noChangeArrowheads="1"/>
            </p:cNvPicPr>
            <p:nvPr/>
          </p:nvPicPr>
          <p:blipFill>
            <a:blip r:embed="rId207">
              <a:extLst>
                <a:ext uri="{28A0092B-C50C-407E-A947-70E740481C1C}">
                  <a14:useLocalDpi xmlns:a14="http://schemas.microsoft.com/office/drawing/2010/main" val="0"/>
                </a:ext>
              </a:extLst>
            </a:blip>
            <a:srcRect/>
            <a:stretch>
              <a:fillRect/>
            </a:stretch>
          </p:blipFill>
          <p:spPr bwMode="auto">
            <a:xfrm>
              <a:off x="3111" y="5420"/>
              <a:ext cx="321" cy="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65" name="Picture 233"/>
            <p:cNvPicPr>
              <a:picLocks noChangeAspect="1" noChangeArrowheads="1"/>
            </p:cNvPicPr>
            <p:nvPr/>
          </p:nvPicPr>
          <p:blipFill>
            <a:blip r:embed="rId208">
              <a:extLst>
                <a:ext uri="{28A0092B-C50C-407E-A947-70E740481C1C}">
                  <a14:useLocalDpi xmlns:a14="http://schemas.microsoft.com/office/drawing/2010/main" val="0"/>
                </a:ext>
              </a:extLst>
            </a:blip>
            <a:srcRect/>
            <a:stretch>
              <a:fillRect/>
            </a:stretch>
          </p:blipFill>
          <p:spPr bwMode="auto">
            <a:xfrm>
              <a:off x="3111" y="5420"/>
              <a:ext cx="321" cy="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66" name="Picture 234"/>
            <p:cNvPicPr>
              <a:picLocks noChangeAspect="1" noChangeArrowheads="1"/>
            </p:cNvPicPr>
            <p:nvPr/>
          </p:nvPicPr>
          <p:blipFill>
            <a:blip r:embed="rId209">
              <a:extLst>
                <a:ext uri="{28A0092B-C50C-407E-A947-70E740481C1C}">
                  <a14:useLocalDpi xmlns:a14="http://schemas.microsoft.com/office/drawing/2010/main" val="0"/>
                </a:ext>
              </a:extLst>
            </a:blip>
            <a:srcRect/>
            <a:stretch>
              <a:fillRect/>
            </a:stretch>
          </p:blipFill>
          <p:spPr bwMode="auto">
            <a:xfrm>
              <a:off x="2486" y="5383"/>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67" name="Picture 235"/>
            <p:cNvPicPr>
              <a:picLocks noChangeAspect="1" noChangeArrowheads="1"/>
            </p:cNvPicPr>
            <p:nvPr/>
          </p:nvPicPr>
          <p:blipFill>
            <a:blip r:embed="rId210">
              <a:extLst>
                <a:ext uri="{28A0092B-C50C-407E-A947-70E740481C1C}">
                  <a14:useLocalDpi xmlns:a14="http://schemas.microsoft.com/office/drawing/2010/main" val="0"/>
                </a:ext>
              </a:extLst>
            </a:blip>
            <a:srcRect/>
            <a:stretch>
              <a:fillRect/>
            </a:stretch>
          </p:blipFill>
          <p:spPr bwMode="auto">
            <a:xfrm>
              <a:off x="2486" y="5383"/>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68" name="Picture 236"/>
            <p:cNvPicPr>
              <a:picLocks noChangeAspect="1" noChangeArrowheads="1"/>
            </p:cNvPicPr>
            <p:nvPr/>
          </p:nvPicPr>
          <p:blipFill>
            <a:blip r:embed="rId211">
              <a:extLst>
                <a:ext uri="{28A0092B-C50C-407E-A947-70E740481C1C}">
                  <a14:useLocalDpi xmlns:a14="http://schemas.microsoft.com/office/drawing/2010/main" val="0"/>
                </a:ext>
              </a:extLst>
            </a:blip>
            <a:srcRect/>
            <a:stretch>
              <a:fillRect/>
            </a:stretch>
          </p:blipFill>
          <p:spPr bwMode="auto">
            <a:xfrm>
              <a:off x="2696" y="5388"/>
              <a:ext cx="322"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69" name="Picture 237"/>
            <p:cNvPicPr>
              <a:picLocks noChangeAspect="1" noChangeArrowheads="1"/>
            </p:cNvPicPr>
            <p:nvPr/>
          </p:nvPicPr>
          <p:blipFill>
            <a:blip r:embed="rId212">
              <a:extLst>
                <a:ext uri="{28A0092B-C50C-407E-A947-70E740481C1C}">
                  <a14:useLocalDpi xmlns:a14="http://schemas.microsoft.com/office/drawing/2010/main" val="0"/>
                </a:ext>
              </a:extLst>
            </a:blip>
            <a:srcRect/>
            <a:stretch>
              <a:fillRect/>
            </a:stretch>
          </p:blipFill>
          <p:spPr bwMode="auto">
            <a:xfrm>
              <a:off x="2696" y="5388"/>
              <a:ext cx="322"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70" name="Picture 238"/>
            <p:cNvPicPr>
              <a:picLocks noChangeAspect="1" noChangeArrowheads="1"/>
            </p:cNvPicPr>
            <p:nvPr/>
          </p:nvPicPr>
          <p:blipFill>
            <a:blip r:embed="rId213">
              <a:extLst>
                <a:ext uri="{28A0092B-C50C-407E-A947-70E740481C1C}">
                  <a14:useLocalDpi xmlns:a14="http://schemas.microsoft.com/office/drawing/2010/main" val="0"/>
                </a:ext>
              </a:extLst>
            </a:blip>
            <a:srcRect/>
            <a:stretch>
              <a:fillRect/>
            </a:stretch>
          </p:blipFill>
          <p:spPr bwMode="auto">
            <a:xfrm>
              <a:off x="3408" y="5469"/>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71" name="Picture 239"/>
            <p:cNvPicPr>
              <a:picLocks noChangeAspect="1" noChangeArrowheads="1"/>
            </p:cNvPicPr>
            <p:nvPr/>
          </p:nvPicPr>
          <p:blipFill>
            <a:blip r:embed="rId214">
              <a:extLst>
                <a:ext uri="{28A0092B-C50C-407E-A947-70E740481C1C}">
                  <a14:useLocalDpi xmlns:a14="http://schemas.microsoft.com/office/drawing/2010/main" val="0"/>
                </a:ext>
              </a:extLst>
            </a:blip>
            <a:srcRect/>
            <a:stretch>
              <a:fillRect/>
            </a:stretch>
          </p:blipFill>
          <p:spPr bwMode="auto">
            <a:xfrm>
              <a:off x="3408" y="5469"/>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72" name="Picture 240"/>
            <p:cNvPicPr>
              <a:picLocks noChangeAspect="1" noChangeArrowheads="1"/>
            </p:cNvPicPr>
            <p:nvPr/>
          </p:nvPicPr>
          <p:blipFill>
            <a:blip r:embed="rId215">
              <a:extLst>
                <a:ext uri="{28A0092B-C50C-407E-A947-70E740481C1C}">
                  <a14:useLocalDpi xmlns:a14="http://schemas.microsoft.com/office/drawing/2010/main" val="0"/>
                </a:ext>
              </a:extLst>
            </a:blip>
            <a:srcRect/>
            <a:stretch>
              <a:fillRect/>
            </a:stretch>
          </p:blipFill>
          <p:spPr bwMode="auto">
            <a:xfrm>
              <a:off x="2403" y="5469"/>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73" name="Picture 241"/>
            <p:cNvPicPr>
              <a:picLocks noChangeAspect="1" noChangeArrowheads="1"/>
            </p:cNvPicPr>
            <p:nvPr/>
          </p:nvPicPr>
          <p:blipFill>
            <a:blip r:embed="rId216">
              <a:extLst>
                <a:ext uri="{28A0092B-C50C-407E-A947-70E740481C1C}">
                  <a14:useLocalDpi xmlns:a14="http://schemas.microsoft.com/office/drawing/2010/main" val="0"/>
                </a:ext>
              </a:extLst>
            </a:blip>
            <a:srcRect/>
            <a:stretch>
              <a:fillRect/>
            </a:stretch>
          </p:blipFill>
          <p:spPr bwMode="auto">
            <a:xfrm>
              <a:off x="2403" y="5469"/>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74" name="Picture 242"/>
            <p:cNvPicPr>
              <a:picLocks noChangeAspect="1" noChangeArrowheads="1"/>
            </p:cNvPicPr>
            <p:nvPr/>
          </p:nvPicPr>
          <p:blipFill>
            <a:blip r:embed="rId217">
              <a:extLst>
                <a:ext uri="{28A0092B-C50C-407E-A947-70E740481C1C}">
                  <a14:useLocalDpi xmlns:a14="http://schemas.microsoft.com/office/drawing/2010/main" val="0"/>
                </a:ext>
              </a:extLst>
            </a:blip>
            <a:srcRect/>
            <a:stretch>
              <a:fillRect/>
            </a:stretch>
          </p:blipFill>
          <p:spPr bwMode="auto">
            <a:xfrm>
              <a:off x="3086" y="5464"/>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75" name="Picture 243"/>
            <p:cNvPicPr>
              <a:picLocks noChangeAspect="1" noChangeArrowheads="1"/>
            </p:cNvPicPr>
            <p:nvPr/>
          </p:nvPicPr>
          <p:blipFill>
            <a:blip r:embed="rId216">
              <a:extLst>
                <a:ext uri="{28A0092B-C50C-407E-A947-70E740481C1C}">
                  <a14:useLocalDpi xmlns:a14="http://schemas.microsoft.com/office/drawing/2010/main" val="0"/>
                </a:ext>
              </a:extLst>
            </a:blip>
            <a:srcRect/>
            <a:stretch>
              <a:fillRect/>
            </a:stretch>
          </p:blipFill>
          <p:spPr bwMode="auto">
            <a:xfrm>
              <a:off x="3086" y="5464"/>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76" name="Picture 244"/>
            <p:cNvPicPr>
              <a:picLocks noChangeAspect="1" noChangeArrowheads="1"/>
            </p:cNvPicPr>
            <p:nvPr/>
          </p:nvPicPr>
          <p:blipFill>
            <a:blip r:embed="rId218">
              <a:extLst>
                <a:ext uri="{28A0092B-C50C-407E-A947-70E740481C1C}">
                  <a14:useLocalDpi xmlns:a14="http://schemas.microsoft.com/office/drawing/2010/main" val="0"/>
                </a:ext>
              </a:extLst>
            </a:blip>
            <a:srcRect/>
            <a:stretch>
              <a:fillRect/>
            </a:stretch>
          </p:blipFill>
          <p:spPr bwMode="auto">
            <a:xfrm>
              <a:off x="2730" y="5458"/>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77" name="Picture 245"/>
            <p:cNvPicPr>
              <a:picLocks noChangeAspect="1" noChangeArrowheads="1"/>
            </p:cNvPicPr>
            <p:nvPr/>
          </p:nvPicPr>
          <p:blipFill>
            <a:blip r:embed="rId219">
              <a:extLst>
                <a:ext uri="{28A0092B-C50C-407E-A947-70E740481C1C}">
                  <a14:useLocalDpi xmlns:a14="http://schemas.microsoft.com/office/drawing/2010/main" val="0"/>
                </a:ext>
              </a:extLst>
            </a:blip>
            <a:srcRect/>
            <a:stretch>
              <a:fillRect/>
            </a:stretch>
          </p:blipFill>
          <p:spPr bwMode="auto">
            <a:xfrm>
              <a:off x="2730" y="5458"/>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78" name="Picture 246"/>
            <p:cNvPicPr>
              <a:picLocks noChangeAspect="1" noChangeArrowheads="1"/>
            </p:cNvPicPr>
            <p:nvPr/>
          </p:nvPicPr>
          <p:blipFill>
            <a:blip r:embed="rId220">
              <a:extLst>
                <a:ext uri="{28A0092B-C50C-407E-A947-70E740481C1C}">
                  <a14:useLocalDpi xmlns:a14="http://schemas.microsoft.com/office/drawing/2010/main" val="0"/>
                </a:ext>
              </a:extLst>
            </a:blip>
            <a:srcRect/>
            <a:stretch>
              <a:fillRect/>
            </a:stretch>
          </p:blipFill>
          <p:spPr bwMode="auto">
            <a:xfrm>
              <a:off x="3286" y="5496"/>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79" name="Picture 247"/>
            <p:cNvPicPr>
              <a:picLocks noChangeAspect="1" noChangeArrowheads="1"/>
            </p:cNvPicPr>
            <p:nvPr/>
          </p:nvPicPr>
          <p:blipFill>
            <a:blip r:embed="rId221">
              <a:extLst>
                <a:ext uri="{28A0092B-C50C-407E-A947-70E740481C1C}">
                  <a14:useLocalDpi xmlns:a14="http://schemas.microsoft.com/office/drawing/2010/main" val="0"/>
                </a:ext>
              </a:extLst>
            </a:blip>
            <a:srcRect/>
            <a:stretch>
              <a:fillRect/>
            </a:stretch>
          </p:blipFill>
          <p:spPr bwMode="auto">
            <a:xfrm>
              <a:off x="3286" y="5496"/>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80" name="Picture 248"/>
            <p:cNvPicPr>
              <a:picLocks noChangeAspect="1" noChangeArrowheads="1"/>
            </p:cNvPicPr>
            <p:nvPr/>
          </p:nvPicPr>
          <p:blipFill>
            <a:blip r:embed="rId135">
              <a:extLst>
                <a:ext uri="{28A0092B-C50C-407E-A947-70E740481C1C}">
                  <a14:useLocalDpi xmlns:a14="http://schemas.microsoft.com/office/drawing/2010/main" val="0"/>
                </a:ext>
              </a:extLst>
            </a:blip>
            <a:srcRect/>
            <a:stretch>
              <a:fillRect/>
            </a:stretch>
          </p:blipFill>
          <p:spPr bwMode="auto">
            <a:xfrm>
              <a:off x="2920" y="5485"/>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81" name="Picture 249"/>
            <p:cNvPicPr>
              <a:picLocks noChangeAspect="1" noChangeArrowheads="1"/>
            </p:cNvPicPr>
            <p:nvPr/>
          </p:nvPicPr>
          <p:blipFill>
            <a:blip r:embed="rId136">
              <a:extLst>
                <a:ext uri="{28A0092B-C50C-407E-A947-70E740481C1C}">
                  <a14:useLocalDpi xmlns:a14="http://schemas.microsoft.com/office/drawing/2010/main" val="0"/>
                </a:ext>
              </a:extLst>
            </a:blip>
            <a:srcRect/>
            <a:stretch>
              <a:fillRect/>
            </a:stretch>
          </p:blipFill>
          <p:spPr bwMode="auto">
            <a:xfrm>
              <a:off x="2920" y="5485"/>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82" name="Picture 250"/>
            <p:cNvPicPr>
              <a:picLocks noChangeAspect="1" noChangeArrowheads="1"/>
            </p:cNvPicPr>
            <p:nvPr/>
          </p:nvPicPr>
          <p:blipFill>
            <a:blip r:embed="rId222">
              <a:extLst>
                <a:ext uri="{28A0092B-C50C-407E-A947-70E740481C1C}">
                  <a14:useLocalDpi xmlns:a14="http://schemas.microsoft.com/office/drawing/2010/main" val="0"/>
                </a:ext>
              </a:extLst>
            </a:blip>
            <a:srcRect/>
            <a:stretch>
              <a:fillRect/>
            </a:stretch>
          </p:blipFill>
          <p:spPr bwMode="auto">
            <a:xfrm>
              <a:off x="2555" y="5518"/>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83" name="Picture 251"/>
            <p:cNvPicPr>
              <a:picLocks noChangeAspect="1" noChangeArrowheads="1"/>
            </p:cNvPicPr>
            <p:nvPr/>
          </p:nvPicPr>
          <p:blipFill>
            <a:blip r:embed="rId223">
              <a:extLst>
                <a:ext uri="{28A0092B-C50C-407E-A947-70E740481C1C}">
                  <a14:useLocalDpi xmlns:a14="http://schemas.microsoft.com/office/drawing/2010/main" val="0"/>
                </a:ext>
              </a:extLst>
            </a:blip>
            <a:srcRect/>
            <a:stretch>
              <a:fillRect/>
            </a:stretch>
          </p:blipFill>
          <p:spPr bwMode="auto">
            <a:xfrm>
              <a:off x="2555" y="5518"/>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84" name="Picture 252"/>
            <p:cNvPicPr>
              <a:picLocks noChangeAspect="1" noChangeArrowheads="1"/>
            </p:cNvPicPr>
            <p:nvPr/>
          </p:nvPicPr>
          <p:blipFill>
            <a:blip r:embed="rId137">
              <a:extLst>
                <a:ext uri="{28A0092B-C50C-407E-A947-70E740481C1C}">
                  <a14:useLocalDpi xmlns:a14="http://schemas.microsoft.com/office/drawing/2010/main" val="0"/>
                </a:ext>
              </a:extLst>
            </a:blip>
            <a:srcRect/>
            <a:stretch>
              <a:fillRect/>
            </a:stretch>
          </p:blipFill>
          <p:spPr bwMode="auto">
            <a:xfrm>
              <a:off x="2935" y="5545"/>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85" name="Picture 253"/>
            <p:cNvPicPr>
              <a:picLocks noChangeAspect="1" noChangeArrowheads="1"/>
            </p:cNvPicPr>
            <p:nvPr/>
          </p:nvPicPr>
          <p:blipFill>
            <a:blip r:embed="rId138">
              <a:extLst>
                <a:ext uri="{28A0092B-C50C-407E-A947-70E740481C1C}">
                  <a14:useLocalDpi xmlns:a14="http://schemas.microsoft.com/office/drawing/2010/main" val="0"/>
                </a:ext>
              </a:extLst>
            </a:blip>
            <a:srcRect/>
            <a:stretch>
              <a:fillRect/>
            </a:stretch>
          </p:blipFill>
          <p:spPr bwMode="auto">
            <a:xfrm>
              <a:off x="2935" y="5545"/>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86" name="Picture 254"/>
            <p:cNvPicPr>
              <a:picLocks noChangeAspect="1" noChangeArrowheads="1"/>
            </p:cNvPicPr>
            <p:nvPr/>
          </p:nvPicPr>
          <p:blipFill>
            <a:blip r:embed="rId139">
              <a:extLst>
                <a:ext uri="{28A0092B-C50C-407E-A947-70E740481C1C}">
                  <a14:useLocalDpi xmlns:a14="http://schemas.microsoft.com/office/drawing/2010/main" val="0"/>
                </a:ext>
              </a:extLst>
            </a:blip>
            <a:srcRect/>
            <a:stretch>
              <a:fillRect/>
            </a:stretch>
          </p:blipFill>
          <p:spPr bwMode="auto">
            <a:xfrm>
              <a:off x="2935" y="5756"/>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87" name="Picture 255"/>
            <p:cNvPicPr>
              <a:picLocks noChangeAspect="1" noChangeArrowheads="1"/>
            </p:cNvPicPr>
            <p:nvPr/>
          </p:nvPicPr>
          <p:blipFill>
            <a:blip r:embed="rId140">
              <a:extLst>
                <a:ext uri="{28A0092B-C50C-407E-A947-70E740481C1C}">
                  <a14:useLocalDpi xmlns:a14="http://schemas.microsoft.com/office/drawing/2010/main" val="0"/>
                </a:ext>
              </a:extLst>
            </a:blip>
            <a:srcRect/>
            <a:stretch>
              <a:fillRect/>
            </a:stretch>
          </p:blipFill>
          <p:spPr bwMode="auto">
            <a:xfrm>
              <a:off x="2935" y="5756"/>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88" name="Picture 256"/>
            <p:cNvPicPr>
              <a:picLocks noChangeAspect="1" noChangeArrowheads="1"/>
            </p:cNvPicPr>
            <p:nvPr/>
          </p:nvPicPr>
          <p:blipFill>
            <a:blip r:embed="rId141">
              <a:extLst>
                <a:ext uri="{28A0092B-C50C-407E-A947-70E740481C1C}">
                  <a14:useLocalDpi xmlns:a14="http://schemas.microsoft.com/office/drawing/2010/main" val="0"/>
                </a:ext>
              </a:extLst>
            </a:blip>
            <a:srcRect/>
            <a:stretch>
              <a:fillRect/>
            </a:stretch>
          </p:blipFill>
          <p:spPr bwMode="auto">
            <a:xfrm>
              <a:off x="2940" y="5383"/>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89" name="Picture 257"/>
            <p:cNvPicPr>
              <a:picLocks noChangeAspect="1" noChangeArrowheads="1"/>
            </p:cNvPicPr>
            <p:nvPr/>
          </p:nvPicPr>
          <p:blipFill>
            <a:blip r:embed="rId142">
              <a:extLst>
                <a:ext uri="{28A0092B-C50C-407E-A947-70E740481C1C}">
                  <a14:useLocalDpi xmlns:a14="http://schemas.microsoft.com/office/drawing/2010/main" val="0"/>
                </a:ext>
              </a:extLst>
            </a:blip>
            <a:srcRect/>
            <a:stretch>
              <a:fillRect/>
            </a:stretch>
          </p:blipFill>
          <p:spPr bwMode="auto">
            <a:xfrm>
              <a:off x="2940" y="5383"/>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90" name="Picture 258"/>
            <p:cNvPicPr>
              <a:picLocks noChangeAspect="1" noChangeArrowheads="1"/>
            </p:cNvPicPr>
            <p:nvPr/>
          </p:nvPicPr>
          <p:blipFill>
            <a:blip r:embed="rId143">
              <a:extLst>
                <a:ext uri="{28A0092B-C50C-407E-A947-70E740481C1C}">
                  <a14:useLocalDpi xmlns:a14="http://schemas.microsoft.com/office/drawing/2010/main" val="0"/>
                </a:ext>
              </a:extLst>
            </a:blip>
            <a:srcRect/>
            <a:stretch>
              <a:fillRect/>
            </a:stretch>
          </p:blipFill>
          <p:spPr bwMode="auto">
            <a:xfrm>
              <a:off x="2945" y="5810"/>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91" name="Picture 259"/>
            <p:cNvPicPr>
              <a:picLocks noChangeAspect="1" noChangeArrowheads="1"/>
            </p:cNvPicPr>
            <p:nvPr/>
          </p:nvPicPr>
          <p:blipFill>
            <a:blip r:embed="rId144">
              <a:extLst>
                <a:ext uri="{28A0092B-C50C-407E-A947-70E740481C1C}">
                  <a14:useLocalDpi xmlns:a14="http://schemas.microsoft.com/office/drawing/2010/main" val="0"/>
                </a:ext>
              </a:extLst>
            </a:blip>
            <a:srcRect/>
            <a:stretch>
              <a:fillRect/>
            </a:stretch>
          </p:blipFill>
          <p:spPr bwMode="auto">
            <a:xfrm>
              <a:off x="2945" y="5810"/>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92" name="Picture 260"/>
            <p:cNvPicPr>
              <a:picLocks noChangeAspect="1" noChangeArrowheads="1"/>
            </p:cNvPicPr>
            <p:nvPr/>
          </p:nvPicPr>
          <p:blipFill>
            <a:blip r:embed="rId145">
              <a:extLst>
                <a:ext uri="{28A0092B-C50C-407E-A947-70E740481C1C}">
                  <a14:useLocalDpi xmlns:a14="http://schemas.microsoft.com/office/drawing/2010/main" val="0"/>
                </a:ext>
              </a:extLst>
            </a:blip>
            <a:srcRect/>
            <a:stretch>
              <a:fillRect/>
            </a:stretch>
          </p:blipFill>
          <p:spPr bwMode="auto">
            <a:xfrm>
              <a:off x="2950" y="5437"/>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93" name="Picture 261"/>
            <p:cNvPicPr>
              <a:picLocks noChangeAspect="1" noChangeArrowheads="1"/>
            </p:cNvPicPr>
            <p:nvPr/>
          </p:nvPicPr>
          <p:blipFill>
            <a:blip r:embed="rId146">
              <a:extLst>
                <a:ext uri="{28A0092B-C50C-407E-A947-70E740481C1C}">
                  <a14:useLocalDpi xmlns:a14="http://schemas.microsoft.com/office/drawing/2010/main" val="0"/>
                </a:ext>
              </a:extLst>
            </a:blip>
            <a:srcRect/>
            <a:stretch>
              <a:fillRect/>
            </a:stretch>
          </p:blipFill>
          <p:spPr bwMode="auto">
            <a:xfrm>
              <a:off x="2950" y="5437"/>
              <a:ext cx="341"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94" name="Picture 262"/>
            <p:cNvPicPr>
              <a:picLocks noChangeAspect="1" noChangeArrowheads="1"/>
            </p:cNvPicPr>
            <p:nvPr/>
          </p:nvPicPr>
          <p:blipFill>
            <a:blip r:embed="rId147">
              <a:extLst>
                <a:ext uri="{28A0092B-C50C-407E-A947-70E740481C1C}">
                  <a14:useLocalDpi xmlns:a14="http://schemas.microsoft.com/office/drawing/2010/main" val="0"/>
                </a:ext>
              </a:extLst>
            </a:blip>
            <a:srcRect/>
            <a:stretch>
              <a:fillRect/>
            </a:stretch>
          </p:blipFill>
          <p:spPr bwMode="auto">
            <a:xfrm>
              <a:off x="2954" y="5653"/>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495" name="Picture 263"/>
            <p:cNvPicPr>
              <a:picLocks noChangeAspect="1" noChangeArrowheads="1"/>
            </p:cNvPicPr>
            <p:nvPr/>
          </p:nvPicPr>
          <p:blipFill>
            <a:blip r:embed="rId148">
              <a:extLst>
                <a:ext uri="{28A0092B-C50C-407E-A947-70E740481C1C}">
                  <a14:useLocalDpi xmlns:a14="http://schemas.microsoft.com/office/drawing/2010/main" val="0"/>
                </a:ext>
              </a:extLst>
            </a:blip>
            <a:srcRect/>
            <a:stretch>
              <a:fillRect/>
            </a:stretch>
          </p:blipFill>
          <p:spPr bwMode="auto">
            <a:xfrm>
              <a:off x="2954" y="5653"/>
              <a:ext cx="34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07496" name="Rectangle 264"/>
          <p:cNvSpPr>
            <a:spLocks noGrp="1" noChangeArrowheads="1"/>
          </p:cNvSpPr>
          <p:nvPr>
            <p:ph type="title"/>
          </p:nvPr>
        </p:nvSpPr>
        <p:spPr>
          <a:xfrm>
            <a:off x="611560" y="692696"/>
            <a:ext cx="8064500" cy="676275"/>
          </a:xfrm>
        </p:spPr>
        <p:txBody>
          <a:bodyPr>
            <a:normAutofit fontScale="90000"/>
          </a:bodyPr>
          <a:lstStyle/>
          <a:p>
            <a:pPr algn="ctr"/>
            <a:r>
              <a:rPr lang="ru-RU" altLang="en-US" sz="2200" b="1" dirty="0">
                <a:solidFill>
                  <a:srgbClr val="000066"/>
                </a:solidFill>
                <a:latin typeface="Tahoma" panose="020B0604030504040204" pitchFamily="34" charset="0"/>
              </a:rPr>
              <a:t>Схематическое представление процесса генерации синглетного кислорода </a:t>
            </a:r>
            <a:r>
              <a:rPr lang="ru-RU" altLang="en-US" sz="2200" b="1" dirty="0" err="1">
                <a:solidFill>
                  <a:srgbClr val="000066"/>
                </a:solidFill>
                <a:latin typeface="Tahoma" panose="020B0604030504040204" pitchFamily="34" charset="0"/>
              </a:rPr>
              <a:t>мультипорфириновым</a:t>
            </a:r>
            <a:r>
              <a:rPr lang="ru-RU" altLang="en-US" sz="2200" b="1" dirty="0">
                <a:solidFill>
                  <a:srgbClr val="000066"/>
                </a:solidFill>
                <a:latin typeface="Tahoma" panose="020B0604030504040204" pitchFamily="34" charset="0"/>
              </a:rPr>
              <a:t> </a:t>
            </a:r>
            <a:r>
              <a:rPr lang="ru-RU" altLang="en-US" sz="2200" b="1" dirty="0" err="1">
                <a:solidFill>
                  <a:srgbClr val="000066"/>
                </a:solidFill>
                <a:latin typeface="Tahoma" panose="020B0604030504040204" pitchFamily="34" charset="0"/>
              </a:rPr>
              <a:t>триадным</a:t>
            </a:r>
            <a:r>
              <a:rPr lang="ru-RU" altLang="en-US" sz="2200" b="1" dirty="0">
                <a:solidFill>
                  <a:srgbClr val="000066"/>
                </a:solidFill>
                <a:latin typeface="Tahoma" panose="020B0604030504040204" pitchFamily="34" charset="0"/>
              </a:rPr>
              <a:t> комплексом</a:t>
            </a:r>
            <a:r>
              <a:rPr lang="ru-RU" altLang="en-US" sz="2200" dirty="0">
                <a:solidFill>
                  <a:srgbClr val="000000"/>
                </a:solidFill>
              </a:rPr>
              <a:t> </a:t>
            </a:r>
            <a:r>
              <a:rPr lang="ru-RU" altLang="en-US" sz="1700" dirty="0">
                <a:solidFill>
                  <a:srgbClr val="000000"/>
                </a:solidFill>
              </a:rPr>
              <a:t/>
            </a:r>
            <a:br>
              <a:rPr lang="ru-RU" altLang="en-US" sz="1700" dirty="0">
                <a:solidFill>
                  <a:srgbClr val="000000"/>
                </a:solidFill>
              </a:rPr>
            </a:br>
            <a:endParaRPr lang="ru-RU" altLang="en-US" sz="1300" b="1" dirty="0">
              <a:solidFill>
                <a:srgbClr val="75192F"/>
              </a:solidFill>
              <a:latin typeface="Arial" panose="020B0604020202020204" pitchFamily="34" charset="0"/>
              <a:cs typeface="Times New Roman" panose="02020603050405020304" pitchFamily="18" charset="0"/>
              <a:sym typeface="Symbol" panose="05050102010706020507" pitchFamily="18" charset="2"/>
            </a:endParaRPr>
          </a:p>
        </p:txBody>
      </p:sp>
      <p:grpSp>
        <p:nvGrpSpPr>
          <p:cNvPr id="607497" name="Group 265"/>
          <p:cNvGrpSpPr>
            <a:grpSpLocks noChangeAspect="1"/>
          </p:cNvGrpSpPr>
          <p:nvPr/>
        </p:nvGrpSpPr>
        <p:grpSpPr bwMode="auto">
          <a:xfrm>
            <a:off x="2124075" y="7029450"/>
            <a:ext cx="147638" cy="287338"/>
            <a:chOff x="5738" y="12578"/>
            <a:chExt cx="314" cy="633"/>
          </a:xfrm>
        </p:grpSpPr>
        <p:sp>
          <p:nvSpPr>
            <p:cNvPr id="607498" name="Oval 266"/>
            <p:cNvSpPr>
              <a:spLocks noChangeAspect="1" noChangeArrowheads="1"/>
            </p:cNvSpPr>
            <p:nvPr/>
          </p:nvSpPr>
          <p:spPr bwMode="auto">
            <a:xfrm>
              <a:off x="5744" y="12895"/>
              <a:ext cx="308" cy="316"/>
            </a:xfrm>
            <a:prstGeom prst="ellipse">
              <a:avLst/>
            </a:prstGeom>
            <a:solidFill>
              <a:srgbClr val="CCFFCC"/>
            </a:solidFill>
            <a:ln w="9525">
              <a:solidFill>
                <a:srgbClr val="000000"/>
              </a:solidFill>
              <a:round/>
              <a:headEnd/>
              <a:tailEnd/>
            </a:ln>
          </p:spPr>
          <p:txBody>
            <a:bodyPr/>
            <a:lstStyle/>
            <a:p>
              <a:endParaRPr lang="en-US"/>
            </a:p>
          </p:txBody>
        </p:sp>
        <p:sp>
          <p:nvSpPr>
            <p:cNvPr id="607499" name="Oval 267"/>
            <p:cNvSpPr>
              <a:spLocks noChangeAspect="1" noChangeArrowheads="1"/>
            </p:cNvSpPr>
            <p:nvPr/>
          </p:nvSpPr>
          <p:spPr bwMode="auto">
            <a:xfrm>
              <a:off x="5738" y="12578"/>
              <a:ext cx="308" cy="316"/>
            </a:xfrm>
            <a:prstGeom prst="ellipse">
              <a:avLst/>
            </a:prstGeom>
            <a:solidFill>
              <a:srgbClr val="CCFFCC"/>
            </a:solidFill>
            <a:ln w="9525">
              <a:solidFill>
                <a:srgbClr val="000000"/>
              </a:solidFill>
              <a:round/>
              <a:headEnd/>
              <a:tailEnd/>
            </a:ln>
          </p:spPr>
          <p:txBody>
            <a:bodyPr/>
            <a:lstStyle/>
            <a:p>
              <a:endParaRPr lang="en-US"/>
            </a:p>
          </p:txBody>
        </p:sp>
        <p:sp>
          <p:nvSpPr>
            <p:cNvPr id="607500" name="Oval 268"/>
            <p:cNvSpPr>
              <a:spLocks noChangeAspect="1" noChangeArrowheads="1"/>
            </p:cNvSpPr>
            <p:nvPr/>
          </p:nvSpPr>
          <p:spPr bwMode="auto">
            <a:xfrm>
              <a:off x="5796" y="12684"/>
              <a:ext cx="212" cy="210"/>
            </a:xfrm>
            <a:prstGeom prst="ellipse">
              <a:avLst/>
            </a:prstGeom>
            <a:solidFill>
              <a:srgbClr val="CCFFCC"/>
            </a:solidFill>
            <a:ln w="9525">
              <a:solidFill>
                <a:srgbClr val="000000"/>
              </a:solidFill>
              <a:round/>
              <a:headEnd/>
              <a:tailEnd/>
            </a:ln>
          </p:spPr>
          <p:txBody>
            <a:bodyPr/>
            <a:lstStyle/>
            <a:p>
              <a:endParaRPr lang="en-US"/>
            </a:p>
          </p:txBody>
        </p:sp>
        <p:sp>
          <p:nvSpPr>
            <p:cNvPr id="607501" name="Oval 269"/>
            <p:cNvSpPr>
              <a:spLocks noChangeAspect="1" noChangeArrowheads="1"/>
            </p:cNvSpPr>
            <p:nvPr/>
          </p:nvSpPr>
          <p:spPr bwMode="auto">
            <a:xfrm>
              <a:off x="5802" y="12895"/>
              <a:ext cx="212" cy="210"/>
            </a:xfrm>
            <a:prstGeom prst="ellipse">
              <a:avLst/>
            </a:prstGeom>
            <a:solidFill>
              <a:srgbClr val="CCFFCC"/>
            </a:solidFill>
            <a:ln w="9525">
              <a:solidFill>
                <a:srgbClr val="000000"/>
              </a:solidFill>
              <a:round/>
              <a:headEnd/>
              <a:tailEnd/>
            </a:ln>
          </p:spPr>
          <p:txBody>
            <a:bodyPr/>
            <a:lstStyle/>
            <a:p>
              <a:endParaRPr lang="en-US"/>
            </a:p>
          </p:txBody>
        </p:sp>
      </p:grpSp>
      <p:grpSp>
        <p:nvGrpSpPr>
          <p:cNvPr id="607502" name="Group 270"/>
          <p:cNvGrpSpPr>
            <a:grpSpLocks noChangeAspect="1"/>
          </p:cNvGrpSpPr>
          <p:nvPr/>
        </p:nvGrpSpPr>
        <p:grpSpPr bwMode="auto">
          <a:xfrm>
            <a:off x="9324975" y="2060575"/>
            <a:ext cx="147638" cy="287338"/>
            <a:chOff x="5738" y="12578"/>
            <a:chExt cx="314" cy="633"/>
          </a:xfrm>
        </p:grpSpPr>
        <p:sp>
          <p:nvSpPr>
            <p:cNvPr id="607503" name="Oval 271"/>
            <p:cNvSpPr>
              <a:spLocks noChangeAspect="1" noChangeArrowheads="1"/>
            </p:cNvSpPr>
            <p:nvPr/>
          </p:nvSpPr>
          <p:spPr bwMode="auto">
            <a:xfrm>
              <a:off x="5744" y="12895"/>
              <a:ext cx="308" cy="316"/>
            </a:xfrm>
            <a:prstGeom prst="ellipse">
              <a:avLst/>
            </a:prstGeom>
            <a:solidFill>
              <a:srgbClr val="CCFFCC"/>
            </a:solidFill>
            <a:ln w="9525">
              <a:solidFill>
                <a:srgbClr val="000000"/>
              </a:solidFill>
              <a:round/>
              <a:headEnd/>
              <a:tailEnd/>
            </a:ln>
          </p:spPr>
          <p:txBody>
            <a:bodyPr/>
            <a:lstStyle/>
            <a:p>
              <a:endParaRPr lang="en-US"/>
            </a:p>
          </p:txBody>
        </p:sp>
        <p:sp>
          <p:nvSpPr>
            <p:cNvPr id="607504" name="Oval 272"/>
            <p:cNvSpPr>
              <a:spLocks noChangeAspect="1" noChangeArrowheads="1"/>
            </p:cNvSpPr>
            <p:nvPr/>
          </p:nvSpPr>
          <p:spPr bwMode="auto">
            <a:xfrm>
              <a:off x="5738" y="12578"/>
              <a:ext cx="308" cy="316"/>
            </a:xfrm>
            <a:prstGeom prst="ellipse">
              <a:avLst/>
            </a:prstGeom>
            <a:solidFill>
              <a:srgbClr val="CCFFCC"/>
            </a:solidFill>
            <a:ln w="9525">
              <a:solidFill>
                <a:srgbClr val="000000"/>
              </a:solidFill>
              <a:round/>
              <a:headEnd/>
              <a:tailEnd/>
            </a:ln>
          </p:spPr>
          <p:txBody>
            <a:bodyPr/>
            <a:lstStyle/>
            <a:p>
              <a:endParaRPr lang="en-US"/>
            </a:p>
          </p:txBody>
        </p:sp>
        <p:sp>
          <p:nvSpPr>
            <p:cNvPr id="607505" name="Oval 273"/>
            <p:cNvSpPr>
              <a:spLocks noChangeAspect="1" noChangeArrowheads="1"/>
            </p:cNvSpPr>
            <p:nvPr/>
          </p:nvSpPr>
          <p:spPr bwMode="auto">
            <a:xfrm>
              <a:off x="5796" y="12684"/>
              <a:ext cx="212" cy="210"/>
            </a:xfrm>
            <a:prstGeom prst="ellipse">
              <a:avLst/>
            </a:prstGeom>
            <a:solidFill>
              <a:srgbClr val="CCFFCC"/>
            </a:solidFill>
            <a:ln w="9525">
              <a:solidFill>
                <a:srgbClr val="000000"/>
              </a:solidFill>
              <a:round/>
              <a:headEnd/>
              <a:tailEnd/>
            </a:ln>
          </p:spPr>
          <p:txBody>
            <a:bodyPr/>
            <a:lstStyle/>
            <a:p>
              <a:endParaRPr lang="en-US"/>
            </a:p>
          </p:txBody>
        </p:sp>
        <p:sp>
          <p:nvSpPr>
            <p:cNvPr id="607506" name="Oval 274"/>
            <p:cNvSpPr>
              <a:spLocks noChangeAspect="1" noChangeArrowheads="1"/>
            </p:cNvSpPr>
            <p:nvPr/>
          </p:nvSpPr>
          <p:spPr bwMode="auto">
            <a:xfrm>
              <a:off x="5802" y="12895"/>
              <a:ext cx="212" cy="210"/>
            </a:xfrm>
            <a:prstGeom prst="ellipse">
              <a:avLst/>
            </a:prstGeom>
            <a:solidFill>
              <a:srgbClr val="CCFFCC"/>
            </a:solidFill>
            <a:ln w="9525">
              <a:solidFill>
                <a:srgbClr val="000000"/>
              </a:solidFill>
              <a:round/>
              <a:headEnd/>
              <a:tailEnd/>
            </a:ln>
          </p:spPr>
          <p:txBody>
            <a:bodyPr/>
            <a:lstStyle/>
            <a:p>
              <a:endParaRPr lang="en-US"/>
            </a:p>
          </p:txBody>
        </p:sp>
      </p:grpSp>
      <p:grpSp>
        <p:nvGrpSpPr>
          <p:cNvPr id="607507" name="Group 275"/>
          <p:cNvGrpSpPr>
            <a:grpSpLocks/>
          </p:cNvGrpSpPr>
          <p:nvPr/>
        </p:nvGrpSpPr>
        <p:grpSpPr bwMode="auto">
          <a:xfrm>
            <a:off x="4621213" y="2997200"/>
            <a:ext cx="398462" cy="487363"/>
            <a:chOff x="7277" y="8312"/>
            <a:chExt cx="629" cy="769"/>
          </a:xfrm>
        </p:grpSpPr>
        <p:grpSp>
          <p:nvGrpSpPr>
            <p:cNvPr id="607508" name="Group 276"/>
            <p:cNvGrpSpPr>
              <a:grpSpLocks noChangeAspect="1"/>
            </p:cNvGrpSpPr>
            <p:nvPr/>
          </p:nvGrpSpPr>
          <p:grpSpPr bwMode="auto">
            <a:xfrm>
              <a:off x="7490" y="8461"/>
              <a:ext cx="235" cy="453"/>
              <a:chOff x="5738" y="12578"/>
              <a:chExt cx="314" cy="633"/>
            </a:xfrm>
          </p:grpSpPr>
          <p:sp>
            <p:nvSpPr>
              <p:cNvPr id="607509" name="Oval 277"/>
              <p:cNvSpPr>
                <a:spLocks noChangeAspect="1" noChangeArrowheads="1"/>
              </p:cNvSpPr>
              <p:nvPr/>
            </p:nvSpPr>
            <p:spPr bwMode="auto">
              <a:xfrm>
                <a:off x="5744" y="12895"/>
                <a:ext cx="308" cy="316"/>
              </a:xfrm>
              <a:prstGeom prst="ellipse">
                <a:avLst/>
              </a:prstGeom>
              <a:solidFill>
                <a:srgbClr val="00CCFF"/>
              </a:solidFill>
              <a:ln w="9525">
                <a:solidFill>
                  <a:srgbClr val="000000"/>
                </a:solidFill>
                <a:round/>
                <a:headEnd/>
                <a:tailEnd/>
              </a:ln>
            </p:spPr>
            <p:txBody>
              <a:bodyPr/>
              <a:lstStyle/>
              <a:p>
                <a:endParaRPr lang="en-US"/>
              </a:p>
            </p:txBody>
          </p:sp>
          <p:sp>
            <p:nvSpPr>
              <p:cNvPr id="607510" name="Oval 278"/>
              <p:cNvSpPr>
                <a:spLocks noChangeAspect="1" noChangeArrowheads="1"/>
              </p:cNvSpPr>
              <p:nvPr/>
            </p:nvSpPr>
            <p:spPr bwMode="auto">
              <a:xfrm>
                <a:off x="5738" y="12578"/>
                <a:ext cx="308" cy="316"/>
              </a:xfrm>
              <a:prstGeom prst="ellipse">
                <a:avLst/>
              </a:prstGeom>
              <a:solidFill>
                <a:srgbClr val="00CCFF"/>
              </a:solidFill>
              <a:ln w="9525">
                <a:solidFill>
                  <a:srgbClr val="000000"/>
                </a:solidFill>
                <a:round/>
                <a:headEnd/>
                <a:tailEnd/>
              </a:ln>
            </p:spPr>
            <p:txBody>
              <a:bodyPr/>
              <a:lstStyle/>
              <a:p>
                <a:endParaRPr lang="en-US"/>
              </a:p>
            </p:txBody>
          </p:sp>
          <p:sp>
            <p:nvSpPr>
              <p:cNvPr id="607511" name="Oval 279"/>
              <p:cNvSpPr>
                <a:spLocks noChangeAspect="1" noChangeArrowheads="1"/>
              </p:cNvSpPr>
              <p:nvPr/>
            </p:nvSpPr>
            <p:spPr bwMode="auto">
              <a:xfrm>
                <a:off x="5796" y="12684"/>
                <a:ext cx="212" cy="210"/>
              </a:xfrm>
              <a:prstGeom prst="ellipse">
                <a:avLst/>
              </a:prstGeom>
              <a:solidFill>
                <a:srgbClr val="00FFFF">
                  <a:alpha val="0"/>
                </a:srgbClr>
              </a:solidFill>
              <a:ln w="9525">
                <a:solidFill>
                  <a:srgbClr val="000000"/>
                </a:solidFill>
                <a:round/>
                <a:headEnd/>
                <a:tailEnd/>
              </a:ln>
            </p:spPr>
            <p:txBody>
              <a:bodyPr/>
              <a:lstStyle/>
              <a:p>
                <a:endParaRPr lang="en-US"/>
              </a:p>
            </p:txBody>
          </p:sp>
          <p:sp>
            <p:nvSpPr>
              <p:cNvPr id="607512" name="Oval 280"/>
              <p:cNvSpPr>
                <a:spLocks noChangeAspect="1" noChangeArrowheads="1"/>
              </p:cNvSpPr>
              <p:nvPr/>
            </p:nvSpPr>
            <p:spPr bwMode="auto">
              <a:xfrm>
                <a:off x="5802" y="12895"/>
                <a:ext cx="212" cy="210"/>
              </a:xfrm>
              <a:prstGeom prst="ellipse">
                <a:avLst/>
              </a:prstGeom>
              <a:solidFill>
                <a:srgbClr val="00FFFF">
                  <a:alpha val="22000"/>
                </a:srgbClr>
              </a:solidFill>
              <a:ln w="9525">
                <a:solidFill>
                  <a:srgbClr val="000000"/>
                </a:solidFill>
                <a:round/>
                <a:headEnd/>
                <a:tailEnd/>
              </a:ln>
            </p:spPr>
            <p:txBody>
              <a:bodyPr/>
              <a:lstStyle/>
              <a:p>
                <a:endParaRPr lang="en-US"/>
              </a:p>
            </p:txBody>
          </p:sp>
        </p:grpSp>
        <p:sp>
          <p:nvSpPr>
            <p:cNvPr id="607513" name="Line 281"/>
            <p:cNvSpPr>
              <a:spLocks noChangeAspect="1" noChangeShapeType="1"/>
            </p:cNvSpPr>
            <p:nvPr/>
          </p:nvSpPr>
          <p:spPr bwMode="auto">
            <a:xfrm>
              <a:off x="7630" y="8951"/>
              <a:ext cx="0" cy="13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7514" name="Line 282"/>
            <p:cNvSpPr>
              <a:spLocks noChangeAspect="1" noChangeShapeType="1"/>
            </p:cNvSpPr>
            <p:nvPr/>
          </p:nvSpPr>
          <p:spPr bwMode="auto">
            <a:xfrm flipH="1">
              <a:off x="7347" y="8882"/>
              <a:ext cx="134" cy="129"/>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7515" name="Line 283"/>
            <p:cNvSpPr>
              <a:spLocks noChangeAspect="1" noChangeShapeType="1"/>
            </p:cNvSpPr>
            <p:nvPr/>
          </p:nvSpPr>
          <p:spPr bwMode="auto">
            <a:xfrm rot="10800000">
              <a:off x="7602" y="8312"/>
              <a:ext cx="0" cy="129"/>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7516" name="Line 284"/>
            <p:cNvSpPr>
              <a:spLocks noChangeAspect="1" noChangeShapeType="1"/>
            </p:cNvSpPr>
            <p:nvPr/>
          </p:nvSpPr>
          <p:spPr bwMode="auto">
            <a:xfrm rot="12660000" flipH="1">
              <a:off x="7771" y="8391"/>
              <a:ext cx="45" cy="129"/>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7517" name="Line 285"/>
            <p:cNvSpPr>
              <a:spLocks noChangeAspect="1" noChangeShapeType="1"/>
            </p:cNvSpPr>
            <p:nvPr/>
          </p:nvSpPr>
          <p:spPr bwMode="auto">
            <a:xfrm rot="10800000">
              <a:off x="7277" y="8485"/>
              <a:ext cx="135" cy="3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7518" name="Line 286"/>
            <p:cNvSpPr>
              <a:spLocks noChangeAspect="1" noChangeShapeType="1"/>
            </p:cNvSpPr>
            <p:nvPr/>
          </p:nvSpPr>
          <p:spPr bwMode="auto">
            <a:xfrm rot="10800000" flipH="1" flipV="1">
              <a:off x="7771" y="8882"/>
              <a:ext cx="135" cy="129"/>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607519" name="AutoShape 287"/>
          <p:cNvSpPr>
            <a:spLocks noChangeArrowheads="1"/>
          </p:cNvSpPr>
          <p:nvPr/>
        </p:nvSpPr>
        <p:spPr bwMode="auto">
          <a:xfrm rot="-1519181">
            <a:off x="1258888" y="5084763"/>
            <a:ext cx="2160587" cy="14446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7520" name="Text Box 288"/>
          <p:cNvSpPr txBox="1">
            <a:spLocks noChangeArrowheads="1"/>
          </p:cNvSpPr>
          <p:nvPr/>
        </p:nvSpPr>
        <p:spPr bwMode="auto">
          <a:xfrm rot="-1669579">
            <a:off x="1727200" y="5024438"/>
            <a:ext cx="495300" cy="412750"/>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3200" b="1" baseline="30000">
                <a:solidFill>
                  <a:srgbClr val="3333FF"/>
                </a:solidFill>
                <a:effectLst>
                  <a:outerShdw blurRad="38100" dist="38100" dir="2700000" algn="tl">
                    <a:srgbClr val="C0C0C0"/>
                  </a:outerShdw>
                </a:effectLst>
                <a:latin typeface="Arial" panose="020B0604020202020204" pitchFamily="34" charset="0"/>
                <a:ea typeface="ＭＳ Ｐゴシック" panose="020B0600070205080204" pitchFamily="34" charset="-128"/>
              </a:rPr>
              <a:t>h</a:t>
            </a:r>
            <a:r>
              <a:rPr lang="el-GR" altLang="en-US" sz="3200" b="1" baseline="30000">
                <a:solidFill>
                  <a:srgbClr val="3333FF"/>
                </a:solidFill>
                <a:effectLst>
                  <a:outerShdw blurRad="38100" dist="38100" dir="2700000" algn="tl">
                    <a:srgbClr val="C0C0C0"/>
                  </a:outerShdw>
                </a:effectLst>
                <a:latin typeface="Arial" panose="020B0604020202020204" pitchFamily="34" charset="0"/>
                <a:ea typeface="ＭＳ Ｐゴシック" panose="020B0600070205080204" pitchFamily="34" charset="-128"/>
                <a:cs typeface="Arial" panose="020B0604020202020204" pitchFamily="34" charset="0"/>
              </a:rPr>
              <a:t>ν</a:t>
            </a:r>
          </a:p>
        </p:txBody>
      </p:sp>
      <p:sp>
        <p:nvSpPr>
          <p:cNvPr id="607521" name="AutoShape 289"/>
          <p:cNvSpPr>
            <a:spLocks noChangeArrowheads="1"/>
          </p:cNvSpPr>
          <p:nvPr/>
        </p:nvSpPr>
        <p:spPr bwMode="auto">
          <a:xfrm rot="-3309974">
            <a:off x="3709194" y="3642519"/>
            <a:ext cx="1076325" cy="360363"/>
          </a:xfrm>
          <a:custGeom>
            <a:avLst/>
            <a:gdLst>
              <a:gd name="G0" fmla="+- 13776 0 0"/>
              <a:gd name="G1" fmla="+- -11796480 0 0"/>
              <a:gd name="G2" fmla="+- 13776 0 -11796480"/>
              <a:gd name="G3" fmla="+- 10800 0 0"/>
              <a:gd name="G4" fmla="+- 0 0 13776"/>
              <a:gd name="T0" fmla="*/ 360 256 1"/>
              <a:gd name="T1" fmla="*/ 0 256 1"/>
              <a:gd name="G5" fmla="+- G2 T0 T1"/>
              <a:gd name="G6" fmla="?: G2 G2 G5"/>
              <a:gd name="G7" fmla="+- 0 0 G6"/>
              <a:gd name="G8" fmla="+- 8177 0 0"/>
              <a:gd name="G9" fmla="+- 0 0 -11796480"/>
              <a:gd name="G10" fmla="+- 8177 0 2700"/>
              <a:gd name="G11" fmla="cos G10 13776"/>
              <a:gd name="G12" fmla="sin G10 13776"/>
              <a:gd name="G13" fmla="cos 13500 13776"/>
              <a:gd name="G14" fmla="sin 13500 13776"/>
              <a:gd name="G15" fmla="+- G11 10800 0"/>
              <a:gd name="G16" fmla="+- G12 10800 0"/>
              <a:gd name="G17" fmla="+- G13 10800 0"/>
              <a:gd name="G18" fmla="+- G14 10800 0"/>
              <a:gd name="G19" fmla="*/ 8177 1 2"/>
              <a:gd name="G20" fmla="+- G19 5400 0"/>
              <a:gd name="G21" fmla="cos G20 13776"/>
              <a:gd name="G22" fmla="sin G20 13776"/>
              <a:gd name="G23" fmla="+- G21 10800 0"/>
              <a:gd name="G24" fmla="+- G12 G23 G22"/>
              <a:gd name="G25" fmla="+- G22 G23 G11"/>
              <a:gd name="G26" fmla="cos 10800 13776"/>
              <a:gd name="G27" fmla="sin 10800 13776"/>
              <a:gd name="G28" fmla="cos 8177 13776"/>
              <a:gd name="G29" fmla="sin 8177 13776"/>
              <a:gd name="G30" fmla="+- G26 10800 0"/>
              <a:gd name="G31" fmla="+- G27 10800 0"/>
              <a:gd name="G32" fmla="+- G28 10800 0"/>
              <a:gd name="G33" fmla="+- G29 10800 0"/>
              <a:gd name="G34" fmla="+- G19 5400 0"/>
              <a:gd name="G35" fmla="cos G34 -11796480"/>
              <a:gd name="G36" fmla="sin G34 -11796480"/>
              <a:gd name="G37" fmla="+/ -11796480 13776 2"/>
              <a:gd name="T2" fmla="*/ 180 256 1"/>
              <a:gd name="T3" fmla="*/ 0 256 1"/>
              <a:gd name="G38" fmla="+- G37 T2 T3"/>
              <a:gd name="G39" fmla="?: G2 G37 G38"/>
              <a:gd name="G40" fmla="cos 10800 G39"/>
              <a:gd name="G41" fmla="sin 10800 G39"/>
              <a:gd name="G42" fmla="cos 8177 G39"/>
              <a:gd name="G43" fmla="sin 8177 G39"/>
              <a:gd name="G44" fmla="+- G40 10800 0"/>
              <a:gd name="G45" fmla="+- G41 10800 0"/>
              <a:gd name="G46" fmla="+- G42 10800 0"/>
              <a:gd name="G47" fmla="+- G43 10800 0"/>
              <a:gd name="G48" fmla="+- G35 10800 0"/>
              <a:gd name="G49" fmla="+- G36 10800 0"/>
              <a:gd name="T4" fmla="*/ 10819 w 21600"/>
              <a:gd name="T5" fmla="*/ 0 h 21600"/>
              <a:gd name="T6" fmla="*/ 1311 w 21600"/>
              <a:gd name="T7" fmla="*/ 10799 h 21600"/>
              <a:gd name="T8" fmla="*/ 10814 w 21600"/>
              <a:gd name="T9" fmla="*/ 2623 h 21600"/>
              <a:gd name="T10" fmla="*/ 24299 w 21600"/>
              <a:gd name="T11" fmla="*/ 10849 h 21600"/>
              <a:gd name="T12" fmla="*/ 20274 w 21600"/>
              <a:gd name="T13" fmla="*/ 14846 h 21600"/>
              <a:gd name="T14" fmla="*/ 16276 w 21600"/>
              <a:gd name="T15" fmla="*/ 1082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976" y="10829"/>
                </a:moveTo>
                <a:cubicBezTo>
                  <a:pt x="18976" y="10819"/>
                  <a:pt x="18977" y="10809"/>
                  <a:pt x="18977" y="10800"/>
                </a:cubicBezTo>
                <a:cubicBezTo>
                  <a:pt x="18977" y="6283"/>
                  <a:pt x="15316" y="2623"/>
                  <a:pt x="10800" y="2623"/>
                </a:cubicBezTo>
                <a:cubicBezTo>
                  <a:pt x="6283" y="2623"/>
                  <a:pt x="2623" y="6283"/>
                  <a:pt x="2623" y="10800"/>
                </a:cubicBezTo>
                <a:lnTo>
                  <a:pt x="0" y="10799"/>
                </a:lnTo>
                <a:cubicBezTo>
                  <a:pt x="0" y="4835"/>
                  <a:pt x="4835" y="0"/>
                  <a:pt x="10800" y="0"/>
                </a:cubicBezTo>
                <a:cubicBezTo>
                  <a:pt x="16764" y="0"/>
                  <a:pt x="21600" y="4835"/>
                  <a:pt x="21600" y="10800"/>
                </a:cubicBezTo>
                <a:cubicBezTo>
                  <a:pt x="21600" y="10813"/>
                  <a:pt x="21599" y="10826"/>
                  <a:pt x="21599" y="10839"/>
                </a:cubicBezTo>
                <a:lnTo>
                  <a:pt x="24299" y="10849"/>
                </a:lnTo>
                <a:lnTo>
                  <a:pt x="20274" y="14846"/>
                </a:lnTo>
                <a:lnTo>
                  <a:pt x="16276" y="10820"/>
                </a:lnTo>
                <a:lnTo>
                  <a:pt x="18976" y="10829"/>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7522" name="Text Box 290"/>
          <p:cNvSpPr txBox="1">
            <a:spLocks noChangeArrowheads="1"/>
          </p:cNvSpPr>
          <p:nvPr/>
        </p:nvSpPr>
        <p:spPr bwMode="auto">
          <a:xfrm rot="-3057358">
            <a:off x="4133850" y="3683001"/>
            <a:ext cx="5746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ru-RU" altLang="en-US" sz="2800" b="1" baseline="30000">
                <a:solidFill>
                  <a:srgbClr val="FF0000"/>
                </a:solidFill>
                <a:effectLst/>
                <a:latin typeface="Arial" panose="020B0604020202020204" pitchFamily="34" charset="0"/>
                <a:ea typeface="ＭＳ Ｐゴシック" panose="020B0600070205080204" pitchFamily="34" charset="-128"/>
              </a:rPr>
              <a:t>ПЭ</a:t>
            </a:r>
          </a:p>
        </p:txBody>
      </p:sp>
      <p:sp>
        <p:nvSpPr>
          <p:cNvPr id="607523" name="WordArt 291"/>
          <p:cNvSpPr>
            <a:spLocks noChangeArrowheads="1" noChangeShapeType="1" noTextEdit="1"/>
          </p:cNvSpPr>
          <p:nvPr/>
        </p:nvSpPr>
        <p:spPr bwMode="auto">
          <a:xfrm>
            <a:off x="1295400" y="3962400"/>
            <a:ext cx="533400" cy="201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1270">
                  <a:solidFill>
                    <a:srgbClr val="000000"/>
                  </a:solidFill>
                  <a:round/>
                  <a:headEnd/>
                  <a:tailEnd/>
                </a:ln>
                <a:solidFill>
                  <a:srgbClr val="FF0000"/>
                </a:solidFill>
                <a:effectLst/>
                <a:latin typeface="Symbol" panose="05050102010706020507" pitchFamily="18" charset="2"/>
              </a:rPr>
              <a:t>1,27 m</a:t>
            </a:r>
          </a:p>
        </p:txBody>
      </p:sp>
      <p:sp>
        <p:nvSpPr>
          <p:cNvPr id="607524" name="Text Box 292"/>
          <p:cNvSpPr txBox="1">
            <a:spLocks noChangeArrowheads="1"/>
          </p:cNvSpPr>
          <p:nvPr/>
        </p:nvSpPr>
        <p:spPr bwMode="auto">
          <a:xfrm>
            <a:off x="3657600" y="4267200"/>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900" b="1">
                <a:solidFill>
                  <a:srgbClr val="FF3300"/>
                </a:solidFill>
                <a:effectLst>
                  <a:outerShdw blurRad="38100" dist="38100" dir="2700000" algn="tl">
                    <a:srgbClr val="C0C0C0"/>
                  </a:outerShdw>
                </a:effectLst>
                <a:latin typeface="Arial" panose="020B0604020202020204" pitchFamily="34" charset="0"/>
                <a:ea typeface="ＭＳ Ｐゴシック" panose="020B0600070205080204" pitchFamily="34" charset="-128"/>
              </a:rPr>
              <a:t> </a:t>
            </a:r>
            <a:r>
              <a:rPr lang="en-US" altLang="en-US" sz="1400" b="1">
                <a:solidFill>
                  <a:srgbClr val="FF3300"/>
                </a:solidFill>
                <a:effectLst>
                  <a:outerShdw blurRad="38100" dist="38100" dir="2700000" algn="tl">
                    <a:srgbClr val="C0C0C0"/>
                  </a:outerShdw>
                </a:effectLst>
                <a:latin typeface="Arial" panose="020B0604020202020204" pitchFamily="34" charset="0"/>
                <a:ea typeface="ＭＳ Ｐゴシック" panose="020B0600070205080204" pitchFamily="34" charset="-128"/>
              </a:rPr>
              <a:t>Zn</a:t>
            </a:r>
            <a:endParaRPr lang="ru-RU" altLang="en-US" sz="1400" b="1">
              <a:solidFill>
                <a:srgbClr val="FF3300"/>
              </a:solidFill>
              <a:effectLst>
                <a:outerShdw blurRad="38100" dist="38100" dir="2700000" algn="tl">
                  <a:srgbClr val="C0C0C0"/>
                </a:outerShdw>
              </a:effectLst>
              <a:latin typeface="Arial" panose="020B0604020202020204" pitchFamily="34" charset="0"/>
              <a:ea typeface="ＭＳ Ｐゴシック" panose="020B0600070205080204" pitchFamily="34" charset="-128"/>
            </a:endParaRPr>
          </a:p>
        </p:txBody>
      </p:sp>
      <p:sp>
        <p:nvSpPr>
          <p:cNvPr id="607525" name="Text Box 293"/>
          <p:cNvSpPr txBox="1">
            <a:spLocks noChangeArrowheads="1"/>
          </p:cNvSpPr>
          <p:nvPr/>
        </p:nvSpPr>
        <p:spPr bwMode="auto">
          <a:xfrm>
            <a:off x="5791200" y="4267200"/>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b="1">
                <a:solidFill>
                  <a:srgbClr val="FF3300"/>
                </a:solidFill>
                <a:effectLst>
                  <a:outerShdw blurRad="38100" dist="38100" dir="2700000" algn="tl">
                    <a:srgbClr val="C0C0C0"/>
                  </a:outerShdw>
                </a:effectLst>
                <a:latin typeface="Arial" panose="020B0604020202020204" pitchFamily="34" charset="0"/>
                <a:ea typeface="ＭＳ Ｐゴシック" panose="020B0600070205080204" pitchFamily="34" charset="-128"/>
              </a:rPr>
              <a:t>Zn</a:t>
            </a:r>
            <a:endParaRPr lang="ru-RU" altLang="en-US" sz="1400" b="1">
              <a:solidFill>
                <a:srgbClr val="FF3300"/>
              </a:solidFill>
              <a:effectLst>
                <a:outerShdw blurRad="38100" dist="38100" dir="2700000" algn="tl">
                  <a:srgbClr val="C0C0C0"/>
                </a:outerShdw>
              </a:effectLst>
              <a:latin typeface="Arial" panose="020B0604020202020204" pitchFamily="34" charset="0"/>
              <a:ea typeface="ＭＳ Ｐゴシック" panose="020B0600070205080204" pitchFamily="34" charset="-128"/>
            </a:endParaRPr>
          </a:p>
        </p:txBody>
      </p:sp>
      <p:sp>
        <p:nvSpPr>
          <p:cNvPr id="607526" name="Text Box 294"/>
          <p:cNvSpPr txBox="1">
            <a:spLocks noChangeArrowheads="1"/>
          </p:cNvSpPr>
          <p:nvPr/>
        </p:nvSpPr>
        <p:spPr bwMode="auto">
          <a:xfrm>
            <a:off x="3733800" y="4033838"/>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b="1">
                <a:solidFill>
                  <a:schemeClr val="bg1"/>
                </a:solidFill>
                <a:effectLst>
                  <a:outerShdw blurRad="38100" dist="38100" dir="2700000" algn="tl">
                    <a:srgbClr val="C0C0C0"/>
                  </a:outerShdw>
                </a:effectLst>
                <a:latin typeface="Arial" panose="020B0604020202020204" pitchFamily="34" charset="0"/>
                <a:ea typeface="ＭＳ Ｐゴシック" panose="020B0600070205080204" pitchFamily="34" charset="-128"/>
              </a:rPr>
              <a:t> </a:t>
            </a:r>
            <a:r>
              <a:rPr lang="en-US" altLang="en-US" sz="1400" b="1">
                <a:solidFill>
                  <a:schemeClr val="bg1"/>
                </a:solidFill>
                <a:effectLst>
                  <a:outerShdw blurRad="38100" dist="38100" dir="2700000" algn="tl">
                    <a:srgbClr val="C0C0C0"/>
                  </a:outerShdw>
                </a:effectLst>
                <a:latin typeface="Arial" panose="020B0604020202020204" pitchFamily="34" charset="0"/>
                <a:ea typeface="ＭＳ Ｐゴシック" panose="020B0600070205080204" pitchFamily="34" charset="-128"/>
              </a:rPr>
              <a:t>N</a:t>
            </a:r>
            <a:endParaRPr lang="ru-RU" altLang="en-US" sz="1400" b="1">
              <a:solidFill>
                <a:schemeClr val="bg1"/>
              </a:solidFill>
              <a:effectLst>
                <a:outerShdw blurRad="38100" dist="38100" dir="2700000" algn="tl">
                  <a:srgbClr val="C0C0C0"/>
                </a:outerShdw>
              </a:effectLst>
              <a:latin typeface="Arial" panose="020B0604020202020204" pitchFamily="34" charset="0"/>
              <a:ea typeface="ＭＳ Ｐゴシック" panose="020B0600070205080204" pitchFamily="34" charset="-128"/>
            </a:endParaRPr>
          </a:p>
        </p:txBody>
      </p:sp>
      <p:sp>
        <p:nvSpPr>
          <p:cNvPr id="607527" name="Text Box 295"/>
          <p:cNvSpPr txBox="1">
            <a:spLocks noChangeArrowheads="1"/>
          </p:cNvSpPr>
          <p:nvPr/>
        </p:nvSpPr>
        <p:spPr bwMode="auto">
          <a:xfrm>
            <a:off x="5826125" y="4033838"/>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b="1">
                <a:solidFill>
                  <a:schemeClr val="bg1"/>
                </a:solidFill>
                <a:effectLst>
                  <a:outerShdw blurRad="38100" dist="38100" dir="2700000" algn="tl">
                    <a:srgbClr val="C0C0C0"/>
                  </a:outerShdw>
                </a:effectLst>
                <a:latin typeface="Arial" panose="020B0604020202020204" pitchFamily="34" charset="0"/>
                <a:ea typeface="ＭＳ Ｐゴシック" panose="020B0600070205080204" pitchFamily="34" charset="-128"/>
              </a:rPr>
              <a:t>N</a:t>
            </a:r>
            <a:endParaRPr lang="ru-RU" altLang="en-US" sz="1400" b="1">
              <a:solidFill>
                <a:schemeClr val="bg1"/>
              </a:solidFill>
              <a:effectLst>
                <a:outerShdw blurRad="38100" dist="38100" dir="2700000" algn="tl">
                  <a:srgbClr val="C0C0C0"/>
                </a:outerShdw>
              </a:effectLst>
              <a:latin typeface="Arial" panose="020B0604020202020204" pitchFamily="34" charset="0"/>
              <a:ea typeface="ＭＳ Ｐゴシック" panose="020B0600070205080204" pitchFamily="34" charset="-128"/>
            </a:endParaRPr>
          </a:p>
        </p:txBody>
      </p:sp>
      <p:sp>
        <p:nvSpPr>
          <p:cNvPr id="607528" name="Text Box 296"/>
          <p:cNvSpPr txBox="1">
            <a:spLocks noChangeArrowheads="1"/>
          </p:cNvSpPr>
          <p:nvPr/>
        </p:nvSpPr>
        <p:spPr bwMode="auto">
          <a:xfrm>
            <a:off x="3733800" y="4191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chemeClr val="bg1"/>
                </a:solidFill>
                <a:effectLst>
                  <a:outerShdw blurRad="38100" dist="38100" dir="2700000" algn="tl">
                    <a:srgbClr val="C0C0C0"/>
                  </a:outerShdw>
                </a:effectLst>
                <a:latin typeface="Arial Black" panose="020B0A04020102020204" pitchFamily="34" charset="0"/>
                <a:ea typeface="ＭＳ Ｐゴシック" panose="020B0600070205080204" pitchFamily="34" charset="-128"/>
              </a:rPr>
              <a:t>●●</a:t>
            </a:r>
            <a:endParaRPr lang="ru-RU" altLang="en-US" b="1">
              <a:solidFill>
                <a:schemeClr val="bg1"/>
              </a:solidFill>
              <a:effectLst>
                <a:outerShdw blurRad="38100" dist="38100" dir="2700000" algn="tl">
                  <a:srgbClr val="C0C0C0"/>
                </a:outerShdw>
              </a:effectLst>
              <a:latin typeface="Arial Black" panose="020B0A04020102020204" pitchFamily="34" charset="0"/>
              <a:ea typeface="ＭＳ Ｐゴシック" panose="020B0600070205080204" pitchFamily="34" charset="-128"/>
            </a:endParaRPr>
          </a:p>
        </p:txBody>
      </p:sp>
      <p:sp>
        <p:nvSpPr>
          <p:cNvPr id="607529" name="Text Box 297"/>
          <p:cNvSpPr txBox="1">
            <a:spLocks noChangeArrowheads="1"/>
          </p:cNvSpPr>
          <p:nvPr/>
        </p:nvSpPr>
        <p:spPr bwMode="auto">
          <a:xfrm>
            <a:off x="5791200" y="4191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chemeClr val="bg1"/>
                </a:solidFill>
                <a:effectLst>
                  <a:outerShdw blurRad="38100" dist="38100" dir="2700000" algn="tl">
                    <a:srgbClr val="C0C0C0"/>
                  </a:outerShdw>
                </a:effectLst>
                <a:latin typeface="Arial Black" panose="020B0A04020102020204" pitchFamily="34" charset="0"/>
                <a:ea typeface="ＭＳ Ｐゴシック" panose="020B0600070205080204" pitchFamily="34" charset="-128"/>
              </a:rPr>
              <a:t>●●</a:t>
            </a:r>
            <a:endParaRPr lang="ru-RU" altLang="en-US" b="1">
              <a:solidFill>
                <a:schemeClr val="bg1"/>
              </a:solidFill>
              <a:effectLst>
                <a:outerShdw blurRad="38100" dist="38100" dir="2700000" algn="tl">
                  <a:srgbClr val="C0C0C0"/>
                </a:outerShdw>
              </a:effectLst>
              <a:latin typeface="Arial Black" panose="020B0A04020102020204" pitchFamily="34" charset="0"/>
              <a:ea typeface="ＭＳ Ｐゴシック" panose="020B0600070205080204" pitchFamily="34" charset="-128"/>
            </a:endParaRPr>
          </a:p>
        </p:txBody>
      </p:sp>
      <p:sp>
        <p:nvSpPr>
          <p:cNvPr id="607530" name="Text Box 298"/>
          <p:cNvSpPr txBox="1">
            <a:spLocks noChangeArrowheads="1"/>
          </p:cNvSpPr>
          <p:nvPr/>
        </p:nvSpPr>
        <p:spPr bwMode="auto">
          <a:xfrm>
            <a:off x="4691063" y="4953000"/>
            <a:ext cx="566737" cy="228600"/>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r>
              <a:rPr lang="ru-RU" altLang="en-US" sz="3200" b="1" baseline="30000">
                <a:solidFill>
                  <a:srgbClr val="FF33CC"/>
                </a:solidFill>
                <a:effectLst>
                  <a:outerShdw blurRad="38100" dist="38100" dir="2700000" algn="tl">
                    <a:srgbClr val="C0C0C0"/>
                  </a:outerShdw>
                </a:effectLst>
                <a:latin typeface="Arial" panose="020B0604020202020204" pitchFamily="34" charset="0"/>
                <a:ea typeface="ＭＳ Ｐゴシック" panose="020B0600070205080204" pitchFamily="34" charset="-128"/>
              </a:rPr>
              <a:t>ПЭ</a:t>
            </a:r>
            <a:endParaRPr lang="el-GR" altLang="en-US" sz="3200" b="1" baseline="30000">
              <a:solidFill>
                <a:srgbClr val="FF33CC"/>
              </a:solidFill>
              <a:effectLst>
                <a:outerShdw blurRad="38100" dist="38100" dir="2700000" algn="tl">
                  <a:srgbClr val="C0C0C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607531" name="AutoShape 299"/>
          <p:cNvSpPr>
            <a:spLocks noChangeArrowheads="1"/>
          </p:cNvSpPr>
          <p:nvPr/>
        </p:nvSpPr>
        <p:spPr bwMode="auto">
          <a:xfrm rot="13048650">
            <a:off x="4953000" y="3429000"/>
            <a:ext cx="1584325" cy="431800"/>
          </a:xfrm>
          <a:prstGeom prst="curvedUpArrow">
            <a:avLst>
              <a:gd name="adj1" fmla="val 22796"/>
              <a:gd name="adj2" fmla="val 146765"/>
              <a:gd name="adj3" fmla="val 33333"/>
            </a:avLst>
          </a:prstGeom>
          <a:solidFill>
            <a:srgbClr val="66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7532" name="Text Box 300"/>
          <p:cNvSpPr txBox="1">
            <a:spLocks noChangeArrowheads="1"/>
          </p:cNvSpPr>
          <p:nvPr/>
        </p:nvSpPr>
        <p:spPr bwMode="auto">
          <a:xfrm>
            <a:off x="6291263" y="3429000"/>
            <a:ext cx="566737" cy="228600"/>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r>
              <a:rPr lang="ru-RU" altLang="en-US" sz="3200" b="1" baseline="30000">
                <a:solidFill>
                  <a:srgbClr val="008000"/>
                </a:solidFill>
                <a:effectLst>
                  <a:outerShdw blurRad="38100" dist="38100" dir="2700000" algn="tl">
                    <a:srgbClr val="C0C0C0"/>
                  </a:outerShdw>
                </a:effectLst>
                <a:latin typeface="Arial" panose="020B0604020202020204" pitchFamily="34" charset="0"/>
                <a:ea typeface="ＭＳ Ｐゴシック" panose="020B0600070205080204" pitchFamily="34" charset="-128"/>
              </a:rPr>
              <a:t>ПЭ</a:t>
            </a:r>
            <a:endParaRPr lang="el-GR" altLang="en-US" sz="3200" b="1" baseline="30000">
              <a:solidFill>
                <a:srgbClr val="008000"/>
              </a:solidFill>
              <a:effectLst>
                <a:outerShdw blurRad="38100" dist="38100" dir="2700000" algn="tl">
                  <a:srgbClr val="C0C0C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607533" name="AutoShape 301"/>
          <p:cNvSpPr>
            <a:spLocks noChangeArrowheads="1"/>
          </p:cNvSpPr>
          <p:nvPr/>
        </p:nvSpPr>
        <p:spPr bwMode="auto">
          <a:xfrm rot="13048650">
            <a:off x="4953000" y="3429000"/>
            <a:ext cx="1584325" cy="431800"/>
          </a:xfrm>
          <a:prstGeom prst="curvedUpArrow">
            <a:avLst>
              <a:gd name="adj1" fmla="val 22796"/>
              <a:gd name="adj2" fmla="val 146765"/>
              <a:gd name="adj3" fmla="val 33333"/>
            </a:avLst>
          </a:prstGeom>
          <a:solidFill>
            <a:srgbClr val="66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7534" name="Text Box 302"/>
          <p:cNvSpPr txBox="1">
            <a:spLocks noChangeArrowheads="1"/>
          </p:cNvSpPr>
          <p:nvPr/>
        </p:nvSpPr>
        <p:spPr bwMode="auto">
          <a:xfrm>
            <a:off x="3260725" y="5013325"/>
            <a:ext cx="473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sz="1000">
              <a:effectLst/>
              <a:latin typeface="Times New Roman" panose="02020603050405020304" pitchFamily="18" charset="0"/>
              <a:ea typeface="ＭＳ Ｐゴシック" panose="020B0600070205080204" pitchFamily="34" charset="-128"/>
            </a:endParaRPr>
          </a:p>
        </p:txBody>
      </p:sp>
      <p:sp>
        <p:nvSpPr>
          <p:cNvPr id="607535" name="Text Box 303"/>
          <p:cNvSpPr txBox="1">
            <a:spLocks noChangeArrowheads="1"/>
          </p:cNvSpPr>
          <p:nvPr/>
        </p:nvSpPr>
        <p:spPr bwMode="auto">
          <a:xfrm>
            <a:off x="2514600" y="5257800"/>
            <a:ext cx="533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1000">
              <a:effectLst/>
              <a:latin typeface="Times New Roman" panose="02020603050405020304" pitchFamily="18" charset="0"/>
              <a:ea typeface="ＭＳ Ｐゴシック" panose="020B0600070205080204" pitchFamily="34" charset="-128"/>
            </a:endParaRPr>
          </a:p>
        </p:txBody>
      </p:sp>
      <p:sp>
        <p:nvSpPr>
          <p:cNvPr id="607536" name="Text Box 304"/>
          <p:cNvSpPr txBox="1">
            <a:spLocks noChangeArrowheads="1"/>
          </p:cNvSpPr>
          <p:nvPr/>
        </p:nvSpPr>
        <p:spPr bwMode="auto">
          <a:xfrm>
            <a:off x="3352800" y="50292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en-US" sz="2400" b="1">
                <a:solidFill>
                  <a:srgbClr val="3333FF"/>
                </a:solidFill>
                <a:effectLst>
                  <a:outerShdw blurRad="38100" dist="38100" dir="2700000" algn="tl">
                    <a:srgbClr val="C0C0C0"/>
                  </a:outerShdw>
                </a:effectLst>
                <a:latin typeface="Arial" panose="020B0604020202020204" pitchFamily="34" charset="0"/>
                <a:ea typeface="ＭＳ Ｐゴシック" panose="020B0600070205080204" pitchFamily="34" charset="-128"/>
              </a:rPr>
              <a:t>Д</a:t>
            </a:r>
          </a:p>
        </p:txBody>
      </p:sp>
      <p:sp>
        <p:nvSpPr>
          <p:cNvPr id="607537" name="Text Box 305"/>
          <p:cNvSpPr txBox="1">
            <a:spLocks noChangeArrowheads="1"/>
          </p:cNvSpPr>
          <p:nvPr/>
        </p:nvSpPr>
        <p:spPr bwMode="auto">
          <a:xfrm>
            <a:off x="6400800" y="51054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en-US" sz="2400" b="1">
                <a:solidFill>
                  <a:schemeClr val="hlink"/>
                </a:solidFill>
                <a:effectLst>
                  <a:outerShdw blurRad="38100" dist="38100" dir="2700000" algn="tl">
                    <a:srgbClr val="C0C0C0"/>
                  </a:outerShdw>
                </a:effectLst>
                <a:latin typeface="Arial" panose="020B0604020202020204" pitchFamily="34" charset="0"/>
                <a:ea typeface="ＭＳ Ｐゴシック" panose="020B0600070205080204" pitchFamily="34" charset="-128"/>
              </a:rPr>
              <a:t>А</a:t>
            </a:r>
          </a:p>
        </p:txBody>
      </p:sp>
      <p:sp>
        <p:nvSpPr>
          <p:cNvPr id="607538" name="Text Box 306"/>
          <p:cNvSpPr txBox="1">
            <a:spLocks noChangeArrowheads="1"/>
          </p:cNvSpPr>
          <p:nvPr/>
        </p:nvSpPr>
        <p:spPr bwMode="auto">
          <a:xfrm>
            <a:off x="4191000" y="23622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solidFill>
                  <a:srgbClr val="FF3300"/>
                </a:solidFill>
                <a:effectLst>
                  <a:outerShdw blurRad="38100" dist="38100" dir="2700000" algn="tl">
                    <a:srgbClr val="C0C0C0"/>
                  </a:outerShdw>
                </a:effectLst>
                <a:latin typeface="Times New Roman" panose="02020603050405020304" pitchFamily="18" charset="0"/>
                <a:ea typeface="ＭＳ Ｐゴシック" panose="020B0600070205080204" pitchFamily="34" charset="-128"/>
              </a:rPr>
              <a:t>L</a:t>
            </a:r>
            <a:endParaRPr lang="ru-RU" altLang="en-US" sz="2400" b="1">
              <a:solidFill>
                <a:srgbClr val="FF3300"/>
              </a:solidFill>
              <a:effectLst>
                <a:outerShdw blurRad="38100" dist="38100" dir="2700000" algn="tl">
                  <a:srgbClr val="C0C0C0"/>
                </a:outerShdw>
              </a:effectLst>
              <a:latin typeface="Times New Roman" panose="02020603050405020304" pitchFamily="18" charset="0"/>
              <a:ea typeface="ＭＳ Ｐゴシック" panose="020B0600070205080204" pitchFamily="34" charset="-128"/>
            </a:endParaRPr>
          </a:p>
        </p:txBody>
      </p:sp>
      <p:sp>
        <p:nvSpPr>
          <p:cNvPr id="607539" name="Text Box 307"/>
          <p:cNvSpPr txBox="1">
            <a:spLocks noChangeArrowheads="1"/>
          </p:cNvSpPr>
          <p:nvPr/>
        </p:nvSpPr>
        <p:spPr bwMode="auto">
          <a:xfrm>
            <a:off x="2411760" y="1628800"/>
            <a:ext cx="4681537" cy="611188"/>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75000"/>
              </a:lnSpc>
            </a:pPr>
            <a:r>
              <a:rPr lang="ru-RU" altLang="en-US" b="1">
                <a:effectLst/>
                <a:latin typeface="Arial" panose="020B0604020202020204" pitchFamily="34" charset="0"/>
                <a:ea typeface="ＭＳ Ｐゴシック" panose="020B0600070205080204" pitchFamily="34" charset="-128"/>
              </a:rPr>
              <a:t>       </a:t>
            </a:r>
          </a:p>
          <a:p>
            <a:pPr algn="ctr">
              <a:lnSpc>
                <a:spcPct val="75000"/>
              </a:lnSpc>
            </a:pPr>
            <a:r>
              <a:rPr lang="ru-RU" altLang="en-US" sz="1400" b="1">
                <a:effectLst/>
                <a:latin typeface="Arial" panose="020B0604020202020204" pitchFamily="34" charset="0"/>
                <a:ea typeface="ＭＳ Ｐゴシック" panose="020B0600070205080204" pitchFamily="34" charset="-128"/>
              </a:rPr>
              <a:t>[ZnОЕР-</a:t>
            </a:r>
            <a:r>
              <a:rPr lang="en-US" altLang="en-US" sz="1400" b="1">
                <a:effectLst/>
                <a:latin typeface="Arial" panose="020B0604020202020204" pitchFamily="34" charset="0"/>
                <a:ea typeface="ＭＳ Ｐゴシック" panose="020B0600070205080204" pitchFamily="34" charset="-128"/>
              </a:rPr>
              <a:t>Ph</a:t>
            </a:r>
            <a:r>
              <a:rPr lang="ru-RU" altLang="en-US" sz="1400" b="1">
                <a:effectLst/>
                <a:latin typeface="Arial" panose="020B0604020202020204" pitchFamily="34" charset="0"/>
                <a:ea typeface="ＭＳ Ｐゴシック" panose="020B0600070205080204" pitchFamily="34" charset="-128"/>
              </a:rPr>
              <a:t>-</a:t>
            </a:r>
            <a:r>
              <a:rPr lang="en-US" altLang="en-US" sz="1400" b="1">
                <a:effectLst/>
                <a:latin typeface="Arial" panose="020B0604020202020204" pitchFamily="34" charset="0"/>
                <a:ea typeface="ＭＳ Ｐゴシック" panose="020B0600070205080204" pitchFamily="34" charset="-128"/>
              </a:rPr>
              <a:t>Zn</a:t>
            </a:r>
            <a:r>
              <a:rPr lang="be-BY" altLang="en-US" sz="1400" b="1">
                <a:effectLst/>
                <a:latin typeface="Arial" panose="020B0604020202020204" pitchFamily="34" charset="0"/>
                <a:ea typeface="ＭＳ Ｐゴシック" panose="020B0600070205080204" pitchFamily="34" charset="-128"/>
              </a:rPr>
              <a:t>Р(</a:t>
            </a:r>
            <a:r>
              <a:rPr lang="en-US" altLang="en-US" sz="1400" b="1">
                <a:effectLst/>
                <a:latin typeface="Arial" panose="020B0604020202020204" pitchFamily="34" charset="0"/>
                <a:ea typeface="ＭＳ Ｐゴシック" panose="020B0600070205080204" pitchFamily="34" charset="-128"/>
              </a:rPr>
              <a:t>iso</a:t>
            </a:r>
            <a:r>
              <a:rPr lang="ru-RU" altLang="en-US" sz="1400" b="1">
                <a:effectLst/>
                <a:latin typeface="Arial" panose="020B0604020202020204" pitchFamily="34" charset="0"/>
                <a:ea typeface="ＭＳ Ｐゴシック" panose="020B0600070205080204" pitchFamily="34" charset="-128"/>
              </a:rPr>
              <a:t>-</a:t>
            </a:r>
            <a:r>
              <a:rPr lang="en-US" altLang="en-US" sz="1400" b="1">
                <a:effectLst/>
                <a:latin typeface="Arial" panose="020B0604020202020204" pitchFamily="34" charset="0"/>
                <a:ea typeface="ＭＳ Ｐゴシック" panose="020B0600070205080204" pitchFamily="34" charset="-128"/>
              </a:rPr>
              <a:t>PrPh</a:t>
            </a:r>
            <a:r>
              <a:rPr lang="ru-RU" altLang="en-US" sz="1400" b="1">
                <a:effectLst/>
                <a:latin typeface="Arial" panose="020B0604020202020204" pitchFamily="34" charset="0"/>
                <a:ea typeface="ＭＳ Ｐゴシック" panose="020B0600070205080204" pitchFamily="34" charset="-128"/>
              </a:rPr>
              <a:t>)</a:t>
            </a:r>
            <a:r>
              <a:rPr lang="ru-RU" altLang="en-US" sz="1400" b="1" baseline="-25000">
                <a:effectLst/>
                <a:latin typeface="Arial" panose="020B0604020202020204" pitchFamily="34" charset="0"/>
                <a:ea typeface="ＭＳ Ｐゴシック" panose="020B0600070205080204" pitchFamily="34" charset="-128"/>
              </a:rPr>
              <a:t>3</a:t>
            </a:r>
            <a:r>
              <a:rPr lang="ru-RU" altLang="en-US" sz="1400" b="1">
                <a:effectLst/>
                <a:latin typeface="Arial" panose="020B0604020202020204" pitchFamily="34" charset="0"/>
                <a:ea typeface="ＭＳ Ｐゴシック" panose="020B0600070205080204" pitchFamily="34" charset="-128"/>
              </a:rPr>
              <a:t>]</a:t>
            </a:r>
            <a:r>
              <a:rPr lang="ru-RU" altLang="en-US" sz="300" b="1">
                <a:effectLst/>
                <a:latin typeface="Arial" panose="020B0604020202020204" pitchFamily="34" charset="0"/>
                <a:ea typeface="ＭＳ Ｐゴシック" panose="020B0600070205080204" pitchFamily="34" charset="-128"/>
              </a:rPr>
              <a:t>  </a:t>
            </a:r>
            <a:r>
              <a:rPr lang="en-US" altLang="en-US" sz="1400" b="1">
                <a:effectLst/>
                <a:latin typeface="Arial" panose="020B0604020202020204" pitchFamily="34" charset="0"/>
                <a:ea typeface="ＭＳ Ｐゴシック" panose="020B0600070205080204" pitchFamily="34" charset="-128"/>
                <a:sym typeface="Symbol" panose="05050102010706020507" pitchFamily="18" charset="2"/>
              </a:rPr>
              <a:t></a:t>
            </a:r>
            <a:r>
              <a:rPr lang="en-US" altLang="en-US" sz="1400" b="1">
                <a:effectLst/>
                <a:latin typeface="Arial" panose="020B0604020202020204" pitchFamily="34" charset="0"/>
                <a:ea typeface="ＭＳ Ｐゴシック" panose="020B0600070205080204" pitchFamily="34" charset="-128"/>
              </a:rPr>
              <a:t>H</a:t>
            </a:r>
            <a:r>
              <a:rPr lang="ru-RU" altLang="en-US" sz="1400" b="1" baseline="-25000">
                <a:effectLst/>
                <a:latin typeface="Arial" panose="020B0604020202020204" pitchFamily="34" charset="0"/>
                <a:ea typeface="ＭＳ Ｐゴシック" panose="020B0600070205080204" pitchFamily="34" charset="-128"/>
              </a:rPr>
              <a:t>2</a:t>
            </a:r>
            <a:r>
              <a:rPr lang="en-US" altLang="en-US" sz="1400" b="1">
                <a:effectLst/>
                <a:latin typeface="Arial" panose="020B0604020202020204" pitchFamily="34" charset="0"/>
                <a:ea typeface="ＭＳ Ｐゴシック" panose="020B0600070205080204" pitchFamily="34" charset="-128"/>
              </a:rPr>
              <a:t>P</a:t>
            </a:r>
            <a:r>
              <a:rPr lang="ru-RU" altLang="en-US" sz="1400" b="1">
                <a:effectLst/>
                <a:latin typeface="Arial" panose="020B0604020202020204" pitchFamily="34" charset="0"/>
                <a:ea typeface="ＭＳ Ｐゴシック" panose="020B0600070205080204" pitchFamily="34" charset="-128"/>
              </a:rPr>
              <a:t>(</a:t>
            </a:r>
            <a:r>
              <a:rPr lang="en-US" altLang="en-US" sz="1400" b="1">
                <a:effectLst/>
                <a:latin typeface="Arial" panose="020B0604020202020204" pitchFamily="34" charset="0"/>
                <a:ea typeface="ＭＳ Ｐゴシック" panose="020B0600070205080204" pitchFamily="34" charset="-128"/>
              </a:rPr>
              <a:t>m-Pyr</a:t>
            </a:r>
            <a:r>
              <a:rPr lang="ru-RU" altLang="en-US" sz="1400" b="1">
                <a:effectLst/>
                <a:latin typeface="Arial" panose="020B0604020202020204" pitchFamily="34" charset="0"/>
                <a:ea typeface="ＭＳ Ｐゴシック" panose="020B0600070205080204" pitchFamily="34" charset="-128"/>
              </a:rPr>
              <a:t>)</a:t>
            </a:r>
            <a:r>
              <a:rPr lang="ru-RU" altLang="en-US" sz="1400" b="1" baseline="-25000">
                <a:effectLst/>
                <a:latin typeface="Arial" panose="020B0604020202020204" pitchFamily="34" charset="0"/>
                <a:ea typeface="ＭＳ Ｐゴシック" panose="020B0600070205080204" pitchFamily="34" charset="-128"/>
              </a:rPr>
              <a:t>2</a:t>
            </a:r>
            <a:r>
              <a:rPr lang="ru-RU" altLang="en-US" sz="1400" b="1">
                <a:effectLst/>
                <a:latin typeface="Arial" panose="020B0604020202020204" pitchFamily="34" charset="0"/>
                <a:ea typeface="ＭＳ Ｐゴシック" panose="020B0600070205080204" pitchFamily="34" charset="-128"/>
              </a:rPr>
              <a:t>(</a:t>
            </a:r>
            <a:r>
              <a:rPr lang="en-US" altLang="en-US" sz="1400" b="1">
                <a:effectLst/>
                <a:latin typeface="Arial" panose="020B0604020202020204" pitchFamily="34" charset="0"/>
                <a:ea typeface="ＭＳ Ｐゴシック" panose="020B0600070205080204" pitchFamily="34" charset="-128"/>
              </a:rPr>
              <a:t>iso</a:t>
            </a:r>
            <a:r>
              <a:rPr lang="ru-RU" altLang="en-US" sz="1400" b="1">
                <a:effectLst/>
                <a:latin typeface="Arial" panose="020B0604020202020204" pitchFamily="34" charset="0"/>
                <a:ea typeface="ＭＳ Ｐゴシック" panose="020B0600070205080204" pitchFamily="34" charset="-128"/>
              </a:rPr>
              <a:t>-</a:t>
            </a:r>
            <a:r>
              <a:rPr lang="en-US" altLang="en-US" sz="1400" b="1">
                <a:effectLst/>
                <a:latin typeface="Arial" panose="020B0604020202020204" pitchFamily="34" charset="0"/>
                <a:ea typeface="ＭＳ Ｐゴシック" panose="020B0600070205080204" pitchFamily="34" charset="-128"/>
              </a:rPr>
              <a:t>PrPh</a:t>
            </a:r>
            <a:r>
              <a:rPr lang="ru-RU" altLang="en-US" sz="1400" b="1">
                <a:effectLst/>
                <a:latin typeface="Arial" panose="020B0604020202020204" pitchFamily="34" charset="0"/>
                <a:ea typeface="ＭＳ Ｐゴシック" panose="020B0600070205080204" pitchFamily="34" charset="-128"/>
              </a:rPr>
              <a:t>)</a:t>
            </a:r>
            <a:r>
              <a:rPr lang="ru-RU" altLang="en-US" sz="1400" b="1" baseline="-25000">
                <a:effectLst/>
                <a:latin typeface="Arial" panose="020B0604020202020204" pitchFamily="34" charset="0"/>
                <a:ea typeface="ＭＳ Ｐゴシック" panose="020B0600070205080204" pitchFamily="34" charset="-128"/>
              </a:rPr>
              <a:t>2</a:t>
            </a:r>
            <a:r>
              <a:rPr lang="ru-RU" altLang="en-US" sz="1400" b="1">
                <a:effectLst/>
                <a:latin typeface="Arial" panose="020B0604020202020204" pitchFamily="34" charset="0"/>
                <a:ea typeface="ＭＳ Ｐゴシック" panose="020B0600070205080204" pitchFamily="34" charset="-128"/>
              </a:rPr>
              <a:t> </a:t>
            </a:r>
            <a:endParaRPr lang="en-US" altLang="en-US" sz="1400" b="1">
              <a:effectLst/>
              <a:latin typeface="Arial" panose="020B0604020202020204" pitchFamily="34" charset="0"/>
              <a:ea typeface="ＭＳ Ｐゴシック" panose="020B0600070205080204" pitchFamily="34" charset="-128"/>
            </a:endParaRPr>
          </a:p>
          <a:p>
            <a:pPr algn="just">
              <a:lnSpc>
                <a:spcPct val="75000"/>
              </a:lnSpc>
            </a:pPr>
            <a:r>
              <a:rPr lang="en-US" altLang="en-US" sz="1400" b="1">
                <a:effectLst/>
                <a:latin typeface="Arial" panose="020B0604020202020204" pitchFamily="34" charset="0"/>
                <a:ea typeface="ＭＳ Ｐゴシック" panose="020B0600070205080204" pitchFamily="34" charset="-128"/>
              </a:rPr>
              <a:t>       </a:t>
            </a:r>
            <a:r>
              <a:rPr lang="ru-RU" altLang="en-US" sz="1600" b="1">
                <a:solidFill>
                  <a:srgbClr val="3333CC"/>
                </a:solidFill>
                <a:effectLst/>
                <a:latin typeface="Times New Roman" panose="02020603050405020304" pitchFamily="18" charset="0"/>
                <a:ea typeface="ＭＳ Ｐゴシック" panose="020B0600070205080204" pitchFamily="34" charset="-128"/>
              </a:rPr>
              <a:t>Д</a:t>
            </a:r>
            <a:r>
              <a:rPr lang="ru-RU" altLang="en-US" sz="1600" b="1">
                <a:effectLst/>
                <a:latin typeface="Arial" panose="020B0604020202020204" pitchFamily="34" charset="0"/>
                <a:ea typeface="ＭＳ Ｐゴシック" panose="020B0600070205080204" pitchFamily="34" charset="-128"/>
              </a:rPr>
              <a:t>   </a:t>
            </a:r>
            <a:r>
              <a:rPr lang="en-US" altLang="en-US" sz="1600" b="1">
                <a:effectLst/>
                <a:latin typeface="Arial" panose="020B0604020202020204" pitchFamily="34" charset="0"/>
                <a:ea typeface="ＭＳ Ｐゴシック" panose="020B0600070205080204" pitchFamily="34" charset="-128"/>
              </a:rPr>
              <a:t>               </a:t>
            </a:r>
            <a:r>
              <a:rPr lang="ru-RU" altLang="en-US" sz="1600" b="1">
                <a:solidFill>
                  <a:schemeClr val="hlink"/>
                </a:solidFill>
                <a:effectLst/>
                <a:latin typeface="Times New Roman" panose="02020603050405020304" pitchFamily="18" charset="0"/>
                <a:ea typeface="ＭＳ Ｐゴシック" panose="020B0600070205080204" pitchFamily="34" charset="-128"/>
              </a:rPr>
              <a:t>А</a:t>
            </a:r>
            <a:r>
              <a:rPr lang="ru-RU" altLang="en-US" sz="1600" b="1">
                <a:effectLst/>
                <a:latin typeface="Arial" panose="020B0604020202020204" pitchFamily="34" charset="0"/>
                <a:ea typeface="ＭＳ Ｐゴシック" panose="020B0600070205080204" pitchFamily="34" charset="-128"/>
              </a:rPr>
              <a:t>  </a:t>
            </a:r>
            <a:r>
              <a:rPr lang="en-US" altLang="en-US" sz="1600" b="1">
                <a:effectLst/>
                <a:latin typeface="Arial" panose="020B0604020202020204" pitchFamily="34" charset="0"/>
                <a:ea typeface="ＭＳ Ｐゴシック" panose="020B0600070205080204" pitchFamily="34" charset="-128"/>
              </a:rPr>
              <a:t>                         </a:t>
            </a:r>
            <a:r>
              <a:rPr lang="en-US" altLang="en-US" sz="1600" b="1">
                <a:solidFill>
                  <a:srgbClr val="FF0000"/>
                </a:solidFill>
                <a:effectLst/>
                <a:latin typeface="Times New Roman" panose="02020603050405020304" pitchFamily="18" charset="0"/>
                <a:ea typeface="ＭＳ Ｐゴシック" panose="020B0600070205080204" pitchFamily="34" charset="-128"/>
              </a:rPr>
              <a:t>L</a:t>
            </a:r>
            <a:endParaRPr lang="ru-RU" altLang="en-US" sz="1600" b="1">
              <a:effectLst/>
              <a:latin typeface="Arial" panose="020B0604020202020204" pitchFamily="34" charset="0"/>
              <a:ea typeface="ＭＳ Ｐゴシック" panose="020B0600070205080204" pitchFamily="34" charset="-128"/>
            </a:endParaRPr>
          </a:p>
        </p:txBody>
      </p:sp>
      <p:sp>
        <p:nvSpPr>
          <p:cNvPr id="607540" name="AutoShape 308"/>
          <p:cNvSpPr>
            <a:spLocks noChangeArrowheads="1"/>
          </p:cNvSpPr>
          <p:nvPr/>
        </p:nvSpPr>
        <p:spPr bwMode="auto">
          <a:xfrm>
            <a:off x="3886200" y="4648200"/>
            <a:ext cx="2212975" cy="115888"/>
          </a:xfrm>
          <a:prstGeom prst="rightArrow">
            <a:avLst>
              <a:gd name="adj1" fmla="val 50000"/>
              <a:gd name="adj2" fmla="val 477395"/>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5384276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075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607520"/>
                                        </p:tgtEl>
                                        <p:attrNameLst>
                                          <p:attrName>style.visibility</p:attrName>
                                        </p:attrNameLst>
                                      </p:cBhvr>
                                      <p:to>
                                        <p:strVal val="visible"/>
                                      </p:to>
                                    </p:set>
                                    <p:animEffect transition="in" filter="wipe(down)">
                                      <p:cBhvr>
                                        <p:cTn id="11" dur="500"/>
                                        <p:tgtEl>
                                          <p:spTgt spid="607520"/>
                                        </p:tgtEl>
                                      </p:cBhvr>
                                    </p:animEffect>
                                  </p:childTnLst>
                                </p:cTn>
                              </p:par>
                              <p:par>
                                <p:cTn id="12" presetID="22" presetClass="entr" presetSubtype="4" fill="hold" nodeType="withEffect">
                                  <p:stCondLst>
                                    <p:cond delay="0"/>
                                  </p:stCondLst>
                                  <p:childTnLst>
                                    <p:set>
                                      <p:cBhvr>
                                        <p:cTn id="13" dur="1" fill="hold">
                                          <p:stCondLst>
                                            <p:cond delay="0"/>
                                          </p:stCondLst>
                                        </p:cTn>
                                        <p:tgtEl>
                                          <p:spTgt spid="607519"/>
                                        </p:tgtEl>
                                        <p:attrNameLst>
                                          <p:attrName>style.visibility</p:attrName>
                                        </p:attrNameLst>
                                      </p:cBhvr>
                                      <p:to>
                                        <p:strVal val="visible"/>
                                      </p:to>
                                    </p:set>
                                    <p:animEffect transition="in" filter="wipe(down)">
                                      <p:cBhvr>
                                        <p:cTn id="14" dur="500"/>
                                        <p:tgtEl>
                                          <p:spTgt spid="607519"/>
                                        </p:tgtEl>
                                      </p:cBhvr>
                                    </p:animEffect>
                                  </p:childTnLst>
                                </p:cTn>
                              </p:par>
                            </p:childTnLst>
                          </p:cTn>
                        </p:par>
                        <p:par>
                          <p:cTn id="15" fill="hold" nodeType="afterGroup">
                            <p:stCondLst>
                              <p:cond delay="500"/>
                            </p:stCondLst>
                            <p:childTnLst>
                              <p:par>
                                <p:cTn id="16" presetID="22" presetClass="entr" presetSubtype="4" fill="hold" nodeType="afterEffect">
                                  <p:stCondLst>
                                    <p:cond delay="0"/>
                                  </p:stCondLst>
                                  <p:childTnLst>
                                    <p:set>
                                      <p:cBhvr>
                                        <p:cTn id="17" dur="1" fill="hold">
                                          <p:stCondLst>
                                            <p:cond delay="0"/>
                                          </p:stCondLst>
                                        </p:cTn>
                                        <p:tgtEl>
                                          <p:spTgt spid="607521"/>
                                        </p:tgtEl>
                                        <p:attrNameLst>
                                          <p:attrName>style.visibility</p:attrName>
                                        </p:attrNameLst>
                                      </p:cBhvr>
                                      <p:to>
                                        <p:strVal val="visible"/>
                                      </p:to>
                                    </p:set>
                                    <p:animEffect transition="in" filter="wipe(down)">
                                      <p:cBhvr>
                                        <p:cTn id="18" dur="1000"/>
                                        <p:tgtEl>
                                          <p:spTgt spid="607521"/>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607522"/>
                                        </p:tgtEl>
                                        <p:attrNameLst>
                                          <p:attrName>style.visibility</p:attrName>
                                        </p:attrNameLst>
                                      </p:cBhvr>
                                      <p:to>
                                        <p:strVal val="visible"/>
                                      </p:to>
                                    </p:set>
                                    <p:animEffect transition="in" filter="wipe(down)">
                                      <p:cBhvr>
                                        <p:cTn id="21" dur="1000"/>
                                        <p:tgtEl>
                                          <p:spTgt spid="607522"/>
                                        </p:tgtEl>
                                      </p:cBhvr>
                                    </p:animEffect>
                                  </p:childTnLst>
                                </p:cTn>
                              </p:par>
                            </p:childTnLst>
                          </p:cTn>
                        </p:par>
                        <p:par>
                          <p:cTn id="22" fill="hold" nodeType="afterGroup">
                            <p:stCondLst>
                              <p:cond delay="1500"/>
                            </p:stCondLst>
                            <p:childTnLst>
                              <p:par>
                                <p:cTn id="23" presetID="22" presetClass="entr" presetSubtype="8" fill="hold" nodeType="afterEffect">
                                  <p:stCondLst>
                                    <p:cond delay="0"/>
                                  </p:stCondLst>
                                  <p:childTnLst>
                                    <p:set>
                                      <p:cBhvr>
                                        <p:cTn id="24" dur="1" fill="hold">
                                          <p:stCondLst>
                                            <p:cond delay="0"/>
                                          </p:stCondLst>
                                        </p:cTn>
                                        <p:tgtEl>
                                          <p:spTgt spid="607540"/>
                                        </p:tgtEl>
                                        <p:attrNameLst>
                                          <p:attrName>style.visibility</p:attrName>
                                        </p:attrNameLst>
                                      </p:cBhvr>
                                      <p:to>
                                        <p:strVal val="visible"/>
                                      </p:to>
                                    </p:set>
                                    <p:animEffect transition="in" filter="wipe(left)">
                                      <p:cBhvr>
                                        <p:cTn id="25" dur="500"/>
                                        <p:tgtEl>
                                          <p:spTgt spid="607540"/>
                                        </p:tgtEl>
                                      </p:cBhvr>
                                    </p:animEffect>
                                  </p:childTnLst>
                                </p:cTn>
                              </p:par>
                            </p:childTnLst>
                          </p:cTn>
                        </p:par>
                        <p:par>
                          <p:cTn id="26" fill="hold" nodeType="afterGroup">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607530"/>
                                        </p:tgtEl>
                                        <p:attrNameLst>
                                          <p:attrName>style.visibility</p:attrName>
                                        </p:attrNameLst>
                                      </p:cBhvr>
                                      <p:to>
                                        <p:strVal val="visible"/>
                                      </p:to>
                                    </p:set>
                                    <p:animEffect transition="in" filter="wipe(left)">
                                      <p:cBhvr>
                                        <p:cTn id="29" dur="1000"/>
                                        <p:tgtEl>
                                          <p:spTgt spid="607530"/>
                                        </p:tgtEl>
                                      </p:cBhvr>
                                    </p:animEffect>
                                  </p:childTnLst>
                                </p:cTn>
                              </p:par>
                              <p:par>
                                <p:cTn id="30" presetID="22" presetClass="entr" presetSubtype="4" fill="hold" nodeType="withEffect">
                                  <p:stCondLst>
                                    <p:cond delay="500"/>
                                  </p:stCondLst>
                                  <p:childTnLst>
                                    <p:set>
                                      <p:cBhvr>
                                        <p:cTn id="31" dur="1" fill="hold">
                                          <p:stCondLst>
                                            <p:cond delay="0"/>
                                          </p:stCondLst>
                                        </p:cTn>
                                        <p:tgtEl>
                                          <p:spTgt spid="607531"/>
                                        </p:tgtEl>
                                        <p:attrNameLst>
                                          <p:attrName>style.visibility</p:attrName>
                                        </p:attrNameLst>
                                      </p:cBhvr>
                                      <p:to>
                                        <p:strVal val="visible"/>
                                      </p:to>
                                    </p:set>
                                    <p:animEffect transition="in" filter="wipe(down)">
                                      <p:cBhvr>
                                        <p:cTn id="32" dur="1000"/>
                                        <p:tgtEl>
                                          <p:spTgt spid="607531"/>
                                        </p:tgtEl>
                                      </p:cBhvr>
                                    </p:animEffect>
                                  </p:childTnLst>
                                </p:cTn>
                              </p:par>
                              <p:par>
                                <p:cTn id="33" presetID="22" presetClass="entr" presetSubtype="8" fill="hold" grpId="0" nodeType="withEffect">
                                  <p:stCondLst>
                                    <p:cond delay="500"/>
                                  </p:stCondLst>
                                  <p:childTnLst>
                                    <p:set>
                                      <p:cBhvr>
                                        <p:cTn id="34" dur="1" fill="hold">
                                          <p:stCondLst>
                                            <p:cond delay="0"/>
                                          </p:stCondLst>
                                        </p:cTn>
                                        <p:tgtEl>
                                          <p:spTgt spid="607532"/>
                                        </p:tgtEl>
                                        <p:attrNameLst>
                                          <p:attrName>style.visibility</p:attrName>
                                        </p:attrNameLst>
                                      </p:cBhvr>
                                      <p:to>
                                        <p:strVal val="visible"/>
                                      </p:to>
                                    </p:set>
                                    <p:animEffect transition="in" filter="wipe(left)">
                                      <p:cBhvr>
                                        <p:cTn id="35" dur="2000"/>
                                        <p:tgtEl>
                                          <p:spTgt spid="60753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0" presetClass="path" presetSubtype="0" accel="50000" decel="50000" fill="hold" nodeType="clickEffect">
                                  <p:stCondLst>
                                    <p:cond delay="0"/>
                                  </p:stCondLst>
                                  <p:childTnLst>
                                    <p:animMotion origin="layout" path="M 0.00903 0.04464 C 0.01719 0.02845 0.01962 0.02868 0.03333 0.01966 C 0.03472 0.01226 0.03472 0.00532 0.03663 -0.00116 C 0.03975 -0.00602 0.0559 -0.03192 0.06024 -0.03493 C 0.06371 -0.04465 0.06701 -0.05413 0.06962 -0.06292 C 0.07083 -0.06709 0.07291 -0.07356 0.07344 -0.07264 C 0.07465 -0.09253 0.07743 -0.09669 0.08524 -0.11451 C 0.08663 -0.13024 0.0835 -0.11613 0.09201 -0.12723 C 0.10607 -0.14597 0.08785 -0.13186 0.10694 -0.14388 C 0.11354 -0.15105 0.12083 -0.15707 0.12812 -0.16355 C 0.12934 -0.17627 0.13177 -0.17858 0.13854 -0.18969 C 0.15573 -0.2186 0.14323 -0.20796 0.15677 -0.21837 C 0.17812 -0.2452 0.19427 -0.25908 0.22205 -0.27273 C 0.2441 -0.2799 0.2651 -0.28846 0.28646 -0.29378 C 0.29705 -0.29517 0.30521 -0.28499 0.31371 -0.28129 C 0.32205 -0.27712 0.3309 -0.27828 0.34097 -0.27643 C 0.35573 -0.26232 0.33628 -0.27898 0.35764 -0.26903 C 0.37517 -0.26093 0.35104 -0.26186 0.37361 -0.26325 C 0.3868 -0.25515 0.40139 -0.24728 0.41562 -0.24266 C 0.42587 -0.23294 0.4191 -0.23687 0.43889 -0.23109 C 0.4441 -0.22924 0.45399 -0.22623 0.45469 -0.22531 C 0.45816 -0.223 0.45972 -0.21837 0.4651 -0.21768 C 0.46736 -0.21582 0.47274 -0.21768 0.47448 -0.21629 C 0.48958 -0.20727 0.46319 -0.20773 0.48889 -0.2105 C 0.49757 -0.20033 0.51632 -0.19454 0.52934 -0.19431 C 0.546 -0.1883 0.54948 -0.19084 0.56771 -0.19408 C 0.57326 -0.18552 0.58298 -0.17511 0.59288 -0.17511 C 0.60382 -0.16956 0.61562 -0.16956 0.62812 -0.1617 " pathEditMode="relative" rAng="-912865" ptsTypes="fffffffffffffffffffffffffffA">
                                      <p:cBhvr>
                                        <p:cTn id="39" dur="3000" fill="hold"/>
                                        <p:tgtEl>
                                          <p:spTgt spid="607497"/>
                                        </p:tgtEl>
                                        <p:attrNameLst>
                                          <p:attrName>ppt_x</p:attrName>
                                          <p:attrName>ppt_y</p:attrName>
                                        </p:attrNameLst>
                                      </p:cBhvr>
                                      <p:rCtr x="28663" y="-21490"/>
                                    </p:animMotion>
                                  </p:childTnLst>
                                </p:cTn>
                              </p:par>
                            </p:childTnLst>
                          </p:cTn>
                        </p:par>
                        <p:par>
                          <p:cTn id="40" fill="hold" nodeType="afterGroup">
                            <p:stCondLst>
                              <p:cond delay="3000"/>
                            </p:stCondLst>
                            <p:childTnLst>
                              <p:par>
                                <p:cTn id="41" presetID="22" presetClass="entr" presetSubtype="4" fill="hold" nodeType="afterEffect">
                                  <p:stCondLst>
                                    <p:cond delay="0"/>
                                  </p:stCondLst>
                                  <p:childTnLst>
                                    <p:set>
                                      <p:cBhvr>
                                        <p:cTn id="42" dur="1" fill="hold">
                                          <p:stCondLst>
                                            <p:cond delay="0"/>
                                          </p:stCondLst>
                                        </p:cTn>
                                        <p:tgtEl>
                                          <p:spTgt spid="607502"/>
                                        </p:tgtEl>
                                        <p:attrNameLst>
                                          <p:attrName>style.visibility</p:attrName>
                                        </p:attrNameLst>
                                      </p:cBhvr>
                                      <p:to>
                                        <p:strVal val="visible"/>
                                      </p:to>
                                    </p:set>
                                    <p:animEffect transition="in" filter="wipe(down)">
                                      <p:cBhvr>
                                        <p:cTn id="43" dur="1000"/>
                                        <p:tgtEl>
                                          <p:spTgt spid="607502"/>
                                        </p:tgtEl>
                                      </p:cBhvr>
                                    </p:animEffect>
                                  </p:childTnLst>
                                </p:cTn>
                              </p:par>
                            </p:childTnLst>
                          </p:cTn>
                        </p:par>
                        <p:par>
                          <p:cTn id="44" fill="hold" nodeType="afterGroup">
                            <p:stCondLst>
                              <p:cond delay="4000"/>
                            </p:stCondLst>
                            <p:childTnLst>
                              <p:par>
                                <p:cTn id="45" presetID="0" presetClass="path" presetSubtype="0" accel="50000" decel="50000" fill="hold" nodeType="afterEffect">
                                  <p:stCondLst>
                                    <p:cond delay="0"/>
                                  </p:stCondLst>
                                  <p:childTnLst>
                                    <p:animMotion origin="layout" path="M -0.02778 3.7037E-6 C -0.03021 0.01504 -0.02934 0.02338 -0.05313 0.03101 C -0.07292 0.03009 -0.08681 0.03101 -0.10295 0.02523 C -0.10938 0.02037 -0.11719 0.01759 -0.12483 0.01342 C -0.13976 0.01389 -0.15469 0.01296 -0.1691 0.01481 C -0.17778 0.01597 -0.16771 0.02847 -0.16389 0.03101 C -0.15469 0.0368 -0.14965 0.04143 -0.1415 0.04745 C -0.13021 0.05578 -0.11719 0.06088 -0.11111 0.07106 C -0.11493 0.09537 -0.10729 0.08564 -0.14445 0.09027 C -0.16736 0.08935 -0.19115 0.09004 -0.21354 0.0875 C -0.2184 0.08703 -0.21893 0.08333 -0.22188 0.08148 C -0.23316 0.0743 -0.2434 0.06504 -0.26077 0.06226 C -0.279 0.05555 -0.28802 0.05347 -0.31042 0.05185 C -0.31875 0.05231 -0.32865 0.05046 -0.33525 0.05324 C -0.33872 0.05486 -0.32917 0.05717 -0.32709 0.05926 C -0.32309 0.06296 -0.32101 0.06851 -0.31875 0.07268 C -0.32448 0.09861 -0.3382 0.09027 -0.39375 0.09189 C -0.40104 0.09236 -0.41111 0.09027 -0.4158 0.09328 C -0.4217 0.09745 -0.41146 0.10717 -0.40747 0.11111 C -0.40313 0.12129 -0.40625 0.12685 -0.41823 0.13472 C -0.42049 0.13611 -0.42101 0.13842 -0.42413 0.13935 C -0.429 0.14074 -0.43525 0.14027 -0.4408 0.14074 C -0.45677 0.14351 -0.47101 0.14537 -0.4875 0.14676 C -0.49827 0.15023 -0.49271 0.14953 -0.50417 0.14953 " pathEditMode="relative" rAng="0" ptsTypes="fffffffffffffffffffffffA">
                                      <p:cBhvr>
                                        <p:cTn id="46" dur="3000" fill="hold"/>
                                        <p:tgtEl>
                                          <p:spTgt spid="607502"/>
                                        </p:tgtEl>
                                        <p:attrNameLst>
                                          <p:attrName>ppt_x</p:attrName>
                                          <p:attrName>ppt_y</p:attrName>
                                        </p:attrNameLst>
                                      </p:cBhvr>
                                      <p:rCtr x="-23819" y="7500"/>
                                    </p:animMotion>
                                  </p:childTnLst>
                                </p:cTn>
                              </p:par>
                            </p:childTnLst>
                          </p:cTn>
                        </p:par>
                        <p:par>
                          <p:cTn id="47" fill="hold" nodeType="afterGroup">
                            <p:stCondLst>
                              <p:cond delay="7000"/>
                            </p:stCondLst>
                            <p:childTnLst>
                              <p:par>
                                <p:cTn id="48" presetID="1" presetClass="exit" presetSubtype="0" fill="hold" nodeType="afterEffect">
                                  <p:stCondLst>
                                    <p:cond delay="0"/>
                                  </p:stCondLst>
                                  <p:childTnLst>
                                    <p:set>
                                      <p:cBhvr>
                                        <p:cTn id="49" dur="1" fill="hold">
                                          <p:stCondLst>
                                            <p:cond delay="0"/>
                                          </p:stCondLst>
                                        </p:cTn>
                                        <p:tgtEl>
                                          <p:spTgt spid="607502"/>
                                        </p:tgtEl>
                                        <p:attrNameLst>
                                          <p:attrName>style.visibility</p:attrName>
                                        </p:attrNameLst>
                                      </p:cBhvr>
                                      <p:to>
                                        <p:strVal val="hidden"/>
                                      </p:to>
                                    </p:set>
                                  </p:childTnLst>
                                </p:cTn>
                              </p:par>
                            </p:childTnLst>
                          </p:cTn>
                        </p:par>
                        <p:par>
                          <p:cTn id="50" fill="hold" nodeType="afterGroup">
                            <p:stCondLst>
                              <p:cond delay="7000"/>
                            </p:stCondLst>
                            <p:childTnLst>
                              <p:par>
                                <p:cTn id="51" presetID="22" presetClass="entr" presetSubtype="4" fill="hold" nodeType="afterEffect">
                                  <p:stCondLst>
                                    <p:cond delay="0"/>
                                  </p:stCondLst>
                                  <p:childTnLst>
                                    <p:set>
                                      <p:cBhvr>
                                        <p:cTn id="52" dur="1" fill="hold">
                                          <p:stCondLst>
                                            <p:cond delay="0"/>
                                          </p:stCondLst>
                                        </p:cTn>
                                        <p:tgtEl>
                                          <p:spTgt spid="607507"/>
                                        </p:tgtEl>
                                        <p:attrNameLst>
                                          <p:attrName>style.visibility</p:attrName>
                                        </p:attrNameLst>
                                      </p:cBhvr>
                                      <p:to>
                                        <p:strVal val="visible"/>
                                      </p:to>
                                    </p:set>
                                    <p:animEffect transition="in" filter="wipe(down)">
                                      <p:cBhvr>
                                        <p:cTn id="53" dur="500"/>
                                        <p:tgtEl>
                                          <p:spTgt spid="607507"/>
                                        </p:tgtEl>
                                      </p:cBhvr>
                                    </p:animEffect>
                                  </p:childTnLst>
                                </p:cTn>
                              </p:par>
                            </p:childTnLst>
                          </p:cTn>
                        </p:par>
                        <p:par>
                          <p:cTn id="54" fill="hold" nodeType="afterGroup">
                            <p:stCondLst>
                              <p:cond delay="7500"/>
                            </p:stCondLst>
                            <p:childTnLst>
                              <p:par>
                                <p:cTn id="55" presetID="0" presetClass="path" presetSubtype="0" accel="50000" decel="50000" fill="hold" nodeType="afterEffect">
                                  <p:stCondLst>
                                    <p:cond delay="0"/>
                                  </p:stCondLst>
                                  <p:childTnLst>
                                    <p:animMotion origin="layout" path="M -1.11111E-6 2.03562E-7 C -0.00399 -0.00069 -0.00798 -0.00093 -0.01042 -0.00301 C -0.0118 -0.0044 -0.01163 -0.00601 -0.01319 -0.0074 C -0.01597 -0.00925 -0.02309 -0.01272 -0.02309 -0.01249 C -0.02899 -0.01897 -0.03542 -0.02521 -0.04323 -0.0303 C -0.04774 -0.03285 -0.04965 -0.03609 -0.05451 -0.03863 C -0.05833 -0.04256 -0.06163 -0.04395 -0.06753 -0.04603 C -0.07239 -0.0495 -0.08715 -0.05899 -0.09462 -0.06061 C -0.10173 -0.06431 -0.11059 -0.06454 -0.1191 -0.06593 C -0.12621 -0.06778 -0.1342 -0.06963 -0.14184 -0.07078 C -0.15173 -0.07009 -0.15851 -0.06755 -0.16788 -0.06593 C -0.17014 -0.06431 -0.17378 -0.06431 -0.17621 -0.06269 C -0.17743 -0.06176 -0.17795 -0.06037 -0.17917 -0.05945 C -0.18194 -0.05783 -0.18594 -0.0576 -0.18923 -0.05621 C -0.19305 -0.05251 -0.19809 -0.05066 -0.20191 -0.04696 C -0.20851 -0.04071 -0.2118 -0.03354 -0.21771 -0.02706 C -0.22118 -0.01689 -0.21875 -0.02128 -0.22344 -0.01365 C -0.225 -0.00671 -0.22673 -0.00023 -0.22899 0.00648 C -0.22795 0.02637 -0.22882 0.03979 -0.20764 0.05343 C -0.20173 0.05737 -0.19566 0.06061 -0.18923 0.06408 C -0.18507 0.06569 -0.17743 0.07009 -0.17743 0.07032 C -0.15295 0.06847 -0.16979 0.0724 -0.15885 0.06477 C -0.15642 0.06315 -0.15347 0.06223 -0.15052 0.06061 C -0.14913 0.05991 -0.14618 0.05876 -0.14618 0.05899 C -0.14236 0.05297 -0.13993 0.04742 -0.13611 0.04187 C -0.13733 0.00763 -0.12882 -0.00301 -0.16319 -0.01966 C -0.17951 -0.02753 -0.16962 -0.02475 -0.17917 -0.02706 C -0.18333 -0.02938 -0.18715 -0.03007 -0.19184 -0.03123 C -0.21146 -0.02984 -0.23125 -0.02915 -0.25069 -0.02706 C -0.25243 -0.02683 -0.2533 -0.02545 -0.25486 -0.02498 C -0.26927 -0.02105 -0.28142 -0.01804 -0.29479 -0.01272 C -0.30746 -0.0074 -0.31875 2.03562E-7 -0.33073 0.00648 C -0.33611 0.00902 -0.34653 0.0148 -0.34653 0.01504 C -0.34757 0.01735 -0.35121 0.0192 -0.35208 0.02221 C -0.35364 0.02776 -0.3526 0.034 -0.35364 0.03979 C -0.35451 0.04464 -0.35833 0.05066 -0.36042 0.05552 C -0.35903 0.06223 -0.35903 0.05968 -0.35903 0.06269 " pathEditMode="relative" rAng="0" ptsTypes="ffffffffffffffffffffffffffffffffffffA">
                                      <p:cBhvr>
                                        <p:cTn id="56" dur="5000" fill="hold"/>
                                        <p:tgtEl>
                                          <p:spTgt spid="607507"/>
                                        </p:tgtEl>
                                        <p:attrNameLst>
                                          <p:attrName>ppt_x</p:attrName>
                                          <p:attrName>ppt_y</p:attrName>
                                        </p:attrNameLst>
                                      </p:cBhvr>
                                      <p:rCtr x="-18021" y="69"/>
                                    </p:animMotion>
                                  </p:childTnLst>
                                </p:cTn>
                              </p:par>
                            </p:childTnLst>
                          </p:cTn>
                        </p:par>
                        <p:par>
                          <p:cTn id="57" fill="hold" nodeType="afterGroup">
                            <p:stCondLst>
                              <p:cond delay="12500"/>
                            </p:stCondLst>
                            <p:childTnLst>
                              <p:par>
                                <p:cTn id="58" presetID="3" presetClass="entr" presetSubtype="0" fill="hold" nodeType="afterEffect">
                                  <p:stCondLst>
                                    <p:cond delay="0"/>
                                  </p:stCondLst>
                                  <p:childTnLst>
                                    <p:set>
                                      <p:cBhvr>
                                        <p:cTn id="59" dur="1" fill="hold">
                                          <p:stCondLst>
                                            <p:cond delay="0"/>
                                          </p:stCondLst>
                                        </p:cTn>
                                        <p:tgtEl>
                                          <p:spTgt spid="607523"/>
                                        </p:tgtEl>
                                        <p:attrNameLst>
                                          <p:attrName>style.visibility</p:attrName>
                                        </p:attrNameLst>
                                      </p:cBhvr>
                                      <p:to>
                                        <p:strVal val="visible"/>
                                      </p:to>
                                    </p:set>
                                  </p:childTnLst>
                                </p:cTn>
                              </p:par>
                              <p:par>
                                <p:cTn id="60" presetID="22" presetClass="entr" presetSubtype="4" fill="hold" nodeType="withEffect">
                                  <p:stCondLst>
                                    <p:cond delay="500"/>
                                  </p:stCondLst>
                                  <p:childTnLst>
                                    <p:set>
                                      <p:cBhvr>
                                        <p:cTn id="61" dur="1" fill="hold">
                                          <p:stCondLst>
                                            <p:cond delay="0"/>
                                          </p:stCondLst>
                                        </p:cTn>
                                        <p:tgtEl>
                                          <p:spTgt spid="607533"/>
                                        </p:tgtEl>
                                        <p:attrNameLst>
                                          <p:attrName>style.visibility</p:attrName>
                                        </p:attrNameLst>
                                      </p:cBhvr>
                                      <p:to>
                                        <p:strVal val="visible"/>
                                      </p:to>
                                    </p:set>
                                    <p:animEffect transition="in" filter="wipe(down)">
                                      <p:cBhvr>
                                        <p:cTn id="62" dur="1000"/>
                                        <p:tgtEl>
                                          <p:spTgt spid="607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7520" grpId="0"/>
      <p:bldP spid="607522" grpId="0"/>
      <p:bldP spid="607530" grpId="0"/>
      <p:bldP spid="607532" grpId="0"/>
      <p:bldP spid="60753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3" name="Номер слайда 5"/>
          <p:cNvSpPr>
            <a:spLocks noGrp="1"/>
          </p:cNvSpPr>
          <p:nvPr>
            <p:ph type="sldNum" sz="quarter" idx="12"/>
          </p:nvPr>
        </p:nvSpPr>
        <p:spPr/>
        <p:txBody>
          <a:bodyPr/>
          <a:lstStyle/>
          <a:p>
            <a:fld id="{CE925F9A-5D29-4B91-991F-E6DF0F89358F}" type="slidenum">
              <a:rPr lang="ru-RU" altLang="en-US"/>
              <a:pPr/>
              <a:t>24</a:t>
            </a:fld>
            <a:endParaRPr lang="ru-RU" altLang="en-US"/>
          </a:p>
        </p:txBody>
      </p:sp>
      <p:sp>
        <p:nvSpPr>
          <p:cNvPr id="643074" name="AutoShape 2"/>
          <p:cNvSpPr>
            <a:spLocks noChangeArrowheads="1"/>
          </p:cNvSpPr>
          <p:nvPr/>
        </p:nvSpPr>
        <p:spPr bwMode="auto">
          <a:xfrm rot="-1658759">
            <a:off x="1835150" y="5516563"/>
            <a:ext cx="1800225" cy="14446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66FF"/>
          </a:solidFill>
          <a:ln w="9525">
            <a:solidFill>
              <a:schemeClr val="tx1"/>
            </a:solidFill>
            <a:miter lim="800000"/>
            <a:headEnd/>
            <a:tailEnd/>
          </a:ln>
          <a:effectLst/>
        </p:spPr>
        <p:txBody>
          <a:bodyPr wrap="none" anchor="ctr"/>
          <a:lstStyle/>
          <a:p>
            <a:endParaRPr lang="ru-RU"/>
          </a:p>
        </p:txBody>
      </p:sp>
      <p:sp>
        <p:nvSpPr>
          <p:cNvPr id="643075" name="Text Box 3"/>
          <p:cNvSpPr txBox="1">
            <a:spLocks noChangeArrowheads="1"/>
          </p:cNvSpPr>
          <p:nvPr/>
        </p:nvSpPr>
        <p:spPr bwMode="auto">
          <a:xfrm rot="-1599141">
            <a:off x="1763713" y="5357813"/>
            <a:ext cx="560387" cy="519112"/>
          </a:xfrm>
          <a:prstGeom prst="rect">
            <a:avLst/>
          </a:prstGeom>
          <a:noFill/>
          <a:ln w="9525">
            <a:noFill/>
            <a:miter lim="800000"/>
            <a:headEnd/>
            <a:tailEnd/>
          </a:ln>
          <a:effectLst/>
        </p:spPr>
        <p:txBody>
          <a:bodyPr wrap="none">
            <a:spAutoFit/>
          </a:bodyPr>
          <a:lstStyle/>
          <a:p>
            <a:pPr eaLnBrk="0" hangingPunct="0"/>
            <a:r>
              <a:rPr lang="en-US" sz="2800">
                <a:solidFill>
                  <a:srgbClr val="0066FF"/>
                </a:solidFill>
                <a:effectLst>
                  <a:outerShdw blurRad="38100" dist="38100" dir="2700000" algn="tl">
                    <a:srgbClr val="C0C0C0"/>
                  </a:outerShdw>
                </a:effectLst>
                <a:latin typeface="Arial" pitchFamily="34" charset="0"/>
                <a:cs typeface="Arial" pitchFamily="34" charset="0"/>
              </a:rPr>
              <a:t>h</a:t>
            </a:r>
            <a:r>
              <a:rPr lang="el-GR" sz="2800">
                <a:solidFill>
                  <a:srgbClr val="0066FF"/>
                </a:solidFill>
                <a:effectLst>
                  <a:outerShdw blurRad="38100" dist="38100" dir="2700000" algn="tl">
                    <a:srgbClr val="C0C0C0"/>
                  </a:outerShdw>
                </a:effectLst>
                <a:latin typeface="Arial" pitchFamily="34" charset="0"/>
                <a:cs typeface="Arial" pitchFamily="34" charset="0"/>
              </a:rPr>
              <a:t>ν</a:t>
            </a:r>
          </a:p>
        </p:txBody>
      </p:sp>
      <p:sp>
        <p:nvSpPr>
          <p:cNvPr id="643076" name="Text Box 4"/>
          <p:cNvSpPr txBox="1">
            <a:spLocks noChangeArrowheads="1"/>
          </p:cNvSpPr>
          <p:nvPr/>
        </p:nvSpPr>
        <p:spPr bwMode="auto">
          <a:xfrm rot="-2962806">
            <a:off x="4564856" y="4718845"/>
            <a:ext cx="511175" cy="366712"/>
          </a:xfrm>
          <a:prstGeom prst="rect">
            <a:avLst/>
          </a:prstGeom>
          <a:noFill/>
          <a:ln w="9525">
            <a:noFill/>
            <a:miter lim="800000"/>
            <a:headEnd/>
            <a:tailEnd/>
          </a:ln>
          <a:effectLst/>
        </p:spPr>
        <p:txBody>
          <a:bodyPr wrap="none">
            <a:spAutoFit/>
          </a:bodyPr>
          <a:lstStyle/>
          <a:p>
            <a:pPr eaLnBrk="0" hangingPunct="0"/>
            <a:r>
              <a:rPr lang="ru-RU" sz="1800" b="1">
                <a:solidFill>
                  <a:srgbClr val="FF0000"/>
                </a:solidFill>
                <a:effectLst/>
                <a:latin typeface="Arial" pitchFamily="34" charset="0"/>
              </a:rPr>
              <a:t>ПЭ</a:t>
            </a:r>
          </a:p>
        </p:txBody>
      </p:sp>
      <p:grpSp>
        <p:nvGrpSpPr>
          <p:cNvPr id="2" name="Group 5"/>
          <p:cNvGrpSpPr>
            <a:grpSpLocks noChangeAspect="1"/>
          </p:cNvGrpSpPr>
          <p:nvPr/>
        </p:nvGrpSpPr>
        <p:grpSpPr bwMode="auto">
          <a:xfrm>
            <a:off x="2484438" y="7029450"/>
            <a:ext cx="147637" cy="287338"/>
            <a:chOff x="5738" y="12578"/>
            <a:chExt cx="314" cy="633"/>
          </a:xfrm>
        </p:grpSpPr>
        <p:sp>
          <p:nvSpPr>
            <p:cNvPr id="643078" name="Oval 6"/>
            <p:cNvSpPr>
              <a:spLocks noChangeAspect="1" noChangeArrowheads="1"/>
            </p:cNvSpPr>
            <p:nvPr/>
          </p:nvSpPr>
          <p:spPr bwMode="auto">
            <a:xfrm>
              <a:off x="5744" y="12895"/>
              <a:ext cx="308" cy="316"/>
            </a:xfrm>
            <a:prstGeom prst="ellipse">
              <a:avLst/>
            </a:prstGeom>
            <a:solidFill>
              <a:srgbClr val="00FFFF">
                <a:alpha val="9000"/>
              </a:srgbClr>
            </a:solidFill>
            <a:ln w="9525">
              <a:solidFill>
                <a:srgbClr val="000000"/>
              </a:solidFill>
              <a:round/>
              <a:headEnd/>
              <a:tailEnd/>
            </a:ln>
          </p:spPr>
          <p:txBody>
            <a:bodyPr/>
            <a:lstStyle/>
            <a:p>
              <a:endParaRPr lang="ru-RU"/>
            </a:p>
          </p:txBody>
        </p:sp>
        <p:sp>
          <p:nvSpPr>
            <p:cNvPr id="643079" name="Oval 7"/>
            <p:cNvSpPr>
              <a:spLocks noChangeAspect="1" noChangeArrowheads="1"/>
            </p:cNvSpPr>
            <p:nvPr/>
          </p:nvSpPr>
          <p:spPr bwMode="auto">
            <a:xfrm>
              <a:off x="5738" y="12578"/>
              <a:ext cx="308" cy="316"/>
            </a:xfrm>
            <a:prstGeom prst="ellipse">
              <a:avLst/>
            </a:prstGeom>
            <a:solidFill>
              <a:srgbClr val="00FFFF">
                <a:alpha val="9000"/>
              </a:srgbClr>
            </a:solidFill>
            <a:ln w="9525">
              <a:solidFill>
                <a:srgbClr val="000000"/>
              </a:solidFill>
              <a:round/>
              <a:headEnd/>
              <a:tailEnd/>
            </a:ln>
          </p:spPr>
          <p:txBody>
            <a:bodyPr/>
            <a:lstStyle/>
            <a:p>
              <a:endParaRPr lang="ru-RU"/>
            </a:p>
          </p:txBody>
        </p:sp>
        <p:sp>
          <p:nvSpPr>
            <p:cNvPr id="643080" name="Oval 8"/>
            <p:cNvSpPr>
              <a:spLocks noChangeAspect="1" noChangeArrowheads="1"/>
            </p:cNvSpPr>
            <p:nvPr/>
          </p:nvSpPr>
          <p:spPr bwMode="auto">
            <a:xfrm>
              <a:off x="5796" y="12684"/>
              <a:ext cx="212" cy="210"/>
            </a:xfrm>
            <a:prstGeom prst="ellipse">
              <a:avLst/>
            </a:prstGeom>
            <a:solidFill>
              <a:srgbClr val="00FFFF">
                <a:alpha val="9000"/>
              </a:srgbClr>
            </a:solidFill>
            <a:ln w="9525">
              <a:solidFill>
                <a:srgbClr val="000000"/>
              </a:solidFill>
              <a:round/>
              <a:headEnd/>
              <a:tailEnd/>
            </a:ln>
          </p:spPr>
          <p:txBody>
            <a:bodyPr/>
            <a:lstStyle/>
            <a:p>
              <a:endParaRPr lang="ru-RU"/>
            </a:p>
          </p:txBody>
        </p:sp>
        <p:sp>
          <p:nvSpPr>
            <p:cNvPr id="643081" name="Oval 9"/>
            <p:cNvSpPr>
              <a:spLocks noChangeAspect="1" noChangeArrowheads="1"/>
            </p:cNvSpPr>
            <p:nvPr/>
          </p:nvSpPr>
          <p:spPr bwMode="auto">
            <a:xfrm>
              <a:off x="5802" y="12895"/>
              <a:ext cx="212" cy="210"/>
            </a:xfrm>
            <a:prstGeom prst="ellipse">
              <a:avLst/>
            </a:prstGeom>
            <a:solidFill>
              <a:srgbClr val="00FFFF">
                <a:alpha val="9000"/>
              </a:srgbClr>
            </a:solidFill>
            <a:ln w="9525">
              <a:solidFill>
                <a:srgbClr val="000000"/>
              </a:solidFill>
              <a:round/>
              <a:headEnd/>
              <a:tailEnd/>
            </a:ln>
          </p:spPr>
          <p:txBody>
            <a:bodyPr/>
            <a:lstStyle/>
            <a:p>
              <a:endParaRPr lang="ru-RU"/>
            </a:p>
          </p:txBody>
        </p:sp>
      </p:grpSp>
      <p:grpSp>
        <p:nvGrpSpPr>
          <p:cNvPr id="3" name="Group 10"/>
          <p:cNvGrpSpPr>
            <a:grpSpLocks noChangeAspect="1"/>
          </p:cNvGrpSpPr>
          <p:nvPr/>
        </p:nvGrpSpPr>
        <p:grpSpPr bwMode="auto">
          <a:xfrm>
            <a:off x="9612313" y="2133600"/>
            <a:ext cx="147637" cy="287338"/>
            <a:chOff x="5738" y="12578"/>
            <a:chExt cx="314" cy="633"/>
          </a:xfrm>
        </p:grpSpPr>
        <p:sp>
          <p:nvSpPr>
            <p:cNvPr id="643083" name="Oval 11"/>
            <p:cNvSpPr>
              <a:spLocks noChangeAspect="1" noChangeArrowheads="1"/>
            </p:cNvSpPr>
            <p:nvPr/>
          </p:nvSpPr>
          <p:spPr bwMode="auto">
            <a:xfrm>
              <a:off x="5744" y="12895"/>
              <a:ext cx="308" cy="316"/>
            </a:xfrm>
            <a:prstGeom prst="ellipse">
              <a:avLst/>
            </a:prstGeom>
            <a:solidFill>
              <a:srgbClr val="00FFFF">
                <a:alpha val="9000"/>
              </a:srgbClr>
            </a:solidFill>
            <a:ln w="9525">
              <a:solidFill>
                <a:srgbClr val="000000"/>
              </a:solidFill>
              <a:round/>
              <a:headEnd/>
              <a:tailEnd/>
            </a:ln>
          </p:spPr>
          <p:txBody>
            <a:bodyPr/>
            <a:lstStyle/>
            <a:p>
              <a:endParaRPr lang="ru-RU"/>
            </a:p>
          </p:txBody>
        </p:sp>
        <p:sp>
          <p:nvSpPr>
            <p:cNvPr id="643084" name="Oval 12"/>
            <p:cNvSpPr>
              <a:spLocks noChangeAspect="1" noChangeArrowheads="1"/>
            </p:cNvSpPr>
            <p:nvPr/>
          </p:nvSpPr>
          <p:spPr bwMode="auto">
            <a:xfrm>
              <a:off x="5738" y="12578"/>
              <a:ext cx="308" cy="316"/>
            </a:xfrm>
            <a:prstGeom prst="ellipse">
              <a:avLst/>
            </a:prstGeom>
            <a:solidFill>
              <a:srgbClr val="00FFFF">
                <a:alpha val="9000"/>
              </a:srgbClr>
            </a:solidFill>
            <a:ln w="9525">
              <a:solidFill>
                <a:srgbClr val="000000"/>
              </a:solidFill>
              <a:round/>
              <a:headEnd/>
              <a:tailEnd/>
            </a:ln>
          </p:spPr>
          <p:txBody>
            <a:bodyPr/>
            <a:lstStyle/>
            <a:p>
              <a:endParaRPr lang="ru-RU"/>
            </a:p>
          </p:txBody>
        </p:sp>
        <p:sp>
          <p:nvSpPr>
            <p:cNvPr id="643085" name="Oval 13"/>
            <p:cNvSpPr>
              <a:spLocks noChangeAspect="1" noChangeArrowheads="1"/>
            </p:cNvSpPr>
            <p:nvPr/>
          </p:nvSpPr>
          <p:spPr bwMode="auto">
            <a:xfrm>
              <a:off x="5796" y="12684"/>
              <a:ext cx="212" cy="210"/>
            </a:xfrm>
            <a:prstGeom prst="ellipse">
              <a:avLst/>
            </a:prstGeom>
            <a:solidFill>
              <a:srgbClr val="00FFFF">
                <a:alpha val="9000"/>
              </a:srgbClr>
            </a:solidFill>
            <a:ln w="9525">
              <a:solidFill>
                <a:srgbClr val="000000"/>
              </a:solidFill>
              <a:round/>
              <a:headEnd/>
              <a:tailEnd/>
            </a:ln>
          </p:spPr>
          <p:txBody>
            <a:bodyPr/>
            <a:lstStyle/>
            <a:p>
              <a:endParaRPr lang="ru-RU"/>
            </a:p>
          </p:txBody>
        </p:sp>
        <p:sp>
          <p:nvSpPr>
            <p:cNvPr id="643086" name="Oval 14"/>
            <p:cNvSpPr>
              <a:spLocks noChangeAspect="1" noChangeArrowheads="1"/>
            </p:cNvSpPr>
            <p:nvPr/>
          </p:nvSpPr>
          <p:spPr bwMode="auto">
            <a:xfrm>
              <a:off x="5802" y="12895"/>
              <a:ext cx="212" cy="210"/>
            </a:xfrm>
            <a:prstGeom prst="ellipse">
              <a:avLst/>
            </a:prstGeom>
            <a:solidFill>
              <a:srgbClr val="00FFFF">
                <a:alpha val="9000"/>
              </a:srgbClr>
            </a:solidFill>
            <a:ln w="9525">
              <a:solidFill>
                <a:srgbClr val="000000"/>
              </a:solidFill>
              <a:round/>
              <a:headEnd/>
              <a:tailEnd/>
            </a:ln>
          </p:spPr>
          <p:txBody>
            <a:bodyPr/>
            <a:lstStyle/>
            <a:p>
              <a:endParaRPr lang="ru-RU"/>
            </a:p>
          </p:txBody>
        </p:sp>
      </p:grpSp>
      <p:grpSp>
        <p:nvGrpSpPr>
          <p:cNvPr id="4" name="Group 15"/>
          <p:cNvGrpSpPr>
            <a:grpSpLocks noChangeAspect="1"/>
          </p:cNvGrpSpPr>
          <p:nvPr/>
        </p:nvGrpSpPr>
        <p:grpSpPr bwMode="auto">
          <a:xfrm>
            <a:off x="-612775" y="3860800"/>
            <a:ext cx="147637" cy="287338"/>
            <a:chOff x="5738" y="12578"/>
            <a:chExt cx="314" cy="633"/>
          </a:xfrm>
        </p:grpSpPr>
        <p:sp>
          <p:nvSpPr>
            <p:cNvPr id="643088" name="Oval 16"/>
            <p:cNvSpPr>
              <a:spLocks noChangeAspect="1" noChangeArrowheads="1"/>
            </p:cNvSpPr>
            <p:nvPr/>
          </p:nvSpPr>
          <p:spPr bwMode="auto">
            <a:xfrm>
              <a:off x="5744" y="12895"/>
              <a:ext cx="308" cy="316"/>
            </a:xfrm>
            <a:prstGeom prst="ellipse">
              <a:avLst/>
            </a:prstGeom>
            <a:solidFill>
              <a:srgbClr val="00FFFF">
                <a:alpha val="9000"/>
              </a:srgbClr>
            </a:solidFill>
            <a:ln w="9525">
              <a:solidFill>
                <a:srgbClr val="000000"/>
              </a:solidFill>
              <a:round/>
              <a:headEnd/>
              <a:tailEnd/>
            </a:ln>
          </p:spPr>
          <p:txBody>
            <a:bodyPr/>
            <a:lstStyle/>
            <a:p>
              <a:endParaRPr lang="ru-RU"/>
            </a:p>
          </p:txBody>
        </p:sp>
        <p:sp>
          <p:nvSpPr>
            <p:cNvPr id="643089" name="Oval 17"/>
            <p:cNvSpPr>
              <a:spLocks noChangeAspect="1" noChangeArrowheads="1"/>
            </p:cNvSpPr>
            <p:nvPr/>
          </p:nvSpPr>
          <p:spPr bwMode="auto">
            <a:xfrm>
              <a:off x="5738" y="12578"/>
              <a:ext cx="308" cy="316"/>
            </a:xfrm>
            <a:prstGeom prst="ellipse">
              <a:avLst/>
            </a:prstGeom>
            <a:solidFill>
              <a:srgbClr val="00FFFF">
                <a:alpha val="9000"/>
              </a:srgbClr>
            </a:solidFill>
            <a:ln w="9525">
              <a:solidFill>
                <a:srgbClr val="000000"/>
              </a:solidFill>
              <a:round/>
              <a:headEnd/>
              <a:tailEnd/>
            </a:ln>
          </p:spPr>
          <p:txBody>
            <a:bodyPr/>
            <a:lstStyle/>
            <a:p>
              <a:endParaRPr lang="ru-RU"/>
            </a:p>
          </p:txBody>
        </p:sp>
        <p:sp>
          <p:nvSpPr>
            <p:cNvPr id="643090" name="Oval 18"/>
            <p:cNvSpPr>
              <a:spLocks noChangeAspect="1" noChangeArrowheads="1"/>
            </p:cNvSpPr>
            <p:nvPr/>
          </p:nvSpPr>
          <p:spPr bwMode="auto">
            <a:xfrm>
              <a:off x="5796" y="12684"/>
              <a:ext cx="212" cy="210"/>
            </a:xfrm>
            <a:prstGeom prst="ellipse">
              <a:avLst/>
            </a:prstGeom>
            <a:solidFill>
              <a:srgbClr val="00FFFF">
                <a:alpha val="9000"/>
              </a:srgbClr>
            </a:solidFill>
            <a:ln w="9525">
              <a:solidFill>
                <a:srgbClr val="000000"/>
              </a:solidFill>
              <a:round/>
              <a:headEnd/>
              <a:tailEnd/>
            </a:ln>
          </p:spPr>
          <p:txBody>
            <a:bodyPr/>
            <a:lstStyle/>
            <a:p>
              <a:endParaRPr lang="ru-RU"/>
            </a:p>
          </p:txBody>
        </p:sp>
        <p:sp>
          <p:nvSpPr>
            <p:cNvPr id="643091" name="Oval 19"/>
            <p:cNvSpPr>
              <a:spLocks noChangeAspect="1" noChangeArrowheads="1"/>
            </p:cNvSpPr>
            <p:nvPr/>
          </p:nvSpPr>
          <p:spPr bwMode="auto">
            <a:xfrm>
              <a:off x="5802" y="12895"/>
              <a:ext cx="212" cy="210"/>
            </a:xfrm>
            <a:prstGeom prst="ellipse">
              <a:avLst/>
            </a:prstGeom>
            <a:solidFill>
              <a:srgbClr val="00FFFF">
                <a:alpha val="9000"/>
              </a:srgbClr>
            </a:solidFill>
            <a:ln w="9525">
              <a:solidFill>
                <a:srgbClr val="000000"/>
              </a:solidFill>
              <a:round/>
              <a:headEnd/>
              <a:tailEnd/>
            </a:ln>
          </p:spPr>
          <p:txBody>
            <a:bodyPr/>
            <a:lstStyle/>
            <a:p>
              <a:endParaRPr lang="ru-RU"/>
            </a:p>
          </p:txBody>
        </p:sp>
      </p:grpSp>
      <p:grpSp>
        <p:nvGrpSpPr>
          <p:cNvPr id="5" name="Group 20"/>
          <p:cNvGrpSpPr>
            <a:grpSpLocks noChangeAspect="1"/>
          </p:cNvGrpSpPr>
          <p:nvPr/>
        </p:nvGrpSpPr>
        <p:grpSpPr bwMode="auto">
          <a:xfrm>
            <a:off x="7880350" y="2349500"/>
            <a:ext cx="147638" cy="287338"/>
            <a:chOff x="5738" y="12578"/>
            <a:chExt cx="314" cy="633"/>
          </a:xfrm>
        </p:grpSpPr>
        <p:sp>
          <p:nvSpPr>
            <p:cNvPr id="643093" name="Oval 21"/>
            <p:cNvSpPr>
              <a:spLocks noChangeAspect="1" noChangeArrowheads="1"/>
            </p:cNvSpPr>
            <p:nvPr/>
          </p:nvSpPr>
          <p:spPr bwMode="auto">
            <a:xfrm>
              <a:off x="5744" y="12895"/>
              <a:ext cx="308" cy="316"/>
            </a:xfrm>
            <a:prstGeom prst="ellipse">
              <a:avLst/>
            </a:prstGeom>
            <a:solidFill>
              <a:srgbClr val="00FFFF">
                <a:alpha val="9000"/>
              </a:srgbClr>
            </a:solidFill>
            <a:ln w="9525">
              <a:solidFill>
                <a:srgbClr val="000000"/>
              </a:solidFill>
              <a:round/>
              <a:headEnd/>
              <a:tailEnd/>
            </a:ln>
          </p:spPr>
          <p:txBody>
            <a:bodyPr/>
            <a:lstStyle/>
            <a:p>
              <a:endParaRPr lang="ru-RU"/>
            </a:p>
          </p:txBody>
        </p:sp>
        <p:sp>
          <p:nvSpPr>
            <p:cNvPr id="643094" name="Oval 22"/>
            <p:cNvSpPr>
              <a:spLocks noChangeAspect="1" noChangeArrowheads="1"/>
            </p:cNvSpPr>
            <p:nvPr/>
          </p:nvSpPr>
          <p:spPr bwMode="auto">
            <a:xfrm>
              <a:off x="5738" y="12578"/>
              <a:ext cx="308" cy="316"/>
            </a:xfrm>
            <a:prstGeom prst="ellipse">
              <a:avLst/>
            </a:prstGeom>
            <a:solidFill>
              <a:srgbClr val="00FFFF">
                <a:alpha val="9000"/>
              </a:srgbClr>
            </a:solidFill>
            <a:ln w="9525">
              <a:solidFill>
                <a:srgbClr val="000000"/>
              </a:solidFill>
              <a:round/>
              <a:headEnd/>
              <a:tailEnd/>
            </a:ln>
          </p:spPr>
          <p:txBody>
            <a:bodyPr/>
            <a:lstStyle/>
            <a:p>
              <a:endParaRPr lang="ru-RU"/>
            </a:p>
          </p:txBody>
        </p:sp>
        <p:sp>
          <p:nvSpPr>
            <p:cNvPr id="643095" name="Oval 23"/>
            <p:cNvSpPr>
              <a:spLocks noChangeAspect="1" noChangeArrowheads="1"/>
            </p:cNvSpPr>
            <p:nvPr/>
          </p:nvSpPr>
          <p:spPr bwMode="auto">
            <a:xfrm>
              <a:off x="5796" y="12684"/>
              <a:ext cx="212" cy="210"/>
            </a:xfrm>
            <a:prstGeom prst="ellipse">
              <a:avLst/>
            </a:prstGeom>
            <a:solidFill>
              <a:srgbClr val="00FFFF">
                <a:alpha val="9000"/>
              </a:srgbClr>
            </a:solidFill>
            <a:ln w="9525">
              <a:solidFill>
                <a:srgbClr val="000000"/>
              </a:solidFill>
              <a:round/>
              <a:headEnd/>
              <a:tailEnd/>
            </a:ln>
          </p:spPr>
          <p:txBody>
            <a:bodyPr/>
            <a:lstStyle/>
            <a:p>
              <a:endParaRPr lang="ru-RU"/>
            </a:p>
          </p:txBody>
        </p:sp>
        <p:sp>
          <p:nvSpPr>
            <p:cNvPr id="643096" name="Oval 24"/>
            <p:cNvSpPr>
              <a:spLocks noChangeAspect="1" noChangeArrowheads="1"/>
            </p:cNvSpPr>
            <p:nvPr/>
          </p:nvSpPr>
          <p:spPr bwMode="auto">
            <a:xfrm>
              <a:off x="5802" y="12895"/>
              <a:ext cx="212" cy="210"/>
            </a:xfrm>
            <a:prstGeom prst="ellipse">
              <a:avLst/>
            </a:prstGeom>
            <a:solidFill>
              <a:srgbClr val="00FFFF">
                <a:alpha val="9000"/>
              </a:srgbClr>
            </a:solidFill>
            <a:ln w="9525">
              <a:solidFill>
                <a:srgbClr val="000000"/>
              </a:solidFill>
              <a:round/>
              <a:headEnd/>
              <a:tailEnd/>
            </a:ln>
          </p:spPr>
          <p:txBody>
            <a:bodyPr/>
            <a:lstStyle/>
            <a:p>
              <a:endParaRPr lang="ru-RU"/>
            </a:p>
          </p:txBody>
        </p:sp>
      </p:grpSp>
      <p:grpSp>
        <p:nvGrpSpPr>
          <p:cNvPr id="6" name="Group 25"/>
          <p:cNvGrpSpPr>
            <a:grpSpLocks/>
          </p:cNvGrpSpPr>
          <p:nvPr/>
        </p:nvGrpSpPr>
        <p:grpSpPr bwMode="auto">
          <a:xfrm>
            <a:off x="4859338" y="3860800"/>
            <a:ext cx="398462" cy="487363"/>
            <a:chOff x="7037" y="9134"/>
            <a:chExt cx="629" cy="769"/>
          </a:xfrm>
        </p:grpSpPr>
        <p:grpSp>
          <p:nvGrpSpPr>
            <p:cNvPr id="7" name="Group 26"/>
            <p:cNvGrpSpPr>
              <a:grpSpLocks noChangeAspect="1"/>
            </p:cNvGrpSpPr>
            <p:nvPr/>
          </p:nvGrpSpPr>
          <p:grpSpPr bwMode="auto">
            <a:xfrm>
              <a:off x="7250" y="9283"/>
              <a:ext cx="235" cy="453"/>
              <a:chOff x="5738" y="12578"/>
              <a:chExt cx="314" cy="633"/>
            </a:xfrm>
          </p:grpSpPr>
          <p:sp>
            <p:nvSpPr>
              <p:cNvPr id="643099" name="Oval 27"/>
              <p:cNvSpPr>
                <a:spLocks noChangeAspect="1" noChangeArrowheads="1"/>
              </p:cNvSpPr>
              <p:nvPr/>
            </p:nvSpPr>
            <p:spPr bwMode="auto">
              <a:xfrm>
                <a:off x="5744" y="12895"/>
                <a:ext cx="308" cy="316"/>
              </a:xfrm>
              <a:prstGeom prst="ellipse">
                <a:avLst/>
              </a:prstGeom>
              <a:solidFill>
                <a:srgbClr val="00CCFF"/>
              </a:solidFill>
              <a:ln w="9525">
                <a:solidFill>
                  <a:srgbClr val="000000"/>
                </a:solidFill>
                <a:round/>
                <a:headEnd/>
                <a:tailEnd/>
              </a:ln>
            </p:spPr>
            <p:txBody>
              <a:bodyPr/>
              <a:lstStyle/>
              <a:p>
                <a:endParaRPr lang="ru-RU"/>
              </a:p>
            </p:txBody>
          </p:sp>
          <p:sp>
            <p:nvSpPr>
              <p:cNvPr id="643100" name="Oval 28"/>
              <p:cNvSpPr>
                <a:spLocks noChangeAspect="1" noChangeArrowheads="1"/>
              </p:cNvSpPr>
              <p:nvPr/>
            </p:nvSpPr>
            <p:spPr bwMode="auto">
              <a:xfrm>
                <a:off x="5738" y="12578"/>
                <a:ext cx="308" cy="316"/>
              </a:xfrm>
              <a:prstGeom prst="ellipse">
                <a:avLst/>
              </a:prstGeom>
              <a:solidFill>
                <a:srgbClr val="00CCFF"/>
              </a:solidFill>
              <a:ln w="9525">
                <a:solidFill>
                  <a:srgbClr val="000000"/>
                </a:solidFill>
                <a:round/>
                <a:headEnd/>
                <a:tailEnd/>
              </a:ln>
            </p:spPr>
            <p:txBody>
              <a:bodyPr/>
              <a:lstStyle/>
              <a:p>
                <a:endParaRPr lang="ru-RU"/>
              </a:p>
            </p:txBody>
          </p:sp>
          <p:sp>
            <p:nvSpPr>
              <p:cNvPr id="643101" name="Oval 29"/>
              <p:cNvSpPr>
                <a:spLocks noChangeAspect="1" noChangeArrowheads="1"/>
              </p:cNvSpPr>
              <p:nvPr/>
            </p:nvSpPr>
            <p:spPr bwMode="auto">
              <a:xfrm>
                <a:off x="5796" y="12684"/>
                <a:ext cx="212" cy="210"/>
              </a:xfrm>
              <a:prstGeom prst="ellipse">
                <a:avLst/>
              </a:prstGeom>
              <a:solidFill>
                <a:srgbClr val="00FFFF">
                  <a:alpha val="0"/>
                </a:srgbClr>
              </a:solidFill>
              <a:ln w="9525">
                <a:solidFill>
                  <a:srgbClr val="000000"/>
                </a:solidFill>
                <a:round/>
                <a:headEnd/>
                <a:tailEnd/>
              </a:ln>
            </p:spPr>
            <p:txBody>
              <a:bodyPr/>
              <a:lstStyle/>
              <a:p>
                <a:endParaRPr lang="ru-RU"/>
              </a:p>
            </p:txBody>
          </p:sp>
          <p:sp>
            <p:nvSpPr>
              <p:cNvPr id="643102" name="Oval 30"/>
              <p:cNvSpPr>
                <a:spLocks noChangeAspect="1" noChangeArrowheads="1"/>
              </p:cNvSpPr>
              <p:nvPr/>
            </p:nvSpPr>
            <p:spPr bwMode="auto">
              <a:xfrm>
                <a:off x="5802" y="12895"/>
                <a:ext cx="212" cy="210"/>
              </a:xfrm>
              <a:prstGeom prst="ellipse">
                <a:avLst/>
              </a:prstGeom>
              <a:solidFill>
                <a:srgbClr val="00FFFF">
                  <a:alpha val="22000"/>
                </a:srgbClr>
              </a:solidFill>
              <a:ln w="9525">
                <a:solidFill>
                  <a:srgbClr val="000000"/>
                </a:solidFill>
                <a:round/>
                <a:headEnd/>
                <a:tailEnd/>
              </a:ln>
            </p:spPr>
            <p:txBody>
              <a:bodyPr/>
              <a:lstStyle/>
              <a:p>
                <a:endParaRPr lang="ru-RU"/>
              </a:p>
            </p:txBody>
          </p:sp>
        </p:grpSp>
        <p:sp>
          <p:nvSpPr>
            <p:cNvPr id="643103" name="Line 31"/>
            <p:cNvSpPr>
              <a:spLocks noChangeAspect="1" noChangeShapeType="1"/>
            </p:cNvSpPr>
            <p:nvPr/>
          </p:nvSpPr>
          <p:spPr bwMode="auto">
            <a:xfrm>
              <a:off x="7390" y="9773"/>
              <a:ext cx="0" cy="130"/>
            </a:xfrm>
            <a:prstGeom prst="line">
              <a:avLst/>
            </a:prstGeom>
            <a:noFill/>
            <a:ln w="9525">
              <a:solidFill>
                <a:srgbClr val="FF0000"/>
              </a:solidFill>
              <a:round/>
              <a:headEnd/>
              <a:tailEnd type="triangle" w="med" len="med"/>
            </a:ln>
          </p:spPr>
          <p:txBody>
            <a:bodyPr/>
            <a:lstStyle/>
            <a:p>
              <a:endParaRPr lang="ru-RU"/>
            </a:p>
          </p:txBody>
        </p:sp>
        <p:sp>
          <p:nvSpPr>
            <p:cNvPr id="643104" name="Line 32"/>
            <p:cNvSpPr>
              <a:spLocks noChangeAspect="1" noChangeShapeType="1"/>
            </p:cNvSpPr>
            <p:nvPr/>
          </p:nvSpPr>
          <p:spPr bwMode="auto">
            <a:xfrm flipH="1">
              <a:off x="7107" y="9704"/>
              <a:ext cx="134" cy="129"/>
            </a:xfrm>
            <a:prstGeom prst="line">
              <a:avLst/>
            </a:prstGeom>
            <a:noFill/>
            <a:ln w="9525">
              <a:solidFill>
                <a:srgbClr val="FF0000"/>
              </a:solidFill>
              <a:round/>
              <a:headEnd/>
              <a:tailEnd type="triangle" w="med" len="med"/>
            </a:ln>
          </p:spPr>
          <p:txBody>
            <a:bodyPr/>
            <a:lstStyle/>
            <a:p>
              <a:endParaRPr lang="ru-RU"/>
            </a:p>
          </p:txBody>
        </p:sp>
        <p:sp>
          <p:nvSpPr>
            <p:cNvPr id="643105" name="Line 33"/>
            <p:cNvSpPr>
              <a:spLocks noChangeAspect="1" noChangeShapeType="1"/>
            </p:cNvSpPr>
            <p:nvPr/>
          </p:nvSpPr>
          <p:spPr bwMode="auto">
            <a:xfrm rot="10800000">
              <a:off x="7362" y="9134"/>
              <a:ext cx="0" cy="129"/>
            </a:xfrm>
            <a:prstGeom prst="line">
              <a:avLst/>
            </a:prstGeom>
            <a:noFill/>
            <a:ln w="9525">
              <a:solidFill>
                <a:srgbClr val="FF0000"/>
              </a:solidFill>
              <a:round/>
              <a:headEnd/>
              <a:tailEnd type="triangle" w="med" len="med"/>
            </a:ln>
          </p:spPr>
          <p:txBody>
            <a:bodyPr/>
            <a:lstStyle/>
            <a:p>
              <a:endParaRPr lang="ru-RU"/>
            </a:p>
          </p:txBody>
        </p:sp>
        <p:sp>
          <p:nvSpPr>
            <p:cNvPr id="643106" name="Line 34"/>
            <p:cNvSpPr>
              <a:spLocks noChangeAspect="1" noChangeShapeType="1"/>
            </p:cNvSpPr>
            <p:nvPr/>
          </p:nvSpPr>
          <p:spPr bwMode="auto">
            <a:xfrm rot="12660000" flipH="1">
              <a:off x="7531" y="9213"/>
              <a:ext cx="45" cy="129"/>
            </a:xfrm>
            <a:prstGeom prst="line">
              <a:avLst/>
            </a:prstGeom>
            <a:noFill/>
            <a:ln w="9525">
              <a:solidFill>
                <a:srgbClr val="FF0000"/>
              </a:solidFill>
              <a:round/>
              <a:headEnd/>
              <a:tailEnd type="triangle" w="med" len="med"/>
            </a:ln>
          </p:spPr>
          <p:txBody>
            <a:bodyPr/>
            <a:lstStyle/>
            <a:p>
              <a:endParaRPr lang="ru-RU"/>
            </a:p>
          </p:txBody>
        </p:sp>
        <p:sp>
          <p:nvSpPr>
            <p:cNvPr id="643107" name="Line 35"/>
            <p:cNvSpPr>
              <a:spLocks noChangeAspect="1" noChangeShapeType="1"/>
            </p:cNvSpPr>
            <p:nvPr/>
          </p:nvSpPr>
          <p:spPr bwMode="auto">
            <a:xfrm rot="10800000">
              <a:off x="7037" y="9307"/>
              <a:ext cx="135" cy="35"/>
            </a:xfrm>
            <a:prstGeom prst="line">
              <a:avLst/>
            </a:prstGeom>
            <a:noFill/>
            <a:ln w="9525">
              <a:solidFill>
                <a:srgbClr val="FF0000"/>
              </a:solidFill>
              <a:round/>
              <a:headEnd/>
              <a:tailEnd type="triangle" w="med" len="med"/>
            </a:ln>
          </p:spPr>
          <p:txBody>
            <a:bodyPr/>
            <a:lstStyle/>
            <a:p>
              <a:endParaRPr lang="ru-RU"/>
            </a:p>
          </p:txBody>
        </p:sp>
        <p:sp>
          <p:nvSpPr>
            <p:cNvPr id="643108" name="Line 36"/>
            <p:cNvSpPr>
              <a:spLocks noChangeAspect="1" noChangeShapeType="1"/>
            </p:cNvSpPr>
            <p:nvPr/>
          </p:nvSpPr>
          <p:spPr bwMode="auto">
            <a:xfrm rot="10800000" flipH="1" flipV="1">
              <a:off x="7531" y="9704"/>
              <a:ext cx="135" cy="129"/>
            </a:xfrm>
            <a:prstGeom prst="line">
              <a:avLst/>
            </a:prstGeom>
            <a:noFill/>
            <a:ln w="9525">
              <a:solidFill>
                <a:srgbClr val="FF0000"/>
              </a:solidFill>
              <a:round/>
              <a:headEnd/>
              <a:tailEnd type="triangle" w="med" len="med"/>
            </a:ln>
          </p:spPr>
          <p:txBody>
            <a:bodyPr/>
            <a:lstStyle/>
            <a:p>
              <a:endParaRPr lang="ru-RU"/>
            </a:p>
          </p:txBody>
        </p:sp>
      </p:grpSp>
      <p:sp>
        <p:nvSpPr>
          <p:cNvPr id="643109" name="WordArt 37"/>
          <p:cNvSpPr>
            <a:spLocks noChangeArrowheads="1" noChangeShapeType="1" noTextEdit="1"/>
          </p:cNvSpPr>
          <p:nvPr/>
        </p:nvSpPr>
        <p:spPr bwMode="auto">
          <a:xfrm>
            <a:off x="1258888" y="5373688"/>
            <a:ext cx="482600" cy="207962"/>
          </a:xfrm>
          <a:prstGeom prst="rect">
            <a:avLst/>
          </a:prstGeom>
        </p:spPr>
        <p:txBody>
          <a:bodyPr wrap="none" fromWordArt="1">
            <a:prstTxWarp prst="textPlain">
              <a:avLst>
                <a:gd name="adj" fmla="val 50000"/>
              </a:avLst>
            </a:prstTxWarp>
          </a:bodyPr>
          <a:lstStyle/>
          <a:p>
            <a:pPr algn="ctr"/>
            <a:r>
              <a:rPr lang="en-US" sz="1800" kern="10">
                <a:ln w="1270">
                  <a:solidFill>
                    <a:srgbClr val="000000"/>
                  </a:solidFill>
                  <a:round/>
                  <a:headEnd/>
                  <a:tailEnd/>
                </a:ln>
                <a:solidFill>
                  <a:srgbClr val="FF0000"/>
                </a:solidFill>
                <a:effectLst/>
                <a:latin typeface="Symbol"/>
              </a:rPr>
              <a:t>1,27 m</a:t>
            </a:r>
            <a:endParaRPr lang="ru-RU" sz="1800" kern="10">
              <a:ln w="1270">
                <a:solidFill>
                  <a:srgbClr val="000000"/>
                </a:solidFill>
                <a:round/>
                <a:headEnd/>
                <a:tailEnd/>
              </a:ln>
              <a:solidFill>
                <a:srgbClr val="FF0000"/>
              </a:solidFill>
              <a:effectLst/>
            </a:endParaRPr>
          </a:p>
        </p:txBody>
      </p:sp>
      <p:grpSp>
        <p:nvGrpSpPr>
          <p:cNvPr id="8" name="Group 40"/>
          <p:cNvGrpSpPr>
            <a:grpSpLocks/>
          </p:cNvGrpSpPr>
          <p:nvPr/>
        </p:nvGrpSpPr>
        <p:grpSpPr bwMode="auto">
          <a:xfrm>
            <a:off x="2268538" y="1412875"/>
            <a:ext cx="5368925" cy="4316413"/>
            <a:chOff x="1344" y="4914"/>
            <a:chExt cx="8456" cy="6799"/>
          </a:xfrm>
        </p:grpSpPr>
        <p:sp>
          <p:nvSpPr>
            <p:cNvPr id="643113" name="Freeform 41"/>
            <p:cNvSpPr>
              <a:spLocks/>
            </p:cNvSpPr>
            <p:nvPr/>
          </p:nvSpPr>
          <p:spPr bwMode="auto">
            <a:xfrm rot="18000000">
              <a:off x="5698" y="8095"/>
              <a:ext cx="130" cy="1"/>
            </a:xfrm>
            <a:custGeom>
              <a:avLst/>
              <a:gdLst/>
              <a:ahLst/>
              <a:cxnLst>
                <a:cxn ang="0">
                  <a:pos x="1" y="0"/>
                </a:cxn>
                <a:cxn ang="0">
                  <a:pos x="0" y="0"/>
                </a:cxn>
                <a:cxn ang="0">
                  <a:pos x="1" y="0"/>
                </a:cxn>
              </a:cxnLst>
              <a:rect l="0" t="0" r="r" b="b"/>
              <a:pathLst>
                <a:path w="1">
                  <a:moveTo>
                    <a:pt x="1" y="0"/>
                  </a:moveTo>
                  <a:lnTo>
                    <a:pt x="0" y="0"/>
                  </a:lnTo>
                  <a:lnTo>
                    <a:pt x="1" y="0"/>
                  </a:lnTo>
                </a:path>
              </a:pathLst>
            </a:custGeom>
            <a:noFill/>
            <a:ln w="10795">
              <a:solidFill>
                <a:srgbClr val="000000"/>
              </a:solidFill>
              <a:prstDash val="solid"/>
              <a:round/>
              <a:headEnd/>
              <a:tailEnd/>
            </a:ln>
          </p:spPr>
          <p:txBody>
            <a:bodyPr/>
            <a:lstStyle/>
            <a:p>
              <a:endParaRPr lang="ru-RU"/>
            </a:p>
          </p:txBody>
        </p:sp>
        <p:sp>
          <p:nvSpPr>
            <p:cNvPr id="643114" name="Freeform 42"/>
            <p:cNvSpPr>
              <a:spLocks/>
            </p:cNvSpPr>
            <p:nvPr/>
          </p:nvSpPr>
          <p:spPr bwMode="auto">
            <a:xfrm>
              <a:off x="7192" y="5845"/>
              <a:ext cx="17" cy="17"/>
            </a:xfrm>
            <a:custGeom>
              <a:avLst/>
              <a:gdLst/>
              <a:ahLst/>
              <a:cxnLst>
                <a:cxn ang="0">
                  <a:pos x="0" y="0"/>
                </a:cxn>
                <a:cxn ang="0">
                  <a:pos x="1" y="0"/>
                </a:cxn>
                <a:cxn ang="0">
                  <a:pos x="1" y="1"/>
                </a:cxn>
              </a:cxnLst>
              <a:rect l="0" t="0" r="r" b="b"/>
              <a:pathLst>
                <a:path w="1" h="1">
                  <a:moveTo>
                    <a:pt x="0" y="0"/>
                  </a:moveTo>
                  <a:lnTo>
                    <a:pt x="1" y="0"/>
                  </a:lnTo>
                  <a:lnTo>
                    <a:pt x="1" y="1"/>
                  </a:lnTo>
                </a:path>
              </a:pathLst>
            </a:custGeom>
            <a:noFill/>
            <a:ln w="10795">
              <a:solidFill>
                <a:srgbClr val="000000"/>
              </a:solidFill>
              <a:prstDash val="solid"/>
              <a:round/>
              <a:headEnd/>
              <a:tailEnd/>
            </a:ln>
          </p:spPr>
          <p:txBody>
            <a:bodyPr/>
            <a:lstStyle/>
            <a:p>
              <a:endParaRPr lang="ru-RU"/>
            </a:p>
          </p:txBody>
        </p:sp>
        <p:sp>
          <p:nvSpPr>
            <p:cNvPr id="643115" name="Freeform 43"/>
            <p:cNvSpPr>
              <a:spLocks/>
            </p:cNvSpPr>
            <p:nvPr/>
          </p:nvSpPr>
          <p:spPr bwMode="auto">
            <a:xfrm>
              <a:off x="7192" y="5845"/>
              <a:ext cx="17" cy="17"/>
            </a:xfrm>
            <a:custGeom>
              <a:avLst/>
              <a:gdLst/>
              <a:ahLst/>
              <a:cxnLst>
                <a:cxn ang="0">
                  <a:pos x="0" y="0"/>
                </a:cxn>
                <a:cxn ang="0">
                  <a:pos x="1" y="0"/>
                </a:cxn>
                <a:cxn ang="0">
                  <a:pos x="1" y="1"/>
                </a:cxn>
              </a:cxnLst>
              <a:rect l="0" t="0" r="r" b="b"/>
              <a:pathLst>
                <a:path w="1" h="1">
                  <a:moveTo>
                    <a:pt x="0" y="0"/>
                  </a:moveTo>
                  <a:lnTo>
                    <a:pt x="1" y="0"/>
                  </a:lnTo>
                  <a:lnTo>
                    <a:pt x="1" y="1"/>
                  </a:lnTo>
                </a:path>
              </a:pathLst>
            </a:custGeom>
            <a:noFill/>
            <a:ln w="10795">
              <a:solidFill>
                <a:srgbClr val="000000"/>
              </a:solidFill>
              <a:prstDash val="solid"/>
              <a:round/>
              <a:headEnd/>
              <a:tailEnd/>
            </a:ln>
          </p:spPr>
          <p:txBody>
            <a:bodyPr/>
            <a:lstStyle/>
            <a:p>
              <a:endParaRPr lang="ru-RU"/>
            </a:p>
          </p:txBody>
        </p:sp>
        <p:sp>
          <p:nvSpPr>
            <p:cNvPr id="643116" name="Oval 44"/>
            <p:cNvSpPr>
              <a:spLocks noChangeArrowheads="1"/>
            </p:cNvSpPr>
            <p:nvPr/>
          </p:nvSpPr>
          <p:spPr bwMode="auto">
            <a:xfrm>
              <a:off x="6828" y="6275"/>
              <a:ext cx="83" cy="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117" name="Oval 45"/>
            <p:cNvSpPr>
              <a:spLocks noChangeArrowheads="1"/>
            </p:cNvSpPr>
            <p:nvPr/>
          </p:nvSpPr>
          <p:spPr bwMode="auto">
            <a:xfrm>
              <a:off x="6828" y="6275"/>
              <a:ext cx="83" cy="82"/>
            </a:xfrm>
            <a:prstGeom prst="ellipse">
              <a:avLst/>
            </a:prstGeom>
            <a:solidFill>
              <a:srgbClr val="FF0000"/>
            </a:solidFill>
            <a:ln w="10795">
              <a:solidFill>
                <a:srgbClr val="000000"/>
              </a:solidFill>
              <a:round/>
              <a:headEnd/>
              <a:tailEnd/>
            </a:ln>
          </p:spPr>
          <p:txBody>
            <a:bodyPr/>
            <a:lstStyle/>
            <a:p>
              <a:endParaRPr lang="ru-RU"/>
            </a:p>
          </p:txBody>
        </p:sp>
        <p:sp>
          <p:nvSpPr>
            <p:cNvPr id="643118" name="Line 46"/>
            <p:cNvSpPr>
              <a:spLocks noChangeShapeType="1"/>
            </p:cNvSpPr>
            <p:nvPr/>
          </p:nvSpPr>
          <p:spPr bwMode="auto">
            <a:xfrm>
              <a:off x="6878" y="6242"/>
              <a:ext cx="1" cy="66"/>
            </a:xfrm>
            <a:prstGeom prst="line">
              <a:avLst/>
            </a:prstGeom>
            <a:noFill/>
            <a:ln w="10795">
              <a:solidFill>
                <a:srgbClr val="000000"/>
              </a:solidFill>
              <a:round/>
              <a:headEnd/>
              <a:tailEnd/>
            </a:ln>
          </p:spPr>
          <p:txBody>
            <a:bodyPr/>
            <a:lstStyle/>
            <a:p>
              <a:endParaRPr lang="ru-RU"/>
            </a:p>
          </p:txBody>
        </p:sp>
        <p:sp>
          <p:nvSpPr>
            <p:cNvPr id="643119" name="Freeform 47"/>
            <p:cNvSpPr>
              <a:spLocks/>
            </p:cNvSpPr>
            <p:nvPr/>
          </p:nvSpPr>
          <p:spPr bwMode="auto">
            <a:xfrm>
              <a:off x="6862" y="6242"/>
              <a:ext cx="16" cy="66"/>
            </a:xfrm>
            <a:custGeom>
              <a:avLst/>
              <a:gdLst/>
              <a:ahLst/>
              <a:cxnLst>
                <a:cxn ang="0">
                  <a:pos x="0" y="4"/>
                </a:cxn>
                <a:cxn ang="0">
                  <a:pos x="0" y="0"/>
                </a:cxn>
                <a:cxn ang="0">
                  <a:pos x="1" y="0"/>
                </a:cxn>
              </a:cxnLst>
              <a:rect l="0" t="0" r="r" b="b"/>
              <a:pathLst>
                <a:path w="1" h="4">
                  <a:moveTo>
                    <a:pt x="0" y="4"/>
                  </a:moveTo>
                  <a:lnTo>
                    <a:pt x="0" y="0"/>
                  </a:lnTo>
                  <a:lnTo>
                    <a:pt x="1" y="0"/>
                  </a:lnTo>
                </a:path>
              </a:pathLst>
            </a:custGeom>
            <a:noFill/>
            <a:ln w="10795">
              <a:solidFill>
                <a:srgbClr val="000000"/>
              </a:solidFill>
              <a:prstDash val="solid"/>
              <a:round/>
              <a:headEnd/>
              <a:tailEnd/>
            </a:ln>
          </p:spPr>
          <p:txBody>
            <a:bodyPr/>
            <a:lstStyle/>
            <a:p>
              <a:endParaRPr lang="ru-RU"/>
            </a:p>
          </p:txBody>
        </p:sp>
        <p:sp>
          <p:nvSpPr>
            <p:cNvPr id="643120" name="Oval 48"/>
            <p:cNvSpPr>
              <a:spLocks noChangeArrowheads="1"/>
            </p:cNvSpPr>
            <p:nvPr/>
          </p:nvSpPr>
          <p:spPr bwMode="auto">
            <a:xfrm>
              <a:off x="7110" y="5515"/>
              <a:ext cx="82"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121" name="Oval 49"/>
            <p:cNvSpPr>
              <a:spLocks noChangeArrowheads="1"/>
            </p:cNvSpPr>
            <p:nvPr/>
          </p:nvSpPr>
          <p:spPr bwMode="auto">
            <a:xfrm>
              <a:off x="7110" y="5515"/>
              <a:ext cx="82" cy="83"/>
            </a:xfrm>
            <a:prstGeom prst="ellipse">
              <a:avLst/>
            </a:prstGeom>
            <a:solidFill>
              <a:srgbClr val="FF0000"/>
            </a:solidFill>
            <a:ln w="10795">
              <a:solidFill>
                <a:srgbClr val="000000"/>
              </a:solidFill>
              <a:round/>
              <a:headEnd/>
              <a:tailEnd/>
            </a:ln>
          </p:spPr>
          <p:txBody>
            <a:bodyPr/>
            <a:lstStyle/>
            <a:p>
              <a:endParaRPr lang="ru-RU"/>
            </a:p>
          </p:txBody>
        </p:sp>
        <p:sp>
          <p:nvSpPr>
            <p:cNvPr id="643122" name="Freeform 50"/>
            <p:cNvSpPr>
              <a:spLocks/>
            </p:cNvSpPr>
            <p:nvPr/>
          </p:nvSpPr>
          <p:spPr bwMode="auto">
            <a:xfrm>
              <a:off x="6944" y="5581"/>
              <a:ext cx="182" cy="99"/>
            </a:xfrm>
            <a:custGeom>
              <a:avLst/>
              <a:gdLst/>
              <a:ahLst/>
              <a:cxnLst>
                <a:cxn ang="0">
                  <a:pos x="166" y="0"/>
                </a:cxn>
                <a:cxn ang="0">
                  <a:pos x="182" y="17"/>
                </a:cxn>
                <a:cxn ang="0">
                  <a:pos x="17" y="99"/>
                </a:cxn>
                <a:cxn ang="0">
                  <a:pos x="0" y="66"/>
                </a:cxn>
                <a:cxn ang="0">
                  <a:pos x="166" y="0"/>
                </a:cxn>
              </a:cxnLst>
              <a:rect l="0" t="0" r="r" b="b"/>
              <a:pathLst>
                <a:path w="182" h="99">
                  <a:moveTo>
                    <a:pt x="166" y="0"/>
                  </a:moveTo>
                  <a:lnTo>
                    <a:pt x="182" y="17"/>
                  </a:lnTo>
                  <a:lnTo>
                    <a:pt x="17" y="99"/>
                  </a:lnTo>
                  <a:lnTo>
                    <a:pt x="0" y="66"/>
                  </a:lnTo>
                  <a:lnTo>
                    <a:pt x="166"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123" name="Freeform 51"/>
            <p:cNvSpPr>
              <a:spLocks/>
            </p:cNvSpPr>
            <p:nvPr/>
          </p:nvSpPr>
          <p:spPr bwMode="auto">
            <a:xfrm>
              <a:off x="7110" y="5581"/>
              <a:ext cx="16" cy="17"/>
            </a:xfrm>
            <a:custGeom>
              <a:avLst/>
              <a:gdLst/>
              <a:ahLst/>
              <a:cxnLst>
                <a:cxn ang="0">
                  <a:pos x="1" y="1"/>
                </a:cxn>
                <a:cxn ang="0">
                  <a:pos x="0" y="1"/>
                </a:cxn>
                <a:cxn ang="0">
                  <a:pos x="0" y="0"/>
                </a:cxn>
              </a:cxnLst>
              <a:rect l="0" t="0" r="r" b="b"/>
              <a:pathLst>
                <a:path w="1" h="1">
                  <a:moveTo>
                    <a:pt x="1" y="1"/>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3124" name="Line 52"/>
            <p:cNvSpPr>
              <a:spLocks noChangeShapeType="1"/>
            </p:cNvSpPr>
            <p:nvPr/>
          </p:nvSpPr>
          <p:spPr bwMode="auto">
            <a:xfrm flipV="1">
              <a:off x="6944" y="5581"/>
              <a:ext cx="166" cy="66"/>
            </a:xfrm>
            <a:prstGeom prst="line">
              <a:avLst/>
            </a:prstGeom>
            <a:noFill/>
            <a:ln w="10795">
              <a:solidFill>
                <a:srgbClr val="000000"/>
              </a:solidFill>
              <a:round/>
              <a:headEnd/>
              <a:tailEnd/>
            </a:ln>
          </p:spPr>
          <p:txBody>
            <a:bodyPr/>
            <a:lstStyle/>
            <a:p>
              <a:endParaRPr lang="ru-RU"/>
            </a:p>
          </p:txBody>
        </p:sp>
        <p:sp>
          <p:nvSpPr>
            <p:cNvPr id="643125" name="Freeform 53"/>
            <p:cNvSpPr>
              <a:spLocks/>
            </p:cNvSpPr>
            <p:nvPr/>
          </p:nvSpPr>
          <p:spPr bwMode="auto">
            <a:xfrm>
              <a:off x="7110" y="5581"/>
              <a:ext cx="16" cy="17"/>
            </a:xfrm>
            <a:custGeom>
              <a:avLst/>
              <a:gdLst/>
              <a:ahLst/>
              <a:cxnLst>
                <a:cxn ang="0">
                  <a:pos x="1" y="1"/>
                </a:cxn>
                <a:cxn ang="0">
                  <a:pos x="0" y="1"/>
                </a:cxn>
                <a:cxn ang="0">
                  <a:pos x="0" y="0"/>
                </a:cxn>
              </a:cxnLst>
              <a:rect l="0" t="0" r="r" b="b"/>
              <a:pathLst>
                <a:path w="1" h="1">
                  <a:moveTo>
                    <a:pt x="1" y="1"/>
                  </a:moveTo>
                  <a:lnTo>
                    <a:pt x="0" y="1"/>
                  </a:lnTo>
                  <a:lnTo>
                    <a:pt x="0" y="0"/>
                  </a:lnTo>
                </a:path>
              </a:pathLst>
            </a:custGeom>
            <a:solidFill>
              <a:srgbClr val="FF0000"/>
            </a:solidFill>
            <a:ln w="10795">
              <a:solidFill>
                <a:srgbClr val="000000"/>
              </a:solidFill>
              <a:prstDash val="solid"/>
              <a:round/>
              <a:headEnd/>
              <a:tailEnd/>
            </a:ln>
          </p:spPr>
          <p:txBody>
            <a:bodyPr/>
            <a:lstStyle/>
            <a:p>
              <a:endParaRPr lang="ru-RU"/>
            </a:p>
          </p:txBody>
        </p:sp>
        <p:sp>
          <p:nvSpPr>
            <p:cNvPr id="643126" name="Freeform 54"/>
            <p:cNvSpPr>
              <a:spLocks/>
            </p:cNvSpPr>
            <p:nvPr/>
          </p:nvSpPr>
          <p:spPr bwMode="auto">
            <a:xfrm>
              <a:off x="6944" y="5598"/>
              <a:ext cx="182" cy="82"/>
            </a:xfrm>
            <a:custGeom>
              <a:avLst/>
              <a:gdLst/>
              <a:ahLst/>
              <a:cxnLst>
                <a:cxn ang="0">
                  <a:pos x="11" y="0"/>
                </a:cxn>
                <a:cxn ang="0">
                  <a:pos x="1" y="5"/>
                </a:cxn>
                <a:cxn ang="0">
                  <a:pos x="0" y="3"/>
                </a:cxn>
              </a:cxnLst>
              <a:rect l="0" t="0" r="r" b="b"/>
              <a:pathLst>
                <a:path w="11" h="5">
                  <a:moveTo>
                    <a:pt x="11" y="0"/>
                  </a:moveTo>
                  <a:lnTo>
                    <a:pt x="1" y="5"/>
                  </a:lnTo>
                  <a:lnTo>
                    <a:pt x="0" y="3"/>
                  </a:lnTo>
                </a:path>
              </a:pathLst>
            </a:custGeom>
            <a:solidFill>
              <a:srgbClr val="33CCCC"/>
            </a:solidFill>
            <a:ln w="10795">
              <a:solidFill>
                <a:srgbClr val="000000"/>
              </a:solidFill>
              <a:prstDash val="solid"/>
              <a:round/>
              <a:headEnd/>
              <a:tailEnd/>
            </a:ln>
          </p:spPr>
          <p:txBody>
            <a:bodyPr/>
            <a:lstStyle/>
            <a:p>
              <a:endParaRPr lang="ru-RU"/>
            </a:p>
          </p:txBody>
        </p:sp>
        <p:sp>
          <p:nvSpPr>
            <p:cNvPr id="643127" name="Oval 55"/>
            <p:cNvSpPr>
              <a:spLocks noChangeArrowheads="1"/>
            </p:cNvSpPr>
            <p:nvPr/>
          </p:nvSpPr>
          <p:spPr bwMode="auto">
            <a:xfrm>
              <a:off x="6746" y="6093"/>
              <a:ext cx="215" cy="215"/>
            </a:xfrm>
            <a:prstGeom prst="ellipse">
              <a:avLst/>
            </a:prstGeom>
            <a:solidFill>
              <a:srgbClr val="33CCCC"/>
            </a:solidFill>
            <a:ln w="9525">
              <a:noFill/>
              <a:round/>
              <a:headEnd/>
              <a:tailEnd/>
            </a:ln>
          </p:spPr>
          <p:txBody>
            <a:bodyPr/>
            <a:lstStyle/>
            <a:p>
              <a:endParaRPr lang="ru-RU"/>
            </a:p>
          </p:txBody>
        </p:sp>
        <p:sp>
          <p:nvSpPr>
            <p:cNvPr id="643128" name="Oval 56"/>
            <p:cNvSpPr>
              <a:spLocks noChangeArrowheads="1"/>
            </p:cNvSpPr>
            <p:nvPr/>
          </p:nvSpPr>
          <p:spPr bwMode="auto">
            <a:xfrm>
              <a:off x="6746" y="6093"/>
              <a:ext cx="215" cy="215"/>
            </a:xfrm>
            <a:prstGeom prst="ellipse">
              <a:avLst/>
            </a:prstGeom>
            <a:noFill/>
            <a:ln w="10795">
              <a:solidFill>
                <a:srgbClr val="000000"/>
              </a:solidFill>
              <a:round/>
              <a:headEnd/>
              <a:tailEnd/>
            </a:ln>
          </p:spPr>
          <p:txBody>
            <a:bodyPr/>
            <a:lstStyle/>
            <a:p>
              <a:endParaRPr lang="ru-RU"/>
            </a:p>
          </p:txBody>
        </p:sp>
        <p:sp>
          <p:nvSpPr>
            <p:cNvPr id="643129" name="Freeform 57"/>
            <p:cNvSpPr>
              <a:spLocks/>
            </p:cNvSpPr>
            <p:nvPr/>
          </p:nvSpPr>
          <p:spPr bwMode="auto">
            <a:xfrm>
              <a:off x="6845" y="5812"/>
              <a:ext cx="33" cy="281"/>
            </a:xfrm>
            <a:custGeom>
              <a:avLst/>
              <a:gdLst/>
              <a:ahLst/>
              <a:cxnLst>
                <a:cxn ang="0">
                  <a:pos x="33" y="281"/>
                </a:cxn>
                <a:cxn ang="0">
                  <a:pos x="17" y="281"/>
                </a:cxn>
                <a:cxn ang="0">
                  <a:pos x="0" y="0"/>
                </a:cxn>
                <a:cxn ang="0">
                  <a:pos x="33" y="0"/>
                </a:cxn>
                <a:cxn ang="0">
                  <a:pos x="33" y="281"/>
                </a:cxn>
              </a:cxnLst>
              <a:rect l="0" t="0" r="r" b="b"/>
              <a:pathLst>
                <a:path w="33" h="281">
                  <a:moveTo>
                    <a:pt x="33" y="281"/>
                  </a:moveTo>
                  <a:lnTo>
                    <a:pt x="17" y="281"/>
                  </a:lnTo>
                  <a:lnTo>
                    <a:pt x="0" y="0"/>
                  </a:lnTo>
                  <a:lnTo>
                    <a:pt x="33" y="0"/>
                  </a:lnTo>
                  <a:lnTo>
                    <a:pt x="33" y="281"/>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130" name="Line 58"/>
            <p:cNvSpPr>
              <a:spLocks noChangeShapeType="1"/>
            </p:cNvSpPr>
            <p:nvPr/>
          </p:nvSpPr>
          <p:spPr bwMode="auto">
            <a:xfrm>
              <a:off x="6878" y="5812"/>
              <a:ext cx="1" cy="281"/>
            </a:xfrm>
            <a:prstGeom prst="line">
              <a:avLst/>
            </a:prstGeom>
            <a:noFill/>
            <a:ln w="10795">
              <a:solidFill>
                <a:srgbClr val="000000"/>
              </a:solidFill>
              <a:round/>
              <a:headEnd/>
              <a:tailEnd/>
            </a:ln>
          </p:spPr>
          <p:txBody>
            <a:bodyPr/>
            <a:lstStyle/>
            <a:p>
              <a:endParaRPr lang="ru-RU"/>
            </a:p>
          </p:txBody>
        </p:sp>
        <p:sp>
          <p:nvSpPr>
            <p:cNvPr id="643131" name="Line 59"/>
            <p:cNvSpPr>
              <a:spLocks noChangeShapeType="1"/>
            </p:cNvSpPr>
            <p:nvPr/>
          </p:nvSpPr>
          <p:spPr bwMode="auto">
            <a:xfrm flipV="1">
              <a:off x="6862" y="6093"/>
              <a:ext cx="16" cy="16"/>
            </a:xfrm>
            <a:prstGeom prst="line">
              <a:avLst/>
            </a:prstGeom>
            <a:noFill/>
            <a:ln w="10795">
              <a:solidFill>
                <a:srgbClr val="000000"/>
              </a:solidFill>
              <a:round/>
              <a:headEnd/>
              <a:tailEnd/>
            </a:ln>
          </p:spPr>
          <p:txBody>
            <a:bodyPr/>
            <a:lstStyle/>
            <a:p>
              <a:endParaRPr lang="ru-RU"/>
            </a:p>
          </p:txBody>
        </p:sp>
        <p:sp>
          <p:nvSpPr>
            <p:cNvPr id="643132" name="Freeform 60"/>
            <p:cNvSpPr>
              <a:spLocks/>
            </p:cNvSpPr>
            <p:nvPr/>
          </p:nvSpPr>
          <p:spPr bwMode="auto">
            <a:xfrm>
              <a:off x="6845" y="5812"/>
              <a:ext cx="33" cy="281"/>
            </a:xfrm>
            <a:custGeom>
              <a:avLst/>
              <a:gdLst/>
              <a:ahLst/>
              <a:cxnLst>
                <a:cxn ang="0">
                  <a:pos x="1" y="17"/>
                </a:cxn>
                <a:cxn ang="0">
                  <a:pos x="0" y="0"/>
                </a:cxn>
                <a:cxn ang="0">
                  <a:pos x="2" y="0"/>
                </a:cxn>
              </a:cxnLst>
              <a:rect l="0" t="0" r="r" b="b"/>
              <a:pathLst>
                <a:path w="2" h="17">
                  <a:moveTo>
                    <a:pt x="1" y="17"/>
                  </a:moveTo>
                  <a:lnTo>
                    <a:pt x="0" y="0"/>
                  </a:lnTo>
                  <a:lnTo>
                    <a:pt x="2" y="0"/>
                  </a:lnTo>
                </a:path>
              </a:pathLst>
            </a:custGeom>
            <a:solidFill>
              <a:srgbClr val="33CCCC"/>
            </a:solidFill>
            <a:ln w="10795">
              <a:solidFill>
                <a:srgbClr val="000000"/>
              </a:solidFill>
              <a:prstDash val="solid"/>
              <a:round/>
              <a:headEnd/>
              <a:tailEnd/>
            </a:ln>
          </p:spPr>
          <p:txBody>
            <a:bodyPr/>
            <a:lstStyle/>
            <a:p>
              <a:endParaRPr lang="ru-RU"/>
            </a:p>
          </p:txBody>
        </p:sp>
        <p:sp>
          <p:nvSpPr>
            <p:cNvPr id="643133" name="Freeform 61"/>
            <p:cNvSpPr>
              <a:spLocks/>
            </p:cNvSpPr>
            <p:nvPr/>
          </p:nvSpPr>
          <p:spPr bwMode="auto">
            <a:xfrm>
              <a:off x="6613" y="6242"/>
              <a:ext cx="166" cy="99"/>
            </a:xfrm>
            <a:custGeom>
              <a:avLst/>
              <a:gdLst/>
              <a:ahLst/>
              <a:cxnLst>
                <a:cxn ang="0">
                  <a:pos x="166" y="0"/>
                </a:cxn>
                <a:cxn ang="0">
                  <a:pos x="166" y="33"/>
                </a:cxn>
                <a:cxn ang="0">
                  <a:pos x="17" y="99"/>
                </a:cxn>
                <a:cxn ang="0">
                  <a:pos x="0" y="82"/>
                </a:cxn>
                <a:cxn ang="0">
                  <a:pos x="166" y="0"/>
                </a:cxn>
              </a:cxnLst>
              <a:rect l="0" t="0" r="r" b="b"/>
              <a:pathLst>
                <a:path w="166" h="99">
                  <a:moveTo>
                    <a:pt x="166" y="0"/>
                  </a:moveTo>
                  <a:lnTo>
                    <a:pt x="166" y="33"/>
                  </a:lnTo>
                  <a:lnTo>
                    <a:pt x="17" y="99"/>
                  </a:lnTo>
                  <a:lnTo>
                    <a:pt x="0" y="82"/>
                  </a:lnTo>
                  <a:lnTo>
                    <a:pt x="166"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134" name="Freeform 62"/>
            <p:cNvSpPr>
              <a:spLocks/>
            </p:cNvSpPr>
            <p:nvPr/>
          </p:nvSpPr>
          <p:spPr bwMode="auto">
            <a:xfrm>
              <a:off x="6762" y="6258"/>
              <a:ext cx="17" cy="1"/>
            </a:xfrm>
            <a:custGeom>
              <a:avLst/>
              <a:gdLst/>
              <a:ahLst/>
              <a:cxnLst>
                <a:cxn ang="0">
                  <a:pos x="0" y="0"/>
                </a:cxn>
                <a:cxn ang="0">
                  <a:pos x="1" y="0"/>
                </a:cxn>
                <a:cxn ang="0">
                  <a:pos x="0" y="0"/>
                </a:cxn>
              </a:cxnLst>
              <a:rect l="0" t="0" r="r" b="b"/>
              <a:pathLst>
                <a:path w="1">
                  <a:moveTo>
                    <a:pt x="0" y="0"/>
                  </a:moveTo>
                  <a:lnTo>
                    <a:pt x="1" y="0"/>
                  </a:lnTo>
                  <a:lnTo>
                    <a:pt x="0" y="0"/>
                  </a:lnTo>
                </a:path>
              </a:pathLst>
            </a:custGeom>
            <a:noFill/>
            <a:ln w="10795">
              <a:solidFill>
                <a:srgbClr val="000000"/>
              </a:solidFill>
              <a:prstDash val="solid"/>
              <a:round/>
              <a:headEnd/>
              <a:tailEnd/>
            </a:ln>
          </p:spPr>
          <p:txBody>
            <a:bodyPr/>
            <a:lstStyle/>
            <a:p>
              <a:endParaRPr lang="ru-RU"/>
            </a:p>
          </p:txBody>
        </p:sp>
        <p:sp>
          <p:nvSpPr>
            <p:cNvPr id="643135" name="Line 63"/>
            <p:cNvSpPr>
              <a:spLocks noChangeShapeType="1"/>
            </p:cNvSpPr>
            <p:nvPr/>
          </p:nvSpPr>
          <p:spPr bwMode="auto">
            <a:xfrm flipV="1">
              <a:off x="6613" y="6242"/>
              <a:ext cx="166" cy="82"/>
            </a:xfrm>
            <a:prstGeom prst="line">
              <a:avLst/>
            </a:prstGeom>
            <a:noFill/>
            <a:ln w="10795">
              <a:solidFill>
                <a:srgbClr val="000000"/>
              </a:solidFill>
              <a:round/>
              <a:headEnd/>
              <a:tailEnd/>
            </a:ln>
          </p:spPr>
          <p:txBody>
            <a:bodyPr/>
            <a:lstStyle/>
            <a:p>
              <a:endParaRPr lang="ru-RU"/>
            </a:p>
          </p:txBody>
        </p:sp>
        <p:sp>
          <p:nvSpPr>
            <p:cNvPr id="643136" name="Freeform 64"/>
            <p:cNvSpPr>
              <a:spLocks/>
            </p:cNvSpPr>
            <p:nvPr/>
          </p:nvSpPr>
          <p:spPr bwMode="auto">
            <a:xfrm>
              <a:off x="6762" y="6258"/>
              <a:ext cx="17" cy="1"/>
            </a:xfrm>
            <a:custGeom>
              <a:avLst/>
              <a:gdLst/>
              <a:ahLst/>
              <a:cxnLst>
                <a:cxn ang="0">
                  <a:pos x="0" y="0"/>
                </a:cxn>
                <a:cxn ang="0">
                  <a:pos x="1" y="0"/>
                </a:cxn>
                <a:cxn ang="0">
                  <a:pos x="0" y="0"/>
                </a:cxn>
              </a:cxnLst>
              <a:rect l="0" t="0" r="r" b="b"/>
              <a:pathLst>
                <a:path w="1">
                  <a:moveTo>
                    <a:pt x="0" y="0"/>
                  </a:moveTo>
                  <a:lnTo>
                    <a:pt x="1" y="0"/>
                  </a:lnTo>
                  <a:lnTo>
                    <a:pt x="0" y="0"/>
                  </a:lnTo>
                </a:path>
              </a:pathLst>
            </a:custGeom>
            <a:noFill/>
            <a:ln w="10795">
              <a:solidFill>
                <a:srgbClr val="000000"/>
              </a:solidFill>
              <a:prstDash val="solid"/>
              <a:round/>
              <a:headEnd/>
              <a:tailEnd/>
            </a:ln>
          </p:spPr>
          <p:txBody>
            <a:bodyPr/>
            <a:lstStyle/>
            <a:p>
              <a:endParaRPr lang="ru-RU"/>
            </a:p>
          </p:txBody>
        </p:sp>
        <p:sp>
          <p:nvSpPr>
            <p:cNvPr id="643137" name="Freeform 65"/>
            <p:cNvSpPr>
              <a:spLocks/>
            </p:cNvSpPr>
            <p:nvPr/>
          </p:nvSpPr>
          <p:spPr bwMode="auto">
            <a:xfrm>
              <a:off x="6613" y="6275"/>
              <a:ext cx="166" cy="66"/>
            </a:xfrm>
            <a:custGeom>
              <a:avLst/>
              <a:gdLst/>
              <a:ahLst/>
              <a:cxnLst>
                <a:cxn ang="0">
                  <a:pos x="10" y="0"/>
                </a:cxn>
                <a:cxn ang="0">
                  <a:pos x="1" y="4"/>
                </a:cxn>
                <a:cxn ang="0">
                  <a:pos x="0" y="3"/>
                </a:cxn>
              </a:cxnLst>
              <a:rect l="0" t="0" r="r" b="b"/>
              <a:pathLst>
                <a:path w="10" h="4">
                  <a:moveTo>
                    <a:pt x="10" y="0"/>
                  </a:moveTo>
                  <a:lnTo>
                    <a:pt x="1" y="4"/>
                  </a:lnTo>
                  <a:lnTo>
                    <a:pt x="0" y="3"/>
                  </a:lnTo>
                </a:path>
              </a:pathLst>
            </a:custGeom>
            <a:solidFill>
              <a:srgbClr val="33CCCC"/>
            </a:solidFill>
            <a:ln w="10795">
              <a:solidFill>
                <a:srgbClr val="000000"/>
              </a:solidFill>
              <a:prstDash val="solid"/>
              <a:round/>
              <a:headEnd/>
              <a:tailEnd/>
            </a:ln>
          </p:spPr>
          <p:txBody>
            <a:bodyPr/>
            <a:lstStyle/>
            <a:p>
              <a:endParaRPr lang="ru-RU"/>
            </a:p>
          </p:txBody>
        </p:sp>
        <p:sp>
          <p:nvSpPr>
            <p:cNvPr id="643138" name="Freeform 66"/>
            <p:cNvSpPr>
              <a:spLocks/>
            </p:cNvSpPr>
            <p:nvPr/>
          </p:nvSpPr>
          <p:spPr bwMode="auto">
            <a:xfrm>
              <a:off x="6961" y="6242"/>
              <a:ext cx="165" cy="99"/>
            </a:xfrm>
            <a:custGeom>
              <a:avLst/>
              <a:gdLst/>
              <a:ahLst/>
              <a:cxnLst>
                <a:cxn ang="0">
                  <a:pos x="0" y="16"/>
                </a:cxn>
                <a:cxn ang="0">
                  <a:pos x="0" y="0"/>
                </a:cxn>
                <a:cxn ang="0">
                  <a:pos x="165" y="66"/>
                </a:cxn>
                <a:cxn ang="0">
                  <a:pos x="149" y="99"/>
                </a:cxn>
                <a:cxn ang="0">
                  <a:pos x="0" y="16"/>
                </a:cxn>
              </a:cxnLst>
              <a:rect l="0" t="0" r="r" b="b"/>
              <a:pathLst>
                <a:path w="165" h="99">
                  <a:moveTo>
                    <a:pt x="0" y="16"/>
                  </a:moveTo>
                  <a:lnTo>
                    <a:pt x="0" y="0"/>
                  </a:lnTo>
                  <a:lnTo>
                    <a:pt x="165" y="66"/>
                  </a:lnTo>
                  <a:lnTo>
                    <a:pt x="149" y="99"/>
                  </a:lnTo>
                  <a:lnTo>
                    <a:pt x="0" y="16"/>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139" name="Freeform 67"/>
            <p:cNvSpPr>
              <a:spLocks/>
            </p:cNvSpPr>
            <p:nvPr/>
          </p:nvSpPr>
          <p:spPr bwMode="auto">
            <a:xfrm>
              <a:off x="6961" y="6258"/>
              <a:ext cx="16" cy="1"/>
            </a:xfrm>
            <a:custGeom>
              <a:avLst/>
              <a:gdLst/>
              <a:ahLst/>
              <a:cxnLst>
                <a:cxn ang="0">
                  <a:pos x="1" y="0"/>
                </a:cxn>
                <a:cxn ang="0">
                  <a:pos x="1" y="0"/>
                </a:cxn>
                <a:cxn ang="0">
                  <a:pos x="0" y="0"/>
                </a:cxn>
              </a:cxnLst>
              <a:rect l="0" t="0" r="r" b="b"/>
              <a:pathLst>
                <a:path w="1">
                  <a:moveTo>
                    <a:pt x="1" y="0"/>
                  </a:moveTo>
                  <a:lnTo>
                    <a:pt x="1" y="0"/>
                  </a:lnTo>
                  <a:lnTo>
                    <a:pt x="0" y="0"/>
                  </a:lnTo>
                </a:path>
              </a:pathLst>
            </a:custGeom>
            <a:noFill/>
            <a:ln w="10795">
              <a:solidFill>
                <a:srgbClr val="000000"/>
              </a:solidFill>
              <a:prstDash val="solid"/>
              <a:round/>
              <a:headEnd/>
              <a:tailEnd/>
            </a:ln>
          </p:spPr>
          <p:txBody>
            <a:bodyPr/>
            <a:lstStyle/>
            <a:p>
              <a:endParaRPr lang="ru-RU"/>
            </a:p>
          </p:txBody>
        </p:sp>
        <p:sp>
          <p:nvSpPr>
            <p:cNvPr id="643140" name="Line 68"/>
            <p:cNvSpPr>
              <a:spLocks noChangeShapeType="1"/>
            </p:cNvSpPr>
            <p:nvPr/>
          </p:nvSpPr>
          <p:spPr bwMode="auto">
            <a:xfrm flipH="1" flipV="1">
              <a:off x="6961" y="6258"/>
              <a:ext cx="149" cy="83"/>
            </a:xfrm>
            <a:prstGeom prst="line">
              <a:avLst/>
            </a:prstGeom>
            <a:noFill/>
            <a:ln w="10795">
              <a:solidFill>
                <a:srgbClr val="000000"/>
              </a:solidFill>
              <a:round/>
              <a:headEnd/>
              <a:tailEnd/>
            </a:ln>
          </p:spPr>
          <p:txBody>
            <a:bodyPr/>
            <a:lstStyle/>
            <a:p>
              <a:endParaRPr lang="ru-RU"/>
            </a:p>
          </p:txBody>
        </p:sp>
        <p:sp>
          <p:nvSpPr>
            <p:cNvPr id="643141" name="Freeform 69"/>
            <p:cNvSpPr>
              <a:spLocks/>
            </p:cNvSpPr>
            <p:nvPr/>
          </p:nvSpPr>
          <p:spPr bwMode="auto">
            <a:xfrm>
              <a:off x="6961" y="6258"/>
              <a:ext cx="16" cy="1"/>
            </a:xfrm>
            <a:custGeom>
              <a:avLst/>
              <a:gdLst/>
              <a:ahLst/>
              <a:cxnLst>
                <a:cxn ang="0">
                  <a:pos x="1" y="0"/>
                </a:cxn>
                <a:cxn ang="0">
                  <a:pos x="1" y="0"/>
                </a:cxn>
                <a:cxn ang="0">
                  <a:pos x="0" y="0"/>
                </a:cxn>
              </a:cxnLst>
              <a:rect l="0" t="0" r="r" b="b"/>
              <a:pathLst>
                <a:path w="1">
                  <a:moveTo>
                    <a:pt x="1" y="0"/>
                  </a:moveTo>
                  <a:lnTo>
                    <a:pt x="1" y="0"/>
                  </a:lnTo>
                  <a:lnTo>
                    <a:pt x="0" y="0"/>
                  </a:lnTo>
                </a:path>
              </a:pathLst>
            </a:custGeom>
            <a:noFill/>
            <a:ln w="10795">
              <a:solidFill>
                <a:srgbClr val="000000"/>
              </a:solidFill>
              <a:prstDash val="solid"/>
              <a:round/>
              <a:headEnd/>
              <a:tailEnd/>
            </a:ln>
          </p:spPr>
          <p:txBody>
            <a:bodyPr/>
            <a:lstStyle/>
            <a:p>
              <a:endParaRPr lang="ru-RU"/>
            </a:p>
          </p:txBody>
        </p:sp>
        <p:sp>
          <p:nvSpPr>
            <p:cNvPr id="643142" name="Freeform 70"/>
            <p:cNvSpPr>
              <a:spLocks/>
            </p:cNvSpPr>
            <p:nvPr/>
          </p:nvSpPr>
          <p:spPr bwMode="auto">
            <a:xfrm>
              <a:off x="6961" y="6242"/>
              <a:ext cx="165" cy="99"/>
            </a:xfrm>
            <a:custGeom>
              <a:avLst/>
              <a:gdLst/>
              <a:ahLst/>
              <a:cxnLst>
                <a:cxn ang="0">
                  <a:pos x="0" y="0"/>
                </a:cxn>
                <a:cxn ang="0">
                  <a:pos x="10" y="4"/>
                </a:cxn>
                <a:cxn ang="0">
                  <a:pos x="9" y="6"/>
                </a:cxn>
              </a:cxnLst>
              <a:rect l="0" t="0" r="r" b="b"/>
              <a:pathLst>
                <a:path w="10" h="6">
                  <a:moveTo>
                    <a:pt x="0" y="0"/>
                  </a:moveTo>
                  <a:lnTo>
                    <a:pt x="10" y="4"/>
                  </a:lnTo>
                  <a:lnTo>
                    <a:pt x="9" y="6"/>
                  </a:lnTo>
                </a:path>
              </a:pathLst>
            </a:custGeom>
            <a:noFill/>
            <a:ln w="10795">
              <a:solidFill>
                <a:srgbClr val="000000"/>
              </a:solidFill>
              <a:prstDash val="solid"/>
              <a:round/>
              <a:headEnd/>
              <a:tailEnd/>
            </a:ln>
          </p:spPr>
          <p:txBody>
            <a:bodyPr/>
            <a:lstStyle/>
            <a:p>
              <a:endParaRPr lang="ru-RU"/>
            </a:p>
          </p:txBody>
        </p:sp>
        <p:sp>
          <p:nvSpPr>
            <p:cNvPr id="643143" name="Oval 71"/>
            <p:cNvSpPr>
              <a:spLocks noChangeArrowheads="1"/>
            </p:cNvSpPr>
            <p:nvPr/>
          </p:nvSpPr>
          <p:spPr bwMode="auto">
            <a:xfrm>
              <a:off x="6746" y="5581"/>
              <a:ext cx="215" cy="215"/>
            </a:xfrm>
            <a:prstGeom prst="ellipse">
              <a:avLst/>
            </a:prstGeom>
            <a:solidFill>
              <a:srgbClr val="33CCCC"/>
            </a:solidFill>
            <a:ln w="9525">
              <a:noFill/>
              <a:round/>
              <a:headEnd/>
              <a:tailEnd/>
            </a:ln>
          </p:spPr>
          <p:txBody>
            <a:bodyPr/>
            <a:lstStyle/>
            <a:p>
              <a:endParaRPr lang="ru-RU"/>
            </a:p>
          </p:txBody>
        </p:sp>
        <p:sp>
          <p:nvSpPr>
            <p:cNvPr id="643144" name="Oval 72"/>
            <p:cNvSpPr>
              <a:spLocks noChangeArrowheads="1"/>
            </p:cNvSpPr>
            <p:nvPr/>
          </p:nvSpPr>
          <p:spPr bwMode="auto">
            <a:xfrm>
              <a:off x="6746" y="5581"/>
              <a:ext cx="215" cy="215"/>
            </a:xfrm>
            <a:prstGeom prst="ellipse">
              <a:avLst/>
            </a:prstGeom>
            <a:noFill/>
            <a:ln w="10795">
              <a:solidFill>
                <a:srgbClr val="000000"/>
              </a:solidFill>
              <a:round/>
              <a:headEnd/>
              <a:tailEnd/>
            </a:ln>
          </p:spPr>
          <p:txBody>
            <a:bodyPr/>
            <a:lstStyle/>
            <a:p>
              <a:endParaRPr lang="ru-RU"/>
            </a:p>
          </p:txBody>
        </p:sp>
        <p:sp>
          <p:nvSpPr>
            <p:cNvPr id="643145" name="Rectangle 73"/>
            <p:cNvSpPr>
              <a:spLocks noChangeArrowheads="1"/>
            </p:cNvSpPr>
            <p:nvPr/>
          </p:nvSpPr>
          <p:spPr bwMode="auto">
            <a:xfrm>
              <a:off x="6845" y="5614"/>
              <a:ext cx="33" cy="50"/>
            </a:xfrm>
            <a:prstGeom prst="rect">
              <a:avLst/>
            </a:prstGeom>
            <a:blipFill dpi="0" rotWithShape="0">
              <a:blip r:embed="rId2" cstate="print"/>
              <a:srcRect/>
              <a:tile tx="0" ty="0" sx="100000" sy="100000" flip="none" algn="tl"/>
            </a:blipFill>
            <a:ln w="9525">
              <a:noFill/>
              <a:miter lim="800000"/>
              <a:headEnd/>
              <a:tailEnd/>
            </a:ln>
          </p:spPr>
          <p:txBody>
            <a:bodyPr/>
            <a:lstStyle/>
            <a:p>
              <a:endParaRPr lang="ru-RU"/>
            </a:p>
          </p:txBody>
        </p:sp>
        <p:sp>
          <p:nvSpPr>
            <p:cNvPr id="643146" name="Freeform 74"/>
            <p:cNvSpPr>
              <a:spLocks/>
            </p:cNvSpPr>
            <p:nvPr/>
          </p:nvSpPr>
          <p:spPr bwMode="auto">
            <a:xfrm>
              <a:off x="6845" y="5664"/>
              <a:ext cx="33" cy="16"/>
            </a:xfrm>
            <a:custGeom>
              <a:avLst/>
              <a:gdLst/>
              <a:ahLst/>
              <a:cxnLst>
                <a:cxn ang="0">
                  <a:pos x="0" y="0"/>
                </a:cxn>
                <a:cxn ang="0">
                  <a:pos x="1" y="1"/>
                </a:cxn>
                <a:cxn ang="0">
                  <a:pos x="2" y="0"/>
                </a:cxn>
              </a:cxnLst>
              <a:rect l="0" t="0" r="r" b="b"/>
              <a:pathLst>
                <a:path w="2" h="1">
                  <a:moveTo>
                    <a:pt x="0" y="0"/>
                  </a:moveTo>
                  <a:lnTo>
                    <a:pt x="1" y="1"/>
                  </a:lnTo>
                  <a:lnTo>
                    <a:pt x="2" y="0"/>
                  </a:lnTo>
                </a:path>
              </a:pathLst>
            </a:custGeom>
            <a:noFill/>
            <a:ln w="10795">
              <a:solidFill>
                <a:srgbClr val="000000"/>
              </a:solidFill>
              <a:prstDash val="solid"/>
              <a:round/>
              <a:headEnd/>
              <a:tailEnd/>
            </a:ln>
          </p:spPr>
          <p:txBody>
            <a:bodyPr/>
            <a:lstStyle/>
            <a:p>
              <a:endParaRPr lang="ru-RU"/>
            </a:p>
          </p:txBody>
        </p:sp>
        <p:sp>
          <p:nvSpPr>
            <p:cNvPr id="643147" name="Line 75"/>
            <p:cNvSpPr>
              <a:spLocks noChangeShapeType="1"/>
            </p:cNvSpPr>
            <p:nvPr/>
          </p:nvSpPr>
          <p:spPr bwMode="auto">
            <a:xfrm>
              <a:off x="6878" y="5614"/>
              <a:ext cx="1" cy="50"/>
            </a:xfrm>
            <a:prstGeom prst="line">
              <a:avLst/>
            </a:prstGeom>
            <a:noFill/>
            <a:ln w="10795">
              <a:solidFill>
                <a:srgbClr val="000000"/>
              </a:solidFill>
              <a:round/>
              <a:headEnd/>
              <a:tailEnd/>
            </a:ln>
          </p:spPr>
          <p:txBody>
            <a:bodyPr/>
            <a:lstStyle/>
            <a:p>
              <a:endParaRPr lang="ru-RU"/>
            </a:p>
          </p:txBody>
        </p:sp>
        <p:sp>
          <p:nvSpPr>
            <p:cNvPr id="643148" name="Freeform 76"/>
            <p:cNvSpPr>
              <a:spLocks/>
            </p:cNvSpPr>
            <p:nvPr/>
          </p:nvSpPr>
          <p:spPr bwMode="auto">
            <a:xfrm>
              <a:off x="6845" y="5664"/>
              <a:ext cx="33" cy="16"/>
            </a:xfrm>
            <a:custGeom>
              <a:avLst/>
              <a:gdLst/>
              <a:ahLst/>
              <a:cxnLst>
                <a:cxn ang="0">
                  <a:pos x="0" y="0"/>
                </a:cxn>
                <a:cxn ang="0">
                  <a:pos x="1" y="1"/>
                </a:cxn>
                <a:cxn ang="0">
                  <a:pos x="2" y="0"/>
                </a:cxn>
              </a:cxnLst>
              <a:rect l="0" t="0" r="r" b="b"/>
              <a:pathLst>
                <a:path w="2" h="1">
                  <a:moveTo>
                    <a:pt x="0" y="0"/>
                  </a:moveTo>
                  <a:lnTo>
                    <a:pt x="1" y="1"/>
                  </a:lnTo>
                  <a:lnTo>
                    <a:pt x="2" y="0"/>
                  </a:lnTo>
                </a:path>
              </a:pathLst>
            </a:custGeom>
            <a:noFill/>
            <a:ln w="10795">
              <a:solidFill>
                <a:srgbClr val="000000"/>
              </a:solidFill>
              <a:prstDash val="solid"/>
              <a:round/>
              <a:headEnd/>
              <a:tailEnd/>
            </a:ln>
          </p:spPr>
          <p:txBody>
            <a:bodyPr/>
            <a:lstStyle/>
            <a:p>
              <a:endParaRPr lang="ru-RU"/>
            </a:p>
          </p:txBody>
        </p:sp>
        <p:sp>
          <p:nvSpPr>
            <p:cNvPr id="643149" name="Freeform 77"/>
            <p:cNvSpPr>
              <a:spLocks/>
            </p:cNvSpPr>
            <p:nvPr/>
          </p:nvSpPr>
          <p:spPr bwMode="auto">
            <a:xfrm>
              <a:off x="6845" y="5614"/>
              <a:ext cx="33" cy="50"/>
            </a:xfrm>
            <a:custGeom>
              <a:avLst/>
              <a:gdLst/>
              <a:ahLst/>
              <a:cxnLst>
                <a:cxn ang="0">
                  <a:pos x="0" y="3"/>
                </a:cxn>
                <a:cxn ang="0">
                  <a:pos x="0" y="0"/>
                </a:cxn>
                <a:cxn ang="0">
                  <a:pos x="2" y="0"/>
                </a:cxn>
              </a:cxnLst>
              <a:rect l="0" t="0" r="r" b="b"/>
              <a:pathLst>
                <a:path w="2" h="3">
                  <a:moveTo>
                    <a:pt x="0" y="3"/>
                  </a:moveTo>
                  <a:lnTo>
                    <a:pt x="0" y="0"/>
                  </a:lnTo>
                  <a:lnTo>
                    <a:pt x="2" y="0"/>
                  </a:lnTo>
                </a:path>
              </a:pathLst>
            </a:custGeom>
            <a:noFill/>
            <a:ln w="10795">
              <a:solidFill>
                <a:srgbClr val="000000"/>
              </a:solidFill>
              <a:prstDash val="solid"/>
              <a:round/>
              <a:headEnd/>
              <a:tailEnd/>
            </a:ln>
          </p:spPr>
          <p:txBody>
            <a:bodyPr/>
            <a:lstStyle/>
            <a:p>
              <a:endParaRPr lang="ru-RU"/>
            </a:p>
          </p:txBody>
        </p:sp>
        <p:sp>
          <p:nvSpPr>
            <p:cNvPr id="643150" name="Oval 78"/>
            <p:cNvSpPr>
              <a:spLocks noChangeArrowheads="1"/>
            </p:cNvSpPr>
            <p:nvPr/>
          </p:nvSpPr>
          <p:spPr bwMode="auto">
            <a:xfrm>
              <a:off x="7110" y="6291"/>
              <a:ext cx="82" cy="83"/>
            </a:xfrm>
            <a:prstGeom prst="ellipse">
              <a:avLst/>
            </a:prstGeom>
            <a:solidFill>
              <a:srgbClr val="33CCCC"/>
            </a:solidFill>
            <a:ln w="9525">
              <a:noFill/>
              <a:round/>
              <a:headEnd/>
              <a:tailEnd/>
            </a:ln>
          </p:spPr>
          <p:txBody>
            <a:bodyPr/>
            <a:lstStyle/>
            <a:p>
              <a:endParaRPr lang="ru-RU"/>
            </a:p>
          </p:txBody>
        </p:sp>
        <p:sp>
          <p:nvSpPr>
            <p:cNvPr id="643151" name="Oval 79"/>
            <p:cNvSpPr>
              <a:spLocks noChangeArrowheads="1"/>
            </p:cNvSpPr>
            <p:nvPr/>
          </p:nvSpPr>
          <p:spPr bwMode="auto">
            <a:xfrm>
              <a:off x="7110" y="6291"/>
              <a:ext cx="82" cy="83"/>
            </a:xfrm>
            <a:prstGeom prst="ellipse">
              <a:avLst/>
            </a:prstGeom>
            <a:solidFill>
              <a:srgbClr val="FF0000"/>
            </a:solidFill>
            <a:ln w="10795">
              <a:solidFill>
                <a:srgbClr val="000000"/>
              </a:solidFill>
              <a:round/>
              <a:headEnd/>
              <a:tailEnd/>
            </a:ln>
          </p:spPr>
          <p:txBody>
            <a:bodyPr/>
            <a:lstStyle/>
            <a:p>
              <a:endParaRPr lang="ru-RU"/>
            </a:p>
          </p:txBody>
        </p:sp>
        <p:sp>
          <p:nvSpPr>
            <p:cNvPr id="643152" name="Oval 80"/>
            <p:cNvSpPr>
              <a:spLocks noChangeArrowheads="1"/>
            </p:cNvSpPr>
            <p:nvPr/>
          </p:nvSpPr>
          <p:spPr bwMode="auto">
            <a:xfrm>
              <a:off x="6812" y="5548"/>
              <a:ext cx="83" cy="83"/>
            </a:xfrm>
            <a:prstGeom prst="ellipse">
              <a:avLst/>
            </a:prstGeom>
            <a:solidFill>
              <a:srgbClr val="33CCCC"/>
            </a:solidFill>
            <a:ln w="9525">
              <a:noFill/>
              <a:round/>
              <a:headEnd/>
              <a:tailEnd/>
            </a:ln>
          </p:spPr>
          <p:txBody>
            <a:bodyPr/>
            <a:lstStyle/>
            <a:p>
              <a:endParaRPr lang="ru-RU"/>
            </a:p>
          </p:txBody>
        </p:sp>
        <p:sp>
          <p:nvSpPr>
            <p:cNvPr id="643153" name="Oval 81"/>
            <p:cNvSpPr>
              <a:spLocks noChangeArrowheads="1"/>
            </p:cNvSpPr>
            <p:nvPr/>
          </p:nvSpPr>
          <p:spPr bwMode="auto">
            <a:xfrm>
              <a:off x="6812" y="5548"/>
              <a:ext cx="83" cy="83"/>
            </a:xfrm>
            <a:prstGeom prst="ellipse">
              <a:avLst/>
            </a:prstGeom>
            <a:solidFill>
              <a:srgbClr val="FF0000"/>
            </a:solidFill>
            <a:ln w="10795">
              <a:solidFill>
                <a:srgbClr val="000000"/>
              </a:solidFill>
              <a:round/>
              <a:headEnd/>
              <a:tailEnd/>
            </a:ln>
          </p:spPr>
          <p:txBody>
            <a:bodyPr/>
            <a:lstStyle/>
            <a:p>
              <a:endParaRPr lang="ru-RU"/>
            </a:p>
          </p:txBody>
        </p:sp>
        <p:grpSp>
          <p:nvGrpSpPr>
            <p:cNvPr id="9" name="Group 82"/>
            <p:cNvGrpSpPr>
              <a:grpSpLocks/>
            </p:cNvGrpSpPr>
            <p:nvPr/>
          </p:nvGrpSpPr>
          <p:grpSpPr bwMode="auto">
            <a:xfrm>
              <a:off x="6561" y="6279"/>
              <a:ext cx="82" cy="83"/>
              <a:chOff x="5107" y="10097"/>
              <a:chExt cx="82" cy="83"/>
            </a:xfrm>
          </p:grpSpPr>
          <p:sp>
            <p:nvSpPr>
              <p:cNvPr id="643155" name="Oval 83"/>
              <p:cNvSpPr>
                <a:spLocks noChangeArrowheads="1"/>
              </p:cNvSpPr>
              <p:nvPr/>
            </p:nvSpPr>
            <p:spPr bwMode="auto">
              <a:xfrm>
                <a:off x="5107" y="10097"/>
                <a:ext cx="82"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156" name="Oval 84"/>
              <p:cNvSpPr>
                <a:spLocks noChangeArrowheads="1"/>
              </p:cNvSpPr>
              <p:nvPr/>
            </p:nvSpPr>
            <p:spPr bwMode="auto">
              <a:xfrm>
                <a:off x="5107" y="10097"/>
                <a:ext cx="82" cy="83"/>
              </a:xfrm>
              <a:prstGeom prst="ellipse">
                <a:avLst/>
              </a:prstGeom>
              <a:solidFill>
                <a:srgbClr val="FF0000"/>
              </a:solidFill>
              <a:ln w="10795">
                <a:solidFill>
                  <a:srgbClr val="000000"/>
                </a:solidFill>
                <a:round/>
                <a:headEnd/>
                <a:tailEnd/>
              </a:ln>
            </p:spPr>
            <p:txBody>
              <a:bodyPr/>
              <a:lstStyle/>
              <a:p>
                <a:endParaRPr lang="ru-RU"/>
              </a:p>
            </p:txBody>
          </p:sp>
        </p:grpSp>
        <p:grpSp>
          <p:nvGrpSpPr>
            <p:cNvPr id="10" name="Group 85"/>
            <p:cNvGrpSpPr>
              <a:grpSpLocks/>
            </p:cNvGrpSpPr>
            <p:nvPr/>
          </p:nvGrpSpPr>
          <p:grpSpPr bwMode="auto">
            <a:xfrm rot="16200000">
              <a:off x="5998" y="10383"/>
              <a:ext cx="314" cy="627"/>
              <a:chOff x="2022" y="4242"/>
              <a:chExt cx="314" cy="627"/>
            </a:xfrm>
          </p:grpSpPr>
          <p:sp>
            <p:nvSpPr>
              <p:cNvPr id="643158" name="Oval 86"/>
              <p:cNvSpPr>
                <a:spLocks noChangeArrowheads="1"/>
              </p:cNvSpPr>
              <p:nvPr/>
            </p:nvSpPr>
            <p:spPr bwMode="auto">
              <a:xfrm>
                <a:off x="2204" y="4787"/>
                <a:ext cx="83" cy="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159" name="Oval 87"/>
              <p:cNvSpPr>
                <a:spLocks noChangeArrowheads="1"/>
              </p:cNvSpPr>
              <p:nvPr/>
            </p:nvSpPr>
            <p:spPr bwMode="auto">
              <a:xfrm>
                <a:off x="2204" y="4787"/>
                <a:ext cx="83" cy="82"/>
              </a:xfrm>
              <a:prstGeom prst="ellipse">
                <a:avLst/>
              </a:prstGeom>
              <a:solidFill>
                <a:srgbClr val="FF0000"/>
              </a:solidFill>
              <a:ln w="10795">
                <a:solidFill>
                  <a:srgbClr val="000000"/>
                </a:solidFill>
                <a:round/>
                <a:headEnd/>
                <a:tailEnd/>
              </a:ln>
            </p:spPr>
            <p:txBody>
              <a:bodyPr/>
              <a:lstStyle/>
              <a:p>
                <a:endParaRPr lang="ru-RU"/>
              </a:p>
            </p:txBody>
          </p:sp>
          <p:sp>
            <p:nvSpPr>
              <p:cNvPr id="643160" name="Rectangle 88"/>
              <p:cNvSpPr>
                <a:spLocks noChangeArrowheads="1"/>
              </p:cNvSpPr>
              <p:nvPr/>
            </p:nvSpPr>
            <p:spPr bwMode="auto">
              <a:xfrm>
                <a:off x="2237" y="4638"/>
                <a:ext cx="33" cy="165"/>
              </a:xfrm>
              <a:prstGeom prst="rect">
                <a:avLst/>
              </a:prstGeom>
              <a:blipFill dpi="0" rotWithShape="0">
                <a:blip r:embed="rId2" cstate="print"/>
                <a:srcRect/>
                <a:tile tx="0" ty="0" sx="100000" sy="100000" flip="none" algn="tl"/>
              </a:blipFill>
              <a:ln w="9525">
                <a:noFill/>
                <a:miter lim="800000"/>
                <a:headEnd/>
                <a:tailEnd/>
              </a:ln>
            </p:spPr>
            <p:txBody>
              <a:bodyPr/>
              <a:lstStyle/>
              <a:p>
                <a:endParaRPr lang="ru-RU"/>
              </a:p>
            </p:txBody>
          </p:sp>
          <p:sp>
            <p:nvSpPr>
              <p:cNvPr id="643161" name="Freeform 89"/>
              <p:cNvSpPr>
                <a:spLocks/>
              </p:cNvSpPr>
              <p:nvPr/>
            </p:nvSpPr>
            <p:spPr bwMode="auto">
              <a:xfrm>
                <a:off x="2254" y="4787"/>
                <a:ext cx="1" cy="16"/>
              </a:xfrm>
              <a:custGeom>
                <a:avLst/>
                <a:gdLst/>
                <a:ahLst/>
                <a:cxnLst>
                  <a:cxn ang="0">
                    <a:pos x="0" y="0"/>
                  </a:cxn>
                  <a:cxn ang="0">
                    <a:pos x="0" y="1"/>
                  </a:cxn>
                  <a:cxn ang="0">
                    <a:pos x="0" y="0"/>
                  </a:cxn>
                </a:cxnLst>
                <a:rect l="0" t="0" r="r" b="b"/>
                <a:pathLst>
                  <a:path h="1">
                    <a:moveTo>
                      <a:pt x="0" y="0"/>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3162" name="Line 90"/>
              <p:cNvSpPr>
                <a:spLocks noChangeShapeType="1"/>
              </p:cNvSpPr>
              <p:nvPr/>
            </p:nvSpPr>
            <p:spPr bwMode="auto">
              <a:xfrm>
                <a:off x="2270" y="4638"/>
                <a:ext cx="1" cy="165"/>
              </a:xfrm>
              <a:prstGeom prst="line">
                <a:avLst/>
              </a:prstGeom>
              <a:noFill/>
              <a:ln w="10795">
                <a:solidFill>
                  <a:srgbClr val="000000"/>
                </a:solidFill>
                <a:round/>
                <a:headEnd/>
                <a:tailEnd/>
              </a:ln>
            </p:spPr>
            <p:txBody>
              <a:bodyPr/>
              <a:lstStyle/>
              <a:p>
                <a:endParaRPr lang="ru-RU"/>
              </a:p>
            </p:txBody>
          </p:sp>
          <p:sp>
            <p:nvSpPr>
              <p:cNvPr id="643163" name="Freeform 91"/>
              <p:cNvSpPr>
                <a:spLocks/>
              </p:cNvSpPr>
              <p:nvPr/>
            </p:nvSpPr>
            <p:spPr bwMode="auto">
              <a:xfrm>
                <a:off x="2254" y="4787"/>
                <a:ext cx="1" cy="16"/>
              </a:xfrm>
              <a:custGeom>
                <a:avLst/>
                <a:gdLst/>
                <a:ahLst/>
                <a:cxnLst>
                  <a:cxn ang="0">
                    <a:pos x="0" y="0"/>
                  </a:cxn>
                  <a:cxn ang="0">
                    <a:pos x="0" y="1"/>
                  </a:cxn>
                  <a:cxn ang="0">
                    <a:pos x="0" y="0"/>
                  </a:cxn>
                </a:cxnLst>
                <a:rect l="0" t="0" r="r" b="b"/>
                <a:pathLst>
                  <a:path h="1">
                    <a:moveTo>
                      <a:pt x="0" y="0"/>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3164" name="Freeform 92"/>
              <p:cNvSpPr>
                <a:spLocks/>
              </p:cNvSpPr>
              <p:nvPr/>
            </p:nvSpPr>
            <p:spPr bwMode="auto">
              <a:xfrm>
                <a:off x="2237" y="4638"/>
                <a:ext cx="33" cy="165"/>
              </a:xfrm>
              <a:custGeom>
                <a:avLst/>
                <a:gdLst/>
                <a:ahLst/>
                <a:cxnLst>
                  <a:cxn ang="0">
                    <a:pos x="0" y="10"/>
                  </a:cxn>
                  <a:cxn ang="0">
                    <a:pos x="0" y="0"/>
                  </a:cxn>
                  <a:cxn ang="0">
                    <a:pos x="2" y="0"/>
                  </a:cxn>
                </a:cxnLst>
                <a:rect l="0" t="0" r="r" b="b"/>
                <a:pathLst>
                  <a:path w="2" h="10">
                    <a:moveTo>
                      <a:pt x="0" y="10"/>
                    </a:moveTo>
                    <a:lnTo>
                      <a:pt x="0" y="0"/>
                    </a:lnTo>
                    <a:lnTo>
                      <a:pt x="2" y="0"/>
                    </a:lnTo>
                  </a:path>
                </a:pathLst>
              </a:custGeom>
              <a:solidFill>
                <a:srgbClr val="33CCCC"/>
              </a:solidFill>
              <a:ln w="10795">
                <a:solidFill>
                  <a:srgbClr val="000000"/>
                </a:solidFill>
                <a:prstDash val="solid"/>
                <a:round/>
                <a:headEnd/>
                <a:tailEnd/>
              </a:ln>
            </p:spPr>
            <p:txBody>
              <a:bodyPr/>
              <a:lstStyle/>
              <a:p>
                <a:endParaRPr lang="ru-RU"/>
              </a:p>
            </p:txBody>
          </p:sp>
          <p:sp>
            <p:nvSpPr>
              <p:cNvPr id="643165" name="Oval 93"/>
              <p:cNvSpPr>
                <a:spLocks noChangeArrowheads="1"/>
              </p:cNvSpPr>
              <p:nvPr/>
            </p:nvSpPr>
            <p:spPr bwMode="auto">
              <a:xfrm>
                <a:off x="2022" y="4242"/>
                <a:ext cx="83" cy="82"/>
              </a:xfrm>
              <a:prstGeom prst="ellipse">
                <a:avLst/>
              </a:prstGeom>
              <a:solidFill>
                <a:srgbClr val="FF0000"/>
              </a:solidFill>
              <a:ln w="9525">
                <a:noFill/>
                <a:round/>
                <a:headEnd/>
                <a:tailEnd/>
              </a:ln>
            </p:spPr>
            <p:txBody>
              <a:bodyPr/>
              <a:lstStyle/>
              <a:p>
                <a:endParaRPr lang="ru-RU"/>
              </a:p>
            </p:txBody>
          </p:sp>
          <p:sp>
            <p:nvSpPr>
              <p:cNvPr id="643166" name="Oval 94"/>
              <p:cNvSpPr>
                <a:spLocks noChangeArrowheads="1"/>
              </p:cNvSpPr>
              <p:nvPr/>
            </p:nvSpPr>
            <p:spPr bwMode="auto">
              <a:xfrm>
                <a:off x="2022" y="4242"/>
                <a:ext cx="83" cy="82"/>
              </a:xfrm>
              <a:prstGeom prst="ellipse">
                <a:avLst/>
              </a:prstGeom>
              <a:noFill/>
              <a:ln w="10795">
                <a:solidFill>
                  <a:srgbClr val="000000"/>
                </a:solidFill>
                <a:round/>
                <a:headEnd/>
                <a:tailEnd/>
              </a:ln>
            </p:spPr>
            <p:txBody>
              <a:bodyPr/>
              <a:lstStyle/>
              <a:p>
                <a:endParaRPr lang="ru-RU"/>
              </a:p>
            </p:txBody>
          </p:sp>
          <p:sp>
            <p:nvSpPr>
              <p:cNvPr id="643167" name="Freeform 95"/>
              <p:cNvSpPr>
                <a:spLocks/>
              </p:cNvSpPr>
              <p:nvPr/>
            </p:nvSpPr>
            <p:spPr bwMode="auto">
              <a:xfrm>
                <a:off x="2088" y="4324"/>
                <a:ext cx="133" cy="182"/>
              </a:xfrm>
              <a:custGeom>
                <a:avLst/>
                <a:gdLst/>
                <a:ahLst/>
                <a:cxnLst>
                  <a:cxn ang="0">
                    <a:pos x="0" y="0"/>
                  </a:cxn>
                  <a:cxn ang="0">
                    <a:pos x="17" y="0"/>
                  </a:cxn>
                  <a:cxn ang="0">
                    <a:pos x="133" y="165"/>
                  </a:cxn>
                  <a:cxn ang="0">
                    <a:pos x="99" y="182"/>
                  </a:cxn>
                  <a:cxn ang="0">
                    <a:pos x="0" y="0"/>
                  </a:cxn>
                </a:cxnLst>
                <a:rect l="0" t="0" r="r" b="b"/>
                <a:pathLst>
                  <a:path w="133" h="182">
                    <a:moveTo>
                      <a:pt x="0" y="0"/>
                    </a:moveTo>
                    <a:lnTo>
                      <a:pt x="17" y="0"/>
                    </a:lnTo>
                    <a:lnTo>
                      <a:pt x="133" y="165"/>
                    </a:lnTo>
                    <a:lnTo>
                      <a:pt x="99" y="182"/>
                    </a:lnTo>
                    <a:lnTo>
                      <a:pt x="0"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168" name="Freeform 96"/>
              <p:cNvSpPr>
                <a:spLocks/>
              </p:cNvSpPr>
              <p:nvPr/>
            </p:nvSpPr>
            <p:spPr bwMode="auto">
              <a:xfrm>
                <a:off x="2105" y="4324"/>
                <a:ext cx="1" cy="17"/>
              </a:xfrm>
              <a:custGeom>
                <a:avLst/>
                <a:gdLst/>
                <a:ahLst/>
                <a:cxnLst>
                  <a:cxn ang="0">
                    <a:pos x="0" y="0"/>
                  </a:cxn>
                  <a:cxn ang="0">
                    <a:pos x="0" y="1"/>
                  </a:cxn>
                  <a:cxn ang="0">
                    <a:pos x="0" y="1"/>
                  </a:cxn>
                </a:cxnLst>
                <a:rect l="0" t="0" r="r" b="b"/>
                <a:pathLst>
                  <a:path h="1">
                    <a:moveTo>
                      <a:pt x="0" y="0"/>
                    </a:moveTo>
                    <a:lnTo>
                      <a:pt x="0" y="1"/>
                    </a:lnTo>
                    <a:lnTo>
                      <a:pt x="0" y="1"/>
                    </a:lnTo>
                  </a:path>
                </a:pathLst>
              </a:custGeom>
              <a:noFill/>
              <a:ln w="10795">
                <a:solidFill>
                  <a:srgbClr val="000000"/>
                </a:solidFill>
                <a:prstDash val="solid"/>
                <a:round/>
                <a:headEnd/>
                <a:tailEnd/>
              </a:ln>
            </p:spPr>
            <p:txBody>
              <a:bodyPr/>
              <a:lstStyle/>
              <a:p>
                <a:endParaRPr lang="ru-RU"/>
              </a:p>
            </p:txBody>
          </p:sp>
          <p:sp>
            <p:nvSpPr>
              <p:cNvPr id="643169" name="Line 97"/>
              <p:cNvSpPr>
                <a:spLocks noChangeShapeType="1"/>
              </p:cNvSpPr>
              <p:nvPr/>
            </p:nvSpPr>
            <p:spPr bwMode="auto">
              <a:xfrm flipH="1" flipV="1">
                <a:off x="2088" y="4324"/>
                <a:ext cx="99" cy="182"/>
              </a:xfrm>
              <a:prstGeom prst="line">
                <a:avLst/>
              </a:prstGeom>
              <a:noFill/>
              <a:ln w="10795">
                <a:solidFill>
                  <a:srgbClr val="000000"/>
                </a:solidFill>
                <a:round/>
                <a:headEnd/>
                <a:tailEnd/>
              </a:ln>
            </p:spPr>
            <p:txBody>
              <a:bodyPr/>
              <a:lstStyle/>
              <a:p>
                <a:endParaRPr lang="ru-RU"/>
              </a:p>
            </p:txBody>
          </p:sp>
          <p:sp>
            <p:nvSpPr>
              <p:cNvPr id="643170" name="Freeform 98"/>
              <p:cNvSpPr>
                <a:spLocks/>
              </p:cNvSpPr>
              <p:nvPr/>
            </p:nvSpPr>
            <p:spPr bwMode="auto">
              <a:xfrm>
                <a:off x="2105" y="4324"/>
                <a:ext cx="1" cy="17"/>
              </a:xfrm>
              <a:custGeom>
                <a:avLst/>
                <a:gdLst/>
                <a:ahLst/>
                <a:cxnLst>
                  <a:cxn ang="0">
                    <a:pos x="0" y="0"/>
                  </a:cxn>
                  <a:cxn ang="0">
                    <a:pos x="0" y="1"/>
                  </a:cxn>
                  <a:cxn ang="0">
                    <a:pos x="0" y="1"/>
                  </a:cxn>
                </a:cxnLst>
                <a:rect l="0" t="0" r="r" b="b"/>
                <a:pathLst>
                  <a:path h="1">
                    <a:moveTo>
                      <a:pt x="0" y="0"/>
                    </a:moveTo>
                    <a:lnTo>
                      <a:pt x="0" y="1"/>
                    </a:lnTo>
                    <a:lnTo>
                      <a:pt x="0" y="1"/>
                    </a:lnTo>
                  </a:path>
                </a:pathLst>
              </a:custGeom>
              <a:noFill/>
              <a:ln w="10795">
                <a:solidFill>
                  <a:srgbClr val="000000"/>
                </a:solidFill>
                <a:prstDash val="solid"/>
                <a:round/>
                <a:headEnd/>
                <a:tailEnd/>
              </a:ln>
            </p:spPr>
            <p:txBody>
              <a:bodyPr/>
              <a:lstStyle/>
              <a:p>
                <a:endParaRPr lang="ru-RU"/>
              </a:p>
            </p:txBody>
          </p:sp>
          <p:sp>
            <p:nvSpPr>
              <p:cNvPr id="643171" name="Freeform 99"/>
              <p:cNvSpPr>
                <a:spLocks/>
              </p:cNvSpPr>
              <p:nvPr/>
            </p:nvSpPr>
            <p:spPr bwMode="auto">
              <a:xfrm>
                <a:off x="2105" y="4324"/>
                <a:ext cx="116" cy="182"/>
              </a:xfrm>
              <a:custGeom>
                <a:avLst/>
                <a:gdLst/>
                <a:ahLst/>
                <a:cxnLst>
                  <a:cxn ang="0">
                    <a:pos x="0" y="0"/>
                  </a:cxn>
                  <a:cxn ang="0">
                    <a:pos x="7" y="10"/>
                  </a:cxn>
                  <a:cxn ang="0">
                    <a:pos x="5" y="11"/>
                  </a:cxn>
                </a:cxnLst>
                <a:rect l="0" t="0" r="r" b="b"/>
                <a:pathLst>
                  <a:path w="7" h="11">
                    <a:moveTo>
                      <a:pt x="0" y="0"/>
                    </a:moveTo>
                    <a:lnTo>
                      <a:pt x="7" y="10"/>
                    </a:lnTo>
                    <a:lnTo>
                      <a:pt x="5" y="11"/>
                    </a:lnTo>
                  </a:path>
                </a:pathLst>
              </a:custGeom>
              <a:solidFill>
                <a:srgbClr val="33CCCC"/>
              </a:solidFill>
              <a:ln w="10795">
                <a:solidFill>
                  <a:srgbClr val="000000"/>
                </a:solidFill>
                <a:prstDash val="solid"/>
                <a:round/>
                <a:headEnd/>
                <a:tailEnd/>
              </a:ln>
            </p:spPr>
            <p:txBody>
              <a:bodyPr/>
              <a:lstStyle/>
              <a:p>
                <a:endParaRPr lang="ru-RU"/>
              </a:p>
            </p:txBody>
          </p:sp>
          <p:sp>
            <p:nvSpPr>
              <p:cNvPr id="643172" name="Oval 100"/>
              <p:cNvSpPr>
                <a:spLocks noChangeArrowheads="1"/>
              </p:cNvSpPr>
              <p:nvPr/>
            </p:nvSpPr>
            <p:spPr bwMode="auto">
              <a:xfrm>
                <a:off x="2154" y="4473"/>
                <a:ext cx="182" cy="181"/>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173" name="Oval 101"/>
              <p:cNvSpPr>
                <a:spLocks noChangeArrowheads="1"/>
              </p:cNvSpPr>
              <p:nvPr/>
            </p:nvSpPr>
            <p:spPr bwMode="auto">
              <a:xfrm>
                <a:off x="2154" y="4473"/>
                <a:ext cx="182" cy="181"/>
              </a:xfrm>
              <a:prstGeom prst="ellipse">
                <a:avLst/>
              </a:prstGeom>
              <a:solidFill>
                <a:srgbClr val="33CCCC"/>
              </a:solidFill>
              <a:ln w="10795">
                <a:solidFill>
                  <a:srgbClr val="000000"/>
                </a:solidFill>
                <a:round/>
                <a:headEnd/>
                <a:tailEnd/>
              </a:ln>
            </p:spPr>
            <p:txBody>
              <a:bodyPr/>
              <a:lstStyle/>
              <a:p>
                <a:endParaRPr lang="ru-RU"/>
              </a:p>
            </p:txBody>
          </p:sp>
          <p:sp>
            <p:nvSpPr>
              <p:cNvPr id="643174" name="Line 102"/>
              <p:cNvSpPr>
                <a:spLocks noChangeShapeType="1"/>
              </p:cNvSpPr>
              <p:nvPr/>
            </p:nvSpPr>
            <p:spPr bwMode="auto">
              <a:xfrm flipV="1">
                <a:off x="2105" y="4605"/>
                <a:ext cx="99" cy="66"/>
              </a:xfrm>
              <a:prstGeom prst="line">
                <a:avLst/>
              </a:prstGeom>
              <a:noFill/>
              <a:ln w="10795">
                <a:solidFill>
                  <a:srgbClr val="000000"/>
                </a:solidFill>
                <a:round/>
                <a:headEnd/>
                <a:tailEnd/>
              </a:ln>
            </p:spPr>
            <p:txBody>
              <a:bodyPr/>
              <a:lstStyle/>
              <a:p>
                <a:endParaRPr lang="ru-RU"/>
              </a:p>
            </p:txBody>
          </p:sp>
          <p:sp>
            <p:nvSpPr>
              <p:cNvPr id="643175" name="Freeform 103"/>
              <p:cNvSpPr>
                <a:spLocks/>
              </p:cNvSpPr>
              <p:nvPr/>
            </p:nvSpPr>
            <p:spPr bwMode="auto">
              <a:xfrm>
                <a:off x="2105" y="4621"/>
                <a:ext cx="116" cy="66"/>
              </a:xfrm>
              <a:custGeom>
                <a:avLst/>
                <a:gdLst/>
                <a:ahLst/>
                <a:cxnLst>
                  <a:cxn ang="0">
                    <a:pos x="7" y="0"/>
                  </a:cxn>
                  <a:cxn ang="0">
                    <a:pos x="1" y="4"/>
                  </a:cxn>
                  <a:cxn ang="0">
                    <a:pos x="0" y="3"/>
                  </a:cxn>
                </a:cxnLst>
                <a:rect l="0" t="0" r="r" b="b"/>
                <a:pathLst>
                  <a:path w="7" h="4">
                    <a:moveTo>
                      <a:pt x="7" y="0"/>
                    </a:moveTo>
                    <a:lnTo>
                      <a:pt x="1" y="4"/>
                    </a:lnTo>
                    <a:lnTo>
                      <a:pt x="0" y="3"/>
                    </a:lnTo>
                  </a:path>
                </a:pathLst>
              </a:custGeom>
              <a:noFill/>
              <a:ln w="10795">
                <a:solidFill>
                  <a:srgbClr val="000000"/>
                </a:solidFill>
                <a:prstDash val="solid"/>
                <a:round/>
                <a:headEnd/>
                <a:tailEnd/>
              </a:ln>
            </p:spPr>
            <p:txBody>
              <a:bodyPr/>
              <a:lstStyle/>
              <a:p>
                <a:endParaRPr lang="ru-RU"/>
              </a:p>
            </p:txBody>
          </p:sp>
          <p:sp>
            <p:nvSpPr>
              <p:cNvPr id="643176" name="Oval 104"/>
              <p:cNvSpPr>
                <a:spLocks noChangeArrowheads="1"/>
              </p:cNvSpPr>
              <p:nvPr/>
            </p:nvSpPr>
            <p:spPr bwMode="auto">
              <a:xfrm>
                <a:off x="2039" y="4654"/>
                <a:ext cx="82"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177" name="Oval 105"/>
              <p:cNvSpPr>
                <a:spLocks noChangeArrowheads="1"/>
              </p:cNvSpPr>
              <p:nvPr/>
            </p:nvSpPr>
            <p:spPr bwMode="auto">
              <a:xfrm>
                <a:off x="2039" y="4654"/>
                <a:ext cx="82" cy="83"/>
              </a:xfrm>
              <a:prstGeom prst="ellipse">
                <a:avLst/>
              </a:prstGeom>
              <a:solidFill>
                <a:srgbClr val="FF0000"/>
              </a:solidFill>
              <a:ln w="10795">
                <a:solidFill>
                  <a:srgbClr val="000000"/>
                </a:solidFill>
                <a:round/>
                <a:headEnd/>
                <a:tailEnd/>
              </a:ln>
            </p:spPr>
            <p:txBody>
              <a:bodyPr/>
              <a:lstStyle/>
              <a:p>
                <a:endParaRPr lang="ru-RU"/>
              </a:p>
            </p:txBody>
          </p:sp>
        </p:grpSp>
        <p:grpSp>
          <p:nvGrpSpPr>
            <p:cNvPr id="11" name="Group 106"/>
            <p:cNvGrpSpPr>
              <a:grpSpLocks/>
            </p:cNvGrpSpPr>
            <p:nvPr/>
          </p:nvGrpSpPr>
          <p:grpSpPr bwMode="auto">
            <a:xfrm rot="5601562">
              <a:off x="6358" y="9843"/>
              <a:ext cx="314" cy="627"/>
              <a:chOff x="2022" y="4242"/>
              <a:chExt cx="314" cy="627"/>
            </a:xfrm>
          </p:grpSpPr>
          <p:sp>
            <p:nvSpPr>
              <p:cNvPr id="643179" name="Oval 107"/>
              <p:cNvSpPr>
                <a:spLocks noChangeArrowheads="1"/>
              </p:cNvSpPr>
              <p:nvPr/>
            </p:nvSpPr>
            <p:spPr bwMode="auto">
              <a:xfrm>
                <a:off x="2204" y="4787"/>
                <a:ext cx="83" cy="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180" name="Oval 108"/>
              <p:cNvSpPr>
                <a:spLocks noChangeArrowheads="1"/>
              </p:cNvSpPr>
              <p:nvPr/>
            </p:nvSpPr>
            <p:spPr bwMode="auto">
              <a:xfrm>
                <a:off x="2204" y="4787"/>
                <a:ext cx="83" cy="82"/>
              </a:xfrm>
              <a:prstGeom prst="ellipse">
                <a:avLst/>
              </a:prstGeom>
              <a:solidFill>
                <a:srgbClr val="FF0000"/>
              </a:solidFill>
              <a:ln w="10795">
                <a:solidFill>
                  <a:srgbClr val="000000"/>
                </a:solidFill>
                <a:round/>
                <a:headEnd/>
                <a:tailEnd/>
              </a:ln>
            </p:spPr>
            <p:txBody>
              <a:bodyPr/>
              <a:lstStyle/>
              <a:p>
                <a:endParaRPr lang="ru-RU"/>
              </a:p>
            </p:txBody>
          </p:sp>
          <p:sp>
            <p:nvSpPr>
              <p:cNvPr id="643181" name="Rectangle 109"/>
              <p:cNvSpPr>
                <a:spLocks noChangeArrowheads="1"/>
              </p:cNvSpPr>
              <p:nvPr/>
            </p:nvSpPr>
            <p:spPr bwMode="auto">
              <a:xfrm>
                <a:off x="2237" y="4638"/>
                <a:ext cx="33" cy="165"/>
              </a:xfrm>
              <a:prstGeom prst="rect">
                <a:avLst/>
              </a:prstGeom>
              <a:blipFill dpi="0" rotWithShape="0">
                <a:blip r:embed="rId2" cstate="print"/>
                <a:srcRect/>
                <a:tile tx="0" ty="0" sx="100000" sy="100000" flip="none" algn="tl"/>
              </a:blipFill>
              <a:ln w="9525">
                <a:noFill/>
                <a:miter lim="800000"/>
                <a:headEnd/>
                <a:tailEnd/>
              </a:ln>
            </p:spPr>
            <p:txBody>
              <a:bodyPr/>
              <a:lstStyle/>
              <a:p>
                <a:endParaRPr lang="ru-RU"/>
              </a:p>
            </p:txBody>
          </p:sp>
          <p:sp>
            <p:nvSpPr>
              <p:cNvPr id="643182" name="Freeform 110"/>
              <p:cNvSpPr>
                <a:spLocks/>
              </p:cNvSpPr>
              <p:nvPr/>
            </p:nvSpPr>
            <p:spPr bwMode="auto">
              <a:xfrm>
                <a:off x="2254" y="4787"/>
                <a:ext cx="1" cy="16"/>
              </a:xfrm>
              <a:custGeom>
                <a:avLst/>
                <a:gdLst/>
                <a:ahLst/>
                <a:cxnLst>
                  <a:cxn ang="0">
                    <a:pos x="0" y="0"/>
                  </a:cxn>
                  <a:cxn ang="0">
                    <a:pos x="0" y="1"/>
                  </a:cxn>
                  <a:cxn ang="0">
                    <a:pos x="0" y="0"/>
                  </a:cxn>
                </a:cxnLst>
                <a:rect l="0" t="0" r="r" b="b"/>
                <a:pathLst>
                  <a:path h="1">
                    <a:moveTo>
                      <a:pt x="0" y="0"/>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3183" name="Line 111"/>
              <p:cNvSpPr>
                <a:spLocks noChangeShapeType="1"/>
              </p:cNvSpPr>
              <p:nvPr/>
            </p:nvSpPr>
            <p:spPr bwMode="auto">
              <a:xfrm>
                <a:off x="2270" y="4638"/>
                <a:ext cx="1" cy="165"/>
              </a:xfrm>
              <a:prstGeom prst="line">
                <a:avLst/>
              </a:prstGeom>
              <a:noFill/>
              <a:ln w="10795">
                <a:solidFill>
                  <a:srgbClr val="000000"/>
                </a:solidFill>
                <a:round/>
                <a:headEnd/>
                <a:tailEnd/>
              </a:ln>
            </p:spPr>
            <p:txBody>
              <a:bodyPr/>
              <a:lstStyle/>
              <a:p>
                <a:endParaRPr lang="ru-RU"/>
              </a:p>
            </p:txBody>
          </p:sp>
          <p:sp>
            <p:nvSpPr>
              <p:cNvPr id="643184" name="Freeform 112"/>
              <p:cNvSpPr>
                <a:spLocks/>
              </p:cNvSpPr>
              <p:nvPr/>
            </p:nvSpPr>
            <p:spPr bwMode="auto">
              <a:xfrm>
                <a:off x="2254" y="4787"/>
                <a:ext cx="1" cy="16"/>
              </a:xfrm>
              <a:custGeom>
                <a:avLst/>
                <a:gdLst/>
                <a:ahLst/>
                <a:cxnLst>
                  <a:cxn ang="0">
                    <a:pos x="0" y="0"/>
                  </a:cxn>
                  <a:cxn ang="0">
                    <a:pos x="0" y="1"/>
                  </a:cxn>
                  <a:cxn ang="0">
                    <a:pos x="0" y="0"/>
                  </a:cxn>
                </a:cxnLst>
                <a:rect l="0" t="0" r="r" b="b"/>
                <a:pathLst>
                  <a:path h="1">
                    <a:moveTo>
                      <a:pt x="0" y="0"/>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3185" name="Freeform 113"/>
              <p:cNvSpPr>
                <a:spLocks/>
              </p:cNvSpPr>
              <p:nvPr/>
            </p:nvSpPr>
            <p:spPr bwMode="auto">
              <a:xfrm>
                <a:off x="2237" y="4638"/>
                <a:ext cx="33" cy="165"/>
              </a:xfrm>
              <a:custGeom>
                <a:avLst/>
                <a:gdLst/>
                <a:ahLst/>
                <a:cxnLst>
                  <a:cxn ang="0">
                    <a:pos x="0" y="10"/>
                  </a:cxn>
                  <a:cxn ang="0">
                    <a:pos x="0" y="0"/>
                  </a:cxn>
                  <a:cxn ang="0">
                    <a:pos x="2" y="0"/>
                  </a:cxn>
                </a:cxnLst>
                <a:rect l="0" t="0" r="r" b="b"/>
                <a:pathLst>
                  <a:path w="2" h="10">
                    <a:moveTo>
                      <a:pt x="0" y="10"/>
                    </a:moveTo>
                    <a:lnTo>
                      <a:pt x="0" y="0"/>
                    </a:lnTo>
                    <a:lnTo>
                      <a:pt x="2" y="0"/>
                    </a:lnTo>
                  </a:path>
                </a:pathLst>
              </a:custGeom>
              <a:solidFill>
                <a:srgbClr val="33CCCC"/>
              </a:solidFill>
              <a:ln w="10795">
                <a:solidFill>
                  <a:srgbClr val="000000"/>
                </a:solidFill>
                <a:prstDash val="solid"/>
                <a:round/>
                <a:headEnd/>
                <a:tailEnd/>
              </a:ln>
            </p:spPr>
            <p:txBody>
              <a:bodyPr/>
              <a:lstStyle/>
              <a:p>
                <a:endParaRPr lang="ru-RU"/>
              </a:p>
            </p:txBody>
          </p:sp>
          <p:sp>
            <p:nvSpPr>
              <p:cNvPr id="643186" name="Oval 114"/>
              <p:cNvSpPr>
                <a:spLocks noChangeArrowheads="1"/>
              </p:cNvSpPr>
              <p:nvPr/>
            </p:nvSpPr>
            <p:spPr bwMode="auto">
              <a:xfrm>
                <a:off x="2022" y="4242"/>
                <a:ext cx="83" cy="82"/>
              </a:xfrm>
              <a:prstGeom prst="ellipse">
                <a:avLst/>
              </a:prstGeom>
              <a:solidFill>
                <a:srgbClr val="FF0000"/>
              </a:solidFill>
              <a:ln w="9525">
                <a:noFill/>
                <a:round/>
                <a:headEnd/>
                <a:tailEnd/>
              </a:ln>
            </p:spPr>
            <p:txBody>
              <a:bodyPr/>
              <a:lstStyle/>
              <a:p>
                <a:endParaRPr lang="ru-RU"/>
              </a:p>
            </p:txBody>
          </p:sp>
          <p:sp>
            <p:nvSpPr>
              <p:cNvPr id="643187" name="Oval 115"/>
              <p:cNvSpPr>
                <a:spLocks noChangeArrowheads="1"/>
              </p:cNvSpPr>
              <p:nvPr/>
            </p:nvSpPr>
            <p:spPr bwMode="auto">
              <a:xfrm>
                <a:off x="2022" y="4242"/>
                <a:ext cx="83" cy="82"/>
              </a:xfrm>
              <a:prstGeom prst="ellipse">
                <a:avLst/>
              </a:prstGeom>
              <a:noFill/>
              <a:ln w="10795">
                <a:solidFill>
                  <a:srgbClr val="000000"/>
                </a:solidFill>
                <a:round/>
                <a:headEnd/>
                <a:tailEnd/>
              </a:ln>
            </p:spPr>
            <p:txBody>
              <a:bodyPr/>
              <a:lstStyle/>
              <a:p>
                <a:endParaRPr lang="ru-RU"/>
              </a:p>
            </p:txBody>
          </p:sp>
          <p:sp>
            <p:nvSpPr>
              <p:cNvPr id="643188" name="Freeform 116"/>
              <p:cNvSpPr>
                <a:spLocks/>
              </p:cNvSpPr>
              <p:nvPr/>
            </p:nvSpPr>
            <p:spPr bwMode="auto">
              <a:xfrm>
                <a:off x="2088" y="4324"/>
                <a:ext cx="133" cy="182"/>
              </a:xfrm>
              <a:custGeom>
                <a:avLst/>
                <a:gdLst/>
                <a:ahLst/>
                <a:cxnLst>
                  <a:cxn ang="0">
                    <a:pos x="0" y="0"/>
                  </a:cxn>
                  <a:cxn ang="0">
                    <a:pos x="17" y="0"/>
                  </a:cxn>
                  <a:cxn ang="0">
                    <a:pos x="133" y="165"/>
                  </a:cxn>
                  <a:cxn ang="0">
                    <a:pos x="99" y="182"/>
                  </a:cxn>
                  <a:cxn ang="0">
                    <a:pos x="0" y="0"/>
                  </a:cxn>
                </a:cxnLst>
                <a:rect l="0" t="0" r="r" b="b"/>
                <a:pathLst>
                  <a:path w="133" h="182">
                    <a:moveTo>
                      <a:pt x="0" y="0"/>
                    </a:moveTo>
                    <a:lnTo>
                      <a:pt x="17" y="0"/>
                    </a:lnTo>
                    <a:lnTo>
                      <a:pt x="133" y="165"/>
                    </a:lnTo>
                    <a:lnTo>
                      <a:pt x="99" y="182"/>
                    </a:lnTo>
                    <a:lnTo>
                      <a:pt x="0"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189" name="Freeform 117"/>
              <p:cNvSpPr>
                <a:spLocks/>
              </p:cNvSpPr>
              <p:nvPr/>
            </p:nvSpPr>
            <p:spPr bwMode="auto">
              <a:xfrm>
                <a:off x="2105" y="4324"/>
                <a:ext cx="1" cy="17"/>
              </a:xfrm>
              <a:custGeom>
                <a:avLst/>
                <a:gdLst/>
                <a:ahLst/>
                <a:cxnLst>
                  <a:cxn ang="0">
                    <a:pos x="0" y="0"/>
                  </a:cxn>
                  <a:cxn ang="0">
                    <a:pos x="0" y="1"/>
                  </a:cxn>
                  <a:cxn ang="0">
                    <a:pos x="0" y="1"/>
                  </a:cxn>
                </a:cxnLst>
                <a:rect l="0" t="0" r="r" b="b"/>
                <a:pathLst>
                  <a:path h="1">
                    <a:moveTo>
                      <a:pt x="0" y="0"/>
                    </a:moveTo>
                    <a:lnTo>
                      <a:pt x="0" y="1"/>
                    </a:lnTo>
                    <a:lnTo>
                      <a:pt x="0" y="1"/>
                    </a:lnTo>
                  </a:path>
                </a:pathLst>
              </a:custGeom>
              <a:noFill/>
              <a:ln w="10795">
                <a:solidFill>
                  <a:srgbClr val="000000"/>
                </a:solidFill>
                <a:prstDash val="solid"/>
                <a:round/>
                <a:headEnd/>
                <a:tailEnd/>
              </a:ln>
            </p:spPr>
            <p:txBody>
              <a:bodyPr/>
              <a:lstStyle/>
              <a:p>
                <a:endParaRPr lang="ru-RU"/>
              </a:p>
            </p:txBody>
          </p:sp>
          <p:sp>
            <p:nvSpPr>
              <p:cNvPr id="643190" name="Line 118"/>
              <p:cNvSpPr>
                <a:spLocks noChangeShapeType="1"/>
              </p:cNvSpPr>
              <p:nvPr/>
            </p:nvSpPr>
            <p:spPr bwMode="auto">
              <a:xfrm flipH="1" flipV="1">
                <a:off x="2088" y="4324"/>
                <a:ext cx="99" cy="182"/>
              </a:xfrm>
              <a:prstGeom prst="line">
                <a:avLst/>
              </a:prstGeom>
              <a:noFill/>
              <a:ln w="10795">
                <a:solidFill>
                  <a:srgbClr val="000000"/>
                </a:solidFill>
                <a:round/>
                <a:headEnd/>
                <a:tailEnd/>
              </a:ln>
            </p:spPr>
            <p:txBody>
              <a:bodyPr/>
              <a:lstStyle/>
              <a:p>
                <a:endParaRPr lang="ru-RU"/>
              </a:p>
            </p:txBody>
          </p:sp>
          <p:sp>
            <p:nvSpPr>
              <p:cNvPr id="643191" name="Freeform 119"/>
              <p:cNvSpPr>
                <a:spLocks/>
              </p:cNvSpPr>
              <p:nvPr/>
            </p:nvSpPr>
            <p:spPr bwMode="auto">
              <a:xfrm>
                <a:off x="2105" y="4324"/>
                <a:ext cx="1" cy="17"/>
              </a:xfrm>
              <a:custGeom>
                <a:avLst/>
                <a:gdLst/>
                <a:ahLst/>
                <a:cxnLst>
                  <a:cxn ang="0">
                    <a:pos x="0" y="0"/>
                  </a:cxn>
                  <a:cxn ang="0">
                    <a:pos x="0" y="1"/>
                  </a:cxn>
                  <a:cxn ang="0">
                    <a:pos x="0" y="1"/>
                  </a:cxn>
                </a:cxnLst>
                <a:rect l="0" t="0" r="r" b="b"/>
                <a:pathLst>
                  <a:path h="1">
                    <a:moveTo>
                      <a:pt x="0" y="0"/>
                    </a:moveTo>
                    <a:lnTo>
                      <a:pt x="0" y="1"/>
                    </a:lnTo>
                    <a:lnTo>
                      <a:pt x="0" y="1"/>
                    </a:lnTo>
                  </a:path>
                </a:pathLst>
              </a:custGeom>
              <a:noFill/>
              <a:ln w="10795">
                <a:solidFill>
                  <a:srgbClr val="000000"/>
                </a:solidFill>
                <a:prstDash val="solid"/>
                <a:round/>
                <a:headEnd/>
                <a:tailEnd/>
              </a:ln>
            </p:spPr>
            <p:txBody>
              <a:bodyPr/>
              <a:lstStyle/>
              <a:p>
                <a:endParaRPr lang="ru-RU"/>
              </a:p>
            </p:txBody>
          </p:sp>
          <p:sp>
            <p:nvSpPr>
              <p:cNvPr id="643192" name="Freeform 120"/>
              <p:cNvSpPr>
                <a:spLocks/>
              </p:cNvSpPr>
              <p:nvPr/>
            </p:nvSpPr>
            <p:spPr bwMode="auto">
              <a:xfrm>
                <a:off x="2105" y="4324"/>
                <a:ext cx="116" cy="182"/>
              </a:xfrm>
              <a:custGeom>
                <a:avLst/>
                <a:gdLst/>
                <a:ahLst/>
                <a:cxnLst>
                  <a:cxn ang="0">
                    <a:pos x="0" y="0"/>
                  </a:cxn>
                  <a:cxn ang="0">
                    <a:pos x="7" y="10"/>
                  </a:cxn>
                  <a:cxn ang="0">
                    <a:pos x="5" y="11"/>
                  </a:cxn>
                </a:cxnLst>
                <a:rect l="0" t="0" r="r" b="b"/>
                <a:pathLst>
                  <a:path w="7" h="11">
                    <a:moveTo>
                      <a:pt x="0" y="0"/>
                    </a:moveTo>
                    <a:lnTo>
                      <a:pt x="7" y="10"/>
                    </a:lnTo>
                    <a:lnTo>
                      <a:pt x="5" y="11"/>
                    </a:lnTo>
                  </a:path>
                </a:pathLst>
              </a:custGeom>
              <a:solidFill>
                <a:srgbClr val="33CCCC"/>
              </a:solidFill>
              <a:ln w="10795">
                <a:solidFill>
                  <a:srgbClr val="000000"/>
                </a:solidFill>
                <a:prstDash val="solid"/>
                <a:round/>
                <a:headEnd/>
                <a:tailEnd/>
              </a:ln>
            </p:spPr>
            <p:txBody>
              <a:bodyPr/>
              <a:lstStyle/>
              <a:p>
                <a:endParaRPr lang="ru-RU"/>
              </a:p>
            </p:txBody>
          </p:sp>
          <p:sp>
            <p:nvSpPr>
              <p:cNvPr id="643193" name="Oval 121"/>
              <p:cNvSpPr>
                <a:spLocks noChangeArrowheads="1"/>
              </p:cNvSpPr>
              <p:nvPr/>
            </p:nvSpPr>
            <p:spPr bwMode="auto">
              <a:xfrm>
                <a:off x="2154" y="4473"/>
                <a:ext cx="182" cy="181"/>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194" name="Oval 122"/>
              <p:cNvSpPr>
                <a:spLocks noChangeArrowheads="1"/>
              </p:cNvSpPr>
              <p:nvPr/>
            </p:nvSpPr>
            <p:spPr bwMode="auto">
              <a:xfrm>
                <a:off x="2154" y="4473"/>
                <a:ext cx="182" cy="181"/>
              </a:xfrm>
              <a:prstGeom prst="ellipse">
                <a:avLst/>
              </a:prstGeom>
              <a:solidFill>
                <a:srgbClr val="33CCCC"/>
              </a:solidFill>
              <a:ln w="10795">
                <a:solidFill>
                  <a:srgbClr val="000000"/>
                </a:solidFill>
                <a:round/>
                <a:headEnd/>
                <a:tailEnd/>
              </a:ln>
            </p:spPr>
            <p:txBody>
              <a:bodyPr/>
              <a:lstStyle/>
              <a:p>
                <a:endParaRPr lang="ru-RU"/>
              </a:p>
            </p:txBody>
          </p:sp>
          <p:sp>
            <p:nvSpPr>
              <p:cNvPr id="643195" name="Line 123"/>
              <p:cNvSpPr>
                <a:spLocks noChangeShapeType="1"/>
              </p:cNvSpPr>
              <p:nvPr/>
            </p:nvSpPr>
            <p:spPr bwMode="auto">
              <a:xfrm flipV="1">
                <a:off x="2105" y="4605"/>
                <a:ext cx="99" cy="66"/>
              </a:xfrm>
              <a:prstGeom prst="line">
                <a:avLst/>
              </a:prstGeom>
              <a:noFill/>
              <a:ln w="10795">
                <a:solidFill>
                  <a:srgbClr val="000000"/>
                </a:solidFill>
                <a:round/>
                <a:headEnd/>
                <a:tailEnd/>
              </a:ln>
            </p:spPr>
            <p:txBody>
              <a:bodyPr/>
              <a:lstStyle/>
              <a:p>
                <a:endParaRPr lang="ru-RU"/>
              </a:p>
            </p:txBody>
          </p:sp>
          <p:sp>
            <p:nvSpPr>
              <p:cNvPr id="643196" name="Freeform 124"/>
              <p:cNvSpPr>
                <a:spLocks/>
              </p:cNvSpPr>
              <p:nvPr/>
            </p:nvSpPr>
            <p:spPr bwMode="auto">
              <a:xfrm>
                <a:off x="2105" y="4621"/>
                <a:ext cx="116" cy="66"/>
              </a:xfrm>
              <a:custGeom>
                <a:avLst/>
                <a:gdLst/>
                <a:ahLst/>
                <a:cxnLst>
                  <a:cxn ang="0">
                    <a:pos x="7" y="0"/>
                  </a:cxn>
                  <a:cxn ang="0">
                    <a:pos x="1" y="4"/>
                  </a:cxn>
                  <a:cxn ang="0">
                    <a:pos x="0" y="3"/>
                  </a:cxn>
                </a:cxnLst>
                <a:rect l="0" t="0" r="r" b="b"/>
                <a:pathLst>
                  <a:path w="7" h="4">
                    <a:moveTo>
                      <a:pt x="7" y="0"/>
                    </a:moveTo>
                    <a:lnTo>
                      <a:pt x="1" y="4"/>
                    </a:lnTo>
                    <a:lnTo>
                      <a:pt x="0" y="3"/>
                    </a:lnTo>
                  </a:path>
                </a:pathLst>
              </a:custGeom>
              <a:noFill/>
              <a:ln w="10795">
                <a:solidFill>
                  <a:srgbClr val="000000"/>
                </a:solidFill>
                <a:prstDash val="solid"/>
                <a:round/>
                <a:headEnd/>
                <a:tailEnd/>
              </a:ln>
            </p:spPr>
            <p:txBody>
              <a:bodyPr/>
              <a:lstStyle/>
              <a:p>
                <a:endParaRPr lang="ru-RU"/>
              </a:p>
            </p:txBody>
          </p:sp>
          <p:sp>
            <p:nvSpPr>
              <p:cNvPr id="643197" name="Oval 125"/>
              <p:cNvSpPr>
                <a:spLocks noChangeArrowheads="1"/>
              </p:cNvSpPr>
              <p:nvPr/>
            </p:nvSpPr>
            <p:spPr bwMode="auto">
              <a:xfrm>
                <a:off x="2039" y="4654"/>
                <a:ext cx="82"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198" name="Oval 126"/>
              <p:cNvSpPr>
                <a:spLocks noChangeArrowheads="1"/>
              </p:cNvSpPr>
              <p:nvPr/>
            </p:nvSpPr>
            <p:spPr bwMode="auto">
              <a:xfrm>
                <a:off x="2039" y="4654"/>
                <a:ext cx="82" cy="83"/>
              </a:xfrm>
              <a:prstGeom prst="ellipse">
                <a:avLst/>
              </a:prstGeom>
              <a:solidFill>
                <a:srgbClr val="FF0000"/>
              </a:solidFill>
              <a:ln w="10795">
                <a:solidFill>
                  <a:srgbClr val="000000"/>
                </a:solidFill>
                <a:round/>
                <a:headEnd/>
                <a:tailEnd/>
              </a:ln>
            </p:spPr>
            <p:txBody>
              <a:bodyPr/>
              <a:lstStyle/>
              <a:p>
                <a:endParaRPr lang="ru-RU"/>
              </a:p>
            </p:txBody>
          </p:sp>
        </p:grpSp>
        <p:grpSp>
          <p:nvGrpSpPr>
            <p:cNvPr id="12" name="Group 127"/>
            <p:cNvGrpSpPr>
              <a:grpSpLocks/>
            </p:cNvGrpSpPr>
            <p:nvPr/>
          </p:nvGrpSpPr>
          <p:grpSpPr bwMode="auto">
            <a:xfrm rot="5601562">
              <a:off x="8505" y="9201"/>
              <a:ext cx="314" cy="627"/>
              <a:chOff x="2022" y="4242"/>
              <a:chExt cx="314" cy="627"/>
            </a:xfrm>
          </p:grpSpPr>
          <p:sp>
            <p:nvSpPr>
              <p:cNvPr id="643200" name="Oval 128"/>
              <p:cNvSpPr>
                <a:spLocks noChangeArrowheads="1"/>
              </p:cNvSpPr>
              <p:nvPr/>
            </p:nvSpPr>
            <p:spPr bwMode="auto">
              <a:xfrm>
                <a:off x="2204" y="4787"/>
                <a:ext cx="83" cy="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201" name="Oval 129"/>
              <p:cNvSpPr>
                <a:spLocks noChangeArrowheads="1"/>
              </p:cNvSpPr>
              <p:nvPr/>
            </p:nvSpPr>
            <p:spPr bwMode="auto">
              <a:xfrm>
                <a:off x="2204" y="4787"/>
                <a:ext cx="83" cy="82"/>
              </a:xfrm>
              <a:prstGeom prst="ellipse">
                <a:avLst/>
              </a:prstGeom>
              <a:solidFill>
                <a:srgbClr val="FF0000"/>
              </a:solidFill>
              <a:ln w="10795">
                <a:solidFill>
                  <a:srgbClr val="000000"/>
                </a:solidFill>
                <a:round/>
                <a:headEnd/>
                <a:tailEnd/>
              </a:ln>
            </p:spPr>
            <p:txBody>
              <a:bodyPr/>
              <a:lstStyle/>
              <a:p>
                <a:endParaRPr lang="ru-RU"/>
              </a:p>
            </p:txBody>
          </p:sp>
          <p:sp>
            <p:nvSpPr>
              <p:cNvPr id="643202" name="Rectangle 130"/>
              <p:cNvSpPr>
                <a:spLocks noChangeArrowheads="1"/>
              </p:cNvSpPr>
              <p:nvPr/>
            </p:nvSpPr>
            <p:spPr bwMode="auto">
              <a:xfrm>
                <a:off x="2237" y="4638"/>
                <a:ext cx="33" cy="165"/>
              </a:xfrm>
              <a:prstGeom prst="rect">
                <a:avLst/>
              </a:prstGeom>
              <a:blipFill dpi="0" rotWithShape="0">
                <a:blip r:embed="rId2" cstate="print"/>
                <a:srcRect/>
                <a:tile tx="0" ty="0" sx="100000" sy="100000" flip="none" algn="tl"/>
              </a:blipFill>
              <a:ln w="9525">
                <a:noFill/>
                <a:miter lim="800000"/>
                <a:headEnd/>
                <a:tailEnd/>
              </a:ln>
            </p:spPr>
            <p:txBody>
              <a:bodyPr/>
              <a:lstStyle/>
              <a:p>
                <a:endParaRPr lang="ru-RU"/>
              </a:p>
            </p:txBody>
          </p:sp>
          <p:sp>
            <p:nvSpPr>
              <p:cNvPr id="643203" name="Freeform 131"/>
              <p:cNvSpPr>
                <a:spLocks/>
              </p:cNvSpPr>
              <p:nvPr/>
            </p:nvSpPr>
            <p:spPr bwMode="auto">
              <a:xfrm>
                <a:off x="2254" y="4787"/>
                <a:ext cx="1" cy="16"/>
              </a:xfrm>
              <a:custGeom>
                <a:avLst/>
                <a:gdLst/>
                <a:ahLst/>
                <a:cxnLst>
                  <a:cxn ang="0">
                    <a:pos x="0" y="0"/>
                  </a:cxn>
                  <a:cxn ang="0">
                    <a:pos x="0" y="1"/>
                  </a:cxn>
                  <a:cxn ang="0">
                    <a:pos x="0" y="0"/>
                  </a:cxn>
                </a:cxnLst>
                <a:rect l="0" t="0" r="r" b="b"/>
                <a:pathLst>
                  <a:path h="1">
                    <a:moveTo>
                      <a:pt x="0" y="0"/>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3204" name="Line 132"/>
              <p:cNvSpPr>
                <a:spLocks noChangeShapeType="1"/>
              </p:cNvSpPr>
              <p:nvPr/>
            </p:nvSpPr>
            <p:spPr bwMode="auto">
              <a:xfrm>
                <a:off x="2270" y="4638"/>
                <a:ext cx="1" cy="165"/>
              </a:xfrm>
              <a:prstGeom prst="line">
                <a:avLst/>
              </a:prstGeom>
              <a:noFill/>
              <a:ln w="10795">
                <a:solidFill>
                  <a:srgbClr val="000000"/>
                </a:solidFill>
                <a:round/>
                <a:headEnd/>
                <a:tailEnd/>
              </a:ln>
            </p:spPr>
            <p:txBody>
              <a:bodyPr/>
              <a:lstStyle/>
              <a:p>
                <a:endParaRPr lang="ru-RU"/>
              </a:p>
            </p:txBody>
          </p:sp>
          <p:sp>
            <p:nvSpPr>
              <p:cNvPr id="643205" name="Freeform 133"/>
              <p:cNvSpPr>
                <a:spLocks/>
              </p:cNvSpPr>
              <p:nvPr/>
            </p:nvSpPr>
            <p:spPr bwMode="auto">
              <a:xfrm>
                <a:off x="2254" y="4787"/>
                <a:ext cx="1" cy="16"/>
              </a:xfrm>
              <a:custGeom>
                <a:avLst/>
                <a:gdLst/>
                <a:ahLst/>
                <a:cxnLst>
                  <a:cxn ang="0">
                    <a:pos x="0" y="0"/>
                  </a:cxn>
                  <a:cxn ang="0">
                    <a:pos x="0" y="1"/>
                  </a:cxn>
                  <a:cxn ang="0">
                    <a:pos x="0" y="0"/>
                  </a:cxn>
                </a:cxnLst>
                <a:rect l="0" t="0" r="r" b="b"/>
                <a:pathLst>
                  <a:path h="1">
                    <a:moveTo>
                      <a:pt x="0" y="0"/>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3206" name="Freeform 134"/>
              <p:cNvSpPr>
                <a:spLocks/>
              </p:cNvSpPr>
              <p:nvPr/>
            </p:nvSpPr>
            <p:spPr bwMode="auto">
              <a:xfrm>
                <a:off x="2237" y="4638"/>
                <a:ext cx="33" cy="165"/>
              </a:xfrm>
              <a:custGeom>
                <a:avLst/>
                <a:gdLst/>
                <a:ahLst/>
                <a:cxnLst>
                  <a:cxn ang="0">
                    <a:pos x="0" y="10"/>
                  </a:cxn>
                  <a:cxn ang="0">
                    <a:pos x="0" y="0"/>
                  </a:cxn>
                  <a:cxn ang="0">
                    <a:pos x="2" y="0"/>
                  </a:cxn>
                </a:cxnLst>
                <a:rect l="0" t="0" r="r" b="b"/>
                <a:pathLst>
                  <a:path w="2" h="10">
                    <a:moveTo>
                      <a:pt x="0" y="10"/>
                    </a:moveTo>
                    <a:lnTo>
                      <a:pt x="0" y="0"/>
                    </a:lnTo>
                    <a:lnTo>
                      <a:pt x="2" y="0"/>
                    </a:lnTo>
                  </a:path>
                </a:pathLst>
              </a:custGeom>
              <a:solidFill>
                <a:srgbClr val="33CCCC"/>
              </a:solidFill>
              <a:ln w="10795">
                <a:solidFill>
                  <a:srgbClr val="000000"/>
                </a:solidFill>
                <a:prstDash val="solid"/>
                <a:round/>
                <a:headEnd/>
                <a:tailEnd/>
              </a:ln>
            </p:spPr>
            <p:txBody>
              <a:bodyPr/>
              <a:lstStyle/>
              <a:p>
                <a:endParaRPr lang="ru-RU"/>
              </a:p>
            </p:txBody>
          </p:sp>
          <p:sp>
            <p:nvSpPr>
              <p:cNvPr id="643207" name="Oval 135"/>
              <p:cNvSpPr>
                <a:spLocks noChangeArrowheads="1"/>
              </p:cNvSpPr>
              <p:nvPr/>
            </p:nvSpPr>
            <p:spPr bwMode="auto">
              <a:xfrm>
                <a:off x="2022" y="4242"/>
                <a:ext cx="83" cy="82"/>
              </a:xfrm>
              <a:prstGeom prst="ellipse">
                <a:avLst/>
              </a:prstGeom>
              <a:solidFill>
                <a:srgbClr val="FF0000"/>
              </a:solidFill>
              <a:ln w="9525">
                <a:noFill/>
                <a:round/>
                <a:headEnd/>
                <a:tailEnd/>
              </a:ln>
            </p:spPr>
            <p:txBody>
              <a:bodyPr/>
              <a:lstStyle/>
              <a:p>
                <a:endParaRPr lang="ru-RU"/>
              </a:p>
            </p:txBody>
          </p:sp>
          <p:sp>
            <p:nvSpPr>
              <p:cNvPr id="643208" name="Oval 136"/>
              <p:cNvSpPr>
                <a:spLocks noChangeArrowheads="1"/>
              </p:cNvSpPr>
              <p:nvPr/>
            </p:nvSpPr>
            <p:spPr bwMode="auto">
              <a:xfrm>
                <a:off x="2022" y="4242"/>
                <a:ext cx="83" cy="82"/>
              </a:xfrm>
              <a:prstGeom prst="ellipse">
                <a:avLst/>
              </a:prstGeom>
              <a:noFill/>
              <a:ln w="10795">
                <a:solidFill>
                  <a:srgbClr val="000000"/>
                </a:solidFill>
                <a:round/>
                <a:headEnd/>
                <a:tailEnd/>
              </a:ln>
            </p:spPr>
            <p:txBody>
              <a:bodyPr/>
              <a:lstStyle/>
              <a:p>
                <a:endParaRPr lang="ru-RU"/>
              </a:p>
            </p:txBody>
          </p:sp>
          <p:sp>
            <p:nvSpPr>
              <p:cNvPr id="643209" name="Freeform 137"/>
              <p:cNvSpPr>
                <a:spLocks/>
              </p:cNvSpPr>
              <p:nvPr/>
            </p:nvSpPr>
            <p:spPr bwMode="auto">
              <a:xfrm>
                <a:off x="2088" y="4324"/>
                <a:ext cx="133" cy="182"/>
              </a:xfrm>
              <a:custGeom>
                <a:avLst/>
                <a:gdLst/>
                <a:ahLst/>
                <a:cxnLst>
                  <a:cxn ang="0">
                    <a:pos x="0" y="0"/>
                  </a:cxn>
                  <a:cxn ang="0">
                    <a:pos x="17" y="0"/>
                  </a:cxn>
                  <a:cxn ang="0">
                    <a:pos x="133" y="165"/>
                  </a:cxn>
                  <a:cxn ang="0">
                    <a:pos x="99" y="182"/>
                  </a:cxn>
                  <a:cxn ang="0">
                    <a:pos x="0" y="0"/>
                  </a:cxn>
                </a:cxnLst>
                <a:rect l="0" t="0" r="r" b="b"/>
                <a:pathLst>
                  <a:path w="133" h="182">
                    <a:moveTo>
                      <a:pt x="0" y="0"/>
                    </a:moveTo>
                    <a:lnTo>
                      <a:pt x="17" y="0"/>
                    </a:lnTo>
                    <a:lnTo>
                      <a:pt x="133" y="165"/>
                    </a:lnTo>
                    <a:lnTo>
                      <a:pt x="99" y="182"/>
                    </a:lnTo>
                    <a:lnTo>
                      <a:pt x="0"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210" name="Freeform 138"/>
              <p:cNvSpPr>
                <a:spLocks/>
              </p:cNvSpPr>
              <p:nvPr/>
            </p:nvSpPr>
            <p:spPr bwMode="auto">
              <a:xfrm>
                <a:off x="2105" y="4324"/>
                <a:ext cx="1" cy="17"/>
              </a:xfrm>
              <a:custGeom>
                <a:avLst/>
                <a:gdLst/>
                <a:ahLst/>
                <a:cxnLst>
                  <a:cxn ang="0">
                    <a:pos x="0" y="0"/>
                  </a:cxn>
                  <a:cxn ang="0">
                    <a:pos x="0" y="1"/>
                  </a:cxn>
                  <a:cxn ang="0">
                    <a:pos x="0" y="1"/>
                  </a:cxn>
                </a:cxnLst>
                <a:rect l="0" t="0" r="r" b="b"/>
                <a:pathLst>
                  <a:path h="1">
                    <a:moveTo>
                      <a:pt x="0" y="0"/>
                    </a:moveTo>
                    <a:lnTo>
                      <a:pt x="0" y="1"/>
                    </a:lnTo>
                    <a:lnTo>
                      <a:pt x="0" y="1"/>
                    </a:lnTo>
                  </a:path>
                </a:pathLst>
              </a:custGeom>
              <a:noFill/>
              <a:ln w="10795">
                <a:solidFill>
                  <a:srgbClr val="000000"/>
                </a:solidFill>
                <a:prstDash val="solid"/>
                <a:round/>
                <a:headEnd/>
                <a:tailEnd/>
              </a:ln>
            </p:spPr>
            <p:txBody>
              <a:bodyPr/>
              <a:lstStyle/>
              <a:p>
                <a:endParaRPr lang="ru-RU"/>
              </a:p>
            </p:txBody>
          </p:sp>
          <p:sp>
            <p:nvSpPr>
              <p:cNvPr id="643211" name="Line 139"/>
              <p:cNvSpPr>
                <a:spLocks noChangeShapeType="1"/>
              </p:cNvSpPr>
              <p:nvPr/>
            </p:nvSpPr>
            <p:spPr bwMode="auto">
              <a:xfrm flipH="1" flipV="1">
                <a:off x="2088" y="4324"/>
                <a:ext cx="99" cy="182"/>
              </a:xfrm>
              <a:prstGeom prst="line">
                <a:avLst/>
              </a:prstGeom>
              <a:noFill/>
              <a:ln w="10795">
                <a:solidFill>
                  <a:srgbClr val="000000"/>
                </a:solidFill>
                <a:round/>
                <a:headEnd/>
                <a:tailEnd/>
              </a:ln>
            </p:spPr>
            <p:txBody>
              <a:bodyPr/>
              <a:lstStyle/>
              <a:p>
                <a:endParaRPr lang="ru-RU"/>
              </a:p>
            </p:txBody>
          </p:sp>
          <p:sp>
            <p:nvSpPr>
              <p:cNvPr id="643212" name="Freeform 140"/>
              <p:cNvSpPr>
                <a:spLocks/>
              </p:cNvSpPr>
              <p:nvPr/>
            </p:nvSpPr>
            <p:spPr bwMode="auto">
              <a:xfrm>
                <a:off x="2105" y="4324"/>
                <a:ext cx="1" cy="17"/>
              </a:xfrm>
              <a:custGeom>
                <a:avLst/>
                <a:gdLst/>
                <a:ahLst/>
                <a:cxnLst>
                  <a:cxn ang="0">
                    <a:pos x="0" y="0"/>
                  </a:cxn>
                  <a:cxn ang="0">
                    <a:pos x="0" y="1"/>
                  </a:cxn>
                  <a:cxn ang="0">
                    <a:pos x="0" y="1"/>
                  </a:cxn>
                </a:cxnLst>
                <a:rect l="0" t="0" r="r" b="b"/>
                <a:pathLst>
                  <a:path h="1">
                    <a:moveTo>
                      <a:pt x="0" y="0"/>
                    </a:moveTo>
                    <a:lnTo>
                      <a:pt x="0" y="1"/>
                    </a:lnTo>
                    <a:lnTo>
                      <a:pt x="0" y="1"/>
                    </a:lnTo>
                  </a:path>
                </a:pathLst>
              </a:custGeom>
              <a:noFill/>
              <a:ln w="10795">
                <a:solidFill>
                  <a:srgbClr val="000000"/>
                </a:solidFill>
                <a:prstDash val="solid"/>
                <a:round/>
                <a:headEnd/>
                <a:tailEnd/>
              </a:ln>
            </p:spPr>
            <p:txBody>
              <a:bodyPr/>
              <a:lstStyle/>
              <a:p>
                <a:endParaRPr lang="ru-RU"/>
              </a:p>
            </p:txBody>
          </p:sp>
          <p:sp>
            <p:nvSpPr>
              <p:cNvPr id="643213" name="Freeform 141"/>
              <p:cNvSpPr>
                <a:spLocks/>
              </p:cNvSpPr>
              <p:nvPr/>
            </p:nvSpPr>
            <p:spPr bwMode="auto">
              <a:xfrm>
                <a:off x="2105" y="4324"/>
                <a:ext cx="116" cy="182"/>
              </a:xfrm>
              <a:custGeom>
                <a:avLst/>
                <a:gdLst/>
                <a:ahLst/>
                <a:cxnLst>
                  <a:cxn ang="0">
                    <a:pos x="0" y="0"/>
                  </a:cxn>
                  <a:cxn ang="0">
                    <a:pos x="7" y="10"/>
                  </a:cxn>
                  <a:cxn ang="0">
                    <a:pos x="5" y="11"/>
                  </a:cxn>
                </a:cxnLst>
                <a:rect l="0" t="0" r="r" b="b"/>
                <a:pathLst>
                  <a:path w="7" h="11">
                    <a:moveTo>
                      <a:pt x="0" y="0"/>
                    </a:moveTo>
                    <a:lnTo>
                      <a:pt x="7" y="10"/>
                    </a:lnTo>
                    <a:lnTo>
                      <a:pt x="5" y="11"/>
                    </a:lnTo>
                  </a:path>
                </a:pathLst>
              </a:custGeom>
              <a:solidFill>
                <a:srgbClr val="33CCCC"/>
              </a:solidFill>
              <a:ln w="10795">
                <a:solidFill>
                  <a:srgbClr val="000000"/>
                </a:solidFill>
                <a:prstDash val="solid"/>
                <a:round/>
                <a:headEnd/>
                <a:tailEnd/>
              </a:ln>
            </p:spPr>
            <p:txBody>
              <a:bodyPr/>
              <a:lstStyle/>
              <a:p>
                <a:endParaRPr lang="ru-RU"/>
              </a:p>
            </p:txBody>
          </p:sp>
          <p:sp>
            <p:nvSpPr>
              <p:cNvPr id="643214" name="Oval 142"/>
              <p:cNvSpPr>
                <a:spLocks noChangeArrowheads="1"/>
              </p:cNvSpPr>
              <p:nvPr/>
            </p:nvSpPr>
            <p:spPr bwMode="auto">
              <a:xfrm>
                <a:off x="2154" y="4473"/>
                <a:ext cx="182" cy="181"/>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215" name="Oval 143"/>
              <p:cNvSpPr>
                <a:spLocks noChangeArrowheads="1"/>
              </p:cNvSpPr>
              <p:nvPr/>
            </p:nvSpPr>
            <p:spPr bwMode="auto">
              <a:xfrm>
                <a:off x="2154" y="4473"/>
                <a:ext cx="182" cy="181"/>
              </a:xfrm>
              <a:prstGeom prst="ellipse">
                <a:avLst/>
              </a:prstGeom>
              <a:solidFill>
                <a:srgbClr val="33CCCC"/>
              </a:solidFill>
              <a:ln w="10795">
                <a:solidFill>
                  <a:srgbClr val="000000"/>
                </a:solidFill>
                <a:round/>
                <a:headEnd/>
                <a:tailEnd/>
              </a:ln>
            </p:spPr>
            <p:txBody>
              <a:bodyPr/>
              <a:lstStyle/>
              <a:p>
                <a:endParaRPr lang="ru-RU"/>
              </a:p>
            </p:txBody>
          </p:sp>
          <p:sp>
            <p:nvSpPr>
              <p:cNvPr id="643216" name="Line 144"/>
              <p:cNvSpPr>
                <a:spLocks noChangeShapeType="1"/>
              </p:cNvSpPr>
              <p:nvPr/>
            </p:nvSpPr>
            <p:spPr bwMode="auto">
              <a:xfrm flipV="1">
                <a:off x="2105" y="4605"/>
                <a:ext cx="99" cy="66"/>
              </a:xfrm>
              <a:prstGeom prst="line">
                <a:avLst/>
              </a:prstGeom>
              <a:noFill/>
              <a:ln w="10795">
                <a:solidFill>
                  <a:srgbClr val="000000"/>
                </a:solidFill>
                <a:round/>
                <a:headEnd/>
                <a:tailEnd/>
              </a:ln>
            </p:spPr>
            <p:txBody>
              <a:bodyPr/>
              <a:lstStyle/>
              <a:p>
                <a:endParaRPr lang="ru-RU"/>
              </a:p>
            </p:txBody>
          </p:sp>
          <p:sp>
            <p:nvSpPr>
              <p:cNvPr id="643217" name="Freeform 145"/>
              <p:cNvSpPr>
                <a:spLocks/>
              </p:cNvSpPr>
              <p:nvPr/>
            </p:nvSpPr>
            <p:spPr bwMode="auto">
              <a:xfrm>
                <a:off x="2105" y="4621"/>
                <a:ext cx="116" cy="66"/>
              </a:xfrm>
              <a:custGeom>
                <a:avLst/>
                <a:gdLst/>
                <a:ahLst/>
                <a:cxnLst>
                  <a:cxn ang="0">
                    <a:pos x="7" y="0"/>
                  </a:cxn>
                  <a:cxn ang="0">
                    <a:pos x="1" y="4"/>
                  </a:cxn>
                  <a:cxn ang="0">
                    <a:pos x="0" y="3"/>
                  </a:cxn>
                </a:cxnLst>
                <a:rect l="0" t="0" r="r" b="b"/>
                <a:pathLst>
                  <a:path w="7" h="4">
                    <a:moveTo>
                      <a:pt x="7" y="0"/>
                    </a:moveTo>
                    <a:lnTo>
                      <a:pt x="1" y="4"/>
                    </a:lnTo>
                    <a:lnTo>
                      <a:pt x="0" y="3"/>
                    </a:lnTo>
                  </a:path>
                </a:pathLst>
              </a:custGeom>
              <a:noFill/>
              <a:ln w="10795">
                <a:solidFill>
                  <a:srgbClr val="000000"/>
                </a:solidFill>
                <a:prstDash val="solid"/>
                <a:round/>
                <a:headEnd/>
                <a:tailEnd/>
              </a:ln>
            </p:spPr>
            <p:txBody>
              <a:bodyPr/>
              <a:lstStyle/>
              <a:p>
                <a:endParaRPr lang="ru-RU"/>
              </a:p>
            </p:txBody>
          </p:sp>
          <p:sp>
            <p:nvSpPr>
              <p:cNvPr id="643218" name="Oval 146"/>
              <p:cNvSpPr>
                <a:spLocks noChangeArrowheads="1"/>
              </p:cNvSpPr>
              <p:nvPr/>
            </p:nvSpPr>
            <p:spPr bwMode="auto">
              <a:xfrm>
                <a:off x="2039" y="4654"/>
                <a:ext cx="82"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219" name="Oval 147"/>
              <p:cNvSpPr>
                <a:spLocks noChangeArrowheads="1"/>
              </p:cNvSpPr>
              <p:nvPr/>
            </p:nvSpPr>
            <p:spPr bwMode="auto">
              <a:xfrm>
                <a:off x="2039" y="4654"/>
                <a:ext cx="82" cy="83"/>
              </a:xfrm>
              <a:prstGeom prst="ellipse">
                <a:avLst/>
              </a:prstGeom>
              <a:solidFill>
                <a:srgbClr val="FF0000"/>
              </a:solidFill>
              <a:ln w="10795">
                <a:solidFill>
                  <a:srgbClr val="000000"/>
                </a:solidFill>
                <a:round/>
                <a:headEnd/>
                <a:tailEnd/>
              </a:ln>
            </p:spPr>
            <p:txBody>
              <a:bodyPr/>
              <a:lstStyle/>
              <a:p>
                <a:endParaRPr lang="ru-RU"/>
              </a:p>
            </p:txBody>
          </p:sp>
        </p:grpSp>
        <p:sp>
          <p:nvSpPr>
            <p:cNvPr id="643220" name="Oval 148"/>
            <p:cNvSpPr>
              <a:spLocks noChangeArrowheads="1"/>
            </p:cNvSpPr>
            <p:nvPr/>
          </p:nvSpPr>
          <p:spPr bwMode="auto">
            <a:xfrm rot="4993257">
              <a:off x="6053" y="6185"/>
              <a:ext cx="83" cy="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221" name="Oval 149"/>
            <p:cNvSpPr>
              <a:spLocks noChangeArrowheads="1"/>
            </p:cNvSpPr>
            <p:nvPr/>
          </p:nvSpPr>
          <p:spPr bwMode="auto">
            <a:xfrm rot="4993257">
              <a:off x="6053" y="6185"/>
              <a:ext cx="83" cy="82"/>
            </a:xfrm>
            <a:prstGeom prst="ellipse">
              <a:avLst/>
            </a:prstGeom>
            <a:solidFill>
              <a:srgbClr val="FF0000"/>
            </a:solidFill>
            <a:ln w="10795">
              <a:solidFill>
                <a:srgbClr val="000000"/>
              </a:solidFill>
              <a:round/>
              <a:headEnd/>
              <a:tailEnd/>
            </a:ln>
          </p:spPr>
          <p:txBody>
            <a:bodyPr/>
            <a:lstStyle/>
            <a:p>
              <a:endParaRPr lang="ru-RU"/>
            </a:p>
          </p:txBody>
        </p:sp>
        <p:sp>
          <p:nvSpPr>
            <p:cNvPr id="643222" name="Rectangle 150"/>
            <p:cNvSpPr>
              <a:spLocks noChangeArrowheads="1"/>
            </p:cNvSpPr>
            <p:nvPr/>
          </p:nvSpPr>
          <p:spPr bwMode="auto">
            <a:xfrm rot="4993257">
              <a:off x="6186" y="6138"/>
              <a:ext cx="33" cy="165"/>
            </a:xfrm>
            <a:prstGeom prst="rect">
              <a:avLst/>
            </a:prstGeom>
            <a:blipFill dpi="0" rotWithShape="0">
              <a:blip r:embed="rId2" cstate="print"/>
              <a:srcRect/>
              <a:tile tx="0" ty="0" sx="100000" sy="100000" flip="none" algn="tl"/>
            </a:blipFill>
            <a:ln w="9525">
              <a:noFill/>
              <a:miter lim="800000"/>
              <a:headEnd/>
              <a:tailEnd/>
            </a:ln>
          </p:spPr>
          <p:txBody>
            <a:bodyPr/>
            <a:lstStyle/>
            <a:p>
              <a:endParaRPr lang="ru-RU"/>
            </a:p>
          </p:txBody>
        </p:sp>
        <p:sp>
          <p:nvSpPr>
            <p:cNvPr id="643223" name="Freeform 151"/>
            <p:cNvSpPr>
              <a:spLocks/>
            </p:cNvSpPr>
            <p:nvPr/>
          </p:nvSpPr>
          <p:spPr bwMode="auto">
            <a:xfrm rot="4993257">
              <a:off x="6128" y="6223"/>
              <a:ext cx="1" cy="16"/>
            </a:xfrm>
            <a:custGeom>
              <a:avLst/>
              <a:gdLst/>
              <a:ahLst/>
              <a:cxnLst>
                <a:cxn ang="0">
                  <a:pos x="0" y="0"/>
                </a:cxn>
                <a:cxn ang="0">
                  <a:pos x="0" y="1"/>
                </a:cxn>
                <a:cxn ang="0">
                  <a:pos x="0" y="0"/>
                </a:cxn>
              </a:cxnLst>
              <a:rect l="0" t="0" r="r" b="b"/>
              <a:pathLst>
                <a:path h="1">
                  <a:moveTo>
                    <a:pt x="0" y="0"/>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3224" name="Line 152"/>
            <p:cNvSpPr>
              <a:spLocks noChangeShapeType="1"/>
            </p:cNvSpPr>
            <p:nvPr/>
          </p:nvSpPr>
          <p:spPr bwMode="auto">
            <a:xfrm rot="4993257">
              <a:off x="6204" y="6155"/>
              <a:ext cx="1" cy="165"/>
            </a:xfrm>
            <a:prstGeom prst="line">
              <a:avLst/>
            </a:prstGeom>
            <a:noFill/>
            <a:ln w="10795">
              <a:solidFill>
                <a:srgbClr val="000000"/>
              </a:solidFill>
              <a:round/>
              <a:headEnd/>
              <a:tailEnd/>
            </a:ln>
          </p:spPr>
          <p:txBody>
            <a:bodyPr/>
            <a:lstStyle/>
            <a:p>
              <a:endParaRPr lang="ru-RU"/>
            </a:p>
          </p:txBody>
        </p:sp>
        <p:sp>
          <p:nvSpPr>
            <p:cNvPr id="643225" name="Freeform 153"/>
            <p:cNvSpPr>
              <a:spLocks/>
            </p:cNvSpPr>
            <p:nvPr/>
          </p:nvSpPr>
          <p:spPr bwMode="auto">
            <a:xfrm rot="4993257">
              <a:off x="6128" y="6223"/>
              <a:ext cx="1" cy="16"/>
            </a:xfrm>
            <a:custGeom>
              <a:avLst/>
              <a:gdLst/>
              <a:ahLst/>
              <a:cxnLst>
                <a:cxn ang="0">
                  <a:pos x="0" y="0"/>
                </a:cxn>
                <a:cxn ang="0">
                  <a:pos x="0" y="1"/>
                </a:cxn>
                <a:cxn ang="0">
                  <a:pos x="0" y="0"/>
                </a:cxn>
              </a:cxnLst>
              <a:rect l="0" t="0" r="r" b="b"/>
              <a:pathLst>
                <a:path h="1">
                  <a:moveTo>
                    <a:pt x="0" y="0"/>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3226" name="Freeform 154"/>
            <p:cNvSpPr>
              <a:spLocks/>
            </p:cNvSpPr>
            <p:nvPr/>
          </p:nvSpPr>
          <p:spPr bwMode="auto">
            <a:xfrm rot="4993257">
              <a:off x="6186" y="6138"/>
              <a:ext cx="33" cy="165"/>
            </a:xfrm>
            <a:custGeom>
              <a:avLst/>
              <a:gdLst/>
              <a:ahLst/>
              <a:cxnLst>
                <a:cxn ang="0">
                  <a:pos x="0" y="10"/>
                </a:cxn>
                <a:cxn ang="0">
                  <a:pos x="0" y="0"/>
                </a:cxn>
                <a:cxn ang="0">
                  <a:pos x="2" y="0"/>
                </a:cxn>
              </a:cxnLst>
              <a:rect l="0" t="0" r="r" b="b"/>
              <a:pathLst>
                <a:path w="2" h="10">
                  <a:moveTo>
                    <a:pt x="0" y="10"/>
                  </a:moveTo>
                  <a:lnTo>
                    <a:pt x="0" y="0"/>
                  </a:lnTo>
                  <a:lnTo>
                    <a:pt x="2" y="0"/>
                  </a:lnTo>
                </a:path>
              </a:pathLst>
            </a:custGeom>
            <a:solidFill>
              <a:srgbClr val="33CCCC"/>
            </a:solidFill>
            <a:ln w="10795">
              <a:solidFill>
                <a:srgbClr val="000000"/>
              </a:solidFill>
              <a:prstDash val="solid"/>
              <a:round/>
              <a:headEnd/>
              <a:tailEnd/>
            </a:ln>
          </p:spPr>
          <p:txBody>
            <a:bodyPr/>
            <a:lstStyle/>
            <a:p>
              <a:endParaRPr lang="ru-RU"/>
            </a:p>
          </p:txBody>
        </p:sp>
        <p:sp>
          <p:nvSpPr>
            <p:cNvPr id="643227" name="Oval 155"/>
            <p:cNvSpPr>
              <a:spLocks noChangeArrowheads="1"/>
            </p:cNvSpPr>
            <p:nvPr/>
          </p:nvSpPr>
          <p:spPr bwMode="auto">
            <a:xfrm rot="4993257">
              <a:off x="6573" y="5940"/>
              <a:ext cx="83" cy="82"/>
            </a:xfrm>
            <a:prstGeom prst="ellipse">
              <a:avLst/>
            </a:prstGeom>
            <a:solidFill>
              <a:srgbClr val="FF0000"/>
            </a:solidFill>
            <a:ln w="9525">
              <a:noFill/>
              <a:round/>
              <a:headEnd/>
              <a:tailEnd/>
            </a:ln>
          </p:spPr>
          <p:txBody>
            <a:bodyPr/>
            <a:lstStyle/>
            <a:p>
              <a:endParaRPr lang="ru-RU"/>
            </a:p>
          </p:txBody>
        </p:sp>
        <p:sp>
          <p:nvSpPr>
            <p:cNvPr id="643228" name="Oval 156"/>
            <p:cNvSpPr>
              <a:spLocks noChangeArrowheads="1"/>
            </p:cNvSpPr>
            <p:nvPr/>
          </p:nvSpPr>
          <p:spPr bwMode="auto">
            <a:xfrm rot="4993257">
              <a:off x="6573" y="5940"/>
              <a:ext cx="83" cy="82"/>
            </a:xfrm>
            <a:prstGeom prst="ellipse">
              <a:avLst/>
            </a:prstGeom>
            <a:noFill/>
            <a:ln w="10795">
              <a:solidFill>
                <a:srgbClr val="000000"/>
              </a:solidFill>
              <a:round/>
              <a:headEnd/>
              <a:tailEnd/>
            </a:ln>
          </p:spPr>
          <p:txBody>
            <a:bodyPr/>
            <a:lstStyle/>
            <a:p>
              <a:endParaRPr lang="ru-RU"/>
            </a:p>
          </p:txBody>
        </p:sp>
        <p:sp>
          <p:nvSpPr>
            <p:cNvPr id="643229" name="Freeform 157"/>
            <p:cNvSpPr>
              <a:spLocks/>
            </p:cNvSpPr>
            <p:nvPr/>
          </p:nvSpPr>
          <p:spPr bwMode="auto">
            <a:xfrm rot="4993257">
              <a:off x="6428" y="5996"/>
              <a:ext cx="133" cy="182"/>
            </a:xfrm>
            <a:custGeom>
              <a:avLst/>
              <a:gdLst/>
              <a:ahLst/>
              <a:cxnLst>
                <a:cxn ang="0">
                  <a:pos x="0" y="0"/>
                </a:cxn>
                <a:cxn ang="0">
                  <a:pos x="17" y="0"/>
                </a:cxn>
                <a:cxn ang="0">
                  <a:pos x="133" y="165"/>
                </a:cxn>
                <a:cxn ang="0">
                  <a:pos x="99" y="182"/>
                </a:cxn>
                <a:cxn ang="0">
                  <a:pos x="0" y="0"/>
                </a:cxn>
              </a:cxnLst>
              <a:rect l="0" t="0" r="r" b="b"/>
              <a:pathLst>
                <a:path w="133" h="182">
                  <a:moveTo>
                    <a:pt x="0" y="0"/>
                  </a:moveTo>
                  <a:lnTo>
                    <a:pt x="17" y="0"/>
                  </a:lnTo>
                  <a:lnTo>
                    <a:pt x="133" y="165"/>
                  </a:lnTo>
                  <a:lnTo>
                    <a:pt x="99" y="182"/>
                  </a:lnTo>
                  <a:lnTo>
                    <a:pt x="0"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230" name="Freeform 158"/>
            <p:cNvSpPr>
              <a:spLocks/>
            </p:cNvSpPr>
            <p:nvPr/>
          </p:nvSpPr>
          <p:spPr bwMode="auto">
            <a:xfrm rot="4993257">
              <a:off x="6569" y="6020"/>
              <a:ext cx="1" cy="17"/>
            </a:xfrm>
            <a:custGeom>
              <a:avLst/>
              <a:gdLst/>
              <a:ahLst/>
              <a:cxnLst>
                <a:cxn ang="0">
                  <a:pos x="0" y="0"/>
                </a:cxn>
                <a:cxn ang="0">
                  <a:pos x="0" y="1"/>
                </a:cxn>
                <a:cxn ang="0">
                  <a:pos x="0" y="1"/>
                </a:cxn>
              </a:cxnLst>
              <a:rect l="0" t="0" r="r" b="b"/>
              <a:pathLst>
                <a:path h="1">
                  <a:moveTo>
                    <a:pt x="0" y="0"/>
                  </a:moveTo>
                  <a:lnTo>
                    <a:pt x="0" y="1"/>
                  </a:lnTo>
                  <a:lnTo>
                    <a:pt x="0" y="1"/>
                  </a:lnTo>
                </a:path>
              </a:pathLst>
            </a:custGeom>
            <a:noFill/>
            <a:ln w="10795">
              <a:solidFill>
                <a:srgbClr val="000000"/>
              </a:solidFill>
              <a:prstDash val="solid"/>
              <a:round/>
              <a:headEnd/>
              <a:tailEnd/>
            </a:ln>
          </p:spPr>
          <p:txBody>
            <a:bodyPr/>
            <a:lstStyle/>
            <a:p>
              <a:endParaRPr lang="ru-RU"/>
            </a:p>
          </p:txBody>
        </p:sp>
        <p:sp>
          <p:nvSpPr>
            <p:cNvPr id="643231" name="Line 159"/>
            <p:cNvSpPr>
              <a:spLocks noChangeShapeType="1"/>
            </p:cNvSpPr>
            <p:nvPr/>
          </p:nvSpPr>
          <p:spPr bwMode="auto">
            <a:xfrm rot="4993257" flipH="1" flipV="1">
              <a:off x="6443" y="5979"/>
              <a:ext cx="99" cy="182"/>
            </a:xfrm>
            <a:prstGeom prst="line">
              <a:avLst/>
            </a:prstGeom>
            <a:noFill/>
            <a:ln w="10795">
              <a:solidFill>
                <a:srgbClr val="000000"/>
              </a:solidFill>
              <a:round/>
              <a:headEnd/>
              <a:tailEnd/>
            </a:ln>
          </p:spPr>
          <p:txBody>
            <a:bodyPr/>
            <a:lstStyle/>
            <a:p>
              <a:endParaRPr lang="ru-RU"/>
            </a:p>
          </p:txBody>
        </p:sp>
        <p:sp>
          <p:nvSpPr>
            <p:cNvPr id="643232" name="Freeform 160"/>
            <p:cNvSpPr>
              <a:spLocks/>
            </p:cNvSpPr>
            <p:nvPr/>
          </p:nvSpPr>
          <p:spPr bwMode="auto">
            <a:xfrm rot="4993257">
              <a:off x="6569" y="6020"/>
              <a:ext cx="1" cy="17"/>
            </a:xfrm>
            <a:custGeom>
              <a:avLst/>
              <a:gdLst/>
              <a:ahLst/>
              <a:cxnLst>
                <a:cxn ang="0">
                  <a:pos x="0" y="0"/>
                </a:cxn>
                <a:cxn ang="0">
                  <a:pos x="0" y="1"/>
                </a:cxn>
                <a:cxn ang="0">
                  <a:pos x="0" y="1"/>
                </a:cxn>
              </a:cxnLst>
              <a:rect l="0" t="0" r="r" b="b"/>
              <a:pathLst>
                <a:path h="1">
                  <a:moveTo>
                    <a:pt x="0" y="0"/>
                  </a:moveTo>
                  <a:lnTo>
                    <a:pt x="0" y="1"/>
                  </a:lnTo>
                  <a:lnTo>
                    <a:pt x="0" y="1"/>
                  </a:lnTo>
                </a:path>
              </a:pathLst>
            </a:custGeom>
            <a:noFill/>
            <a:ln w="10795">
              <a:solidFill>
                <a:srgbClr val="000000"/>
              </a:solidFill>
              <a:prstDash val="solid"/>
              <a:round/>
              <a:headEnd/>
              <a:tailEnd/>
            </a:ln>
          </p:spPr>
          <p:txBody>
            <a:bodyPr/>
            <a:lstStyle/>
            <a:p>
              <a:endParaRPr lang="ru-RU"/>
            </a:p>
          </p:txBody>
        </p:sp>
        <p:sp>
          <p:nvSpPr>
            <p:cNvPr id="643233" name="Freeform 161"/>
            <p:cNvSpPr>
              <a:spLocks/>
            </p:cNvSpPr>
            <p:nvPr/>
          </p:nvSpPr>
          <p:spPr bwMode="auto">
            <a:xfrm rot="4993257">
              <a:off x="6438" y="6004"/>
              <a:ext cx="116" cy="182"/>
            </a:xfrm>
            <a:custGeom>
              <a:avLst/>
              <a:gdLst/>
              <a:ahLst/>
              <a:cxnLst>
                <a:cxn ang="0">
                  <a:pos x="0" y="0"/>
                </a:cxn>
                <a:cxn ang="0">
                  <a:pos x="7" y="10"/>
                </a:cxn>
                <a:cxn ang="0">
                  <a:pos x="5" y="11"/>
                </a:cxn>
              </a:cxnLst>
              <a:rect l="0" t="0" r="r" b="b"/>
              <a:pathLst>
                <a:path w="7" h="11">
                  <a:moveTo>
                    <a:pt x="0" y="0"/>
                  </a:moveTo>
                  <a:lnTo>
                    <a:pt x="7" y="10"/>
                  </a:lnTo>
                  <a:lnTo>
                    <a:pt x="5" y="11"/>
                  </a:lnTo>
                </a:path>
              </a:pathLst>
            </a:custGeom>
            <a:solidFill>
              <a:srgbClr val="33CCCC"/>
            </a:solidFill>
            <a:ln w="10795">
              <a:solidFill>
                <a:srgbClr val="000000"/>
              </a:solidFill>
              <a:prstDash val="solid"/>
              <a:round/>
              <a:headEnd/>
              <a:tailEnd/>
            </a:ln>
          </p:spPr>
          <p:txBody>
            <a:bodyPr/>
            <a:lstStyle/>
            <a:p>
              <a:endParaRPr lang="ru-RU"/>
            </a:p>
          </p:txBody>
        </p:sp>
        <p:sp>
          <p:nvSpPr>
            <p:cNvPr id="643234" name="Oval 162"/>
            <p:cNvSpPr>
              <a:spLocks noChangeArrowheads="1"/>
            </p:cNvSpPr>
            <p:nvPr/>
          </p:nvSpPr>
          <p:spPr bwMode="auto">
            <a:xfrm rot="4993257">
              <a:off x="6266" y="6103"/>
              <a:ext cx="182" cy="181"/>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235" name="Oval 163"/>
            <p:cNvSpPr>
              <a:spLocks noChangeArrowheads="1"/>
            </p:cNvSpPr>
            <p:nvPr/>
          </p:nvSpPr>
          <p:spPr bwMode="auto">
            <a:xfrm rot="4993257">
              <a:off x="6266" y="6103"/>
              <a:ext cx="182" cy="181"/>
            </a:xfrm>
            <a:prstGeom prst="ellipse">
              <a:avLst/>
            </a:prstGeom>
            <a:solidFill>
              <a:srgbClr val="33CCCC"/>
            </a:solidFill>
            <a:ln w="10795">
              <a:solidFill>
                <a:srgbClr val="000000"/>
              </a:solidFill>
              <a:round/>
              <a:headEnd/>
              <a:tailEnd/>
            </a:ln>
          </p:spPr>
          <p:txBody>
            <a:bodyPr/>
            <a:lstStyle/>
            <a:p>
              <a:endParaRPr lang="ru-RU"/>
            </a:p>
          </p:txBody>
        </p:sp>
        <p:sp>
          <p:nvSpPr>
            <p:cNvPr id="643236" name="Line 164"/>
            <p:cNvSpPr>
              <a:spLocks noChangeShapeType="1"/>
            </p:cNvSpPr>
            <p:nvPr/>
          </p:nvSpPr>
          <p:spPr bwMode="auto">
            <a:xfrm rot="4993257" flipV="1">
              <a:off x="6223" y="6080"/>
              <a:ext cx="99" cy="66"/>
            </a:xfrm>
            <a:prstGeom prst="line">
              <a:avLst/>
            </a:prstGeom>
            <a:noFill/>
            <a:ln w="10795">
              <a:solidFill>
                <a:srgbClr val="000000"/>
              </a:solidFill>
              <a:round/>
              <a:headEnd/>
              <a:tailEnd/>
            </a:ln>
          </p:spPr>
          <p:txBody>
            <a:bodyPr/>
            <a:lstStyle/>
            <a:p>
              <a:endParaRPr lang="ru-RU"/>
            </a:p>
          </p:txBody>
        </p:sp>
        <p:sp>
          <p:nvSpPr>
            <p:cNvPr id="643237" name="Freeform 165"/>
            <p:cNvSpPr>
              <a:spLocks/>
            </p:cNvSpPr>
            <p:nvPr/>
          </p:nvSpPr>
          <p:spPr bwMode="auto">
            <a:xfrm rot="4993257">
              <a:off x="6200" y="6090"/>
              <a:ext cx="116" cy="66"/>
            </a:xfrm>
            <a:custGeom>
              <a:avLst/>
              <a:gdLst/>
              <a:ahLst/>
              <a:cxnLst>
                <a:cxn ang="0">
                  <a:pos x="7" y="0"/>
                </a:cxn>
                <a:cxn ang="0">
                  <a:pos x="1" y="4"/>
                </a:cxn>
                <a:cxn ang="0">
                  <a:pos x="0" y="3"/>
                </a:cxn>
              </a:cxnLst>
              <a:rect l="0" t="0" r="r" b="b"/>
              <a:pathLst>
                <a:path w="7" h="4">
                  <a:moveTo>
                    <a:pt x="7" y="0"/>
                  </a:moveTo>
                  <a:lnTo>
                    <a:pt x="1" y="4"/>
                  </a:lnTo>
                  <a:lnTo>
                    <a:pt x="0" y="3"/>
                  </a:lnTo>
                </a:path>
              </a:pathLst>
            </a:custGeom>
            <a:noFill/>
            <a:ln w="10795">
              <a:solidFill>
                <a:srgbClr val="000000"/>
              </a:solidFill>
              <a:prstDash val="solid"/>
              <a:round/>
              <a:headEnd/>
              <a:tailEnd/>
            </a:ln>
          </p:spPr>
          <p:txBody>
            <a:bodyPr/>
            <a:lstStyle/>
            <a:p>
              <a:endParaRPr lang="ru-RU"/>
            </a:p>
          </p:txBody>
        </p:sp>
        <p:sp>
          <p:nvSpPr>
            <p:cNvPr id="643238" name="Oval 166"/>
            <p:cNvSpPr>
              <a:spLocks noChangeArrowheads="1"/>
            </p:cNvSpPr>
            <p:nvPr/>
          </p:nvSpPr>
          <p:spPr bwMode="auto">
            <a:xfrm rot="4993257">
              <a:off x="6166" y="6004"/>
              <a:ext cx="82"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239" name="Oval 167"/>
            <p:cNvSpPr>
              <a:spLocks noChangeArrowheads="1"/>
            </p:cNvSpPr>
            <p:nvPr/>
          </p:nvSpPr>
          <p:spPr bwMode="auto">
            <a:xfrm rot="4993257">
              <a:off x="6166" y="6004"/>
              <a:ext cx="82" cy="83"/>
            </a:xfrm>
            <a:prstGeom prst="ellipse">
              <a:avLst/>
            </a:prstGeom>
            <a:solidFill>
              <a:srgbClr val="FF0000"/>
            </a:solidFill>
            <a:ln w="10795">
              <a:solidFill>
                <a:srgbClr val="000000"/>
              </a:solidFill>
              <a:round/>
              <a:headEnd/>
              <a:tailEnd/>
            </a:ln>
          </p:spPr>
          <p:txBody>
            <a:bodyPr/>
            <a:lstStyle/>
            <a:p>
              <a:endParaRPr lang="ru-RU"/>
            </a:p>
          </p:txBody>
        </p:sp>
        <p:sp>
          <p:nvSpPr>
            <p:cNvPr id="643240" name="Oval 168"/>
            <p:cNvSpPr>
              <a:spLocks noChangeArrowheads="1"/>
            </p:cNvSpPr>
            <p:nvPr/>
          </p:nvSpPr>
          <p:spPr bwMode="auto">
            <a:xfrm>
              <a:off x="3312" y="6086"/>
              <a:ext cx="83"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241" name="Oval 169"/>
            <p:cNvSpPr>
              <a:spLocks noChangeArrowheads="1"/>
            </p:cNvSpPr>
            <p:nvPr/>
          </p:nvSpPr>
          <p:spPr bwMode="auto">
            <a:xfrm>
              <a:off x="3312" y="6086"/>
              <a:ext cx="83" cy="83"/>
            </a:xfrm>
            <a:prstGeom prst="ellipse">
              <a:avLst/>
            </a:prstGeom>
            <a:solidFill>
              <a:srgbClr val="FF0000"/>
            </a:solidFill>
            <a:ln w="10795">
              <a:solidFill>
                <a:srgbClr val="000000"/>
              </a:solidFill>
              <a:round/>
              <a:headEnd/>
              <a:tailEnd/>
            </a:ln>
          </p:spPr>
          <p:txBody>
            <a:bodyPr/>
            <a:lstStyle/>
            <a:p>
              <a:endParaRPr lang="ru-RU"/>
            </a:p>
          </p:txBody>
        </p:sp>
        <p:sp>
          <p:nvSpPr>
            <p:cNvPr id="643242" name="Line 170"/>
            <p:cNvSpPr>
              <a:spLocks noChangeShapeType="1"/>
            </p:cNvSpPr>
            <p:nvPr/>
          </p:nvSpPr>
          <p:spPr bwMode="auto">
            <a:xfrm flipH="1">
              <a:off x="3395" y="6070"/>
              <a:ext cx="165" cy="66"/>
            </a:xfrm>
            <a:prstGeom prst="line">
              <a:avLst/>
            </a:prstGeom>
            <a:noFill/>
            <a:ln w="10795">
              <a:solidFill>
                <a:srgbClr val="000000"/>
              </a:solidFill>
              <a:round/>
              <a:headEnd/>
              <a:tailEnd/>
            </a:ln>
          </p:spPr>
          <p:txBody>
            <a:bodyPr/>
            <a:lstStyle/>
            <a:p>
              <a:endParaRPr lang="ru-RU"/>
            </a:p>
          </p:txBody>
        </p:sp>
        <p:sp>
          <p:nvSpPr>
            <p:cNvPr id="643243" name="Freeform 171"/>
            <p:cNvSpPr>
              <a:spLocks/>
            </p:cNvSpPr>
            <p:nvPr/>
          </p:nvSpPr>
          <p:spPr bwMode="auto">
            <a:xfrm>
              <a:off x="3378" y="6053"/>
              <a:ext cx="182" cy="66"/>
            </a:xfrm>
            <a:custGeom>
              <a:avLst/>
              <a:gdLst/>
              <a:ahLst/>
              <a:cxnLst>
                <a:cxn ang="0">
                  <a:pos x="0" y="4"/>
                </a:cxn>
                <a:cxn ang="0">
                  <a:pos x="11" y="0"/>
                </a:cxn>
                <a:cxn ang="0">
                  <a:pos x="11" y="1"/>
                </a:cxn>
              </a:cxnLst>
              <a:rect l="0" t="0" r="r" b="b"/>
              <a:pathLst>
                <a:path w="11" h="4">
                  <a:moveTo>
                    <a:pt x="0" y="4"/>
                  </a:moveTo>
                  <a:lnTo>
                    <a:pt x="11" y="0"/>
                  </a:lnTo>
                  <a:lnTo>
                    <a:pt x="11" y="1"/>
                  </a:lnTo>
                </a:path>
              </a:pathLst>
            </a:custGeom>
            <a:noFill/>
            <a:ln w="10795">
              <a:solidFill>
                <a:srgbClr val="000000"/>
              </a:solidFill>
              <a:prstDash val="solid"/>
              <a:round/>
              <a:headEnd/>
              <a:tailEnd/>
            </a:ln>
          </p:spPr>
          <p:txBody>
            <a:bodyPr/>
            <a:lstStyle/>
            <a:p>
              <a:endParaRPr lang="ru-RU"/>
            </a:p>
          </p:txBody>
        </p:sp>
        <p:sp>
          <p:nvSpPr>
            <p:cNvPr id="643244" name="Oval 172"/>
            <p:cNvSpPr>
              <a:spLocks noChangeArrowheads="1"/>
            </p:cNvSpPr>
            <p:nvPr/>
          </p:nvSpPr>
          <p:spPr bwMode="auto">
            <a:xfrm>
              <a:off x="3891" y="6103"/>
              <a:ext cx="83" cy="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245" name="Oval 173"/>
            <p:cNvSpPr>
              <a:spLocks noChangeArrowheads="1"/>
            </p:cNvSpPr>
            <p:nvPr/>
          </p:nvSpPr>
          <p:spPr bwMode="auto">
            <a:xfrm>
              <a:off x="3891" y="6103"/>
              <a:ext cx="83" cy="82"/>
            </a:xfrm>
            <a:prstGeom prst="ellipse">
              <a:avLst/>
            </a:prstGeom>
            <a:noFill/>
            <a:ln w="10795">
              <a:solidFill>
                <a:srgbClr val="000000"/>
              </a:solidFill>
              <a:round/>
              <a:headEnd/>
              <a:tailEnd/>
            </a:ln>
          </p:spPr>
          <p:txBody>
            <a:bodyPr/>
            <a:lstStyle/>
            <a:p>
              <a:endParaRPr lang="ru-RU"/>
            </a:p>
          </p:txBody>
        </p:sp>
        <p:sp>
          <p:nvSpPr>
            <p:cNvPr id="643246" name="Line 174"/>
            <p:cNvSpPr>
              <a:spLocks noChangeShapeType="1"/>
            </p:cNvSpPr>
            <p:nvPr/>
          </p:nvSpPr>
          <p:spPr bwMode="auto">
            <a:xfrm>
              <a:off x="3709" y="6053"/>
              <a:ext cx="198" cy="83"/>
            </a:xfrm>
            <a:prstGeom prst="line">
              <a:avLst/>
            </a:prstGeom>
            <a:noFill/>
            <a:ln w="10795">
              <a:solidFill>
                <a:srgbClr val="000000"/>
              </a:solidFill>
              <a:round/>
              <a:headEnd/>
              <a:tailEnd/>
            </a:ln>
          </p:spPr>
          <p:txBody>
            <a:bodyPr/>
            <a:lstStyle/>
            <a:p>
              <a:endParaRPr lang="ru-RU"/>
            </a:p>
          </p:txBody>
        </p:sp>
        <p:sp>
          <p:nvSpPr>
            <p:cNvPr id="643247" name="Freeform 175"/>
            <p:cNvSpPr>
              <a:spLocks/>
            </p:cNvSpPr>
            <p:nvPr/>
          </p:nvSpPr>
          <p:spPr bwMode="auto">
            <a:xfrm>
              <a:off x="3709" y="6053"/>
              <a:ext cx="182" cy="99"/>
            </a:xfrm>
            <a:custGeom>
              <a:avLst/>
              <a:gdLst/>
              <a:ahLst/>
              <a:cxnLst>
                <a:cxn ang="0">
                  <a:pos x="11" y="6"/>
                </a:cxn>
                <a:cxn ang="0">
                  <a:pos x="0" y="1"/>
                </a:cxn>
                <a:cxn ang="0">
                  <a:pos x="0" y="0"/>
                </a:cxn>
              </a:cxnLst>
              <a:rect l="0" t="0" r="r" b="b"/>
              <a:pathLst>
                <a:path w="11" h="6">
                  <a:moveTo>
                    <a:pt x="11" y="6"/>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3248" name="Oval 176"/>
            <p:cNvSpPr>
              <a:spLocks noChangeArrowheads="1"/>
            </p:cNvSpPr>
            <p:nvPr/>
          </p:nvSpPr>
          <p:spPr bwMode="auto">
            <a:xfrm>
              <a:off x="3593" y="5624"/>
              <a:ext cx="83"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249" name="Oval 177"/>
            <p:cNvSpPr>
              <a:spLocks noChangeArrowheads="1"/>
            </p:cNvSpPr>
            <p:nvPr/>
          </p:nvSpPr>
          <p:spPr bwMode="auto">
            <a:xfrm>
              <a:off x="3593" y="5624"/>
              <a:ext cx="83" cy="83"/>
            </a:xfrm>
            <a:prstGeom prst="ellipse">
              <a:avLst/>
            </a:prstGeom>
            <a:solidFill>
              <a:srgbClr val="FF0000"/>
            </a:solidFill>
            <a:ln w="10795">
              <a:solidFill>
                <a:srgbClr val="000000"/>
              </a:solidFill>
              <a:round/>
              <a:headEnd/>
              <a:tailEnd/>
            </a:ln>
          </p:spPr>
          <p:txBody>
            <a:bodyPr/>
            <a:lstStyle/>
            <a:p>
              <a:endParaRPr lang="ru-RU"/>
            </a:p>
          </p:txBody>
        </p:sp>
        <p:sp>
          <p:nvSpPr>
            <p:cNvPr id="643250" name="Freeform 178"/>
            <p:cNvSpPr>
              <a:spLocks/>
            </p:cNvSpPr>
            <p:nvPr/>
          </p:nvSpPr>
          <p:spPr bwMode="auto">
            <a:xfrm>
              <a:off x="3626" y="5707"/>
              <a:ext cx="33" cy="231"/>
            </a:xfrm>
            <a:custGeom>
              <a:avLst/>
              <a:gdLst/>
              <a:ahLst/>
              <a:cxnLst>
                <a:cxn ang="0">
                  <a:pos x="0" y="0"/>
                </a:cxn>
                <a:cxn ang="0">
                  <a:pos x="33" y="0"/>
                </a:cxn>
                <a:cxn ang="0">
                  <a:pos x="17" y="231"/>
                </a:cxn>
                <a:cxn ang="0">
                  <a:pos x="0" y="231"/>
                </a:cxn>
                <a:cxn ang="0">
                  <a:pos x="0" y="0"/>
                </a:cxn>
              </a:cxnLst>
              <a:rect l="0" t="0" r="r" b="b"/>
              <a:pathLst>
                <a:path w="33" h="231">
                  <a:moveTo>
                    <a:pt x="0" y="0"/>
                  </a:moveTo>
                  <a:lnTo>
                    <a:pt x="33" y="0"/>
                  </a:lnTo>
                  <a:lnTo>
                    <a:pt x="17" y="231"/>
                  </a:lnTo>
                  <a:lnTo>
                    <a:pt x="0" y="231"/>
                  </a:lnTo>
                  <a:lnTo>
                    <a:pt x="0"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251" name="Line 179"/>
            <p:cNvSpPr>
              <a:spLocks noChangeShapeType="1"/>
            </p:cNvSpPr>
            <p:nvPr/>
          </p:nvSpPr>
          <p:spPr bwMode="auto">
            <a:xfrm flipV="1">
              <a:off x="3626" y="5707"/>
              <a:ext cx="1" cy="231"/>
            </a:xfrm>
            <a:prstGeom prst="line">
              <a:avLst/>
            </a:prstGeom>
            <a:noFill/>
            <a:ln w="10795">
              <a:solidFill>
                <a:srgbClr val="000000"/>
              </a:solidFill>
              <a:round/>
              <a:headEnd/>
              <a:tailEnd/>
            </a:ln>
          </p:spPr>
          <p:txBody>
            <a:bodyPr/>
            <a:lstStyle/>
            <a:p>
              <a:endParaRPr lang="ru-RU"/>
            </a:p>
          </p:txBody>
        </p:sp>
        <p:sp>
          <p:nvSpPr>
            <p:cNvPr id="643252" name="Line 180"/>
            <p:cNvSpPr>
              <a:spLocks noChangeShapeType="1"/>
            </p:cNvSpPr>
            <p:nvPr/>
          </p:nvSpPr>
          <p:spPr bwMode="auto">
            <a:xfrm flipH="1">
              <a:off x="3643" y="5723"/>
              <a:ext cx="16" cy="1"/>
            </a:xfrm>
            <a:prstGeom prst="line">
              <a:avLst/>
            </a:prstGeom>
            <a:noFill/>
            <a:ln w="10795">
              <a:solidFill>
                <a:srgbClr val="000000"/>
              </a:solidFill>
              <a:round/>
              <a:headEnd/>
              <a:tailEnd/>
            </a:ln>
          </p:spPr>
          <p:txBody>
            <a:bodyPr/>
            <a:lstStyle/>
            <a:p>
              <a:endParaRPr lang="ru-RU"/>
            </a:p>
          </p:txBody>
        </p:sp>
        <p:sp>
          <p:nvSpPr>
            <p:cNvPr id="643253" name="Freeform 181"/>
            <p:cNvSpPr>
              <a:spLocks/>
            </p:cNvSpPr>
            <p:nvPr/>
          </p:nvSpPr>
          <p:spPr bwMode="auto">
            <a:xfrm>
              <a:off x="3626" y="5707"/>
              <a:ext cx="33" cy="231"/>
            </a:xfrm>
            <a:custGeom>
              <a:avLst/>
              <a:gdLst/>
              <a:ahLst/>
              <a:cxnLst>
                <a:cxn ang="0">
                  <a:pos x="2" y="0"/>
                </a:cxn>
                <a:cxn ang="0">
                  <a:pos x="1" y="14"/>
                </a:cxn>
                <a:cxn ang="0">
                  <a:pos x="0" y="14"/>
                </a:cxn>
              </a:cxnLst>
              <a:rect l="0" t="0" r="r" b="b"/>
              <a:pathLst>
                <a:path w="2" h="14">
                  <a:moveTo>
                    <a:pt x="2" y="0"/>
                  </a:moveTo>
                  <a:lnTo>
                    <a:pt x="1" y="14"/>
                  </a:lnTo>
                  <a:lnTo>
                    <a:pt x="0" y="14"/>
                  </a:lnTo>
                </a:path>
              </a:pathLst>
            </a:custGeom>
            <a:solidFill>
              <a:srgbClr val="33CCCC"/>
            </a:solidFill>
            <a:ln w="10795">
              <a:solidFill>
                <a:srgbClr val="000000"/>
              </a:solidFill>
              <a:prstDash val="solid"/>
              <a:round/>
              <a:headEnd/>
              <a:tailEnd/>
            </a:ln>
          </p:spPr>
          <p:txBody>
            <a:bodyPr/>
            <a:lstStyle/>
            <a:p>
              <a:endParaRPr lang="ru-RU"/>
            </a:p>
          </p:txBody>
        </p:sp>
        <p:sp>
          <p:nvSpPr>
            <p:cNvPr id="643254" name="Oval 182"/>
            <p:cNvSpPr>
              <a:spLocks noChangeArrowheads="1"/>
            </p:cNvSpPr>
            <p:nvPr/>
          </p:nvSpPr>
          <p:spPr bwMode="auto">
            <a:xfrm>
              <a:off x="3527" y="5938"/>
              <a:ext cx="182" cy="181"/>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255" name="Oval 183"/>
            <p:cNvSpPr>
              <a:spLocks noChangeArrowheads="1"/>
            </p:cNvSpPr>
            <p:nvPr/>
          </p:nvSpPr>
          <p:spPr bwMode="auto">
            <a:xfrm>
              <a:off x="3527" y="5938"/>
              <a:ext cx="182" cy="181"/>
            </a:xfrm>
            <a:prstGeom prst="ellipse">
              <a:avLst/>
            </a:prstGeom>
            <a:solidFill>
              <a:srgbClr val="33CCCC"/>
            </a:solidFill>
            <a:ln w="10795">
              <a:solidFill>
                <a:srgbClr val="000000"/>
              </a:solidFill>
              <a:round/>
              <a:headEnd/>
              <a:tailEnd/>
            </a:ln>
          </p:spPr>
          <p:txBody>
            <a:bodyPr/>
            <a:lstStyle/>
            <a:p>
              <a:endParaRPr lang="ru-RU"/>
            </a:p>
          </p:txBody>
        </p:sp>
        <p:sp>
          <p:nvSpPr>
            <p:cNvPr id="643256" name="Line 184"/>
            <p:cNvSpPr>
              <a:spLocks noChangeShapeType="1"/>
            </p:cNvSpPr>
            <p:nvPr/>
          </p:nvSpPr>
          <p:spPr bwMode="auto">
            <a:xfrm flipV="1">
              <a:off x="3560" y="6053"/>
              <a:ext cx="50" cy="99"/>
            </a:xfrm>
            <a:prstGeom prst="line">
              <a:avLst/>
            </a:prstGeom>
            <a:noFill/>
            <a:ln w="10795">
              <a:solidFill>
                <a:srgbClr val="000000"/>
              </a:solidFill>
              <a:round/>
              <a:headEnd/>
              <a:tailEnd/>
            </a:ln>
          </p:spPr>
          <p:txBody>
            <a:bodyPr/>
            <a:lstStyle/>
            <a:p>
              <a:endParaRPr lang="ru-RU"/>
            </a:p>
          </p:txBody>
        </p:sp>
        <p:sp>
          <p:nvSpPr>
            <p:cNvPr id="643257" name="Freeform 185"/>
            <p:cNvSpPr>
              <a:spLocks/>
            </p:cNvSpPr>
            <p:nvPr/>
          </p:nvSpPr>
          <p:spPr bwMode="auto">
            <a:xfrm>
              <a:off x="3560" y="6070"/>
              <a:ext cx="66" cy="82"/>
            </a:xfrm>
            <a:custGeom>
              <a:avLst/>
              <a:gdLst/>
              <a:ahLst/>
              <a:cxnLst>
                <a:cxn ang="0">
                  <a:pos x="4" y="0"/>
                </a:cxn>
                <a:cxn ang="0">
                  <a:pos x="1" y="5"/>
                </a:cxn>
                <a:cxn ang="0">
                  <a:pos x="0" y="5"/>
                </a:cxn>
              </a:cxnLst>
              <a:rect l="0" t="0" r="r" b="b"/>
              <a:pathLst>
                <a:path w="4" h="5">
                  <a:moveTo>
                    <a:pt x="4" y="0"/>
                  </a:moveTo>
                  <a:lnTo>
                    <a:pt x="1" y="5"/>
                  </a:lnTo>
                  <a:lnTo>
                    <a:pt x="0" y="5"/>
                  </a:lnTo>
                </a:path>
              </a:pathLst>
            </a:custGeom>
            <a:noFill/>
            <a:ln w="10795">
              <a:solidFill>
                <a:srgbClr val="000000"/>
              </a:solidFill>
              <a:prstDash val="solid"/>
              <a:round/>
              <a:headEnd/>
              <a:tailEnd/>
            </a:ln>
          </p:spPr>
          <p:txBody>
            <a:bodyPr/>
            <a:lstStyle/>
            <a:p>
              <a:endParaRPr lang="ru-RU"/>
            </a:p>
          </p:txBody>
        </p:sp>
        <p:sp>
          <p:nvSpPr>
            <p:cNvPr id="643258" name="Oval 186"/>
            <p:cNvSpPr>
              <a:spLocks noChangeArrowheads="1"/>
            </p:cNvSpPr>
            <p:nvPr/>
          </p:nvSpPr>
          <p:spPr bwMode="auto">
            <a:xfrm>
              <a:off x="2717" y="6367"/>
              <a:ext cx="82"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259" name="Oval 187"/>
            <p:cNvSpPr>
              <a:spLocks noChangeArrowheads="1"/>
            </p:cNvSpPr>
            <p:nvPr/>
          </p:nvSpPr>
          <p:spPr bwMode="auto">
            <a:xfrm>
              <a:off x="2717" y="6367"/>
              <a:ext cx="82" cy="83"/>
            </a:xfrm>
            <a:prstGeom prst="ellipse">
              <a:avLst/>
            </a:prstGeom>
            <a:noFill/>
            <a:ln w="10795">
              <a:solidFill>
                <a:srgbClr val="000000"/>
              </a:solidFill>
              <a:round/>
              <a:headEnd/>
              <a:tailEnd/>
            </a:ln>
          </p:spPr>
          <p:txBody>
            <a:bodyPr/>
            <a:lstStyle/>
            <a:p>
              <a:endParaRPr lang="ru-RU"/>
            </a:p>
          </p:txBody>
        </p:sp>
        <p:sp>
          <p:nvSpPr>
            <p:cNvPr id="643260" name="Oval 188"/>
            <p:cNvSpPr>
              <a:spLocks noChangeArrowheads="1"/>
            </p:cNvSpPr>
            <p:nvPr/>
          </p:nvSpPr>
          <p:spPr bwMode="auto">
            <a:xfrm>
              <a:off x="5065" y="5789"/>
              <a:ext cx="83"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261" name="Oval 189"/>
            <p:cNvSpPr>
              <a:spLocks noChangeArrowheads="1"/>
            </p:cNvSpPr>
            <p:nvPr/>
          </p:nvSpPr>
          <p:spPr bwMode="auto">
            <a:xfrm>
              <a:off x="5065" y="5789"/>
              <a:ext cx="83" cy="83"/>
            </a:xfrm>
            <a:prstGeom prst="ellipse">
              <a:avLst/>
            </a:prstGeom>
            <a:noFill/>
            <a:ln w="10795">
              <a:solidFill>
                <a:srgbClr val="000000"/>
              </a:solidFill>
              <a:round/>
              <a:headEnd/>
              <a:tailEnd/>
            </a:ln>
          </p:spPr>
          <p:txBody>
            <a:bodyPr/>
            <a:lstStyle/>
            <a:p>
              <a:endParaRPr lang="ru-RU"/>
            </a:p>
          </p:txBody>
        </p:sp>
        <p:sp>
          <p:nvSpPr>
            <p:cNvPr id="643262" name="Line 190"/>
            <p:cNvSpPr>
              <a:spLocks noChangeShapeType="1"/>
            </p:cNvSpPr>
            <p:nvPr/>
          </p:nvSpPr>
          <p:spPr bwMode="auto">
            <a:xfrm flipH="1">
              <a:off x="5131" y="5690"/>
              <a:ext cx="83" cy="132"/>
            </a:xfrm>
            <a:prstGeom prst="line">
              <a:avLst/>
            </a:prstGeom>
            <a:noFill/>
            <a:ln w="10795">
              <a:solidFill>
                <a:srgbClr val="000000"/>
              </a:solidFill>
              <a:round/>
              <a:headEnd/>
              <a:tailEnd/>
            </a:ln>
          </p:spPr>
          <p:txBody>
            <a:bodyPr/>
            <a:lstStyle/>
            <a:p>
              <a:endParaRPr lang="ru-RU"/>
            </a:p>
          </p:txBody>
        </p:sp>
        <p:sp>
          <p:nvSpPr>
            <p:cNvPr id="643263" name="Freeform 191"/>
            <p:cNvSpPr>
              <a:spLocks/>
            </p:cNvSpPr>
            <p:nvPr/>
          </p:nvSpPr>
          <p:spPr bwMode="auto">
            <a:xfrm>
              <a:off x="5115" y="5674"/>
              <a:ext cx="99" cy="132"/>
            </a:xfrm>
            <a:custGeom>
              <a:avLst/>
              <a:gdLst/>
              <a:ahLst/>
              <a:cxnLst>
                <a:cxn ang="0">
                  <a:pos x="0" y="8"/>
                </a:cxn>
                <a:cxn ang="0">
                  <a:pos x="5" y="0"/>
                </a:cxn>
                <a:cxn ang="0">
                  <a:pos x="6" y="1"/>
                </a:cxn>
              </a:cxnLst>
              <a:rect l="0" t="0" r="r" b="b"/>
              <a:pathLst>
                <a:path w="6" h="8">
                  <a:moveTo>
                    <a:pt x="0" y="8"/>
                  </a:moveTo>
                  <a:lnTo>
                    <a:pt x="5" y="0"/>
                  </a:lnTo>
                  <a:lnTo>
                    <a:pt x="6" y="1"/>
                  </a:lnTo>
                </a:path>
              </a:pathLst>
            </a:custGeom>
            <a:noFill/>
            <a:ln w="10795">
              <a:solidFill>
                <a:srgbClr val="000000"/>
              </a:solidFill>
              <a:prstDash val="solid"/>
              <a:round/>
              <a:headEnd/>
              <a:tailEnd/>
            </a:ln>
          </p:spPr>
          <p:txBody>
            <a:bodyPr/>
            <a:lstStyle/>
            <a:p>
              <a:endParaRPr lang="ru-RU"/>
            </a:p>
          </p:txBody>
        </p:sp>
        <p:sp>
          <p:nvSpPr>
            <p:cNvPr id="643264" name="Oval 192"/>
            <p:cNvSpPr>
              <a:spLocks noChangeArrowheads="1"/>
            </p:cNvSpPr>
            <p:nvPr/>
          </p:nvSpPr>
          <p:spPr bwMode="auto">
            <a:xfrm>
              <a:off x="8224" y="6119"/>
              <a:ext cx="83"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265" name="Oval 193"/>
            <p:cNvSpPr>
              <a:spLocks noChangeArrowheads="1"/>
            </p:cNvSpPr>
            <p:nvPr/>
          </p:nvSpPr>
          <p:spPr bwMode="auto">
            <a:xfrm>
              <a:off x="8224" y="6119"/>
              <a:ext cx="83" cy="83"/>
            </a:xfrm>
            <a:prstGeom prst="ellipse">
              <a:avLst/>
            </a:prstGeom>
            <a:noFill/>
            <a:ln w="10795">
              <a:solidFill>
                <a:srgbClr val="000000"/>
              </a:solidFill>
              <a:round/>
              <a:headEnd/>
              <a:tailEnd/>
            </a:ln>
          </p:spPr>
          <p:txBody>
            <a:bodyPr/>
            <a:lstStyle/>
            <a:p>
              <a:endParaRPr lang="ru-RU"/>
            </a:p>
          </p:txBody>
        </p:sp>
        <p:sp>
          <p:nvSpPr>
            <p:cNvPr id="643266" name="Line 194"/>
            <p:cNvSpPr>
              <a:spLocks noChangeShapeType="1"/>
            </p:cNvSpPr>
            <p:nvPr/>
          </p:nvSpPr>
          <p:spPr bwMode="auto">
            <a:xfrm flipH="1">
              <a:off x="8290" y="6070"/>
              <a:ext cx="83" cy="82"/>
            </a:xfrm>
            <a:prstGeom prst="line">
              <a:avLst/>
            </a:prstGeom>
            <a:noFill/>
            <a:ln w="10795">
              <a:solidFill>
                <a:srgbClr val="000000"/>
              </a:solidFill>
              <a:round/>
              <a:headEnd/>
              <a:tailEnd/>
            </a:ln>
          </p:spPr>
          <p:txBody>
            <a:bodyPr/>
            <a:lstStyle/>
            <a:p>
              <a:endParaRPr lang="ru-RU"/>
            </a:p>
          </p:txBody>
        </p:sp>
        <p:sp>
          <p:nvSpPr>
            <p:cNvPr id="643267" name="Freeform 195"/>
            <p:cNvSpPr>
              <a:spLocks/>
            </p:cNvSpPr>
            <p:nvPr/>
          </p:nvSpPr>
          <p:spPr bwMode="auto">
            <a:xfrm>
              <a:off x="8274" y="6053"/>
              <a:ext cx="99" cy="99"/>
            </a:xfrm>
            <a:custGeom>
              <a:avLst/>
              <a:gdLst/>
              <a:ahLst/>
              <a:cxnLst>
                <a:cxn ang="0">
                  <a:pos x="0" y="6"/>
                </a:cxn>
                <a:cxn ang="0">
                  <a:pos x="5" y="0"/>
                </a:cxn>
                <a:cxn ang="0">
                  <a:pos x="6" y="1"/>
                </a:cxn>
              </a:cxnLst>
              <a:rect l="0" t="0" r="r" b="b"/>
              <a:pathLst>
                <a:path w="6" h="6">
                  <a:moveTo>
                    <a:pt x="0" y="6"/>
                  </a:moveTo>
                  <a:lnTo>
                    <a:pt x="5" y="0"/>
                  </a:lnTo>
                  <a:lnTo>
                    <a:pt x="6" y="1"/>
                  </a:lnTo>
                </a:path>
              </a:pathLst>
            </a:custGeom>
            <a:noFill/>
            <a:ln w="10795">
              <a:solidFill>
                <a:srgbClr val="000000"/>
              </a:solidFill>
              <a:prstDash val="solid"/>
              <a:round/>
              <a:headEnd/>
              <a:tailEnd/>
            </a:ln>
          </p:spPr>
          <p:txBody>
            <a:bodyPr/>
            <a:lstStyle/>
            <a:p>
              <a:endParaRPr lang="ru-RU"/>
            </a:p>
          </p:txBody>
        </p:sp>
        <p:sp>
          <p:nvSpPr>
            <p:cNvPr id="643268" name="Oval 196"/>
            <p:cNvSpPr>
              <a:spLocks noChangeArrowheads="1"/>
            </p:cNvSpPr>
            <p:nvPr/>
          </p:nvSpPr>
          <p:spPr bwMode="auto">
            <a:xfrm>
              <a:off x="2651" y="6367"/>
              <a:ext cx="181" cy="182"/>
            </a:xfrm>
            <a:prstGeom prst="ellipse">
              <a:avLst/>
            </a:prstGeom>
            <a:solidFill>
              <a:srgbClr val="33CCCC"/>
            </a:solidFill>
            <a:ln w="9525">
              <a:noFill/>
              <a:round/>
              <a:headEnd/>
              <a:tailEnd/>
            </a:ln>
          </p:spPr>
          <p:txBody>
            <a:bodyPr/>
            <a:lstStyle/>
            <a:p>
              <a:endParaRPr lang="ru-RU"/>
            </a:p>
          </p:txBody>
        </p:sp>
        <p:sp>
          <p:nvSpPr>
            <p:cNvPr id="643269" name="Oval 197"/>
            <p:cNvSpPr>
              <a:spLocks noChangeArrowheads="1"/>
            </p:cNvSpPr>
            <p:nvPr/>
          </p:nvSpPr>
          <p:spPr bwMode="auto">
            <a:xfrm>
              <a:off x="2651" y="6367"/>
              <a:ext cx="181" cy="182"/>
            </a:xfrm>
            <a:prstGeom prst="ellipse">
              <a:avLst/>
            </a:prstGeom>
            <a:noFill/>
            <a:ln w="10795">
              <a:solidFill>
                <a:srgbClr val="000000"/>
              </a:solidFill>
              <a:round/>
              <a:headEnd/>
              <a:tailEnd/>
            </a:ln>
          </p:spPr>
          <p:txBody>
            <a:bodyPr/>
            <a:lstStyle/>
            <a:p>
              <a:endParaRPr lang="ru-RU"/>
            </a:p>
          </p:txBody>
        </p:sp>
        <p:sp>
          <p:nvSpPr>
            <p:cNvPr id="643270" name="Line 198"/>
            <p:cNvSpPr>
              <a:spLocks noChangeShapeType="1"/>
            </p:cNvSpPr>
            <p:nvPr/>
          </p:nvSpPr>
          <p:spPr bwMode="auto">
            <a:xfrm flipV="1">
              <a:off x="2651" y="6565"/>
              <a:ext cx="66" cy="198"/>
            </a:xfrm>
            <a:prstGeom prst="line">
              <a:avLst/>
            </a:prstGeom>
            <a:noFill/>
            <a:ln w="10795">
              <a:solidFill>
                <a:srgbClr val="000000"/>
              </a:solidFill>
              <a:round/>
              <a:headEnd/>
              <a:tailEnd/>
            </a:ln>
          </p:spPr>
          <p:txBody>
            <a:bodyPr/>
            <a:lstStyle/>
            <a:p>
              <a:endParaRPr lang="ru-RU"/>
            </a:p>
          </p:txBody>
        </p:sp>
        <p:sp>
          <p:nvSpPr>
            <p:cNvPr id="643271" name="Freeform 199"/>
            <p:cNvSpPr>
              <a:spLocks/>
            </p:cNvSpPr>
            <p:nvPr/>
          </p:nvSpPr>
          <p:spPr bwMode="auto">
            <a:xfrm>
              <a:off x="2651" y="6565"/>
              <a:ext cx="82" cy="215"/>
            </a:xfrm>
            <a:custGeom>
              <a:avLst/>
              <a:gdLst/>
              <a:ahLst/>
              <a:cxnLst>
                <a:cxn ang="0">
                  <a:pos x="5" y="0"/>
                </a:cxn>
                <a:cxn ang="0">
                  <a:pos x="1" y="13"/>
                </a:cxn>
                <a:cxn ang="0">
                  <a:pos x="0" y="12"/>
                </a:cxn>
              </a:cxnLst>
              <a:rect l="0" t="0" r="r" b="b"/>
              <a:pathLst>
                <a:path w="5" h="13">
                  <a:moveTo>
                    <a:pt x="5" y="0"/>
                  </a:moveTo>
                  <a:lnTo>
                    <a:pt x="1" y="13"/>
                  </a:lnTo>
                  <a:lnTo>
                    <a:pt x="0" y="12"/>
                  </a:lnTo>
                </a:path>
              </a:pathLst>
            </a:custGeom>
            <a:noFill/>
            <a:ln w="10795">
              <a:solidFill>
                <a:srgbClr val="000000"/>
              </a:solidFill>
              <a:prstDash val="solid"/>
              <a:round/>
              <a:headEnd/>
              <a:tailEnd/>
            </a:ln>
          </p:spPr>
          <p:txBody>
            <a:bodyPr/>
            <a:lstStyle/>
            <a:p>
              <a:endParaRPr lang="ru-RU"/>
            </a:p>
          </p:txBody>
        </p:sp>
        <p:sp>
          <p:nvSpPr>
            <p:cNvPr id="643272" name="Line 200"/>
            <p:cNvSpPr>
              <a:spLocks noChangeShapeType="1"/>
            </p:cNvSpPr>
            <p:nvPr/>
          </p:nvSpPr>
          <p:spPr bwMode="auto">
            <a:xfrm>
              <a:off x="2518" y="6268"/>
              <a:ext cx="166" cy="132"/>
            </a:xfrm>
            <a:prstGeom prst="line">
              <a:avLst/>
            </a:prstGeom>
            <a:noFill/>
            <a:ln w="10795">
              <a:solidFill>
                <a:srgbClr val="000000"/>
              </a:solidFill>
              <a:round/>
              <a:headEnd/>
              <a:tailEnd/>
            </a:ln>
          </p:spPr>
          <p:txBody>
            <a:bodyPr/>
            <a:lstStyle/>
            <a:p>
              <a:endParaRPr lang="ru-RU"/>
            </a:p>
          </p:txBody>
        </p:sp>
        <p:sp>
          <p:nvSpPr>
            <p:cNvPr id="643273" name="Freeform 201"/>
            <p:cNvSpPr>
              <a:spLocks/>
            </p:cNvSpPr>
            <p:nvPr/>
          </p:nvSpPr>
          <p:spPr bwMode="auto">
            <a:xfrm>
              <a:off x="2502" y="6268"/>
              <a:ext cx="165" cy="149"/>
            </a:xfrm>
            <a:custGeom>
              <a:avLst/>
              <a:gdLst/>
              <a:ahLst/>
              <a:cxnLst>
                <a:cxn ang="0">
                  <a:pos x="10" y="9"/>
                </a:cxn>
                <a:cxn ang="0">
                  <a:pos x="0" y="1"/>
                </a:cxn>
                <a:cxn ang="0">
                  <a:pos x="1" y="0"/>
                </a:cxn>
              </a:cxnLst>
              <a:rect l="0" t="0" r="r" b="b"/>
              <a:pathLst>
                <a:path w="10" h="9">
                  <a:moveTo>
                    <a:pt x="10" y="9"/>
                  </a:moveTo>
                  <a:lnTo>
                    <a:pt x="0" y="1"/>
                  </a:lnTo>
                  <a:lnTo>
                    <a:pt x="1" y="0"/>
                  </a:lnTo>
                </a:path>
              </a:pathLst>
            </a:custGeom>
            <a:solidFill>
              <a:srgbClr val="33CCCC"/>
            </a:solidFill>
            <a:ln w="10795">
              <a:solidFill>
                <a:srgbClr val="000000"/>
              </a:solidFill>
              <a:prstDash val="solid"/>
              <a:round/>
              <a:headEnd/>
              <a:tailEnd/>
            </a:ln>
          </p:spPr>
          <p:txBody>
            <a:bodyPr/>
            <a:lstStyle/>
            <a:p>
              <a:endParaRPr lang="ru-RU"/>
            </a:p>
          </p:txBody>
        </p:sp>
        <p:sp>
          <p:nvSpPr>
            <p:cNvPr id="643274" name="Freeform 202"/>
            <p:cNvSpPr>
              <a:spLocks/>
            </p:cNvSpPr>
            <p:nvPr/>
          </p:nvSpPr>
          <p:spPr bwMode="auto">
            <a:xfrm>
              <a:off x="2832" y="6384"/>
              <a:ext cx="265" cy="82"/>
            </a:xfrm>
            <a:custGeom>
              <a:avLst/>
              <a:gdLst/>
              <a:ahLst/>
              <a:cxnLst>
                <a:cxn ang="0">
                  <a:pos x="0" y="82"/>
                </a:cxn>
                <a:cxn ang="0">
                  <a:pos x="0" y="49"/>
                </a:cxn>
                <a:cxn ang="0">
                  <a:pos x="265" y="0"/>
                </a:cxn>
                <a:cxn ang="0">
                  <a:pos x="265" y="16"/>
                </a:cxn>
                <a:cxn ang="0">
                  <a:pos x="0" y="82"/>
                </a:cxn>
              </a:cxnLst>
              <a:rect l="0" t="0" r="r" b="b"/>
              <a:pathLst>
                <a:path w="265" h="82">
                  <a:moveTo>
                    <a:pt x="0" y="82"/>
                  </a:moveTo>
                  <a:lnTo>
                    <a:pt x="0" y="49"/>
                  </a:lnTo>
                  <a:lnTo>
                    <a:pt x="265" y="0"/>
                  </a:lnTo>
                  <a:lnTo>
                    <a:pt x="265" y="16"/>
                  </a:lnTo>
                  <a:lnTo>
                    <a:pt x="0" y="82"/>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275" name="Freeform 203"/>
            <p:cNvSpPr>
              <a:spLocks/>
            </p:cNvSpPr>
            <p:nvPr/>
          </p:nvSpPr>
          <p:spPr bwMode="auto">
            <a:xfrm>
              <a:off x="2832" y="6450"/>
              <a:ext cx="17" cy="1"/>
            </a:xfrm>
            <a:custGeom>
              <a:avLst/>
              <a:gdLst/>
              <a:ahLst/>
              <a:cxnLst>
                <a:cxn ang="0">
                  <a:pos x="1" y="0"/>
                </a:cxn>
                <a:cxn ang="0">
                  <a:pos x="0" y="0"/>
                </a:cxn>
                <a:cxn ang="0">
                  <a:pos x="1" y="0"/>
                </a:cxn>
              </a:cxnLst>
              <a:rect l="0" t="0" r="r" b="b"/>
              <a:pathLst>
                <a:path w="1">
                  <a:moveTo>
                    <a:pt x="1" y="0"/>
                  </a:moveTo>
                  <a:lnTo>
                    <a:pt x="0" y="0"/>
                  </a:lnTo>
                  <a:lnTo>
                    <a:pt x="1" y="0"/>
                  </a:lnTo>
                </a:path>
              </a:pathLst>
            </a:custGeom>
            <a:noFill/>
            <a:ln w="10795">
              <a:solidFill>
                <a:srgbClr val="000000"/>
              </a:solidFill>
              <a:prstDash val="solid"/>
              <a:round/>
              <a:headEnd/>
              <a:tailEnd/>
            </a:ln>
          </p:spPr>
          <p:txBody>
            <a:bodyPr/>
            <a:lstStyle/>
            <a:p>
              <a:endParaRPr lang="ru-RU"/>
            </a:p>
          </p:txBody>
        </p:sp>
        <p:sp>
          <p:nvSpPr>
            <p:cNvPr id="643276" name="Line 204"/>
            <p:cNvSpPr>
              <a:spLocks noChangeShapeType="1"/>
            </p:cNvSpPr>
            <p:nvPr/>
          </p:nvSpPr>
          <p:spPr bwMode="auto">
            <a:xfrm flipH="1">
              <a:off x="2832" y="6400"/>
              <a:ext cx="265" cy="66"/>
            </a:xfrm>
            <a:prstGeom prst="line">
              <a:avLst/>
            </a:prstGeom>
            <a:noFill/>
            <a:ln w="10795">
              <a:solidFill>
                <a:srgbClr val="000000"/>
              </a:solidFill>
              <a:round/>
              <a:headEnd/>
              <a:tailEnd/>
            </a:ln>
          </p:spPr>
          <p:txBody>
            <a:bodyPr/>
            <a:lstStyle/>
            <a:p>
              <a:endParaRPr lang="ru-RU"/>
            </a:p>
          </p:txBody>
        </p:sp>
        <p:sp>
          <p:nvSpPr>
            <p:cNvPr id="643277" name="Freeform 205"/>
            <p:cNvSpPr>
              <a:spLocks/>
            </p:cNvSpPr>
            <p:nvPr/>
          </p:nvSpPr>
          <p:spPr bwMode="auto">
            <a:xfrm>
              <a:off x="2832" y="6450"/>
              <a:ext cx="17" cy="1"/>
            </a:xfrm>
            <a:custGeom>
              <a:avLst/>
              <a:gdLst/>
              <a:ahLst/>
              <a:cxnLst>
                <a:cxn ang="0">
                  <a:pos x="1" y="0"/>
                </a:cxn>
                <a:cxn ang="0">
                  <a:pos x="0" y="0"/>
                </a:cxn>
                <a:cxn ang="0">
                  <a:pos x="1" y="0"/>
                </a:cxn>
              </a:cxnLst>
              <a:rect l="0" t="0" r="r" b="b"/>
              <a:pathLst>
                <a:path w="1">
                  <a:moveTo>
                    <a:pt x="1" y="0"/>
                  </a:moveTo>
                  <a:lnTo>
                    <a:pt x="0" y="0"/>
                  </a:lnTo>
                  <a:lnTo>
                    <a:pt x="1" y="0"/>
                  </a:lnTo>
                </a:path>
              </a:pathLst>
            </a:custGeom>
            <a:noFill/>
            <a:ln w="10795">
              <a:solidFill>
                <a:srgbClr val="000000"/>
              </a:solidFill>
              <a:prstDash val="solid"/>
              <a:round/>
              <a:headEnd/>
              <a:tailEnd/>
            </a:ln>
          </p:spPr>
          <p:txBody>
            <a:bodyPr/>
            <a:lstStyle/>
            <a:p>
              <a:endParaRPr lang="ru-RU"/>
            </a:p>
          </p:txBody>
        </p:sp>
        <p:sp>
          <p:nvSpPr>
            <p:cNvPr id="643278" name="Freeform 206"/>
            <p:cNvSpPr>
              <a:spLocks/>
            </p:cNvSpPr>
            <p:nvPr/>
          </p:nvSpPr>
          <p:spPr bwMode="auto">
            <a:xfrm>
              <a:off x="2832" y="6384"/>
              <a:ext cx="265" cy="49"/>
            </a:xfrm>
            <a:custGeom>
              <a:avLst/>
              <a:gdLst/>
              <a:ahLst/>
              <a:cxnLst>
                <a:cxn ang="0">
                  <a:pos x="0" y="3"/>
                </a:cxn>
                <a:cxn ang="0">
                  <a:pos x="16" y="0"/>
                </a:cxn>
                <a:cxn ang="0">
                  <a:pos x="16" y="1"/>
                </a:cxn>
              </a:cxnLst>
              <a:rect l="0" t="0" r="r" b="b"/>
              <a:pathLst>
                <a:path w="16" h="3">
                  <a:moveTo>
                    <a:pt x="0" y="3"/>
                  </a:moveTo>
                  <a:lnTo>
                    <a:pt x="16" y="0"/>
                  </a:lnTo>
                  <a:lnTo>
                    <a:pt x="16" y="1"/>
                  </a:lnTo>
                </a:path>
              </a:pathLst>
            </a:custGeom>
            <a:solidFill>
              <a:srgbClr val="33CCCC"/>
            </a:solidFill>
            <a:ln w="10795">
              <a:solidFill>
                <a:srgbClr val="000000"/>
              </a:solidFill>
              <a:prstDash val="solid"/>
              <a:round/>
              <a:headEnd/>
              <a:tailEnd/>
            </a:ln>
          </p:spPr>
          <p:txBody>
            <a:bodyPr/>
            <a:lstStyle/>
            <a:p>
              <a:endParaRPr lang="ru-RU"/>
            </a:p>
          </p:txBody>
        </p:sp>
        <p:sp>
          <p:nvSpPr>
            <p:cNvPr id="643279" name="Oval 207"/>
            <p:cNvSpPr>
              <a:spLocks noChangeArrowheads="1"/>
            </p:cNvSpPr>
            <p:nvPr/>
          </p:nvSpPr>
          <p:spPr bwMode="auto">
            <a:xfrm>
              <a:off x="4354" y="5822"/>
              <a:ext cx="83"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280" name="Oval 208"/>
            <p:cNvSpPr>
              <a:spLocks noChangeArrowheads="1"/>
            </p:cNvSpPr>
            <p:nvPr/>
          </p:nvSpPr>
          <p:spPr bwMode="auto">
            <a:xfrm>
              <a:off x="4354" y="5822"/>
              <a:ext cx="83" cy="83"/>
            </a:xfrm>
            <a:prstGeom prst="ellipse">
              <a:avLst/>
            </a:prstGeom>
            <a:solidFill>
              <a:srgbClr val="FF0000"/>
            </a:solidFill>
            <a:ln w="10795">
              <a:solidFill>
                <a:srgbClr val="000000"/>
              </a:solidFill>
              <a:round/>
              <a:headEnd/>
              <a:tailEnd/>
            </a:ln>
          </p:spPr>
          <p:txBody>
            <a:bodyPr/>
            <a:lstStyle/>
            <a:p>
              <a:endParaRPr lang="ru-RU"/>
            </a:p>
          </p:txBody>
        </p:sp>
        <p:sp>
          <p:nvSpPr>
            <p:cNvPr id="643281" name="Line 209"/>
            <p:cNvSpPr>
              <a:spLocks noChangeShapeType="1"/>
            </p:cNvSpPr>
            <p:nvPr/>
          </p:nvSpPr>
          <p:spPr bwMode="auto">
            <a:xfrm flipV="1">
              <a:off x="4321" y="5872"/>
              <a:ext cx="50" cy="66"/>
            </a:xfrm>
            <a:prstGeom prst="line">
              <a:avLst/>
            </a:prstGeom>
            <a:noFill/>
            <a:ln w="10795">
              <a:solidFill>
                <a:srgbClr val="000000"/>
              </a:solidFill>
              <a:round/>
              <a:headEnd/>
              <a:tailEnd/>
            </a:ln>
          </p:spPr>
          <p:txBody>
            <a:bodyPr/>
            <a:lstStyle/>
            <a:p>
              <a:endParaRPr lang="ru-RU"/>
            </a:p>
          </p:txBody>
        </p:sp>
        <p:sp>
          <p:nvSpPr>
            <p:cNvPr id="643282" name="Freeform 210"/>
            <p:cNvSpPr>
              <a:spLocks/>
            </p:cNvSpPr>
            <p:nvPr/>
          </p:nvSpPr>
          <p:spPr bwMode="auto">
            <a:xfrm>
              <a:off x="4321" y="5888"/>
              <a:ext cx="66" cy="66"/>
            </a:xfrm>
            <a:custGeom>
              <a:avLst/>
              <a:gdLst/>
              <a:ahLst/>
              <a:cxnLst>
                <a:cxn ang="0">
                  <a:pos x="4" y="0"/>
                </a:cxn>
                <a:cxn ang="0">
                  <a:pos x="1" y="4"/>
                </a:cxn>
                <a:cxn ang="0">
                  <a:pos x="0" y="3"/>
                </a:cxn>
              </a:cxnLst>
              <a:rect l="0" t="0" r="r" b="b"/>
              <a:pathLst>
                <a:path w="4" h="4">
                  <a:moveTo>
                    <a:pt x="4" y="0"/>
                  </a:moveTo>
                  <a:lnTo>
                    <a:pt x="1" y="4"/>
                  </a:lnTo>
                  <a:lnTo>
                    <a:pt x="0" y="3"/>
                  </a:lnTo>
                </a:path>
              </a:pathLst>
            </a:custGeom>
            <a:noFill/>
            <a:ln w="10795">
              <a:solidFill>
                <a:srgbClr val="000000"/>
              </a:solidFill>
              <a:prstDash val="solid"/>
              <a:round/>
              <a:headEnd/>
              <a:tailEnd/>
            </a:ln>
          </p:spPr>
          <p:txBody>
            <a:bodyPr/>
            <a:lstStyle/>
            <a:p>
              <a:endParaRPr lang="ru-RU"/>
            </a:p>
          </p:txBody>
        </p:sp>
        <p:sp>
          <p:nvSpPr>
            <p:cNvPr id="643283" name="Oval 211"/>
            <p:cNvSpPr>
              <a:spLocks noChangeArrowheads="1"/>
            </p:cNvSpPr>
            <p:nvPr/>
          </p:nvSpPr>
          <p:spPr bwMode="auto">
            <a:xfrm>
              <a:off x="3461" y="6086"/>
              <a:ext cx="182" cy="1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284" name="Oval 212"/>
            <p:cNvSpPr>
              <a:spLocks noChangeArrowheads="1"/>
            </p:cNvSpPr>
            <p:nvPr/>
          </p:nvSpPr>
          <p:spPr bwMode="auto">
            <a:xfrm>
              <a:off x="3461" y="6086"/>
              <a:ext cx="182" cy="182"/>
            </a:xfrm>
            <a:prstGeom prst="ellipse">
              <a:avLst/>
            </a:prstGeom>
            <a:solidFill>
              <a:srgbClr val="33CCCC"/>
            </a:solidFill>
            <a:ln w="10795">
              <a:solidFill>
                <a:srgbClr val="000000"/>
              </a:solidFill>
              <a:round/>
              <a:headEnd/>
              <a:tailEnd/>
            </a:ln>
          </p:spPr>
          <p:txBody>
            <a:bodyPr/>
            <a:lstStyle/>
            <a:p>
              <a:endParaRPr lang="ru-RU"/>
            </a:p>
          </p:txBody>
        </p:sp>
        <p:sp>
          <p:nvSpPr>
            <p:cNvPr id="643285" name="Line 213"/>
            <p:cNvSpPr>
              <a:spLocks noChangeShapeType="1"/>
            </p:cNvSpPr>
            <p:nvPr/>
          </p:nvSpPr>
          <p:spPr bwMode="auto">
            <a:xfrm flipV="1">
              <a:off x="3262" y="6218"/>
              <a:ext cx="215" cy="99"/>
            </a:xfrm>
            <a:prstGeom prst="line">
              <a:avLst/>
            </a:prstGeom>
            <a:noFill/>
            <a:ln w="10795">
              <a:solidFill>
                <a:srgbClr val="000000"/>
              </a:solidFill>
              <a:round/>
              <a:headEnd/>
              <a:tailEnd/>
            </a:ln>
          </p:spPr>
          <p:txBody>
            <a:bodyPr/>
            <a:lstStyle/>
            <a:p>
              <a:endParaRPr lang="ru-RU"/>
            </a:p>
          </p:txBody>
        </p:sp>
        <p:sp>
          <p:nvSpPr>
            <p:cNvPr id="643286" name="Freeform 214"/>
            <p:cNvSpPr>
              <a:spLocks/>
            </p:cNvSpPr>
            <p:nvPr/>
          </p:nvSpPr>
          <p:spPr bwMode="auto">
            <a:xfrm>
              <a:off x="3262" y="6235"/>
              <a:ext cx="215" cy="99"/>
            </a:xfrm>
            <a:custGeom>
              <a:avLst/>
              <a:gdLst/>
              <a:ahLst/>
              <a:cxnLst>
                <a:cxn ang="0">
                  <a:pos x="13" y="0"/>
                </a:cxn>
                <a:cxn ang="0">
                  <a:pos x="0" y="6"/>
                </a:cxn>
                <a:cxn ang="0">
                  <a:pos x="0" y="5"/>
                </a:cxn>
              </a:cxnLst>
              <a:rect l="0" t="0" r="r" b="b"/>
              <a:pathLst>
                <a:path w="13" h="6">
                  <a:moveTo>
                    <a:pt x="13" y="0"/>
                  </a:moveTo>
                  <a:lnTo>
                    <a:pt x="0" y="6"/>
                  </a:lnTo>
                  <a:lnTo>
                    <a:pt x="0" y="5"/>
                  </a:lnTo>
                </a:path>
              </a:pathLst>
            </a:custGeom>
            <a:noFill/>
            <a:ln w="10795">
              <a:solidFill>
                <a:srgbClr val="000000"/>
              </a:solidFill>
              <a:prstDash val="solid"/>
              <a:round/>
              <a:headEnd/>
              <a:tailEnd/>
            </a:ln>
          </p:spPr>
          <p:txBody>
            <a:bodyPr/>
            <a:lstStyle/>
            <a:p>
              <a:endParaRPr lang="ru-RU"/>
            </a:p>
          </p:txBody>
        </p:sp>
        <p:sp>
          <p:nvSpPr>
            <p:cNvPr id="643287" name="Line 215"/>
            <p:cNvSpPr>
              <a:spLocks noChangeShapeType="1"/>
            </p:cNvSpPr>
            <p:nvPr/>
          </p:nvSpPr>
          <p:spPr bwMode="auto">
            <a:xfrm flipH="1">
              <a:off x="3626" y="6169"/>
              <a:ext cx="182" cy="16"/>
            </a:xfrm>
            <a:prstGeom prst="line">
              <a:avLst/>
            </a:prstGeom>
            <a:noFill/>
            <a:ln w="10795">
              <a:solidFill>
                <a:srgbClr val="000000"/>
              </a:solidFill>
              <a:round/>
              <a:headEnd/>
              <a:tailEnd/>
            </a:ln>
          </p:spPr>
          <p:txBody>
            <a:bodyPr/>
            <a:lstStyle/>
            <a:p>
              <a:endParaRPr lang="ru-RU"/>
            </a:p>
          </p:txBody>
        </p:sp>
        <p:sp>
          <p:nvSpPr>
            <p:cNvPr id="643288" name="Freeform 216"/>
            <p:cNvSpPr>
              <a:spLocks/>
            </p:cNvSpPr>
            <p:nvPr/>
          </p:nvSpPr>
          <p:spPr bwMode="auto">
            <a:xfrm>
              <a:off x="3626" y="6152"/>
              <a:ext cx="182" cy="17"/>
            </a:xfrm>
            <a:custGeom>
              <a:avLst/>
              <a:gdLst/>
              <a:ahLst/>
              <a:cxnLst>
                <a:cxn ang="0">
                  <a:pos x="0" y="1"/>
                </a:cxn>
                <a:cxn ang="0">
                  <a:pos x="11" y="0"/>
                </a:cxn>
                <a:cxn ang="0">
                  <a:pos x="11" y="1"/>
                </a:cxn>
              </a:cxnLst>
              <a:rect l="0" t="0" r="r" b="b"/>
              <a:pathLst>
                <a:path w="11" h="1">
                  <a:moveTo>
                    <a:pt x="0" y="1"/>
                  </a:moveTo>
                  <a:lnTo>
                    <a:pt x="11" y="0"/>
                  </a:lnTo>
                  <a:lnTo>
                    <a:pt x="11" y="1"/>
                  </a:lnTo>
                </a:path>
              </a:pathLst>
            </a:custGeom>
            <a:solidFill>
              <a:srgbClr val="33CCCC"/>
            </a:solidFill>
            <a:ln w="10795">
              <a:solidFill>
                <a:srgbClr val="000000"/>
              </a:solidFill>
              <a:prstDash val="solid"/>
              <a:round/>
              <a:headEnd/>
              <a:tailEnd/>
            </a:ln>
          </p:spPr>
          <p:txBody>
            <a:bodyPr/>
            <a:lstStyle/>
            <a:p>
              <a:endParaRPr lang="ru-RU"/>
            </a:p>
          </p:txBody>
        </p:sp>
        <p:sp>
          <p:nvSpPr>
            <p:cNvPr id="643289" name="Oval 217"/>
            <p:cNvSpPr>
              <a:spLocks noChangeArrowheads="1"/>
            </p:cNvSpPr>
            <p:nvPr/>
          </p:nvSpPr>
          <p:spPr bwMode="auto">
            <a:xfrm>
              <a:off x="5065" y="5244"/>
              <a:ext cx="83"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290" name="Oval 218"/>
            <p:cNvSpPr>
              <a:spLocks noChangeArrowheads="1"/>
            </p:cNvSpPr>
            <p:nvPr/>
          </p:nvSpPr>
          <p:spPr bwMode="auto">
            <a:xfrm>
              <a:off x="5065" y="5244"/>
              <a:ext cx="83" cy="83"/>
            </a:xfrm>
            <a:prstGeom prst="ellipse">
              <a:avLst/>
            </a:prstGeom>
            <a:solidFill>
              <a:srgbClr val="FF0000"/>
            </a:solidFill>
            <a:ln w="10795">
              <a:solidFill>
                <a:srgbClr val="000000"/>
              </a:solidFill>
              <a:round/>
              <a:headEnd/>
              <a:tailEnd/>
            </a:ln>
          </p:spPr>
          <p:txBody>
            <a:bodyPr/>
            <a:lstStyle/>
            <a:p>
              <a:endParaRPr lang="ru-RU"/>
            </a:p>
          </p:txBody>
        </p:sp>
        <p:sp>
          <p:nvSpPr>
            <p:cNvPr id="643291" name="Freeform 219"/>
            <p:cNvSpPr>
              <a:spLocks/>
            </p:cNvSpPr>
            <p:nvPr/>
          </p:nvSpPr>
          <p:spPr bwMode="auto">
            <a:xfrm>
              <a:off x="5115" y="5327"/>
              <a:ext cx="99" cy="214"/>
            </a:xfrm>
            <a:custGeom>
              <a:avLst/>
              <a:gdLst/>
              <a:ahLst/>
              <a:cxnLst>
                <a:cxn ang="0">
                  <a:pos x="0" y="0"/>
                </a:cxn>
                <a:cxn ang="0">
                  <a:pos x="33" y="0"/>
                </a:cxn>
                <a:cxn ang="0">
                  <a:pos x="99" y="214"/>
                </a:cxn>
                <a:cxn ang="0">
                  <a:pos x="82" y="214"/>
                </a:cxn>
                <a:cxn ang="0">
                  <a:pos x="0" y="0"/>
                </a:cxn>
              </a:cxnLst>
              <a:rect l="0" t="0" r="r" b="b"/>
              <a:pathLst>
                <a:path w="99" h="214">
                  <a:moveTo>
                    <a:pt x="0" y="0"/>
                  </a:moveTo>
                  <a:lnTo>
                    <a:pt x="33" y="0"/>
                  </a:lnTo>
                  <a:lnTo>
                    <a:pt x="99" y="214"/>
                  </a:lnTo>
                  <a:lnTo>
                    <a:pt x="82" y="214"/>
                  </a:lnTo>
                  <a:lnTo>
                    <a:pt x="0"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292" name="Freeform 220"/>
            <p:cNvSpPr>
              <a:spLocks/>
            </p:cNvSpPr>
            <p:nvPr/>
          </p:nvSpPr>
          <p:spPr bwMode="auto">
            <a:xfrm>
              <a:off x="5131" y="5327"/>
              <a:ext cx="1" cy="16"/>
            </a:xfrm>
            <a:custGeom>
              <a:avLst/>
              <a:gdLst/>
              <a:ahLst/>
              <a:cxnLst>
                <a:cxn ang="0">
                  <a:pos x="0" y="1"/>
                </a:cxn>
                <a:cxn ang="0">
                  <a:pos x="0" y="0"/>
                </a:cxn>
                <a:cxn ang="0">
                  <a:pos x="0" y="1"/>
                </a:cxn>
              </a:cxnLst>
              <a:rect l="0" t="0" r="r" b="b"/>
              <a:pathLst>
                <a:path h="1">
                  <a:moveTo>
                    <a:pt x="0" y="1"/>
                  </a:moveTo>
                  <a:lnTo>
                    <a:pt x="0" y="0"/>
                  </a:lnTo>
                  <a:lnTo>
                    <a:pt x="0" y="1"/>
                  </a:lnTo>
                </a:path>
              </a:pathLst>
            </a:custGeom>
            <a:noFill/>
            <a:ln w="10795">
              <a:solidFill>
                <a:srgbClr val="000000"/>
              </a:solidFill>
              <a:prstDash val="solid"/>
              <a:round/>
              <a:headEnd/>
              <a:tailEnd/>
            </a:ln>
          </p:spPr>
          <p:txBody>
            <a:bodyPr/>
            <a:lstStyle/>
            <a:p>
              <a:endParaRPr lang="ru-RU"/>
            </a:p>
          </p:txBody>
        </p:sp>
        <p:sp>
          <p:nvSpPr>
            <p:cNvPr id="643293" name="Line 221"/>
            <p:cNvSpPr>
              <a:spLocks noChangeShapeType="1"/>
            </p:cNvSpPr>
            <p:nvPr/>
          </p:nvSpPr>
          <p:spPr bwMode="auto">
            <a:xfrm flipH="1" flipV="1">
              <a:off x="5115" y="5327"/>
              <a:ext cx="82" cy="214"/>
            </a:xfrm>
            <a:prstGeom prst="line">
              <a:avLst/>
            </a:prstGeom>
            <a:noFill/>
            <a:ln w="10795">
              <a:solidFill>
                <a:srgbClr val="000000"/>
              </a:solidFill>
              <a:round/>
              <a:headEnd/>
              <a:tailEnd/>
            </a:ln>
          </p:spPr>
          <p:txBody>
            <a:bodyPr/>
            <a:lstStyle/>
            <a:p>
              <a:endParaRPr lang="ru-RU"/>
            </a:p>
          </p:txBody>
        </p:sp>
        <p:sp>
          <p:nvSpPr>
            <p:cNvPr id="643294" name="Freeform 222"/>
            <p:cNvSpPr>
              <a:spLocks/>
            </p:cNvSpPr>
            <p:nvPr/>
          </p:nvSpPr>
          <p:spPr bwMode="auto">
            <a:xfrm>
              <a:off x="5131" y="5327"/>
              <a:ext cx="1" cy="16"/>
            </a:xfrm>
            <a:custGeom>
              <a:avLst/>
              <a:gdLst/>
              <a:ahLst/>
              <a:cxnLst>
                <a:cxn ang="0">
                  <a:pos x="0" y="1"/>
                </a:cxn>
                <a:cxn ang="0">
                  <a:pos x="0" y="0"/>
                </a:cxn>
                <a:cxn ang="0">
                  <a:pos x="0" y="1"/>
                </a:cxn>
              </a:cxnLst>
              <a:rect l="0" t="0" r="r" b="b"/>
              <a:pathLst>
                <a:path h="1">
                  <a:moveTo>
                    <a:pt x="0" y="1"/>
                  </a:moveTo>
                  <a:lnTo>
                    <a:pt x="0" y="0"/>
                  </a:lnTo>
                  <a:lnTo>
                    <a:pt x="0" y="1"/>
                  </a:lnTo>
                </a:path>
              </a:pathLst>
            </a:custGeom>
            <a:noFill/>
            <a:ln w="10795">
              <a:solidFill>
                <a:srgbClr val="000000"/>
              </a:solidFill>
              <a:prstDash val="solid"/>
              <a:round/>
              <a:headEnd/>
              <a:tailEnd/>
            </a:ln>
          </p:spPr>
          <p:txBody>
            <a:bodyPr/>
            <a:lstStyle/>
            <a:p>
              <a:endParaRPr lang="ru-RU"/>
            </a:p>
          </p:txBody>
        </p:sp>
        <p:sp>
          <p:nvSpPr>
            <p:cNvPr id="643295" name="Freeform 223"/>
            <p:cNvSpPr>
              <a:spLocks/>
            </p:cNvSpPr>
            <p:nvPr/>
          </p:nvSpPr>
          <p:spPr bwMode="auto">
            <a:xfrm>
              <a:off x="5148" y="5327"/>
              <a:ext cx="66" cy="214"/>
            </a:xfrm>
            <a:custGeom>
              <a:avLst/>
              <a:gdLst/>
              <a:ahLst/>
              <a:cxnLst>
                <a:cxn ang="0">
                  <a:pos x="0" y="0"/>
                </a:cxn>
                <a:cxn ang="0">
                  <a:pos x="4" y="13"/>
                </a:cxn>
                <a:cxn ang="0">
                  <a:pos x="3" y="13"/>
                </a:cxn>
              </a:cxnLst>
              <a:rect l="0" t="0" r="r" b="b"/>
              <a:pathLst>
                <a:path w="4" h="13">
                  <a:moveTo>
                    <a:pt x="0" y="0"/>
                  </a:moveTo>
                  <a:lnTo>
                    <a:pt x="4" y="13"/>
                  </a:lnTo>
                  <a:lnTo>
                    <a:pt x="3" y="13"/>
                  </a:lnTo>
                </a:path>
              </a:pathLst>
            </a:custGeom>
            <a:solidFill>
              <a:srgbClr val="33CCCC"/>
            </a:solidFill>
            <a:ln w="10795">
              <a:solidFill>
                <a:srgbClr val="000000"/>
              </a:solidFill>
              <a:prstDash val="solid"/>
              <a:round/>
              <a:headEnd/>
              <a:tailEnd/>
            </a:ln>
          </p:spPr>
          <p:txBody>
            <a:bodyPr/>
            <a:lstStyle/>
            <a:p>
              <a:endParaRPr lang="ru-RU"/>
            </a:p>
          </p:txBody>
        </p:sp>
        <p:sp>
          <p:nvSpPr>
            <p:cNvPr id="643296" name="Oval 224"/>
            <p:cNvSpPr>
              <a:spLocks noChangeArrowheads="1"/>
            </p:cNvSpPr>
            <p:nvPr/>
          </p:nvSpPr>
          <p:spPr bwMode="auto">
            <a:xfrm>
              <a:off x="2601" y="6763"/>
              <a:ext cx="83"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297" name="Oval 225"/>
            <p:cNvSpPr>
              <a:spLocks noChangeArrowheads="1"/>
            </p:cNvSpPr>
            <p:nvPr/>
          </p:nvSpPr>
          <p:spPr bwMode="auto">
            <a:xfrm>
              <a:off x="2601" y="6763"/>
              <a:ext cx="83" cy="83"/>
            </a:xfrm>
            <a:prstGeom prst="ellipse">
              <a:avLst/>
            </a:prstGeom>
            <a:noFill/>
            <a:ln w="10795">
              <a:solidFill>
                <a:srgbClr val="000000"/>
              </a:solidFill>
              <a:round/>
              <a:headEnd/>
              <a:tailEnd/>
            </a:ln>
          </p:spPr>
          <p:txBody>
            <a:bodyPr/>
            <a:lstStyle/>
            <a:p>
              <a:endParaRPr lang="ru-RU"/>
            </a:p>
          </p:txBody>
        </p:sp>
        <p:sp>
          <p:nvSpPr>
            <p:cNvPr id="643298" name="Oval 226"/>
            <p:cNvSpPr>
              <a:spLocks noChangeArrowheads="1"/>
            </p:cNvSpPr>
            <p:nvPr/>
          </p:nvSpPr>
          <p:spPr bwMode="auto">
            <a:xfrm>
              <a:off x="5545" y="5574"/>
              <a:ext cx="82"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299" name="Oval 227"/>
            <p:cNvSpPr>
              <a:spLocks noChangeArrowheads="1"/>
            </p:cNvSpPr>
            <p:nvPr/>
          </p:nvSpPr>
          <p:spPr bwMode="auto">
            <a:xfrm>
              <a:off x="5545" y="5574"/>
              <a:ext cx="82" cy="83"/>
            </a:xfrm>
            <a:prstGeom prst="ellipse">
              <a:avLst/>
            </a:prstGeom>
            <a:solidFill>
              <a:srgbClr val="FF0000"/>
            </a:solidFill>
            <a:ln w="10795">
              <a:solidFill>
                <a:srgbClr val="000000"/>
              </a:solidFill>
              <a:round/>
              <a:headEnd/>
              <a:tailEnd/>
            </a:ln>
          </p:spPr>
          <p:txBody>
            <a:bodyPr/>
            <a:lstStyle/>
            <a:p>
              <a:endParaRPr lang="ru-RU"/>
            </a:p>
          </p:txBody>
        </p:sp>
        <p:sp>
          <p:nvSpPr>
            <p:cNvPr id="643300" name="Rectangle 228"/>
            <p:cNvSpPr>
              <a:spLocks noChangeArrowheads="1"/>
            </p:cNvSpPr>
            <p:nvPr/>
          </p:nvSpPr>
          <p:spPr bwMode="auto">
            <a:xfrm>
              <a:off x="5330" y="5607"/>
              <a:ext cx="215" cy="33"/>
            </a:xfrm>
            <a:prstGeom prst="rect">
              <a:avLst/>
            </a:prstGeom>
            <a:blipFill dpi="0" rotWithShape="0">
              <a:blip r:embed="rId2" cstate="print"/>
              <a:srcRect/>
              <a:tile tx="0" ty="0" sx="100000" sy="100000" flip="none" algn="tl"/>
            </a:blipFill>
            <a:ln w="9525">
              <a:noFill/>
              <a:miter lim="800000"/>
              <a:headEnd/>
              <a:tailEnd/>
            </a:ln>
          </p:spPr>
          <p:txBody>
            <a:bodyPr/>
            <a:lstStyle/>
            <a:p>
              <a:endParaRPr lang="ru-RU"/>
            </a:p>
          </p:txBody>
        </p:sp>
        <p:sp>
          <p:nvSpPr>
            <p:cNvPr id="643301" name="Line 229"/>
            <p:cNvSpPr>
              <a:spLocks noChangeShapeType="1"/>
            </p:cNvSpPr>
            <p:nvPr/>
          </p:nvSpPr>
          <p:spPr bwMode="auto">
            <a:xfrm>
              <a:off x="5330" y="5607"/>
              <a:ext cx="215" cy="1"/>
            </a:xfrm>
            <a:prstGeom prst="line">
              <a:avLst/>
            </a:prstGeom>
            <a:noFill/>
            <a:ln w="10795">
              <a:solidFill>
                <a:srgbClr val="000000"/>
              </a:solidFill>
              <a:round/>
              <a:headEnd/>
              <a:tailEnd/>
            </a:ln>
          </p:spPr>
          <p:txBody>
            <a:bodyPr/>
            <a:lstStyle/>
            <a:p>
              <a:endParaRPr lang="ru-RU"/>
            </a:p>
          </p:txBody>
        </p:sp>
        <p:sp>
          <p:nvSpPr>
            <p:cNvPr id="643302" name="Line 230"/>
            <p:cNvSpPr>
              <a:spLocks noChangeShapeType="1"/>
            </p:cNvSpPr>
            <p:nvPr/>
          </p:nvSpPr>
          <p:spPr bwMode="auto">
            <a:xfrm>
              <a:off x="5528" y="5624"/>
              <a:ext cx="1" cy="1"/>
            </a:xfrm>
            <a:prstGeom prst="line">
              <a:avLst/>
            </a:prstGeom>
            <a:noFill/>
            <a:ln w="10795">
              <a:solidFill>
                <a:srgbClr val="000000"/>
              </a:solidFill>
              <a:round/>
              <a:headEnd/>
              <a:tailEnd/>
            </a:ln>
          </p:spPr>
          <p:txBody>
            <a:bodyPr/>
            <a:lstStyle/>
            <a:p>
              <a:endParaRPr lang="ru-RU"/>
            </a:p>
          </p:txBody>
        </p:sp>
        <p:sp>
          <p:nvSpPr>
            <p:cNvPr id="643303" name="Freeform 231"/>
            <p:cNvSpPr>
              <a:spLocks/>
            </p:cNvSpPr>
            <p:nvPr/>
          </p:nvSpPr>
          <p:spPr bwMode="auto">
            <a:xfrm>
              <a:off x="5330" y="5607"/>
              <a:ext cx="215" cy="33"/>
            </a:xfrm>
            <a:custGeom>
              <a:avLst/>
              <a:gdLst/>
              <a:ahLst/>
              <a:cxnLst>
                <a:cxn ang="0">
                  <a:pos x="13" y="2"/>
                </a:cxn>
                <a:cxn ang="0">
                  <a:pos x="0" y="2"/>
                </a:cxn>
                <a:cxn ang="0">
                  <a:pos x="0" y="0"/>
                </a:cxn>
              </a:cxnLst>
              <a:rect l="0" t="0" r="r" b="b"/>
              <a:pathLst>
                <a:path w="13" h="2">
                  <a:moveTo>
                    <a:pt x="13" y="2"/>
                  </a:moveTo>
                  <a:lnTo>
                    <a:pt x="0" y="2"/>
                  </a:lnTo>
                  <a:lnTo>
                    <a:pt x="0" y="0"/>
                  </a:lnTo>
                </a:path>
              </a:pathLst>
            </a:custGeom>
            <a:solidFill>
              <a:srgbClr val="33CCCC"/>
            </a:solidFill>
            <a:ln w="10795">
              <a:solidFill>
                <a:srgbClr val="000000"/>
              </a:solidFill>
              <a:prstDash val="solid"/>
              <a:round/>
              <a:headEnd/>
              <a:tailEnd/>
            </a:ln>
          </p:spPr>
          <p:txBody>
            <a:bodyPr/>
            <a:lstStyle/>
            <a:p>
              <a:endParaRPr lang="ru-RU"/>
            </a:p>
          </p:txBody>
        </p:sp>
        <p:sp>
          <p:nvSpPr>
            <p:cNvPr id="643304" name="Oval 232"/>
            <p:cNvSpPr>
              <a:spLocks noChangeArrowheads="1"/>
            </p:cNvSpPr>
            <p:nvPr/>
          </p:nvSpPr>
          <p:spPr bwMode="auto">
            <a:xfrm>
              <a:off x="2436" y="6202"/>
              <a:ext cx="82" cy="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305" name="Oval 233"/>
            <p:cNvSpPr>
              <a:spLocks noChangeArrowheads="1"/>
            </p:cNvSpPr>
            <p:nvPr/>
          </p:nvSpPr>
          <p:spPr bwMode="auto">
            <a:xfrm>
              <a:off x="2436" y="6202"/>
              <a:ext cx="82" cy="82"/>
            </a:xfrm>
            <a:prstGeom prst="ellipse">
              <a:avLst/>
            </a:prstGeom>
            <a:solidFill>
              <a:srgbClr val="FF0000"/>
            </a:solidFill>
            <a:ln w="10795">
              <a:solidFill>
                <a:srgbClr val="000000"/>
              </a:solidFill>
              <a:round/>
              <a:headEnd/>
              <a:tailEnd/>
            </a:ln>
          </p:spPr>
          <p:txBody>
            <a:bodyPr/>
            <a:lstStyle/>
            <a:p>
              <a:endParaRPr lang="ru-RU"/>
            </a:p>
          </p:txBody>
        </p:sp>
        <p:sp>
          <p:nvSpPr>
            <p:cNvPr id="643306" name="Oval 234"/>
            <p:cNvSpPr>
              <a:spLocks noChangeArrowheads="1"/>
            </p:cNvSpPr>
            <p:nvPr/>
          </p:nvSpPr>
          <p:spPr bwMode="auto">
            <a:xfrm>
              <a:off x="5131" y="5525"/>
              <a:ext cx="182" cy="1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307" name="Oval 235"/>
            <p:cNvSpPr>
              <a:spLocks noChangeArrowheads="1"/>
            </p:cNvSpPr>
            <p:nvPr/>
          </p:nvSpPr>
          <p:spPr bwMode="auto">
            <a:xfrm>
              <a:off x="5131" y="5525"/>
              <a:ext cx="182" cy="182"/>
            </a:xfrm>
            <a:prstGeom prst="ellipse">
              <a:avLst/>
            </a:prstGeom>
            <a:noFill/>
            <a:ln w="10795">
              <a:solidFill>
                <a:srgbClr val="000000"/>
              </a:solidFill>
              <a:round/>
              <a:headEnd/>
              <a:tailEnd/>
            </a:ln>
          </p:spPr>
          <p:txBody>
            <a:bodyPr/>
            <a:lstStyle/>
            <a:p>
              <a:endParaRPr lang="ru-RU"/>
            </a:p>
          </p:txBody>
        </p:sp>
        <p:sp>
          <p:nvSpPr>
            <p:cNvPr id="643308" name="Freeform 236"/>
            <p:cNvSpPr>
              <a:spLocks/>
            </p:cNvSpPr>
            <p:nvPr/>
          </p:nvSpPr>
          <p:spPr bwMode="auto">
            <a:xfrm>
              <a:off x="5098" y="5657"/>
              <a:ext cx="116" cy="99"/>
            </a:xfrm>
            <a:custGeom>
              <a:avLst/>
              <a:gdLst/>
              <a:ahLst/>
              <a:cxnLst>
                <a:cxn ang="0">
                  <a:pos x="0" y="5"/>
                </a:cxn>
                <a:cxn ang="0">
                  <a:pos x="6" y="0"/>
                </a:cxn>
                <a:cxn ang="0">
                  <a:pos x="7" y="0"/>
                </a:cxn>
                <a:cxn ang="0">
                  <a:pos x="1" y="6"/>
                </a:cxn>
                <a:cxn ang="0">
                  <a:pos x="0" y="5"/>
                </a:cxn>
              </a:cxnLst>
              <a:rect l="0" t="0" r="r" b="b"/>
              <a:pathLst>
                <a:path w="7" h="6">
                  <a:moveTo>
                    <a:pt x="0" y="5"/>
                  </a:moveTo>
                  <a:lnTo>
                    <a:pt x="6" y="0"/>
                  </a:lnTo>
                  <a:lnTo>
                    <a:pt x="7" y="0"/>
                  </a:lnTo>
                  <a:lnTo>
                    <a:pt x="1" y="6"/>
                  </a:lnTo>
                  <a:lnTo>
                    <a:pt x="0" y="5"/>
                  </a:lnTo>
                </a:path>
              </a:pathLst>
            </a:custGeom>
            <a:noFill/>
            <a:ln w="10795">
              <a:solidFill>
                <a:srgbClr val="000000"/>
              </a:solidFill>
              <a:prstDash val="solid"/>
              <a:round/>
              <a:headEnd/>
              <a:tailEnd/>
            </a:ln>
          </p:spPr>
          <p:txBody>
            <a:bodyPr/>
            <a:lstStyle/>
            <a:p>
              <a:endParaRPr lang="ru-RU"/>
            </a:p>
          </p:txBody>
        </p:sp>
        <p:sp>
          <p:nvSpPr>
            <p:cNvPr id="643309" name="Line 237"/>
            <p:cNvSpPr>
              <a:spLocks noChangeShapeType="1"/>
            </p:cNvSpPr>
            <p:nvPr/>
          </p:nvSpPr>
          <p:spPr bwMode="auto">
            <a:xfrm flipV="1">
              <a:off x="8290" y="6053"/>
              <a:ext cx="83" cy="83"/>
            </a:xfrm>
            <a:prstGeom prst="line">
              <a:avLst/>
            </a:prstGeom>
            <a:noFill/>
            <a:ln w="10795">
              <a:solidFill>
                <a:srgbClr val="000000"/>
              </a:solidFill>
              <a:round/>
              <a:headEnd/>
              <a:tailEnd/>
            </a:ln>
          </p:spPr>
          <p:txBody>
            <a:bodyPr/>
            <a:lstStyle/>
            <a:p>
              <a:endParaRPr lang="ru-RU"/>
            </a:p>
          </p:txBody>
        </p:sp>
        <p:sp>
          <p:nvSpPr>
            <p:cNvPr id="643310" name="Freeform 238"/>
            <p:cNvSpPr>
              <a:spLocks/>
            </p:cNvSpPr>
            <p:nvPr/>
          </p:nvSpPr>
          <p:spPr bwMode="auto">
            <a:xfrm>
              <a:off x="8290" y="6070"/>
              <a:ext cx="99" cy="82"/>
            </a:xfrm>
            <a:custGeom>
              <a:avLst/>
              <a:gdLst/>
              <a:ahLst/>
              <a:cxnLst>
                <a:cxn ang="0">
                  <a:pos x="6" y="0"/>
                </a:cxn>
                <a:cxn ang="0">
                  <a:pos x="1" y="5"/>
                </a:cxn>
                <a:cxn ang="0">
                  <a:pos x="0" y="4"/>
                </a:cxn>
              </a:cxnLst>
              <a:rect l="0" t="0" r="r" b="b"/>
              <a:pathLst>
                <a:path w="6" h="5">
                  <a:moveTo>
                    <a:pt x="6" y="0"/>
                  </a:moveTo>
                  <a:lnTo>
                    <a:pt x="1" y="5"/>
                  </a:lnTo>
                  <a:lnTo>
                    <a:pt x="0" y="4"/>
                  </a:lnTo>
                </a:path>
              </a:pathLst>
            </a:custGeom>
            <a:noFill/>
            <a:ln w="10795">
              <a:solidFill>
                <a:srgbClr val="000000"/>
              </a:solidFill>
              <a:prstDash val="solid"/>
              <a:round/>
              <a:headEnd/>
              <a:tailEnd/>
            </a:ln>
          </p:spPr>
          <p:txBody>
            <a:bodyPr/>
            <a:lstStyle/>
            <a:p>
              <a:endParaRPr lang="ru-RU"/>
            </a:p>
          </p:txBody>
        </p:sp>
        <p:sp>
          <p:nvSpPr>
            <p:cNvPr id="643311" name="Oval 239"/>
            <p:cNvSpPr>
              <a:spLocks noChangeArrowheads="1"/>
            </p:cNvSpPr>
            <p:nvPr/>
          </p:nvSpPr>
          <p:spPr bwMode="auto">
            <a:xfrm>
              <a:off x="3081" y="6268"/>
              <a:ext cx="181" cy="1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312" name="Oval 240"/>
            <p:cNvSpPr>
              <a:spLocks noChangeArrowheads="1"/>
            </p:cNvSpPr>
            <p:nvPr/>
          </p:nvSpPr>
          <p:spPr bwMode="auto">
            <a:xfrm>
              <a:off x="3081" y="6268"/>
              <a:ext cx="181" cy="182"/>
            </a:xfrm>
            <a:prstGeom prst="ellipse">
              <a:avLst/>
            </a:prstGeom>
            <a:solidFill>
              <a:srgbClr val="33CCCC"/>
            </a:solidFill>
            <a:ln w="10795">
              <a:solidFill>
                <a:srgbClr val="000000"/>
              </a:solidFill>
              <a:round/>
              <a:headEnd/>
              <a:tailEnd/>
            </a:ln>
          </p:spPr>
          <p:txBody>
            <a:bodyPr/>
            <a:lstStyle/>
            <a:p>
              <a:endParaRPr lang="ru-RU"/>
            </a:p>
          </p:txBody>
        </p:sp>
        <p:sp>
          <p:nvSpPr>
            <p:cNvPr id="643313" name="Line 241"/>
            <p:cNvSpPr>
              <a:spLocks noChangeShapeType="1"/>
            </p:cNvSpPr>
            <p:nvPr/>
          </p:nvSpPr>
          <p:spPr bwMode="auto">
            <a:xfrm flipH="1" flipV="1">
              <a:off x="3196" y="6384"/>
              <a:ext cx="66" cy="49"/>
            </a:xfrm>
            <a:prstGeom prst="line">
              <a:avLst/>
            </a:prstGeom>
            <a:noFill/>
            <a:ln w="10795">
              <a:solidFill>
                <a:srgbClr val="000000"/>
              </a:solidFill>
              <a:round/>
              <a:headEnd/>
              <a:tailEnd/>
            </a:ln>
          </p:spPr>
          <p:txBody>
            <a:bodyPr/>
            <a:lstStyle/>
            <a:p>
              <a:endParaRPr lang="ru-RU"/>
            </a:p>
          </p:txBody>
        </p:sp>
        <p:sp>
          <p:nvSpPr>
            <p:cNvPr id="643314" name="Freeform 242"/>
            <p:cNvSpPr>
              <a:spLocks/>
            </p:cNvSpPr>
            <p:nvPr/>
          </p:nvSpPr>
          <p:spPr bwMode="auto">
            <a:xfrm>
              <a:off x="3213" y="6384"/>
              <a:ext cx="66" cy="49"/>
            </a:xfrm>
            <a:custGeom>
              <a:avLst/>
              <a:gdLst/>
              <a:ahLst/>
              <a:cxnLst>
                <a:cxn ang="0">
                  <a:pos x="0" y="0"/>
                </a:cxn>
                <a:cxn ang="0">
                  <a:pos x="4" y="2"/>
                </a:cxn>
                <a:cxn ang="0">
                  <a:pos x="3" y="3"/>
                </a:cxn>
              </a:cxnLst>
              <a:rect l="0" t="0" r="r" b="b"/>
              <a:pathLst>
                <a:path w="4" h="3">
                  <a:moveTo>
                    <a:pt x="0" y="0"/>
                  </a:moveTo>
                  <a:lnTo>
                    <a:pt x="4" y="2"/>
                  </a:lnTo>
                  <a:lnTo>
                    <a:pt x="3" y="3"/>
                  </a:lnTo>
                </a:path>
              </a:pathLst>
            </a:custGeom>
            <a:noFill/>
            <a:ln w="10795">
              <a:solidFill>
                <a:srgbClr val="000000"/>
              </a:solidFill>
              <a:prstDash val="solid"/>
              <a:round/>
              <a:headEnd/>
              <a:tailEnd/>
            </a:ln>
          </p:spPr>
          <p:txBody>
            <a:bodyPr/>
            <a:lstStyle/>
            <a:p>
              <a:endParaRPr lang="ru-RU"/>
            </a:p>
          </p:txBody>
        </p:sp>
        <p:sp>
          <p:nvSpPr>
            <p:cNvPr id="643315" name="Oval 243"/>
            <p:cNvSpPr>
              <a:spLocks noChangeArrowheads="1"/>
            </p:cNvSpPr>
            <p:nvPr/>
          </p:nvSpPr>
          <p:spPr bwMode="auto">
            <a:xfrm>
              <a:off x="4205" y="5888"/>
              <a:ext cx="182" cy="182"/>
            </a:xfrm>
            <a:prstGeom prst="ellipse">
              <a:avLst/>
            </a:prstGeom>
            <a:solidFill>
              <a:srgbClr val="33CCCC"/>
            </a:solidFill>
            <a:ln w="9525">
              <a:noFill/>
              <a:round/>
              <a:headEnd/>
              <a:tailEnd/>
            </a:ln>
          </p:spPr>
          <p:txBody>
            <a:bodyPr/>
            <a:lstStyle/>
            <a:p>
              <a:endParaRPr lang="ru-RU"/>
            </a:p>
          </p:txBody>
        </p:sp>
        <p:sp>
          <p:nvSpPr>
            <p:cNvPr id="643316" name="Oval 244"/>
            <p:cNvSpPr>
              <a:spLocks noChangeArrowheads="1"/>
            </p:cNvSpPr>
            <p:nvPr/>
          </p:nvSpPr>
          <p:spPr bwMode="auto">
            <a:xfrm>
              <a:off x="4205" y="5888"/>
              <a:ext cx="182" cy="182"/>
            </a:xfrm>
            <a:prstGeom prst="ellipse">
              <a:avLst/>
            </a:prstGeom>
            <a:noFill/>
            <a:ln w="10795">
              <a:solidFill>
                <a:srgbClr val="000000"/>
              </a:solidFill>
              <a:round/>
              <a:headEnd/>
              <a:tailEnd/>
            </a:ln>
          </p:spPr>
          <p:txBody>
            <a:bodyPr/>
            <a:lstStyle/>
            <a:p>
              <a:endParaRPr lang="ru-RU"/>
            </a:p>
          </p:txBody>
        </p:sp>
        <p:sp>
          <p:nvSpPr>
            <p:cNvPr id="643317" name="Line 245"/>
            <p:cNvSpPr>
              <a:spLocks noChangeShapeType="1"/>
            </p:cNvSpPr>
            <p:nvPr/>
          </p:nvSpPr>
          <p:spPr bwMode="auto">
            <a:xfrm flipV="1">
              <a:off x="3957" y="6004"/>
              <a:ext cx="248" cy="99"/>
            </a:xfrm>
            <a:prstGeom prst="line">
              <a:avLst/>
            </a:prstGeom>
            <a:noFill/>
            <a:ln w="10795">
              <a:solidFill>
                <a:srgbClr val="000000"/>
              </a:solidFill>
              <a:round/>
              <a:headEnd/>
              <a:tailEnd/>
            </a:ln>
          </p:spPr>
          <p:txBody>
            <a:bodyPr/>
            <a:lstStyle/>
            <a:p>
              <a:endParaRPr lang="ru-RU"/>
            </a:p>
          </p:txBody>
        </p:sp>
        <p:sp>
          <p:nvSpPr>
            <p:cNvPr id="643318" name="Freeform 246"/>
            <p:cNvSpPr>
              <a:spLocks/>
            </p:cNvSpPr>
            <p:nvPr/>
          </p:nvSpPr>
          <p:spPr bwMode="auto">
            <a:xfrm>
              <a:off x="3957" y="6020"/>
              <a:ext cx="265" cy="99"/>
            </a:xfrm>
            <a:custGeom>
              <a:avLst/>
              <a:gdLst/>
              <a:ahLst/>
              <a:cxnLst>
                <a:cxn ang="0">
                  <a:pos x="16" y="0"/>
                </a:cxn>
                <a:cxn ang="0">
                  <a:pos x="1" y="6"/>
                </a:cxn>
                <a:cxn ang="0">
                  <a:pos x="0" y="5"/>
                </a:cxn>
              </a:cxnLst>
              <a:rect l="0" t="0" r="r" b="b"/>
              <a:pathLst>
                <a:path w="16" h="6">
                  <a:moveTo>
                    <a:pt x="16" y="0"/>
                  </a:moveTo>
                  <a:lnTo>
                    <a:pt x="1" y="6"/>
                  </a:lnTo>
                  <a:lnTo>
                    <a:pt x="0" y="5"/>
                  </a:lnTo>
                </a:path>
              </a:pathLst>
            </a:custGeom>
            <a:solidFill>
              <a:srgbClr val="33CCCC"/>
            </a:solidFill>
            <a:ln w="10795">
              <a:solidFill>
                <a:srgbClr val="000000"/>
              </a:solidFill>
              <a:prstDash val="solid"/>
              <a:round/>
              <a:headEnd/>
              <a:tailEnd/>
            </a:ln>
          </p:spPr>
          <p:txBody>
            <a:bodyPr/>
            <a:lstStyle/>
            <a:p>
              <a:endParaRPr lang="ru-RU"/>
            </a:p>
          </p:txBody>
        </p:sp>
        <p:sp>
          <p:nvSpPr>
            <p:cNvPr id="643319" name="Freeform 247"/>
            <p:cNvSpPr>
              <a:spLocks/>
            </p:cNvSpPr>
            <p:nvPr/>
          </p:nvSpPr>
          <p:spPr bwMode="auto">
            <a:xfrm>
              <a:off x="4371" y="5938"/>
              <a:ext cx="181" cy="49"/>
            </a:xfrm>
            <a:custGeom>
              <a:avLst/>
              <a:gdLst/>
              <a:ahLst/>
              <a:cxnLst>
                <a:cxn ang="0">
                  <a:pos x="0" y="49"/>
                </a:cxn>
                <a:cxn ang="0">
                  <a:pos x="0" y="16"/>
                </a:cxn>
                <a:cxn ang="0">
                  <a:pos x="181" y="0"/>
                </a:cxn>
                <a:cxn ang="0">
                  <a:pos x="181" y="16"/>
                </a:cxn>
                <a:cxn ang="0">
                  <a:pos x="0" y="49"/>
                </a:cxn>
              </a:cxnLst>
              <a:rect l="0" t="0" r="r" b="b"/>
              <a:pathLst>
                <a:path w="181" h="49">
                  <a:moveTo>
                    <a:pt x="0" y="49"/>
                  </a:moveTo>
                  <a:lnTo>
                    <a:pt x="0" y="16"/>
                  </a:lnTo>
                  <a:lnTo>
                    <a:pt x="181" y="0"/>
                  </a:lnTo>
                  <a:lnTo>
                    <a:pt x="181" y="16"/>
                  </a:lnTo>
                  <a:lnTo>
                    <a:pt x="0" y="49"/>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320" name="Freeform 248"/>
            <p:cNvSpPr>
              <a:spLocks/>
            </p:cNvSpPr>
            <p:nvPr/>
          </p:nvSpPr>
          <p:spPr bwMode="auto">
            <a:xfrm>
              <a:off x="4354" y="5954"/>
              <a:ext cx="17" cy="33"/>
            </a:xfrm>
            <a:custGeom>
              <a:avLst/>
              <a:gdLst/>
              <a:ahLst/>
              <a:cxnLst>
                <a:cxn ang="0">
                  <a:pos x="1" y="0"/>
                </a:cxn>
                <a:cxn ang="0">
                  <a:pos x="0" y="1"/>
                </a:cxn>
                <a:cxn ang="0">
                  <a:pos x="1" y="2"/>
                </a:cxn>
              </a:cxnLst>
              <a:rect l="0" t="0" r="r" b="b"/>
              <a:pathLst>
                <a:path w="1" h="2">
                  <a:moveTo>
                    <a:pt x="1" y="0"/>
                  </a:moveTo>
                  <a:lnTo>
                    <a:pt x="0" y="1"/>
                  </a:lnTo>
                  <a:lnTo>
                    <a:pt x="1" y="2"/>
                  </a:lnTo>
                </a:path>
              </a:pathLst>
            </a:custGeom>
            <a:noFill/>
            <a:ln w="10795">
              <a:solidFill>
                <a:srgbClr val="000000"/>
              </a:solidFill>
              <a:prstDash val="solid"/>
              <a:round/>
              <a:headEnd/>
              <a:tailEnd/>
            </a:ln>
          </p:spPr>
          <p:txBody>
            <a:bodyPr/>
            <a:lstStyle/>
            <a:p>
              <a:endParaRPr lang="ru-RU"/>
            </a:p>
          </p:txBody>
        </p:sp>
        <p:sp>
          <p:nvSpPr>
            <p:cNvPr id="643321" name="Line 249"/>
            <p:cNvSpPr>
              <a:spLocks noChangeShapeType="1"/>
            </p:cNvSpPr>
            <p:nvPr/>
          </p:nvSpPr>
          <p:spPr bwMode="auto">
            <a:xfrm flipH="1">
              <a:off x="4371" y="5954"/>
              <a:ext cx="181" cy="33"/>
            </a:xfrm>
            <a:prstGeom prst="line">
              <a:avLst/>
            </a:prstGeom>
            <a:noFill/>
            <a:ln w="10795">
              <a:solidFill>
                <a:srgbClr val="000000"/>
              </a:solidFill>
              <a:round/>
              <a:headEnd/>
              <a:tailEnd/>
            </a:ln>
          </p:spPr>
          <p:txBody>
            <a:bodyPr/>
            <a:lstStyle/>
            <a:p>
              <a:endParaRPr lang="ru-RU"/>
            </a:p>
          </p:txBody>
        </p:sp>
        <p:sp>
          <p:nvSpPr>
            <p:cNvPr id="643322" name="Freeform 250"/>
            <p:cNvSpPr>
              <a:spLocks/>
            </p:cNvSpPr>
            <p:nvPr/>
          </p:nvSpPr>
          <p:spPr bwMode="auto">
            <a:xfrm>
              <a:off x="4354" y="5954"/>
              <a:ext cx="17" cy="33"/>
            </a:xfrm>
            <a:custGeom>
              <a:avLst/>
              <a:gdLst/>
              <a:ahLst/>
              <a:cxnLst>
                <a:cxn ang="0">
                  <a:pos x="1" y="0"/>
                </a:cxn>
                <a:cxn ang="0">
                  <a:pos x="0" y="1"/>
                </a:cxn>
                <a:cxn ang="0">
                  <a:pos x="1" y="2"/>
                </a:cxn>
              </a:cxnLst>
              <a:rect l="0" t="0" r="r" b="b"/>
              <a:pathLst>
                <a:path w="1" h="2">
                  <a:moveTo>
                    <a:pt x="1" y="0"/>
                  </a:moveTo>
                  <a:lnTo>
                    <a:pt x="0" y="1"/>
                  </a:lnTo>
                  <a:lnTo>
                    <a:pt x="1" y="2"/>
                  </a:lnTo>
                </a:path>
              </a:pathLst>
            </a:custGeom>
            <a:solidFill>
              <a:srgbClr val="33CCCC"/>
            </a:solidFill>
            <a:ln w="10795">
              <a:solidFill>
                <a:srgbClr val="000000"/>
              </a:solidFill>
              <a:prstDash val="solid"/>
              <a:round/>
              <a:headEnd/>
              <a:tailEnd/>
            </a:ln>
          </p:spPr>
          <p:txBody>
            <a:bodyPr/>
            <a:lstStyle/>
            <a:p>
              <a:endParaRPr lang="ru-RU"/>
            </a:p>
          </p:txBody>
        </p:sp>
        <p:sp>
          <p:nvSpPr>
            <p:cNvPr id="643323" name="Freeform 251"/>
            <p:cNvSpPr>
              <a:spLocks/>
            </p:cNvSpPr>
            <p:nvPr/>
          </p:nvSpPr>
          <p:spPr bwMode="auto">
            <a:xfrm>
              <a:off x="4371" y="5938"/>
              <a:ext cx="181" cy="16"/>
            </a:xfrm>
            <a:custGeom>
              <a:avLst/>
              <a:gdLst/>
              <a:ahLst/>
              <a:cxnLst>
                <a:cxn ang="0">
                  <a:pos x="0" y="1"/>
                </a:cxn>
                <a:cxn ang="0">
                  <a:pos x="11" y="0"/>
                </a:cxn>
                <a:cxn ang="0">
                  <a:pos x="11" y="1"/>
                </a:cxn>
              </a:cxnLst>
              <a:rect l="0" t="0" r="r" b="b"/>
              <a:pathLst>
                <a:path w="11" h="1">
                  <a:moveTo>
                    <a:pt x="0" y="1"/>
                  </a:moveTo>
                  <a:lnTo>
                    <a:pt x="11" y="0"/>
                  </a:lnTo>
                  <a:lnTo>
                    <a:pt x="11" y="1"/>
                  </a:lnTo>
                </a:path>
              </a:pathLst>
            </a:custGeom>
            <a:solidFill>
              <a:srgbClr val="33CCCC"/>
            </a:solidFill>
            <a:ln w="10795">
              <a:solidFill>
                <a:srgbClr val="000000"/>
              </a:solidFill>
              <a:prstDash val="solid"/>
              <a:round/>
              <a:headEnd/>
              <a:tailEnd/>
            </a:ln>
          </p:spPr>
          <p:txBody>
            <a:bodyPr/>
            <a:lstStyle/>
            <a:p>
              <a:endParaRPr lang="ru-RU"/>
            </a:p>
          </p:txBody>
        </p:sp>
        <p:sp>
          <p:nvSpPr>
            <p:cNvPr id="643324" name="Oval 252"/>
            <p:cNvSpPr>
              <a:spLocks noChangeArrowheads="1"/>
            </p:cNvSpPr>
            <p:nvPr/>
          </p:nvSpPr>
          <p:spPr bwMode="auto">
            <a:xfrm>
              <a:off x="3775" y="6053"/>
              <a:ext cx="182" cy="182"/>
            </a:xfrm>
            <a:prstGeom prst="ellipse">
              <a:avLst/>
            </a:prstGeom>
            <a:solidFill>
              <a:srgbClr val="33CCCC"/>
            </a:solidFill>
            <a:ln w="9525">
              <a:noFill/>
              <a:round/>
              <a:headEnd/>
              <a:tailEnd/>
            </a:ln>
          </p:spPr>
          <p:txBody>
            <a:bodyPr/>
            <a:lstStyle/>
            <a:p>
              <a:endParaRPr lang="ru-RU"/>
            </a:p>
          </p:txBody>
        </p:sp>
        <p:sp>
          <p:nvSpPr>
            <p:cNvPr id="643325" name="Oval 253"/>
            <p:cNvSpPr>
              <a:spLocks noChangeArrowheads="1"/>
            </p:cNvSpPr>
            <p:nvPr/>
          </p:nvSpPr>
          <p:spPr bwMode="auto">
            <a:xfrm>
              <a:off x="3775" y="6053"/>
              <a:ext cx="182" cy="182"/>
            </a:xfrm>
            <a:prstGeom prst="ellipse">
              <a:avLst/>
            </a:prstGeom>
            <a:noFill/>
            <a:ln w="10795">
              <a:solidFill>
                <a:srgbClr val="000000"/>
              </a:solidFill>
              <a:round/>
              <a:headEnd/>
              <a:tailEnd/>
            </a:ln>
          </p:spPr>
          <p:txBody>
            <a:bodyPr/>
            <a:lstStyle/>
            <a:p>
              <a:endParaRPr lang="ru-RU"/>
            </a:p>
          </p:txBody>
        </p:sp>
        <p:sp>
          <p:nvSpPr>
            <p:cNvPr id="643326" name="Freeform 254"/>
            <p:cNvSpPr>
              <a:spLocks/>
            </p:cNvSpPr>
            <p:nvPr/>
          </p:nvSpPr>
          <p:spPr bwMode="auto">
            <a:xfrm>
              <a:off x="3726" y="6185"/>
              <a:ext cx="132" cy="99"/>
            </a:xfrm>
            <a:custGeom>
              <a:avLst/>
              <a:gdLst/>
              <a:ahLst/>
              <a:cxnLst>
                <a:cxn ang="0">
                  <a:pos x="115" y="0"/>
                </a:cxn>
                <a:cxn ang="0">
                  <a:pos x="132" y="0"/>
                </a:cxn>
                <a:cxn ang="0">
                  <a:pos x="33" y="99"/>
                </a:cxn>
                <a:cxn ang="0">
                  <a:pos x="0" y="83"/>
                </a:cxn>
                <a:cxn ang="0">
                  <a:pos x="115" y="0"/>
                </a:cxn>
              </a:cxnLst>
              <a:rect l="0" t="0" r="r" b="b"/>
              <a:pathLst>
                <a:path w="132" h="99">
                  <a:moveTo>
                    <a:pt x="115" y="0"/>
                  </a:moveTo>
                  <a:lnTo>
                    <a:pt x="132" y="0"/>
                  </a:lnTo>
                  <a:lnTo>
                    <a:pt x="33" y="99"/>
                  </a:lnTo>
                  <a:lnTo>
                    <a:pt x="0" y="83"/>
                  </a:lnTo>
                  <a:lnTo>
                    <a:pt x="115"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327" name="Freeform 255"/>
            <p:cNvSpPr>
              <a:spLocks/>
            </p:cNvSpPr>
            <p:nvPr/>
          </p:nvSpPr>
          <p:spPr bwMode="auto">
            <a:xfrm>
              <a:off x="3726" y="6185"/>
              <a:ext cx="132" cy="99"/>
            </a:xfrm>
            <a:custGeom>
              <a:avLst/>
              <a:gdLst/>
              <a:ahLst/>
              <a:cxnLst>
                <a:cxn ang="0">
                  <a:pos x="0" y="5"/>
                </a:cxn>
                <a:cxn ang="0">
                  <a:pos x="7" y="0"/>
                </a:cxn>
                <a:cxn ang="0">
                  <a:pos x="8" y="0"/>
                </a:cxn>
                <a:cxn ang="0">
                  <a:pos x="2" y="6"/>
                </a:cxn>
                <a:cxn ang="0">
                  <a:pos x="0" y="5"/>
                </a:cxn>
              </a:cxnLst>
              <a:rect l="0" t="0" r="r" b="b"/>
              <a:pathLst>
                <a:path w="8" h="6">
                  <a:moveTo>
                    <a:pt x="0" y="5"/>
                  </a:moveTo>
                  <a:lnTo>
                    <a:pt x="7" y="0"/>
                  </a:lnTo>
                  <a:lnTo>
                    <a:pt x="8" y="0"/>
                  </a:lnTo>
                  <a:lnTo>
                    <a:pt x="2" y="6"/>
                  </a:lnTo>
                  <a:lnTo>
                    <a:pt x="0" y="5"/>
                  </a:lnTo>
                </a:path>
              </a:pathLst>
            </a:custGeom>
            <a:noFill/>
            <a:ln w="10795">
              <a:solidFill>
                <a:srgbClr val="000000"/>
              </a:solidFill>
              <a:prstDash val="solid"/>
              <a:round/>
              <a:headEnd/>
              <a:tailEnd/>
            </a:ln>
          </p:spPr>
          <p:txBody>
            <a:bodyPr/>
            <a:lstStyle/>
            <a:p>
              <a:endParaRPr lang="ru-RU"/>
            </a:p>
          </p:txBody>
        </p:sp>
        <p:sp>
          <p:nvSpPr>
            <p:cNvPr id="643328" name="Oval 256"/>
            <p:cNvSpPr>
              <a:spLocks noChangeArrowheads="1"/>
            </p:cNvSpPr>
            <p:nvPr/>
          </p:nvSpPr>
          <p:spPr bwMode="auto">
            <a:xfrm>
              <a:off x="4536" y="7704"/>
              <a:ext cx="83"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329" name="Oval 257"/>
            <p:cNvSpPr>
              <a:spLocks noChangeArrowheads="1"/>
            </p:cNvSpPr>
            <p:nvPr/>
          </p:nvSpPr>
          <p:spPr bwMode="auto">
            <a:xfrm>
              <a:off x="4536" y="7704"/>
              <a:ext cx="83" cy="83"/>
            </a:xfrm>
            <a:prstGeom prst="ellipse">
              <a:avLst/>
            </a:prstGeom>
            <a:solidFill>
              <a:srgbClr val="FF0000"/>
            </a:solidFill>
            <a:ln w="10795">
              <a:solidFill>
                <a:srgbClr val="000000"/>
              </a:solidFill>
              <a:round/>
              <a:headEnd/>
              <a:tailEnd/>
            </a:ln>
          </p:spPr>
          <p:txBody>
            <a:bodyPr/>
            <a:lstStyle/>
            <a:p>
              <a:endParaRPr lang="ru-RU"/>
            </a:p>
          </p:txBody>
        </p:sp>
        <p:sp>
          <p:nvSpPr>
            <p:cNvPr id="643330" name="Freeform 258"/>
            <p:cNvSpPr>
              <a:spLocks/>
            </p:cNvSpPr>
            <p:nvPr/>
          </p:nvSpPr>
          <p:spPr bwMode="auto">
            <a:xfrm>
              <a:off x="4569" y="7655"/>
              <a:ext cx="33" cy="82"/>
            </a:xfrm>
            <a:custGeom>
              <a:avLst/>
              <a:gdLst/>
              <a:ahLst/>
              <a:cxnLst>
                <a:cxn ang="0">
                  <a:pos x="33" y="82"/>
                </a:cxn>
                <a:cxn ang="0">
                  <a:pos x="0" y="82"/>
                </a:cxn>
                <a:cxn ang="0">
                  <a:pos x="17" y="0"/>
                </a:cxn>
                <a:cxn ang="0">
                  <a:pos x="33" y="0"/>
                </a:cxn>
                <a:cxn ang="0">
                  <a:pos x="33" y="82"/>
                </a:cxn>
              </a:cxnLst>
              <a:rect l="0" t="0" r="r" b="b"/>
              <a:pathLst>
                <a:path w="33" h="82">
                  <a:moveTo>
                    <a:pt x="33" y="82"/>
                  </a:moveTo>
                  <a:lnTo>
                    <a:pt x="0" y="82"/>
                  </a:lnTo>
                  <a:lnTo>
                    <a:pt x="17" y="0"/>
                  </a:lnTo>
                  <a:lnTo>
                    <a:pt x="33" y="0"/>
                  </a:lnTo>
                  <a:lnTo>
                    <a:pt x="33" y="82"/>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331" name="Freeform 259"/>
            <p:cNvSpPr>
              <a:spLocks/>
            </p:cNvSpPr>
            <p:nvPr/>
          </p:nvSpPr>
          <p:spPr bwMode="auto">
            <a:xfrm>
              <a:off x="4569" y="7737"/>
              <a:ext cx="33" cy="17"/>
            </a:xfrm>
            <a:custGeom>
              <a:avLst/>
              <a:gdLst/>
              <a:ahLst/>
              <a:cxnLst>
                <a:cxn ang="0">
                  <a:pos x="0" y="0"/>
                </a:cxn>
                <a:cxn ang="0">
                  <a:pos x="1" y="1"/>
                </a:cxn>
                <a:cxn ang="0">
                  <a:pos x="2" y="0"/>
                </a:cxn>
              </a:cxnLst>
              <a:rect l="0" t="0" r="r" b="b"/>
              <a:pathLst>
                <a:path w="2" h="1">
                  <a:moveTo>
                    <a:pt x="0" y="0"/>
                  </a:moveTo>
                  <a:lnTo>
                    <a:pt x="1" y="1"/>
                  </a:lnTo>
                  <a:lnTo>
                    <a:pt x="2" y="0"/>
                  </a:lnTo>
                </a:path>
              </a:pathLst>
            </a:custGeom>
            <a:noFill/>
            <a:ln w="10795">
              <a:solidFill>
                <a:srgbClr val="000000"/>
              </a:solidFill>
              <a:prstDash val="solid"/>
              <a:round/>
              <a:headEnd/>
              <a:tailEnd/>
            </a:ln>
          </p:spPr>
          <p:txBody>
            <a:bodyPr/>
            <a:lstStyle/>
            <a:p>
              <a:endParaRPr lang="ru-RU"/>
            </a:p>
          </p:txBody>
        </p:sp>
        <p:sp>
          <p:nvSpPr>
            <p:cNvPr id="643332" name="Line 260"/>
            <p:cNvSpPr>
              <a:spLocks noChangeShapeType="1"/>
            </p:cNvSpPr>
            <p:nvPr/>
          </p:nvSpPr>
          <p:spPr bwMode="auto">
            <a:xfrm>
              <a:off x="4602" y="7655"/>
              <a:ext cx="1" cy="82"/>
            </a:xfrm>
            <a:prstGeom prst="line">
              <a:avLst/>
            </a:prstGeom>
            <a:noFill/>
            <a:ln w="10795">
              <a:solidFill>
                <a:srgbClr val="000000"/>
              </a:solidFill>
              <a:round/>
              <a:headEnd/>
              <a:tailEnd/>
            </a:ln>
          </p:spPr>
          <p:txBody>
            <a:bodyPr/>
            <a:lstStyle/>
            <a:p>
              <a:endParaRPr lang="ru-RU"/>
            </a:p>
          </p:txBody>
        </p:sp>
        <p:sp>
          <p:nvSpPr>
            <p:cNvPr id="643333" name="Freeform 261"/>
            <p:cNvSpPr>
              <a:spLocks/>
            </p:cNvSpPr>
            <p:nvPr/>
          </p:nvSpPr>
          <p:spPr bwMode="auto">
            <a:xfrm>
              <a:off x="4569" y="7737"/>
              <a:ext cx="33" cy="17"/>
            </a:xfrm>
            <a:custGeom>
              <a:avLst/>
              <a:gdLst/>
              <a:ahLst/>
              <a:cxnLst>
                <a:cxn ang="0">
                  <a:pos x="0" y="0"/>
                </a:cxn>
                <a:cxn ang="0">
                  <a:pos x="1" y="1"/>
                </a:cxn>
                <a:cxn ang="0">
                  <a:pos x="2" y="0"/>
                </a:cxn>
              </a:cxnLst>
              <a:rect l="0" t="0" r="r" b="b"/>
              <a:pathLst>
                <a:path w="2" h="1">
                  <a:moveTo>
                    <a:pt x="0" y="0"/>
                  </a:moveTo>
                  <a:lnTo>
                    <a:pt x="1" y="1"/>
                  </a:lnTo>
                  <a:lnTo>
                    <a:pt x="2" y="0"/>
                  </a:lnTo>
                </a:path>
              </a:pathLst>
            </a:custGeom>
            <a:noFill/>
            <a:ln w="10795">
              <a:solidFill>
                <a:srgbClr val="000000"/>
              </a:solidFill>
              <a:prstDash val="solid"/>
              <a:round/>
              <a:headEnd/>
              <a:tailEnd/>
            </a:ln>
          </p:spPr>
          <p:txBody>
            <a:bodyPr/>
            <a:lstStyle/>
            <a:p>
              <a:endParaRPr lang="ru-RU"/>
            </a:p>
          </p:txBody>
        </p:sp>
        <p:sp>
          <p:nvSpPr>
            <p:cNvPr id="643334" name="Freeform 262"/>
            <p:cNvSpPr>
              <a:spLocks/>
            </p:cNvSpPr>
            <p:nvPr/>
          </p:nvSpPr>
          <p:spPr bwMode="auto">
            <a:xfrm>
              <a:off x="4569" y="7655"/>
              <a:ext cx="33" cy="82"/>
            </a:xfrm>
            <a:custGeom>
              <a:avLst/>
              <a:gdLst/>
              <a:ahLst/>
              <a:cxnLst>
                <a:cxn ang="0">
                  <a:pos x="0" y="5"/>
                </a:cxn>
                <a:cxn ang="0">
                  <a:pos x="1" y="0"/>
                </a:cxn>
                <a:cxn ang="0">
                  <a:pos x="2" y="0"/>
                </a:cxn>
              </a:cxnLst>
              <a:rect l="0" t="0" r="r" b="b"/>
              <a:pathLst>
                <a:path w="2" h="5">
                  <a:moveTo>
                    <a:pt x="0" y="5"/>
                  </a:moveTo>
                  <a:lnTo>
                    <a:pt x="1" y="0"/>
                  </a:lnTo>
                  <a:lnTo>
                    <a:pt x="2" y="0"/>
                  </a:lnTo>
                </a:path>
              </a:pathLst>
            </a:custGeom>
            <a:noFill/>
            <a:ln w="10795">
              <a:solidFill>
                <a:srgbClr val="000000"/>
              </a:solidFill>
              <a:prstDash val="solid"/>
              <a:round/>
              <a:headEnd/>
              <a:tailEnd/>
            </a:ln>
          </p:spPr>
          <p:txBody>
            <a:bodyPr/>
            <a:lstStyle/>
            <a:p>
              <a:endParaRPr lang="ru-RU"/>
            </a:p>
          </p:txBody>
        </p:sp>
        <p:sp>
          <p:nvSpPr>
            <p:cNvPr id="643335" name="Oval 263"/>
            <p:cNvSpPr>
              <a:spLocks noChangeArrowheads="1"/>
            </p:cNvSpPr>
            <p:nvPr/>
          </p:nvSpPr>
          <p:spPr bwMode="auto">
            <a:xfrm>
              <a:off x="8392" y="5969"/>
              <a:ext cx="82" cy="83"/>
            </a:xfrm>
            <a:prstGeom prst="ellipse">
              <a:avLst/>
            </a:prstGeom>
            <a:solidFill>
              <a:srgbClr val="FF0000"/>
            </a:solidFill>
            <a:ln w="10795">
              <a:solidFill>
                <a:srgbClr val="000000"/>
              </a:solidFill>
              <a:round/>
              <a:headEnd/>
              <a:tailEnd/>
            </a:ln>
          </p:spPr>
          <p:txBody>
            <a:bodyPr/>
            <a:lstStyle/>
            <a:p>
              <a:endParaRPr lang="ru-RU"/>
            </a:p>
          </p:txBody>
        </p:sp>
        <p:sp>
          <p:nvSpPr>
            <p:cNvPr id="643336" name="Oval 264"/>
            <p:cNvSpPr>
              <a:spLocks noChangeArrowheads="1"/>
            </p:cNvSpPr>
            <p:nvPr/>
          </p:nvSpPr>
          <p:spPr bwMode="auto">
            <a:xfrm>
              <a:off x="4966" y="5674"/>
              <a:ext cx="182" cy="181"/>
            </a:xfrm>
            <a:prstGeom prst="ellipse">
              <a:avLst/>
            </a:prstGeom>
            <a:solidFill>
              <a:srgbClr val="33CCCC"/>
            </a:solidFill>
            <a:ln w="9525">
              <a:noFill/>
              <a:round/>
              <a:headEnd/>
              <a:tailEnd/>
            </a:ln>
          </p:spPr>
          <p:txBody>
            <a:bodyPr/>
            <a:lstStyle/>
            <a:p>
              <a:endParaRPr lang="ru-RU"/>
            </a:p>
          </p:txBody>
        </p:sp>
        <p:sp>
          <p:nvSpPr>
            <p:cNvPr id="643337" name="Oval 265"/>
            <p:cNvSpPr>
              <a:spLocks noChangeArrowheads="1"/>
            </p:cNvSpPr>
            <p:nvPr/>
          </p:nvSpPr>
          <p:spPr bwMode="auto">
            <a:xfrm>
              <a:off x="4966" y="5674"/>
              <a:ext cx="182" cy="181"/>
            </a:xfrm>
            <a:prstGeom prst="ellipse">
              <a:avLst/>
            </a:prstGeom>
            <a:noFill/>
            <a:ln w="10795">
              <a:solidFill>
                <a:srgbClr val="000000"/>
              </a:solidFill>
              <a:round/>
              <a:headEnd/>
              <a:tailEnd/>
            </a:ln>
          </p:spPr>
          <p:txBody>
            <a:bodyPr/>
            <a:lstStyle/>
            <a:p>
              <a:endParaRPr lang="ru-RU"/>
            </a:p>
          </p:txBody>
        </p:sp>
        <p:sp>
          <p:nvSpPr>
            <p:cNvPr id="643338" name="Line 266"/>
            <p:cNvSpPr>
              <a:spLocks noChangeShapeType="1"/>
            </p:cNvSpPr>
            <p:nvPr/>
          </p:nvSpPr>
          <p:spPr bwMode="auto">
            <a:xfrm flipV="1">
              <a:off x="4718" y="5806"/>
              <a:ext cx="264" cy="82"/>
            </a:xfrm>
            <a:prstGeom prst="line">
              <a:avLst/>
            </a:prstGeom>
            <a:noFill/>
            <a:ln w="10795">
              <a:solidFill>
                <a:srgbClr val="000000"/>
              </a:solidFill>
              <a:round/>
              <a:headEnd/>
              <a:tailEnd/>
            </a:ln>
          </p:spPr>
          <p:txBody>
            <a:bodyPr/>
            <a:lstStyle/>
            <a:p>
              <a:endParaRPr lang="ru-RU"/>
            </a:p>
          </p:txBody>
        </p:sp>
        <p:sp>
          <p:nvSpPr>
            <p:cNvPr id="643339" name="Freeform 267"/>
            <p:cNvSpPr>
              <a:spLocks/>
            </p:cNvSpPr>
            <p:nvPr/>
          </p:nvSpPr>
          <p:spPr bwMode="auto">
            <a:xfrm>
              <a:off x="4718" y="5822"/>
              <a:ext cx="264" cy="83"/>
            </a:xfrm>
            <a:custGeom>
              <a:avLst/>
              <a:gdLst/>
              <a:ahLst/>
              <a:cxnLst>
                <a:cxn ang="0">
                  <a:pos x="16" y="0"/>
                </a:cxn>
                <a:cxn ang="0">
                  <a:pos x="0" y="5"/>
                </a:cxn>
                <a:cxn ang="0">
                  <a:pos x="0" y="4"/>
                </a:cxn>
              </a:cxnLst>
              <a:rect l="0" t="0" r="r" b="b"/>
              <a:pathLst>
                <a:path w="16" h="5">
                  <a:moveTo>
                    <a:pt x="16" y="0"/>
                  </a:moveTo>
                  <a:lnTo>
                    <a:pt x="0" y="5"/>
                  </a:lnTo>
                  <a:lnTo>
                    <a:pt x="0" y="4"/>
                  </a:lnTo>
                </a:path>
              </a:pathLst>
            </a:custGeom>
            <a:solidFill>
              <a:srgbClr val="33CCCC"/>
            </a:solidFill>
            <a:ln w="10795">
              <a:solidFill>
                <a:srgbClr val="000000"/>
              </a:solidFill>
              <a:prstDash val="solid"/>
              <a:round/>
              <a:headEnd/>
              <a:tailEnd/>
            </a:ln>
          </p:spPr>
          <p:txBody>
            <a:bodyPr/>
            <a:lstStyle/>
            <a:p>
              <a:endParaRPr lang="ru-RU"/>
            </a:p>
          </p:txBody>
        </p:sp>
        <p:sp>
          <p:nvSpPr>
            <p:cNvPr id="643340" name="Freeform 268"/>
            <p:cNvSpPr>
              <a:spLocks/>
            </p:cNvSpPr>
            <p:nvPr/>
          </p:nvSpPr>
          <p:spPr bwMode="auto">
            <a:xfrm>
              <a:off x="5115" y="5773"/>
              <a:ext cx="132" cy="33"/>
            </a:xfrm>
            <a:custGeom>
              <a:avLst/>
              <a:gdLst/>
              <a:ahLst/>
              <a:cxnLst>
                <a:cxn ang="0">
                  <a:pos x="0" y="16"/>
                </a:cxn>
                <a:cxn ang="0">
                  <a:pos x="0" y="0"/>
                </a:cxn>
                <a:cxn ang="0">
                  <a:pos x="132" y="0"/>
                </a:cxn>
                <a:cxn ang="0">
                  <a:pos x="132" y="33"/>
                </a:cxn>
                <a:cxn ang="0">
                  <a:pos x="0" y="16"/>
                </a:cxn>
              </a:cxnLst>
              <a:rect l="0" t="0" r="r" b="b"/>
              <a:pathLst>
                <a:path w="132" h="33">
                  <a:moveTo>
                    <a:pt x="0" y="16"/>
                  </a:moveTo>
                  <a:lnTo>
                    <a:pt x="0" y="0"/>
                  </a:lnTo>
                  <a:lnTo>
                    <a:pt x="132" y="0"/>
                  </a:lnTo>
                  <a:lnTo>
                    <a:pt x="132" y="33"/>
                  </a:lnTo>
                  <a:lnTo>
                    <a:pt x="0" y="16"/>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341" name="Freeform 269"/>
            <p:cNvSpPr>
              <a:spLocks/>
            </p:cNvSpPr>
            <p:nvPr/>
          </p:nvSpPr>
          <p:spPr bwMode="auto">
            <a:xfrm>
              <a:off x="5115" y="5773"/>
              <a:ext cx="16" cy="16"/>
            </a:xfrm>
            <a:custGeom>
              <a:avLst/>
              <a:gdLst/>
              <a:ahLst/>
              <a:cxnLst>
                <a:cxn ang="0">
                  <a:pos x="1" y="1"/>
                </a:cxn>
                <a:cxn ang="0">
                  <a:pos x="0" y="1"/>
                </a:cxn>
                <a:cxn ang="0">
                  <a:pos x="0" y="0"/>
                </a:cxn>
              </a:cxnLst>
              <a:rect l="0" t="0" r="r" b="b"/>
              <a:pathLst>
                <a:path w="1" h="1">
                  <a:moveTo>
                    <a:pt x="1" y="1"/>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3342" name="Line 270"/>
            <p:cNvSpPr>
              <a:spLocks noChangeShapeType="1"/>
            </p:cNvSpPr>
            <p:nvPr/>
          </p:nvSpPr>
          <p:spPr bwMode="auto">
            <a:xfrm flipH="1" flipV="1">
              <a:off x="5115" y="5789"/>
              <a:ext cx="132" cy="17"/>
            </a:xfrm>
            <a:prstGeom prst="line">
              <a:avLst/>
            </a:prstGeom>
            <a:noFill/>
            <a:ln w="10795">
              <a:solidFill>
                <a:srgbClr val="000000"/>
              </a:solidFill>
              <a:round/>
              <a:headEnd/>
              <a:tailEnd/>
            </a:ln>
          </p:spPr>
          <p:txBody>
            <a:bodyPr/>
            <a:lstStyle/>
            <a:p>
              <a:endParaRPr lang="ru-RU"/>
            </a:p>
          </p:txBody>
        </p:sp>
        <p:sp>
          <p:nvSpPr>
            <p:cNvPr id="643343" name="Freeform 271"/>
            <p:cNvSpPr>
              <a:spLocks/>
            </p:cNvSpPr>
            <p:nvPr/>
          </p:nvSpPr>
          <p:spPr bwMode="auto">
            <a:xfrm>
              <a:off x="5115" y="5773"/>
              <a:ext cx="16" cy="16"/>
            </a:xfrm>
            <a:custGeom>
              <a:avLst/>
              <a:gdLst/>
              <a:ahLst/>
              <a:cxnLst>
                <a:cxn ang="0">
                  <a:pos x="1" y="1"/>
                </a:cxn>
                <a:cxn ang="0">
                  <a:pos x="0" y="1"/>
                </a:cxn>
                <a:cxn ang="0">
                  <a:pos x="0" y="0"/>
                </a:cxn>
              </a:cxnLst>
              <a:rect l="0" t="0" r="r" b="b"/>
              <a:pathLst>
                <a:path w="1" h="1">
                  <a:moveTo>
                    <a:pt x="1" y="1"/>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3344" name="Freeform 272"/>
            <p:cNvSpPr>
              <a:spLocks/>
            </p:cNvSpPr>
            <p:nvPr/>
          </p:nvSpPr>
          <p:spPr bwMode="auto">
            <a:xfrm>
              <a:off x="5115" y="5773"/>
              <a:ext cx="132" cy="33"/>
            </a:xfrm>
            <a:custGeom>
              <a:avLst/>
              <a:gdLst/>
              <a:ahLst/>
              <a:cxnLst>
                <a:cxn ang="0">
                  <a:pos x="0" y="0"/>
                </a:cxn>
                <a:cxn ang="0">
                  <a:pos x="8" y="0"/>
                </a:cxn>
                <a:cxn ang="0">
                  <a:pos x="8" y="2"/>
                </a:cxn>
              </a:cxnLst>
              <a:rect l="0" t="0" r="r" b="b"/>
              <a:pathLst>
                <a:path w="8" h="2">
                  <a:moveTo>
                    <a:pt x="0" y="0"/>
                  </a:moveTo>
                  <a:lnTo>
                    <a:pt x="8" y="0"/>
                  </a:lnTo>
                  <a:lnTo>
                    <a:pt x="8" y="2"/>
                  </a:lnTo>
                </a:path>
              </a:pathLst>
            </a:custGeom>
            <a:noFill/>
            <a:ln w="10795">
              <a:solidFill>
                <a:srgbClr val="000000"/>
              </a:solidFill>
              <a:prstDash val="solid"/>
              <a:round/>
              <a:headEnd/>
              <a:tailEnd/>
            </a:ln>
          </p:spPr>
          <p:txBody>
            <a:bodyPr/>
            <a:lstStyle/>
            <a:p>
              <a:endParaRPr lang="ru-RU"/>
            </a:p>
          </p:txBody>
        </p:sp>
        <p:sp>
          <p:nvSpPr>
            <p:cNvPr id="643345" name="Freeform 273"/>
            <p:cNvSpPr>
              <a:spLocks/>
            </p:cNvSpPr>
            <p:nvPr/>
          </p:nvSpPr>
          <p:spPr bwMode="auto">
            <a:xfrm>
              <a:off x="8307" y="6037"/>
              <a:ext cx="115" cy="115"/>
            </a:xfrm>
            <a:custGeom>
              <a:avLst/>
              <a:gdLst/>
              <a:ahLst/>
              <a:cxnLst>
                <a:cxn ang="0">
                  <a:pos x="0" y="115"/>
                </a:cxn>
                <a:cxn ang="0">
                  <a:pos x="0" y="99"/>
                </a:cxn>
                <a:cxn ang="0">
                  <a:pos x="82" y="0"/>
                </a:cxn>
                <a:cxn ang="0">
                  <a:pos x="115" y="16"/>
                </a:cxn>
                <a:cxn ang="0">
                  <a:pos x="0" y="115"/>
                </a:cxn>
              </a:cxnLst>
              <a:rect l="0" t="0" r="r" b="b"/>
              <a:pathLst>
                <a:path w="115" h="115">
                  <a:moveTo>
                    <a:pt x="0" y="115"/>
                  </a:moveTo>
                  <a:lnTo>
                    <a:pt x="0" y="99"/>
                  </a:lnTo>
                  <a:lnTo>
                    <a:pt x="82" y="0"/>
                  </a:lnTo>
                  <a:lnTo>
                    <a:pt x="115" y="16"/>
                  </a:lnTo>
                  <a:lnTo>
                    <a:pt x="0" y="115"/>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346" name="Freeform 274"/>
            <p:cNvSpPr>
              <a:spLocks/>
            </p:cNvSpPr>
            <p:nvPr/>
          </p:nvSpPr>
          <p:spPr bwMode="auto">
            <a:xfrm>
              <a:off x="8290" y="6136"/>
              <a:ext cx="17" cy="16"/>
            </a:xfrm>
            <a:custGeom>
              <a:avLst/>
              <a:gdLst/>
              <a:ahLst/>
              <a:cxnLst>
                <a:cxn ang="0">
                  <a:pos x="0" y="0"/>
                </a:cxn>
                <a:cxn ang="0">
                  <a:pos x="1" y="0"/>
                </a:cxn>
                <a:cxn ang="0">
                  <a:pos x="1" y="1"/>
                </a:cxn>
              </a:cxnLst>
              <a:rect l="0" t="0" r="r" b="b"/>
              <a:pathLst>
                <a:path w="1" h="1">
                  <a:moveTo>
                    <a:pt x="0" y="0"/>
                  </a:moveTo>
                  <a:lnTo>
                    <a:pt x="1" y="0"/>
                  </a:lnTo>
                  <a:lnTo>
                    <a:pt x="1" y="1"/>
                  </a:lnTo>
                </a:path>
              </a:pathLst>
            </a:custGeom>
            <a:noFill/>
            <a:ln w="10795">
              <a:solidFill>
                <a:srgbClr val="000000"/>
              </a:solidFill>
              <a:prstDash val="solid"/>
              <a:round/>
              <a:headEnd/>
              <a:tailEnd/>
            </a:ln>
          </p:spPr>
          <p:txBody>
            <a:bodyPr/>
            <a:lstStyle/>
            <a:p>
              <a:endParaRPr lang="ru-RU"/>
            </a:p>
          </p:txBody>
        </p:sp>
        <p:sp>
          <p:nvSpPr>
            <p:cNvPr id="643347" name="Line 275"/>
            <p:cNvSpPr>
              <a:spLocks noChangeShapeType="1"/>
            </p:cNvSpPr>
            <p:nvPr/>
          </p:nvSpPr>
          <p:spPr bwMode="auto">
            <a:xfrm flipH="1">
              <a:off x="8307" y="6053"/>
              <a:ext cx="115" cy="99"/>
            </a:xfrm>
            <a:prstGeom prst="line">
              <a:avLst/>
            </a:prstGeom>
            <a:noFill/>
            <a:ln w="10795">
              <a:solidFill>
                <a:srgbClr val="000000"/>
              </a:solidFill>
              <a:round/>
              <a:headEnd/>
              <a:tailEnd/>
            </a:ln>
          </p:spPr>
          <p:txBody>
            <a:bodyPr/>
            <a:lstStyle/>
            <a:p>
              <a:endParaRPr lang="ru-RU"/>
            </a:p>
          </p:txBody>
        </p:sp>
        <p:sp>
          <p:nvSpPr>
            <p:cNvPr id="643348" name="Freeform 276"/>
            <p:cNvSpPr>
              <a:spLocks/>
            </p:cNvSpPr>
            <p:nvPr/>
          </p:nvSpPr>
          <p:spPr bwMode="auto">
            <a:xfrm>
              <a:off x="8290" y="6136"/>
              <a:ext cx="17" cy="16"/>
            </a:xfrm>
            <a:custGeom>
              <a:avLst/>
              <a:gdLst/>
              <a:ahLst/>
              <a:cxnLst>
                <a:cxn ang="0">
                  <a:pos x="0" y="0"/>
                </a:cxn>
                <a:cxn ang="0">
                  <a:pos x="1" y="0"/>
                </a:cxn>
                <a:cxn ang="0">
                  <a:pos x="1" y="1"/>
                </a:cxn>
              </a:cxnLst>
              <a:rect l="0" t="0" r="r" b="b"/>
              <a:pathLst>
                <a:path w="1" h="1">
                  <a:moveTo>
                    <a:pt x="0" y="0"/>
                  </a:moveTo>
                  <a:lnTo>
                    <a:pt x="1" y="0"/>
                  </a:lnTo>
                  <a:lnTo>
                    <a:pt x="1" y="1"/>
                  </a:lnTo>
                </a:path>
              </a:pathLst>
            </a:custGeom>
            <a:noFill/>
            <a:ln w="10795">
              <a:solidFill>
                <a:srgbClr val="000000"/>
              </a:solidFill>
              <a:prstDash val="solid"/>
              <a:round/>
              <a:headEnd/>
              <a:tailEnd/>
            </a:ln>
          </p:spPr>
          <p:txBody>
            <a:bodyPr/>
            <a:lstStyle/>
            <a:p>
              <a:endParaRPr lang="ru-RU"/>
            </a:p>
          </p:txBody>
        </p:sp>
        <p:sp>
          <p:nvSpPr>
            <p:cNvPr id="643349" name="Freeform 277"/>
            <p:cNvSpPr>
              <a:spLocks/>
            </p:cNvSpPr>
            <p:nvPr/>
          </p:nvSpPr>
          <p:spPr bwMode="auto">
            <a:xfrm>
              <a:off x="8307" y="6037"/>
              <a:ext cx="115" cy="99"/>
            </a:xfrm>
            <a:custGeom>
              <a:avLst/>
              <a:gdLst/>
              <a:ahLst/>
              <a:cxnLst>
                <a:cxn ang="0">
                  <a:pos x="0" y="6"/>
                </a:cxn>
                <a:cxn ang="0">
                  <a:pos x="5" y="0"/>
                </a:cxn>
                <a:cxn ang="0">
                  <a:pos x="7" y="1"/>
                </a:cxn>
              </a:cxnLst>
              <a:rect l="0" t="0" r="r" b="b"/>
              <a:pathLst>
                <a:path w="7" h="6">
                  <a:moveTo>
                    <a:pt x="0" y="6"/>
                  </a:moveTo>
                  <a:lnTo>
                    <a:pt x="5" y="0"/>
                  </a:lnTo>
                  <a:lnTo>
                    <a:pt x="7" y="1"/>
                  </a:lnTo>
                </a:path>
              </a:pathLst>
            </a:custGeom>
            <a:noFill/>
            <a:ln w="10795">
              <a:solidFill>
                <a:srgbClr val="000000"/>
              </a:solidFill>
              <a:prstDash val="solid"/>
              <a:round/>
              <a:headEnd/>
              <a:tailEnd/>
            </a:ln>
          </p:spPr>
          <p:txBody>
            <a:bodyPr/>
            <a:lstStyle/>
            <a:p>
              <a:endParaRPr lang="ru-RU"/>
            </a:p>
          </p:txBody>
        </p:sp>
        <p:sp>
          <p:nvSpPr>
            <p:cNvPr id="643350" name="Oval 278"/>
            <p:cNvSpPr>
              <a:spLocks noChangeArrowheads="1"/>
            </p:cNvSpPr>
            <p:nvPr/>
          </p:nvSpPr>
          <p:spPr bwMode="auto">
            <a:xfrm>
              <a:off x="4122" y="7011"/>
              <a:ext cx="83"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351" name="Oval 279"/>
            <p:cNvSpPr>
              <a:spLocks noChangeArrowheads="1"/>
            </p:cNvSpPr>
            <p:nvPr/>
          </p:nvSpPr>
          <p:spPr bwMode="auto">
            <a:xfrm>
              <a:off x="4122" y="7011"/>
              <a:ext cx="83" cy="83"/>
            </a:xfrm>
            <a:prstGeom prst="ellipse">
              <a:avLst/>
            </a:prstGeom>
            <a:solidFill>
              <a:srgbClr val="FF0000"/>
            </a:solidFill>
            <a:ln w="10795">
              <a:solidFill>
                <a:srgbClr val="000000"/>
              </a:solidFill>
              <a:round/>
              <a:headEnd/>
              <a:tailEnd/>
            </a:ln>
          </p:spPr>
          <p:txBody>
            <a:bodyPr/>
            <a:lstStyle/>
            <a:p>
              <a:endParaRPr lang="ru-RU"/>
            </a:p>
          </p:txBody>
        </p:sp>
        <p:sp>
          <p:nvSpPr>
            <p:cNvPr id="643352" name="Line 280"/>
            <p:cNvSpPr>
              <a:spLocks noChangeShapeType="1"/>
            </p:cNvSpPr>
            <p:nvPr/>
          </p:nvSpPr>
          <p:spPr bwMode="auto">
            <a:xfrm flipH="1" flipV="1">
              <a:off x="4189" y="7077"/>
              <a:ext cx="115" cy="116"/>
            </a:xfrm>
            <a:prstGeom prst="line">
              <a:avLst/>
            </a:prstGeom>
            <a:noFill/>
            <a:ln w="10795">
              <a:solidFill>
                <a:srgbClr val="000000"/>
              </a:solidFill>
              <a:round/>
              <a:headEnd/>
              <a:tailEnd/>
            </a:ln>
          </p:spPr>
          <p:txBody>
            <a:bodyPr/>
            <a:lstStyle/>
            <a:p>
              <a:endParaRPr lang="ru-RU"/>
            </a:p>
          </p:txBody>
        </p:sp>
        <p:sp>
          <p:nvSpPr>
            <p:cNvPr id="643353" name="Freeform 281"/>
            <p:cNvSpPr>
              <a:spLocks/>
            </p:cNvSpPr>
            <p:nvPr/>
          </p:nvSpPr>
          <p:spPr bwMode="auto">
            <a:xfrm>
              <a:off x="4205" y="7077"/>
              <a:ext cx="116" cy="116"/>
            </a:xfrm>
            <a:custGeom>
              <a:avLst/>
              <a:gdLst/>
              <a:ahLst/>
              <a:cxnLst>
                <a:cxn ang="0">
                  <a:pos x="0" y="0"/>
                </a:cxn>
                <a:cxn ang="0">
                  <a:pos x="7" y="6"/>
                </a:cxn>
                <a:cxn ang="0">
                  <a:pos x="6" y="7"/>
                </a:cxn>
              </a:cxnLst>
              <a:rect l="0" t="0" r="r" b="b"/>
              <a:pathLst>
                <a:path w="7" h="7">
                  <a:moveTo>
                    <a:pt x="0" y="0"/>
                  </a:moveTo>
                  <a:lnTo>
                    <a:pt x="7" y="6"/>
                  </a:lnTo>
                  <a:lnTo>
                    <a:pt x="6" y="7"/>
                  </a:lnTo>
                </a:path>
              </a:pathLst>
            </a:custGeom>
            <a:solidFill>
              <a:srgbClr val="33CCCC"/>
            </a:solidFill>
            <a:ln w="10795">
              <a:solidFill>
                <a:srgbClr val="000000"/>
              </a:solidFill>
              <a:prstDash val="solid"/>
              <a:round/>
              <a:headEnd/>
              <a:tailEnd/>
            </a:ln>
          </p:spPr>
          <p:txBody>
            <a:bodyPr/>
            <a:lstStyle/>
            <a:p>
              <a:endParaRPr lang="ru-RU"/>
            </a:p>
          </p:txBody>
        </p:sp>
        <p:sp>
          <p:nvSpPr>
            <p:cNvPr id="643354" name="Oval 282"/>
            <p:cNvSpPr>
              <a:spLocks noChangeArrowheads="1"/>
            </p:cNvSpPr>
            <p:nvPr/>
          </p:nvSpPr>
          <p:spPr bwMode="auto">
            <a:xfrm>
              <a:off x="4536" y="5839"/>
              <a:ext cx="182" cy="181"/>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355" name="Oval 283"/>
            <p:cNvSpPr>
              <a:spLocks noChangeArrowheads="1"/>
            </p:cNvSpPr>
            <p:nvPr/>
          </p:nvSpPr>
          <p:spPr bwMode="auto">
            <a:xfrm>
              <a:off x="4536" y="5839"/>
              <a:ext cx="182" cy="181"/>
            </a:xfrm>
            <a:prstGeom prst="ellipse">
              <a:avLst/>
            </a:prstGeom>
            <a:solidFill>
              <a:srgbClr val="33CCCC"/>
            </a:solidFill>
            <a:ln w="10795">
              <a:solidFill>
                <a:srgbClr val="000000"/>
              </a:solidFill>
              <a:round/>
              <a:headEnd/>
              <a:tailEnd/>
            </a:ln>
          </p:spPr>
          <p:txBody>
            <a:bodyPr/>
            <a:lstStyle/>
            <a:p>
              <a:endParaRPr lang="ru-RU"/>
            </a:p>
          </p:txBody>
        </p:sp>
        <p:sp>
          <p:nvSpPr>
            <p:cNvPr id="643356" name="Line 284"/>
            <p:cNvSpPr>
              <a:spLocks noChangeShapeType="1"/>
            </p:cNvSpPr>
            <p:nvPr/>
          </p:nvSpPr>
          <p:spPr bwMode="auto">
            <a:xfrm flipV="1">
              <a:off x="4586" y="5954"/>
              <a:ext cx="16" cy="50"/>
            </a:xfrm>
            <a:prstGeom prst="line">
              <a:avLst/>
            </a:prstGeom>
            <a:noFill/>
            <a:ln w="10795">
              <a:solidFill>
                <a:srgbClr val="000000"/>
              </a:solidFill>
              <a:round/>
              <a:headEnd/>
              <a:tailEnd/>
            </a:ln>
          </p:spPr>
          <p:txBody>
            <a:bodyPr/>
            <a:lstStyle/>
            <a:p>
              <a:endParaRPr lang="ru-RU"/>
            </a:p>
          </p:txBody>
        </p:sp>
        <p:sp>
          <p:nvSpPr>
            <p:cNvPr id="643357" name="Freeform 285"/>
            <p:cNvSpPr>
              <a:spLocks/>
            </p:cNvSpPr>
            <p:nvPr/>
          </p:nvSpPr>
          <p:spPr bwMode="auto">
            <a:xfrm>
              <a:off x="4586" y="5954"/>
              <a:ext cx="33" cy="66"/>
            </a:xfrm>
            <a:custGeom>
              <a:avLst/>
              <a:gdLst/>
              <a:ahLst/>
              <a:cxnLst>
                <a:cxn ang="0">
                  <a:pos x="2" y="0"/>
                </a:cxn>
                <a:cxn ang="0">
                  <a:pos x="1" y="4"/>
                </a:cxn>
                <a:cxn ang="0">
                  <a:pos x="0" y="3"/>
                </a:cxn>
              </a:cxnLst>
              <a:rect l="0" t="0" r="r" b="b"/>
              <a:pathLst>
                <a:path w="2" h="4">
                  <a:moveTo>
                    <a:pt x="2" y="0"/>
                  </a:moveTo>
                  <a:lnTo>
                    <a:pt x="1" y="4"/>
                  </a:lnTo>
                  <a:lnTo>
                    <a:pt x="0" y="3"/>
                  </a:lnTo>
                </a:path>
              </a:pathLst>
            </a:custGeom>
            <a:noFill/>
            <a:ln w="10795">
              <a:solidFill>
                <a:srgbClr val="000000"/>
              </a:solidFill>
              <a:prstDash val="solid"/>
              <a:round/>
              <a:headEnd/>
              <a:tailEnd/>
            </a:ln>
          </p:spPr>
          <p:txBody>
            <a:bodyPr/>
            <a:lstStyle/>
            <a:p>
              <a:endParaRPr lang="ru-RU"/>
            </a:p>
          </p:txBody>
        </p:sp>
        <p:sp>
          <p:nvSpPr>
            <p:cNvPr id="643358" name="Oval 286"/>
            <p:cNvSpPr>
              <a:spLocks noChangeArrowheads="1"/>
            </p:cNvSpPr>
            <p:nvPr/>
          </p:nvSpPr>
          <p:spPr bwMode="auto">
            <a:xfrm>
              <a:off x="3180" y="6351"/>
              <a:ext cx="182" cy="181"/>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359" name="Oval 287"/>
            <p:cNvSpPr>
              <a:spLocks noChangeArrowheads="1"/>
            </p:cNvSpPr>
            <p:nvPr/>
          </p:nvSpPr>
          <p:spPr bwMode="auto">
            <a:xfrm>
              <a:off x="3180" y="6351"/>
              <a:ext cx="182" cy="181"/>
            </a:xfrm>
            <a:prstGeom prst="ellipse">
              <a:avLst/>
            </a:prstGeom>
            <a:solidFill>
              <a:srgbClr val="33CCCC"/>
            </a:solidFill>
            <a:ln w="10795">
              <a:solidFill>
                <a:srgbClr val="000000"/>
              </a:solidFill>
              <a:round/>
              <a:headEnd/>
              <a:tailEnd/>
            </a:ln>
          </p:spPr>
          <p:txBody>
            <a:bodyPr/>
            <a:lstStyle/>
            <a:p>
              <a:endParaRPr lang="ru-RU"/>
            </a:p>
          </p:txBody>
        </p:sp>
        <p:sp>
          <p:nvSpPr>
            <p:cNvPr id="643360" name="Freeform 288"/>
            <p:cNvSpPr>
              <a:spLocks/>
            </p:cNvSpPr>
            <p:nvPr/>
          </p:nvSpPr>
          <p:spPr bwMode="auto">
            <a:xfrm>
              <a:off x="3378" y="6334"/>
              <a:ext cx="248" cy="99"/>
            </a:xfrm>
            <a:custGeom>
              <a:avLst/>
              <a:gdLst/>
              <a:ahLst/>
              <a:cxnLst>
                <a:cxn ang="0">
                  <a:pos x="0" y="99"/>
                </a:cxn>
                <a:cxn ang="0">
                  <a:pos x="0" y="66"/>
                </a:cxn>
                <a:cxn ang="0">
                  <a:pos x="248" y="0"/>
                </a:cxn>
                <a:cxn ang="0">
                  <a:pos x="248" y="17"/>
                </a:cxn>
                <a:cxn ang="0">
                  <a:pos x="0" y="99"/>
                </a:cxn>
              </a:cxnLst>
              <a:rect l="0" t="0" r="r" b="b"/>
              <a:pathLst>
                <a:path w="248" h="99">
                  <a:moveTo>
                    <a:pt x="0" y="99"/>
                  </a:moveTo>
                  <a:lnTo>
                    <a:pt x="0" y="66"/>
                  </a:lnTo>
                  <a:lnTo>
                    <a:pt x="248" y="0"/>
                  </a:lnTo>
                  <a:lnTo>
                    <a:pt x="248" y="17"/>
                  </a:lnTo>
                  <a:lnTo>
                    <a:pt x="0" y="99"/>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361" name="Freeform 289"/>
            <p:cNvSpPr>
              <a:spLocks/>
            </p:cNvSpPr>
            <p:nvPr/>
          </p:nvSpPr>
          <p:spPr bwMode="auto">
            <a:xfrm>
              <a:off x="3362" y="6400"/>
              <a:ext cx="33" cy="17"/>
            </a:xfrm>
            <a:custGeom>
              <a:avLst/>
              <a:gdLst/>
              <a:ahLst/>
              <a:cxnLst>
                <a:cxn ang="0">
                  <a:pos x="0" y="0"/>
                </a:cxn>
                <a:cxn ang="0">
                  <a:pos x="1" y="1"/>
                </a:cxn>
                <a:cxn ang="0">
                  <a:pos x="2" y="1"/>
                </a:cxn>
              </a:cxnLst>
              <a:rect l="0" t="0" r="r" b="b"/>
              <a:pathLst>
                <a:path w="2" h="1">
                  <a:moveTo>
                    <a:pt x="0" y="0"/>
                  </a:moveTo>
                  <a:lnTo>
                    <a:pt x="1" y="1"/>
                  </a:lnTo>
                  <a:lnTo>
                    <a:pt x="2" y="1"/>
                  </a:lnTo>
                </a:path>
              </a:pathLst>
            </a:custGeom>
            <a:noFill/>
            <a:ln w="10795">
              <a:solidFill>
                <a:srgbClr val="000000"/>
              </a:solidFill>
              <a:prstDash val="solid"/>
              <a:round/>
              <a:headEnd/>
              <a:tailEnd/>
            </a:ln>
          </p:spPr>
          <p:txBody>
            <a:bodyPr/>
            <a:lstStyle/>
            <a:p>
              <a:endParaRPr lang="ru-RU"/>
            </a:p>
          </p:txBody>
        </p:sp>
        <p:sp>
          <p:nvSpPr>
            <p:cNvPr id="643362" name="Line 290"/>
            <p:cNvSpPr>
              <a:spLocks noChangeShapeType="1"/>
            </p:cNvSpPr>
            <p:nvPr/>
          </p:nvSpPr>
          <p:spPr bwMode="auto">
            <a:xfrm flipH="1">
              <a:off x="3378" y="6351"/>
              <a:ext cx="248" cy="82"/>
            </a:xfrm>
            <a:prstGeom prst="line">
              <a:avLst/>
            </a:prstGeom>
            <a:noFill/>
            <a:ln w="10795">
              <a:solidFill>
                <a:srgbClr val="000000"/>
              </a:solidFill>
              <a:round/>
              <a:headEnd/>
              <a:tailEnd/>
            </a:ln>
          </p:spPr>
          <p:txBody>
            <a:bodyPr/>
            <a:lstStyle/>
            <a:p>
              <a:endParaRPr lang="ru-RU"/>
            </a:p>
          </p:txBody>
        </p:sp>
        <p:sp>
          <p:nvSpPr>
            <p:cNvPr id="643363" name="Freeform 291"/>
            <p:cNvSpPr>
              <a:spLocks/>
            </p:cNvSpPr>
            <p:nvPr/>
          </p:nvSpPr>
          <p:spPr bwMode="auto">
            <a:xfrm>
              <a:off x="3362" y="6400"/>
              <a:ext cx="33" cy="17"/>
            </a:xfrm>
            <a:custGeom>
              <a:avLst/>
              <a:gdLst/>
              <a:ahLst/>
              <a:cxnLst>
                <a:cxn ang="0">
                  <a:pos x="0" y="0"/>
                </a:cxn>
                <a:cxn ang="0">
                  <a:pos x="1" y="1"/>
                </a:cxn>
                <a:cxn ang="0">
                  <a:pos x="2" y="1"/>
                </a:cxn>
              </a:cxnLst>
              <a:rect l="0" t="0" r="r" b="b"/>
              <a:pathLst>
                <a:path w="2" h="1">
                  <a:moveTo>
                    <a:pt x="0" y="0"/>
                  </a:moveTo>
                  <a:lnTo>
                    <a:pt x="1" y="1"/>
                  </a:lnTo>
                  <a:lnTo>
                    <a:pt x="2" y="1"/>
                  </a:lnTo>
                </a:path>
              </a:pathLst>
            </a:custGeom>
            <a:noFill/>
            <a:ln w="10795">
              <a:solidFill>
                <a:srgbClr val="000000"/>
              </a:solidFill>
              <a:prstDash val="solid"/>
              <a:round/>
              <a:headEnd/>
              <a:tailEnd/>
            </a:ln>
          </p:spPr>
          <p:txBody>
            <a:bodyPr/>
            <a:lstStyle/>
            <a:p>
              <a:endParaRPr lang="ru-RU"/>
            </a:p>
          </p:txBody>
        </p:sp>
        <p:sp>
          <p:nvSpPr>
            <p:cNvPr id="643364" name="Freeform 292"/>
            <p:cNvSpPr>
              <a:spLocks/>
            </p:cNvSpPr>
            <p:nvPr/>
          </p:nvSpPr>
          <p:spPr bwMode="auto">
            <a:xfrm>
              <a:off x="3378" y="6334"/>
              <a:ext cx="248" cy="66"/>
            </a:xfrm>
            <a:custGeom>
              <a:avLst/>
              <a:gdLst/>
              <a:ahLst/>
              <a:cxnLst>
                <a:cxn ang="0">
                  <a:pos x="0" y="4"/>
                </a:cxn>
                <a:cxn ang="0">
                  <a:pos x="15" y="0"/>
                </a:cxn>
                <a:cxn ang="0">
                  <a:pos x="15" y="1"/>
                </a:cxn>
              </a:cxnLst>
              <a:rect l="0" t="0" r="r" b="b"/>
              <a:pathLst>
                <a:path w="15" h="4">
                  <a:moveTo>
                    <a:pt x="0" y="4"/>
                  </a:moveTo>
                  <a:lnTo>
                    <a:pt x="15" y="0"/>
                  </a:lnTo>
                  <a:lnTo>
                    <a:pt x="15" y="1"/>
                  </a:lnTo>
                </a:path>
              </a:pathLst>
            </a:custGeom>
            <a:solidFill>
              <a:srgbClr val="33CCCC"/>
            </a:solidFill>
            <a:ln w="10795">
              <a:solidFill>
                <a:srgbClr val="000000"/>
              </a:solidFill>
              <a:prstDash val="solid"/>
              <a:round/>
              <a:headEnd/>
              <a:tailEnd/>
            </a:ln>
          </p:spPr>
          <p:txBody>
            <a:bodyPr/>
            <a:lstStyle/>
            <a:p>
              <a:endParaRPr lang="ru-RU"/>
            </a:p>
          </p:txBody>
        </p:sp>
        <p:sp>
          <p:nvSpPr>
            <p:cNvPr id="643365" name="Line 293"/>
            <p:cNvSpPr>
              <a:spLocks noChangeShapeType="1"/>
            </p:cNvSpPr>
            <p:nvPr/>
          </p:nvSpPr>
          <p:spPr bwMode="auto">
            <a:xfrm flipV="1">
              <a:off x="3047" y="6466"/>
              <a:ext cx="166" cy="99"/>
            </a:xfrm>
            <a:prstGeom prst="line">
              <a:avLst/>
            </a:prstGeom>
            <a:noFill/>
            <a:ln w="10795">
              <a:solidFill>
                <a:srgbClr val="000000"/>
              </a:solidFill>
              <a:round/>
              <a:headEnd/>
              <a:tailEnd/>
            </a:ln>
          </p:spPr>
          <p:txBody>
            <a:bodyPr/>
            <a:lstStyle/>
            <a:p>
              <a:endParaRPr lang="ru-RU"/>
            </a:p>
          </p:txBody>
        </p:sp>
        <p:sp>
          <p:nvSpPr>
            <p:cNvPr id="643366" name="Freeform 294"/>
            <p:cNvSpPr>
              <a:spLocks/>
            </p:cNvSpPr>
            <p:nvPr/>
          </p:nvSpPr>
          <p:spPr bwMode="auto">
            <a:xfrm>
              <a:off x="3047" y="6483"/>
              <a:ext cx="182" cy="99"/>
            </a:xfrm>
            <a:custGeom>
              <a:avLst/>
              <a:gdLst/>
              <a:ahLst/>
              <a:cxnLst>
                <a:cxn ang="0">
                  <a:pos x="11" y="0"/>
                </a:cxn>
                <a:cxn ang="0">
                  <a:pos x="1" y="6"/>
                </a:cxn>
                <a:cxn ang="0">
                  <a:pos x="0" y="5"/>
                </a:cxn>
              </a:cxnLst>
              <a:rect l="0" t="0" r="r" b="b"/>
              <a:pathLst>
                <a:path w="11" h="6">
                  <a:moveTo>
                    <a:pt x="11" y="0"/>
                  </a:moveTo>
                  <a:lnTo>
                    <a:pt x="1" y="6"/>
                  </a:lnTo>
                  <a:lnTo>
                    <a:pt x="0" y="5"/>
                  </a:lnTo>
                </a:path>
              </a:pathLst>
            </a:custGeom>
            <a:noFill/>
            <a:ln w="10795">
              <a:solidFill>
                <a:srgbClr val="000000"/>
              </a:solidFill>
              <a:prstDash val="solid"/>
              <a:round/>
              <a:headEnd/>
              <a:tailEnd/>
            </a:ln>
          </p:spPr>
          <p:txBody>
            <a:bodyPr/>
            <a:lstStyle/>
            <a:p>
              <a:endParaRPr lang="ru-RU"/>
            </a:p>
          </p:txBody>
        </p:sp>
        <p:sp>
          <p:nvSpPr>
            <p:cNvPr id="643367" name="Oval 295"/>
            <p:cNvSpPr>
              <a:spLocks noChangeArrowheads="1"/>
            </p:cNvSpPr>
            <p:nvPr/>
          </p:nvSpPr>
          <p:spPr bwMode="auto">
            <a:xfrm>
              <a:off x="5892" y="5707"/>
              <a:ext cx="83" cy="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368" name="Oval 296"/>
            <p:cNvSpPr>
              <a:spLocks noChangeArrowheads="1"/>
            </p:cNvSpPr>
            <p:nvPr/>
          </p:nvSpPr>
          <p:spPr bwMode="auto">
            <a:xfrm>
              <a:off x="5892" y="5707"/>
              <a:ext cx="83" cy="82"/>
            </a:xfrm>
            <a:prstGeom prst="ellipse">
              <a:avLst/>
            </a:prstGeom>
            <a:solidFill>
              <a:srgbClr val="FF0000"/>
            </a:solidFill>
            <a:ln w="10795">
              <a:solidFill>
                <a:srgbClr val="000000"/>
              </a:solidFill>
              <a:round/>
              <a:headEnd/>
              <a:tailEnd/>
            </a:ln>
          </p:spPr>
          <p:txBody>
            <a:bodyPr/>
            <a:lstStyle/>
            <a:p>
              <a:endParaRPr lang="ru-RU"/>
            </a:p>
          </p:txBody>
        </p:sp>
        <p:sp>
          <p:nvSpPr>
            <p:cNvPr id="643369" name="Freeform 297"/>
            <p:cNvSpPr>
              <a:spLocks/>
            </p:cNvSpPr>
            <p:nvPr/>
          </p:nvSpPr>
          <p:spPr bwMode="auto">
            <a:xfrm>
              <a:off x="5826" y="5657"/>
              <a:ext cx="99" cy="83"/>
            </a:xfrm>
            <a:custGeom>
              <a:avLst/>
              <a:gdLst/>
              <a:ahLst/>
              <a:cxnLst>
                <a:cxn ang="0">
                  <a:pos x="99" y="66"/>
                </a:cxn>
                <a:cxn ang="0">
                  <a:pos x="99" y="83"/>
                </a:cxn>
                <a:cxn ang="0">
                  <a:pos x="0" y="33"/>
                </a:cxn>
                <a:cxn ang="0">
                  <a:pos x="0" y="0"/>
                </a:cxn>
                <a:cxn ang="0">
                  <a:pos x="99" y="66"/>
                </a:cxn>
              </a:cxnLst>
              <a:rect l="0" t="0" r="r" b="b"/>
              <a:pathLst>
                <a:path w="99" h="83">
                  <a:moveTo>
                    <a:pt x="99" y="66"/>
                  </a:moveTo>
                  <a:lnTo>
                    <a:pt x="99" y="83"/>
                  </a:lnTo>
                  <a:lnTo>
                    <a:pt x="0" y="33"/>
                  </a:lnTo>
                  <a:lnTo>
                    <a:pt x="0" y="0"/>
                  </a:lnTo>
                  <a:lnTo>
                    <a:pt x="99" y="66"/>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370" name="Freeform 298"/>
            <p:cNvSpPr>
              <a:spLocks/>
            </p:cNvSpPr>
            <p:nvPr/>
          </p:nvSpPr>
          <p:spPr bwMode="auto">
            <a:xfrm>
              <a:off x="5925" y="5723"/>
              <a:ext cx="17" cy="17"/>
            </a:xfrm>
            <a:custGeom>
              <a:avLst/>
              <a:gdLst/>
              <a:ahLst/>
              <a:cxnLst>
                <a:cxn ang="0">
                  <a:pos x="1" y="1"/>
                </a:cxn>
                <a:cxn ang="0">
                  <a:pos x="0" y="1"/>
                </a:cxn>
                <a:cxn ang="0">
                  <a:pos x="0" y="0"/>
                </a:cxn>
              </a:cxnLst>
              <a:rect l="0" t="0" r="r" b="b"/>
              <a:pathLst>
                <a:path w="1" h="1">
                  <a:moveTo>
                    <a:pt x="1" y="1"/>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3371" name="Line 299"/>
            <p:cNvSpPr>
              <a:spLocks noChangeShapeType="1"/>
            </p:cNvSpPr>
            <p:nvPr/>
          </p:nvSpPr>
          <p:spPr bwMode="auto">
            <a:xfrm>
              <a:off x="5826" y="5657"/>
              <a:ext cx="99" cy="66"/>
            </a:xfrm>
            <a:prstGeom prst="line">
              <a:avLst/>
            </a:prstGeom>
            <a:noFill/>
            <a:ln w="10795">
              <a:solidFill>
                <a:srgbClr val="000000"/>
              </a:solidFill>
              <a:round/>
              <a:headEnd/>
              <a:tailEnd/>
            </a:ln>
          </p:spPr>
          <p:txBody>
            <a:bodyPr/>
            <a:lstStyle/>
            <a:p>
              <a:endParaRPr lang="ru-RU"/>
            </a:p>
          </p:txBody>
        </p:sp>
        <p:sp>
          <p:nvSpPr>
            <p:cNvPr id="643372" name="Freeform 300"/>
            <p:cNvSpPr>
              <a:spLocks/>
            </p:cNvSpPr>
            <p:nvPr/>
          </p:nvSpPr>
          <p:spPr bwMode="auto">
            <a:xfrm>
              <a:off x="5925" y="5723"/>
              <a:ext cx="17" cy="17"/>
            </a:xfrm>
            <a:custGeom>
              <a:avLst/>
              <a:gdLst/>
              <a:ahLst/>
              <a:cxnLst>
                <a:cxn ang="0">
                  <a:pos x="1" y="1"/>
                </a:cxn>
                <a:cxn ang="0">
                  <a:pos x="0" y="1"/>
                </a:cxn>
                <a:cxn ang="0">
                  <a:pos x="0" y="0"/>
                </a:cxn>
              </a:cxnLst>
              <a:rect l="0" t="0" r="r" b="b"/>
              <a:pathLst>
                <a:path w="1" h="1">
                  <a:moveTo>
                    <a:pt x="1" y="1"/>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3373" name="Freeform 301"/>
            <p:cNvSpPr>
              <a:spLocks/>
            </p:cNvSpPr>
            <p:nvPr/>
          </p:nvSpPr>
          <p:spPr bwMode="auto">
            <a:xfrm>
              <a:off x="5826" y="5657"/>
              <a:ext cx="99" cy="83"/>
            </a:xfrm>
            <a:custGeom>
              <a:avLst/>
              <a:gdLst/>
              <a:ahLst/>
              <a:cxnLst>
                <a:cxn ang="0">
                  <a:pos x="6" y="5"/>
                </a:cxn>
                <a:cxn ang="0">
                  <a:pos x="0" y="2"/>
                </a:cxn>
                <a:cxn ang="0">
                  <a:pos x="0" y="0"/>
                </a:cxn>
              </a:cxnLst>
              <a:rect l="0" t="0" r="r" b="b"/>
              <a:pathLst>
                <a:path w="6" h="5">
                  <a:moveTo>
                    <a:pt x="6" y="5"/>
                  </a:moveTo>
                  <a:lnTo>
                    <a:pt x="0" y="2"/>
                  </a:lnTo>
                  <a:lnTo>
                    <a:pt x="0" y="0"/>
                  </a:lnTo>
                </a:path>
              </a:pathLst>
            </a:custGeom>
            <a:noFill/>
            <a:ln w="10795">
              <a:solidFill>
                <a:srgbClr val="000000"/>
              </a:solidFill>
              <a:prstDash val="solid"/>
              <a:round/>
              <a:headEnd/>
              <a:tailEnd/>
            </a:ln>
          </p:spPr>
          <p:txBody>
            <a:bodyPr/>
            <a:lstStyle/>
            <a:p>
              <a:endParaRPr lang="ru-RU"/>
            </a:p>
          </p:txBody>
        </p:sp>
        <p:sp>
          <p:nvSpPr>
            <p:cNvPr id="643374" name="Oval 302"/>
            <p:cNvSpPr>
              <a:spLocks noChangeArrowheads="1"/>
            </p:cNvSpPr>
            <p:nvPr/>
          </p:nvSpPr>
          <p:spPr bwMode="auto">
            <a:xfrm>
              <a:off x="4503" y="7523"/>
              <a:ext cx="182" cy="181"/>
            </a:xfrm>
            <a:prstGeom prst="ellipse">
              <a:avLst/>
            </a:prstGeom>
            <a:solidFill>
              <a:srgbClr val="33CCCC"/>
            </a:solidFill>
            <a:ln w="9525">
              <a:noFill/>
              <a:round/>
              <a:headEnd/>
              <a:tailEnd/>
            </a:ln>
          </p:spPr>
          <p:txBody>
            <a:bodyPr/>
            <a:lstStyle/>
            <a:p>
              <a:endParaRPr lang="ru-RU"/>
            </a:p>
          </p:txBody>
        </p:sp>
        <p:sp>
          <p:nvSpPr>
            <p:cNvPr id="643375" name="Oval 303"/>
            <p:cNvSpPr>
              <a:spLocks noChangeArrowheads="1"/>
            </p:cNvSpPr>
            <p:nvPr/>
          </p:nvSpPr>
          <p:spPr bwMode="auto">
            <a:xfrm>
              <a:off x="4503" y="7523"/>
              <a:ext cx="182" cy="181"/>
            </a:xfrm>
            <a:prstGeom prst="ellipse">
              <a:avLst/>
            </a:prstGeom>
            <a:noFill/>
            <a:ln w="10795">
              <a:solidFill>
                <a:srgbClr val="000000"/>
              </a:solidFill>
              <a:round/>
              <a:headEnd/>
              <a:tailEnd/>
            </a:ln>
          </p:spPr>
          <p:txBody>
            <a:bodyPr/>
            <a:lstStyle/>
            <a:p>
              <a:endParaRPr lang="ru-RU"/>
            </a:p>
          </p:txBody>
        </p:sp>
        <p:sp>
          <p:nvSpPr>
            <p:cNvPr id="643376" name="Line 304"/>
            <p:cNvSpPr>
              <a:spLocks noChangeShapeType="1"/>
            </p:cNvSpPr>
            <p:nvPr/>
          </p:nvSpPr>
          <p:spPr bwMode="auto">
            <a:xfrm>
              <a:off x="4420" y="7308"/>
              <a:ext cx="132" cy="215"/>
            </a:xfrm>
            <a:prstGeom prst="line">
              <a:avLst/>
            </a:prstGeom>
            <a:noFill/>
            <a:ln w="10795">
              <a:solidFill>
                <a:srgbClr val="000000"/>
              </a:solidFill>
              <a:round/>
              <a:headEnd/>
              <a:tailEnd/>
            </a:ln>
          </p:spPr>
          <p:txBody>
            <a:bodyPr/>
            <a:lstStyle/>
            <a:p>
              <a:endParaRPr lang="ru-RU"/>
            </a:p>
          </p:txBody>
        </p:sp>
        <p:sp>
          <p:nvSpPr>
            <p:cNvPr id="643377" name="Freeform 305"/>
            <p:cNvSpPr>
              <a:spLocks/>
            </p:cNvSpPr>
            <p:nvPr/>
          </p:nvSpPr>
          <p:spPr bwMode="auto">
            <a:xfrm>
              <a:off x="4404" y="7308"/>
              <a:ext cx="132" cy="231"/>
            </a:xfrm>
            <a:custGeom>
              <a:avLst/>
              <a:gdLst/>
              <a:ahLst/>
              <a:cxnLst>
                <a:cxn ang="0">
                  <a:pos x="8" y="14"/>
                </a:cxn>
                <a:cxn ang="0">
                  <a:pos x="0" y="1"/>
                </a:cxn>
                <a:cxn ang="0">
                  <a:pos x="1" y="0"/>
                </a:cxn>
              </a:cxnLst>
              <a:rect l="0" t="0" r="r" b="b"/>
              <a:pathLst>
                <a:path w="8" h="14">
                  <a:moveTo>
                    <a:pt x="8" y="14"/>
                  </a:moveTo>
                  <a:lnTo>
                    <a:pt x="0" y="1"/>
                  </a:lnTo>
                  <a:lnTo>
                    <a:pt x="1" y="0"/>
                  </a:lnTo>
                </a:path>
              </a:pathLst>
            </a:custGeom>
            <a:solidFill>
              <a:srgbClr val="33CCCC"/>
            </a:solidFill>
            <a:ln w="10795">
              <a:solidFill>
                <a:srgbClr val="000000"/>
              </a:solidFill>
              <a:prstDash val="solid"/>
              <a:round/>
              <a:headEnd/>
              <a:tailEnd/>
            </a:ln>
          </p:spPr>
          <p:txBody>
            <a:bodyPr/>
            <a:lstStyle/>
            <a:p>
              <a:endParaRPr lang="ru-RU"/>
            </a:p>
          </p:txBody>
        </p:sp>
        <p:sp>
          <p:nvSpPr>
            <p:cNvPr id="643378" name="Line 306"/>
            <p:cNvSpPr>
              <a:spLocks noChangeShapeType="1"/>
            </p:cNvSpPr>
            <p:nvPr/>
          </p:nvSpPr>
          <p:spPr bwMode="auto">
            <a:xfrm flipH="1" flipV="1">
              <a:off x="4635" y="7671"/>
              <a:ext cx="149" cy="116"/>
            </a:xfrm>
            <a:prstGeom prst="line">
              <a:avLst/>
            </a:prstGeom>
            <a:noFill/>
            <a:ln w="10795">
              <a:solidFill>
                <a:srgbClr val="000000"/>
              </a:solidFill>
              <a:round/>
              <a:headEnd/>
              <a:tailEnd/>
            </a:ln>
          </p:spPr>
          <p:txBody>
            <a:bodyPr/>
            <a:lstStyle/>
            <a:p>
              <a:endParaRPr lang="ru-RU"/>
            </a:p>
          </p:txBody>
        </p:sp>
        <p:sp>
          <p:nvSpPr>
            <p:cNvPr id="643379" name="Freeform 307"/>
            <p:cNvSpPr>
              <a:spLocks/>
            </p:cNvSpPr>
            <p:nvPr/>
          </p:nvSpPr>
          <p:spPr bwMode="auto">
            <a:xfrm>
              <a:off x="4652" y="7655"/>
              <a:ext cx="149" cy="132"/>
            </a:xfrm>
            <a:custGeom>
              <a:avLst/>
              <a:gdLst/>
              <a:ahLst/>
              <a:cxnLst>
                <a:cxn ang="0">
                  <a:pos x="0" y="0"/>
                </a:cxn>
                <a:cxn ang="0">
                  <a:pos x="9" y="7"/>
                </a:cxn>
                <a:cxn ang="0">
                  <a:pos x="8" y="8"/>
                </a:cxn>
              </a:cxnLst>
              <a:rect l="0" t="0" r="r" b="b"/>
              <a:pathLst>
                <a:path w="9" h="8">
                  <a:moveTo>
                    <a:pt x="0" y="0"/>
                  </a:moveTo>
                  <a:lnTo>
                    <a:pt x="9" y="7"/>
                  </a:lnTo>
                  <a:lnTo>
                    <a:pt x="8" y="8"/>
                  </a:lnTo>
                </a:path>
              </a:pathLst>
            </a:custGeom>
            <a:noFill/>
            <a:ln w="10795">
              <a:solidFill>
                <a:srgbClr val="000000"/>
              </a:solidFill>
              <a:prstDash val="solid"/>
              <a:round/>
              <a:headEnd/>
              <a:tailEnd/>
            </a:ln>
          </p:spPr>
          <p:txBody>
            <a:bodyPr/>
            <a:lstStyle/>
            <a:p>
              <a:endParaRPr lang="ru-RU"/>
            </a:p>
          </p:txBody>
        </p:sp>
        <p:sp>
          <p:nvSpPr>
            <p:cNvPr id="643380" name="Oval 308"/>
            <p:cNvSpPr>
              <a:spLocks noChangeArrowheads="1"/>
            </p:cNvSpPr>
            <p:nvPr/>
          </p:nvSpPr>
          <p:spPr bwMode="auto">
            <a:xfrm>
              <a:off x="5627" y="4914"/>
              <a:ext cx="83"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381" name="Oval 309"/>
            <p:cNvSpPr>
              <a:spLocks noChangeArrowheads="1"/>
            </p:cNvSpPr>
            <p:nvPr/>
          </p:nvSpPr>
          <p:spPr bwMode="auto">
            <a:xfrm>
              <a:off x="5627" y="4914"/>
              <a:ext cx="83" cy="83"/>
            </a:xfrm>
            <a:prstGeom prst="ellipse">
              <a:avLst/>
            </a:prstGeom>
            <a:solidFill>
              <a:srgbClr val="FF0000"/>
            </a:solidFill>
            <a:ln w="10795">
              <a:solidFill>
                <a:srgbClr val="000000"/>
              </a:solidFill>
              <a:round/>
              <a:headEnd/>
              <a:tailEnd/>
            </a:ln>
          </p:spPr>
          <p:txBody>
            <a:bodyPr/>
            <a:lstStyle/>
            <a:p>
              <a:endParaRPr lang="ru-RU"/>
            </a:p>
          </p:txBody>
        </p:sp>
        <p:sp>
          <p:nvSpPr>
            <p:cNvPr id="643382" name="Line 310"/>
            <p:cNvSpPr>
              <a:spLocks noChangeShapeType="1"/>
            </p:cNvSpPr>
            <p:nvPr/>
          </p:nvSpPr>
          <p:spPr bwMode="auto">
            <a:xfrm flipH="1" flipV="1">
              <a:off x="5694" y="4997"/>
              <a:ext cx="82" cy="115"/>
            </a:xfrm>
            <a:prstGeom prst="line">
              <a:avLst/>
            </a:prstGeom>
            <a:noFill/>
            <a:ln w="10795">
              <a:solidFill>
                <a:srgbClr val="000000"/>
              </a:solidFill>
              <a:round/>
              <a:headEnd/>
              <a:tailEnd/>
            </a:ln>
          </p:spPr>
          <p:txBody>
            <a:bodyPr/>
            <a:lstStyle/>
            <a:p>
              <a:endParaRPr lang="ru-RU"/>
            </a:p>
          </p:txBody>
        </p:sp>
        <p:sp>
          <p:nvSpPr>
            <p:cNvPr id="643383" name="Freeform 311"/>
            <p:cNvSpPr>
              <a:spLocks/>
            </p:cNvSpPr>
            <p:nvPr/>
          </p:nvSpPr>
          <p:spPr bwMode="auto">
            <a:xfrm>
              <a:off x="5710" y="4980"/>
              <a:ext cx="83" cy="132"/>
            </a:xfrm>
            <a:custGeom>
              <a:avLst/>
              <a:gdLst/>
              <a:ahLst/>
              <a:cxnLst>
                <a:cxn ang="0">
                  <a:pos x="0" y="0"/>
                </a:cxn>
                <a:cxn ang="0">
                  <a:pos x="5" y="7"/>
                </a:cxn>
                <a:cxn ang="0">
                  <a:pos x="4" y="8"/>
                </a:cxn>
              </a:cxnLst>
              <a:rect l="0" t="0" r="r" b="b"/>
              <a:pathLst>
                <a:path w="5" h="8">
                  <a:moveTo>
                    <a:pt x="0" y="0"/>
                  </a:moveTo>
                  <a:lnTo>
                    <a:pt x="5" y="7"/>
                  </a:lnTo>
                  <a:lnTo>
                    <a:pt x="4" y="8"/>
                  </a:lnTo>
                </a:path>
              </a:pathLst>
            </a:custGeom>
            <a:noFill/>
            <a:ln w="10795">
              <a:solidFill>
                <a:srgbClr val="000000"/>
              </a:solidFill>
              <a:prstDash val="solid"/>
              <a:round/>
              <a:headEnd/>
              <a:tailEnd/>
            </a:ln>
          </p:spPr>
          <p:txBody>
            <a:bodyPr/>
            <a:lstStyle/>
            <a:p>
              <a:endParaRPr lang="ru-RU"/>
            </a:p>
          </p:txBody>
        </p:sp>
        <p:sp>
          <p:nvSpPr>
            <p:cNvPr id="643384" name="Oval 312"/>
            <p:cNvSpPr>
              <a:spLocks noChangeArrowheads="1"/>
            </p:cNvSpPr>
            <p:nvPr/>
          </p:nvSpPr>
          <p:spPr bwMode="auto">
            <a:xfrm>
              <a:off x="3626" y="6235"/>
              <a:ext cx="149" cy="149"/>
            </a:xfrm>
            <a:prstGeom prst="ellipse">
              <a:avLst/>
            </a:prstGeom>
            <a:solidFill>
              <a:srgbClr val="0000FF"/>
            </a:solidFill>
            <a:ln w="9525">
              <a:noFill/>
              <a:round/>
              <a:headEnd/>
              <a:tailEnd/>
            </a:ln>
          </p:spPr>
          <p:txBody>
            <a:bodyPr/>
            <a:lstStyle/>
            <a:p>
              <a:endParaRPr lang="ru-RU"/>
            </a:p>
          </p:txBody>
        </p:sp>
        <p:sp>
          <p:nvSpPr>
            <p:cNvPr id="643385" name="Oval 313"/>
            <p:cNvSpPr>
              <a:spLocks noChangeArrowheads="1"/>
            </p:cNvSpPr>
            <p:nvPr/>
          </p:nvSpPr>
          <p:spPr bwMode="auto">
            <a:xfrm>
              <a:off x="3626" y="6235"/>
              <a:ext cx="149" cy="149"/>
            </a:xfrm>
            <a:prstGeom prst="ellipse">
              <a:avLst/>
            </a:prstGeom>
            <a:noFill/>
            <a:ln w="10795">
              <a:solidFill>
                <a:srgbClr val="000000"/>
              </a:solidFill>
              <a:round/>
              <a:headEnd/>
              <a:tailEnd/>
            </a:ln>
          </p:spPr>
          <p:txBody>
            <a:bodyPr/>
            <a:lstStyle/>
            <a:p>
              <a:endParaRPr lang="ru-RU"/>
            </a:p>
          </p:txBody>
        </p:sp>
        <p:sp>
          <p:nvSpPr>
            <p:cNvPr id="643386" name="Line 314"/>
            <p:cNvSpPr>
              <a:spLocks noChangeShapeType="1"/>
            </p:cNvSpPr>
            <p:nvPr/>
          </p:nvSpPr>
          <p:spPr bwMode="auto">
            <a:xfrm flipH="1" flipV="1">
              <a:off x="3759" y="6334"/>
              <a:ext cx="215" cy="50"/>
            </a:xfrm>
            <a:prstGeom prst="line">
              <a:avLst/>
            </a:prstGeom>
            <a:noFill/>
            <a:ln w="10795">
              <a:solidFill>
                <a:srgbClr val="000000"/>
              </a:solidFill>
              <a:round/>
              <a:headEnd/>
              <a:tailEnd/>
            </a:ln>
          </p:spPr>
          <p:txBody>
            <a:bodyPr/>
            <a:lstStyle/>
            <a:p>
              <a:endParaRPr lang="ru-RU"/>
            </a:p>
          </p:txBody>
        </p:sp>
        <p:sp>
          <p:nvSpPr>
            <p:cNvPr id="643387" name="Freeform 315"/>
            <p:cNvSpPr>
              <a:spLocks/>
            </p:cNvSpPr>
            <p:nvPr/>
          </p:nvSpPr>
          <p:spPr bwMode="auto">
            <a:xfrm>
              <a:off x="3759" y="6317"/>
              <a:ext cx="215" cy="67"/>
            </a:xfrm>
            <a:custGeom>
              <a:avLst/>
              <a:gdLst/>
              <a:ahLst/>
              <a:cxnLst>
                <a:cxn ang="0">
                  <a:pos x="0" y="0"/>
                </a:cxn>
                <a:cxn ang="0">
                  <a:pos x="13" y="3"/>
                </a:cxn>
                <a:cxn ang="0">
                  <a:pos x="13" y="4"/>
                </a:cxn>
              </a:cxnLst>
              <a:rect l="0" t="0" r="r" b="b"/>
              <a:pathLst>
                <a:path w="13" h="4">
                  <a:moveTo>
                    <a:pt x="0" y="0"/>
                  </a:moveTo>
                  <a:lnTo>
                    <a:pt x="13" y="3"/>
                  </a:lnTo>
                  <a:lnTo>
                    <a:pt x="13" y="4"/>
                  </a:lnTo>
                </a:path>
              </a:pathLst>
            </a:custGeom>
            <a:noFill/>
            <a:ln w="10795">
              <a:solidFill>
                <a:srgbClr val="000000"/>
              </a:solidFill>
              <a:prstDash val="solid"/>
              <a:round/>
              <a:headEnd/>
              <a:tailEnd/>
            </a:ln>
          </p:spPr>
          <p:txBody>
            <a:bodyPr/>
            <a:lstStyle/>
            <a:p>
              <a:endParaRPr lang="ru-RU"/>
            </a:p>
          </p:txBody>
        </p:sp>
        <p:sp>
          <p:nvSpPr>
            <p:cNvPr id="643388" name="Oval 316"/>
            <p:cNvSpPr>
              <a:spLocks noChangeArrowheads="1"/>
            </p:cNvSpPr>
            <p:nvPr/>
          </p:nvSpPr>
          <p:spPr bwMode="auto">
            <a:xfrm>
              <a:off x="4271" y="7127"/>
              <a:ext cx="182" cy="181"/>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389" name="Oval 317"/>
            <p:cNvSpPr>
              <a:spLocks noChangeArrowheads="1"/>
            </p:cNvSpPr>
            <p:nvPr/>
          </p:nvSpPr>
          <p:spPr bwMode="auto">
            <a:xfrm>
              <a:off x="4271" y="7127"/>
              <a:ext cx="182" cy="181"/>
            </a:xfrm>
            <a:prstGeom prst="ellipse">
              <a:avLst/>
            </a:prstGeom>
            <a:solidFill>
              <a:srgbClr val="33CCCC"/>
            </a:solidFill>
            <a:ln w="10795">
              <a:solidFill>
                <a:srgbClr val="000000"/>
              </a:solidFill>
              <a:round/>
              <a:headEnd/>
              <a:tailEnd/>
            </a:ln>
          </p:spPr>
          <p:txBody>
            <a:bodyPr/>
            <a:lstStyle/>
            <a:p>
              <a:endParaRPr lang="ru-RU"/>
            </a:p>
          </p:txBody>
        </p:sp>
        <p:sp>
          <p:nvSpPr>
            <p:cNvPr id="643390" name="Freeform 318"/>
            <p:cNvSpPr>
              <a:spLocks/>
            </p:cNvSpPr>
            <p:nvPr/>
          </p:nvSpPr>
          <p:spPr bwMode="auto">
            <a:xfrm>
              <a:off x="4354" y="7094"/>
              <a:ext cx="33" cy="99"/>
            </a:xfrm>
            <a:custGeom>
              <a:avLst/>
              <a:gdLst/>
              <a:ahLst/>
              <a:cxnLst>
                <a:cxn ang="0">
                  <a:pos x="17" y="99"/>
                </a:cxn>
                <a:cxn ang="0">
                  <a:pos x="0" y="99"/>
                </a:cxn>
                <a:cxn ang="0">
                  <a:pos x="0" y="0"/>
                </a:cxn>
                <a:cxn ang="0">
                  <a:pos x="33" y="0"/>
                </a:cxn>
                <a:cxn ang="0">
                  <a:pos x="17" y="99"/>
                </a:cxn>
              </a:cxnLst>
              <a:rect l="0" t="0" r="r" b="b"/>
              <a:pathLst>
                <a:path w="33" h="99">
                  <a:moveTo>
                    <a:pt x="17" y="99"/>
                  </a:moveTo>
                  <a:lnTo>
                    <a:pt x="0" y="99"/>
                  </a:lnTo>
                  <a:lnTo>
                    <a:pt x="0" y="0"/>
                  </a:lnTo>
                  <a:lnTo>
                    <a:pt x="33" y="0"/>
                  </a:lnTo>
                  <a:lnTo>
                    <a:pt x="17" y="99"/>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391" name="Freeform 319"/>
            <p:cNvSpPr>
              <a:spLocks/>
            </p:cNvSpPr>
            <p:nvPr/>
          </p:nvSpPr>
          <p:spPr bwMode="auto">
            <a:xfrm>
              <a:off x="4354" y="7193"/>
              <a:ext cx="33" cy="16"/>
            </a:xfrm>
            <a:custGeom>
              <a:avLst/>
              <a:gdLst/>
              <a:ahLst/>
              <a:cxnLst>
                <a:cxn ang="0">
                  <a:pos x="0" y="0"/>
                </a:cxn>
                <a:cxn ang="0">
                  <a:pos x="1" y="1"/>
                </a:cxn>
                <a:cxn ang="0">
                  <a:pos x="2" y="0"/>
                </a:cxn>
              </a:cxnLst>
              <a:rect l="0" t="0" r="r" b="b"/>
              <a:pathLst>
                <a:path w="2" h="1">
                  <a:moveTo>
                    <a:pt x="0" y="0"/>
                  </a:moveTo>
                  <a:lnTo>
                    <a:pt x="1" y="1"/>
                  </a:lnTo>
                  <a:lnTo>
                    <a:pt x="2" y="0"/>
                  </a:lnTo>
                </a:path>
              </a:pathLst>
            </a:custGeom>
            <a:noFill/>
            <a:ln w="10795">
              <a:solidFill>
                <a:srgbClr val="000000"/>
              </a:solidFill>
              <a:prstDash val="solid"/>
              <a:round/>
              <a:headEnd/>
              <a:tailEnd/>
            </a:ln>
          </p:spPr>
          <p:txBody>
            <a:bodyPr/>
            <a:lstStyle/>
            <a:p>
              <a:endParaRPr lang="ru-RU"/>
            </a:p>
          </p:txBody>
        </p:sp>
        <p:sp>
          <p:nvSpPr>
            <p:cNvPr id="643392" name="Line 320"/>
            <p:cNvSpPr>
              <a:spLocks noChangeShapeType="1"/>
            </p:cNvSpPr>
            <p:nvPr/>
          </p:nvSpPr>
          <p:spPr bwMode="auto">
            <a:xfrm flipH="1">
              <a:off x="4371" y="7094"/>
              <a:ext cx="16" cy="99"/>
            </a:xfrm>
            <a:prstGeom prst="line">
              <a:avLst/>
            </a:prstGeom>
            <a:noFill/>
            <a:ln w="10795">
              <a:solidFill>
                <a:srgbClr val="000000"/>
              </a:solidFill>
              <a:round/>
              <a:headEnd/>
              <a:tailEnd/>
            </a:ln>
          </p:spPr>
          <p:txBody>
            <a:bodyPr/>
            <a:lstStyle/>
            <a:p>
              <a:endParaRPr lang="ru-RU"/>
            </a:p>
          </p:txBody>
        </p:sp>
        <p:sp>
          <p:nvSpPr>
            <p:cNvPr id="643393" name="Freeform 321"/>
            <p:cNvSpPr>
              <a:spLocks/>
            </p:cNvSpPr>
            <p:nvPr/>
          </p:nvSpPr>
          <p:spPr bwMode="auto">
            <a:xfrm>
              <a:off x="4354" y="7193"/>
              <a:ext cx="33" cy="16"/>
            </a:xfrm>
            <a:custGeom>
              <a:avLst/>
              <a:gdLst/>
              <a:ahLst/>
              <a:cxnLst>
                <a:cxn ang="0">
                  <a:pos x="0" y="0"/>
                </a:cxn>
                <a:cxn ang="0">
                  <a:pos x="1" y="1"/>
                </a:cxn>
                <a:cxn ang="0">
                  <a:pos x="2" y="0"/>
                </a:cxn>
              </a:cxnLst>
              <a:rect l="0" t="0" r="r" b="b"/>
              <a:pathLst>
                <a:path w="2" h="1">
                  <a:moveTo>
                    <a:pt x="0" y="0"/>
                  </a:moveTo>
                  <a:lnTo>
                    <a:pt x="1" y="1"/>
                  </a:lnTo>
                  <a:lnTo>
                    <a:pt x="2" y="0"/>
                  </a:lnTo>
                </a:path>
              </a:pathLst>
            </a:custGeom>
            <a:noFill/>
            <a:ln w="10795">
              <a:solidFill>
                <a:srgbClr val="000000"/>
              </a:solidFill>
              <a:prstDash val="solid"/>
              <a:round/>
              <a:headEnd/>
              <a:tailEnd/>
            </a:ln>
          </p:spPr>
          <p:txBody>
            <a:bodyPr/>
            <a:lstStyle/>
            <a:p>
              <a:endParaRPr lang="ru-RU"/>
            </a:p>
          </p:txBody>
        </p:sp>
        <p:sp>
          <p:nvSpPr>
            <p:cNvPr id="643394" name="Freeform 322"/>
            <p:cNvSpPr>
              <a:spLocks/>
            </p:cNvSpPr>
            <p:nvPr/>
          </p:nvSpPr>
          <p:spPr bwMode="auto">
            <a:xfrm>
              <a:off x="4354" y="7094"/>
              <a:ext cx="33" cy="99"/>
            </a:xfrm>
            <a:custGeom>
              <a:avLst/>
              <a:gdLst/>
              <a:ahLst/>
              <a:cxnLst>
                <a:cxn ang="0">
                  <a:pos x="0" y="6"/>
                </a:cxn>
                <a:cxn ang="0">
                  <a:pos x="0" y="0"/>
                </a:cxn>
                <a:cxn ang="0">
                  <a:pos x="2" y="0"/>
                </a:cxn>
              </a:cxnLst>
              <a:rect l="0" t="0" r="r" b="b"/>
              <a:pathLst>
                <a:path w="2" h="6">
                  <a:moveTo>
                    <a:pt x="0" y="6"/>
                  </a:moveTo>
                  <a:lnTo>
                    <a:pt x="0" y="0"/>
                  </a:lnTo>
                  <a:lnTo>
                    <a:pt x="2" y="0"/>
                  </a:lnTo>
                </a:path>
              </a:pathLst>
            </a:custGeom>
            <a:noFill/>
            <a:ln w="10795">
              <a:solidFill>
                <a:srgbClr val="000000"/>
              </a:solidFill>
              <a:prstDash val="solid"/>
              <a:round/>
              <a:headEnd/>
              <a:tailEnd/>
            </a:ln>
          </p:spPr>
          <p:txBody>
            <a:bodyPr/>
            <a:lstStyle/>
            <a:p>
              <a:endParaRPr lang="ru-RU"/>
            </a:p>
          </p:txBody>
        </p:sp>
        <p:sp>
          <p:nvSpPr>
            <p:cNvPr id="643395" name="Oval 323"/>
            <p:cNvSpPr>
              <a:spLocks noChangeArrowheads="1"/>
            </p:cNvSpPr>
            <p:nvPr/>
          </p:nvSpPr>
          <p:spPr bwMode="auto">
            <a:xfrm>
              <a:off x="2617" y="6648"/>
              <a:ext cx="83" cy="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396" name="Oval 324"/>
            <p:cNvSpPr>
              <a:spLocks noChangeArrowheads="1"/>
            </p:cNvSpPr>
            <p:nvPr/>
          </p:nvSpPr>
          <p:spPr bwMode="auto">
            <a:xfrm>
              <a:off x="2617" y="6648"/>
              <a:ext cx="83" cy="82"/>
            </a:xfrm>
            <a:prstGeom prst="ellipse">
              <a:avLst/>
            </a:prstGeom>
            <a:noFill/>
            <a:ln w="10795">
              <a:solidFill>
                <a:srgbClr val="000000"/>
              </a:solidFill>
              <a:round/>
              <a:headEnd/>
              <a:tailEnd/>
            </a:ln>
          </p:spPr>
          <p:txBody>
            <a:bodyPr/>
            <a:lstStyle/>
            <a:p>
              <a:endParaRPr lang="ru-RU"/>
            </a:p>
          </p:txBody>
        </p:sp>
        <p:sp>
          <p:nvSpPr>
            <p:cNvPr id="643397" name="Freeform 325"/>
            <p:cNvSpPr>
              <a:spLocks/>
            </p:cNvSpPr>
            <p:nvPr/>
          </p:nvSpPr>
          <p:spPr bwMode="auto">
            <a:xfrm>
              <a:off x="2700" y="6615"/>
              <a:ext cx="199" cy="82"/>
            </a:xfrm>
            <a:custGeom>
              <a:avLst/>
              <a:gdLst/>
              <a:ahLst/>
              <a:cxnLst>
                <a:cxn ang="0">
                  <a:pos x="0" y="82"/>
                </a:cxn>
                <a:cxn ang="0">
                  <a:pos x="0" y="66"/>
                </a:cxn>
                <a:cxn ang="0">
                  <a:pos x="199" y="0"/>
                </a:cxn>
                <a:cxn ang="0">
                  <a:pos x="199" y="33"/>
                </a:cxn>
                <a:cxn ang="0">
                  <a:pos x="0" y="82"/>
                </a:cxn>
              </a:cxnLst>
              <a:rect l="0" t="0" r="r" b="b"/>
              <a:pathLst>
                <a:path w="199" h="82">
                  <a:moveTo>
                    <a:pt x="0" y="82"/>
                  </a:moveTo>
                  <a:lnTo>
                    <a:pt x="0" y="66"/>
                  </a:lnTo>
                  <a:lnTo>
                    <a:pt x="199" y="0"/>
                  </a:lnTo>
                  <a:lnTo>
                    <a:pt x="199" y="33"/>
                  </a:lnTo>
                  <a:lnTo>
                    <a:pt x="0" y="82"/>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398" name="Freeform 326"/>
            <p:cNvSpPr>
              <a:spLocks/>
            </p:cNvSpPr>
            <p:nvPr/>
          </p:nvSpPr>
          <p:spPr bwMode="auto">
            <a:xfrm>
              <a:off x="2700" y="6681"/>
              <a:ext cx="17" cy="1"/>
            </a:xfrm>
            <a:custGeom>
              <a:avLst/>
              <a:gdLst/>
              <a:ahLst/>
              <a:cxnLst>
                <a:cxn ang="0">
                  <a:pos x="0" y="0"/>
                </a:cxn>
                <a:cxn ang="0">
                  <a:pos x="1" y="0"/>
                </a:cxn>
                <a:cxn ang="0">
                  <a:pos x="1" y="0"/>
                </a:cxn>
              </a:cxnLst>
              <a:rect l="0" t="0" r="r" b="b"/>
              <a:pathLst>
                <a:path w="1">
                  <a:moveTo>
                    <a:pt x="0" y="0"/>
                  </a:moveTo>
                  <a:lnTo>
                    <a:pt x="1" y="0"/>
                  </a:lnTo>
                  <a:lnTo>
                    <a:pt x="1" y="0"/>
                  </a:lnTo>
                </a:path>
              </a:pathLst>
            </a:custGeom>
            <a:noFill/>
            <a:ln w="10795">
              <a:solidFill>
                <a:srgbClr val="000000"/>
              </a:solidFill>
              <a:prstDash val="solid"/>
              <a:round/>
              <a:headEnd/>
              <a:tailEnd/>
            </a:ln>
          </p:spPr>
          <p:txBody>
            <a:bodyPr/>
            <a:lstStyle/>
            <a:p>
              <a:endParaRPr lang="ru-RU"/>
            </a:p>
          </p:txBody>
        </p:sp>
        <p:sp>
          <p:nvSpPr>
            <p:cNvPr id="643399" name="Line 327"/>
            <p:cNvSpPr>
              <a:spLocks noChangeShapeType="1"/>
            </p:cNvSpPr>
            <p:nvPr/>
          </p:nvSpPr>
          <p:spPr bwMode="auto">
            <a:xfrm flipH="1">
              <a:off x="2700" y="6648"/>
              <a:ext cx="199" cy="49"/>
            </a:xfrm>
            <a:prstGeom prst="line">
              <a:avLst/>
            </a:prstGeom>
            <a:noFill/>
            <a:ln w="10795">
              <a:solidFill>
                <a:srgbClr val="000000"/>
              </a:solidFill>
              <a:round/>
              <a:headEnd/>
              <a:tailEnd/>
            </a:ln>
          </p:spPr>
          <p:txBody>
            <a:bodyPr/>
            <a:lstStyle/>
            <a:p>
              <a:endParaRPr lang="ru-RU"/>
            </a:p>
          </p:txBody>
        </p:sp>
        <p:sp>
          <p:nvSpPr>
            <p:cNvPr id="643400" name="Freeform 328"/>
            <p:cNvSpPr>
              <a:spLocks/>
            </p:cNvSpPr>
            <p:nvPr/>
          </p:nvSpPr>
          <p:spPr bwMode="auto">
            <a:xfrm>
              <a:off x="2700" y="6681"/>
              <a:ext cx="17" cy="1"/>
            </a:xfrm>
            <a:custGeom>
              <a:avLst/>
              <a:gdLst/>
              <a:ahLst/>
              <a:cxnLst>
                <a:cxn ang="0">
                  <a:pos x="0" y="0"/>
                </a:cxn>
                <a:cxn ang="0">
                  <a:pos x="1" y="0"/>
                </a:cxn>
                <a:cxn ang="0">
                  <a:pos x="1" y="0"/>
                </a:cxn>
              </a:cxnLst>
              <a:rect l="0" t="0" r="r" b="b"/>
              <a:pathLst>
                <a:path w="1">
                  <a:moveTo>
                    <a:pt x="0" y="0"/>
                  </a:moveTo>
                  <a:lnTo>
                    <a:pt x="1" y="0"/>
                  </a:lnTo>
                  <a:lnTo>
                    <a:pt x="1" y="0"/>
                  </a:lnTo>
                </a:path>
              </a:pathLst>
            </a:custGeom>
            <a:noFill/>
            <a:ln w="10795">
              <a:solidFill>
                <a:srgbClr val="000000"/>
              </a:solidFill>
              <a:prstDash val="solid"/>
              <a:round/>
              <a:headEnd/>
              <a:tailEnd/>
            </a:ln>
          </p:spPr>
          <p:txBody>
            <a:bodyPr/>
            <a:lstStyle/>
            <a:p>
              <a:endParaRPr lang="ru-RU"/>
            </a:p>
          </p:txBody>
        </p:sp>
        <p:sp>
          <p:nvSpPr>
            <p:cNvPr id="643401" name="Freeform 329"/>
            <p:cNvSpPr>
              <a:spLocks/>
            </p:cNvSpPr>
            <p:nvPr/>
          </p:nvSpPr>
          <p:spPr bwMode="auto">
            <a:xfrm>
              <a:off x="2700" y="6615"/>
              <a:ext cx="199" cy="66"/>
            </a:xfrm>
            <a:custGeom>
              <a:avLst/>
              <a:gdLst/>
              <a:ahLst/>
              <a:cxnLst>
                <a:cxn ang="0">
                  <a:pos x="0" y="4"/>
                </a:cxn>
                <a:cxn ang="0">
                  <a:pos x="12" y="0"/>
                </a:cxn>
                <a:cxn ang="0">
                  <a:pos x="12" y="2"/>
                </a:cxn>
              </a:cxnLst>
              <a:rect l="0" t="0" r="r" b="b"/>
              <a:pathLst>
                <a:path w="12" h="4">
                  <a:moveTo>
                    <a:pt x="0" y="4"/>
                  </a:moveTo>
                  <a:lnTo>
                    <a:pt x="12" y="0"/>
                  </a:lnTo>
                  <a:lnTo>
                    <a:pt x="12" y="2"/>
                  </a:lnTo>
                </a:path>
              </a:pathLst>
            </a:custGeom>
            <a:noFill/>
            <a:ln w="10795">
              <a:solidFill>
                <a:srgbClr val="000000"/>
              </a:solidFill>
              <a:prstDash val="solid"/>
              <a:round/>
              <a:headEnd/>
              <a:tailEnd/>
            </a:ln>
          </p:spPr>
          <p:txBody>
            <a:bodyPr/>
            <a:lstStyle/>
            <a:p>
              <a:endParaRPr lang="ru-RU"/>
            </a:p>
          </p:txBody>
        </p:sp>
        <p:sp>
          <p:nvSpPr>
            <p:cNvPr id="643402" name="Oval 330"/>
            <p:cNvSpPr>
              <a:spLocks noChangeArrowheads="1"/>
            </p:cNvSpPr>
            <p:nvPr/>
          </p:nvSpPr>
          <p:spPr bwMode="auto">
            <a:xfrm>
              <a:off x="5197" y="5690"/>
              <a:ext cx="182" cy="182"/>
            </a:xfrm>
            <a:prstGeom prst="ellipse">
              <a:avLst/>
            </a:prstGeom>
            <a:solidFill>
              <a:srgbClr val="33CCCC"/>
            </a:solidFill>
            <a:ln w="9525">
              <a:noFill/>
              <a:round/>
              <a:headEnd/>
              <a:tailEnd/>
            </a:ln>
          </p:spPr>
          <p:txBody>
            <a:bodyPr/>
            <a:lstStyle/>
            <a:p>
              <a:endParaRPr lang="ru-RU"/>
            </a:p>
          </p:txBody>
        </p:sp>
        <p:sp>
          <p:nvSpPr>
            <p:cNvPr id="643403" name="Oval 331"/>
            <p:cNvSpPr>
              <a:spLocks noChangeArrowheads="1"/>
            </p:cNvSpPr>
            <p:nvPr/>
          </p:nvSpPr>
          <p:spPr bwMode="auto">
            <a:xfrm>
              <a:off x="5197" y="5690"/>
              <a:ext cx="182" cy="182"/>
            </a:xfrm>
            <a:prstGeom prst="ellipse">
              <a:avLst/>
            </a:prstGeom>
            <a:noFill/>
            <a:ln w="10795">
              <a:solidFill>
                <a:srgbClr val="000000"/>
              </a:solidFill>
              <a:round/>
              <a:headEnd/>
              <a:tailEnd/>
            </a:ln>
          </p:spPr>
          <p:txBody>
            <a:bodyPr/>
            <a:lstStyle/>
            <a:p>
              <a:endParaRPr lang="ru-RU"/>
            </a:p>
          </p:txBody>
        </p:sp>
        <p:sp>
          <p:nvSpPr>
            <p:cNvPr id="643404" name="Line 332"/>
            <p:cNvSpPr>
              <a:spLocks noChangeShapeType="1"/>
            </p:cNvSpPr>
            <p:nvPr/>
          </p:nvSpPr>
          <p:spPr bwMode="auto">
            <a:xfrm flipH="1">
              <a:off x="5396" y="5690"/>
              <a:ext cx="298" cy="83"/>
            </a:xfrm>
            <a:prstGeom prst="line">
              <a:avLst/>
            </a:prstGeom>
            <a:noFill/>
            <a:ln w="10795">
              <a:solidFill>
                <a:srgbClr val="000000"/>
              </a:solidFill>
              <a:round/>
              <a:headEnd/>
              <a:tailEnd/>
            </a:ln>
          </p:spPr>
          <p:txBody>
            <a:bodyPr/>
            <a:lstStyle/>
            <a:p>
              <a:endParaRPr lang="ru-RU"/>
            </a:p>
          </p:txBody>
        </p:sp>
        <p:sp>
          <p:nvSpPr>
            <p:cNvPr id="643405" name="Freeform 333"/>
            <p:cNvSpPr>
              <a:spLocks/>
            </p:cNvSpPr>
            <p:nvPr/>
          </p:nvSpPr>
          <p:spPr bwMode="auto">
            <a:xfrm>
              <a:off x="5396" y="5674"/>
              <a:ext cx="298" cy="82"/>
            </a:xfrm>
            <a:custGeom>
              <a:avLst/>
              <a:gdLst/>
              <a:ahLst/>
              <a:cxnLst>
                <a:cxn ang="0">
                  <a:pos x="0" y="5"/>
                </a:cxn>
                <a:cxn ang="0">
                  <a:pos x="17" y="0"/>
                </a:cxn>
                <a:cxn ang="0">
                  <a:pos x="18" y="1"/>
                </a:cxn>
              </a:cxnLst>
              <a:rect l="0" t="0" r="r" b="b"/>
              <a:pathLst>
                <a:path w="18" h="5">
                  <a:moveTo>
                    <a:pt x="0" y="5"/>
                  </a:moveTo>
                  <a:lnTo>
                    <a:pt x="17" y="0"/>
                  </a:lnTo>
                  <a:lnTo>
                    <a:pt x="18" y="1"/>
                  </a:lnTo>
                </a:path>
              </a:pathLst>
            </a:custGeom>
            <a:solidFill>
              <a:srgbClr val="33CCCC"/>
            </a:solidFill>
            <a:ln w="10795">
              <a:solidFill>
                <a:srgbClr val="000000"/>
              </a:solidFill>
              <a:prstDash val="solid"/>
              <a:round/>
              <a:headEnd/>
              <a:tailEnd/>
            </a:ln>
          </p:spPr>
          <p:txBody>
            <a:bodyPr/>
            <a:lstStyle/>
            <a:p>
              <a:endParaRPr lang="ru-RU"/>
            </a:p>
          </p:txBody>
        </p:sp>
        <p:sp>
          <p:nvSpPr>
            <p:cNvPr id="643406" name="Freeform 334"/>
            <p:cNvSpPr>
              <a:spLocks/>
            </p:cNvSpPr>
            <p:nvPr/>
          </p:nvSpPr>
          <p:spPr bwMode="auto">
            <a:xfrm>
              <a:off x="5049" y="5822"/>
              <a:ext cx="198" cy="116"/>
            </a:xfrm>
            <a:custGeom>
              <a:avLst/>
              <a:gdLst/>
              <a:ahLst/>
              <a:cxnLst>
                <a:cxn ang="0">
                  <a:pos x="182" y="0"/>
                </a:cxn>
                <a:cxn ang="0">
                  <a:pos x="198" y="17"/>
                </a:cxn>
                <a:cxn ang="0">
                  <a:pos x="16" y="116"/>
                </a:cxn>
                <a:cxn ang="0">
                  <a:pos x="0" y="83"/>
                </a:cxn>
                <a:cxn ang="0">
                  <a:pos x="182" y="0"/>
                </a:cxn>
              </a:cxnLst>
              <a:rect l="0" t="0" r="r" b="b"/>
              <a:pathLst>
                <a:path w="198" h="116">
                  <a:moveTo>
                    <a:pt x="182" y="0"/>
                  </a:moveTo>
                  <a:lnTo>
                    <a:pt x="198" y="17"/>
                  </a:lnTo>
                  <a:lnTo>
                    <a:pt x="16" y="116"/>
                  </a:lnTo>
                  <a:lnTo>
                    <a:pt x="0" y="83"/>
                  </a:lnTo>
                  <a:lnTo>
                    <a:pt x="182"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407" name="Freeform 335"/>
            <p:cNvSpPr>
              <a:spLocks/>
            </p:cNvSpPr>
            <p:nvPr/>
          </p:nvSpPr>
          <p:spPr bwMode="auto">
            <a:xfrm>
              <a:off x="5231" y="5822"/>
              <a:ext cx="16" cy="1"/>
            </a:xfrm>
            <a:custGeom>
              <a:avLst/>
              <a:gdLst/>
              <a:ahLst/>
              <a:cxnLst>
                <a:cxn ang="0">
                  <a:pos x="1" y="0"/>
                </a:cxn>
                <a:cxn ang="0">
                  <a:pos x="0" y="0"/>
                </a:cxn>
                <a:cxn ang="0">
                  <a:pos x="0" y="0"/>
                </a:cxn>
              </a:cxnLst>
              <a:rect l="0" t="0" r="r" b="b"/>
              <a:pathLst>
                <a:path w="1">
                  <a:moveTo>
                    <a:pt x="1" y="0"/>
                  </a:moveTo>
                  <a:lnTo>
                    <a:pt x="0" y="0"/>
                  </a:lnTo>
                  <a:lnTo>
                    <a:pt x="0" y="0"/>
                  </a:lnTo>
                </a:path>
              </a:pathLst>
            </a:custGeom>
            <a:noFill/>
            <a:ln w="10795">
              <a:solidFill>
                <a:srgbClr val="000000"/>
              </a:solidFill>
              <a:prstDash val="solid"/>
              <a:round/>
              <a:headEnd/>
              <a:tailEnd/>
            </a:ln>
          </p:spPr>
          <p:txBody>
            <a:bodyPr/>
            <a:lstStyle/>
            <a:p>
              <a:endParaRPr lang="ru-RU"/>
            </a:p>
          </p:txBody>
        </p:sp>
        <p:sp>
          <p:nvSpPr>
            <p:cNvPr id="643408" name="Line 336"/>
            <p:cNvSpPr>
              <a:spLocks noChangeShapeType="1"/>
            </p:cNvSpPr>
            <p:nvPr/>
          </p:nvSpPr>
          <p:spPr bwMode="auto">
            <a:xfrm flipV="1">
              <a:off x="5049" y="5822"/>
              <a:ext cx="182" cy="83"/>
            </a:xfrm>
            <a:prstGeom prst="line">
              <a:avLst/>
            </a:prstGeom>
            <a:noFill/>
            <a:ln w="10795">
              <a:solidFill>
                <a:srgbClr val="000000"/>
              </a:solidFill>
              <a:round/>
              <a:headEnd/>
              <a:tailEnd/>
            </a:ln>
          </p:spPr>
          <p:txBody>
            <a:bodyPr/>
            <a:lstStyle/>
            <a:p>
              <a:endParaRPr lang="ru-RU"/>
            </a:p>
          </p:txBody>
        </p:sp>
        <p:sp>
          <p:nvSpPr>
            <p:cNvPr id="643409" name="Freeform 337"/>
            <p:cNvSpPr>
              <a:spLocks/>
            </p:cNvSpPr>
            <p:nvPr/>
          </p:nvSpPr>
          <p:spPr bwMode="auto">
            <a:xfrm>
              <a:off x="5231" y="5822"/>
              <a:ext cx="16" cy="1"/>
            </a:xfrm>
            <a:custGeom>
              <a:avLst/>
              <a:gdLst/>
              <a:ahLst/>
              <a:cxnLst>
                <a:cxn ang="0">
                  <a:pos x="1" y="0"/>
                </a:cxn>
                <a:cxn ang="0">
                  <a:pos x="0" y="0"/>
                </a:cxn>
                <a:cxn ang="0">
                  <a:pos x="0" y="0"/>
                </a:cxn>
              </a:cxnLst>
              <a:rect l="0" t="0" r="r" b="b"/>
              <a:pathLst>
                <a:path w="1">
                  <a:moveTo>
                    <a:pt x="1" y="0"/>
                  </a:moveTo>
                  <a:lnTo>
                    <a:pt x="0" y="0"/>
                  </a:lnTo>
                  <a:lnTo>
                    <a:pt x="0" y="0"/>
                  </a:lnTo>
                </a:path>
              </a:pathLst>
            </a:custGeom>
            <a:noFill/>
            <a:ln w="10795">
              <a:solidFill>
                <a:srgbClr val="000000"/>
              </a:solidFill>
              <a:prstDash val="solid"/>
              <a:round/>
              <a:headEnd/>
              <a:tailEnd/>
            </a:ln>
          </p:spPr>
          <p:txBody>
            <a:bodyPr/>
            <a:lstStyle/>
            <a:p>
              <a:endParaRPr lang="ru-RU"/>
            </a:p>
          </p:txBody>
        </p:sp>
        <p:sp>
          <p:nvSpPr>
            <p:cNvPr id="643410" name="Freeform 338"/>
            <p:cNvSpPr>
              <a:spLocks/>
            </p:cNvSpPr>
            <p:nvPr/>
          </p:nvSpPr>
          <p:spPr bwMode="auto">
            <a:xfrm>
              <a:off x="5049" y="5839"/>
              <a:ext cx="198" cy="99"/>
            </a:xfrm>
            <a:custGeom>
              <a:avLst/>
              <a:gdLst/>
              <a:ahLst/>
              <a:cxnLst>
                <a:cxn ang="0">
                  <a:pos x="12" y="0"/>
                </a:cxn>
                <a:cxn ang="0">
                  <a:pos x="1" y="6"/>
                </a:cxn>
                <a:cxn ang="0">
                  <a:pos x="0" y="4"/>
                </a:cxn>
              </a:cxnLst>
              <a:rect l="0" t="0" r="r" b="b"/>
              <a:pathLst>
                <a:path w="12" h="6">
                  <a:moveTo>
                    <a:pt x="12" y="0"/>
                  </a:moveTo>
                  <a:lnTo>
                    <a:pt x="1" y="6"/>
                  </a:lnTo>
                  <a:lnTo>
                    <a:pt x="0" y="4"/>
                  </a:lnTo>
                </a:path>
              </a:pathLst>
            </a:custGeom>
            <a:noFill/>
            <a:ln w="10795">
              <a:solidFill>
                <a:srgbClr val="000000"/>
              </a:solidFill>
              <a:prstDash val="solid"/>
              <a:round/>
              <a:headEnd/>
              <a:tailEnd/>
            </a:ln>
          </p:spPr>
          <p:txBody>
            <a:bodyPr/>
            <a:lstStyle/>
            <a:p>
              <a:endParaRPr lang="ru-RU"/>
            </a:p>
          </p:txBody>
        </p:sp>
        <p:sp>
          <p:nvSpPr>
            <p:cNvPr id="643411" name="Line 339"/>
            <p:cNvSpPr>
              <a:spLocks noChangeShapeType="1"/>
            </p:cNvSpPr>
            <p:nvPr/>
          </p:nvSpPr>
          <p:spPr bwMode="auto">
            <a:xfrm flipV="1">
              <a:off x="7546" y="5723"/>
              <a:ext cx="33" cy="83"/>
            </a:xfrm>
            <a:prstGeom prst="line">
              <a:avLst/>
            </a:prstGeom>
            <a:noFill/>
            <a:ln w="10795">
              <a:solidFill>
                <a:srgbClr val="000000"/>
              </a:solidFill>
              <a:round/>
              <a:headEnd/>
              <a:tailEnd/>
            </a:ln>
          </p:spPr>
          <p:txBody>
            <a:bodyPr/>
            <a:lstStyle/>
            <a:p>
              <a:endParaRPr lang="ru-RU"/>
            </a:p>
          </p:txBody>
        </p:sp>
        <p:sp>
          <p:nvSpPr>
            <p:cNvPr id="643412" name="Freeform 340"/>
            <p:cNvSpPr>
              <a:spLocks/>
            </p:cNvSpPr>
            <p:nvPr/>
          </p:nvSpPr>
          <p:spPr bwMode="auto">
            <a:xfrm>
              <a:off x="7546" y="5740"/>
              <a:ext cx="50" cy="82"/>
            </a:xfrm>
            <a:custGeom>
              <a:avLst/>
              <a:gdLst/>
              <a:ahLst/>
              <a:cxnLst>
                <a:cxn ang="0">
                  <a:pos x="3" y="0"/>
                </a:cxn>
                <a:cxn ang="0">
                  <a:pos x="1" y="5"/>
                </a:cxn>
                <a:cxn ang="0">
                  <a:pos x="0" y="4"/>
                </a:cxn>
              </a:cxnLst>
              <a:rect l="0" t="0" r="r" b="b"/>
              <a:pathLst>
                <a:path w="3" h="5">
                  <a:moveTo>
                    <a:pt x="3" y="0"/>
                  </a:moveTo>
                  <a:lnTo>
                    <a:pt x="1" y="5"/>
                  </a:lnTo>
                  <a:lnTo>
                    <a:pt x="0" y="4"/>
                  </a:lnTo>
                </a:path>
              </a:pathLst>
            </a:custGeom>
            <a:noFill/>
            <a:ln w="10795">
              <a:solidFill>
                <a:srgbClr val="000000"/>
              </a:solidFill>
              <a:prstDash val="solid"/>
              <a:round/>
              <a:headEnd/>
              <a:tailEnd/>
            </a:ln>
          </p:spPr>
          <p:txBody>
            <a:bodyPr/>
            <a:lstStyle/>
            <a:p>
              <a:endParaRPr lang="ru-RU"/>
            </a:p>
          </p:txBody>
        </p:sp>
        <p:sp>
          <p:nvSpPr>
            <p:cNvPr id="643413" name="Line 341"/>
            <p:cNvSpPr>
              <a:spLocks noChangeShapeType="1"/>
            </p:cNvSpPr>
            <p:nvPr/>
          </p:nvSpPr>
          <p:spPr bwMode="auto">
            <a:xfrm flipV="1">
              <a:off x="8323" y="6020"/>
              <a:ext cx="83" cy="99"/>
            </a:xfrm>
            <a:prstGeom prst="line">
              <a:avLst/>
            </a:prstGeom>
            <a:noFill/>
            <a:ln w="10795">
              <a:solidFill>
                <a:srgbClr val="000000"/>
              </a:solidFill>
              <a:round/>
              <a:headEnd/>
              <a:tailEnd/>
            </a:ln>
          </p:spPr>
          <p:txBody>
            <a:bodyPr/>
            <a:lstStyle/>
            <a:p>
              <a:endParaRPr lang="ru-RU"/>
            </a:p>
          </p:txBody>
        </p:sp>
        <p:sp>
          <p:nvSpPr>
            <p:cNvPr id="643414" name="Freeform 342"/>
            <p:cNvSpPr>
              <a:spLocks/>
            </p:cNvSpPr>
            <p:nvPr/>
          </p:nvSpPr>
          <p:spPr bwMode="auto">
            <a:xfrm>
              <a:off x="8323" y="5997"/>
              <a:ext cx="99" cy="99"/>
            </a:xfrm>
            <a:custGeom>
              <a:avLst/>
              <a:gdLst/>
              <a:ahLst/>
              <a:cxnLst>
                <a:cxn ang="0">
                  <a:pos x="6" y="0"/>
                </a:cxn>
                <a:cxn ang="0">
                  <a:pos x="1" y="6"/>
                </a:cxn>
                <a:cxn ang="0">
                  <a:pos x="0" y="5"/>
                </a:cxn>
              </a:cxnLst>
              <a:rect l="0" t="0" r="r" b="b"/>
              <a:pathLst>
                <a:path w="6" h="6">
                  <a:moveTo>
                    <a:pt x="6" y="0"/>
                  </a:moveTo>
                  <a:lnTo>
                    <a:pt x="1" y="6"/>
                  </a:lnTo>
                  <a:lnTo>
                    <a:pt x="0" y="5"/>
                  </a:lnTo>
                </a:path>
              </a:pathLst>
            </a:custGeom>
            <a:noFill/>
            <a:ln w="10795">
              <a:solidFill>
                <a:srgbClr val="000000"/>
              </a:solidFill>
              <a:prstDash val="solid"/>
              <a:round/>
              <a:headEnd/>
              <a:tailEnd/>
            </a:ln>
          </p:spPr>
          <p:txBody>
            <a:bodyPr/>
            <a:lstStyle/>
            <a:p>
              <a:endParaRPr lang="ru-RU"/>
            </a:p>
          </p:txBody>
        </p:sp>
        <p:sp>
          <p:nvSpPr>
            <p:cNvPr id="643415" name="Oval 343"/>
            <p:cNvSpPr>
              <a:spLocks noChangeArrowheads="1"/>
            </p:cNvSpPr>
            <p:nvPr/>
          </p:nvSpPr>
          <p:spPr bwMode="auto">
            <a:xfrm>
              <a:off x="2882" y="6516"/>
              <a:ext cx="182" cy="181"/>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416" name="Oval 344"/>
            <p:cNvSpPr>
              <a:spLocks noChangeArrowheads="1"/>
            </p:cNvSpPr>
            <p:nvPr/>
          </p:nvSpPr>
          <p:spPr bwMode="auto">
            <a:xfrm>
              <a:off x="2882" y="6516"/>
              <a:ext cx="182" cy="181"/>
            </a:xfrm>
            <a:prstGeom prst="ellipse">
              <a:avLst/>
            </a:prstGeom>
            <a:solidFill>
              <a:srgbClr val="33CCCC"/>
            </a:solidFill>
            <a:ln w="10795">
              <a:solidFill>
                <a:srgbClr val="000000"/>
              </a:solidFill>
              <a:round/>
              <a:headEnd/>
              <a:tailEnd/>
            </a:ln>
          </p:spPr>
          <p:txBody>
            <a:bodyPr/>
            <a:lstStyle/>
            <a:p>
              <a:endParaRPr lang="ru-RU"/>
            </a:p>
          </p:txBody>
        </p:sp>
        <p:sp>
          <p:nvSpPr>
            <p:cNvPr id="643417" name="Oval 345"/>
            <p:cNvSpPr>
              <a:spLocks noChangeArrowheads="1"/>
            </p:cNvSpPr>
            <p:nvPr/>
          </p:nvSpPr>
          <p:spPr bwMode="auto">
            <a:xfrm>
              <a:off x="5677" y="5541"/>
              <a:ext cx="182" cy="1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418" name="Oval 346"/>
            <p:cNvSpPr>
              <a:spLocks noChangeArrowheads="1"/>
            </p:cNvSpPr>
            <p:nvPr/>
          </p:nvSpPr>
          <p:spPr bwMode="auto">
            <a:xfrm>
              <a:off x="5677" y="5541"/>
              <a:ext cx="182" cy="182"/>
            </a:xfrm>
            <a:prstGeom prst="ellipse">
              <a:avLst/>
            </a:prstGeom>
            <a:noFill/>
            <a:ln w="10795">
              <a:solidFill>
                <a:srgbClr val="000000"/>
              </a:solidFill>
              <a:round/>
              <a:headEnd/>
              <a:tailEnd/>
            </a:ln>
          </p:spPr>
          <p:txBody>
            <a:bodyPr/>
            <a:lstStyle/>
            <a:p>
              <a:endParaRPr lang="ru-RU"/>
            </a:p>
          </p:txBody>
        </p:sp>
        <p:sp>
          <p:nvSpPr>
            <p:cNvPr id="643419" name="Line 347"/>
            <p:cNvSpPr>
              <a:spLocks noChangeShapeType="1"/>
            </p:cNvSpPr>
            <p:nvPr/>
          </p:nvSpPr>
          <p:spPr bwMode="auto">
            <a:xfrm flipH="1">
              <a:off x="5793" y="5244"/>
              <a:ext cx="33" cy="314"/>
            </a:xfrm>
            <a:prstGeom prst="line">
              <a:avLst/>
            </a:prstGeom>
            <a:noFill/>
            <a:ln w="10795">
              <a:solidFill>
                <a:srgbClr val="000000"/>
              </a:solidFill>
              <a:round/>
              <a:headEnd/>
              <a:tailEnd/>
            </a:ln>
          </p:spPr>
          <p:txBody>
            <a:bodyPr/>
            <a:lstStyle/>
            <a:p>
              <a:endParaRPr lang="ru-RU"/>
            </a:p>
          </p:txBody>
        </p:sp>
        <p:sp>
          <p:nvSpPr>
            <p:cNvPr id="643420" name="Freeform 348"/>
            <p:cNvSpPr>
              <a:spLocks/>
            </p:cNvSpPr>
            <p:nvPr/>
          </p:nvSpPr>
          <p:spPr bwMode="auto">
            <a:xfrm>
              <a:off x="5776" y="5244"/>
              <a:ext cx="50" cy="297"/>
            </a:xfrm>
            <a:custGeom>
              <a:avLst/>
              <a:gdLst/>
              <a:ahLst/>
              <a:cxnLst>
                <a:cxn ang="0">
                  <a:pos x="0" y="18"/>
                </a:cxn>
                <a:cxn ang="0">
                  <a:pos x="2" y="0"/>
                </a:cxn>
                <a:cxn ang="0">
                  <a:pos x="3" y="0"/>
                </a:cxn>
              </a:cxnLst>
              <a:rect l="0" t="0" r="r" b="b"/>
              <a:pathLst>
                <a:path w="3" h="18">
                  <a:moveTo>
                    <a:pt x="0" y="18"/>
                  </a:moveTo>
                  <a:lnTo>
                    <a:pt x="2" y="0"/>
                  </a:lnTo>
                  <a:lnTo>
                    <a:pt x="3" y="0"/>
                  </a:lnTo>
                </a:path>
              </a:pathLst>
            </a:custGeom>
            <a:solidFill>
              <a:srgbClr val="33CCCC"/>
            </a:solidFill>
            <a:ln w="10795">
              <a:solidFill>
                <a:srgbClr val="000000"/>
              </a:solidFill>
              <a:prstDash val="solid"/>
              <a:round/>
              <a:headEnd/>
              <a:tailEnd/>
            </a:ln>
          </p:spPr>
          <p:txBody>
            <a:bodyPr/>
            <a:lstStyle/>
            <a:p>
              <a:endParaRPr lang="ru-RU"/>
            </a:p>
          </p:txBody>
        </p:sp>
        <p:sp>
          <p:nvSpPr>
            <p:cNvPr id="643421" name="Line 349"/>
            <p:cNvSpPr>
              <a:spLocks noChangeShapeType="1"/>
            </p:cNvSpPr>
            <p:nvPr/>
          </p:nvSpPr>
          <p:spPr bwMode="auto">
            <a:xfrm flipH="1" flipV="1">
              <a:off x="5826" y="5707"/>
              <a:ext cx="99" cy="99"/>
            </a:xfrm>
            <a:prstGeom prst="line">
              <a:avLst/>
            </a:prstGeom>
            <a:noFill/>
            <a:ln w="10795">
              <a:solidFill>
                <a:srgbClr val="000000"/>
              </a:solidFill>
              <a:round/>
              <a:headEnd/>
              <a:tailEnd/>
            </a:ln>
          </p:spPr>
          <p:txBody>
            <a:bodyPr/>
            <a:lstStyle/>
            <a:p>
              <a:endParaRPr lang="ru-RU"/>
            </a:p>
          </p:txBody>
        </p:sp>
        <p:sp>
          <p:nvSpPr>
            <p:cNvPr id="643422" name="Freeform 350"/>
            <p:cNvSpPr>
              <a:spLocks/>
            </p:cNvSpPr>
            <p:nvPr/>
          </p:nvSpPr>
          <p:spPr bwMode="auto">
            <a:xfrm>
              <a:off x="5842" y="5690"/>
              <a:ext cx="100" cy="116"/>
            </a:xfrm>
            <a:custGeom>
              <a:avLst/>
              <a:gdLst/>
              <a:ahLst/>
              <a:cxnLst>
                <a:cxn ang="0">
                  <a:pos x="0" y="0"/>
                </a:cxn>
                <a:cxn ang="0">
                  <a:pos x="6" y="6"/>
                </a:cxn>
                <a:cxn ang="0">
                  <a:pos x="5" y="7"/>
                </a:cxn>
              </a:cxnLst>
              <a:rect l="0" t="0" r="r" b="b"/>
              <a:pathLst>
                <a:path w="6" h="7">
                  <a:moveTo>
                    <a:pt x="0" y="0"/>
                  </a:moveTo>
                  <a:lnTo>
                    <a:pt x="6" y="6"/>
                  </a:lnTo>
                  <a:lnTo>
                    <a:pt x="5" y="7"/>
                  </a:lnTo>
                </a:path>
              </a:pathLst>
            </a:custGeom>
            <a:noFill/>
            <a:ln w="10795">
              <a:solidFill>
                <a:srgbClr val="000000"/>
              </a:solidFill>
              <a:prstDash val="solid"/>
              <a:round/>
              <a:headEnd/>
              <a:tailEnd/>
            </a:ln>
          </p:spPr>
          <p:txBody>
            <a:bodyPr/>
            <a:lstStyle/>
            <a:p>
              <a:endParaRPr lang="ru-RU"/>
            </a:p>
          </p:txBody>
        </p:sp>
        <p:sp>
          <p:nvSpPr>
            <p:cNvPr id="643423" name="Oval 351"/>
            <p:cNvSpPr>
              <a:spLocks noChangeArrowheads="1"/>
            </p:cNvSpPr>
            <p:nvPr/>
          </p:nvSpPr>
          <p:spPr bwMode="auto">
            <a:xfrm>
              <a:off x="4966" y="8068"/>
              <a:ext cx="83" cy="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424" name="Oval 352"/>
            <p:cNvSpPr>
              <a:spLocks noChangeArrowheads="1"/>
            </p:cNvSpPr>
            <p:nvPr/>
          </p:nvSpPr>
          <p:spPr bwMode="auto">
            <a:xfrm>
              <a:off x="4966" y="8068"/>
              <a:ext cx="83" cy="82"/>
            </a:xfrm>
            <a:prstGeom prst="ellipse">
              <a:avLst/>
            </a:prstGeom>
            <a:solidFill>
              <a:srgbClr val="FF0000"/>
            </a:solidFill>
            <a:ln w="10795">
              <a:solidFill>
                <a:srgbClr val="000000"/>
              </a:solidFill>
              <a:round/>
              <a:headEnd/>
              <a:tailEnd/>
            </a:ln>
          </p:spPr>
          <p:txBody>
            <a:bodyPr/>
            <a:lstStyle/>
            <a:p>
              <a:endParaRPr lang="ru-RU"/>
            </a:p>
          </p:txBody>
        </p:sp>
        <p:sp>
          <p:nvSpPr>
            <p:cNvPr id="643425" name="Line 353"/>
            <p:cNvSpPr>
              <a:spLocks noChangeShapeType="1"/>
            </p:cNvSpPr>
            <p:nvPr/>
          </p:nvSpPr>
          <p:spPr bwMode="auto">
            <a:xfrm>
              <a:off x="4900" y="7903"/>
              <a:ext cx="116" cy="181"/>
            </a:xfrm>
            <a:prstGeom prst="line">
              <a:avLst/>
            </a:prstGeom>
            <a:noFill/>
            <a:ln w="10795">
              <a:solidFill>
                <a:srgbClr val="000000"/>
              </a:solidFill>
              <a:round/>
              <a:headEnd/>
              <a:tailEnd/>
            </a:ln>
          </p:spPr>
          <p:txBody>
            <a:bodyPr/>
            <a:lstStyle/>
            <a:p>
              <a:endParaRPr lang="ru-RU"/>
            </a:p>
          </p:txBody>
        </p:sp>
        <p:sp>
          <p:nvSpPr>
            <p:cNvPr id="643426" name="Freeform 354"/>
            <p:cNvSpPr>
              <a:spLocks/>
            </p:cNvSpPr>
            <p:nvPr/>
          </p:nvSpPr>
          <p:spPr bwMode="auto">
            <a:xfrm>
              <a:off x="4883" y="7887"/>
              <a:ext cx="116" cy="198"/>
            </a:xfrm>
            <a:custGeom>
              <a:avLst/>
              <a:gdLst/>
              <a:ahLst/>
              <a:cxnLst>
                <a:cxn ang="0">
                  <a:pos x="7" y="12"/>
                </a:cxn>
                <a:cxn ang="0">
                  <a:pos x="0" y="1"/>
                </a:cxn>
                <a:cxn ang="0">
                  <a:pos x="1" y="0"/>
                </a:cxn>
              </a:cxnLst>
              <a:rect l="0" t="0" r="r" b="b"/>
              <a:pathLst>
                <a:path w="7" h="12">
                  <a:moveTo>
                    <a:pt x="7" y="12"/>
                  </a:moveTo>
                  <a:lnTo>
                    <a:pt x="0" y="1"/>
                  </a:lnTo>
                  <a:lnTo>
                    <a:pt x="1" y="0"/>
                  </a:lnTo>
                </a:path>
              </a:pathLst>
            </a:custGeom>
            <a:solidFill>
              <a:srgbClr val="33CCCC"/>
            </a:solidFill>
            <a:ln w="10795">
              <a:solidFill>
                <a:srgbClr val="000000"/>
              </a:solidFill>
              <a:prstDash val="solid"/>
              <a:round/>
              <a:headEnd/>
              <a:tailEnd/>
            </a:ln>
          </p:spPr>
          <p:txBody>
            <a:bodyPr/>
            <a:lstStyle/>
            <a:p>
              <a:endParaRPr lang="ru-RU"/>
            </a:p>
          </p:txBody>
        </p:sp>
        <p:sp>
          <p:nvSpPr>
            <p:cNvPr id="643427" name="Oval 355"/>
            <p:cNvSpPr>
              <a:spLocks noChangeArrowheads="1"/>
            </p:cNvSpPr>
            <p:nvPr/>
          </p:nvSpPr>
          <p:spPr bwMode="auto">
            <a:xfrm>
              <a:off x="5727" y="5046"/>
              <a:ext cx="182" cy="1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428" name="Oval 356"/>
            <p:cNvSpPr>
              <a:spLocks noChangeArrowheads="1"/>
            </p:cNvSpPr>
            <p:nvPr/>
          </p:nvSpPr>
          <p:spPr bwMode="auto">
            <a:xfrm>
              <a:off x="5727" y="5046"/>
              <a:ext cx="182" cy="182"/>
            </a:xfrm>
            <a:prstGeom prst="ellipse">
              <a:avLst/>
            </a:prstGeom>
            <a:solidFill>
              <a:srgbClr val="33CCCC"/>
            </a:solidFill>
            <a:ln w="10795">
              <a:solidFill>
                <a:srgbClr val="000000"/>
              </a:solidFill>
              <a:round/>
              <a:headEnd/>
              <a:tailEnd/>
            </a:ln>
          </p:spPr>
          <p:txBody>
            <a:bodyPr/>
            <a:lstStyle/>
            <a:p>
              <a:endParaRPr lang="ru-RU"/>
            </a:p>
          </p:txBody>
        </p:sp>
        <p:sp>
          <p:nvSpPr>
            <p:cNvPr id="643429" name="Freeform 357"/>
            <p:cNvSpPr>
              <a:spLocks/>
            </p:cNvSpPr>
            <p:nvPr/>
          </p:nvSpPr>
          <p:spPr bwMode="auto">
            <a:xfrm>
              <a:off x="5925" y="5046"/>
              <a:ext cx="215" cy="83"/>
            </a:xfrm>
            <a:custGeom>
              <a:avLst/>
              <a:gdLst/>
              <a:ahLst/>
              <a:cxnLst>
                <a:cxn ang="0">
                  <a:pos x="0" y="83"/>
                </a:cxn>
                <a:cxn ang="0">
                  <a:pos x="0" y="66"/>
                </a:cxn>
                <a:cxn ang="0">
                  <a:pos x="215" y="0"/>
                </a:cxn>
                <a:cxn ang="0">
                  <a:pos x="215" y="33"/>
                </a:cxn>
                <a:cxn ang="0">
                  <a:pos x="0" y="83"/>
                </a:cxn>
              </a:cxnLst>
              <a:rect l="0" t="0" r="r" b="b"/>
              <a:pathLst>
                <a:path w="215" h="83">
                  <a:moveTo>
                    <a:pt x="0" y="83"/>
                  </a:moveTo>
                  <a:lnTo>
                    <a:pt x="0" y="66"/>
                  </a:lnTo>
                  <a:lnTo>
                    <a:pt x="215" y="0"/>
                  </a:lnTo>
                  <a:lnTo>
                    <a:pt x="215" y="33"/>
                  </a:lnTo>
                  <a:lnTo>
                    <a:pt x="0" y="83"/>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430" name="Line 358"/>
            <p:cNvSpPr>
              <a:spLocks noChangeShapeType="1"/>
            </p:cNvSpPr>
            <p:nvPr/>
          </p:nvSpPr>
          <p:spPr bwMode="auto">
            <a:xfrm flipH="1">
              <a:off x="5925" y="5079"/>
              <a:ext cx="215" cy="50"/>
            </a:xfrm>
            <a:prstGeom prst="line">
              <a:avLst/>
            </a:prstGeom>
            <a:noFill/>
            <a:ln w="10795">
              <a:solidFill>
                <a:srgbClr val="000000"/>
              </a:solidFill>
              <a:round/>
              <a:headEnd/>
              <a:tailEnd/>
            </a:ln>
          </p:spPr>
          <p:txBody>
            <a:bodyPr/>
            <a:lstStyle/>
            <a:p>
              <a:endParaRPr lang="ru-RU"/>
            </a:p>
          </p:txBody>
        </p:sp>
        <p:sp>
          <p:nvSpPr>
            <p:cNvPr id="643431" name="Line 359"/>
            <p:cNvSpPr>
              <a:spLocks noChangeShapeType="1"/>
            </p:cNvSpPr>
            <p:nvPr/>
          </p:nvSpPr>
          <p:spPr bwMode="auto">
            <a:xfrm>
              <a:off x="5942" y="5112"/>
              <a:ext cx="1" cy="1"/>
            </a:xfrm>
            <a:prstGeom prst="line">
              <a:avLst/>
            </a:prstGeom>
            <a:noFill/>
            <a:ln w="10795">
              <a:solidFill>
                <a:srgbClr val="000000"/>
              </a:solidFill>
              <a:round/>
              <a:headEnd/>
              <a:tailEnd/>
            </a:ln>
          </p:spPr>
          <p:txBody>
            <a:bodyPr/>
            <a:lstStyle/>
            <a:p>
              <a:endParaRPr lang="ru-RU"/>
            </a:p>
          </p:txBody>
        </p:sp>
        <p:sp>
          <p:nvSpPr>
            <p:cNvPr id="643432" name="Freeform 360"/>
            <p:cNvSpPr>
              <a:spLocks/>
            </p:cNvSpPr>
            <p:nvPr/>
          </p:nvSpPr>
          <p:spPr bwMode="auto">
            <a:xfrm>
              <a:off x="5925" y="5046"/>
              <a:ext cx="215" cy="66"/>
            </a:xfrm>
            <a:custGeom>
              <a:avLst/>
              <a:gdLst/>
              <a:ahLst/>
              <a:cxnLst>
                <a:cxn ang="0">
                  <a:pos x="0" y="4"/>
                </a:cxn>
                <a:cxn ang="0">
                  <a:pos x="13" y="0"/>
                </a:cxn>
                <a:cxn ang="0">
                  <a:pos x="13" y="2"/>
                </a:cxn>
              </a:cxnLst>
              <a:rect l="0" t="0" r="r" b="b"/>
              <a:pathLst>
                <a:path w="13" h="4">
                  <a:moveTo>
                    <a:pt x="0" y="4"/>
                  </a:moveTo>
                  <a:lnTo>
                    <a:pt x="13" y="0"/>
                  </a:lnTo>
                  <a:lnTo>
                    <a:pt x="13" y="2"/>
                  </a:lnTo>
                </a:path>
              </a:pathLst>
            </a:custGeom>
            <a:solidFill>
              <a:srgbClr val="33CCCC"/>
            </a:solidFill>
            <a:ln w="10795">
              <a:solidFill>
                <a:srgbClr val="000000"/>
              </a:solidFill>
              <a:prstDash val="solid"/>
              <a:round/>
              <a:headEnd/>
              <a:tailEnd/>
            </a:ln>
          </p:spPr>
          <p:txBody>
            <a:bodyPr/>
            <a:lstStyle/>
            <a:p>
              <a:endParaRPr lang="ru-RU"/>
            </a:p>
          </p:txBody>
        </p:sp>
        <p:sp>
          <p:nvSpPr>
            <p:cNvPr id="643433" name="Line 361"/>
            <p:cNvSpPr>
              <a:spLocks noChangeShapeType="1"/>
            </p:cNvSpPr>
            <p:nvPr/>
          </p:nvSpPr>
          <p:spPr bwMode="auto">
            <a:xfrm>
              <a:off x="5710" y="5030"/>
              <a:ext cx="83" cy="66"/>
            </a:xfrm>
            <a:prstGeom prst="line">
              <a:avLst/>
            </a:prstGeom>
            <a:noFill/>
            <a:ln w="10795">
              <a:solidFill>
                <a:srgbClr val="000000"/>
              </a:solidFill>
              <a:round/>
              <a:headEnd/>
              <a:tailEnd/>
            </a:ln>
          </p:spPr>
          <p:txBody>
            <a:bodyPr/>
            <a:lstStyle/>
            <a:p>
              <a:endParaRPr lang="ru-RU"/>
            </a:p>
          </p:txBody>
        </p:sp>
        <p:sp>
          <p:nvSpPr>
            <p:cNvPr id="643434" name="Freeform 362"/>
            <p:cNvSpPr>
              <a:spLocks/>
            </p:cNvSpPr>
            <p:nvPr/>
          </p:nvSpPr>
          <p:spPr bwMode="auto">
            <a:xfrm>
              <a:off x="5694" y="5030"/>
              <a:ext cx="82" cy="82"/>
            </a:xfrm>
            <a:custGeom>
              <a:avLst/>
              <a:gdLst/>
              <a:ahLst/>
              <a:cxnLst>
                <a:cxn ang="0">
                  <a:pos x="5" y="5"/>
                </a:cxn>
                <a:cxn ang="0">
                  <a:pos x="0" y="1"/>
                </a:cxn>
                <a:cxn ang="0">
                  <a:pos x="1" y="0"/>
                </a:cxn>
              </a:cxnLst>
              <a:rect l="0" t="0" r="r" b="b"/>
              <a:pathLst>
                <a:path w="5" h="5">
                  <a:moveTo>
                    <a:pt x="5" y="5"/>
                  </a:moveTo>
                  <a:lnTo>
                    <a:pt x="0" y="1"/>
                  </a:lnTo>
                  <a:lnTo>
                    <a:pt x="1" y="0"/>
                  </a:lnTo>
                </a:path>
              </a:pathLst>
            </a:custGeom>
            <a:noFill/>
            <a:ln w="10795">
              <a:solidFill>
                <a:srgbClr val="000000"/>
              </a:solidFill>
              <a:prstDash val="solid"/>
              <a:round/>
              <a:headEnd/>
              <a:tailEnd/>
            </a:ln>
          </p:spPr>
          <p:txBody>
            <a:bodyPr/>
            <a:lstStyle/>
            <a:p>
              <a:endParaRPr lang="ru-RU"/>
            </a:p>
          </p:txBody>
        </p:sp>
        <p:sp>
          <p:nvSpPr>
            <p:cNvPr id="643435" name="Oval 363"/>
            <p:cNvSpPr>
              <a:spLocks noChangeArrowheads="1"/>
            </p:cNvSpPr>
            <p:nvPr/>
          </p:nvSpPr>
          <p:spPr bwMode="auto">
            <a:xfrm>
              <a:off x="6140" y="4997"/>
              <a:ext cx="83" cy="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436" name="Oval 364"/>
            <p:cNvSpPr>
              <a:spLocks noChangeArrowheads="1"/>
            </p:cNvSpPr>
            <p:nvPr/>
          </p:nvSpPr>
          <p:spPr bwMode="auto">
            <a:xfrm>
              <a:off x="6140" y="4997"/>
              <a:ext cx="83" cy="82"/>
            </a:xfrm>
            <a:prstGeom prst="ellipse">
              <a:avLst/>
            </a:prstGeom>
            <a:solidFill>
              <a:srgbClr val="FF0000"/>
            </a:solidFill>
            <a:ln w="10795">
              <a:solidFill>
                <a:srgbClr val="000000"/>
              </a:solidFill>
              <a:round/>
              <a:headEnd/>
              <a:tailEnd/>
            </a:ln>
          </p:spPr>
          <p:txBody>
            <a:bodyPr/>
            <a:lstStyle/>
            <a:p>
              <a:endParaRPr lang="ru-RU"/>
            </a:p>
          </p:txBody>
        </p:sp>
        <p:sp>
          <p:nvSpPr>
            <p:cNvPr id="643437" name="Oval 365"/>
            <p:cNvSpPr>
              <a:spLocks noChangeArrowheads="1"/>
            </p:cNvSpPr>
            <p:nvPr/>
          </p:nvSpPr>
          <p:spPr bwMode="auto">
            <a:xfrm>
              <a:off x="4734" y="7721"/>
              <a:ext cx="182" cy="1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438" name="Oval 366"/>
            <p:cNvSpPr>
              <a:spLocks noChangeArrowheads="1"/>
            </p:cNvSpPr>
            <p:nvPr/>
          </p:nvSpPr>
          <p:spPr bwMode="auto">
            <a:xfrm>
              <a:off x="4734" y="7721"/>
              <a:ext cx="182" cy="182"/>
            </a:xfrm>
            <a:prstGeom prst="ellipse">
              <a:avLst/>
            </a:prstGeom>
            <a:solidFill>
              <a:srgbClr val="33CCCC"/>
            </a:solidFill>
            <a:ln w="10795">
              <a:solidFill>
                <a:srgbClr val="000000"/>
              </a:solidFill>
              <a:round/>
              <a:headEnd/>
              <a:tailEnd/>
            </a:ln>
          </p:spPr>
          <p:txBody>
            <a:bodyPr/>
            <a:lstStyle/>
            <a:p>
              <a:endParaRPr lang="ru-RU"/>
            </a:p>
          </p:txBody>
        </p:sp>
        <p:sp>
          <p:nvSpPr>
            <p:cNvPr id="643439" name="Freeform 367"/>
            <p:cNvSpPr>
              <a:spLocks/>
            </p:cNvSpPr>
            <p:nvPr/>
          </p:nvSpPr>
          <p:spPr bwMode="auto">
            <a:xfrm>
              <a:off x="4834" y="7688"/>
              <a:ext cx="33" cy="99"/>
            </a:xfrm>
            <a:custGeom>
              <a:avLst/>
              <a:gdLst/>
              <a:ahLst/>
              <a:cxnLst>
                <a:cxn ang="0">
                  <a:pos x="16" y="99"/>
                </a:cxn>
                <a:cxn ang="0">
                  <a:pos x="0" y="99"/>
                </a:cxn>
                <a:cxn ang="0">
                  <a:pos x="0" y="0"/>
                </a:cxn>
                <a:cxn ang="0">
                  <a:pos x="33" y="0"/>
                </a:cxn>
                <a:cxn ang="0">
                  <a:pos x="16" y="99"/>
                </a:cxn>
              </a:cxnLst>
              <a:rect l="0" t="0" r="r" b="b"/>
              <a:pathLst>
                <a:path w="33" h="99">
                  <a:moveTo>
                    <a:pt x="16" y="99"/>
                  </a:moveTo>
                  <a:lnTo>
                    <a:pt x="0" y="99"/>
                  </a:lnTo>
                  <a:lnTo>
                    <a:pt x="0" y="0"/>
                  </a:lnTo>
                  <a:lnTo>
                    <a:pt x="33" y="0"/>
                  </a:lnTo>
                  <a:lnTo>
                    <a:pt x="16" y="99"/>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440" name="Freeform 368"/>
            <p:cNvSpPr>
              <a:spLocks/>
            </p:cNvSpPr>
            <p:nvPr/>
          </p:nvSpPr>
          <p:spPr bwMode="auto">
            <a:xfrm>
              <a:off x="4834" y="7787"/>
              <a:ext cx="33" cy="17"/>
            </a:xfrm>
            <a:custGeom>
              <a:avLst/>
              <a:gdLst/>
              <a:ahLst/>
              <a:cxnLst>
                <a:cxn ang="0">
                  <a:pos x="0" y="0"/>
                </a:cxn>
                <a:cxn ang="0">
                  <a:pos x="1" y="1"/>
                </a:cxn>
                <a:cxn ang="0">
                  <a:pos x="2" y="0"/>
                </a:cxn>
              </a:cxnLst>
              <a:rect l="0" t="0" r="r" b="b"/>
              <a:pathLst>
                <a:path w="2" h="1">
                  <a:moveTo>
                    <a:pt x="0" y="0"/>
                  </a:moveTo>
                  <a:lnTo>
                    <a:pt x="1" y="1"/>
                  </a:lnTo>
                  <a:lnTo>
                    <a:pt x="2" y="0"/>
                  </a:lnTo>
                </a:path>
              </a:pathLst>
            </a:custGeom>
            <a:noFill/>
            <a:ln w="10795">
              <a:solidFill>
                <a:srgbClr val="000000"/>
              </a:solidFill>
              <a:prstDash val="solid"/>
              <a:round/>
              <a:headEnd/>
              <a:tailEnd/>
            </a:ln>
          </p:spPr>
          <p:txBody>
            <a:bodyPr/>
            <a:lstStyle/>
            <a:p>
              <a:endParaRPr lang="ru-RU"/>
            </a:p>
          </p:txBody>
        </p:sp>
        <p:sp>
          <p:nvSpPr>
            <p:cNvPr id="643441" name="Line 369"/>
            <p:cNvSpPr>
              <a:spLocks noChangeShapeType="1"/>
            </p:cNvSpPr>
            <p:nvPr/>
          </p:nvSpPr>
          <p:spPr bwMode="auto">
            <a:xfrm flipH="1">
              <a:off x="4850" y="7688"/>
              <a:ext cx="17" cy="99"/>
            </a:xfrm>
            <a:prstGeom prst="line">
              <a:avLst/>
            </a:prstGeom>
            <a:noFill/>
            <a:ln w="10795">
              <a:solidFill>
                <a:srgbClr val="000000"/>
              </a:solidFill>
              <a:round/>
              <a:headEnd/>
              <a:tailEnd/>
            </a:ln>
          </p:spPr>
          <p:txBody>
            <a:bodyPr/>
            <a:lstStyle/>
            <a:p>
              <a:endParaRPr lang="ru-RU"/>
            </a:p>
          </p:txBody>
        </p:sp>
        <p:sp>
          <p:nvSpPr>
            <p:cNvPr id="643442" name="Freeform 370"/>
            <p:cNvSpPr>
              <a:spLocks/>
            </p:cNvSpPr>
            <p:nvPr/>
          </p:nvSpPr>
          <p:spPr bwMode="auto">
            <a:xfrm>
              <a:off x="4834" y="7787"/>
              <a:ext cx="33" cy="17"/>
            </a:xfrm>
            <a:custGeom>
              <a:avLst/>
              <a:gdLst/>
              <a:ahLst/>
              <a:cxnLst>
                <a:cxn ang="0">
                  <a:pos x="0" y="0"/>
                </a:cxn>
                <a:cxn ang="0">
                  <a:pos x="1" y="1"/>
                </a:cxn>
                <a:cxn ang="0">
                  <a:pos x="2" y="0"/>
                </a:cxn>
              </a:cxnLst>
              <a:rect l="0" t="0" r="r" b="b"/>
              <a:pathLst>
                <a:path w="2" h="1">
                  <a:moveTo>
                    <a:pt x="0" y="0"/>
                  </a:moveTo>
                  <a:lnTo>
                    <a:pt x="1" y="1"/>
                  </a:lnTo>
                  <a:lnTo>
                    <a:pt x="2" y="0"/>
                  </a:lnTo>
                </a:path>
              </a:pathLst>
            </a:custGeom>
            <a:noFill/>
            <a:ln w="10795">
              <a:solidFill>
                <a:srgbClr val="000000"/>
              </a:solidFill>
              <a:prstDash val="solid"/>
              <a:round/>
              <a:headEnd/>
              <a:tailEnd/>
            </a:ln>
          </p:spPr>
          <p:txBody>
            <a:bodyPr/>
            <a:lstStyle/>
            <a:p>
              <a:endParaRPr lang="ru-RU"/>
            </a:p>
          </p:txBody>
        </p:sp>
        <p:sp>
          <p:nvSpPr>
            <p:cNvPr id="643443" name="Freeform 371"/>
            <p:cNvSpPr>
              <a:spLocks/>
            </p:cNvSpPr>
            <p:nvPr/>
          </p:nvSpPr>
          <p:spPr bwMode="auto">
            <a:xfrm>
              <a:off x="4834" y="7688"/>
              <a:ext cx="33" cy="99"/>
            </a:xfrm>
            <a:custGeom>
              <a:avLst/>
              <a:gdLst/>
              <a:ahLst/>
              <a:cxnLst>
                <a:cxn ang="0">
                  <a:pos x="0" y="6"/>
                </a:cxn>
                <a:cxn ang="0">
                  <a:pos x="0" y="0"/>
                </a:cxn>
                <a:cxn ang="0">
                  <a:pos x="2" y="0"/>
                </a:cxn>
              </a:cxnLst>
              <a:rect l="0" t="0" r="r" b="b"/>
              <a:pathLst>
                <a:path w="2" h="6">
                  <a:moveTo>
                    <a:pt x="0" y="6"/>
                  </a:moveTo>
                  <a:lnTo>
                    <a:pt x="0" y="0"/>
                  </a:lnTo>
                  <a:lnTo>
                    <a:pt x="2" y="0"/>
                  </a:lnTo>
                </a:path>
              </a:pathLst>
            </a:custGeom>
            <a:noFill/>
            <a:ln w="10795">
              <a:solidFill>
                <a:srgbClr val="000000"/>
              </a:solidFill>
              <a:prstDash val="solid"/>
              <a:round/>
              <a:headEnd/>
              <a:tailEnd/>
            </a:ln>
          </p:spPr>
          <p:txBody>
            <a:bodyPr/>
            <a:lstStyle/>
            <a:p>
              <a:endParaRPr lang="ru-RU"/>
            </a:p>
          </p:txBody>
        </p:sp>
        <p:sp>
          <p:nvSpPr>
            <p:cNvPr id="643444" name="Oval 372"/>
            <p:cNvSpPr>
              <a:spLocks noChangeArrowheads="1"/>
            </p:cNvSpPr>
            <p:nvPr/>
          </p:nvSpPr>
          <p:spPr bwMode="auto">
            <a:xfrm>
              <a:off x="4503" y="5954"/>
              <a:ext cx="149" cy="149"/>
            </a:xfrm>
            <a:prstGeom prst="ellipse">
              <a:avLst/>
            </a:prstGeom>
            <a:solidFill>
              <a:srgbClr val="0000FF"/>
            </a:solidFill>
            <a:ln w="9525">
              <a:noFill/>
              <a:round/>
              <a:headEnd/>
              <a:tailEnd/>
            </a:ln>
          </p:spPr>
          <p:txBody>
            <a:bodyPr/>
            <a:lstStyle/>
            <a:p>
              <a:endParaRPr lang="ru-RU"/>
            </a:p>
          </p:txBody>
        </p:sp>
        <p:sp>
          <p:nvSpPr>
            <p:cNvPr id="643445" name="Oval 373"/>
            <p:cNvSpPr>
              <a:spLocks noChangeArrowheads="1"/>
            </p:cNvSpPr>
            <p:nvPr/>
          </p:nvSpPr>
          <p:spPr bwMode="auto">
            <a:xfrm>
              <a:off x="4503" y="5954"/>
              <a:ext cx="149" cy="149"/>
            </a:xfrm>
            <a:prstGeom prst="ellipse">
              <a:avLst/>
            </a:prstGeom>
            <a:noFill/>
            <a:ln w="10795">
              <a:solidFill>
                <a:srgbClr val="000000"/>
              </a:solidFill>
              <a:round/>
              <a:headEnd/>
              <a:tailEnd/>
            </a:ln>
          </p:spPr>
          <p:txBody>
            <a:bodyPr/>
            <a:lstStyle/>
            <a:p>
              <a:endParaRPr lang="ru-RU"/>
            </a:p>
          </p:txBody>
        </p:sp>
        <p:sp>
          <p:nvSpPr>
            <p:cNvPr id="643446" name="Line 374"/>
            <p:cNvSpPr>
              <a:spLocks noChangeShapeType="1"/>
            </p:cNvSpPr>
            <p:nvPr/>
          </p:nvSpPr>
          <p:spPr bwMode="auto">
            <a:xfrm flipV="1">
              <a:off x="4172" y="6070"/>
              <a:ext cx="331" cy="231"/>
            </a:xfrm>
            <a:prstGeom prst="line">
              <a:avLst/>
            </a:prstGeom>
            <a:noFill/>
            <a:ln w="10795">
              <a:solidFill>
                <a:srgbClr val="000000"/>
              </a:solidFill>
              <a:round/>
              <a:headEnd/>
              <a:tailEnd/>
            </a:ln>
          </p:spPr>
          <p:txBody>
            <a:bodyPr/>
            <a:lstStyle/>
            <a:p>
              <a:endParaRPr lang="ru-RU"/>
            </a:p>
          </p:txBody>
        </p:sp>
        <p:sp>
          <p:nvSpPr>
            <p:cNvPr id="643447" name="Freeform 375"/>
            <p:cNvSpPr>
              <a:spLocks/>
            </p:cNvSpPr>
            <p:nvPr/>
          </p:nvSpPr>
          <p:spPr bwMode="auto">
            <a:xfrm>
              <a:off x="4172" y="6086"/>
              <a:ext cx="347" cy="231"/>
            </a:xfrm>
            <a:custGeom>
              <a:avLst/>
              <a:gdLst/>
              <a:ahLst/>
              <a:cxnLst>
                <a:cxn ang="0">
                  <a:pos x="21" y="0"/>
                </a:cxn>
                <a:cxn ang="0">
                  <a:pos x="1" y="14"/>
                </a:cxn>
                <a:cxn ang="0">
                  <a:pos x="0" y="13"/>
                </a:cxn>
              </a:cxnLst>
              <a:rect l="0" t="0" r="r" b="b"/>
              <a:pathLst>
                <a:path w="21" h="14">
                  <a:moveTo>
                    <a:pt x="21" y="0"/>
                  </a:moveTo>
                  <a:lnTo>
                    <a:pt x="1" y="14"/>
                  </a:lnTo>
                  <a:lnTo>
                    <a:pt x="0" y="13"/>
                  </a:lnTo>
                </a:path>
              </a:pathLst>
            </a:custGeom>
            <a:noFill/>
            <a:ln w="10795">
              <a:solidFill>
                <a:srgbClr val="000000"/>
              </a:solidFill>
              <a:prstDash val="solid"/>
              <a:round/>
              <a:headEnd/>
              <a:tailEnd/>
            </a:ln>
          </p:spPr>
          <p:txBody>
            <a:bodyPr/>
            <a:lstStyle/>
            <a:p>
              <a:endParaRPr lang="ru-RU"/>
            </a:p>
          </p:txBody>
        </p:sp>
        <p:sp>
          <p:nvSpPr>
            <p:cNvPr id="643448" name="Freeform 376"/>
            <p:cNvSpPr>
              <a:spLocks/>
            </p:cNvSpPr>
            <p:nvPr/>
          </p:nvSpPr>
          <p:spPr bwMode="auto">
            <a:xfrm>
              <a:off x="4652" y="5954"/>
              <a:ext cx="248" cy="66"/>
            </a:xfrm>
            <a:custGeom>
              <a:avLst/>
              <a:gdLst/>
              <a:ahLst/>
              <a:cxnLst>
                <a:cxn ang="0">
                  <a:pos x="16" y="66"/>
                </a:cxn>
                <a:cxn ang="0">
                  <a:pos x="0" y="50"/>
                </a:cxn>
                <a:cxn ang="0">
                  <a:pos x="248" y="0"/>
                </a:cxn>
                <a:cxn ang="0">
                  <a:pos x="248" y="33"/>
                </a:cxn>
                <a:cxn ang="0">
                  <a:pos x="16" y="66"/>
                </a:cxn>
              </a:cxnLst>
              <a:rect l="0" t="0" r="r" b="b"/>
              <a:pathLst>
                <a:path w="248" h="66">
                  <a:moveTo>
                    <a:pt x="16" y="66"/>
                  </a:moveTo>
                  <a:lnTo>
                    <a:pt x="0" y="50"/>
                  </a:lnTo>
                  <a:lnTo>
                    <a:pt x="248" y="0"/>
                  </a:lnTo>
                  <a:lnTo>
                    <a:pt x="248" y="33"/>
                  </a:lnTo>
                  <a:lnTo>
                    <a:pt x="16" y="66"/>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449" name="Freeform 377"/>
            <p:cNvSpPr>
              <a:spLocks/>
            </p:cNvSpPr>
            <p:nvPr/>
          </p:nvSpPr>
          <p:spPr bwMode="auto">
            <a:xfrm>
              <a:off x="4668" y="6020"/>
              <a:ext cx="17" cy="1"/>
            </a:xfrm>
            <a:custGeom>
              <a:avLst/>
              <a:gdLst/>
              <a:ahLst/>
              <a:cxnLst>
                <a:cxn ang="0">
                  <a:pos x="0" y="0"/>
                </a:cxn>
                <a:cxn ang="0">
                  <a:pos x="0" y="0"/>
                </a:cxn>
                <a:cxn ang="0">
                  <a:pos x="1" y="0"/>
                </a:cxn>
              </a:cxnLst>
              <a:rect l="0" t="0" r="r" b="b"/>
              <a:pathLst>
                <a:path w="1">
                  <a:moveTo>
                    <a:pt x="0" y="0"/>
                  </a:moveTo>
                  <a:lnTo>
                    <a:pt x="0" y="0"/>
                  </a:lnTo>
                  <a:lnTo>
                    <a:pt x="1" y="0"/>
                  </a:lnTo>
                </a:path>
              </a:pathLst>
            </a:custGeom>
            <a:noFill/>
            <a:ln w="10795">
              <a:solidFill>
                <a:srgbClr val="000000"/>
              </a:solidFill>
              <a:prstDash val="solid"/>
              <a:round/>
              <a:headEnd/>
              <a:tailEnd/>
            </a:ln>
          </p:spPr>
          <p:txBody>
            <a:bodyPr/>
            <a:lstStyle/>
            <a:p>
              <a:endParaRPr lang="ru-RU"/>
            </a:p>
          </p:txBody>
        </p:sp>
        <p:sp>
          <p:nvSpPr>
            <p:cNvPr id="643450" name="Line 378"/>
            <p:cNvSpPr>
              <a:spLocks noChangeShapeType="1"/>
            </p:cNvSpPr>
            <p:nvPr/>
          </p:nvSpPr>
          <p:spPr bwMode="auto">
            <a:xfrm flipH="1">
              <a:off x="4668" y="5987"/>
              <a:ext cx="232" cy="33"/>
            </a:xfrm>
            <a:prstGeom prst="line">
              <a:avLst/>
            </a:prstGeom>
            <a:noFill/>
            <a:ln w="10795">
              <a:solidFill>
                <a:srgbClr val="000000"/>
              </a:solidFill>
              <a:round/>
              <a:headEnd/>
              <a:tailEnd/>
            </a:ln>
          </p:spPr>
          <p:txBody>
            <a:bodyPr/>
            <a:lstStyle/>
            <a:p>
              <a:endParaRPr lang="ru-RU"/>
            </a:p>
          </p:txBody>
        </p:sp>
        <p:sp>
          <p:nvSpPr>
            <p:cNvPr id="643451" name="Freeform 379"/>
            <p:cNvSpPr>
              <a:spLocks/>
            </p:cNvSpPr>
            <p:nvPr/>
          </p:nvSpPr>
          <p:spPr bwMode="auto">
            <a:xfrm>
              <a:off x="4668" y="6020"/>
              <a:ext cx="17" cy="1"/>
            </a:xfrm>
            <a:custGeom>
              <a:avLst/>
              <a:gdLst/>
              <a:ahLst/>
              <a:cxnLst>
                <a:cxn ang="0">
                  <a:pos x="0" y="0"/>
                </a:cxn>
                <a:cxn ang="0">
                  <a:pos x="0" y="0"/>
                </a:cxn>
                <a:cxn ang="0">
                  <a:pos x="1" y="0"/>
                </a:cxn>
              </a:cxnLst>
              <a:rect l="0" t="0" r="r" b="b"/>
              <a:pathLst>
                <a:path w="1">
                  <a:moveTo>
                    <a:pt x="0" y="0"/>
                  </a:moveTo>
                  <a:lnTo>
                    <a:pt x="0" y="0"/>
                  </a:lnTo>
                  <a:lnTo>
                    <a:pt x="1" y="0"/>
                  </a:lnTo>
                </a:path>
              </a:pathLst>
            </a:custGeom>
            <a:noFill/>
            <a:ln w="10795">
              <a:solidFill>
                <a:srgbClr val="000000"/>
              </a:solidFill>
              <a:prstDash val="solid"/>
              <a:round/>
              <a:headEnd/>
              <a:tailEnd/>
            </a:ln>
          </p:spPr>
          <p:txBody>
            <a:bodyPr/>
            <a:lstStyle/>
            <a:p>
              <a:endParaRPr lang="ru-RU"/>
            </a:p>
          </p:txBody>
        </p:sp>
        <p:sp>
          <p:nvSpPr>
            <p:cNvPr id="643452" name="Freeform 380"/>
            <p:cNvSpPr>
              <a:spLocks/>
            </p:cNvSpPr>
            <p:nvPr/>
          </p:nvSpPr>
          <p:spPr bwMode="auto">
            <a:xfrm>
              <a:off x="4652" y="5954"/>
              <a:ext cx="248" cy="50"/>
            </a:xfrm>
            <a:custGeom>
              <a:avLst/>
              <a:gdLst/>
              <a:ahLst/>
              <a:cxnLst>
                <a:cxn ang="0">
                  <a:pos x="0" y="3"/>
                </a:cxn>
                <a:cxn ang="0">
                  <a:pos x="15" y="0"/>
                </a:cxn>
                <a:cxn ang="0">
                  <a:pos x="15" y="2"/>
                </a:cxn>
              </a:cxnLst>
              <a:rect l="0" t="0" r="r" b="b"/>
              <a:pathLst>
                <a:path w="15" h="3">
                  <a:moveTo>
                    <a:pt x="0" y="3"/>
                  </a:moveTo>
                  <a:lnTo>
                    <a:pt x="15" y="0"/>
                  </a:lnTo>
                  <a:lnTo>
                    <a:pt x="15" y="2"/>
                  </a:lnTo>
                </a:path>
              </a:pathLst>
            </a:custGeom>
            <a:solidFill>
              <a:srgbClr val="33CCCC"/>
            </a:solidFill>
            <a:ln w="10795">
              <a:solidFill>
                <a:srgbClr val="000000"/>
              </a:solidFill>
              <a:prstDash val="solid"/>
              <a:round/>
              <a:headEnd/>
              <a:tailEnd/>
            </a:ln>
          </p:spPr>
          <p:txBody>
            <a:bodyPr/>
            <a:lstStyle/>
            <a:p>
              <a:endParaRPr lang="ru-RU"/>
            </a:p>
          </p:txBody>
        </p:sp>
        <p:sp>
          <p:nvSpPr>
            <p:cNvPr id="643453" name="Oval 381"/>
            <p:cNvSpPr>
              <a:spLocks noChangeArrowheads="1"/>
            </p:cNvSpPr>
            <p:nvPr/>
          </p:nvSpPr>
          <p:spPr bwMode="auto">
            <a:xfrm>
              <a:off x="2766" y="9653"/>
              <a:ext cx="83" cy="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454" name="Oval 382"/>
            <p:cNvSpPr>
              <a:spLocks noChangeArrowheads="1"/>
            </p:cNvSpPr>
            <p:nvPr/>
          </p:nvSpPr>
          <p:spPr bwMode="auto">
            <a:xfrm>
              <a:off x="2766" y="9653"/>
              <a:ext cx="83" cy="82"/>
            </a:xfrm>
            <a:prstGeom prst="ellipse">
              <a:avLst/>
            </a:prstGeom>
            <a:solidFill>
              <a:srgbClr val="FF0000"/>
            </a:solidFill>
            <a:ln w="10795">
              <a:solidFill>
                <a:srgbClr val="000000"/>
              </a:solidFill>
              <a:round/>
              <a:headEnd/>
              <a:tailEnd/>
            </a:ln>
          </p:spPr>
          <p:txBody>
            <a:bodyPr/>
            <a:lstStyle/>
            <a:p>
              <a:endParaRPr lang="ru-RU"/>
            </a:p>
          </p:txBody>
        </p:sp>
        <p:sp>
          <p:nvSpPr>
            <p:cNvPr id="643455" name="Freeform 383"/>
            <p:cNvSpPr>
              <a:spLocks/>
            </p:cNvSpPr>
            <p:nvPr/>
          </p:nvSpPr>
          <p:spPr bwMode="auto">
            <a:xfrm>
              <a:off x="2816" y="9488"/>
              <a:ext cx="83" cy="181"/>
            </a:xfrm>
            <a:custGeom>
              <a:avLst/>
              <a:gdLst/>
              <a:ahLst/>
              <a:cxnLst>
                <a:cxn ang="0">
                  <a:pos x="16" y="181"/>
                </a:cxn>
                <a:cxn ang="0">
                  <a:pos x="0" y="181"/>
                </a:cxn>
                <a:cxn ang="0">
                  <a:pos x="50" y="0"/>
                </a:cxn>
                <a:cxn ang="0">
                  <a:pos x="83" y="16"/>
                </a:cxn>
                <a:cxn ang="0">
                  <a:pos x="16" y="181"/>
                </a:cxn>
              </a:cxnLst>
              <a:rect l="0" t="0" r="r" b="b"/>
              <a:pathLst>
                <a:path w="83" h="181">
                  <a:moveTo>
                    <a:pt x="16" y="181"/>
                  </a:moveTo>
                  <a:lnTo>
                    <a:pt x="0" y="181"/>
                  </a:lnTo>
                  <a:lnTo>
                    <a:pt x="50" y="0"/>
                  </a:lnTo>
                  <a:lnTo>
                    <a:pt x="83" y="16"/>
                  </a:lnTo>
                  <a:lnTo>
                    <a:pt x="16" y="181"/>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456" name="Freeform 384"/>
            <p:cNvSpPr>
              <a:spLocks/>
            </p:cNvSpPr>
            <p:nvPr/>
          </p:nvSpPr>
          <p:spPr bwMode="auto">
            <a:xfrm>
              <a:off x="2832" y="9653"/>
              <a:ext cx="1" cy="16"/>
            </a:xfrm>
            <a:custGeom>
              <a:avLst/>
              <a:gdLst/>
              <a:ahLst/>
              <a:cxnLst>
                <a:cxn ang="0">
                  <a:pos x="0" y="0"/>
                </a:cxn>
                <a:cxn ang="0">
                  <a:pos x="0" y="0"/>
                </a:cxn>
                <a:cxn ang="0">
                  <a:pos x="0" y="1"/>
                </a:cxn>
              </a:cxnLst>
              <a:rect l="0" t="0" r="r" b="b"/>
              <a:pathLst>
                <a:path h="1">
                  <a:moveTo>
                    <a:pt x="0" y="0"/>
                  </a:moveTo>
                  <a:lnTo>
                    <a:pt x="0" y="0"/>
                  </a:lnTo>
                  <a:lnTo>
                    <a:pt x="0" y="1"/>
                  </a:lnTo>
                </a:path>
              </a:pathLst>
            </a:custGeom>
            <a:noFill/>
            <a:ln w="10795">
              <a:solidFill>
                <a:srgbClr val="000000"/>
              </a:solidFill>
              <a:prstDash val="solid"/>
              <a:round/>
              <a:headEnd/>
              <a:tailEnd/>
            </a:ln>
          </p:spPr>
          <p:txBody>
            <a:bodyPr/>
            <a:lstStyle/>
            <a:p>
              <a:endParaRPr lang="ru-RU"/>
            </a:p>
          </p:txBody>
        </p:sp>
        <p:sp>
          <p:nvSpPr>
            <p:cNvPr id="643457" name="Line 385"/>
            <p:cNvSpPr>
              <a:spLocks noChangeShapeType="1"/>
            </p:cNvSpPr>
            <p:nvPr/>
          </p:nvSpPr>
          <p:spPr bwMode="auto">
            <a:xfrm flipH="1">
              <a:off x="2832" y="9504"/>
              <a:ext cx="67" cy="165"/>
            </a:xfrm>
            <a:prstGeom prst="line">
              <a:avLst/>
            </a:prstGeom>
            <a:noFill/>
            <a:ln w="10795">
              <a:solidFill>
                <a:srgbClr val="000000"/>
              </a:solidFill>
              <a:round/>
              <a:headEnd/>
              <a:tailEnd/>
            </a:ln>
          </p:spPr>
          <p:txBody>
            <a:bodyPr/>
            <a:lstStyle/>
            <a:p>
              <a:endParaRPr lang="ru-RU"/>
            </a:p>
          </p:txBody>
        </p:sp>
        <p:sp>
          <p:nvSpPr>
            <p:cNvPr id="643458" name="Freeform 386"/>
            <p:cNvSpPr>
              <a:spLocks/>
            </p:cNvSpPr>
            <p:nvPr/>
          </p:nvSpPr>
          <p:spPr bwMode="auto">
            <a:xfrm>
              <a:off x="2832" y="9653"/>
              <a:ext cx="1" cy="16"/>
            </a:xfrm>
            <a:custGeom>
              <a:avLst/>
              <a:gdLst/>
              <a:ahLst/>
              <a:cxnLst>
                <a:cxn ang="0">
                  <a:pos x="0" y="0"/>
                </a:cxn>
                <a:cxn ang="0">
                  <a:pos x="0" y="0"/>
                </a:cxn>
                <a:cxn ang="0">
                  <a:pos x="0" y="1"/>
                </a:cxn>
              </a:cxnLst>
              <a:rect l="0" t="0" r="r" b="b"/>
              <a:pathLst>
                <a:path h="1">
                  <a:moveTo>
                    <a:pt x="0" y="0"/>
                  </a:moveTo>
                  <a:lnTo>
                    <a:pt x="0" y="0"/>
                  </a:lnTo>
                  <a:lnTo>
                    <a:pt x="0" y="1"/>
                  </a:lnTo>
                </a:path>
              </a:pathLst>
            </a:custGeom>
            <a:noFill/>
            <a:ln w="10795">
              <a:solidFill>
                <a:srgbClr val="000000"/>
              </a:solidFill>
              <a:prstDash val="solid"/>
              <a:round/>
              <a:headEnd/>
              <a:tailEnd/>
            </a:ln>
          </p:spPr>
          <p:txBody>
            <a:bodyPr/>
            <a:lstStyle/>
            <a:p>
              <a:endParaRPr lang="ru-RU"/>
            </a:p>
          </p:txBody>
        </p:sp>
        <p:sp>
          <p:nvSpPr>
            <p:cNvPr id="643459" name="Freeform 387"/>
            <p:cNvSpPr>
              <a:spLocks/>
            </p:cNvSpPr>
            <p:nvPr/>
          </p:nvSpPr>
          <p:spPr bwMode="auto">
            <a:xfrm>
              <a:off x="2816" y="9488"/>
              <a:ext cx="83" cy="181"/>
            </a:xfrm>
            <a:custGeom>
              <a:avLst/>
              <a:gdLst/>
              <a:ahLst/>
              <a:cxnLst>
                <a:cxn ang="0">
                  <a:pos x="0" y="11"/>
                </a:cxn>
                <a:cxn ang="0">
                  <a:pos x="3" y="0"/>
                </a:cxn>
                <a:cxn ang="0">
                  <a:pos x="5" y="1"/>
                </a:cxn>
              </a:cxnLst>
              <a:rect l="0" t="0" r="r" b="b"/>
              <a:pathLst>
                <a:path w="5" h="11">
                  <a:moveTo>
                    <a:pt x="0" y="11"/>
                  </a:moveTo>
                  <a:lnTo>
                    <a:pt x="3" y="0"/>
                  </a:lnTo>
                  <a:lnTo>
                    <a:pt x="5" y="1"/>
                  </a:lnTo>
                </a:path>
              </a:pathLst>
            </a:custGeom>
            <a:noFill/>
            <a:ln w="10795">
              <a:solidFill>
                <a:srgbClr val="000000"/>
              </a:solidFill>
              <a:prstDash val="solid"/>
              <a:round/>
              <a:headEnd/>
              <a:tailEnd/>
            </a:ln>
          </p:spPr>
          <p:txBody>
            <a:bodyPr/>
            <a:lstStyle/>
            <a:p>
              <a:endParaRPr lang="ru-RU"/>
            </a:p>
          </p:txBody>
        </p:sp>
        <p:sp>
          <p:nvSpPr>
            <p:cNvPr id="643460" name="Line 388"/>
            <p:cNvSpPr>
              <a:spLocks noChangeShapeType="1"/>
            </p:cNvSpPr>
            <p:nvPr/>
          </p:nvSpPr>
          <p:spPr bwMode="auto">
            <a:xfrm flipV="1">
              <a:off x="9101" y="6417"/>
              <a:ext cx="66" cy="49"/>
            </a:xfrm>
            <a:prstGeom prst="line">
              <a:avLst/>
            </a:prstGeom>
            <a:noFill/>
            <a:ln w="10795">
              <a:solidFill>
                <a:srgbClr val="000000"/>
              </a:solidFill>
              <a:round/>
              <a:headEnd/>
              <a:tailEnd/>
            </a:ln>
          </p:spPr>
          <p:txBody>
            <a:bodyPr/>
            <a:lstStyle/>
            <a:p>
              <a:endParaRPr lang="ru-RU"/>
            </a:p>
          </p:txBody>
        </p:sp>
        <p:sp>
          <p:nvSpPr>
            <p:cNvPr id="643461" name="Freeform 389"/>
            <p:cNvSpPr>
              <a:spLocks/>
            </p:cNvSpPr>
            <p:nvPr/>
          </p:nvSpPr>
          <p:spPr bwMode="auto">
            <a:xfrm>
              <a:off x="9101" y="6433"/>
              <a:ext cx="82" cy="50"/>
            </a:xfrm>
            <a:custGeom>
              <a:avLst/>
              <a:gdLst/>
              <a:ahLst/>
              <a:cxnLst>
                <a:cxn ang="0">
                  <a:pos x="5" y="0"/>
                </a:cxn>
                <a:cxn ang="0">
                  <a:pos x="0" y="3"/>
                </a:cxn>
                <a:cxn ang="0">
                  <a:pos x="0" y="2"/>
                </a:cxn>
              </a:cxnLst>
              <a:rect l="0" t="0" r="r" b="b"/>
              <a:pathLst>
                <a:path w="5" h="3">
                  <a:moveTo>
                    <a:pt x="5" y="0"/>
                  </a:moveTo>
                  <a:lnTo>
                    <a:pt x="0" y="3"/>
                  </a:lnTo>
                  <a:lnTo>
                    <a:pt x="0" y="2"/>
                  </a:lnTo>
                </a:path>
              </a:pathLst>
            </a:custGeom>
            <a:noFill/>
            <a:ln w="10795">
              <a:solidFill>
                <a:srgbClr val="000000"/>
              </a:solidFill>
              <a:prstDash val="solid"/>
              <a:round/>
              <a:headEnd/>
              <a:tailEnd/>
            </a:ln>
          </p:spPr>
          <p:txBody>
            <a:bodyPr/>
            <a:lstStyle/>
            <a:p>
              <a:endParaRPr lang="ru-RU"/>
            </a:p>
          </p:txBody>
        </p:sp>
        <p:sp>
          <p:nvSpPr>
            <p:cNvPr id="643462" name="Oval 390"/>
            <p:cNvSpPr>
              <a:spLocks noChangeArrowheads="1"/>
            </p:cNvSpPr>
            <p:nvPr/>
          </p:nvSpPr>
          <p:spPr bwMode="auto">
            <a:xfrm>
              <a:off x="5627" y="7407"/>
              <a:ext cx="83"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463" name="Oval 391"/>
            <p:cNvSpPr>
              <a:spLocks noChangeArrowheads="1"/>
            </p:cNvSpPr>
            <p:nvPr/>
          </p:nvSpPr>
          <p:spPr bwMode="auto">
            <a:xfrm>
              <a:off x="5627" y="7407"/>
              <a:ext cx="83" cy="83"/>
            </a:xfrm>
            <a:prstGeom prst="ellipse">
              <a:avLst/>
            </a:prstGeom>
            <a:solidFill>
              <a:srgbClr val="FF0000"/>
            </a:solidFill>
            <a:ln w="10795">
              <a:solidFill>
                <a:srgbClr val="000000"/>
              </a:solidFill>
              <a:round/>
              <a:headEnd/>
              <a:tailEnd/>
            </a:ln>
          </p:spPr>
          <p:txBody>
            <a:bodyPr/>
            <a:lstStyle/>
            <a:p>
              <a:endParaRPr lang="ru-RU"/>
            </a:p>
          </p:txBody>
        </p:sp>
        <p:sp>
          <p:nvSpPr>
            <p:cNvPr id="643464" name="Line 392"/>
            <p:cNvSpPr>
              <a:spLocks noChangeShapeType="1"/>
            </p:cNvSpPr>
            <p:nvPr/>
          </p:nvSpPr>
          <p:spPr bwMode="auto">
            <a:xfrm flipH="1" flipV="1">
              <a:off x="5677" y="7490"/>
              <a:ext cx="83" cy="82"/>
            </a:xfrm>
            <a:prstGeom prst="line">
              <a:avLst/>
            </a:prstGeom>
            <a:noFill/>
            <a:ln w="10795">
              <a:solidFill>
                <a:srgbClr val="000000"/>
              </a:solidFill>
              <a:round/>
              <a:headEnd/>
              <a:tailEnd/>
            </a:ln>
          </p:spPr>
          <p:txBody>
            <a:bodyPr/>
            <a:lstStyle/>
            <a:p>
              <a:endParaRPr lang="ru-RU"/>
            </a:p>
          </p:txBody>
        </p:sp>
        <p:sp>
          <p:nvSpPr>
            <p:cNvPr id="643465" name="Freeform 393"/>
            <p:cNvSpPr>
              <a:spLocks/>
            </p:cNvSpPr>
            <p:nvPr/>
          </p:nvSpPr>
          <p:spPr bwMode="auto">
            <a:xfrm>
              <a:off x="5694" y="7473"/>
              <a:ext cx="82" cy="99"/>
            </a:xfrm>
            <a:custGeom>
              <a:avLst/>
              <a:gdLst/>
              <a:ahLst/>
              <a:cxnLst>
                <a:cxn ang="0">
                  <a:pos x="0" y="0"/>
                </a:cxn>
                <a:cxn ang="0">
                  <a:pos x="5" y="5"/>
                </a:cxn>
                <a:cxn ang="0">
                  <a:pos x="4" y="6"/>
                </a:cxn>
              </a:cxnLst>
              <a:rect l="0" t="0" r="r" b="b"/>
              <a:pathLst>
                <a:path w="5" h="6">
                  <a:moveTo>
                    <a:pt x="0" y="0"/>
                  </a:moveTo>
                  <a:lnTo>
                    <a:pt x="5" y="5"/>
                  </a:lnTo>
                  <a:lnTo>
                    <a:pt x="4" y="6"/>
                  </a:lnTo>
                </a:path>
              </a:pathLst>
            </a:custGeom>
            <a:noFill/>
            <a:ln w="10795">
              <a:solidFill>
                <a:srgbClr val="000000"/>
              </a:solidFill>
              <a:prstDash val="solid"/>
              <a:round/>
              <a:headEnd/>
              <a:tailEnd/>
            </a:ln>
          </p:spPr>
          <p:txBody>
            <a:bodyPr/>
            <a:lstStyle/>
            <a:p>
              <a:endParaRPr lang="ru-RU"/>
            </a:p>
          </p:txBody>
        </p:sp>
        <p:sp>
          <p:nvSpPr>
            <p:cNvPr id="643466" name="Oval 394"/>
            <p:cNvSpPr>
              <a:spLocks noChangeArrowheads="1"/>
            </p:cNvSpPr>
            <p:nvPr/>
          </p:nvSpPr>
          <p:spPr bwMode="auto">
            <a:xfrm>
              <a:off x="4288" y="6978"/>
              <a:ext cx="149" cy="149"/>
            </a:xfrm>
            <a:prstGeom prst="ellipse">
              <a:avLst/>
            </a:prstGeom>
            <a:solidFill>
              <a:srgbClr val="0000FF"/>
            </a:solidFill>
            <a:ln w="9525">
              <a:noFill/>
              <a:round/>
              <a:headEnd/>
              <a:tailEnd/>
            </a:ln>
          </p:spPr>
          <p:txBody>
            <a:bodyPr/>
            <a:lstStyle/>
            <a:p>
              <a:endParaRPr lang="ru-RU"/>
            </a:p>
          </p:txBody>
        </p:sp>
        <p:sp>
          <p:nvSpPr>
            <p:cNvPr id="643467" name="Oval 395"/>
            <p:cNvSpPr>
              <a:spLocks noChangeArrowheads="1"/>
            </p:cNvSpPr>
            <p:nvPr/>
          </p:nvSpPr>
          <p:spPr bwMode="auto">
            <a:xfrm>
              <a:off x="4288" y="6978"/>
              <a:ext cx="149" cy="149"/>
            </a:xfrm>
            <a:prstGeom prst="ellipse">
              <a:avLst/>
            </a:prstGeom>
            <a:noFill/>
            <a:ln w="10795">
              <a:solidFill>
                <a:srgbClr val="000000"/>
              </a:solidFill>
              <a:round/>
              <a:headEnd/>
              <a:tailEnd/>
            </a:ln>
          </p:spPr>
          <p:txBody>
            <a:bodyPr/>
            <a:lstStyle/>
            <a:p>
              <a:endParaRPr lang="ru-RU"/>
            </a:p>
          </p:txBody>
        </p:sp>
        <p:sp>
          <p:nvSpPr>
            <p:cNvPr id="643468" name="Line 396"/>
            <p:cNvSpPr>
              <a:spLocks noChangeShapeType="1"/>
            </p:cNvSpPr>
            <p:nvPr/>
          </p:nvSpPr>
          <p:spPr bwMode="auto">
            <a:xfrm>
              <a:off x="4139" y="6532"/>
              <a:ext cx="198" cy="446"/>
            </a:xfrm>
            <a:prstGeom prst="line">
              <a:avLst/>
            </a:prstGeom>
            <a:noFill/>
            <a:ln w="10795">
              <a:solidFill>
                <a:srgbClr val="000000"/>
              </a:solidFill>
              <a:round/>
              <a:headEnd/>
              <a:tailEnd/>
            </a:ln>
          </p:spPr>
          <p:txBody>
            <a:bodyPr/>
            <a:lstStyle/>
            <a:p>
              <a:endParaRPr lang="ru-RU"/>
            </a:p>
          </p:txBody>
        </p:sp>
        <p:sp>
          <p:nvSpPr>
            <p:cNvPr id="643469" name="Freeform 397"/>
            <p:cNvSpPr>
              <a:spLocks/>
            </p:cNvSpPr>
            <p:nvPr/>
          </p:nvSpPr>
          <p:spPr bwMode="auto">
            <a:xfrm>
              <a:off x="4122" y="6532"/>
              <a:ext cx="199" cy="446"/>
            </a:xfrm>
            <a:custGeom>
              <a:avLst/>
              <a:gdLst/>
              <a:ahLst/>
              <a:cxnLst>
                <a:cxn ang="0">
                  <a:pos x="12" y="27"/>
                </a:cxn>
                <a:cxn ang="0">
                  <a:pos x="0" y="1"/>
                </a:cxn>
                <a:cxn ang="0">
                  <a:pos x="1" y="0"/>
                </a:cxn>
              </a:cxnLst>
              <a:rect l="0" t="0" r="r" b="b"/>
              <a:pathLst>
                <a:path w="12" h="27">
                  <a:moveTo>
                    <a:pt x="12" y="27"/>
                  </a:moveTo>
                  <a:lnTo>
                    <a:pt x="0" y="1"/>
                  </a:lnTo>
                  <a:lnTo>
                    <a:pt x="1" y="0"/>
                  </a:lnTo>
                </a:path>
              </a:pathLst>
            </a:custGeom>
            <a:solidFill>
              <a:srgbClr val="33CCCC"/>
            </a:solidFill>
            <a:ln w="10795">
              <a:solidFill>
                <a:srgbClr val="000000"/>
              </a:solidFill>
              <a:prstDash val="solid"/>
              <a:round/>
              <a:headEnd/>
              <a:tailEnd/>
            </a:ln>
          </p:spPr>
          <p:txBody>
            <a:bodyPr/>
            <a:lstStyle/>
            <a:p>
              <a:endParaRPr lang="ru-RU"/>
            </a:p>
          </p:txBody>
        </p:sp>
        <p:sp>
          <p:nvSpPr>
            <p:cNvPr id="643470" name="Freeform 398"/>
            <p:cNvSpPr>
              <a:spLocks/>
            </p:cNvSpPr>
            <p:nvPr/>
          </p:nvSpPr>
          <p:spPr bwMode="auto">
            <a:xfrm>
              <a:off x="4404" y="7094"/>
              <a:ext cx="148" cy="132"/>
            </a:xfrm>
            <a:custGeom>
              <a:avLst/>
              <a:gdLst/>
              <a:ahLst/>
              <a:cxnLst>
                <a:cxn ang="0">
                  <a:pos x="0" y="16"/>
                </a:cxn>
                <a:cxn ang="0">
                  <a:pos x="16" y="0"/>
                </a:cxn>
                <a:cxn ang="0">
                  <a:pos x="148" y="99"/>
                </a:cxn>
                <a:cxn ang="0">
                  <a:pos x="132" y="132"/>
                </a:cxn>
                <a:cxn ang="0">
                  <a:pos x="0" y="16"/>
                </a:cxn>
              </a:cxnLst>
              <a:rect l="0" t="0" r="r" b="b"/>
              <a:pathLst>
                <a:path w="148" h="132">
                  <a:moveTo>
                    <a:pt x="0" y="16"/>
                  </a:moveTo>
                  <a:lnTo>
                    <a:pt x="16" y="0"/>
                  </a:lnTo>
                  <a:lnTo>
                    <a:pt x="148" y="99"/>
                  </a:lnTo>
                  <a:lnTo>
                    <a:pt x="132" y="132"/>
                  </a:lnTo>
                  <a:lnTo>
                    <a:pt x="0" y="16"/>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471" name="Freeform 399"/>
            <p:cNvSpPr>
              <a:spLocks/>
            </p:cNvSpPr>
            <p:nvPr/>
          </p:nvSpPr>
          <p:spPr bwMode="auto">
            <a:xfrm>
              <a:off x="4420" y="7077"/>
              <a:ext cx="1" cy="17"/>
            </a:xfrm>
            <a:custGeom>
              <a:avLst/>
              <a:gdLst/>
              <a:ahLst/>
              <a:cxnLst>
                <a:cxn ang="0">
                  <a:pos x="0" y="0"/>
                </a:cxn>
                <a:cxn ang="0">
                  <a:pos x="0" y="1"/>
                </a:cxn>
                <a:cxn ang="0">
                  <a:pos x="0" y="1"/>
                </a:cxn>
              </a:cxnLst>
              <a:rect l="0" t="0" r="r" b="b"/>
              <a:pathLst>
                <a:path h="1">
                  <a:moveTo>
                    <a:pt x="0" y="0"/>
                  </a:moveTo>
                  <a:lnTo>
                    <a:pt x="0" y="1"/>
                  </a:lnTo>
                  <a:lnTo>
                    <a:pt x="0" y="1"/>
                  </a:lnTo>
                </a:path>
              </a:pathLst>
            </a:custGeom>
            <a:noFill/>
            <a:ln w="10795">
              <a:solidFill>
                <a:srgbClr val="000000"/>
              </a:solidFill>
              <a:prstDash val="solid"/>
              <a:round/>
              <a:headEnd/>
              <a:tailEnd/>
            </a:ln>
          </p:spPr>
          <p:txBody>
            <a:bodyPr/>
            <a:lstStyle/>
            <a:p>
              <a:endParaRPr lang="ru-RU"/>
            </a:p>
          </p:txBody>
        </p:sp>
        <p:sp>
          <p:nvSpPr>
            <p:cNvPr id="643472" name="Line 400"/>
            <p:cNvSpPr>
              <a:spLocks noChangeShapeType="1"/>
            </p:cNvSpPr>
            <p:nvPr/>
          </p:nvSpPr>
          <p:spPr bwMode="auto">
            <a:xfrm flipH="1" flipV="1">
              <a:off x="4404" y="7110"/>
              <a:ext cx="132" cy="116"/>
            </a:xfrm>
            <a:prstGeom prst="line">
              <a:avLst/>
            </a:prstGeom>
            <a:noFill/>
            <a:ln w="10795">
              <a:solidFill>
                <a:srgbClr val="000000"/>
              </a:solidFill>
              <a:round/>
              <a:headEnd/>
              <a:tailEnd/>
            </a:ln>
          </p:spPr>
          <p:txBody>
            <a:bodyPr/>
            <a:lstStyle/>
            <a:p>
              <a:endParaRPr lang="ru-RU"/>
            </a:p>
          </p:txBody>
        </p:sp>
        <p:sp>
          <p:nvSpPr>
            <p:cNvPr id="643473" name="Freeform 401"/>
            <p:cNvSpPr>
              <a:spLocks/>
            </p:cNvSpPr>
            <p:nvPr/>
          </p:nvSpPr>
          <p:spPr bwMode="auto">
            <a:xfrm>
              <a:off x="4420" y="7077"/>
              <a:ext cx="1" cy="17"/>
            </a:xfrm>
            <a:custGeom>
              <a:avLst/>
              <a:gdLst/>
              <a:ahLst/>
              <a:cxnLst>
                <a:cxn ang="0">
                  <a:pos x="0" y="0"/>
                </a:cxn>
                <a:cxn ang="0">
                  <a:pos x="0" y="1"/>
                </a:cxn>
                <a:cxn ang="0">
                  <a:pos x="0" y="1"/>
                </a:cxn>
              </a:cxnLst>
              <a:rect l="0" t="0" r="r" b="b"/>
              <a:pathLst>
                <a:path h="1">
                  <a:moveTo>
                    <a:pt x="0" y="0"/>
                  </a:moveTo>
                  <a:lnTo>
                    <a:pt x="0" y="1"/>
                  </a:lnTo>
                  <a:lnTo>
                    <a:pt x="0" y="1"/>
                  </a:lnTo>
                </a:path>
              </a:pathLst>
            </a:custGeom>
            <a:noFill/>
            <a:ln w="10795">
              <a:solidFill>
                <a:srgbClr val="000000"/>
              </a:solidFill>
              <a:prstDash val="solid"/>
              <a:round/>
              <a:headEnd/>
              <a:tailEnd/>
            </a:ln>
          </p:spPr>
          <p:txBody>
            <a:bodyPr/>
            <a:lstStyle/>
            <a:p>
              <a:endParaRPr lang="ru-RU"/>
            </a:p>
          </p:txBody>
        </p:sp>
        <p:sp>
          <p:nvSpPr>
            <p:cNvPr id="643474" name="Freeform 402"/>
            <p:cNvSpPr>
              <a:spLocks/>
            </p:cNvSpPr>
            <p:nvPr/>
          </p:nvSpPr>
          <p:spPr bwMode="auto">
            <a:xfrm>
              <a:off x="4420" y="7094"/>
              <a:ext cx="132" cy="132"/>
            </a:xfrm>
            <a:custGeom>
              <a:avLst/>
              <a:gdLst/>
              <a:ahLst/>
              <a:cxnLst>
                <a:cxn ang="0">
                  <a:pos x="0" y="0"/>
                </a:cxn>
                <a:cxn ang="0">
                  <a:pos x="8" y="6"/>
                </a:cxn>
                <a:cxn ang="0">
                  <a:pos x="7" y="8"/>
                </a:cxn>
              </a:cxnLst>
              <a:rect l="0" t="0" r="r" b="b"/>
              <a:pathLst>
                <a:path w="8" h="8">
                  <a:moveTo>
                    <a:pt x="0" y="0"/>
                  </a:moveTo>
                  <a:lnTo>
                    <a:pt x="8" y="6"/>
                  </a:lnTo>
                  <a:lnTo>
                    <a:pt x="7" y="8"/>
                  </a:lnTo>
                </a:path>
              </a:pathLst>
            </a:custGeom>
            <a:solidFill>
              <a:srgbClr val="33CCCC"/>
            </a:solidFill>
            <a:ln w="10795">
              <a:solidFill>
                <a:srgbClr val="000000"/>
              </a:solidFill>
              <a:prstDash val="solid"/>
              <a:round/>
              <a:headEnd/>
              <a:tailEnd/>
            </a:ln>
          </p:spPr>
          <p:txBody>
            <a:bodyPr/>
            <a:lstStyle/>
            <a:p>
              <a:endParaRPr lang="ru-RU"/>
            </a:p>
          </p:txBody>
        </p:sp>
        <p:sp>
          <p:nvSpPr>
            <p:cNvPr id="643475" name="Oval 403"/>
            <p:cNvSpPr>
              <a:spLocks noChangeArrowheads="1"/>
            </p:cNvSpPr>
            <p:nvPr/>
          </p:nvSpPr>
          <p:spPr bwMode="auto">
            <a:xfrm>
              <a:off x="5909" y="5756"/>
              <a:ext cx="82"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476" name="Oval 404"/>
            <p:cNvSpPr>
              <a:spLocks noChangeArrowheads="1"/>
            </p:cNvSpPr>
            <p:nvPr/>
          </p:nvSpPr>
          <p:spPr bwMode="auto">
            <a:xfrm>
              <a:off x="5909" y="5756"/>
              <a:ext cx="82" cy="83"/>
            </a:xfrm>
            <a:prstGeom prst="ellipse">
              <a:avLst/>
            </a:prstGeom>
            <a:solidFill>
              <a:srgbClr val="FF0000"/>
            </a:solidFill>
            <a:ln w="10795">
              <a:solidFill>
                <a:srgbClr val="000000"/>
              </a:solidFill>
              <a:round/>
              <a:headEnd/>
              <a:tailEnd/>
            </a:ln>
          </p:spPr>
          <p:txBody>
            <a:bodyPr/>
            <a:lstStyle/>
            <a:p>
              <a:endParaRPr lang="ru-RU"/>
            </a:p>
          </p:txBody>
        </p:sp>
        <p:sp>
          <p:nvSpPr>
            <p:cNvPr id="643477" name="Oval 405"/>
            <p:cNvSpPr>
              <a:spLocks noChangeArrowheads="1"/>
            </p:cNvSpPr>
            <p:nvPr/>
          </p:nvSpPr>
          <p:spPr bwMode="auto">
            <a:xfrm>
              <a:off x="7777" y="7886"/>
              <a:ext cx="83"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478" name="Oval 406"/>
            <p:cNvSpPr>
              <a:spLocks noChangeArrowheads="1"/>
            </p:cNvSpPr>
            <p:nvPr/>
          </p:nvSpPr>
          <p:spPr bwMode="auto">
            <a:xfrm>
              <a:off x="7777" y="7886"/>
              <a:ext cx="83" cy="83"/>
            </a:xfrm>
            <a:prstGeom prst="ellipse">
              <a:avLst/>
            </a:prstGeom>
            <a:solidFill>
              <a:srgbClr val="FF0000"/>
            </a:solidFill>
            <a:ln w="10795">
              <a:solidFill>
                <a:srgbClr val="000000"/>
              </a:solidFill>
              <a:round/>
              <a:headEnd/>
              <a:tailEnd/>
            </a:ln>
          </p:spPr>
          <p:txBody>
            <a:bodyPr/>
            <a:lstStyle/>
            <a:p>
              <a:endParaRPr lang="ru-RU"/>
            </a:p>
          </p:txBody>
        </p:sp>
        <p:sp>
          <p:nvSpPr>
            <p:cNvPr id="643479" name="Line 407"/>
            <p:cNvSpPr>
              <a:spLocks noChangeShapeType="1"/>
            </p:cNvSpPr>
            <p:nvPr/>
          </p:nvSpPr>
          <p:spPr bwMode="auto">
            <a:xfrm>
              <a:off x="7728" y="7820"/>
              <a:ext cx="83" cy="83"/>
            </a:xfrm>
            <a:prstGeom prst="line">
              <a:avLst/>
            </a:prstGeom>
            <a:noFill/>
            <a:ln w="10795">
              <a:solidFill>
                <a:srgbClr val="000000"/>
              </a:solidFill>
              <a:round/>
              <a:headEnd/>
              <a:tailEnd/>
            </a:ln>
          </p:spPr>
          <p:txBody>
            <a:bodyPr/>
            <a:lstStyle/>
            <a:p>
              <a:endParaRPr lang="ru-RU"/>
            </a:p>
          </p:txBody>
        </p:sp>
        <p:sp>
          <p:nvSpPr>
            <p:cNvPr id="643480" name="Freeform 408"/>
            <p:cNvSpPr>
              <a:spLocks/>
            </p:cNvSpPr>
            <p:nvPr/>
          </p:nvSpPr>
          <p:spPr bwMode="auto">
            <a:xfrm>
              <a:off x="7711" y="7820"/>
              <a:ext cx="100" cy="99"/>
            </a:xfrm>
            <a:custGeom>
              <a:avLst/>
              <a:gdLst/>
              <a:ahLst/>
              <a:cxnLst>
                <a:cxn ang="0">
                  <a:pos x="6" y="6"/>
                </a:cxn>
                <a:cxn ang="0">
                  <a:pos x="0" y="1"/>
                </a:cxn>
                <a:cxn ang="0">
                  <a:pos x="1" y="0"/>
                </a:cxn>
              </a:cxnLst>
              <a:rect l="0" t="0" r="r" b="b"/>
              <a:pathLst>
                <a:path w="6" h="6">
                  <a:moveTo>
                    <a:pt x="6" y="6"/>
                  </a:moveTo>
                  <a:lnTo>
                    <a:pt x="0" y="1"/>
                  </a:lnTo>
                  <a:lnTo>
                    <a:pt x="1" y="0"/>
                  </a:lnTo>
                </a:path>
              </a:pathLst>
            </a:custGeom>
            <a:noFill/>
            <a:ln w="10795">
              <a:solidFill>
                <a:srgbClr val="000000"/>
              </a:solidFill>
              <a:prstDash val="solid"/>
              <a:round/>
              <a:headEnd/>
              <a:tailEnd/>
            </a:ln>
          </p:spPr>
          <p:txBody>
            <a:bodyPr/>
            <a:lstStyle/>
            <a:p>
              <a:endParaRPr lang="ru-RU"/>
            </a:p>
          </p:txBody>
        </p:sp>
        <p:sp>
          <p:nvSpPr>
            <p:cNvPr id="643481" name="Oval 409"/>
            <p:cNvSpPr>
              <a:spLocks noChangeArrowheads="1"/>
            </p:cNvSpPr>
            <p:nvPr/>
          </p:nvSpPr>
          <p:spPr bwMode="auto">
            <a:xfrm>
              <a:off x="2651" y="9091"/>
              <a:ext cx="82"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482" name="Oval 410"/>
            <p:cNvSpPr>
              <a:spLocks noChangeArrowheads="1"/>
            </p:cNvSpPr>
            <p:nvPr/>
          </p:nvSpPr>
          <p:spPr bwMode="auto">
            <a:xfrm>
              <a:off x="2651" y="9091"/>
              <a:ext cx="82" cy="83"/>
            </a:xfrm>
            <a:prstGeom prst="ellipse">
              <a:avLst/>
            </a:prstGeom>
            <a:solidFill>
              <a:srgbClr val="FF0000"/>
            </a:solidFill>
            <a:ln w="10795">
              <a:solidFill>
                <a:srgbClr val="000000"/>
              </a:solidFill>
              <a:round/>
              <a:headEnd/>
              <a:tailEnd/>
            </a:ln>
          </p:spPr>
          <p:txBody>
            <a:bodyPr/>
            <a:lstStyle/>
            <a:p>
              <a:endParaRPr lang="ru-RU"/>
            </a:p>
          </p:txBody>
        </p:sp>
        <p:sp>
          <p:nvSpPr>
            <p:cNvPr id="643483" name="Line 411"/>
            <p:cNvSpPr>
              <a:spLocks noChangeShapeType="1"/>
            </p:cNvSpPr>
            <p:nvPr/>
          </p:nvSpPr>
          <p:spPr bwMode="auto">
            <a:xfrm flipH="1" flipV="1">
              <a:off x="2717" y="9174"/>
              <a:ext cx="115" cy="165"/>
            </a:xfrm>
            <a:prstGeom prst="line">
              <a:avLst/>
            </a:prstGeom>
            <a:noFill/>
            <a:ln w="10795">
              <a:solidFill>
                <a:srgbClr val="000000"/>
              </a:solidFill>
              <a:round/>
              <a:headEnd/>
              <a:tailEnd/>
            </a:ln>
          </p:spPr>
          <p:txBody>
            <a:bodyPr/>
            <a:lstStyle/>
            <a:p>
              <a:endParaRPr lang="ru-RU"/>
            </a:p>
          </p:txBody>
        </p:sp>
        <p:sp>
          <p:nvSpPr>
            <p:cNvPr id="643484" name="Freeform 412"/>
            <p:cNvSpPr>
              <a:spLocks/>
            </p:cNvSpPr>
            <p:nvPr/>
          </p:nvSpPr>
          <p:spPr bwMode="auto">
            <a:xfrm>
              <a:off x="2733" y="9174"/>
              <a:ext cx="116" cy="165"/>
            </a:xfrm>
            <a:custGeom>
              <a:avLst/>
              <a:gdLst/>
              <a:ahLst/>
              <a:cxnLst>
                <a:cxn ang="0">
                  <a:pos x="0" y="0"/>
                </a:cxn>
                <a:cxn ang="0">
                  <a:pos x="7" y="9"/>
                </a:cxn>
                <a:cxn ang="0">
                  <a:pos x="6" y="10"/>
                </a:cxn>
              </a:cxnLst>
              <a:rect l="0" t="0" r="r" b="b"/>
              <a:pathLst>
                <a:path w="7" h="10">
                  <a:moveTo>
                    <a:pt x="0" y="0"/>
                  </a:moveTo>
                  <a:lnTo>
                    <a:pt x="7" y="9"/>
                  </a:lnTo>
                  <a:lnTo>
                    <a:pt x="6" y="10"/>
                  </a:lnTo>
                </a:path>
              </a:pathLst>
            </a:custGeom>
            <a:solidFill>
              <a:srgbClr val="33CCCC"/>
            </a:solidFill>
            <a:ln w="10795">
              <a:solidFill>
                <a:srgbClr val="000000"/>
              </a:solidFill>
              <a:prstDash val="solid"/>
              <a:round/>
              <a:headEnd/>
              <a:tailEnd/>
            </a:ln>
          </p:spPr>
          <p:txBody>
            <a:bodyPr/>
            <a:lstStyle/>
            <a:p>
              <a:endParaRPr lang="ru-RU"/>
            </a:p>
          </p:txBody>
        </p:sp>
        <p:sp>
          <p:nvSpPr>
            <p:cNvPr id="643485" name="Oval 413"/>
            <p:cNvSpPr>
              <a:spLocks noChangeArrowheads="1"/>
            </p:cNvSpPr>
            <p:nvPr/>
          </p:nvSpPr>
          <p:spPr bwMode="auto">
            <a:xfrm>
              <a:off x="7430" y="5756"/>
              <a:ext cx="182" cy="182"/>
            </a:xfrm>
            <a:prstGeom prst="ellipse">
              <a:avLst/>
            </a:prstGeom>
            <a:solidFill>
              <a:srgbClr val="33CCCC"/>
            </a:solidFill>
            <a:ln w="9525">
              <a:noFill/>
              <a:round/>
              <a:headEnd/>
              <a:tailEnd/>
            </a:ln>
          </p:spPr>
          <p:txBody>
            <a:bodyPr/>
            <a:lstStyle/>
            <a:p>
              <a:endParaRPr lang="ru-RU"/>
            </a:p>
          </p:txBody>
        </p:sp>
        <p:sp>
          <p:nvSpPr>
            <p:cNvPr id="643486" name="Oval 414"/>
            <p:cNvSpPr>
              <a:spLocks noChangeArrowheads="1"/>
            </p:cNvSpPr>
            <p:nvPr/>
          </p:nvSpPr>
          <p:spPr bwMode="auto">
            <a:xfrm>
              <a:off x="7430" y="5756"/>
              <a:ext cx="182" cy="182"/>
            </a:xfrm>
            <a:prstGeom prst="ellipse">
              <a:avLst/>
            </a:prstGeom>
            <a:noFill/>
            <a:ln w="10795">
              <a:solidFill>
                <a:srgbClr val="000000"/>
              </a:solidFill>
              <a:round/>
              <a:headEnd/>
              <a:tailEnd/>
            </a:ln>
          </p:spPr>
          <p:txBody>
            <a:bodyPr/>
            <a:lstStyle/>
            <a:p>
              <a:endParaRPr lang="ru-RU"/>
            </a:p>
          </p:txBody>
        </p:sp>
        <p:sp>
          <p:nvSpPr>
            <p:cNvPr id="643487" name="Line 415"/>
            <p:cNvSpPr>
              <a:spLocks noChangeShapeType="1"/>
            </p:cNvSpPr>
            <p:nvPr/>
          </p:nvSpPr>
          <p:spPr bwMode="auto">
            <a:xfrm>
              <a:off x="7232" y="5855"/>
              <a:ext cx="215" cy="1"/>
            </a:xfrm>
            <a:prstGeom prst="line">
              <a:avLst/>
            </a:prstGeom>
            <a:noFill/>
            <a:ln w="10795">
              <a:solidFill>
                <a:srgbClr val="000000"/>
              </a:solidFill>
              <a:round/>
              <a:headEnd/>
              <a:tailEnd/>
            </a:ln>
          </p:spPr>
          <p:txBody>
            <a:bodyPr/>
            <a:lstStyle/>
            <a:p>
              <a:endParaRPr lang="ru-RU"/>
            </a:p>
          </p:txBody>
        </p:sp>
        <p:sp>
          <p:nvSpPr>
            <p:cNvPr id="643488" name="Freeform 416"/>
            <p:cNvSpPr>
              <a:spLocks/>
            </p:cNvSpPr>
            <p:nvPr/>
          </p:nvSpPr>
          <p:spPr bwMode="auto">
            <a:xfrm>
              <a:off x="7232" y="5855"/>
              <a:ext cx="215" cy="17"/>
            </a:xfrm>
            <a:custGeom>
              <a:avLst/>
              <a:gdLst/>
              <a:ahLst/>
              <a:cxnLst>
                <a:cxn ang="0">
                  <a:pos x="13" y="1"/>
                </a:cxn>
                <a:cxn ang="0">
                  <a:pos x="0" y="1"/>
                </a:cxn>
                <a:cxn ang="0">
                  <a:pos x="0" y="0"/>
                </a:cxn>
              </a:cxnLst>
              <a:rect l="0" t="0" r="r" b="b"/>
              <a:pathLst>
                <a:path w="13" h="1">
                  <a:moveTo>
                    <a:pt x="13" y="1"/>
                  </a:moveTo>
                  <a:lnTo>
                    <a:pt x="0" y="1"/>
                  </a:lnTo>
                  <a:lnTo>
                    <a:pt x="0" y="0"/>
                  </a:lnTo>
                </a:path>
              </a:pathLst>
            </a:custGeom>
            <a:solidFill>
              <a:srgbClr val="33CCCC"/>
            </a:solidFill>
            <a:ln w="10795">
              <a:solidFill>
                <a:srgbClr val="000000"/>
              </a:solidFill>
              <a:prstDash val="solid"/>
              <a:round/>
              <a:headEnd/>
              <a:tailEnd/>
            </a:ln>
          </p:spPr>
          <p:txBody>
            <a:bodyPr/>
            <a:lstStyle/>
            <a:p>
              <a:endParaRPr lang="ru-RU"/>
            </a:p>
          </p:txBody>
        </p:sp>
        <p:sp>
          <p:nvSpPr>
            <p:cNvPr id="643489" name="Freeform 417"/>
            <p:cNvSpPr>
              <a:spLocks/>
            </p:cNvSpPr>
            <p:nvPr/>
          </p:nvSpPr>
          <p:spPr bwMode="auto">
            <a:xfrm>
              <a:off x="7596" y="5905"/>
              <a:ext cx="198" cy="148"/>
            </a:xfrm>
            <a:custGeom>
              <a:avLst/>
              <a:gdLst/>
              <a:ahLst/>
              <a:cxnLst>
                <a:cxn ang="0">
                  <a:pos x="0" y="16"/>
                </a:cxn>
                <a:cxn ang="0">
                  <a:pos x="16" y="0"/>
                </a:cxn>
                <a:cxn ang="0">
                  <a:pos x="198" y="115"/>
                </a:cxn>
                <a:cxn ang="0">
                  <a:pos x="181" y="148"/>
                </a:cxn>
                <a:cxn ang="0">
                  <a:pos x="0" y="16"/>
                </a:cxn>
              </a:cxnLst>
              <a:rect l="0" t="0" r="r" b="b"/>
              <a:pathLst>
                <a:path w="198" h="148">
                  <a:moveTo>
                    <a:pt x="0" y="16"/>
                  </a:moveTo>
                  <a:lnTo>
                    <a:pt x="16" y="0"/>
                  </a:lnTo>
                  <a:lnTo>
                    <a:pt x="198" y="115"/>
                  </a:lnTo>
                  <a:lnTo>
                    <a:pt x="181" y="148"/>
                  </a:lnTo>
                  <a:lnTo>
                    <a:pt x="0" y="16"/>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490" name="Freeform 418"/>
            <p:cNvSpPr>
              <a:spLocks/>
            </p:cNvSpPr>
            <p:nvPr/>
          </p:nvSpPr>
          <p:spPr bwMode="auto">
            <a:xfrm>
              <a:off x="7612" y="5888"/>
              <a:ext cx="1" cy="17"/>
            </a:xfrm>
            <a:custGeom>
              <a:avLst/>
              <a:gdLst/>
              <a:ahLst/>
              <a:cxnLst>
                <a:cxn ang="0">
                  <a:pos x="0" y="0"/>
                </a:cxn>
                <a:cxn ang="0">
                  <a:pos x="0" y="1"/>
                </a:cxn>
                <a:cxn ang="0">
                  <a:pos x="0" y="1"/>
                </a:cxn>
              </a:cxnLst>
              <a:rect l="0" t="0" r="r" b="b"/>
              <a:pathLst>
                <a:path h="1">
                  <a:moveTo>
                    <a:pt x="0" y="0"/>
                  </a:moveTo>
                  <a:lnTo>
                    <a:pt x="0" y="1"/>
                  </a:lnTo>
                  <a:lnTo>
                    <a:pt x="0" y="1"/>
                  </a:lnTo>
                </a:path>
              </a:pathLst>
            </a:custGeom>
            <a:noFill/>
            <a:ln w="10795">
              <a:solidFill>
                <a:srgbClr val="000000"/>
              </a:solidFill>
              <a:prstDash val="solid"/>
              <a:round/>
              <a:headEnd/>
              <a:tailEnd/>
            </a:ln>
          </p:spPr>
          <p:txBody>
            <a:bodyPr/>
            <a:lstStyle/>
            <a:p>
              <a:endParaRPr lang="ru-RU"/>
            </a:p>
          </p:txBody>
        </p:sp>
        <p:sp>
          <p:nvSpPr>
            <p:cNvPr id="643491" name="Line 419"/>
            <p:cNvSpPr>
              <a:spLocks noChangeShapeType="1"/>
            </p:cNvSpPr>
            <p:nvPr/>
          </p:nvSpPr>
          <p:spPr bwMode="auto">
            <a:xfrm flipH="1" flipV="1">
              <a:off x="7596" y="5921"/>
              <a:ext cx="181" cy="132"/>
            </a:xfrm>
            <a:prstGeom prst="line">
              <a:avLst/>
            </a:prstGeom>
            <a:noFill/>
            <a:ln w="10795">
              <a:solidFill>
                <a:srgbClr val="000000"/>
              </a:solidFill>
              <a:round/>
              <a:headEnd/>
              <a:tailEnd/>
            </a:ln>
          </p:spPr>
          <p:txBody>
            <a:bodyPr/>
            <a:lstStyle/>
            <a:p>
              <a:endParaRPr lang="ru-RU"/>
            </a:p>
          </p:txBody>
        </p:sp>
        <p:sp>
          <p:nvSpPr>
            <p:cNvPr id="643492" name="Freeform 420"/>
            <p:cNvSpPr>
              <a:spLocks/>
            </p:cNvSpPr>
            <p:nvPr/>
          </p:nvSpPr>
          <p:spPr bwMode="auto">
            <a:xfrm>
              <a:off x="7612" y="5888"/>
              <a:ext cx="1" cy="17"/>
            </a:xfrm>
            <a:custGeom>
              <a:avLst/>
              <a:gdLst/>
              <a:ahLst/>
              <a:cxnLst>
                <a:cxn ang="0">
                  <a:pos x="0" y="0"/>
                </a:cxn>
                <a:cxn ang="0">
                  <a:pos x="0" y="1"/>
                </a:cxn>
                <a:cxn ang="0">
                  <a:pos x="0" y="1"/>
                </a:cxn>
              </a:cxnLst>
              <a:rect l="0" t="0" r="r" b="b"/>
              <a:pathLst>
                <a:path h="1">
                  <a:moveTo>
                    <a:pt x="0" y="0"/>
                  </a:moveTo>
                  <a:lnTo>
                    <a:pt x="0" y="1"/>
                  </a:lnTo>
                  <a:lnTo>
                    <a:pt x="0" y="1"/>
                  </a:lnTo>
                </a:path>
              </a:pathLst>
            </a:custGeom>
            <a:noFill/>
            <a:ln w="10795">
              <a:solidFill>
                <a:srgbClr val="000000"/>
              </a:solidFill>
              <a:prstDash val="solid"/>
              <a:round/>
              <a:headEnd/>
              <a:tailEnd/>
            </a:ln>
          </p:spPr>
          <p:txBody>
            <a:bodyPr/>
            <a:lstStyle/>
            <a:p>
              <a:endParaRPr lang="ru-RU"/>
            </a:p>
          </p:txBody>
        </p:sp>
        <p:sp>
          <p:nvSpPr>
            <p:cNvPr id="643493" name="Freeform 421"/>
            <p:cNvSpPr>
              <a:spLocks/>
            </p:cNvSpPr>
            <p:nvPr/>
          </p:nvSpPr>
          <p:spPr bwMode="auto">
            <a:xfrm>
              <a:off x="7612" y="5905"/>
              <a:ext cx="182" cy="148"/>
            </a:xfrm>
            <a:custGeom>
              <a:avLst/>
              <a:gdLst/>
              <a:ahLst/>
              <a:cxnLst>
                <a:cxn ang="0">
                  <a:pos x="0" y="0"/>
                </a:cxn>
                <a:cxn ang="0">
                  <a:pos x="11" y="7"/>
                </a:cxn>
                <a:cxn ang="0">
                  <a:pos x="10" y="9"/>
                </a:cxn>
              </a:cxnLst>
              <a:rect l="0" t="0" r="r" b="b"/>
              <a:pathLst>
                <a:path w="11" h="9">
                  <a:moveTo>
                    <a:pt x="0" y="0"/>
                  </a:moveTo>
                  <a:lnTo>
                    <a:pt x="11" y="7"/>
                  </a:lnTo>
                  <a:lnTo>
                    <a:pt x="10" y="9"/>
                  </a:lnTo>
                </a:path>
              </a:pathLst>
            </a:custGeom>
            <a:solidFill>
              <a:srgbClr val="33CCCC"/>
            </a:solidFill>
            <a:ln w="10795">
              <a:solidFill>
                <a:srgbClr val="000000"/>
              </a:solidFill>
              <a:prstDash val="solid"/>
              <a:round/>
              <a:headEnd/>
              <a:tailEnd/>
            </a:ln>
          </p:spPr>
          <p:txBody>
            <a:bodyPr/>
            <a:lstStyle/>
            <a:p>
              <a:endParaRPr lang="ru-RU"/>
            </a:p>
          </p:txBody>
        </p:sp>
        <p:sp>
          <p:nvSpPr>
            <p:cNvPr id="643494" name="Oval 422"/>
            <p:cNvSpPr>
              <a:spLocks noChangeArrowheads="1"/>
            </p:cNvSpPr>
            <p:nvPr/>
          </p:nvSpPr>
          <p:spPr bwMode="auto">
            <a:xfrm>
              <a:off x="3196" y="9273"/>
              <a:ext cx="83"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495" name="Oval 423"/>
            <p:cNvSpPr>
              <a:spLocks noChangeArrowheads="1"/>
            </p:cNvSpPr>
            <p:nvPr/>
          </p:nvSpPr>
          <p:spPr bwMode="auto">
            <a:xfrm>
              <a:off x="3196" y="9273"/>
              <a:ext cx="83" cy="83"/>
            </a:xfrm>
            <a:prstGeom prst="ellipse">
              <a:avLst/>
            </a:prstGeom>
            <a:solidFill>
              <a:srgbClr val="FF0000"/>
            </a:solidFill>
            <a:ln w="10795">
              <a:solidFill>
                <a:srgbClr val="000000"/>
              </a:solidFill>
              <a:round/>
              <a:headEnd/>
              <a:tailEnd/>
            </a:ln>
          </p:spPr>
          <p:txBody>
            <a:bodyPr/>
            <a:lstStyle/>
            <a:p>
              <a:endParaRPr lang="ru-RU"/>
            </a:p>
          </p:txBody>
        </p:sp>
        <p:sp>
          <p:nvSpPr>
            <p:cNvPr id="643496" name="Freeform 424"/>
            <p:cNvSpPr>
              <a:spLocks/>
            </p:cNvSpPr>
            <p:nvPr/>
          </p:nvSpPr>
          <p:spPr bwMode="auto">
            <a:xfrm>
              <a:off x="2998" y="9323"/>
              <a:ext cx="215" cy="82"/>
            </a:xfrm>
            <a:custGeom>
              <a:avLst/>
              <a:gdLst/>
              <a:ahLst/>
              <a:cxnLst>
                <a:cxn ang="0">
                  <a:pos x="198" y="0"/>
                </a:cxn>
                <a:cxn ang="0">
                  <a:pos x="215" y="16"/>
                </a:cxn>
                <a:cxn ang="0">
                  <a:pos x="0" y="82"/>
                </a:cxn>
                <a:cxn ang="0">
                  <a:pos x="0" y="49"/>
                </a:cxn>
                <a:cxn ang="0">
                  <a:pos x="198" y="0"/>
                </a:cxn>
              </a:cxnLst>
              <a:rect l="0" t="0" r="r" b="b"/>
              <a:pathLst>
                <a:path w="215" h="82">
                  <a:moveTo>
                    <a:pt x="198" y="0"/>
                  </a:moveTo>
                  <a:lnTo>
                    <a:pt x="215" y="16"/>
                  </a:lnTo>
                  <a:lnTo>
                    <a:pt x="0" y="82"/>
                  </a:lnTo>
                  <a:lnTo>
                    <a:pt x="0" y="49"/>
                  </a:lnTo>
                  <a:lnTo>
                    <a:pt x="198"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497" name="Freeform 425"/>
            <p:cNvSpPr>
              <a:spLocks/>
            </p:cNvSpPr>
            <p:nvPr/>
          </p:nvSpPr>
          <p:spPr bwMode="auto">
            <a:xfrm>
              <a:off x="3196" y="9323"/>
              <a:ext cx="17" cy="16"/>
            </a:xfrm>
            <a:custGeom>
              <a:avLst/>
              <a:gdLst/>
              <a:ahLst/>
              <a:cxnLst>
                <a:cxn ang="0">
                  <a:pos x="1" y="1"/>
                </a:cxn>
                <a:cxn ang="0">
                  <a:pos x="0" y="1"/>
                </a:cxn>
                <a:cxn ang="0">
                  <a:pos x="0" y="0"/>
                </a:cxn>
              </a:cxnLst>
              <a:rect l="0" t="0" r="r" b="b"/>
              <a:pathLst>
                <a:path w="1" h="1">
                  <a:moveTo>
                    <a:pt x="1" y="1"/>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3498" name="Line 426"/>
            <p:cNvSpPr>
              <a:spLocks noChangeShapeType="1"/>
            </p:cNvSpPr>
            <p:nvPr/>
          </p:nvSpPr>
          <p:spPr bwMode="auto">
            <a:xfrm flipV="1">
              <a:off x="2998" y="9323"/>
              <a:ext cx="198" cy="49"/>
            </a:xfrm>
            <a:prstGeom prst="line">
              <a:avLst/>
            </a:prstGeom>
            <a:noFill/>
            <a:ln w="10795">
              <a:solidFill>
                <a:srgbClr val="000000"/>
              </a:solidFill>
              <a:round/>
              <a:headEnd/>
              <a:tailEnd/>
            </a:ln>
          </p:spPr>
          <p:txBody>
            <a:bodyPr/>
            <a:lstStyle/>
            <a:p>
              <a:endParaRPr lang="ru-RU"/>
            </a:p>
          </p:txBody>
        </p:sp>
        <p:sp>
          <p:nvSpPr>
            <p:cNvPr id="643499" name="Freeform 427"/>
            <p:cNvSpPr>
              <a:spLocks/>
            </p:cNvSpPr>
            <p:nvPr/>
          </p:nvSpPr>
          <p:spPr bwMode="auto">
            <a:xfrm>
              <a:off x="3196" y="9323"/>
              <a:ext cx="17" cy="16"/>
            </a:xfrm>
            <a:custGeom>
              <a:avLst/>
              <a:gdLst/>
              <a:ahLst/>
              <a:cxnLst>
                <a:cxn ang="0">
                  <a:pos x="1" y="1"/>
                </a:cxn>
                <a:cxn ang="0">
                  <a:pos x="0" y="1"/>
                </a:cxn>
                <a:cxn ang="0">
                  <a:pos x="0" y="0"/>
                </a:cxn>
              </a:cxnLst>
              <a:rect l="0" t="0" r="r" b="b"/>
              <a:pathLst>
                <a:path w="1" h="1">
                  <a:moveTo>
                    <a:pt x="1" y="1"/>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3500" name="Freeform 428"/>
            <p:cNvSpPr>
              <a:spLocks/>
            </p:cNvSpPr>
            <p:nvPr/>
          </p:nvSpPr>
          <p:spPr bwMode="auto">
            <a:xfrm>
              <a:off x="2998" y="9339"/>
              <a:ext cx="215" cy="66"/>
            </a:xfrm>
            <a:custGeom>
              <a:avLst/>
              <a:gdLst/>
              <a:ahLst/>
              <a:cxnLst>
                <a:cxn ang="0">
                  <a:pos x="13" y="0"/>
                </a:cxn>
                <a:cxn ang="0">
                  <a:pos x="0" y="4"/>
                </a:cxn>
                <a:cxn ang="0">
                  <a:pos x="0" y="2"/>
                </a:cxn>
              </a:cxnLst>
              <a:rect l="0" t="0" r="r" b="b"/>
              <a:pathLst>
                <a:path w="13" h="4">
                  <a:moveTo>
                    <a:pt x="13" y="0"/>
                  </a:moveTo>
                  <a:lnTo>
                    <a:pt x="0" y="4"/>
                  </a:lnTo>
                  <a:lnTo>
                    <a:pt x="0" y="2"/>
                  </a:lnTo>
                </a:path>
              </a:pathLst>
            </a:custGeom>
            <a:solidFill>
              <a:srgbClr val="33CCCC"/>
            </a:solidFill>
            <a:ln w="10795">
              <a:solidFill>
                <a:srgbClr val="000000"/>
              </a:solidFill>
              <a:prstDash val="solid"/>
              <a:round/>
              <a:headEnd/>
              <a:tailEnd/>
            </a:ln>
          </p:spPr>
          <p:txBody>
            <a:bodyPr/>
            <a:lstStyle/>
            <a:p>
              <a:endParaRPr lang="ru-RU"/>
            </a:p>
          </p:txBody>
        </p:sp>
        <p:sp>
          <p:nvSpPr>
            <p:cNvPr id="643501" name="Oval 429"/>
            <p:cNvSpPr>
              <a:spLocks noChangeArrowheads="1"/>
            </p:cNvSpPr>
            <p:nvPr/>
          </p:nvSpPr>
          <p:spPr bwMode="auto">
            <a:xfrm>
              <a:off x="4883" y="5855"/>
              <a:ext cx="182" cy="1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502" name="Oval 430"/>
            <p:cNvSpPr>
              <a:spLocks noChangeArrowheads="1"/>
            </p:cNvSpPr>
            <p:nvPr/>
          </p:nvSpPr>
          <p:spPr bwMode="auto">
            <a:xfrm>
              <a:off x="4883" y="5855"/>
              <a:ext cx="182" cy="182"/>
            </a:xfrm>
            <a:prstGeom prst="ellipse">
              <a:avLst/>
            </a:prstGeom>
            <a:solidFill>
              <a:srgbClr val="33CCCC"/>
            </a:solidFill>
            <a:ln w="10795">
              <a:solidFill>
                <a:srgbClr val="000000"/>
              </a:solidFill>
              <a:round/>
              <a:headEnd/>
              <a:tailEnd/>
            </a:ln>
          </p:spPr>
          <p:txBody>
            <a:bodyPr/>
            <a:lstStyle/>
            <a:p>
              <a:endParaRPr lang="ru-RU"/>
            </a:p>
          </p:txBody>
        </p:sp>
        <p:sp>
          <p:nvSpPr>
            <p:cNvPr id="643503" name="Freeform 431"/>
            <p:cNvSpPr>
              <a:spLocks/>
            </p:cNvSpPr>
            <p:nvPr/>
          </p:nvSpPr>
          <p:spPr bwMode="auto">
            <a:xfrm>
              <a:off x="4999" y="5954"/>
              <a:ext cx="66" cy="66"/>
            </a:xfrm>
            <a:custGeom>
              <a:avLst/>
              <a:gdLst/>
              <a:ahLst/>
              <a:cxnLst>
                <a:cxn ang="0">
                  <a:pos x="0" y="17"/>
                </a:cxn>
                <a:cxn ang="0">
                  <a:pos x="17" y="0"/>
                </a:cxn>
                <a:cxn ang="0">
                  <a:pos x="66" y="33"/>
                </a:cxn>
                <a:cxn ang="0">
                  <a:pos x="50" y="66"/>
                </a:cxn>
                <a:cxn ang="0">
                  <a:pos x="0" y="17"/>
                </a:cxn>
              </a:cxnLst>
              <a:rect l="0" t="0" r="r" b="b"/>
              <a:pathLst>
                <a:path w="66" h="66">
                  <a:moveTo>
                    <a:pt x="0" y="17"/>
                  </a:moveTo>
                  <a:lnTo>
                    <a:pt x="17" y="0"/>
                  </a:lnTo>
                  <a:lnTo>
                    <a:pt x="66" y="33"/>
                  </a:lnTo>
                  <a:lnTo>
                    <a:pt x="50" y="66"/>
                  </a:lnTo>
                  <a:lnTo>
                    <a:pt x="0" y="17"/>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504" name="Freeform 432"/>
            <p:cNvSpPr>
              <a:spLocks/>
            </p:cNvSpPr>
            <p:nvPr/>
          </p:nvSpPr>
          <p:spPr bwMode="auto">
            <a:xfrm>
              <a:off x="4999" y="5971"/>
              <a:ext cx="17" cy="1"/>
            </a:xfrm>
            <a:custGeom>
              <a:avLst/>
              <a:gdLst/>
              <a:ahLst/>
              <a:cxnLst>
                <a:cxn ang="0">
                  <a:pos x="1" y="0"/>
                </a:cxn>
                <a:cxn ang="0">
                  <a:pos x="0" y="0"/>
                </a:cxn>
                <a:cxn ang="0">
                  <a:pos x="0" y="0"/>
                </a:cxn>
              </a:cxnLst>
              <a:rect l="0" t="0" r="r" b="b"/>
              <a:pathLst>
                <a:path w="1">
                  <a:moveTo>
                    <a:pt x="1" y="0"/>
                  </a:moveTo>
                  <a:lnTo>
                    <a:pt x="0" y="0"/>
                  </a:lnTo>
                  <a:lnTo>
                    <a:pt x="0" y="0"/>
                  </a:lnTo>
                </a:path>
              </a:pathLst>
            </a:custGeom>
            <a:noFill/>
            <a:ln w="10795">
              <a:solidFill>
                <a:srgbClr val="000000"/>
              </a:solidFill>
              <a:prstDash val="solid"/>
              <a:round/>
              <a:headEnd/>
              <a:tailEnd/>
            </a:ln>
          </p:spPr>
          <p:txBody>
            <a:bodyPr/>
            <a:lstStyle/>
            <a:p>
              <a:endParaRPr lang="ru-RU"/>
            </a:p>
          </p:txBody>
        </p:sp>
        <p:sp>
          <p:nvSpPr>
            <p:cNvPr id="643505" name="Line 433"/>
            <p:cNvSpPr>
              <a:spLocks noChangeShapeType="1"/>
            </p:cNvSpPr>
            <p:nvPr/>
          </p:nvSpPr>
          <p:spPr bwMode="auto">
            <a:xfrm flipH="1" flipV="1">
              <a:off x="4999" y="5971"/>
              <a:ext cx="50" cy="49"/>
            </a:xfrm>
            <a:prstGeom prst="line">
              <a:avLst/>
            </a:prstGeom>
            <a:noFill/>
            <a:ln w="10795">
              <a:solidFill>
                <a:srgbClr val="000000"/>
              </a:solidFill>
              <a:round/>
              <a:headEnd/>
              <a:tailEnd/>
            </a:ln>
          </p:spPr>
          <p:txBody>
            <a:bodyPr/>
            <a:lstStyle/>
            <a:p>
              <a:endParaRPr lang="ru-RU"/>
            </a:p>
          </p:txBody>
        </p:sp>
        <p:sp>
          <p:nvSpPr>
            <p:cNvPr id="643506" name="Freeform 434"/>
            <p:cNvSpPr>
              <a:spLocks/>
            </p:cNvSpPr>
            <p:nvPr/>
          </p:nvSpPr>
          <p:spPr bwMode="auto">
            <a:xfrm>
              <a:off x="4999" y="5971"/>
              <a:ext cx="17" cy="1"/>
            </a:xfrm>
            <a:custGeom>
              <a:avLst/>
              <a:gdLst/>
              <a:ahLst/>
              <a:cxnLst>
                <a:cxn ang="0">
                  <a:pos x="1" y="0"/>
                </a:cxn>
                <a:cxn ang="0">
                  <a:pos x="0" y="0"/>
                </a:cxn>
                <a:cxn ang="0">
                  <a:pos x="0" y="0"/>
                </a:cxn>
              </a:cxnLst>
              <a:rect l="0" t="0" r="r" b="b"/>
              <a:pathLst>
                <a:path w="1">
                  <a:moveTo>
                    <a:pt x="1" y="0"/>
                  </a:moveTo>
                  <a:lnTo>
                    <a:pt x="0" y="0"/>
                  </a:lnTo>
                  <a:lnTo>
                    <a:pt x="0" y="0"/>
                  </a:lnTo>
                </a:path>
              </a:pathLst>
            </a:custGeom>
            <a:noFill/>
            <a:ln w="10795">
              <a:solidFill>
                <a:srgbClr val="000000"/>
              </a:solidFill>
              <a:prstDash val="solid"/>
              <a:round/>
              <a:headEnd/>
              <a:tailEnd/>
            </a:ln>
          </p:spPr>
          <p:txBody>
            <a:bodyPr/>
            <a:lstStyle/>
            <a:p>
              <a:endParaRPr lang="ru-RU"/>
            </a:p>
          </p:txBody>
        </p:sp>
        <p:sp>
          <p:nvSpPr>
            <p:cNvPr id="643507" name="Freeform 435"/>
            <p:cNvSpPr>
              <a:spLocks/>
            </p:cNvSpPr>
            <p:nvPr/>
          </p:nvSpPr>
          <p:spPr bwMode="auto">
            <a:xfrm>
              <a:off x="5016" y="5954"/>
              <a:ext cx="49" cy="66"/>
            </a:xfrm>
            <a:custGeom>
              <a:avLst/>
              <a:gdLst/>
              <a:ahLst/>
              <a:cxnLst>
                <a:cxn ang="0">
                  <a:pos x="0" y="0"/>
                </a:cxn>
                <a:cxn ang="0">
                  <a:pos x="3" y="2"/>
                </a:cxn>
                <a:cxn ang="0">
                  <a:pos x="2" y="4"/>
                </a:cxn>
              </a:cxnLst>
              <a:rect l="0" t="0" r="r" b="b"/>
              <a:pathLst>
                <a:path w="3" h="4">
                  <a:moveTo>
                    <a:pt x="0" y="0"/>
                  </a:moveTo>
                  <a:lnTo>
                    <a:pt x="3" y="2"/>
                  </a:lnTo>
                  <a:lnTo>
                    <a:pt x="2" y="4"/>
                  </a:lnTo>
                </a:path>
              </a:pathLst>
            </a:custGeom>
            <a:noFill/>
            <a:ln w="10795">
              <a:solidFill>
                <a:srgbClr val="000000"/>
              </a:solidFill>
              <a:prstDash val="solid"/>
              <a:round/>
              <a:headEnd/>
              <a:tailEnd/>
            </a:ln>
          </p:spPr>
          <p:txBody>
            <a:bodyPr/>
            <a:lstStyle/>
            <a:p>
              <a:endParaRPr lang="ru-RU"/>
            </a:p>
          </p:txBody>
        </p:sp>
        <p:sp>
          <p:nvSpPr>
            <p:cNvPr id="643508" name="Oval 436"/>
            <p:cNvSpPr>
              <a:spLocks noChangeArrowheads="1"/>
            </p:cNvSpPr>
            <p:nvPr/>
          </p:nvSpPr>
          <p:spPr bwMode="auto">
            <a:xfrm>
              <a:off x="5627" y="4980"/>
              <a:ext cx="83"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509" name="Oval 437"/>
            <p:cNvSpPr>
              <a:spLocks noChangeArrowheads="1"/>
            </p:cNvSpPr>
            <p:nvPr/>
          </p:nvSpPr>
          <p:spPr bwMode="auto">
            <a:xfrm>
              <a:off x="5627" y="4980"/>
              <a:ext cx="83" cy="83"/>
            </a:xfrm>
            <a:prstGeom prst="ellipse">
              <a:avLst/>
            </a:prstGeom>
            <a:solidFill>
              <a:srgbClr val="FF0000"/>
            </a:solidFill>
            <a:ln w="10795">
              <a:solidFill>
                <a:srgbClr val="000000"/>
              </a:solidFill>
              <a:round/>
              <a:headEnd/>
              <a:tailEnd/>
            </a:ln>
          </p:spPr>
          <p:txBody>
            <a:bodyPr/>
            <a:lstStyle/>
            <a:p>
              <a:endParaRPr lang="ru-RU"/>
            </a:p>
          </p:txBody>
        </p:sp>
        <p:sp>
          <p:nvSpPr>
            <p:cNvPr id="643510" name="Oval 438"/>
            <p:cNvSpPr>
              <a:spLocks noChangeArrowheads="1"/>
            </p:cNvSpPr>
            <p:nvPr/>
          </p:nvSpPr>
          <p:spPr bwMode="auto">
            <a:xfrm>
              <a:off x="3891" y="6235"/>
              <a:ext cx="314" cy="314"/>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511" name="Oval 439"/>
            <p:cNvSpPr>
              <a:spLocks noChangeArrowheads="1"/>
            </p:cNvSpPr>
            <p:nvPr/>
          </p:nvSpPr>
          <p:spPr bwMode="auto">
            <a:xfrm>
              <a:off x="3891" y="6235"/>
              <a:ext cx="314" cy="314"/>
            </a:xfrm>
            <a:prstGeom prst="ellipse">
              <a:avLst/>
            </a:prstGeom>
            <a:solidFill>
              <a:srgbClr val="FFFF00"/>
            </a:solidFill>
            <a:ln w="10795">
              <a:solidFill>
                <a:srgbClr val="000000"/>
              </a:solidFill>
              <a:round/>
              <a:headEnd/>
              <a:tailEnd/>
            </a:ln>
          </p:spPr>
          <p:txBody>
            <a:bodyPr/>
            <a:lstStyle/>
            <a:p>
              <a:endParaRPr lang="ru-RU"/>
            </a:p>
          </p:txBody>
        </p:sp>
        <p:sp>
          <p:nvSpPr>
            <p:cNvPr id="643512" name="Oval 440"/>
            <p:cNvSpPr>
              <a:spLocks noChangeArrowheads="1"/>
            </p:cNvSpPr>
            <p:nvPr/>
          </p:nvSpPr>
          <p:spPr bwMode="auto">
            <a:xfrm>
              <a:off x="2799" y="9323"/>
              <a:ext cx="182" cy="181"/>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513" name="Oval 441"/>
            <p:cNvSpPr>
              <a:spLocks noChangeArrowheads="1"/>
            </p:cNvSpPr>
            <p:nvPr/>
          </p:nvSpPr>
          <p:spPr bwMode="auto">
            <a:xfrm>
              <a:off x="2799" y="9323"/>
              <a:ext cx="182" cy="181"/>
            </a:xfrm>
            <a:prstGeom prst="ellipse">
              <a:avLst/>
            </a:prstGeom>
            <a:solidFill>
              <a:srgbClr val="33CCCC"/>
            </a:solidFill>
            <a:ln w="10795">
              <a:solidFill>
                <a:srgbClr val="000000"/>
              </a:solidFill>
              <a:round/>
              <a:headEnd/>
              <a:tailEnd/>
            </a:ln>
          </p:spPr>
          <p:txBody>
            <a:bodyPr/>
            <a:lstStyle/>
            <a:p>
              <a:endParaRPr lang="ru-RU"/>
            </a:p>
          </p:txBody>
        </p:sp>
        <p:sp>
          <p:nvSpPr>
            <p:cNvPr id="643514" name="Line 442"/>
            <p:cNvSpPr>
              <a:spLocks noChangeShapeType="1"/>
            </p:cNvSpPr>
            <p:nvPr/>
          </p:nvSpPr>
          <p:spPr bwMode="auto">
            <a:xfrm flipV="1">
              <a:off x="2849" y="9422"/>
              <a:ext cx="33" cy="49"/>
            </a:xfrm>
            <a:prstGeom prst="line">
              <a:avLst/>
            </a:prstGeom>
            <a:noFill/>
            <a:ln w="10795">
              <a:solidFill>
                <a:srgbClr val="000000"/>
              </a:solidFill>
              <a:round/>
              <a:headEnd/>
              <a:tailEnd/>
            </a:ln>
          </p:spPr>
          <p:txBody>
            <a:bodyPr/>
            <a:lstStyle/>
            <a:p>
              <a:endParaRPr lang="ru-RU"/>
            </a:p>
          </p:txBody>
        </p:sp>
        <p:sp>
          <p:nvSpPr>
            <p:cNvPr id="643515" name="Freeform 443"/>
            <p:cNvSpPr>
              <a:spLocks/>
            </p:cNvSpPr>
            <p:nvPr/>
          </p:nvSpPr>
          <p:spPr bwMode="auto">
            <a:xfrm>
              <a:off x="2849" y="9438"/>
              <a:ext cx="50" cy="50"/>
            </a:xfrm>
            <a:custGeom>
              <a:avLst/>
              <a:gdLst/>
              <a:ahLst/>
              <a:cxnLst>
                <a:cxn ang="0">
                  <a:pos x="3" y="0"/>
                </a:cxn>
                <a:cxn ang="0">
                  <a:pos x="1" y="3"/>
                </a:cxn>
                <a:cxn ang="0">
                  <a:pos x="0" y="2"/>
                </a:cxn>
              </a:cxnLst>
              <a:rect l="0" t="0" r="r" b="b"/>
              <a:pathLst>
                <a:path w="3" h="3">
                  <a:moveTo>
                    <a:pt x="3" y="0"/>
                  </a:moveTo>
                  <a:lnTo>
                    <a:pt x="1" y="3"/>
                  </a:lnTo>
                  <a:lnTo>
                    <a:pt x="0" y="2"/>
                  </a:lnTo>
                </a:path>
              </a:pathLst>
            </a:custGeom>
            <a:noFill/>
            <a:ln w="10795">
              <a:solidFill>
                <a:srgbClr val="000000"/>
              </a:solidFill>
              <a:prstDash val="solid"/>
              <a:round/>
              <a:headEnd/>
              <a:tailEnd/>
            </a:ln>
          </p:spPr>
          <p:txBody>
            <a:bodyPr/>
            <a:lstStyle/>
            <a:p>
              <a:endParaRPr lang="ru-RU"/>
            </a:p>
          </p:txBody>
        </p:sp>
        <p:sp>
          <p:nvSpPr>
            <p:cNvPr id="643516" name="Oval 444"/>
            <p:cNvSpPr>
              <a:spLocks noChangeArrowheads="1"/>
            </p:cNvSpPr>
            <p:nvPr/>
          </p:nvSpPr>
          <p:spPr bwMode="auto">
            <a:xfrm>
              <a:off x="7711" y="9847"/>
              <a:ext cx="82" cy="83"/>
            </a:xfrm>
            <a:prstGeom prst="ellipse">
              <a:avLst/>
            </a:prstGeom>
            <a:solidFill>
              <a:srgbClr val="FF0000"/>
            </a:solidFill>
            <a:ln w="10795">
              <a:solidFill>
                <a:srgbClr val="000000"/>
              </a:solidFill>
              <a:round/>
              <a:headEnd/>
              <a:tailEnd/>
            </a:ln>
          </p:spPr>
          <p:txBody>
            <a:bodyPr/>
            <a:lstStyle/>
            <a:p>
              <a:endParaRPr lang="ru-RU"/>
            </a:p>
          </p:txBody>
        </p:sp>
        <p:sp>
          <p:nvSpPr>
            <p:cNvPr id="643517" name="Oval 445"/>
            <p:cNvSpPr>
              <a:spLocks noChangeArrowheads="1"/>
            </p:cNvSpPr>
            <p:nvPr/>
          </p:nvSpPr>
          <p:spPr bwMode="auto">
            <a:xfrm>
              <a:off x="8207" y="6070"/>
              <a:ext cx="182" cy="181"/>
            </a:xfrm>
            <a:prstGeom prst="ellipse">
              <a:avLst/>
            </a:prstGeom>
            <a:solidFill>
              <a:srgbClr val="33CCCC"/>
            </a:solidFill>
            <a:ln w="9525">
              <a:noFill/>
              <a:round/>
              <a:headEnd/>
              <a:tailEnd/>
            </a:ln>
          </p:spPr>
          <p:txBody>
            <a:bodyPr/>
            <a:lstStyle/>
            <a:p>
              <a:endParaRPr lang="ru-RU"/>
            </a:p>
          </p:txBody>
        </p:sp>
        <p:sp>
          <p:nvSpPr>
            <p:cNvPr id="643518" name="Oval 446"/>
            <p:cNvSpPr>
              <a:spLocks noChangeArrowheads="1"/>
            </p:cNvSpPr>
            <p:nvPr/>
          </p:nvSpPr>
          <p:spPr bwMode="auto">
            <a:xfrm>
              <a:off x="8207" y="6070"/>
              <a:ext cx="182" cy="181"/>
            </a:xfrm>
            <a:prstGeom prst="ellipse">
              <a:avLst/>
            </a:prstGeom>
            <a:noFill/>
            <a:ln w="10795">
              <a:solidFill>
                <a:srgbClr val="000000"/>
              </a:solidFill>
              <a:round/>
              <a:headEnd/>
              <a:tailEnd/>
            </a:ln>
          </p:spPr>
          <p:txBody>
            <a:bodyPr/>
            <a:lstStyle/>
            <a:p>
              <a:endParaRPr lang="ru-RU"/>
            </a:p>
          </p:txBody>
        </p:sp>
        <p:sp>
          <p:nvSpPr>
            <p:cNvPr id="643519" name="Freeform 447"/>
            <p:cNvSpPr>
              <a:spLocks/>
            </p:cNvSpPr>
            <p:nvPr/>
          </p:nvSpPr>
          <p:spPr bwMode="auto">
            <a:xfrm>
              <a:off x="7959" y="6086"/>
              <a:ext cx="248" cy="83"/>
            </a:xfrm>
            <a:custGeom>
              <a:avLst/>
              <a:gdLst/>
              <a:ahLst/>
              <a:cxnLst>
                <a:cxn ang="0">
                  <a:pos x="248" y="50"/>
                </a:cxn>
                <a:cxn ang="0">
                  <a:pos x="248" y="83"/>
                </a:cxn>
                <a:cxn ang="0">
                  <a:pos x="0" y="33"/>
                </a:cxn>
                <a:cxn ang="0">
                  <a:pos x="0" y="0"/>
                </a:cxn>
                <a:cxn ang="0">
                  <a:pos x="248" y="50"/>
                </a:cxn>
              </a:cxnLst>
              <a:rect l="0" t="0" r="r" b="b"/>
              <a:pathLst>
                <a:path w="248" h="83">
                  <a:moveTo>
                    <a:pt x="248" y="50"/>
                  </a:moveTo>
                  <a:lnTo>
                    <a:pt x="248" y="83"/>
                  </a:lnTo>
                  <a:lnTo>
                    <a:pt x="0" y="33"/>
                  </a:lnTo>
                  <a:lnTo>
                    <a:pt x="0" y="0"/>
                  </a:lnTo>
                  <a:lnTo>
                    <a:pt x="248" y="5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520" name="Freeform 448"/>
            <p:cNvSpPr>
              <a:spLocks/>
            </p:cNvSpPr>
            <p:nvPr/>
          </p:nvSpPr>
          <p:spPr bwMode="auto">
            <a:xfrm>
              <a:off x="8191" y="6152"/>
              <a:ext cx="16" cy="1"/>
            </a:xfrm>
            <a:custGeom>
              <a:avLst/>
              <a:gdLst/>
              <a:ahLst/>
              <a:cxnLst>
                <a:cxn ang="0">
                  <a:pos x="0" y="0"/>
                </a:cxn>
                <a:cxn ang="0">
                  <a:pos x="1" y="0"/>
                </a:cxn>
                <a:cxn ang="0">
                  <a:pos x="0" y="0"/>
                </a:cxn>
              </a:cxnLst>
              <a:rect l="0" t="0" r="r" b="b"/>
              <a:pathLst>
                <a:path w="1">
                  <a:moveTo>
                    <a:pt x="0" y="0"/>
                  </a:moveTo>
                  <a:lnTo>
                    <a:pt x="1" y="0"/>
                  </a:lnTo>
                  <a:lnTo>
                    <a:pt x="0" y="0"/>
                  </a:lnTo>
                </a:path>
              </a:pathLst>
            </a:custGeom>
            <a:noFill/>
            <a:ln w="10795">
              <a:solidFill>
                <a:srgbClr val="000000"/>
              </a:solidFill>
              <a:prstDash val="solid"/>
              <a:round/>
              <a:headEnd/>
              <a:tailEnd/>
            </a:ln>
          </p:spPr>
          <p:txBody>
            <a:bodyPr/>
            <a:lstStyle/>
            <a:p>
              <a:endParaRPr lang="ru-RU"/>
            </a:p>
          </p:txBody>
        </p:sp>
        <p:sp>
          <p:nvSpPr>
            <p:cNvPr id="643521" name="Line 449"/>
            <p:cNvSpPr>
              <a:spLocks noChangeShapeType="1"/>
            </p:cNvSpPr>
            <p:nvPr/>
          </p:nvSpPr>
          <p:spPr bwMode="auto">
            <a:xfrm>
              <a:off x="7959" y="6086"/>
              <a:ext cx="248" cy="50"/>
            </a:xfrm>
            <a:prstGeom prst="line">
              <a:avLst/>
            </a:prstGeom>
            <a:noFill/>
            <a:ln w="10795">
              <a:solidFill>
                <a:srgbClr val="000000"/>
              </a:solidFill>
              <a:round/>
              <a:headEnd/>
              <a:tailEnd/>
            </a:ln>
          </p:spPr>
          <p:txBody>
            <a:bodyPr/>
            <a:lstStyle/>
            <a:p>
              <a:endParaRPr lang="ru-RU"/>
            </a:p>
          </p:txBody>
        </p:sp>
        <p:sp>
          <p:nvSpPr>
            <p:cNvPr id="643522" name="Freeform 450"/>
            <p:cNvSpPr>
              <a:spLocks/>
            </p:cNvSpPr>
            <p:nvPr/>
          </p:nvSpPr>
          <p:spPr bwMode="auto">
            <a:xfrm>
              <a:off x="8191" y="6152"/>
              <a:ext cx="16" cy="1"/>
            </a:xfrm>
            <a:custGeom>
              <a:avLst/>
              <a:gdLst/>
              <a:ahLst/>
              <a:cxnLst>
                <a:cxn ang="0">
                  <a:pos x="0" y="0"/>
                </a:cxn>
                <a:cxn ang="0">
                  <a:pos x="1" y="0"/>
                </a:cxn>
                <a:cxn ang="0">
                  <a:pos x="0" y="0"/>
                </a:cxn>
              </a:cxnLst>
              <a:rect l="0" t="0" r="r" b="b"/>
              <a:pathLst>
                <a:path w="1">
                  <a:moveTo>
                    <a:pt x="0" y="0"/>
                  </a:moveTo>
                  <a:lnTo>
                    <a:pt x="1" y="0"/>
                  </a:lnTo>
                  <a:lnTo>
                    <a:pt x="0" y="0"/>
                  </a:lnTo>
                </a:path>
              </a:pathLst>
            </a:custGeom>
            <a:noFill/>
            <a:ln w="10795">
              <a:solidFill>
                <a:srgbClr val="000000"/>
              </a:solidFill>
              <a:prstDash val="solid"/>
              <a:round/>
              <a:headEnd/>
              <a:tailEnd/>
            </a:ln>
          </p:spPr>
          <p:txBody>
            <a:bodyPr/>
            <a:lstStyle/>
            <a:p>
              <a:endParaRPr lang="ru-RU"/>
            </a:p>
          </p:txBody>
        </p:sp>
        <p:sp>
          <p:nvSpPr>
            <p:cNvPr id="643523" name="Freeform 451"/>
            <p:cNvSpPr>
              <a:spLocks/>
            </p:cNvSpPr>
            <p:nvPr/>
          </p:nvSpPr>
          <p:spPr bwMode="auto">
            <a:xfrm>
              <a:off x="7959" y="6086"/>
              <a:ext cx="248" cy="83"/>
            </a:xfrm>
            <a:custGeom>
              <a:avLst/>
              <a:gdLst/>
              <a:ahLst/>
              <a:cxnLst>
                <a:cxn ang="0">
                  <a:pos x="15" y="5"/>
                </a:cxn>
                <a:cxn ang="0">
                  <a:pos x="0" y="2"/>
                </a:cxn>
                <a:cxn ang="0">
                  <a:pos x="0" y="0"/>
                </a:cxn>
              </a:cxnLst>
              <a:rect l="0" t="0" r="r" b="b"/>
              <a:pathLst>
                <a:path w="15" h="5">
                  <a:moveTo>
                    <a:pt x="15" y="5"/>
                  </a:moveTo>
                  <a:lnTo>
                    <a:pt x="0" y="2"/>
                  </a:lnTo>
                  <a:lnTo>
                    <a:pt x="0" y="0"/>
                  </a:lnTo>
                </a:path>
              </a:pathLst>
            </a:custGeom>
            <a:solidFill>
              <a:srgbClr val="33CCCC"/>
            </a:solidFill>
            <a:ln w="10795">
              <a:solidFill>
                <a:srgbClr val="000000"/>
              </a:solidFill>
              <a:prstDash val="solid"/>
              <a:round/>
              <a:headEnd/>
              <a:tailEnd/>
            </a:ln>
          </p:spPr>
          <p:txBody>
            <a:bodyPr/>
            <a:lstStyle/>
            <a:p>
              <a:endParaRPr lang="ru-RU"/>
            </a:p>
          </p:txBody>
        </p:sp>
        <p:sp>
          <p:nvSpPr>
            <p:cNvPr id="643524" name="Line 452"/>
            <p:cNvSpPr>
              <a:spLocks noChangeShapeType="1"/>
            </p:cNvSpPr>
            <p:nvPr/>
          </p:nvSpPr>
          <p:spPr bwMode="auto">
            <a:xfrm flipH="1" flipV="1">
              <a:off x="8356" y="6235"/>
              <a:ext cx="182" cy="116"/>
            </a:xfrm>
            <a:prstGeom prst="line">
              <a:avLst/>
            </a:prstGeom>
            <a:noFill/>
            <a:ln w="10795">
              <a:solidFill>
                <a:srgbClr val="000000"/>
              </a:solidFill>
              <a:round/>
              <a:headEnd/>
              <a:tailEnd/>
            </a:ln>
          </p:spPr>
          <p:txBody>
            <a:bodyPr/>
            <a:lstStyle/>
            <a:p>
              <a:endParaRPr lang="ru-RU"/>
            </a:p>
          </p:txBody>
        </p:sp>
        <p:sp>
          <p:nvSpPr>
            <p:cNvPr id="643525" name="Freeform 453"/>
            <p:cNvSpPr>
              <a:spLocks/>
            </p:cNvSpPr>
            <p:nvPr/>
          </p:nvSpPr>
          <p:spPr bwMode="auto">
            <a:xfrm>
              <a:off x="8373" y="6218"/>
              <a:ext cx="182" cy="133"/>
            </a:xfrm>
            <a:custGeom>
              <a:avLst/>
              <a:gdLst/>
              <a:ahLst/>
              <a:cxnLst>
                <a:cxn ang="0">
                  <a:pos x="0" y="0"/>
                </a:cxn>
                <a:cxn ang="0">
                  <a:pos x="11" y="7"/>
                </a:cxn>
                <a:cxn ang="0">
                  <a:pos x="10" y="8"/>
                </a:cxn>
              </a:cxnLst>
              <a:rect l="0" t="0" r="r" b="b"/>
              <a:pathLst>
                <a:path w="11" h="8">
                  <a:moveTo>
                    <a:pt x="0" y="0"/>
                  </a:moveTo>
                  <a:lnTo>
                    <a:pt x="11" y="7"/>
                  </a:lnTo>
                  <a:lnTo>
                    <a:pt x="10" y="8"/>
                  </a:lnTo>
                </a:path>
              </a:pathLst>
            </a:custGeom>
            <a:noFill/>
            <a:ln w="10795">
              <a:solidFill>
                <a:srgbClr val="000000"/>
              </a:solidFill>
              <a:prstDash val="solid"/>
              <a:round/>
              <a:headEnd/>
              <a:tailEnd/>
            </a:ln>
          </p:spPr>
          <p:txBody>
            <a:bodyPr/>
            <a:lstStyle/>
            <a:p>
              <a:endParaRPr lang="ru-RU"/>
            </a:p>
          </p:txBody>
        </p:sp>
        <p:sp>
          <p:nvSpPr>
            <p:cNvPr id="643526" name="Line 454"/>
            <p:cNvSpPr>
              <a:spLocks noChangeShapeType="1"/>
            </p:cNvSpPr>
            <p:nvPr/>
          </p:nvSpPr>
          <p:spPr bwMode="auto">
            <a:xfrm flipH="1" flipV="1">
              <a:off x="6868" y="5756"/>
              <a:ext cx="182" cy="83"/>
            </a:xfrm>
            <a:prstGeom prst="line">
              <a:avLst/>
            </a:prstGeom>
            <a:noFill/>
            <a:ln w="10795">
              <a:solidFill>
                <a:srgbClr val="000000"/>
              </a:solidFill>
              <a:round/>
              <a:headEnd/>
              <a:tailEnd/>
            </a:ln>
          </p:spPr>
          <p:txBody>
            <a:bodyPr/>
            <a:lstStyle/>
            <a:p>
              <a:endParaRPr lang="ru-RU"/>
            </a:p>
          </p:txBody>
        </p:sp>
        <p:sp>
          <p:nvSpPr>
            <p:cNvPr id="643527" name="Freeform 455"/>
            <p:cNvSpPr>
              <a:spLocks/>
            </p:cNvSpPr>
            <p:nvPr/>
          </p:nvSpPr>
          <p:spPr bwMode="auto">
            <a:xfrm>
              <a:off x="6884" y="5740"/>
              <a:ext cx="182" cy="99"/>
            </a:xfrm>
            <a:custGeom>
              <a:avLst/>
              <a:gdLst/>
              <a:ahLst/>
              <a:cxnLst>
                <a:cxn ang="0">
                  <a:pos x="0" y="0"/>
                </a:cxn>
                <a:cxn ang="0">
                  <a:pos x="11" y="5"/>
                </a:cxn>
                <a:cxn ang="0">
                  <a:pos x="10" y="6"/>
                </a:cxn>
              </a:cxnLst>
              <a:rect l="0" t="0" r="r" b="b"/>
              <a:pathLst>
                <a:path w="11" h="6">
                  <a:moveTo>
                    <a:pt x="0" y="0"/>
                  </a:moveTo>
                  <a:lnTo>
                    <a:pt x="11" y="5"/>
                  </a:lnTo>
                  <a:lnTo>
                    <a:pt x="10" y="6"/>
                  </a:lnTo>
                </a:path>
              </a:pathLst>
            </a:custGeom>
            <a:solidFill>
              <a:srgbClr val="33CCCC"/>
            </a:solidFill>
            <a:ln w="10795">
              <a:solidFill>
                <a:srgbClr val="000000"/>
              </a:solidFill>
              <a:prstDash val="solid"/>
              <a:round/>
              <a:headEnd/>
              <a:tailEnd/>
            </a:ln>
          </p:spPr>
          <p:txBody>
            <a:bodyPr/>
            <a:lstStyle/>
            <a:p>
              <a:endParaRPr lang="ru-RU"/>
            </a:p>
          </p:txBody>
        </p:sp>
        <p:sp>
          <p:nvSpPr>
            <p:cNvPr id="643528" name="Oval 456"/>
            <p:cNvSpPr>
              <a:spLocks noChangeArrowheads="1"/>
            </p:cNvSpPr>
            <p:nvPr/>
          </p:nvSpPr>
          <p:spPr bwMode="auto">
            <a:xfrm>
              <a:off x="4288" y="10264"/>
              <a:ext cx="83" cy="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529" name="Oval 457"/>
            <p:cNvSpPr>
              <a:spLocks noChangeArrowheads="1"/>
            </p:cNvSpPr>
            <p:nvPr/>
          </p:nvSpPr>
          <p:spPr bwMode="auto">
            <a:xfrm>
              <a:off x="4288" y="10264"/>
              <a:ext cx="83" cy="82"/>
            </a:xfrm>
            <a:prstGeom prst="ellipse">
              <a:avLst/>
            </a:prstGeom>
            <a:noFill/>
            <a:ln w="10795">
              <a:solidFill>
                <a:srgbClr val="000000"/>
              </a:solidFill>
              <a:round/>
              <a:headEnd/>
              <a:tailEnd/>
            </a:ln>
          </p:spPr>
          <p:txBody>
            <a:bodyPr/>
            <a:lstStyle/>
            <a:p>
              <a:endParaRPr lang="ru-RU"/>
            </a:p>
          </p:txBody>
        </p:sp>
        <p:sp>
          <p:nvSpPr>
            <p:cNvPr id="643530" name="Line 458"/>
            <p:cNvSpPr>
              <a:spLocks noChangeShapeType="1"/>
            </p:cNvSpPr>
            <p:nvPr/>
          </p:nvSpPr>
          <p:spPr bwMode="auto">
            <a:xfrm flipH="1">
              <a:off x="4371" y="10148"/>
              <a:ext cx="99" cy="132"/>
            </a:xfrm>
            <a:prstGeom prst="line">
              <a:avLst/>
            </a:prstGeom>
            <a:noFill/>
            <a:ln w="10795">
              <a:solidFill>
                <a:srgbClr val="000000"/>
              </a:solidFill>
              <a:round/>
              <a:headEnd/>
              <a:tailEnd/>
            </a:ln>
          </p:spPr>
          <p:txBody>
            <a:bodyPr/>
            <a:lstStyle/>
            <a:p>
              <a:endParaRPr lang="ru-RU"/>
            </a:p>
          </p:txBody>
        </p:sp>
        <p:sp>
          <p:nvSpPr>
            <p:cNvPr id="643531" name="Freeform 459"/>
            <p:cNvSpPr>
              <a:spLocks/>
            </p:cNvSpPr>
            <p:nvPr/>
          </p:nvSpPr>
          <p:spPr bwMode="auto">
            <a:xfrm>
              <a:off x="4354" y="10132"/>
              <a:ext cx="116" cy="148"/>
            </a:xfrm>
            <a:custGeom>
              <a:avLst/>
              <a:gdLst/>
              <a:ahLst/>
              <a:cxnLst>
                <a:cxn ang="0">
                  <a:pos x="0" y="9"/>
                </a:cxn>
                <a:cxn ang="0">
                  <a:pos x="6" y="0"/>
                </a:cxn>
                <a:cxn ang="0">
                  <a:pos x="7" y="1"/>
                </a:cxn>
              </a:cxnLst>
              <a:rect l="0" t="0" r="r" b="b"/>
              <a:pathLst>
                <a:path w="7" h="9">
                  <a:moveTo>
                    <a:pt x="0" y="9"/>
                  </a:moveTo>
                  <a:lnTo>
                    <a:pt x="6" y="0"/>
                  </a:lnTo>
                  <a:lnTo>
                    <a:pt x="7" y="1"/>
                  </a:lnTo>
                </a:path>
              </a:pathLst>
            </a:custGeom>
            <a:noFill/>
            <a:ln w="10795">
              <a:solidFill>
                <a:srgbClr val="000000"/>
              </a:solidFill>
              <a:prstDash val="solid"/>
              <a:round/>
              <a:headEnd/>
              <a:tailEnd/>
            </a:ln>
          </p:spPr>
          <p:txBody>
            <a:bodyPr/>
            <a:lstStyle/>
            <a:p>
              <a:endParaRPr lang="ru-RU"/>
            </a:p>
          </p:txBody>
        </p:sp>
        <p:sp>
          <p:nvSpPr>
            <p:cNvPr id="643532" name="Oval 460"/>
            <p:cNvSpPr>
              <a:spLocks noChangeArrowheads="1"/>
            </p:cNvSpPr>
            <p:nvPr/>
          </p:nvSpPr>
          <p:spPr bwMode="auto">
            <a:xfrm>
              <a:off x="6471" y="7473"/>
              <a:ext cx="83"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533" name="Oval 461"/>
            <p:cNvSpPr>
              <a:spLocks noChangeArrowheads="1"/>
            </p:cNvSpPr>
            <p:nvPr/>
          </p:nvSpPr>
          <p:spPr bwMode="auto">
            <a:xfrm>
              <a:off x="6471" y="7473"/>
              <a:ext cx="83" cy="83"/>
            </a:xfrm>
            <a:prstGeom prst="ellipse">
              <a:avLst/>
            </a:prstGeom>
            <a:solidFill>
              <a:srgbClr val="FF0000"/>
            </a:solidFill>
            <a:ln w="10795">
              <a:solidFill>
                <a:srgbClr val="000000"/>
              </a:solidFill>
              <a:round/>
              <a:headEnd/>
              <a:tailEnd/>
            </a:ln>
          </p:spPr>
          <p:txBody>
            <a:bodyPr/>
            <a:lstStyle/>
            <a:p>
              <a:endParaRPr lang="ru-RU"/>
            </a:p>
          </p:txBody>
        </p:sp>
        <p:sp>
          <p:nvSpPr>
            <p:cNvPr id="643534" name="Freeform 462"/>
            <p:cNvSpPr>
              <a:spLocks/>
            </p:cNvSpPr>
            <p:nvPr/>
          </p:nvSpPr>
          <p:spPr bwMode="auto">
            <a:xfrm>
              <a:off x="6322" y="7523"/>
              <a:ext cx="182" cy="99"/>
            </a:xfrm>
            <a:custGeom>
              <a:avLst/>
              <a:gdLst/>
              <a:ahLst/>
              <a:cxnLst>
                <a:cxn ang="0">
                  <a:pos x="165" y="0"/>
                </a:cxn>
                <a:cxn ang="0">
                  <a:pos x="182" y="16"/>
                </a:cxn>
                <a:cxn ang="0">
                  <a:pos x="17" y="99"/>
                </a:cxn>
                <a:cxn ang="0">
                  <a:pos x="0" y="66"/>
                </a:cxn>
                <a:cxn ang="0">
                  <a:pos x="165" y="0"/>
                </a:cxn>
              </a:cxnLst>
              <a:rect l="0" t="0" r="r" b="b"/>
              <a:pathLst>
                <a:path w="182" h="99">
                  <a:moveTo>
                    <a:pt x="165" y="0"/>
                  </a:moveTo>
                  <a:lnTo>
                    <a:pt x="182" y="16"/>
                  </a:lnTo>
                  <a:lnTo>
                    <a:pt x="17" y="99"/>
                  </a:lnTo>
                  <a:lnTo>
                    <a:pt x="0" y="66"/>
                  </a:lnTo>
                  <a:lnTo>
                    <a:pt x="165"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535" name="Freeform 463"/>
            <p:cNvSpPr>
              <a:spLocks/>
            </p:cNvSpPr>
            <p:nvPr/>
          </p:nvSpPr>
          <p:spPr bwMode="auto">
            <a:xfrm>
              <a:off x="6487" y="7523"/>
              <a:ext cx="17" cy="16"/>
            </a:xfrm>
            <a:custGeom>
              <a:avLst/>
              <a:gdLst/>
              <a:ahLst/>
              <a:cxnLst>
                <a:cxn ang="0">
                  <a:pos x="1" y="1"/>
                </a:cxn>
                <a:cxn ang="0">
                  <a:pos x="0" y="1"/>
                </a:cxn>
                <a:cxn ang="0">
                  <a:pos x="0" y="0"/>
                </a:cxn>
              </a:cxnLst>
              <a:rect l="0" t="0" r="r" b="b"/>
              <a:pathLst>
                <a:path w="1" h="1">
                  <a:moveTo>
                    <a:pt x="1" y="1"/>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3536" name="Line 464"/>
            <p:cNvSpPr>
              <a:spLocks noChangeShapeType="1"/>
            </p:cNvSpPr>
            <p:nvPr/>
          </p:nvSpPr>
          <p:spPr bwMode="auto">
            <a:xfrm flipV="1">
              <a:off x="6322" y="7523"/>
              <a:ext cx="165" cy="66"/>
            </a:xfrm>
            <a:prstGeom prst="line">
              <a:avLst/>
            </a:prstGeom>
            <a:noFill/>
            <a:ln w="10795">
              <a:solidFill>
                <a:srgbClr val="000000"/>
              </a:solidFill>
              <a:round/>
              <a:headEnd/>
              <a:tailEnd/>
            </a:ln>
          </p:spPr>
          <p:txBody>
            <a:bodyPr/>
            <a:lstStyle/>
            <a:p>
              <a:endParaRPr lang="ru-RU"/>
            </a:p>
          </p:txBody>
        </p:sp>
        <p:sp>
          <p:nvSpPr>
            <p:cNvPr id="643537" name="Freeform 465"/>
            <p:cNvSpPr>
              <a:spLocks/>
            </p:cNvSpPr>
            <p:nvPr/>
          </p:nvSpPr>
          <p:spPr bwMode="auto">
            <a:xfrm>
              <a:off x="6487" y="7523"/>
              <a:ext cx="17" cy="16"/>
            </a:xfrm>
            <a:custGeom>
              <a:avLst/>
              <a:gdLst/>
              <a:ahLst/>
              <a:cxnLst>
                <a:cxn ang="0">
                  <a:pos x="1" y="1"/>
                </a:cxn>
                <a:cxn ang="0">
                  <a:pos x="0" y="1"/>
                </a:cxn>
                <a:cxn ang="0">
                  <a:pos x="0" y="0"/>
                </a:cxn>
              </a:cxnLst>
              <a:rect l="0" t="0" r="r" b="b"/>
              <a:pathLst>
                <a:path w="1" h="1">
                  <a:moveTo>
                    <a:pt x="1" y="1"/>
                  </a:moveTo>
                  <a:lnTo>
                    <a:pt x="0" y="1"/>
                  </a:lnTo>
                  <a:lnTo>
                    <a:pt x="0" y="0"/>
                  </a:lnTo>
                </a:path>
              </a:pathLst>
            </a:custGeom>
            <a:solidFill>
              <a:srgbClr val="FF0000"/>
            </a:solidFill>
            <a:ln w="10795">
              <a:solidFill>
                <a:srgbClr val="000000"/>
              </a:solidFill>
              <a:prstDash val="solid"/>
              <a:round/>
              <a:headEnd/>
              <a:tailEnd/>
            </a:ln>
          </p:spPr>
          <p:txBody>
            <a:bodyPr/>
            <a:lstStyle/>
            <a:p>
              <a:endParaRPr lang="ru-RU"/>
            </a:p>
          </p:txBody>
        </p:sp>
        <p:sp>
          <p:nvSpPr>
            <p:cNvPr id="643538" name="Freeform 466"/>
            <p:cNvSpPr>
              <a:spLocks/>
            </p:cNvSpPr>
            <p:nvPr/>
          </p:nvSpPr>
          <p:spPr bwMode="auto">
            <a:xfrm>
              <a:off x="6322" y="7539"/>
              <a:ext cx="182" cy="83"/>
            </a:xfrm>
            <a:custGeom>
              <a:avLst/>
              <a:gdLst/>
              <a:ahLst/>
              <a:cxnLst>
                <a:cxn ang="0">
                  <a:pos x="11" y="0"/>
                </a:cxn>
                <a:cxn ang="0">
                  <a:pos x="1" y="5"/>
                </a:cxn>
                <a:cxn ang="0">
                  <a:pos x="0" y="3"/>
                </a:cxn>
              </a:cxnLst>
              <a:rect l="0" t="0" r="r" b="b"/>
              <a:pathLst>
                <a:path w="11" h="5">
                  <a:moveTo>
                    <a:pt x="11" y="0"/>
                  </a:moveTo>
                  <a:lnTo>
                    <a:pt x="1" y="5"/>
                  </a:lnTo>
                  <a:lnTo>
                    <a:pt x="0" y="3"/>
                  </a:lnTo>
                </a:path>
              </a:pathLst>
            </a:custGeom>
            <a:solidFill>
              <a:srgbClr val="33CCCC"/>
            </a:solidFill>
            <a:ln w="10795">
              <a:solidFill>
                <a:srgbClr val="000000"/>
              </a:solidFill>
              <a:prstDash val="solid"/>
              <a:round/>
              <a:headEnd/>
              <a:tailEnd/>
            </a:ln>
          </p:spPr>
          <p:txBody>
            <a:bodyPr/>
            <a:lstStyle/>
            <a:p>
              <a:endParaRPr lang="ru-RU"/>
            </a:p>
          </p:txBody>
        </p:sp>
        <p:sp>
          <p:nvSpPr>
            <p:cNvPr id="643539" name="Oval 467"/>
            <p:cNvSpPr>
              <a:spLocks noChangeArrowheads="1"/>
            </p:cNvSpPr>
            <p:nvPr/>
          </p:nvSpPr>
          <p:spPr bwMode="auto">
            <a:xfrm>
              <a:off x="2965" y="6549"/>
              <a:ext cx="182" cy="181"/>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540" name="Oval 468"/>
            <p:cNvSpPr>
              <a:spLocks noChangeArrowheads="1"/>
            </p:cNvSpPr>
            <p:nvPr/>
          </p:nvSpPr>
          <p:spPr bwMode="auto">
            <a:xfrm>
              <a:off x="2965" y="6549"/>
              <a:ext cx="182" cy="181"/>
            </a:xfrm>
            <a:prstGeom prst="ellipse">
              <a:avLst/>
            </a:prstGeom>
            <a:solidFill>
              <a:srgbClr val="33CCCC"/>
            </a:solidFill>
            <a:ln w="10795">
              <a:solidFill>
                <a:srgbClr val="000000"/>
              </a:solidFill>
              <a:round/>
              <a:headEnd/>
              <a:tailEnd/>
            </a:ln>
          </p:spPr>
          <p:txBody>
            <a:bodyPr/>
            <a:lstStyle/>
            <a:p>
              <a:endParaRPr lang="ru-RU"/>
            </a:p>
          </p:txBody>
        </p:sp>
        <p:sp>
          <p:nvSpPr>
            <p:cNvPr id="643541" name="Line 469"/>
            <p:cNvSpPr>
              <a:spLocks noChangeShapeType="1"/>
            </p:cNvSpPr>
            <p:nvPr/>
          </p:nvSpPr>
          <p:spPr bwMode="auto">
            <a:xfrm flipH="1">
              <a:off x="3147" y="6565"/>
              <a:ext cx="231" cy="66"/>
            </a:xfrm>
            <a:prstGeom prst="line">
              <a:avLst/>
            </a:prstGeom>
            <a:noFill/>
            <a:ln w="10795">
              <a:solidFill>
                <a:srgbClr val="000000"/>
              </a:solidFill>
              <a:round/>
              <a:headEnd/>
              <a:tailEnd/>
            </a:ln>
          </p:spPr>
          <p:txBody>
            <a:bodyPr/>
            <a:lstStyle/>
            <a:p>
              <a:endParaRPr lang="ru-RU"/>
            </a:p>
          </p:txBody>
        </p:sp>
        <p:sp>
          <p:nvSpPr>
            <p:cNvPr id="643542" name="Freeform 470"/>
            <p:cNvSpPr>
              <a:spLocks/>
            </p:cNvSpPr>
            <p:nvPr/>
          </p:nvSpPr>
          <p:spPr bwMode="auto">
            <a:xfrm>
              <a:off x="3147" y="6549"/>
              <a:ext cx="231" cy="66"/>
            </a:xfrm>
            <a:custGeom>
              <a:avLst/>
              <a:gdLst/>
              <a:ahLst/>
              <a:cxnLst>
                <a:cxn ang="0">
                  <a:pos x="0" y="4"/>
                </a:cxn>
                <a:cxn ang="0">
                  <a:pos x="13" y="0"/>
                </a:cxn>
                <a:cxn ang="0">
                  <a:pos x="14" y="1"/>
                </a:cxn>
              </a:cxnLst>
              <a:rect l="0" t="0" r="r" b="b"/>
              <a:pathLst>
                <a:path w="14" h="4">
                  <a:moveTo>
                    <a:pt x="0" y="4"/>
                  </a:moveTo>
                  <a:lnTo>
                    <a:pt x="13" y="0"/>
                  </a:lnTo>
                  <a:lnTo>
                    <a:pt x="14" y="1"/>
                  </a:lnTo>
                </a:path>
              </a:pathLst>
            </a:custGeom>
            <a:solidFill>
              <a:srgbClr val="33CCCC"/>
            </a:solidFill>
            <a:ln w="10795">
              <a:solidFill>
                <a:srgbClr val="000000"/>
              </a:solidFill>
              <a:prstDash val="solid"/>
              <a:round/>
              <a:headEnd/>
              <a:tailEnd/>
            </a:ln>
          </p:spPr>
          <p:txBody>
            <a:bodyPr/>
            <a:lstStyle/>
            <a:p>
              <a:endParaRPr lang="ru-RU"/>
            </a:p>
          </p:txBody>
        </p:sp>
        <p:sp>
          <p:nvSpPr>
            <p:cNvPr id="643543" name="Freeform 471"/>
            <p:cNvSpPr>
              <a:spLocks/>
            </p:cNvSpPr>
            <p:nvPr/>
          </p:nvSpPr>
          <p:spPr bwMode="auto">
            <a:xfrm>
              <a:off x="3527" y="6417"/>
              <a:ext cx="380" cy="115"/>
            </a:xfrm>
            <a:custGeom>
              <a:avLst/>
              <a:gdLst/>
              <a:ahLst/>
              <a:cxnLst>
                <a:cxn ang="0">
                  <a:pos x="380" y="0"/>
                </a:cxn>
                <a:cxn ang="0">
                  <a:pos x="380" y="33"/>
                </a:cxn>
                <a:cxn ang="0">
                  <a:pos x="0" y="115"/>
                </a:cxn>
                <a:cxn ang="0">
                  <a:pos x="0" y="99"/>
                </a:cxn>
                <a:cxn ang="0">
                  <a:pos x="380" y="0"/>
                </a:cxn>
              </a:cxnLst>
              <a:rect l="0" t="0" r="r" b="b"/>
              <a:pathLst>
                <a:path w="380" h="115">
                  <a:moveTo>
                    <a:pt x="380" y="0"/>
                  </a:moveTo>
                  <a:lnTo>
                    <a:pt x="380" y="33"/>
                  </a:lnTo>
                  <a:lnTo>
                    <a:pt x="0" y="115"/>
                  </a:lnTo>
                  <a:lnTo>
                    <a:pt x="0" y="99"/>
                  </a:lnTo>
                  <a:lnTo>
                    <a:pt x="380"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544" name="Freeform 472"/>
            <p:cNvSpPr>
              <a:spLocks/>
            </p:cNvSpPr>
            <p:nvPr/>
          </p:nvSpPr>
          <p:spPr bwMode="auto">
            <a:xfrm>
              <a:off x="3907" y="6417"/>
              <a:ext cx="17" cy="33"/>
            </a:xfrm>
            <a:custGeom>
              <a:avLst/>
              <a:gdLst/>
              <a:ahLst/>
              <a:cxnLst>
                <a:cxn ang="0">
                  <a:pos x="0" y="2"/>
                </a:cxn>
                <a:cxn ang="0">
                  <a:pos x="1" y="1"/>
                </a:cxn>
                <a:cxn ang="0">
                  <a:pos x="0" y="0"/>
                </a:cxn>
              </a:cxnLst>
              <a:rect l="0" t="0" r="r" b="b"/>
              <a:pathLst>
                <a:path w="1" h="2">
                  <a:moveTo>
                    <a:pt x="0" y="2"/>
                  </a:moveTo>
                  <a:lnTo>
                    <a:pt x="1" y="1"/>
                  </a:lnTo>
                  <a:lnTo>
                    <a:pt x="0" y="0"/>
                  </a:lnTo>
                </a:path>
              </a:pathLst>
            </a:custGeom>
            <a:noFill/>
            <a:ln w="10795">
              <a:solidFill>
                <a:srgbClr val="000000"/>
              </a:solidFill>
              <a:prstDash val="solid"/>
              <a:round/>
              <a:headEnd/>
              <a:tailEnd/>
            </a:ln>
          </p:spPr>
          <p:txBody>
            <a:bodyPr/>
            <a:lstStyle/>
            <a:p>
              <a:endParaRPr lang="ru-RU"/>
            </a:p>
          </p:txBody>
        </p:sp>
        <p:sp>
          <p:nvSpPr>
            <p:cNvPr id="643545" name="Line 473"/>
            <p:cNvSpPr>
              <a:spLocks noChangeShapeType="1"/>
            </p:cNvSpPr>
            <p:nvPr/>
          </p:nvSpPr>
          <p:spPr bwMode="auto">
            <a:xfrm flipV="1">
              <a:off x="3527" y="6417"/>
              <a:ext cx="380" cy="99"/>
            </a:xfrm>
            <a:prstGeom prst="line">
              <a:avLst/>
            </a:prstGeom>
            <a:noFill/>
            <a:ln w="10795">
              <a:solidFill>
                <a:srgbClr val="000000"/>
              </a:solidFill>
              <a:round/>
              <a:headEnd/>
              <a:tailEnd/>
            </a:ln>
          </p:spPr>
          <p:txBody>
            <a:bodyPr/>
            <a:lstStyle/>
            <a:p>
              <a:endParaRPr lang="ru-RU"/>
            </a:p>
          </p:txBody>
        </p:sp>
        <p:sp>
          <p:nvSpPr>
            <p:cNvPr id="643546" name="Freeform 474"/>
            <p:cNvSpPr>
              <a:spLocks/>
            </p:cNvSpPr>
            <p:nvPr/>
          </p:nvSpPr>
          <p:spPr bwMode="auto">
            <a:xfrm>
              <a:off x="3907" y="6417"/>
              <a:ext cx="17" cy="33"/>
            </a:xfrm>
            <a:custGeom>
              <a:avLst/>
              <a:gdLst/>
              <a:ahLst/>
              <a:cxnLst>
                <a:cxn ang="0">
                  <a:pos x="0" y="2"/>
                </a:cxn>
                <a:cxn ang="0">
                  <a:pos x="1" y="1"/>
                </a:cxn>
                <a:cxn ang="0">
                  <a:pos x="0" y="0"/>
                </a:cxn>
              </a:cxnLst>
              <a:rect l="0" t="0" r="r" b="b"/>
              <a:pathLst>
                <a:path w="1" h="2">
                  <a:moveTo>
                    <a:pt x="0" y="2"/>
                  </a:moveTo>
                  <a:lnTo>
                    <a:pt x="1" y="1"/>
                  </a:lnTo>
                  <a:lnTo>
                    <a:pt x="0" y="0"/>
                  </a:lnTo>
                </a:path>
              </a:pathLst>
            </a:custGeom>
            <a:noFill/>
            <a:ln w="10795">
              <a:solidFill>
                <a:srgbClr val="000000"/>
              </a:solidFill>
              <a:prstDash val="solid"/>
              <a:round/>
              <a:headEnd/>
              <a:tailEnd/>
            </a:ln>
          </p:spPr>
          <p:txBody>
            <a:bodyPr/>
            <a:lstStyle/>
            <a:p>
              <a:endParaRPr lang="ru-RU"/>
            </a:p>
          </p:txBody>
        </p:sp>
        <p:sp>
          <p:nvSpPr>
            <p:cNvPr id="643547" name="Freeform 475"/>
            <p:cNvSpPr>
              <a:spLocks/>
            </p:cNvSpPr>
            <p:nvPr/>
          </p:nvSpPr>
          <p:spPr bwMode="auto">
            <a:xfrm>
              <a:off x="3527" y="6450"/>
              <a:ext cx="380" cy="82"/>
            </a:xfrm>
            <a:custGeom>
              <a:avLst/>
              <a:gdLst/>
              <a:ahLst/>
              <a:cxnLst>
                <a:cxn ang="0">
                  <a:pos x="23" y="0"/>
                </a:cxn>
                <a:cxn ang="0">
                  <a:pos x="0" y="5"/>
                </a:cxn>
                <a:cxn ang="0">
                  <a:pos x="0" y="4"/>
                </a:cxn>
              </a:cxnLst>
              <a:rect l="0" t="0" r="r" b="b"/>
              <a:pathLst>
                <a:path w="23" h="5">
                  <a:moveTo>
                    <a:pt x="23" y="0"/>
                  </a:moveTo>
                  <a:lnTo>
                    <a:pt x="0" y="5"/>
                  </a:lnTo>
                  <a:lnTo>
                    <a:pt x="0" y="4"/>
                  </a:lnTo>
                </a:path>
              </a:pathLst>
            </a:custGeom>
            <a:noFill/>
            <a:ln w="10795">
              <a:solidFill>
                <a:srgbClr val="000000"/>
              </a:solidFill>
              <a:prstDash val="solid"/>
              <a:round/>
              <a:headEnd/>
              <a:tailEnd/>
            </a:ln>
          </p:spPr>
          <p:txBody>
            <a:bodyPr/>
            <a:lstStyle/>
            <a:p>
              <a:endParaRPr lang="ru-RU"/>
            </a:p>
          </p:txBody>
        </p:sp>
        <p:sp>
          <p:nvSpPr>
            <p:cNvPr id="643548" name="Freeform 476"/>
            <p:cNvSpPr>
              <a:spLocks/>
            </p:cNvSpPr>
            <p:nvPr/>
          </p:nvSpPr>
          <p:spPr bwMode="auto">
            <a:xfrm>
              <a:off x="4122" y="6268"/>
              <a:ext cx="166" cy="99"/>
            </a:xfrm>
            <a:custGeom>
              <a:avLst/>
              <a:gdLst/>
              <a:ahLst/>
              <a:cxnLst>
                <a:cxn ang="0">
                  <a:pos x="0" y="99"/>
                </a:cxn>
                <a:cxn ang="0">
                  <a:pos x="0" y="83"/>
                </a:cxn>
                <a:cxn ang="0">
                  <a:pos x="166" y="0"/>
                </a:cxn>
                <a:cxn ang="0">
                  <a:pos x="166" y="33"/>
                </a:cxn>
                <a:cxn ang="0">
                  <a:pos x="0" y="99"/>
                </a:cxn>
              </a:cxnLst>
              <a:rect l="0" t="0" r="r" b="b"/>
              <a:pathLst>
                <a:path w="166" h="99">
                  <a:moveTo>
                    <a:pt x="0" y="99"/>
                  </a:moveTo>
                  <a:lnTo>
                    <a:pt x="0" y="83"/>
                  </a:lnTo>
                  <a:lnTo>
                    <a:pt x="166" y="0"/>
                  </a:lnTo>
                  <a:lnTo>
                    <a:pt x="166" y="33"/>
                  </a:lnTo>
                  <a:lnTo>
                    <a:pt x="0" y="99"/>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549" name="Freeform 477"/>
            <p:cNvSpPr>
              <a:spLocks/>
            </p:cNvSpPr>
            <p:nvPr/>
          </p:nvSpPr>
          <p:spPr bwMode="auto">
            <a:xfrm>
              <a:off x="4122" y="6367"/>
              <a:ext cx="17" cy="17"/>
            </a:xfrm>
            <a:custGeom>
              <a:avLst/>
              <a:gdLst/>
              <a:ahLst/>
              <a:cxnLst>
                <a:cxn ang="0">
                  <a:pos x="0" y="1"/>
                </a:cxn>
                <a:cxn ang="0">
                  <a:pos x="0" y="0"/>
                </a:cxn>
                <a:cxn ang="0">
                  <a:pos x="1" y="0"/>
                </a:cxn>
              </a:cxnLst>
              <a:rect l="0" t="0" r="r" b="b"/>
              <a:pathLst>
                <a:path w="1" h="1">
                  <a:moveTo>
                    <a:pt x="0" y="1"/>
                  </a:moveTo>
                  <a:lnTo>
                    <a:pt x="0" y="0"/>
                  </a:lnTo>
                  <a:lnTo>
                    <a:pt x="1" y="0"/>
                  </a:lnTo>
                </a:path>
              </a:pathLst>
            </a:custGeom>
            <a:noFill/>
            <a:ln w="10795">
              <a:solidFill>
                <a:srgbClr val="000000"/>
              </a:solidFill>
              <a:prstDash val="solid"/>
              <a:round/>
              <a:headEnd/>
              <a:tailEnd/>
            </a:ln>
          </p:spPr>
          <p:txBody>
            <a:bodyPr/>
            <a:lstStyle/>
            <a:p>
              <a:endParaRPr lang="ru-RU"/>
            </a:p>
          </p:txBody>
        </p:sp>
        <p:sp>
          <p:nvSpPr>
            <p:cNvPr id="643550" name="Line 478"/>
            <p:cNvSpPr>
              <a:spLocks noChangeShapeType="1"/>
            </p:cNvSpPr>
            <p:nvPr/>
          </p:nvSpPr>
          <p:spPr bwMode="auto">
            <a:xfrm flipH="1">
              <a:off x="4122" y="6301"/>
              <a:ext cx="166" cy="66"/>
            </a:xfrm>
            <a:prstGeom prst="line">
              <a:avLst/>
            </a:prstGeom>
            <a:noFill/>
            <a:ln w="10795">
              <a:solidFill>
                <a:srgbClr val="000000"/>
              </a:solidFill>
              <a:round/>
              <a:headEnd/>
              <a:tailEnd/>
            </a:ln>
          </p:spPr>
          <p:txBody>
            <a:bodyPr/>
            <a:lstStyle/>
            <a:p>
              <a:endParaRPr lang="ru-RU"/>
            </a:p>
          </p:txBody>
        </p:sp>
        <p:sp>
          <p:nvSpPr>
            <p:cNvPr id="643551" name="Freeform 479"/>
            <p:cNvSpPr>
              <a:spLocks/>
            </p:cNvSpPr>
            <p:nvPr/>
          </p:nvSpPr>
          <p:spPr bwMode="auto">
            <a:xfrm>
              <a:off x="4122" y="6367"/>
              <a:ext cx="17" cy="17"/>
            </a:xfrm>
            <a:custGeom>
              <a:avLst/>
              <a:gdLst/>
              <a:ahLst/>
              <a:cxnLst>
                <a:cxn ang="0">
                  <a:pos x="0" y="1"/>
                </a:cxn>
                <a:cxn ang="0">
                  <a:pos x="0" y="0"/>
                </a:cxn>
                <a:cxn ang="0">
                  <a:pos x="1" y="0"/>
                </a:cxn>
              </a:cxnLst>
              <a:rect l="0" t="0" r="r" b="b"/>
              <a:pathLst>
                <a:path w="1" h="1">
                  <a:moveTo>
                    <a:pt x="0" y="1"/>
                  </a:moveTo>
                  <a:lnTo>
                    <a:pt x="0" y="0"/>
                  </a:lnTo>
                  <a:lnTo>
                    <a:pt x="1" y="0"/>
                  </a:lnTo>
                </a:path>
              </a:pathLst>
            </a:custGeom>
            <a:noFill/>
            <a:ln w="10795">
              <a:solidFill>
                <a:srgbClr val="000000"/>
              </a:solidFill>
              <a:prstDash val="solid"/>
              <a:round/>
              <a:headEnd/>
              <a:tailEnd/>
            </a:ln>
          </p:spPr>
          <p:txBody>
            <a:bodyPr/>
            <a:lstStyle/>
            <a:p>
              <a:endParaRPr lang="ru-RU"/>
            </a:p>
          </p:txBody>
        </p:sp>
        <p:sp>
          <p:nvSpPr>
            <p:cNvPr id="643552" name="Freeform 480"/>
            <p:cNvSpPr>
              <a:spLocks/>
            </p:cNvSpPr>
            <p:nvPr/>
          </p:nvSpPr>
          <p:spPr bwMode="auto">
            <a:xfrm>
              <a:off x="4122" y="6268"/>
              <a:ext cx="166" cy="83"/>
            </a:xfrm>
            <a:custGeom>
              <a:avLst/>
              <a:gdLst/>
              <a:ahLst/>
              <a:cxnLst>
                <a:cxn ang="0">
                  <a:pos x="0" y="5"/>
                </a:cxn>
                <a:cxn ang="0">
                  <a:pos x="10" y="0"/>
                </a:cxn>
                <a:cxn ang="0">
                  <a:pos x="10" y="2"/>
                </a:cxn>
              </a:cxnLst>
              <a:rect l="0" t="0" r="r" b="b"/>
              <a:pathLst>
                <a:path w="10" h="5">
                  <a:moveTo>
                    <a:pt x="0" y="5"/>
                  </a:moveTo>
                  <a:lnTo>
                    <a:pt x="10" y="0"/>
                  </a:lnTo>
                  <a:lnTo>
                    <a:pt x="10" y="2"/>
                  </a:lnTo>
                </a:path>
              </a:pathLst>
            </a:custGeom>
            <a:noFill/>
            <a:ln w="10795">
              <a:solidFill>
                <a:srgbClr val="000000"/>
              </a:solidFill>
              <a:prstDash val="solid"/>
              <a:round/>
              <a:headEnd/>
              <a:tailEnd/>
            </a:ln>
          </p:spPr>
          <p:txBody>
            <a:bodyPr/>
            <a:lstStyle/>
            <a:p>
              <a:endParaRPr lang="ru-RU"/>
            </a:p>
          </p:txBody>
        </p:sp>
        <p:sp>
          <p:nvSpPr>
            <p:cNvPr id="643553" name="Freeform 481"/>
            <p:cNvSpPr>
              <a:spLocks/>
            </p:cNvSpPr>
            <p:nvPr/>
          </p:nvSpPr>
          <p:spPr bwMode="auto">
            <a:xfrm>
              <a:off x="2799" y="6664"/>
              <a:ext cx="199" cy="99"/>
            </a:xfrm>
            <a:custGeom>
              <a:avLst/>
              <a:gdLst/>
              <a:ahLst/>
              <a:cxnLst>
                <a:cxn ang="0">
                  <a:pos x="182" y="0"/>
                </a:cxn>
                <a:cxn ang="0">
                  <a:pos x="199" y="17"/>
                </a:cxn>
                <a:cxn ang="0">
                  <a:pos x="0" y="99"/>
                </a:cxn>
                <a:cxn ang="0">
                  <a:pos x="0" y="66"/>
                </a:cxn>
                <a:cxn ang="0">
                  <a:pos x="182" y="0"/>
                </a:cxn>
              </a:cxnLst>
              <a:rect l="0" t="0" r="r" b="b"/>
              <a:pathLst>
                <a:path w="199" h="99">
                  <a:moveTo>
                    <a:pt x="182" y="0"/>
                  </a:moveTo>
                  <a:lnTo>
                    <a:pt x="199" y="17"/>
                  </a:lnTo>
                  <a:lnTo>
                    <a:pt x="0" y="99"/>
                  </a:lnTo>
                  <a:lnTo>
                    <a:pt x="0" y="66"/>
                  </a:lnTo>
                  <a:lnTo>
                    <a:pt x="182"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554" name="Freeform 482"/>
            <p:cNvSpPr>
              <a:spLocks/>
            </p:cNvSpPr>
            <p:nvPr/>
          </p:nvSpPr>
          <p:spPr bwMode="auto">
            <a:xfrm>
              <a:off x="2981" y="6664"/>
              <a:ext cx="17" cy="17"/>
            </a:xfrm>
            <a:custGeom>
              <a:avLst/>
              <a:gdLst/>
              <a:ahLst/>
              <a:cxnLst>
                <a:cxn ang="0">
                  <a:pos x="1" y="1"/>
                </a:cxn>
                <a:cxn ang="0">
                  <a:pos x="0" y="1"/>
                </a:cxn>
                <a:cxn ang="0">
                  <a:pos x="0" y="0"/>
                </a:cxn>
              </a:cxnLst>
              <a:rect l="0" t="0" r="r" b="b"/>
              <a:pathLst>
                <a:path w="1" h="1">
                  <a:moveTo>
                    <a:pt x="1" y="1"/>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3555" name="Line 483"/>
            <p:cNvSpPr>
              <a:spLocks noChangeShapeType="1"/>
            </p:cNvSpPr>
            <p:nvPr/>
          </p:nvSpPr>
          <p:spPr bwMode="auto">
            <a:xfrm flipV="1">
              <a:off x="2799" y="6664"/>
              <a:ext cx="182" cy="66"/>
            </a:xfrm>
            <a:prstGeom prst="line">
              <a:avLst/>
            </a:prstGeom>
            <a:noFill/>
            <a:ln w="10795">
              <a:solidFill>
                <a:srgbClr val="000000"/>
              </a:solidFill>
              <a:round/>
              <a:headEnd/>
              <a:tailEnd/>
            </a:ln>
          </p:spPr>
          <p:txBody>
            <a:bodyPr/>
            <a:lstStyle/>
            <a:p>
              <a:endParaRPr lang="ru-RU"/>
            </a:p>
          </p:txBody>
        </p:sp>
        <p:sp>
          <p:nvSpPr>
            <p:cNvPr id="643556" name="Freeform 484"/>
            <p:cNvSpPr>
              <a:spLocks/>
            </p:cNvSpPr>
            <p:nvPr/>
          </p:nvSpPr>
          <p:spPr bwMode="auto">
            <a:xfrm>
              <a:off x="2981" y="6664"/>
              <a:ext cx="17" cy="17"/>
            </a:xfrm>
            <a:custGeom>
              <a:avLst/>
              <a:gdLst/>
              <a:ahLst/>
              <a:cxnLst>
                <a:cxn ang="0">
                  <a:pos x="1" y="1"/>
                </a:cxn>
                <a:cxn ang="0">
                  <a:pos x="0" y="1"/>
                </a:cxn>
                <a:cxn ang="0">
                  <a:pos x="0" y="0"/>
                </a:cxn>
              </a:cxnLst>
              <a:rect l="0" t="0" r="r" b="b"/>
              <a:pathLst>
                <a:path w="1" h="1">
                  <a:moveTo>
                    <a:pt x="1" y="1"/>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3557" name="Freeform 485"/>
            <p:cNvSpPr>
              <a:spLocks/>
            </p:cNvSpPr>
            <p:nvPr/>
          </p:nvSpPr>
          <p:spPr bwMode="auto">
            <a:xfrm>
              <a:off x="2799" y="6681"/>
              <a:ext cx="199" cy="82"/>
            </a:xfrm>
            <a:custGeom>
              <a:avLst/>
              <a:gdLst/>
              <a:ahLst/>
              <a:cxnLst>
                <a:cxn ang="0">
                  <a:pos x="12" y="0"/>
                </a:cxn>
                <a:cxn ang="0">
                  <a:pos x="0" y="5"/>
                </a:cxn>
                <a:cxn ang="0">
                  <a:pos x="0" y="3"/>
                </a:cxn>
              </a:cxnLst>
              <a:rect l="0" t="0" r="r" b="b"/>
              <a:pathLst>
                <a:path w="12" h="5">
                  <a:moveTo>
                    <a:pt x="12" y="0"/>
                  </a:moveTo>
                  <a:lnTo>
                    <a:pt x="0" y="5"/>
                  </a:lnTo>
                  <a:lnTo>
                    <a:pt x="0" y="3"/>
                  </a:lnTo>
                </a:path>
              </a:pathLst>
            </a:custGeom>
            <a:noFill/>
            <a:ln w="10795">
              <a:solidFill>
                <a:srgbClr val="000000"/>
              </a:solidFill>
              <a:prstDash val="solid"/>
              <a:round/>
              <a:headEnd/>
              <a:tailEnd/>
            </a:ln>
          </p:spPr>
          <p:txBody>
            <a:bodyPr/>
            <a:lstStyle/>
            <a:p>
              <a:endParaRPr lang="ru-RU"/>
            </a:p>
          </p:txBody>
        </p:sp>
        <p:sp>
          <p:nvSpPr>
            <p:cNvPr id="643558" name="Oval 486"/>
            <p:cNvSpPr>
              <a:spLocks noChangeArrowheads="1"/>
            </p:cNvSpPr>
            <p:nvPr/>
          </p:nvSpPr>
          <p:spPr bwMode="auto">
            <a:xfrm>
              <a:off x="4751" y="7539"/>
              <a:ext cx="182" cy="182"/>
            </a:xfrm>
            <a:prstGeom prst="ellipse">
              <a:avLst/>
            </a:prstGeom>
            <a:solidFill>
              <a:srgbClr val="00FFFF"/>
            </a:solidFill>
            <a:ln w="9525">
              <a:noFill/>
              <a:round/>
              <a:headEnd/>
              <a:tailEnd/>
            </a:ln>
          </p:spPr>
          <p:txBody>
            <a:bodyPr/>
            <a:lstStyle/>
            <a:p>
              <a:endParaRPr lang="ru-RU"/>
            </a:p>
          </p:txBody>
        </p:sp>
        <p:sp>
          <p:nvSpPr>
            <p:cNvPr id="643559" name="Oval 487"/>
            <p:cNvSpPr>
              <a:spLocks noChangeArrowheads="1"/>
            </p:cNvSpPr>
            <p:nvPr/>
          </p:nvSpPr>
          <p:spPr bwMode="auto">
            <a:xfrm>
              <a:off x="4751" y="7539"/>
              <a:ext cx="182" cy="182"/>
            </a:xfrm>
            <a:prstGeom prst="ellipse">
              <a:avLst/>
            </a:prstGeom>
            <a:noFill/>
            <a:ln w="10795">
              <a:solidFill>
                <a:srgbClr val="000000"/>
              </a:solidFill>
              <a:round/>
              <a:headEnd/>
              <a:tailEnd/>
            </a:ln>
          </p:spPr>
          <p:txBody>
            <a:bodyPr/>
            <a:lstStyle/>
            <a:p>
              <a:endParaRPr lang="ru-RU"/>
            </a:p>
          </p:txBody>
        </p:sp>
        <p:sp>
          <p:nvSpPr>
            <p:cNvPr id="643560" name="Line 488"/>
            <p:cNvSpPr>
              <a:spLocks noChangeShapeType="1"/>
            </p:cNvSpPr>
            <p:nvPr/>
          </p:nvSpPr>
          <p:spPr bwMode="auto">
            <a:xfrm>
              <a:off x="4668" y="7341"/>
              <a:ext cx="133" cy="215"/>
            </a:xfrm>
            <a:prstGeom prst="line">
              <a:avLst/>
            </a:prstGeom>
            <a:noFill/>
            <a:ln w="10795">
              <a:solidFill>
                <a:srgbClr val="000000"/>
              </a:solidFill>
              <a:round/>
              <a:headEnd/>
              <a:tailEnd/>
            </a:ln>
          </p:spPr>
          <p:txBody>
            <a:bodyPr/>
            <a:lstStyle/>
            <a:p>
              <a:endParaRPr lang="ru-RU"/>
            </a:p>
          </p:txBody>
        </p:sp>
        <p:sp>
          <p:nvSpPr>
            <p:cNvPr id="643561" name="Freeform 489"/>
            <p:cNvSpPr>
              <a:spLocks/>
            </p:cNvSpPr>
            <p:nvPr/>
          </p:nvSpPr>
          <p:spPr bwMode="auto">
            <a:xfrm>
              <a:off x="4652" y="7341"/>
              <a:ext cx="132" cy="231"/>
            </a:xfrm>
            <a:custGeom>
              <a:avLst/>
              <a:gdLst/>
              <a:ahLst/>
              <a:cxnLst>
                <a:cxn ang="0">
                  <a:pos x="8" y="14"/>
                </a:cxn>
                <a:cxn ang="0">
                  <a:pos x="0" y="0"/>
                </a:cxn>
                <a:cxn ang="0">
                  <a:pos x="1" y="0"/>
                </a:cxn>
              </a:cxnLst>
              <a:rect l="0" t="0" r="r" b="b"/>
              <a:pathLst>
                <a:path w="8" h="14">
                  <a:moveTo>
                    <a:pt x="8" y="14"/>
                  </a:moveTo>
                  <a:lnTo>
                    <a:pt x="0" y="0"/>
                  </a:lnTo>
                  <a:lnTo>
                    <a:pt x="1" y="0"/>
                  </a:lnTo>
                </a:path>
              </a:pathLst>
            </a:custGeom>
            <a:solidFill>
              <a:srgbClr val="33CCCC"/>
            </a:solidFill>
            <a:ln w="10795">
              <a:solidFill>
                <a:srgbClr val="000000"/>
              </a:solidFill>
              <a:prstDash val="solid"/>
              <a:round/>
              <a:headEnd/>
              <a:tailEnd/>
            </a:ln>
          </p:spPr>
          <p:txBody>
            <a:bodyPr/>
            <a:lstStyle/>
            <a:p>
              <a:endParaRPr lang="ru-RU"/>
            </a:p>
          </p:txBody>
        </p:sp>
        <p:sp>
          <p:nvSpPr>
            <p:cNvPr id="643562" name="Line 490"/>
            <p:cNvSpPr>
              <a:spLocks noChangeShapeType="1"/>
            </p:cNvSpPr>
            <p:nvPr/>
          </p:nvSpPr>
          <p:spPr bwMode="auto">
            <a:xfrm flipH="1" flipV="1">
              <a:off x="4900" y="7688"/>
              <a:ext cx="132" cy="132"/>
            </a:xfrm>
            <a:prstGeom prst="line">
              <a:avLst/>
            </a:prstGeom>
            <a:noFill/>
            <a:ln w="10795">
              <a:solidFill>
                <a:srgbClr val="000000"/>
              </a:solidFill>
              <a:round/>
              <a:headEnd/>
              <a:tailEnd/>
            </a:ln>
          </p:spPr>
          <p:txBody>
            <a:bodyPr/>
            <a:lstStyle/>
            <a:p>
              <a:endParaRPr lang="ru-RU"/>
            </a:p>
          </p:txBody>
        </p:sp>
        <p:sp>
          <p:nvSpPr>
            <p:cNvPr id="643563" name="Freeform 491"/>
            <p:cNvSpPr>
              <a:spLocks/>
            </p:cNvSpPr>
            <p:nvPr/>
          </p:nvSpPr>
          <p:spPr bwMode="auto">
            <a:xfrm>
              <a:off x="4900" y="7671"/>
              <a:ext cx="149" cy="149"/>
            </a:xfrm>
            <a:custGeom>
              <a:avLst/>
              <a:gdLst/>
              <a:ahLst/>
              <a:cxnLst>
                <a:cxn ang="0">
                  <a:pos x="0" y="0"/>
                </a:cxn>
                <a:cxn ang="0">
                  <a:pos x="9" y="8"/>
                </a:cxn>
                <a:cxn ang="0">
                  <a:pos x="8" y="9"/>
                </a:cxn>
              </a:cxnLst>
              <a:rect l="0" t="0" r="r" b="b"/>
              <a:pathLst>
                <a:path w="9" h="9">
                  <a:moveTo>
                    <a:pt x="0" y="0"/>
                  </a:moveTo>
                  <a:lnTo>
                    <a:pt x="9" y="8"/>
                  </a:lnTo>
                  <a:lnTo>
                    <a:pt x="8" y="9"/>
                  </a:lnTo>
                </a:path>
              </a:pathLst>
            </a:custGeom>
            <a:noFill/>
            <a:ln w="10795">
              <a:solidFill>
                <a:srgbClr val="000000"/>
              </a:solidFill>
              <a:prstDash val="solid"/>
              <a:round/>
              <a:headEnd/>
              <a:tailEnd/>
            </a:ln>
          </p:spPr>
          <p:txBody>
            <a:bodyPr/>
            <a:lstStyle/>
            <a:p>
              <a:endParaRPr lang="ru-RU"/>
            </a:p>
          </p:txBody>
        </p:sp>
        <p:sp>
          <p:nvSpPr>
            <p:cNvPr id="643564" name="Oval 492"/>
            <p:cNvSpPr>
              <a:spLocks noChangeArrowheads="1"/>
            </p:cNvSpPr>
            <p:nvPr/>
          </p:nvSpPr>
          <p:spPr bwMode="auto">
            <a:xfrm>
              <a:off x="5710" y="7523"/>
              <a:ext cx="182" cy="181"/>
            </a:xfrm>
            <a:prstGeom prst="ellipse">
              <a:avLst/>
            </a:prstGeom>
            <a:solidFill>
              <a:srgbClr val="33CCCC"/>
            </a:solidFill>
            <a:ln w="9525">
              <a:noFill/>
              <a:round/>
              <a:headEnd/>
              <a:tailEnd/>
            </a:ln>
          </p:spPr>
          <p:txBody>
            <a:bodyPr/>
            <a:lstStyle/>
            <a:p>
              <a:endParaRPr lang="ru-RU"/>
            </a:p>
          </p:txBody>
        </p:sp>
        <p:sp>
          <p:nvSpPr>
            <p:cNvPr id="643565" name="Oval 493"/>
            <p:cNvSpPr>
              <a:spLocks noChangeArrowheads="1"/>
            </p:cNvSpPr>
            <p:nvPr/>
          </p:nvSpPr>
          <p:spPr bwMode="auto">
            <a:xfrm>
              <a:off x="5710" y="7523"/>
              <a:ext cx="182" cy="181"/>
            </a:xfrm>
            <a:prstGeom prst="ellipse">
              <a:avLst/>
            </a:prstGeom>
            <a:noFill/>
            <a:ln w="10795">
              <a:solidFill>
                <a:srgbClr val="000000"/>
              </a:solidFill>
              <a:round/>
              <a:headEnd/>
              <a:tailEnd/>
            </a:ln>
          </p:spPr>
          <p:txBody>
            <a:bodyPr/>
            <a:lstStyle/>
            <a:p>
              <a:endParaRPr lang="ru-RU"/>
            </a:p>
          </p:txBody>
        </p:sp>
        <p:sp>
          <p:nvSpPr>
            <p:cNvPr id="643566" name="Freeform 494"/>
            <p:cNvSpPr>
              <a:spLocks/>
            </p:cNvSpPr>
            <p:nvPr/>
          </p:nvSpPr>
          <p:spPr bwMode="auto">
            <a:xfrm>
              <a:off x="5909" y="7605"/>
              <a:ext cx="231" cy="50"/>
            </a:xfrm>
            <a:custGeom>
              <a:avLst/>
              <a:gdLst/>
              <a:ahLst/>
              <a:cxnLst>
                <a:cxn ang="0">
                  <a:pos x="0" y="33"/>
                </a:cxn>
                <a:cxn ang="0">
                  <a:pos x="0" y="0"/>
                </a:cxn>
                <a:cxn ang="0">
                  <a:pos x="231" y="17"/>
                </a:cxn>
                <a:cxn ang="0">
                  <a:pos x="231" y="50"/>
                </a:cxn>
                <a:cxn ang="0">
                  <a:pos x="0" y="33"/>
                </a:cxn>
              </a:cxnLst>
              <a:rect l="0" t="0" r="r" b="b"/>
              <a:pathLst>
                <a:path w="231" h="50">
                  <a:moveTo>
                    <a:pt x="0" y="33"/>
                  </a:moveTo>
                  <a:lnTo>
                    <a:pt x="0" y="0"/>
                  </a:lnTo>
                  <a:lnTo>
                    <a:pt x="231" y="17"/>
                  </a:lnTo>
                  <a:lnTo>
                    <a:pt x="231" y="50"/>
                  </a:lnTo>
                  <a:lnTo>
                    <a:pt x="0" y="33"/>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567" name="Freeform 495"/>
            <p:cNvSpPr>
              <a:spLocks/>
            </p:cNvSpPr>
            <p:nvPr/>
          </p:nvSpPr>
          <p:spPr bwMode="auto">
            <a:xfrm>
              <a:off x="5925" y="7622"/>
              <a:ext cx="17" cy="1"/>
            </a:xfrm>
            <a:custGeom>
              <a:avLst/>
              <a:gdLst/>
              <a:ahLst/>
              <a:cxnLst>
                <a:cxn ang="0">
                  <a:pos x="1" y="0"/>
                </a:cxn>
                <a:cxn ang="0">
                  <a:pos x="0" y="0"/>
                </a:cxn>
                <a:cxn ang="0">
                  <a:pos x="1" y="0"/>
                </a:cxn>
              </a:cxnLst>
              <a:rect l="0" t="0" r="r" b="b"/>
              <a:pathLst>
                <a:path w="1">
                  <a:moveTo>
                    <a:pt x="1" y="0"/>
                  </a:moveTo>
                  <a:lnTo>
                    <a:pt x="0" y="0"/>
                  </a:lnTo>
                  <a:lnTo>
                    <a:pt x="1" y="0"/>
                  </a:lnTo>
                </a:path>
              </a:pathLst>
            </a:custGeom>
            <a:noFill/>
            <a:ln w="10795">
              <a:solidFill>
                <a:srgbClr val="000000"/>
              </a:solidFill>
              <a:prstDash val="solid"/>
              <a:round/>
              <a:headEnd/>
              <a:tailEnd/>
            </a:ln>
          </p:spPr>
          <p:txBody>
            <a:bodyPr/>
            <a:lstStyle/>
            <a:p>
              <a:endParaRPr lang="ru-RU"/>
            </a:p>
          </p:txBody>
        </p:sp>
        <p:sp>
          <p:nvSpPr>
            <p:cNvPr id="643568" name="Line 496"/>
            <p:cNvSpPr>
              <a:spLocks noChangeShapeType="1"/>
            </p:cNvSpPr>
            <p:nvPr/>
          </p:nvSpPr>
          <p:spPr bwMode="auto">
            <a:xfrm flipH="1" flipV="1">
              <a:off x="5909" y="7638"/>
              <a:ext cx="231" cy="17"/>
            </a:xfrm>
            <a:prstGeom prst="line">
              <a:avLst/>
            </a:prstGeom>
            <a:noFill/>
            <a:ln w="10795">
              <a:solidFill>
                <a:srgbClr val="000000"/>
              </a:solidFill>
              <a:round/>
              <a:headEnd/>
              <a:tailEnd/>
            </a:ln>
          </p:spPr>
          <p:txBody>
            <a:bodyPr/>
            <a:lstStyle/>
            <a:p>
              <a:endParaRPr lang="ru-RU"/>
            </a:p>
          </p:txBody>
        </p:sp>
        <p:sp>
          <p:nvSpPr>
            <p:cNvPr id="643569" name="Freeform 497"/>
            <p:cNvSpPr>
              <a:spLocks/>
            </p:cNvSpPr>
            <p:nvPr/>
          </p:nvSpPr>
          <p:spPr bwMode="auto">
            <a:xfrm>
              <a:off x="5925" y="7622"/>
              <a:ext cx="17" cy="1"/>
            </a:xfrm>
            <a:custGeom>
              <a:avLst/>
              <a:gdLst/>
              <a:ahLst/>
              <a:cxnLst>
                <a:cxn ang="0">
                  <a:pos x="1" y="0"/>
                </a:cxn>
                <a:cxn ang="0">
                  <a:pos x="0" y="0"/>
                </a:cxn>
                <a:cxn ang="0">
                  <a:pos x="1" y="0"/>
                </a:cxn>
              </a:cxnLst>
              <a:rect l="0" t="0" r="r" b="b"/>
              <a:pathLst>
                <a:path w="1">
                  <a:moveTo>
                    <a:pt x="1" y="0"/>
                  </a:moveTo>
                  <a:lnTo>
                    <a:pt x="0" y="0"/>
                  </a:lnTo>
                  <a:lnTo>
                    <a:pt x="1" y="0"/>
                  </a:lnTo>
                </a:path>
              </a:pathLst>
            </a:custGeom>
            <a:noFill/>
            <a:ln w="10795">
              <a:solidFill>
                <a:srgbClr val="000000"/>
              </a:solidFill>
              <a:prstDash val="solid"/>
              <a:round/>
              <a:headEnd/>
              <a:tailEnd/>
            </a:ln>
          </p:spPr>
          <p:txBody>
            <a:bodyPr/>
            <a:lstStyle/>
            <a:p>
              <a:endParaRPr lang="ru-RU"/>
            </a:p>
          </p:txBody>
        </p:sp>
        <p:sp>
          <p:nvSpPr>
            <p:cNvPr id="643570" name="Freeform 498"/>
            <p:cNvSpPr>
              <a:spLocks/>
            </p:cNvSpPr>
            <p:nvPr/>
          </p:nvSpPr>
          <p:spPr bwMode="auto">
            <a:xfrm>
              <a:off x="5909" y="7605"/>
              <a:ext cx="231" cy="50"/>
            </a:xfrm>
            <a:custGeom>
              <a:avLst/>
              <a:gdLst/>
              <a:ahLst/>
              <a:cxnLst>
                <a:cxn ang="0">
                  <a:pos x="0" y="0"/>
                </a:cxn>
                <a:cxn ang="0">
                  <a:pos x="14" y="1"/>
                </a:cxn>
                <a:cxn ang="0">
                  <a:pos x="14" y="3"/>
                </a:cxn>
              </a:cxnLst>
              <a:rect l="0" t="0" r="r" b="b"/>
              <a:pathLst>
                <a:path w="14" h="3">
                  <a:moveTo>
                    <a:pt x="0" y="0"/>
                  </a:moveTo>
                  <a:lnTo>
                    <a:pt x="14" y="1"/>
                  </a:lnTo>
                  <a:lnTo>
                    <a:pt x="14" y="3"/>
                  </a:lnTo>
                </a:path>
              </a:pathLst>
            </a:custGeom>
            <a:solidFill>
              <a:srgbClr val="33CCCC"/>
            </a:solidFill>
            <a:ln w="10795">
              <a:solidFill>
                <a:srgbClr val="000000"/>
              </a:solidFill>
              <a:prstDash val="solid"/>
              <a:round/>
              <a:headEnd/>
              <a:tailEnd/>
            </a:ln>
          </p:spPr>
          <p:txBody>
            <a:bodyPr/>
            <a:lstStyle/>
            <a:p>
              <a:endParaRPr lang="ru-RU"/>
            </a:p>
          </p:txBody>
        </p:sp>
        <p:sp>
          <p:nvSpPr>
            <p:cNvPr id="643571" name="Line 499"/>
            <p:cNvSpPr>
              <a:spLocks noChangeShapeType="1"/>
            </p:cNvSpPr>
            <p:nvPr/>
          </p:nvSpPr>
          <p:spPr bwMode="auto">
            <a:xfrm flipV="1">
              <a:off x="5611" y="7655"/>
              <a:ext cx="149" cy="116"/>
            </a:xfrm>
            <a:prstGeom prst="line">
              <a:avLst/>
            </a:prstGeom>
            <a:noFill/>
            <a:ln w="10795">
              <a:solidFill>
                <a:srgbClr val="000000"/>
              </a:solidFill>
              <a:round/>
              <a:headEnd/>
              <a:tailEnd/>
            </a:ln>
          </p:spPr>
          <p:txBody>
            <a:bodyPr/>
            <a:lstStyle/>
            <a:p>
              <a:endParaRPr lang="ru-RU"/>
            </a:p>
          </p:txBody>
        </p:sp>
        <p:sp>
          <p:nvSpPr>
            <p:cNvPr id="643572" name="Freeform 500"/>
            <p:cNvSpPr>
              <a:spLocks/>
            </p:cNvSpPr>
            <p:nvPr/>
          </p:nvSpPr>
          <p:spPr bwMode="auto">
            <a:xfrm>
              <a:off x="5611" y="7671"/>
              <a:ext cx="165" cy="116"/>
            </a:xfrm>
            <a:custGeom>
              <a:avLst/>
              <a:gdLst/>
              <a:ahLst/>
              <a:cxnLst>
                <a:cxn ang="0">
                  <a:pos x="10" y="0"/>
                </a:cxn>
                <a:cxn ang="0">
                  <a:pos x="1" y="7"/>
                </a:cxn>
                <a:cxn ang="0">
                  <a:pos x="0" y="6"/>
                </a:cxn>
              </a:cxnLst>
              <a:rect l="0" t="0" r="r" b="b"/>
              <a:pathLst>
                <a:path w="10" h="7">
                  <a:moveTo>
                    <a:pt x="10" y="0"/>
                  </a:moveTo>
                  <a:lnTo>
                    <a:pt x="1" y="7"/>
                  </a:lnTo>
                  <a:lnTo>
                    <a:pt x="0" y="6"/>
                  </a:lnTo>
                </a:path>
              </a:pathLst>
            </a:custGeom>
            <a:noFill/>
            <a:ln w="10795">
              <a:solidFill>
                <a:srgbClr val="000000"/>
              </a:solidFill>
              <a:prstDash val="solid"/>
              <a:round/>
              <a:headEnd/>
              <a:tailEnd/>
            </a:ln>
          </p:spPr>
          <p:txBody>
            <a:bodyPr/>
            <a:lstStyle/>
            <a:p>
              <a:endParaRPr lang="ru-RU"/>
            </a:p>
          </p:txBody>
        </p:sp>
        <p:sp>
          <p:nvSpPr>
            <p:cNvPr id="643573" name="Oval 501"/>
            <p:cNvSpPr>
              <a:spLocks noChangeArrowheads="1"/>
            </p:cNvSpPr>
            <p:nvPr/>
          </p:nvSpPr>
          <p:spPr bwMode="auto">
            <a:xfrm>
              <a:off x="7050" y="5773"/>
              <a:ext cx="182" cy="181"/>
            </a:xfrm>
            <a:prstGeom prst="ellipse">
              <a:avLst/>
            </a:prstGeom>
            <a:solidFill>
              <a:srgbClr val="33CCCC"/>
            </a:solidFill>
            <a:ln w="9525">
              <a:noFill/>
              <a:round/>
              <a:headEnd/>
              <a:tailEnd/>
            </a:ln>
          </p:spPr>
          <p:txBody>
            <a:bodyPr/>
            <a:lstStyle/>
            <a:p>
              <a:endParaRPr lang="ru-RU"/>
            </a:p>
          </p:txBody>
        </p:sp>
        <p:sp>
          <p:nvSpPr>
            <p:cNvPr id="643574" name="Oval 502"/>
            <p:cNvSpPr>
              <a:spLocks noChangeArrowheads="1"/>
            </p:cNvSpPr>
            <p:nvPr/>
          </p:nvSpPr>
          <p:spPr bwMode="auto">
            <a:xfrm>
              <a:off x="7050" y="5773"/>
              <a:ext cx="182" cy="181"/>
            </a:xfrm>
            <a:prstGeom prst="ellipse">
              <a:avLst/>
            </a:prstGeom>
            <a:noFill/>
            <a:ln w="10795">
              <a:solidFill>
                <a:srgbClr val="000000"/>
              </a:solidFill>
              <a:round/>
              <a:headEnd/>
              <a:tailEnd/>
            </a:ln>
          </p:spPr>
          <p:txBody>
            <a:bodyPr/>
            <a:lstStyle/>
            <a:p>
              <a:endParaRPr lang="ru-RU"/>
            </a:p>
          </p:txBody>
        </p:sp>
        <p:sp>
          <p:nvSpPr>
            <p:cNvPr id="643575" name="Line 503"/>
            <p:cNvSpPr>
              <a:spLocks noChangeShapeType="1"/>
            </p:cNvSpPr>
            <p:nvPr/>
          </p:nvSpPr>
          <p:spPr bwMode="auto">
            <a:xfrm flipH="1" flipV="1">
              <a:off x="7166" y="5921"/>
              <a:ext cx="49" cy="132"/>
            </a:xfrm>
            <a:prstGeom prst="line">
              <a:avLst/>
            </a:prstGeom>
            <a:noFill/>
            <a:ln w="10795">
              <a:solidFill>
                <a:srgbClr val="000000"/>
              </a:solidFill>
              <a:round/>
              <a:headEnd/>
              <a:tailEnd/>
            </a:ln>
          </p:spPr>
          <p:txBody>
            <a:bodyPr/>
            <a:lstStyle/>
            <a:p>
              <a:endParaRPr lang="ru-RU"/>
            </a:p>
          </p:txBody>
        </p:sp>
        <p:sp>
          <p:nvSpPr>
            <p:cNvPr id="643576" name="Freeform 504"/>
            <p:cNvSpPr>
              <a:spLocks/>
            </p:cNvSpPr>
            <p:nvPr/>
          </p:nvSpPr>
          <p:spPr bwMode="auto">
            <a:xfrm>
              <a:off x="7182" y="5905"/>
              <a:ext cx="50" cy="148"/>
            </a:xfrm>
            <a:custGeom>
              <a:avLst/>
              <a:gdLst/>
              <a:ahLst/>
              <a:cxnLst>
                <a:cxn ang="0">
                  <a:pos x="0" y="0"/>
                </a:cxn>
                <a:cxn ang="0">
                  <a:pos x="3" y="8"/>
                </a:cxn>
                <a:cxn ang="0">
                  <a:pos x="2" y="9"/>
                </a:cxn>
              </a:cxnLst>
              <a:rect l="0" t="0" r="r" b="b"/>
              <a:pathLst>
                <a:path w="3" h="9">
                  <a:moveTo>
                    <a:pt x="0" y="0"/>
                  </a:moveTo>
                  <a:lnTo>
                    <a:pt x="3" y="8"/>
                  </a:lnTo>
                  <a:lnTo>
                    <a:pt x="2" y="9"/>
                  </a:lnTo>
                </a:path>
              </a:pathLst>
            </a:custGeom>
            <a:noFill/>
            <a:ln w="10795">
              <a:solidFill>
                <a:srgbClr val="000000"/>
              </a:solidFill>
              <a:prstDash val="solid"/>
              <a:round/>
              <a:headEnd/>
              <a:tailEnd/>
            </a:ln>
          </p:spPr>
          <p:txBody>
            <a:bodyPr/>
            <a:lstStyle/>
            <a:p>
              <a:endParaRPr lang="ru-RU"/>
            </a:p>
          </p:txBody>
        </p:sp>
        <p:sp>
          <p:nvSpPr>
            <p:cNvPr id="643577" name="Oval 505"/>
            <p:cNvSpPr>
              <a:spLocks noChangeArrowheads="1"/>
            </p:cNvSpPr>
            <p:nvPr/>
          </p:nvSpPr>
          <p:spPr bwMode="auto">
            <a:xfrm>
              <a:off x="4371" y="9686"/>
              <a:ext cx="82" cy="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578" name="Oval 506"/>
            <p:cNvSpPr>
              <a:spLocks noChangeArrowheads="1"/>
            </p:cNvSpPr>
            <p:nvPr/>
          </p:nvSpPr>
          <p:spPr bwMode="auto">
            <a:xfrm>
              <a:off x="4371" y="9686"/>
              <a:ext cx="82" cy="82"/>
            </a:xfrm>
            <a:prstGeom prst="ellipse">
              <a:avLst/>
            </a:prstGeom>
            <a:solidFill>
              <a:srgbClr val="FF0000"/>
            </a:solidFill>
            <a:ln w="10795">
              <a:solidFill>
                <a:srgbClr val="000000"/>
              </a:solidFill>
              <a:round/>
              <a:headEnd/>
              <a:tailEnd/>
            </a:ln>
          </p:spPr>
          <p:txBody>
            <a:bodyPr/>
            <a:lstStyle/>
            <a:p>
              <a:endParaRPr lang="ru-RU"/>
            </a:p>
          </p:txBody>
        </p:sp>
        <p:sp>
          <p:nvSpPr>
            <p:cNvPr id="643579" name="Line 507"/>
            <p:cNvSpPr>
              <a:spLocks noChangeShapeType="1"/>
            </p:cNvSpPr>
            <p:nvPr/>
          </p:nvSpPr>
          <p:spPr bwMode="auto">
            <a:xfrm flipH="1" flipV="1">
              <a:off x="4420" y="9785"/>
              <a:ext cx="50" cy="198"/>
            </a:xfrm>
            <a:prstGeom prst="line">
              <a:avLst/>
            </a:prstGeom>
            <a:noFill/>
            <a:ln w="10795">
              <a:solidFill>
                <a:srgbClr val="000000"/>
              </a:solidFill>
              <a:round/>
              <a:headEnd/>
              <a:tailEnd/>
            </a:ln>
          </p:spPr>
          <p:txBody>
            <a:bodyPr/>
            <a:lstStyle/>
            <a:p>
              <a:endParaRPr lang="ru-RU"/>
            </a:p>
          </p:txBody>
        </p:sp>
        <p:sp>
          <p:nvSpPr>
            <p:cNvPr id="643580" name="Freeform 508"/>
            <p:cNvSpPr>
              <a:spLocks/>
            </p:cNvSpPr>
            <p:nvPr/>
          </p:nvSpPr>
          <p:spPr bwMode="auto">
            <a:xfrm>
              <a:off x="4437" y="9785"/>
              <a:ext cx="49" cy="198"/>
            </a:xfrm>
            <a:custGeom>
              <a:avLst/>
              <a:gdLst/>
              <a:ahLst/>
              <a:cxnLst>
                <a:cxn ang="0">
                  <a:pos x="0" y="0"/>
                </a:cxn>
                <a:cxn ang="0">
                  <a:pos x="3" y="12"/>
                </a:cxn>
                <a:cxn ang="0">
                  <a:pos x="2" y="12"/>
                </a:cxn>
              </a:cxnLst>
              <a:rect l="0" t="0" r="r" b="b"/>
              <a:pathLst>
                <a:path w="3" h="12">
                  <a:moveTo>
                    <a:pt x="0" y="0"/>
                  </a:moveTo>
                  <a:lnTo>
                    <a:pt x="3" y="12"/>
                  </a:lnTo>
                  <a:lnTo>
                    <a:pt x="2" y="12"/>
                  </a:lnTo>
                </a:path>
              </a:pathLst>
            </a:custGeom>
            <a:solidFill>
              <a:srgbClr val="33CCCC"/>
            </a:solidFill>
            <a:ln w="10795">
              <a:solidFill>
                <a:srgbClr val="000000"/>
              </a:solidFill>
              <a:prstDash val="solid"/>
              <a:round/>
              <a:headEnd/>
              <a:tailEnd/>
            </a:ln>
          </p:spPr>
          <p:txBody>
            <a:bodyPr/>
            <a:lstStyle/>
            <a:p>
              <a:endParaRPr lang="ru-RU"/>
            </a:p>
          </p:txBody>
        </p:sp>
        <p:sp>
          <p:nvSpPr>
            <p:cNvPr id="643581" name="Oval 509"/>
            <p:cNvSpPr>
              <a:spLocks noChangeArrowheads="1"/>
            </p:cNvSpPr>
            <p:nvPr/>
          </p:nvSpPr>
          <p:spPr bwMode="auto">
            <a:xfrm>
              <a:off x="8968" y="6400"/>
              <a:ext cx="182" cy="182"/>
            </a:xfrm>
            <a:prstGeom prst="ellipse">
              <a:avLst/>
            </a:prstGeom>
            <a:solidFill>
              <a:srgbClr val="33CCCC"/>
            </a:solidFill>
            <a:ln w="9525">
              <a:noFill/>
              <a:round/>
              <a:headEnd/>
              <a:tailEnd/>
            </a:ln>
          </p:spPr>
          <p:txBody>
            <a:bodyPr/>
            <a:lstStyle/>
            <a:p>
              <a:endParaRPr lang="ru-RU"/>
            </a:p>
          </p:txBody>
        </p:sp>
        <p:sp>
          <p:nvSpPr>
            <p:cNvPr id="643582" name="Oval 510"/>
            <p:cNvSpPr>
              <a:spLocks noChangeArrowheads="1"/>
            </p:cNvSpPr>
            <p:nvPr/>
          </p:nvSpPr>
          <p:spPr bwMode="auto">
            <a:xfrm>
              <a:off x="8968" y="6400"/>
              <a:ext cx="182" cy="182"/>
            </a:xfrm>
            <a:prstGeom prst="ellipse">
              <a:avLst/>
            </a:prstGeom>
            <a:noFill/>
            <a:ln w="10795">
              <a:solidFill>
                <a:srgbClr val="000000"/>
              </a:solidFill>
              <a:round/>
              <a:headEnd/>
              <a:tailEnd/>
            </a:ln>
          </p:spPr>
          <p:txBody>
            <a:bodyPr/>
            <a:lstStyle/>
            <a:p>
              <a:endParaRPr lang="ru-RU"/>
            </a:p>
          </p:txBody>
        </p:sp>
        <p:sp>
          <p:nvSpPr>
            <p:cNvPr id="643583" name="Line 511"/>
            <p:cNvSpPr>
              <a:spLocks noChangeShapeType="1"/>
            </p:cNvSpPr>
            <p:nvPr/>
          </p:nvSpPr>
          <p:spPr bwMode="auto">
            <a:xfrm>
              <a:off x="8720" y="6417"/>
              <a:ext cx="248" cy="49"/>
            </a:xfrm>
            <a:prstGeom prst="line">
              <a:avLst/>
            </a:prstGeom>
            <a:noFill/>
            <a:ln w="10795">
              <a:solidFill>
                <a:srgbClr val="000000"/>
              </a:solidFill>
              <a:round/>
              <a:headEnd/>
              <a:tailEnd/>
            </a:ln>
          </p:spPr>
          <p:txBody>
            <a:bodyPr/>
            <a:lstStyle/>
            <a:p>
              <a:endParaRPr lang="ru-RU"/>
            </a:p>
          </p:txBody>
        </p:sp>
        <p:sp>
          <p:nvSpPr>
            <p:cNvPr id="643584" name="Freeform 512"/>
            <p:cNvSpPr>
              <a:spLocks/>
            </p:cNvSpPr>
            <p:nvPr/>
          </p:nvSpPr>
          <p:spPr bwMode="auto">
            <a:xfrm>
              <a:off x="8704" y="6417"/>
              <a:ext cx="264" cy="66"/>
            </a:xfrm>
            <a:custGeom>
              <a:avLst/>
              <a:gdLst/>
              <a:ahLst/>
              <a:cxnLst>
                <a:cxn ang="0">
                  <a:pos x="16" y="4"/>
                </a:cxn>
                <a:cxn ang="0">
                  <a:pos x="0" y="1"/>
                </a:cxn>
                <a:cxn ang="0">
                  <a:pos x="1" y="0"/>
                </a:cxn>
              </a:cxnLst>
              <a:rect l="0" t="0" r="r" b="b"/>
              <a:pathLst>
                <a:path w="16" h="4">
                  <a:moveTo>
                    <a:pt x="16" y="4"/>
                  </a:moveTo>
                  <a:lnTo>
                    <a:pt x="0" y="1"/>
                  </a:lnTo>
                  <a:lnTo>
                    <a:pt x="1" y="0"/>
                  </a:lnTo>
                </a:path>
              </a:pathLst>
            </a:custGeom>
            <a:solidFill>
              <a:srgbClr val="33CCCC"/>
            </a:solidFill>
            <a:ln w="10795">
              <a:solidFill>
                <a:srgbClr val="000000"/>
              </a:solidFill>
              <a:prstDash val="solid"/>
              <a:round/>
              <a:headEnd/>
              <a:tailEnd/>
            </a:ln>
          </p:spPr>
          <p:txBody>
            <a:bodyPr/>
            <a:lstStyle/>
            <a:p>
              <a:endParaRPr lang="ru-RU"/>
            </a:p>
          </p:txBody>
        </p:sp>
        <p:sp>
          <p:nvSpPr>
            <p:cNvPr id="643585" name="Freeform 513"/>
            <p:cNvSpPr>
              <a:spLocks/>
            </p:cNvSpPr>
            <p:nvPr/>
          </p:nvSpPr>
          <p:spPr bwMode="auto">
            <a:xfrm>
              <a:off x="9101" y="6549"/>
              <a:ext cx="132" cy="132"/>
            </a:xfrm>
            <a:custGeom>
              <a:avLst/>
              <a:gdLst/>
              <a:ahLst/>
              <a:cxnLst>
                <a:cxn ang="0">
                  <a:pos x="0" y="16"/>
                </a:cxn>
                <a:cxn ang="0">
                  <a:pos x="16" y="0"/>
                </a:cxn>
                <a:cxn ang="0">
                  <a:pos x="132" y="115"/>
                </a:cxn>
                <a:cxn ang="0">
                  <a:pos x="99" y="132"/>
                </a:cxn>
                <a:cxn ang="0">
                  <a:pos x="0" y="16"/>
                </a:cxn>
              </a:cxnLst>
              <a:rect l="0" t="0" r="r" b="b"/>
              <a:pathLst>
                <a:path w="132" h="132">
                  <a:moveTo>
                    <a:pt x="0" y="16"/>
                  </a:moveTo>
                  <a:lnTo>
                    <a:pt x="16" y="0"/>
                  </a:lnTo>
                  <a:lnTo>
                    <a:pt x="132" y="115"/>
                  </a:lnTo>
                  <a:lnTo>
                    <a:pt x="99" y="132"/>
                  </a:lnTo>
                  <a:lnTo>
                    <a:pt x="0" y="16"/>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586" name="Freeform 514"/>
            <p:cNvSpPr>
              <a:spLocks/>
            </p:cNvSpPr>
            <p:nvPr/>
          </p:nvSpPr>
          <p:spPr bwMode="auto">
            <a:xfrm>
              <a:off x="9084" y="6549"/>
              <a:ext cx="17" cy="16"/>
            </a:xfrm>
            <a:custGeom>
              <a:avLst/>
              <a:gdLst/>
              <a:ahLst/>
              <a:cxnLst>
                <a:cxn ang="0">
                  <a:pos x="0" y="0"/>
                </a:cxn>
                <a:cxn ang="0">
                  <a:pos x="1" y="0"/>
                </a:cxn>
                <a:cxn ang="0">
                  <a:pos x="1" y="1"/>
                </a:cxn>
              </a:cxnLst>
              <a:rect l="0" t="0" r="r" b="b"/>
              <a:pathLst>
                <a:path w="1" h="1">
                  <a:moveTo>
                    <a:pt x="0" y="0"/>
                  </a:moveTo>
                  <a:lnTo>
                    <a:pt x="1" y="0"/>
                  </a:lnTo>
                  <a:lnTo>
                    <a:pt x="1" y="1"/>
                  </a:lnTo>
                </a:path>
              </a:pathLst>
            </a:custGeom>
            <a:noFill/>
            <a:ln w="10795">
              <a:solidFill>
                <a:srgbClr val="000000"/>
              </a:solidFill>
              <a:prstDash val="solid"/>
              <a:round/>
              <a:headEnd/>
              <a:tailEnd/>
            </a:ln>
          </p:spPr>
          <p:txBody>
            <a:bodyPr/>
            <a:lstStyle/>
            <a:p>
              <a:endParaRPr lang="ru-RU"/>
            </a:p>
          </p:txBody>
        </p:sp>
        <p:sp>
          <p:nvSpPr>
            <p:cNvPr id="643587" name="Line 515"/>
            <p:cNvSpPr>
              <a:spLocks noChangeShapeType="1"/>
            </p:cNvSpPr>
            <p:nvPr/>
          </p:nvSpPr>
          <p:spPr bwMode="auto">
            <a:xfrm flipH="1" flipV="1">
              <a:off x="9101" y="6565"/>
              <a:ext cx="99" cy="116"/>
            </a:xfrm>
            <a:prstGeom prst="line">
              <a:avLst/>
            </a:prstGeom>
            <a:noFill/>
            <a:ln w="10795">
              <a:solidFill>
                <a:srgbClr val="000000"/>
              </a:solidFill>
              <a:round/>
              <a:headEnd/>
              <a:tailEnd/>
            </a:ln>
          </p:spPr>
          <p:txBody>
            <a:bodyPr/>
            <a:lstStyle/>
            <a:p>
              <a:endParaRPr lang="ru-RU"/>
            </a:p>
          </p:txBody>
        </p:sp>
        <p:sp>
          <p:nvSpPr>
            <p:cNvPr id="643588" name="Freeform 516"/>
            <p:cNvSpPr>
              <a:spLocks/>
            </p:cNvSpPr>
            <p:nvPr/>
          </p:nvSpPr>
          <p:spPr bwMode="auto">
            <a:xfrm>
              <a:off x="9084" y="6549"/>
              <a:ext cx="17" cy="16"/>
            </a:xfrm>
            <a:custGeom>
              <a:avLst/>
              <a:gdLst/>
              <a:ahLst/>
              <a:cxnLst>
                <a:cxn ang="0">
                  <a:pos x="0" y="0"/>
                </a:cxn>
                <a:cxn ang="0">
                  <a:pos x="1" y="0"/>
                </a:cxn>
                <a:cxn ang="0">
                  <a:pos x="1" y="1"/>
                </a:cxn>
              </a:cxnLst>
              <a:rect l="0" t="0" r="r" b="b"/>
              <a:pathLst>
                <a:path w="1" h="1">
                  <a:moveTo>
                    <a:pt x="0" y="0"/>
                  </a:moveTo>
                  <a:lnTo>
                    <a:pt x="1" y="0"/>
                  </a:lnTo>
                  <a:lnTo>
                    <a:pt x="1" y="1"/>
                  </a:lnTo>
                </a:path>
              </a:pathLst>
            </a:custGeom>
            <a:noFill/>
            <a:ln w="10795">
              <a:solidFill>
                <a:srgbClr val="000000"/>
              </a:solidFill>
              <a:prstDash val="solid"/>
              <a:round/>
              <a:headEnd/>
              <a:tailEnd/>
            </a:ln>
          </p:spPr>
          <p:txBody>
            <a:bodyPr/>
            <a:lstStyle/>
            <a:p>
              <a:endParaRPr lang="ru-RU"/>
            </a:p>
          </p:txBody>
        </p:sp>
        <p:sp>
          <p:nvSpPr>
            <p:cNvPr id="643589" name="Freeform 517"/>
            <p:cNvSpPr>
              <a:spLocks/>
            </p:cNvSpPr>
            <p:nvPr/>
          </p:nvSpPr>
          <p:spPr bwMode="auto">
            <a:xfrm>
              <a:off x="9117" y="6549"/>
              <a:ext cx="116" cy="132"/>
            </a:xfrm>
            <a:custGeom>
              <a:avLst/>
              <a:gdLst/>
              <a:ahLst/>
              <a:cxnLst>
                <a:cxn ang="0">
                  <a:pos x="0" y="0"/>
                </a:cxn>
                <a:cxn ang="0">
                  <a:pos x="7" y="7"/>
                </a:cxn>
                <a:cxn ang="0">
                  <a:pos x="5" y="8"/>
                </a:cxn>
              </a:cxnLst>
              <a:rect l="0" t="0" r="r" b="b"/>
              <a:pathLst>
                <a:path w="7" h="8">
                  <a:moveTo>
                    <a:pt x="0" y="0"/>
                  </a:moveTo>
                  <a:lnTo>
                    <a:pt x="7" y="7"/>
                  </a:lnTo>
                  <a:lnTo>
                    <a:pt x="5" y="8"/>
                  </a:lnTo>
                </a:path>
              </a:pathLst>
            </a:custGeom>
            <a:solidFill>
              <a:srgbClr val="33CCCC"/>
            </a:solidFill>
            <a:ln w="10795">
              <a:solidFill>
                <a:srgbClr val="000000"/>
              </a:solidFill>
              <a:prstDash val="solid"/>
              <a:round/>
              <a:headEnd/>
              <a:tailEnd/>
            </a:ln>
          </p:spPr>
          <p:txBody>
            <a:bodyPr/>
            <a:lstStyle/>
            <a:p>
              <a:endParaRPr lang="ru-RU"/>
            </a:p>
          </p:txBody>
        </p:sp>
        <p:sp>
          <p:nvSpPr>
            <p:cNvPr id="643590" name="Oval 518"/>
            <p:cNvSpPr>
              <a:spLocks noChangeArrowheads="1"/>
            </p:cNvSpPr>
            <p:nvPr/>
          </p:nvSpPr>
          <p:spPr bwMode="auto">
            <a:xfrm>
              <a:off x="7066" y="8183"/>
              <a:ext cx="83"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591" name="Oval 519"/>
            <p:cNvSpPr>
              <a:spLocks noChangeArrowheads="1"/>
            </p:cNvSpPr>
            <p:nvPr/>
          </p:nvSpPr>
          <p:spPr bwMode="auto">
            <a:xfrm>
              <a:off x="7066" y="8183"/>
              <a:ext cx="83" cy="83"/>
            </a:xfrm>
            <a:prstGeom prst="ellipse">
              <a:avLst/>
            </a:prstGeom>
            <a:noFill/>
            <a:ln w="10795">
              <a:solidFill>
                <a:srgbClr val="000000"/>
              </a:solidFill>
              <a:round/>
              <a:headEnd/>
              <a:tailEnd/>
            </a:ln>
          </p:spPr>
          <p:txBody>
            <a:bodyPr/>
            <a:lstStyle/>
            <a:p>
              <a:endParaRPr lang="ru-RU"/>
            </a:p>
          </p:txBody>
        </p:sp>
        <p:sp>
          <p:nvSpPr>
            <p:cNvPr id="643592" name="Freeform 520"/>
            <p:cNvSpPr>
              <a:spLocks/>
            </p:cNvSpPr>
            <p:nvPr/>
          </p:nvSpPr>
          <p:spPr bwMode="auto">
            <a:xfrm>
              <a:off x="7132" y="8035"/>
              <a:ext cx="116" cy="181"/>
            </a:xfrm>
            <a:custGeom>
              <a:avLst/>
              <a:gdLst/>
              <a:ahLst/>
              <a:cxnLst>
                <a:cxn ang="0">
                  <a:pos x="17" y="181"/>
                </a:cxn>
                <a:cxn ang="0">
                  <a:pos x="0" y="165"/>
                </a:cxn>
                <a:cxn ang="0">
                  <a:pos x="83" y="0"/>
                </a:cxn>
                <a:cxn ang="0">
                  <a:pos x="116" y="16"/>
                </a:cxn>
                <a:cxn ang="0">
                  <a:pos x="17" y="181"/>
                </a:cxn>
              </a:cxnLst>
              <a:rect l="0" t="0" r="r" b="b"/>
              <a:pathLst>
                <a:path w="116" h="181">
                  <a:moveTo>
                    <a:pt x="17" y="181"/>
                  </a:moveTo>
                  <a:lnTo>
                    <a:pt x="0" y="165"/>
                  </a:lnTo>
                  <a:lnTo>
                    <a:pt x="83" y="0"/>
                  </a:lnTo>
                  <a:lnTo>
                    <a:pt x="116" y="16"/>
                  </a:lnTo>
                  <a:lnTo>
                    <a:pt x="17" y="181"/>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593" name="Freeform 521"/>
            <p:cNvSpPr>
              <a:spLocks/>
            </p:cNvSpPr>
            <p:nvPr/>
          </p:nvSpPr>
          <p:spPr bwMode="auto">
            <a:xfrm>
              <a:off x="7132" y="8200"/>
              <a:ext cx="17" cy="16"/>
            </a:xfrm>
            <a:custGeom>
              <a:avLst/>
              <a:gdLst/>
              <a:ahLst/>
              <a:cxnLst>
                <a:cxn ang="0">
                  <a:pos x="0" y="0"/>
                </a:cxn>
                <a:cxn ang="0">
                  <a:pos x="1" y="0"/>
                </a:cxn>
                <a:cxn ang="0">
                  <a:pos x="1" y="1"/>
                </a:cxn>
              </a:cxnLst>
              <a:rect l="0" t="0" r="r" b="b"/>
              <a:pathLst>
                <a:path w="1" h="1">
                  <a:moveTo>
                    <a:pt x="0" y="0"/>
                  </a:moveTo>
                  <a:lnTo>
                    <a:pt x="1" y="0"/>
                  </a:lnTo>
                  <a:lnTo>
                    <a:pt x="1" y="1"/>
                  </a:lnTo>
                </a:path>
              </a:pathLst>
            </a:custGeom>
            <a:noFill/>
            <a:ln w="10795">
              <a:solidFill>
                <a:srgbClr val="000000"/>
              </a:solidFill>
              <a:prstDash val="solid"/>
              <a:round/>
              <a:headEnd/>
              <a:tailEnd/>
            </a:ln>
          </p:spPr>
          <p:txBody>
            <a:bodyPr/>
            <a:lstStyle/>
            <a:p>
              <a:endParaRPr lang="ru-RU"/>
            </a:p>
          </p:txBody>
        </p:sp>
        <p:sp>
          <p:nvSpPr>
            <p:cNvPr id="643594" name="Line 522"/>
            <p:cNvSpPr>
              <a:spLocks noChangeShapeType="1"/>
            </p:cNvSpPr>
            <p:nvPr/>
          </p:nvSpPr>
          <p:spPr bwMode="auto">
            <a:xfrm flipH="1">
              <a:off x="7149" y="8051"/>
              <a:ext cx="99" cy="165"/>
            </a:xfrm>
            <a:prstGeom prst="line">
              <a:avLst/>
            </a:prstGeom>
            <a:noFill/>
            <a:ln w="10795">
              <a:solidFill>
                <a:srgbClr val="000000"/>
              </a:solidFill>
              <a:round/>
              <a:headEnd/>
              <a:tailEnd/>
            </a:ln>
          </p:spPr>
          <p:txBody>
            <a:bodyPr/>
            <a:lstStyle/>
            <a:p>
              <a:endParaRPr lang="ru-RU"/>
            </a:p>
          </p:txBody>
        </p:sp>
        <p:sp>
          <p:nvSpPr>
            <p:cNvPr id="643595" name="Freeform 523"/>
            <p:cNvSpPr>
              <a:spLocks/>
            </p:cNvSpPr>
            <p:nvPr/>
          </p:nvSpPr>
          <p:spPr bwMode="auto">
            <a:xfrm>
              <a:off x="7132" y="8200"/>
              <a:ext cx="17" cy="16"/>
            </a:xfrm>
            <a:custGeom>
              <a:avLst/>
              <a:gdLst/>
              <a:ahLst/>
              <a:cxnLst>
                <a:cxn ang="0">
                  <a:pos x="0" y="0"/>
                </a:cxn>
                <a:cxn ang="0">
                  <a:pos x="1" y="0"/>
                </a:cxn>
                <a:cxn ang="0">
                  <a:pos x="1" y="1"/>
                </a:cxn>
              </a:cxnLst>
              <a:rect l="0" t="0" r="r" b="b"/>
              <a:pathLst>
                <a:path w="1" h="1">
                  <a:moveTo>
                    <a:pt x="0" y="0"/>
                  </a:moveTo>
                  <a:lnTo>
                    <a:pt x="1" y="0"/>
                  </a:lnTo>
                  <a:lnTo>
                    <a:pt x="1" y="1"/>
                  </a:lnTo>
                </a:path>
              </a:pathLst>
            </a:custGeom>
            <a:noFill/>
            <a:ln w="10795">
              <a:solidFill>
                <a:srgbClr val="000000"/>
              </a:solidFill>
              <a:prstDash val="solid"/>
              <a:round/>
              <a:headEnd/>
              <a:tailEnd/>
            </a:ln>
          </p:spPr>
          <p:txBody>
            <a:bodyPr/>
            <a:lstStyle/>
            <a:p>
              <a:endParaRPr lang="ru-RU"/>
            </a:p>
          </p:txBody>
        </p:sp>
        <p:sp>
          <p:nvSpPr>
            <p:cNvPr id="643596" name="Freeform 524"/>
            <p:cNvSpPr>
              <a:spLocks/>
            </p:cNvSpPr>
            <p:nvPr/>
          </p:nvSpPr>
          <p:spPr bwMode="auto">
            <a:xfrm>
              <a:off x="7132" y="8035"/>
              <a:ext cx="116" cy="165"/>
            </a:xfrm>
            <a:custGeom>
              <a:avLst/>
              <a:gdLst/>
              <a:ahLst/>
              <a:cxnLst>
                <a:cxn ang="0">
                  <a:pos x="0" y="10"/>
                </a:cxn>
                <a:cxn ang="0">
                  <a:pos x="5" y="0"/>
                </a:cxn>
                <a:cxn ang="0">
                  <a:pos x="7" y="1"/>
                </a:cxn>
              </a:cxnLst>
              <a:rect l="0" t="0" r="r" b="b"/>
              <a:pathLst>
                <a:path w="7" h="10">
                  <a:moveTo>
                    <a:pt x="0" y="10"/>
                  </a:moveTo>
                  <a:lnTo>
                    <a:pt x="5" y="0"/>
                  </a:lnTo>
                  <a:lnTo>
                    <a:pt x="7" y="1"/>
                  </a:lnTo>
                </a:path>
              </a:pathLst>
            </a:custGeom>
            <a:noFill/>
            <a:ln w="10795">
              <a:solidFill>
                <a:srgbClr val="000000"/>
              </a:solidFill>
              <a:prstDash val="solid"/>
              <a:round/>
              <a:headEnd/>
              <a:tailEnd/>
            </a:ln>
          </p:spPr>
          <p:txBody>
            <a:bodyPr/>
            <a:lstStyle/>
            <a:p>
              <a:endParaRPr lang="ru-RU"/>
            </a:p>
          </p:txBody>
        </p:sp>
        <p:sp>
          <p:nvSpPr>
            <p:cNvPr id="643597" name="Oval 525"/>
            <p:cNvSpPr>
              <a:spLocks noChangeArrowheads="1"/>
            </p:cNvSpPr>
            <p:nvPr/>
          </p:nvSpPr>
          <p:spPr bwMode="auto">
            <a:xfrm>
              <a:off x="7579" y="7688"/>
              <a:ext cx="182" cy="182"/>
            </a:xfrm>
            <a:prstGeom prst="ellipse">
              <a:avLst/>
            </a:prstGeom>
            <a:solidFill>
              <a:srgbClr val="33CCCC"/>
            </a:solidFill>
            <a:ln w="9525">
              <a:noFill/>
              <a:round/>
              <a:headEnd/>
              <a:tailEnd/>
            </a:ln>
          </p:spPr>
          <p:txBody>
            <a:bodyPr/>
            <a:lstStyle/>
            <a:p>
              <a:endParaRPr lang="ru-RU"/>
            </a:p>
          </p:txBody>
        </p:sp>
        <p:sp>
          <p:nvSpPr>
            <p:cNvPr id="643598" name="Oval 526"/>
            <p:cNvSpPr>
              <a:spLocks noChangeArrowheads="1"/>
            </p:cNvSpPr>
            <p:nvPr/>
          </p:nvSpPr>
          <p:spPr bwMode="auto">
            <a:xfrm>
              <a:off x="7579" y="7688"/>
              <a:ext cx="182" cy="182"/>
            </a:xfrm>
            <a:prstGeom prst="ellipse">
              <a:avLst/>
            </a:prstGeom>
            <a:noFill/>
            <a:ln w="10795">
              <a:solidFill>
                <a:srgbClr val="000000"/>
              </a:solidFill>
              <a:round/>
              <a:headEnd/>
              <a:tailEnd/>
            </a:ln>
          </p:spPr>
          <p:txBody>
            <a:bodyPr/>
            <a:lstStyle/>
            <a:p>
              <a:endParaRPr lang="ru-RU"/>
            </a:p>
          </p:txBody>
        </p:sp>
        <p:sp>
          <p:nvSpPr>
            <p:cNvPr id="643599" name="Line 527"/>
            <p:cNvSpPr>
              <a:spLocks noChangeShapeType="1"/>
            </p:cNvSpPr>
            <p:nvPr/>
          </p:nvSpPr>
          <p:spPr bwMode="auto">
            <a:xfrm flipV="1">
              <a:off x="7364" y="7820"/>
              <a:ext cx="215" cy="99"/>
            </a:xfrm>
            <a:prstGeom prst="line">
              <a:avLst/>
            </a:prstGeom>
            <a:noFill/>
            <a:ln w="10795">
              <a:solidFill>
                <a:srgbClr val="000000"/>
              </a:solidFill>
              <a:round/>
              <a:headEnd/>
              <a:tailEnd/>
            </a:ln>
          </p:spPr>
          <p:txBody>
            <a:bodyPr/>
            <a:lstStyle/>
            <a:p>
              <a:endParaRPr lang="ru-RU"/>
            </a:p>
          </p:txBody>
        </p:sp>
        <p:sp>
          <p:nvSpPr>
            <p:cNvPr id="643600" name="Freeform 528"/>
            <p:cNvSpPr>
              <a:spLocks/>
            </p:cNvSpPr>
            <p:nvPr/>
          </p:nvSpPr>
          <p:spPr bwMode="auto">
            <a:xfrm>
              <a:off x="7364" y="7837"/>
              <a:ext cx="232" cy="99"/>
            </a:xfrm>
            <a:custGeom>
              <a:avLst/>
              <a:gdLst/>
              <a:ahLst/>
              <a:cxnLst>
                <a:cxn ang="0">
                  <a:pos x="14" y="0"/>
                </a:cxn>
                <a:cxn ang="0">
                  <a:pos x="0" y="6"/>
                </a:cxn>
                <a:cxn ang="0">
                  <a:pos x="0" y="5"/>
                </a:cxn>
              </a:cxnLst>
              <a:rect l="0" t="0" r="r" b="b"/>
              <a:pathLst>
                <a:path w="14" h="6">
                  <a:moveTo>
                    <a:pt x="14" y="0"/>
                  </a:moveTo>
                  <a:lnTo>
                    <a:pt x="0" y="6"/>
                  </a:lnTo>
                  <a:lnTo>
                    <a:pt x="0" y="5"/>
                  </a:lnTo>
                </a:path>
              </a:pathLst>
            </a:custGeom>
            <a:noFill/>
            <a:ln w="10795">
              <a:solidFill>
                <a:srgbClr val="000000"/>
              </a:solidFill>
              <a:prstDash val="solid"/>
              <a:round/>
              <a:headEnd/>
              <a:tailEnd/>
            </a:ln>
          </p:spPr>
          <p:txBody>
            <a:bodyPr/>
            <a:lstStyle/>
            <a:p>
              <a:endParaRPr lang="ru-RU"/>
            </a:p>
          </p:txBody>
        </p:sp>
        <p:sp>
          <p:nvSpPr>
            <p:cNvPr id="643601" name="Line 529"/>
            <p:cNvSpPr>
              <a:spLocks noChangeShapeType="1"/>
            </p:cNvSpPr>
            <p:nvPr/>
          </p:nvSpPr>
          <p:spPr bwMode="auto">
            <a:xfrm flipH="1">
              <a:off x="7728" y="7523"/>
              <a:ext cx="99" cy="198"/>
            </a:xfrm>
            <a:prstGeom prst="line">
              <a:avLst/>
            </a:prstGeom>
            <a:noFill/>
            <a:ln w="10795">
              <a:solidFill>
                <a:srgbClr val="000000"/>
              </a:solidFill>
              <a:round/>
              <a:headEnd/>
              <a:tailEnd/>
            </a:ln>
          </p:spPr>
          <p:txBody>
            <a:bodyPr/>
            <a:lstStyle/>
            <a:p>
              <a:endParaRPr lang="ru-RU"/>
            </a:p>
          </p:txBody>
        </p:sp>
        <p:sp>
          <p:nvSpPr>
            <p:cNvPr id="643602" name="Freeform 530"/>
            <p:cNvSpPr>
              <a:spLocks/>
            </p:cNvSpPr>
            <p:nvPr/>
          </p:nvSpPr>
          <p:spPr bwMode="auto">
            <a:xfrm>
              <a:off x="7711" y="7506"/>
              <a:ext cx="116" cy="198"/>
            </a:xfrm>
            <a:custGeom>
              <a:avLst/>
              <a:gdLst/>
              <a:ahLst/>
              <a:cxnLst>
                <a:cxn ang="0">
                  <a:pos x="0" y="12"/>
                </a:cxn>
                <a:cxn ang="0">
                  <a:pos x="6" y="0"/>
                </a:cxn>
                <a:cxn ang="0">
                  <a:pos x="7" y="1"/>
                </a:cxn>
              </a:cxnLst>
              <a:rect l="0" t="0" r="r" b="b"/>
              <a:pathLst>
                <a:path w="7" h="12">
                  <a:moveTo>
                    <a:pt x="0" y="12"/>
                  </a:moveTo>
                  <a:lnTo>
                    <a:pt x="6" y="0"/>
                  </a:lnTo>
                  <a:lnTo>
                    <a:pt x="7" y="1"/>
                  </a:lnTo>
                </a:path>
              </a:pathLst>
            </a:custGeom>
            <a:solidFill>
              <a:srgbClr val="33CCCC"/>
            </a:solidFill>
            <a:ln w="10795">
              <a:solidFill>
                <a:srgbClr val="000000"/>
              </a:solidFill>
              <a:prstDash val="solid"/>
              <a:round/>
              <a:headEnd/>
              <a:tailEnd/>
            </a:ln>
          </p:spPr>
          <p:txBody>
            <a:bodyPr/>
            <a:lstStyle/>
            <a:p>
              <a:endParaRPr lang="ru-RU"/>
            </a:p>
          </p:txBody>
        </p:sp>
        <p:sp>
          <p:nvSpPr>
            <p:cNvPr id="643603" name="Oval 531"/>
            <p:cNvSpPr>
              <a:spLocks noChangeArrowheads="1"/>
            </p:cNvSpPr>
            <p:nvPr/>
          </p:nvSpPr>
          <p:spPr bwMode="auto">
            <a:xfrm>
              <a:off x="7761" y="5987"/>
              <a:ext cx="182" cy="182"/>
            </a:xfrm>
            <a:prstGeom prst="ellipse">
              <a:avLst/>
            </a:prstGeom>
            <a:solidFill>
              <a:srgbClr val="33CCCC"/>
            </a:solidFill>
            <a:ln w="9525">
              <a:noFill/>
              <a:round/>
              <a:headEnd/>
              <a:tailEnd/>
            </a:ln>
          </p:spPr>
          <p:txBody>
            <a:bodyPr/>
            <a:lstStyle/>
            <a:p>
              <a:endParaRPr lang="ru-RU"/>
            </a:p>
          </p:txBody>
        </p:sp>
        <p:sp>
          <p:nvSpPr>
            <p:cNvPr id="643604" name="Oval 532"/>
            <p:cNvSpPr>
              <a:spLocks noChangeArrowheads="1"/>
            </p:cNvSpPr>
            <p:nvPr/>
          </p:nvSpPr>
          <p:spPr bwMode="auto">
            <a:xfrm>
              <a:off x="7761" y="5987"/>
              <a:ext cx="182" cy="182"/>
            </a:xfrm>
            <a:prstGeom prst="ellipse">
              <a:avLst/>
            </a:prstGeom>
            <a:noFill/>
            <a:ln w="10795">
              <a:solidFill>
                <a:srgbClr val="000000"/>
              </a:solidFill>
              <a:round/>
              <a:headEnd/>
              <a:tailEnd/>
            </a:ln>
          </p:spPr>
          <p:txBody>
            <a:bodyPr/>
            <a:lstStyle/>
            <a:p>
              <a:endParaRPr lang="ru-RU"/>
            </a:p>
          </p:txBody>
        </p:sp>
        <p:sp>
          <p:nvSpPr>
            <p:cNvPr id="643605" name="Line 533"/>
            <p:cNvSpPr>
              <a:spLocks noChangeShapeType="1"/>
            </p:cNvSpPr>
            <p:nvPr/>
          </p:nvSpPr>
          <p:spPr bwMode="auto">
            <a:xfrm flipV="1">
              <a:off x="7711" y="6103"/>
              <a:ext cx="100" cy="82"/>
            </a:xfrm>
            <a:prstGeom prst="line">
              <a:avLst/>
            </a:prstGeom>
            <a:noFill/>
            <a:ln w="10795">
              <a:solidFill>
                <a:srgbClr val="000000"/>
              </a:solidFill>
              <a:round/>
              <a:headEnd/>
              <a:tailEnd/>
            </a:ln>
          </p:spPr>
          <p:txBody>
            <a:bodyPr/>
            <a:lstStyle/>
            <a:p>
              <a:endParaRPr lang="ru-RU"/>
            </a:p>
          </p:txBody>
        </p:sp>
        <p:sp>
          <p:nvSpPr>
            <p:cNvPr id="643606" name="Freeform 534"/>
            <p:cNvSpPr>
              <a:spLocks/>
            </p:cNvSpPr>
            <p:nvPr/>
          </p:nvSpPr>
          <p:spPr bwMode="auto">
            <a:xfrm>
              <a:off x="7711" y="6119"/>
              <a:ext cx="116" cy="83"/>
            </a:xfrm>
            <a:custGeom>
              <a:avLst/>
              <a:gdLst/>
              <a:ahLst/>
              <a:cxnLst>
                <a:cxn ang="0">
                  <a:pos x="7" y="0"/>
                </a:cxn>
                <a:cxn ang="0">
                  <a:pos x="0" y="5"/>
                </a:cxn>
                <a:cxn ang="0">
                  <a:pos x="0" y="4"/>
                </a:cxn>
              </a:cxnLst>
              <a:rect l="0" t="0" r="r" b="b"/>
              <a:pathLst>
                <a:path w="7" h="5">
                  <a:moveTo>
                    <a:pt x="7" y="0"/>
                  </a:moveTo>
                  <a:lnTo>
                    <a:pt x="0" y="5"/>
                  </a:lnTo>
                  <a:lnTo>
                    <a:pt x="0" y="4"/>
                  </a:lnTo>
                </a:path>
              </a:pathLst>
            </a:custGeom>
            <a:noFill/>
            <a:ln w="10795">
              <a:solidFill>
                <a:srgbClr val="000000"/>
              </a:solidFill>
              <a:prstDash val="solid"/>
              <a:round/>
              <a:headEnd/>
              <a:tailEnd/>
            </a:ln>
          </p:spPr>
          <p:txBody>
            <a:bodyPr/>
            <a:lstStyle/>
            <a:p>
              <a:endParaRPr lang="ru-RU"/>
            </a:p>
          </p:txBody>
        </p:sp>
        <p:sp>
          <p:nvSpPr>
            <p:cNvPr id="643607" name="Oval 535"/>
            <p:cNvSpPr>
              <a:spLocks noChangeArrowheads="1"/>
            </p:cNvSpPr>
            <p:nvPr/>
          </p:nvSpPr>
          <p:spPr bwMode="auto">
            <a:xfrm>
              <a:off x="4503" y="7160"/>
              <a:ext cx="182" cy="181"/>
            </a:xfrm>
            <a:prstGeom prst="ellipse">
              <a:avLst/>
            </a:prstGeom>
            <a:solidFill>
              <a:srgbClr val="00FFFF"/>
            </a:solidFill>
            <a:ln w="9525">
              <a:noFill/>
              <a:round/>
              <a:headEnd/>
              <a:tailEnd/>
            </a:ln>
          </p:spPr>
          <p:txBody>
            <a:bodyPr/>
            <a:lstStyle/>
            <a:p>
              <a:endParaRPr lang="ru-RU"/>
            </a:p>
          </p:txBody>
        </p:sp>
        <p:sp>
          <p:nvSpPr>
            <p:cNvPr id="643608" name="Oval 536"/>
            <p:cNvSpPr>
              <a:spLocks noChangeArrowheads="1"/>
            </p:cNvSpPr>
            <p:nvPr/>
          </p:nvSpPr>
          <p:spPr bwMode="auto">
            <a:xfrm>
              <a:off x="4503" y="7160"/>
              <a:ext cx="182" cy="181"/>
            </a:xfrm>
            <a:prstGeom prst="ellipse">
              <a:avLst/>
            </a:prstGeom>
            <a:noFill/>
            <a:ln w="10795">
              <a:solidFill>
                <a:srgbClr val="000000"/>
              </a:solidFill>
              <a:round/>
              <a:headEnd/>
              <a:tailEnd/>
            </a:ln>
          </p:spPr>
          <p:txBody>
            <a:bodyPr/>
            <a:lstStyle/>
            <a:p>
              <a:endParaRPr lang="ru-RU"/>
            </a:p>
          </p:txBody>
        </p:sp>
        <p:sp>
          <p:nvSpPr>
            <p:cNvPr id="643609" name="Freeform 537"/>
            <p:cNvSpPr>
              <a:spLocks/>
            </p:cNvSpPr>
            <p:nvPr/>
          </p:nvSpPr>
          <p:spPr bwMode="auto">
            <a:xfrm>
              <a:off x="4586" y="7110"/>
              <a:ext cx="33" cy="99"/>
            </a:xfrm>
            <a:custGeom>
              <a:avLst/>
              <a:gdLst/>
              <a:ahLst/>
              <a:cxnLst>
                <a:cxn ang="0">
                  <a:pos x="33" y="99"/>
                </a:cxn>
                <a:cxn ang="0">
                  <a:pos x="0" y="99"/>
                </a:cxn>
                <a:cxn ang="0">
                  <a:pos x="0" y="17"/>
                </a:cxn>
                <a:cxn ang="0">
                  <a:pos x="33" y="0"/>
                </a:cxn>
                <a:cxn ang="0">
                  <a:pos x="33" y="99"/>
                </a:cxn>
              </a:cxnLst>
              <a:rect l="0" t="0" r="r" b="b"/>
              <a:pathLst>
                <a:path w="33" h="99">
                  <a:moveTo>
                    <a:pt x="33" y="99"/>
                  </a:moveTo>
                  <a:lnTo>
                    <a:pt x="0" y="99"/>
                  </a:lnTo>
                  <a:lnTo>
                    <a:pt x="0" y="17"/>
                  </a:lnTo>
                  <a:lnTo>
                    <a:pt x="33" y="0"/>
                  </a:lnTo>
                  <a:lnTo>
                    <a:pt x="33" y="99"/>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610" name="Freeform 538"/>
            <p:cNvSpPr>
              <a:spLocks/>
            </p:cNvSpPr>
            <p:nvPr/>
          </p:nvSpPr>
          <p:spPr bwMode="auto">
            <a:xfrm>
              <a:off x="4586" y="7209"/>
              <a:ext cx="33" cy="17"/>
            </a:xfrm>
            <a:custGeom>
              <a:avLst/>
              <a:gdLst/>
              <a:ahLst/>
              <a:cxnLst>
                <a:cxn ang="0">
                  <a:pos x="0" y="0"/>
                </a:cxn>
                <a:cxn ang="0">
                  <a:pos x="1" y="1"/>
                </a:cxn>
                <a:cxn ang="0">
                  <a:pos x="2" y="0"/>
                </a:cxn>
              </a:cxnLst>
              <a:rect l="0" t="0" r="r" b="b"/>
              <a:pathLst>
                <a:path w="2" h="1">
                  <a:moveTo>
                    <a:pt x="0" y="0"/>
                  </a:moveTo>
                  <a:lnTo>
                    <a:pt x="1" y="1"/>
                  </a:lnTo>
                  <a:lnTo>
                    <a:pt x="2" y="0"/>
                  </a:lnTo>
                </a:path>
              </a:pathLst>
            </a:custGeom>
            <a:noFill/>
            <a:ln w="10795">
              <a:solidFill>
                <a:srgbClr val="000000"/>
              </a:solidFill>
              <a:prstDash val="solid"/>
              <a:round/>
              <a:headEnd/>
              <a:tailEnd/>
            </a:ln>
          </p:spPr>
          <p:txBody>
            <a:bodyPr/>
            <a:lstStyle/>
            <a:p>
              <a:endParaRPr lang="ru-RU"/>
            </a:p>
          </p:txBody>
        </p:sp>
        <p:sp>
          <p:nvSpPr>
            <p:cNvPr id="643611" name="Line 539"/>
            <p:cNvSpPr>
              <a:spLocks noChangeShapeType="1"/>
            </p:cNvSpPr>
            <p:nvPr/>
          </p:nvSpPr>
          <p:spPr bwMode="auto">
            <a:xfrm>
              <a:off x="4619" y="7110"/>
              <a:ext cx="1" cy="99"/>
            </a:xfrm>
            <a:prstGeom prst="line">
              <a:avLst/>
            </a:prstGeom>
            <a:noFill/>
            <a:ln w="10795">
              <a:solidFill>
                <a:srgbClr val="000000"/>
              </a:solidFill>
              <a:round/>
              <a:headEnd/>
              <a:tailEnd/>
            </a:ln>
          </p:spPr>
          <p:txBody>
            <a:bodyPr/>
            <a:lstStyle/>
            <a:p>
              <a:endParaRPr lang="ru-RU"/>
            </a:p>
          </p:txBody>
        </p:sp>
        <p:sp>
          <p:nvSpPr>
            <p:cNvPr id="643612" name="Freeform 540"/>
            <p:cNvSpPr>
              <a:spLocks/>
            </p:cNvSpPr>
            <p:nvPr/>
          </p:nvSpPr>
          <p:spPr bwMode="auto">
            <a:xfrm>
              <a:off x="4586" y="7209"/>
              <a:ext cx="33" cy="17"/>
            </a:xfrm>
            <a:custGeom>
              <a:avLst/>
              <a:gdLst/>
              <a:ahLst/>
              <a:cxnLst>
                <a:cxn ang="0">
                  <a:pos x="0" y="0"/>
                </a:cxn>
                <a:cxn ang="0">
                  <a:pos x="1" y="1"/>
                </a:cxn>
                <a:cxn ang="0">
                  <a:pos x="2" y="0"/>
                </a:cxn>
              </a:cxnLst>
              <a:rect l="0" t="0" r="r" b="b"/>
              <a:pathLst>
                <a:path w="2" h="1">
                  <a:moveTo>
                    <a:pt x="0" y="0"/>
                  </a:moveTo>
                  <a:lnTo>
                    <a:pt x="1" y="1"/>
                  </a:lnTo>
                  <a:lnTo>
                    <a:pt x="2" y="0"/>
                  </a:lnTo>
                </a:path>
              </a:pathLst>
            </a:custGeom>
            <a:solidFill>
              <a:srgbClr val="33CCCC"/>
            </a:solidFill>
            <a:ln w="10795">
              <a:solidFill>
                <a:srgbClr val="000000"/>
              </a:solidFill>
              <a:prstDash val="solid"/>
              <a:round/>
              <a:headEnd/>
              <a:tailEnd/>
            </a:ln>
          </p:spPr>
          <p:txBody>
            <a:bodyPr/>
            <a:lstStyle/>
            <a:p>
              <a:endParaRPr lang="ru-RU"/>
            </a:p>
          </p:txBody>
        </p:sp>
        <p:sp>
          <p:nvSpPr>
            <p:cNvPr id="643613" name="Freeform 541"/>
            <p:cNvSpPr>
              <a:spLocks/>
            </p:cNvSpPr>
            <p:nvPr/>
          </p:nvSpPr>
          <p:spPr bwMode="auto">
            <a:xfrm>
              <a:off x="4586" y="7110"/>
              <a:ext cx="33" cy="99"/>
            </a:xfrm>
            <a:custGeom>
              <a:avLst/>
              <a:gdLst/>
              <a:ahLst/>
              <a:cxnLst>
                <a:cxn ang="0">
                  <a:pos x="0" y="6"/>
                </a:cxn>
                <a:cxn ang="0">
                  <a:pos x="0" y="1"/>
                </a:cxn>
                <a:cxn ang="0">
                  <a:pos x="2" y="0"/>
                </a:cxn>
              </a:cxnLst>
              <a:rect l="0" t="0" r="r" b="b"/>
              <a:pathLst>
                <a:path w="2" h="6">
                  <a:moveTo>
                    <a:pt x="0" y="6"/>
                  </a:moveTo>
                  <a:lnTo>
                    <a:pt x="0" y="1"/>
                  </a:lnTo>
                  <a:lnTo>
                    <a:pt x="2" y="0"/>
                  </a:lnTo>
                </a:path>
              </a:pathLst>
            </a:custGeom>
            <a:solidFill>
              <a:srgbClr val="33CCCC"/>
            </a:solidFill>
            <a:ln w="10795">
              <a:solidFill>
                <a:srgbClr val="000000"/>
              </a:solidFill>
              <a:prstDash val="solid"/>
              <a:round/>
              <a:headEnd/>
              <a:tailEnd/>
            </a:ln>
          </p:spPr>
          <p:txBody>
            <a:bodyPr/>
            <a:lstStyle/>
            <a:p>
              <a:endParaRPr lang="ru-RU"/>
            </a:p>
          </p:txBody>
        </p:sp>
        <p:sp>
          <p:nvSpPr>
            <p:cNvPr id="643614" name="Oval 542"/>
            <p:cNvSpPr>
              <a:spLocks noChangeArrowheads="1"/>
            </p:cNvSpPr>
            <p:nvPr/>
          </p:nvSpPr>
          <p:spPr bwMode="auto">
            <a:xfrm>
              <a:off x="4817" y="10066"/>
              <a:ext cx="83" cy="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615" name="Oval 543"/>
            <p:cNvSpPr>
              <a:spLocks noChangeArrowheads="1"/>
            </p:cNvSpPr>
            <p:nvPr/>
          </p:nvSpPr>
          <p:spPr bwMode="auto">
            <a:xfrm>
              <a:off x="4817" y="10066"/>
              <a:ext cx="83" cy="82"/>
            </a:xfrm>
            <a:prstGeom prst="ellipse">
              <a:avLst/>
            </a:prstGeom>
            <a:solidFill>
              <a:srgbClr val="FF0000"/>
            </a:solidFill>
            <a:ln w="10795">
              <a:solidFill>
                <a:srgbClr val="000000"/>
              </a:solidFill>
              <a:round/>
              <a:headEnd/>
              <a:tailEnd/>
            </a:ln>
          </p:spPr>
          <p:txBody>
            <a:bodyPr/>
            <a:lstStyle/>
            <a:p>
              <a:endParaRPr lang="ru-RU"/>
            </a:p>
          </p:txBody>
        </p:sp>
        <p:sp>
          <p:nvSpPr>
            <p:cNvPr id="643616" name="Freeform 544"/>
            <p:cNvSpPr>
              <a:spLocks/>
            </p:cNvSpPr>
            <p:nvPr/>
          </p:nvSpPr>
          <p:spPr bwMode="auto">
            <a:xfrm>
              <a:off x="4602" y="10082"/>
              <a:ext cx="215" cy="50"/>
            </a:xfrm>
            <a:custGeom>
              <a:avLst/>
              <a:gdLst/>
              <a:ahLst/>
              <a:cxnLst>
                <a:cxn ang="0">
                  <a:pos x="215" y="17"/>
                </a:cxn>
                <a:cxn ang="0">
                  <a:pos x="215" y="50"/>
                </a:cxn>
                <a:cxn ang="0">
                  <a:pos x="0" y="17"/>
                </a:cxn>
                <a:cxn ang="0">
                  <a:pos x="0" y="0"/>
                </a:cxn>
                <a:cxn ang="0">
                  <a:pos x="215" y="17"/>
                </a:cxn>
              </a:cxnLst>
              <a:rect l="0" t="0" r="r" b="b"/>
              <a:pathLst>
                <a:path w="215" h="50">
                  <a:moveTo>
                    <a:pt x="215" y="17"/>
                  </a:moveTo>
                  <a:lnTo>
                    <a:pt x="215" y="50"/>
                  </a:lnTo>
                  <a:lnTo>
                    <a:pt x="0" y="17"/>
                  </a:lnTo>
                  <a:lnTo>
                    <a:pt x="0" y="0"/>
                  </a:lnTo>
                  <a:lnTo>
                    <a:pt x="215" y="17"/>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617" name="Line 545"/>
            <p:cNvSpPr>
              <a:spLocks noChangeShapeType="1"/>
            </p:cNvSpPr>
            <p:nvPr/>
          </p:nvSpPr>
          <p:spPr bwMode="auto">
            <a:xfrm>
              <a:off x="4602" y="10082"/>
              <a:ext cx="215" cy="17"/>
            </a:xfrm>
            <a:prstGeom prst="line">
              <a:avLst/>
            </a:prstGeom>
            <a:noFill/>
            <a:ln w="10795">
              <a:solidFill>
                <a:srgbClr val="000000"/>
              </a:solidFill>
              <a:round/>
              <a:headEnd/>
              <a:tailEnd/>
            </a:ln>
          </p:spPr>
          <p:txBody>
            <a:bodyPr/>
            <a:lstStyle/>
            <a:p>
              <a:endParaRPr lang="ru-RU"/>
            </a:p>
          </p:txBody>
        </p:sp>
        <p:sp>
          <p:nvSpPr>
            <p:cNvPr id="643618" name="Line 546"/>
            <p:cNvSpPr>
              <a:spLocks noChangeShapeType="1"/>
            </p:cNvSpPr>
            <p:nvPr/>
          </p:nvSpPr>
          <p:spPr bwMode="auto">
            <a:xfrm flipV="1">
              <a:off x="4801" y="10099"/>
              <a:ext cx="16" cy="16"/>
            </a:xfrm>
            <a:prstGeom prst="line">
              <a:avLst/>
            </a:prstGeom>
            <a:noFill/>
            <a:ln w="10795">
              <a:solidFill>
                <a:srgbClr val="000000"/>
              </a:solidFill>
              <a:round/>
              <a:headEnd/>
              <a:tailEnd/>
            </a:ln>
          </p:spPr>
          <p:txBody>
            <a:bodyPr/>
            <a:lstStyle/>
            <a:p>
              <a:endParaRPr lang="ru-RU"/>
            </a:p>
          </p:txBody>
        </p:sp>
        <p:sp>
          <p:nvSpPr>
            <p:cNvPr id="643619" name="Freeform 547"/>
            <p:cNvSpPr>
              <a:spLocks/>
            </p:cNvSpPr>
            <p:nvPr/>
          </p:nvSpPr>
          <p:spPr bwMode="auto">
            <a:xfrm>
              <a:off x="4602" y="10082"/>
              <a:ext cx="215" cy="50"/>
            </a:xfrm>
            <a:custGeom>
              <a:avLst/>
              <a:gdLst/>
              <a:ahLst/>
              <a:cxnLst>
                <a:cxn ang="0">
                  <a:pos x="13" y="3"/>
                </a:cxn>
                <a:cxn ang="0">
                  <a:pos x="0" y="1"/>
                </a:cxn>
                <a:cxn ang="0">
                  <a:pos x="0" y="0"/>
                </a:cxn>
              </a:cxnLst>
              <a:rect l="0" t="0" r="r" b="b"/>
              <a:pathLst>
                <a:path w="13" h="3">
                  <a:moveTo>
                    <a:pt x="13" y="3"/>
                  </a:moveTo>
                  <a:lnTo>
                    <a:pt x="0" y="1"/>
                  </a:lnTo>
                  <a:lnTo>
                    <a:pt x="0" y="0"/>
                  </a:lnTo>
                </a:path>
              </a:pathLst>
            </a:custGeom>
            <a:solidFill>
              <a:srgbClr val="33CCCC"/>
            </a:solidFill>
            <a:ln w="10795">
              <a:solidFill>
                <a:srgbClr val="000000"/>
              </a:solidFill>
              <a:prstDash val="solid"/>
              <a:round/>
              <a:headEnd/>
              <a:tailEnd/>
            </a:ln>
          </p:spPr>
          <p:txBody>
            <a:bodyPr/>
            <a:lstStyle/>
            <a:p>
              <a:endParaRPr lang="ru-RU"/>
            </a:p>
          </p:txBody>
        </p:sp>
        <p:sp>
          <p:nvSpPr>
            <p:cNvPr id="643620" name="Oval 548"/>
            <p:cNvSpPr>
              <a:spLocks noChangeArrowheads="1"/>
            </p:cNvSpPr>
            <p:nvPr/>
          </p:nvSpPr>
          <p:spPr bwMode="auto">
            <a:xfrm>
              <a:off x="6140" y="7539"/>
              <a:ext cx="182" cy="182"/>
            </a:xfrm>
            <a:prstGeom prst="ellipse">
              <a:avLst/>
            </a:prstGeom>
            <a:solidFill>
              <a:srgbClr val="33CCCC"/>
            </a:solidFill>
            <a:ln w="9525">
              <a:noFill/>
              <a:round/>
              <a:headEnd/>
              <a:tailEnd/>
            </a:ln>
          </p:spPr>
          <p:txBody>
            <a:bodyPr/>
            <a:lstStyle/>
            <a:p>
              <a:endParaRPr lang="ru-RU"/>
            </a:p>
          </p:txBody>
        </p:sp>
        <p:sp>
          <p:nvSpPr>
            <p:cNvPr id="643621" name="Oval 549"/>
            <p:cNvSpPr>
              <a:spLocks noChangeArrowheads="1"/>
            </p:cNvSpPr>
            <p:nvPr/>
          </p:nvSpPr>
          <p:spPr bwMode="auto">
            <a:xfrm>
              <a:off x="6140" y="7539"/>
              <a:ext cx="182" cy="182"/>
            </a:xfrm>
            <a:prstGeom prst="ellipse">
              <a:avLst/>
            </a:prstGeom>
            <a:noFill/>
            <a:ln w="10795">
              <a:solidFill>
                <a:srgbClr val="000000"/>
              </a:solidFill>
              <a:round/>
              <a:headEnd/>
              <a:tailEnd/>
            </a:ln>
          </p:spPr>
          <p:txBody>
            <a:bodyPr/>
            <a:lstStyle/>
            <a:p>
              <a:endParaRPr lang="ru-RU"/>
            </a:p>
          </p:txBody>
        </p:sp>
        <p:sp>
          <p:nvSpPr>
            <p:cNvPr id="643622" name="Freeform 550"/>
            <p:cNvSpPr>
              <a:spLocks/>
            </p:cNvSpPr>
            <p:nvPr/>
          </p:nvSpPr>
          <p:spPr bwMode="auto">
            <a:xfrm>
              <a:off x="6239" y="7688"/>
              <a:ext cx="33" cy="132"/>
            </a:xfrm>
            <a:custGeom>
              <a:avLst/>
              <a:gdLst/>
              <a:ahLst/>
              <a:cxnLst>
                <a:cxn ang="0">
                  <a:pos x="0" y="0"/>
                </a:cxn>
                <a:cxn ang="0">
                  <a:pos x="17" y="0"/>
                </a:cxn>
                <a:cxn ang="0">
                  <a:pos x="33" y="132"/>
                </a:cxn>
                <a:cxn ang="0">
                  <a:pos x="0" y="132"/>
                </a:cxn>
                <a:cxn ang="0">
                  <a:pos x="0" y="0"/>
                </a:cxn>
              </a:cxnLst>
              <a:rect l="0" t="0" r="r" b="b"/>
              <a:pathLst>
                <a:path w="33" h="132">
                  <a:moveTo>
                    <a:pt x="0" y="0"/>
                  </a:moveTo>
                  <a:lnTo>
                    <a:pt x="17" y="0"/>
                  </a:lnTo>
                  <a:lnTo>
                    <a:pt x="33" y="132"/>
                  </a:lnTo>
                  <a:lnTo>
                    <a:pt x="0" y="132"/>
                  </a:lnTo>
                  <a:lnTo>
                    <a:pt x="0"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623" name="Freeform 551"/>
            <p:cNvSpPr>
              <a:spLocks/>
            </p:cNvSpPr>
            <p:nvPr/>
          </p:nvSpPr>
          <p:spPr bwMode="auto">
            <a:xfrm>
              <a:off x="6239" y="7671"/>
              <a:ext cx="33" cy="17"/>
            </a:xfrm>
            <a:custGeom>
              <a:avLst/>
              <a:gdLst/>
              <a:ahLst/>
              <a:cxnLst>
                <a:cxn ang="0">
                  <a:pos x="2" y="1"/>
                </a:cxn>
                <a:cxn ang="0">
                  <a:pos x="1" y="0"/>
                </a:cxn>
                <a:cxn ang="0">
                  <a:pos x="0" y="1"/>
                </a:cxn>
              </a:cxnLst>
              <a:rect l="0" t="0" r="r" b="b"/>
              <a:pathLst>
                <a:path w="2" h="1">
                  <a:moveTo>
                    <a:pt x="2" y="1"/>
                  </a:moveTo>
                  <a:lnTo>
                    <a:pt x="1" y="0"/>
                  </a:lnTo>
                  <a:lnTo>
                    <a:pt x="0" y="1"/>
                  </a:lnTo>
                </a:path>
              </a:pathLst>
            </a:custGeom>
            <a:noFill/>
            <a:ln w="10795">
              <a:solidFill>
                <a:srgbClr val="000000"/>
              </a:solidFill>
              <a:prstDash val="solid"/>
              <a:round/>
              <a:headEnd/>
              <a:tailEnd/>
            </a:ln>
          </p:spPr>
          <p:txBody>
            <a:bodyPr/>
            <a:lstStyle/>
            <a:p>
              <a:endParaRPr lang="ru-RU"/>
            </a:p>
          </p:txBody>
        </p:sp>
        <p:sp>
          <p:nvSpPr>
            <p:cNvPr id="643624" name="Line 552"/>
            <p:cNvSpPr>
              <a:spLocks noChangeShapeType="1"/>
            </p:cNvSpPr>
            <p:nvPr/>
          </p:nvSpPr>
          <p:spPr bwMode="auto">
            <a:xfrm flipV="1">
              <a:off x="6239" y="7688"/>
              <a:ext cx="1" cy="132"/>
            </a:xfrm>
            <a:prstGeom prst="line">
              <a:avLst/>
            </a:prstGeom>
            <a:noFill/>
            <a:ln w="10795">
              <a:solidFill>
                <a:srgbClr val="000000"/>
              </a:solidFill>
              <a:round/>
              <a:headEnd/>
              <a:tailEnd/>
            </a:ln>
          </p:spPr>
          <p:txBody>
            <a:bodyPr/>
            <a:lstStyle/>
            <a:p>
              <a:endParaRPr lang="ru-RU"/>
            </a:p>
          </p:txBody>
        </p:sp>
        <p:sp>
          <p:nvSpPr>
            <p:cNvPr id="643625" name="Freeform 553"/>
            <p:cNvSpPr>
              <a:spLocks/>
            </p:cNvSpPr>
            <p:nvPr/>
          </p:nvSpPr>
          <p:spPr bwMode="auto">
            <a:xfrm>
              <a:off x="6239" y="7671"/>
              <a:ext cx="33" cy="17"/>
            </a:xfrm>
            <a:custGeom>
              <a:avLst/>
              <a:gdLst/>
              <a:ahLst/>
              <a:cxnLst>
                <a:cxn ang="0">
                  <a:pos x="2" y="1"/>
                </a:cxn>
                <a:cxn ang="0">
                  <a:pos x="1" y="0"/>
                </a:cxn>
                <a:cxn ang="0">
                  <a:pos x="0" y="1"/>
                </a:cxn>
              </a:cxnLst>
              <a:rect l="0" t="0" r="r" b="b"/>
              <a:pathLst>
                <a:path w="2" h="1">
                  <a:moveTo>
                    <a:pt x="2" y="1"/>
                  </a:moveTo>
                  <a:lnTo>
                    <a:pt x="1" y="0"/>
                  </a:lnTo>
                  <a:lnTo>
                    <a:pt x="0" y="1"/>
                  </a:lnTo>
                </a:path>
              </a:pathLst>
            </a:custGeom>
            <a:solidFill>
              <a:srgbClr val="33CCCC"/>
            </a:solidFill>
            <a:ln w="10795">
              <a:solidFill>
                <a:srgbClr val="000000"/>
              </a:solidFill>
              <a:prstDash val="solid"/>
              <a:round/>
              <a:headEnd/>
              <a:tailEnd/>
            </a:ln>
          </p:spPr>
          <p:txBody>
            <a:bodyPr/>
            <a:lstStyle/>
            <a:p>
              <a:endParaRPr lang="ru-RU"/>
            </a:p>
          </p:txBody>
        </p:sp>
        <p:sp>
          <p:nvSpPr>
            <p:cNvPr id="643626" name="Freeform 554"/>
            <p:cNvSpPr>
              <a:spLocks/>
            </p:cNvSpPr>
            <p:nvPr/>
          </p:nvSpPr>
          <p:spPr bwMode="auto">
            <a:xfrm>
              <a:off x="6239" y="7688"/>
              <a:ext cx="33" cy="132"/>
            </a:xfrm>
            <a:custGeom>
              <a:avLst/>
              <a:gdLst/>
              <a:ahLst/>
              <a:cxnLst>
                <a:cxn ang="0">
                  <a:pos x="1" y="0"/>
                </a:cxn>
                <a:cxn ang="0">
                  <a:pos x="2" y="8"/>
                </a:cxn>
                <a:cxn ang="0">
                  <a:pos x="0" y="8"/>
                </a:cxn>
              </a:cxnLst>
              <a:rect l="0" t="0" r="r" b="b"/>
              <a:pathLst>
                <a:path w="2" h="8">
                  <a:moveTo>
                    <a:pt x="1" y="0"/>
                  </a:moveTo>
                  <a:lnTo>
                    <a:pt x="2" y="8"/>
                  </a:lnTo>
                  <a:lnTo>
                    <a:pt x="0" y="8"/>
                  </a:lnTo>
                </a:path>
              </a:pathLst>
            </a:custGeom>
            <a:noFill/>
            <a:ln w="10795">
              <a:solidFill>
                <a:srgbClr val="000000"/>
              </a:solidFill>
              <a:prstDash val="solid"/>
              <a:round/>
              <a:headEnd/>
              <a:tailEnd/>
            </a:ln>
          </p:spPr>
          <p:txBody>
            <a:bodyPr/>
            <a:lstStyle/>
            <a:p>
              <a:endParaRPr lang="ru-RU"/>
            </a:p>
          </p:txBody>
        </p:sp>
        <p:sp>
          <p:nvSpPr>
            <p:cNvPr id="643627" name="Oval 555"/>
            <p:cNvSpPr>
              <a:spLocks noChangeArrowheads="1"/>
            </p:cNvSpPr>
            <p:nvPr/>
          </p:nvSpPr>
          <p:spPr bwMode="auto">
            <a:xfrm>
              <a:off x="2006" y="9075"/>
              <a:ext cx="82" cy="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628" name="Oval 556"/>
            <p:cNvSpPr>
              <a:spLocks noChangeArrowheads="1"/>
            </p:cNvSpPr>
            <p:nvPr/>
          </p:nvSpPr>
          <p:spPr bwMode="auto">
            <a:xfrm>
              <a:off x="2006" y="9075"/>
              <a:ext cx="82" cy="82"/>
            </a:xfrm>
            <a:prstGeom prst="ellipse">
              <a:avLst/>
            </a:prstGeom>
            <a:solidFill>
              <a:srgbClr val="FF0000"/>
            </a:solidFill>
            <a:ln w="10795">
              <a:solidFill>
                <a:srgbClr val="000000"/>
              </a:solidFill>
              <a:round/>
              <a:headEnd/>
              <a:tailEnd/>
            </a:ln>
          </p:spPr>
          <p:txBody>
            <a:bodyPr/>
            <a:lstStyle/>
            <a:p>
              <a:endParaRPr lang="ru-RU"/>
            </a:p>
          </p:txBody>
        </p:sp>
        <p:sp>
          <p:nvSpPr>
            <p:cNvPr id="643629" name="Freeform 557"/>
            <p:cNvSpPr>
              <a:spLocks/>
            </p:cNvSpPr>
            <p:nvPr/>
          </p:nvSpPr>
          <p:spPr bwMode="auto">
            <a:xfrm>
              <a:off x="2022" y="9141"/>
              <a:ext cx="33" cy="83"/>
            </a:xfrm>
            <a:custGeom>
              <a:avLst/>
              <a:gdLst/>
              <a:ahLst/>
              <a:cxnLst>
                <a:cxn ang="0">
                  <a:pos x="17" y="0"/>
                </a:cxn>
                <a:cxn ang="0">
                  <a:pos x="33" y="0"/>
                </a:cxn>
                <a:cxn ang="0">
                  <a:pos x="33" y="83"/>
                </a:cxn>
                <a:cxn ang="0">
                  <a:pos x="0" y="66"/>
                </a:cxn>
                <a:cxn ang="0">
                  <a:pos x="17" y="0"/>
                </a:cxn>
              </a:cxnLst>
              <a:rect l="0" t="0" r="r" b="b"/>
              <a:pathLst>
                <a:path w="33" h="83">
                  <a:moveTo>
                    <a:pt x="17" y="0"/>
                  </a:moveTo>
                  <a:lnTo>
                    <a:pt x="33" y="0"/>
                  </a:lnTo>
                  <a:lnTo>
                    <a:pt x="33" y="83"/>
                  </a:lnTo>
                  <a:lnTo>
                    <a:pt x="0" y="66"/>
                  </a:lnTo>
                  <a:lnTo>
                    <a:pt x="17"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630" name="Freeform 558"/>
            <p:cNvSpPr>
              <a:spLocks/>
            </p:cNvSpPr>
            <p:nvPr/>
          </p:nvSpPr>
          <p:spPr bwMode="auto">
            <a:xfrm>
              <a:off x="2039" y="9124"/>
              <a:ext cx="33" cy="17"/>
            </a:xfrm>
            <a:custGeom>
              <a:avLst/>
              <a:gdLst/>
              <a:ahLst/>
              <a:cxnLst>
                <a:cxn ang="0">
                  <a:pos x="2" y="1"/>
                </a:cxn>
                <a:cxn ang="0">
                  <a:pos x="1" y="0"/>
                </a:cxn>
                <a:cxn ang="0">
                  <a:pos x="0" y="1"/>
                </a:cxn>
              </a:cxnLst>
              <a:rect l="0" t="0" r="r" b="b"/>
              <a:pathLst>
                <a:path w="2" h="1">
                  <a:moveTo>
                    <a:pt x="2" y="1"/>
                  </a:moveTo>
                  <a:lnTo>
                    <a:pt x="1" y="0"/>
                  </a:lnTo>
                  <a:lnTo>
                    <a:pt x="0" y="1"/>
                  </a:lnTo>
                </a:path>
              </a:pathLst>
            </a:custGeom>
            <a:noFill/>
            <a:ln w="10795">
              <a:solidFill>
                <a:srgbClr val="000000"/>
              </a:solidFill>
              <a:prstDash val="solid"/>
              <a:round/>
              <a:headEnd/>
              <a:tailEnd/>
            </a:ln>
          </p:spPr>
          <p:txBody>
            <a:bodyPr/>
            <a:lstStyle/>
            <a:p>
              <a:endParaRPr lang="ru-RU"/>
            </a:p>
          </p:txBody>
        </p:sp>
        <p:sp>
          <p:nvSpPr>
            <p:cNvPr id="643631" name="Line 559"/>
            <p:cNvSpPr>
              <a:spLocks noChangeShapeType="1"/>
            </p:cNvSpPr>
            <p:nvPr/>
          </p:nvSpPr>
          <p:spPr bwMode="auto">
            <a:xfrm flipV="1">
              <a:off x="2022" y="9141"/>
              <a:ext cx="17" cy="66"/>
            </a:xfrm>
            <a:prstGeom prst="line">
              <a:avLst/>
            </a:prstGeom>
            <a:noFill/>
            <a:ln w="10795">
              <a:solidFill>
                <a:srgbClr val="000000"/>
              </a:solidFill>
              <a:round/>
              <a:headEnd/>
              <a:tailEnd/>
            </a:ln>
          </p:spPr>
          <p:txBody>
            <a:bodyPr/>
            <a:lstStyle/>
            <a:p>
              <a:endParaRPr lang="ru-RU"/>
            </a:p>
          </p:txBody>
        </p:sp>
        <p:sp>
          <p:nvSpPr>
            <p:cNvPr id="643632" name="Freeform 560"/>
            <p:cNvSpPr>
              <a:spLocks/>
            </p:cNvSpPr>
            <p:nvPr/>
          </p:nvSpPr>
          <p:spPr bwMode="auto">
            <a:xfrm>
              <a:off x="2039" y="9121"/>
              <a:ext cx="33" cy="17"/>
            </a:xfrm>
            <a:custGeom>
              <a:avLst/>
              <a:gdLst/>
              <a:ahLst/>
              <a:cxnLst>
                <a:cxn ang="0">
                  <a:pos x="2" y="1"/>
                </a:cxn>
                <a:cxn ang="0">
                  <a:pos x="1" y="0"/>
                </a:cxn>
                <a:cxn ang="0">
                  <a:pos x="0" y="1"/>
                </a:cxn>
              </a:cxnLst>
              <a:rect l="0" t="0" r="r" b="b"/>
              <a:pathLst>
                <a:path w="2" h="1">
                  <a:moveTo>
                    <a:pt x="2" y="1"/>
                  </a:moveTo>
                  <a:lnTo>
                    <a:pt x="1" y="0"/>
                  </a:lnTo>
                  <a:lnTo>
                    <a:pt x="0" y="1"/>
                  </a:lnTo>
                </a:path>
              </a:pathLst>
            </a:custGeom>
            <a:solidFill>
              <a:srgbClr val="FF0000"/>
            </a:solidFill>
            <a:ln w="10795">
              <a:solidFill>
                <a:srgbClr val="000000"/>
              </a:solidFill>
              <a:prstDash val="solid"/>
              <a:round/>
              <a:headEnd/>
              <a:tailEnd/>
            </a:ln>
          </p:spPr>
          <p:txBody>
            <a:bodyPr/>
            <a:lstStyle/>
            <a:p>
              <a:endParaRPr lang="ru-RU"/>
            </a:p>
          </p:txBody>
        </p:sp>
        <p:sp>
          <p:nvSpPr>
            <p:cNvPr id="643633" name="Freeform 561"/>
            <p:cNvSpPr>
              <a:spLocks/>
            </p:cNvSpPr>
            <p:nvPr/>
          </p:nvSpPr>
          <p:spPr bwMode="auto">
            <a:xfrm>
              <a:off x="2022" y="9141"/>
              <a:ext cx="33" cy="83"/>
            </a:xfrm>
            <a:custGeom>
              <a:avLst/>
              <a:gdLst/>
              <a:ahLst/>
              <a:cxnLst>
                <a:cxn ang="0">
                  <a:pos x="2" y="0"/>
                </a:cxn>
                <a:cxn ang="0">
                  <a:pos x="2" y="5"/>
                </a:cxn>
                <a:cxn ang="0">
                  <a:pos x="0" y="4"/>
                </a:cxn>
              </a:cxnLst>
              <a:rect l="0" t="0" r="r" b="b"/>
              <a:pathLst>
                <a:path w="2" h="5">
                  <a:moveTo>
                    <a:pt x="2" y="0"/>
                  </a:moveTo>
                  <a:lnTo>
                    <a:pt x="2" y="5"/>
                  </a:lnTo>
                  <a:lnTo>
                    <a:pt x="0" y="4"/>
                  </a:lnTo>
                </a:path>
              </a:pathLst>
            </a:custGeom>
            <a:noFill/>
            <a:ln w="10795">
              <a:solidFill>
                <a:srgbClr val="000000"/>
              </a:solidFill>
              <a:prstDash val="solid"/>
              <a:round/>
              <a:headEnd/>
              <a:tailEnd/>
            </a:ln>
          </p:spPr>
          <p:txBody>
            <a:bodyPr/>
            <a:lstStyle/>
            <a:p>
              <a:endParaRPr lang="ru-RU"/>
            </a:p>
          </p:txBody>
        </p:sp>
        <p:sp>
          <p:nvSpPr>
            <p:cNvPr id="643634" name="Oval 562"/>
            <p:cNvSpPr>
              <a:spLocks noChangeArrowheads="1"/>
            </p:cNvSpPr>
            <p:nvPr/>
          </p:nvSpPr>
          <p:spPr bwMode="auto">
            <a:xfrm>
              <a:off x="4404" y="9967"/>
              <a:ext cx="182" cy="181"/>
            </a:xfrm>
            <a:prstGeom prst="ellipse">
              <a:avLst/>
            </a:prstGeom>
            <a:solidFill>
              <a:srgbClr val="33CCCC"/>
            </a:solidFill>
            <a:ln w="9525">
              <a:noFill/>
              <a:round/>
              <a:headEnd/>
              <a:tailEnd/>
            </a:ln>
          </p:spPr>
          <p:txBody>
            <a:bodyPr/>
            <a:lstStyle/>
            <a:p>
              <a:endParaRPr lang="ru-RU"/>
            </a:p>
          </p:txBody>
        </p:sp>
        <p:sp>
          <p:nvSpPr>
            <p:cNvPr id="643635" name="Oval 563"/>
            <p:cNvSpPr>
              <a:spLocks noChangeArrowheads="1"/>
            </p:cNvSpPr>
            <p:nvPr/>
          </p:nvSpPr>
          <p:spPr bwMode="auto">
            <a:xfrm>
              <a:off x="4404" y="9967"/>
              <a:ext cx="182" cy="181"/>
            </a:xfrm>
            <a:prstGeom prst="ellipse">
              <a:avLst/>
            </a:prstGeom>
            <a:noFill/>
            <a:ln w="10795">
              <a:solidFill>
                <a:srgbClr val="000000"/>
              </a:solidFill>
              <a:round/>
              <a:headEnd/>
              <a:tailEnd/>
            </a:ln>
          </p:spPr>
          <p:txBody>
            <a:bodyPr/>
            <a:lstStyle/>
            <a:p>
              <a:endParaRPr lang="ru-RU"/>
            </a:p>
          </p:txBody>
        </p:sp>
        <p:sp>
          <p:nvSpPr>
            <p:cNvPr id="643636" name="Freeform 564"/>
            <p:cNvSpPr>
              <a:spLocks/>
            </p:cNvSpPr>
            <p:nvPr/>
          </p:nvSpPr>
          <p:spPr bwMode="auto">
            <a:xfrm>
              <a:off x="4387" y="10082"/>
              <a:ext cx="99" cy="50"/>
            </a:xfrm>
            <a:custGeom>
              <a:avLst/>
              <a:gdLst/>
              <a:ahLst/>
              <a:cxnLst>
                <a:cxn ang="0">
                  <a:pos x="83" y="0"/>
                </a:cxn>
                <a:cxn ang="0">
                  <a:pos x="99" y="17"/>
                </a:cxn>
                <a:cxn ang="0">
                  <a:pos x="17" y="50"/>
                </a:cxn>
                <a:cxn ang="0">
                  <a:pos x="0" y="17"/>
                </a:cxn>
                <a:cxn ang="0">
                  <a:pos x="83" y="0"/>
                </a:cxn>
              </a:cxnLst>
              <a:rect l="0" t="0" r="r" b="b"/>
              <a:pathLst>
                <a:path w="99" h="50">
                  <a:moveTo>
                    <a:pt x="83" y="0"/>
                  </a:moveTo>
                  <a:lnTo>
                    <a:pt x="99" y="17"/>
                  </a:lnTo>
                  <a:lnTo>
                    <a:pt x="17" y="50"/>
                  </a:lnTo>
                  <a:lnTo>
                    <a:pt x="0" y="17"/>
                  </a:lnTo>
                  <a:lnTo>
                    <a:pt x="83"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637" name="Freeform 565"/>
            <p:cNvSpPr>
              <a:spLocks/>
            </p:cNvSpPr>
            <p:nvPr/>
          </p:nvSpPr>
          <p:spPr bwMode="auto">
            <a:xfrm>
              <a:off x="4470" y="10082"/>
              <a:ext cx="16" cy="1"/>
            </a:xfrm>
            <a:custGeom>
              <a:avLst/>
              <a:gdLst/>
              <a:ahLst/>
              <a:cxnLst>
                <a:cxn ang="0">
                  <a:pos x="1" y="0"/>
                </a:cxn>
                <a:cxn ang="0">
                  <a:pos x="0" y="0"/>
                </a:cxn>
                <a:cxn ang="0">
                  <a:pos x="0" y="0"/>
                </a:cxn>
              </a:cxnLst>
              <a:rect l="0" t="0" r="r" b="b"/>
              <a:pathLst>
                <a:path w="1">
                  <a:moveTo>
                    <a:pt x="1" y="0"/>
                  </a:moveTo>
                  <a:lnTo>
                    <a:pt x="0" y="0"/>
                  </a:lnTo>
                  <a:lnTo>
                    <a:pt x="0" y="0"/>
                  </a:lnTo>
                </a:path>
              </a:pathLst>
            </a:custGeom>
            <a:noFill/>
            <a:ln w="10795">
              <a:solidFill>
                <a:srgbClr val="000000"/>
              </a:solidFill>
              <a:prstDash val="solid"/>
              <a:round/>
              <a:headEnd/>
              <a:tailEnd/>
            </a:ln>
          </p:spPr>
          <p:txBody>
            <a:bodyPr/>
            <a:lstStyle/>
            <a:p>
              <a:endParaRPr lang="ru-RU"/>
            </a:p>
          </p:txBody>
        </p:sp>
        <p:sp>
          <p:nvSpPr>
            <p:cNvPr id="643638" name="Line 566"/>
            <p:cNvSpPr>
              <a:spLocks noChangeShapeType="1"/>
            </p:cNvSpPr>
            <p:nvPr/>
          </p:nvSpPr>
          <p:spPr bwMode="auto">
            <a:xfrm flipV="1">
              <a:off x="4387" y="10082"/>
              <a:ext cx="83" cy="17"/>
            </a:xfrm>
            <a:prstGeom prst="line">
              <a:avLst/>
            </a:prstGeom>
            <a:noFill/>
            <a:ln w="10795">
              <a:solidFill>
                <a:srgbClr val="000000"/>
              </a:solidFill>
              <a:round/>
              <a:headEnd/>
              <a:tailEnd/>
            </a:ln>
          </p:spPr>
          <p:txBody>
            <a:bodyPr/>
            <a:lstStyle/>
            <a:p>
              <a:endParaRPr lang="ru-RU"/>
            </a:p>
          </p:txBody>
        </p:sp>
        <p:sp>
          <p:nvSpPr>
            <p:cNvPr id="643639" name="Freeform 567"/>
            <p:cNvSpPr>
              <a:spLocks/>
            </p:cNvSpPr>
            <p:nvPr/>
          </p:nvSpPr>
          <p:spPr bwMode="auto">
            <a:xfrm>
              <a:off x="4470" y="10082"/>
              <a:ext cx="16" cy="1"/>
            </a:xfrm>
            <a:custGeom>
              <a:avLst/>
              <a:gdLst/>
              <a:ahLst/>
              <a:cxnLst>
                <a:cxn ang="0">
                  <a:pos x="1" y="0"/>
                </a:cxn>
                <a:cxn ang="0">
                  <a:pos x="0" y="0"/>
                </a:cxn>
                <a:cxn ang="0">
                  <a:pos x="0" y="0"/>
                </a:cxn>
              </a:cxnLst>
              <a:rect l="0" t="0" r="r" b="b"/>
              <a:pathLst>
                <a:path w="1">
                  <a:moveTo>
                    <a:pt x="1" y="0"/>
                  </a:moveTo>
                  <a:lnTo>
                    <a:pt x="0" y="0"/>
                  </a:lnTo>
                  <a:lnTo>
                    <a:pt x="0" y="0"/>
                  </a:lnTo>
                </a:path>
              </a:pathLst>
            </a:custGeom>
            <a:noFill/>
            <a:ln w="10795">
              <a:solidFill>
                <a:srgbClr val="000000"/>
              </a:solidFill>
              <a:prstDash val="solid"/>
              <a:round/>
              <a:headEnd/>
              <a:tailEnd/>
            </a:ln>
          </p:spPr>
          <p:txBody>
            <a:bodyPr/>
            <a:lstStyle/>
            <a:p>
              <a:endParaRPr lang="ru-RU"/>
            </a:p>
          </p:txBody>
        </p:sp>
        <p:sp>
          <p:nvSpPr>
            <p:cNvPr id="643640" name="Freeform 568"/>
            <p:cNvSpPr>
              <a:spLocks/>
            </p:cNvSpPr>
            <p:nvPr/>
          </p:nvSpPr>
          <p:spPr bwMode="auto">
            <a:xfrm>
              <a:off x="4387" y="10099"/>
              <a:ext cx="99" cy="33"/>
            </a:xfrm>
            <a:custGeom>
              <a:avLst/>
              <a:gdLst/>
              <a:ahLst/>
              <a:cxnLst>
                <a:cxn ang="0">
                  <a:pos x="6" y="0"/>
                </a:cxn>
                <a:cxn ang="0">
                  <a:pos x="1" y="2"/>
                </a:cxn>
                <a:cxn ang="0">
                  <a:pos x="0" y="0"/>
                </a:cxn>
              </a:cxnLst>
              <a:rect l="0" t="0" r="r" b="b"/>
              <a:pathLst>
                <a:path w="6" h="2">
                  <a:moveTo>
                    <a:pt x="6" y="0"/>
                  </a:moveTo>
                  <a:lnTo>
                    <a:pt x="1" y="2"/>
                  </a:lnTo>
                  <a:lnTo>
                    <a:pt x="0" y="0"/>
                  </a:lnTo>
                </a:path>
              </a:pathLst>
            </a:custGeom>
            <a:noFill/>
            <a:ln w="10795">
              <a:solidFill>
                <a:srgbClr val="000000"/>
              </a:solidFill>
              <a:prstDash val="solid"/>
              <a:round/>
              <a:headEnd/>
              <a:tailEnd/>
            </a:ln>
          </p:spPr>
          <p:txBody>
            <a:bodyPr/>
            <a:lstStyle/>
            <a:p>
              <a:endParaRPr lang="ru-RU"/>
            </a:p>
          </p:txBody>
        </p:sp>
        <p:sp>
          <p:nvSpPr>
            <p:cNvPr id="643641" name="Line 569"/>
            <p:cNvSpPr>
              <a:spLocks noChangeShapeType="1"/>
            </p:cNvSpPr>
            <p:nvPr/>
          </p:nvSpPr>
          <p:spPr bwMode="auto">
            <a:xfrm flipH="1">
              <a:off x="2353" y="6813"/>
              <a:ext cx="281" cy="82"/>
            </a:xfrm>
            <a:prstGeom prst="line">
              <a:avLst/>
            </a:prstGeom>
            <a:noFill/>
            <a:ln w="10795">
              <a:solidFill>
                <a:srgbClr val="000000"/>
              </a:solidFill>
              <a:round/>
              <a:headEnd/>
              <a:tailEnd/>
            </a:ln>
          </p:spPr>
          <p:txBody>
            <a:bodyPr/>
            <a:lstStyle/>
            <a:p>
              <a:endParaRPr lang="ru-RU"/>
            </a:p>
          </p:txBody>
        </p:sp>
        <p:sp>
          <p:nvSpPr>
            <p:cNvPr id="643642" name="Freeform 570"/>
            <p:cNvSpPr>
              <a:spLocks/>
            </p:cNvSpPr>
            <p:nvPr/>
          </p:nvSpPr>
          <p:spPr bwMode="auto">
            <a:xfrm>
              <a:off x="2353" y="6796"/>
              <a:ext cx="281" cy="83"/>
            </a:xfrm>
            <a:custGeom>
              <a:avLst/>
              <a:gdLst/>
              <a:ahLst/>
              <a:cxnLst>
                <a:cxn ang="0">
                  <a:pos x="0" y="5"/>
                </a:cxn>
                <a:cxn ang="0">
                  <a:pos x="16" y="0"/>
                </a:cxn>
                <a:cxn ang="0">
                  <a:pos x="17" y="1"/>
                </a:cxn>
              </a:cxnLst>
              <a:rect l="0" t="0" r="r" b="b"/>
              <a:pathLst>
                <a:path w="17" h="5">
                  <a:moveTo>
                    <a:pt x="0" y="5"/>
                  </a:moveTo>
                  <a:lnTo>
                    <a:pt x="16" y="0"/>
                  </a:lnTo>
                  <a:lnTo>
                    <a:pt x="17" y="1"/>
                  </a:lnTo>
                </a:path>
              </a:pathLst>
            </a:custGeom>
            <a:solidFill>
              <a:srgbClr val="33CCCC"/>
            </a:solidFill>
            <a:ln w="10795">
              <a:solidFill>
                <a:srgbClr val="000000"/>
              </a:solidFill>
              <a:prstDash val="solid"/>
              <a:round/>
              <a:headEnd/>
              <a:tailEnd/>
            </a:ln>
          </p:spPr>
          <p:txBody>
            <a:bodyPr/>
            <a:lstStyle/>
            <a:p>
              <a:endParaRPr lang="ru-RU"/>
            </a:p>
          </p:txBody>
        </p:sp>
        <p:sp>
          <p:nvSpPr>
            <p:cNvPr id="643643" name="Oval 571"/>
            <p:cNvSpPr>
              <a:spLocks noChangeArrowheads="1"/>
            </p:cNvSpPr>
            <p:nvPr/>
          </p:nvSpPr>
          <p:spPr bwMode="auto">
            <a:xfrm>
              <a:off x="3362" y="6450"/>
              <a:ext cx="149" cy="148"/>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644" name="Oval 572"/>
            <p:cNvSpPr>
              <a:spLocks noChangeArrowheads="1"/>
            </p:cNvSpPr>
            <p:nvPr/>
          </p:nvSpPr>
          <p:spPr bwMode="auto">
            <a:xfrm>
              <a:off x="3362" y="6450"/>
              <a:ext cx="149" cy="148"/>
            </a:xfrm>
            <a:prstGeom prst="ellipse">
              <a:avLst/>
            </a:prstGeom>
            <a:solidFill>
              <a:srgbClr val="0000FF"/>
            </a:solidFill>
            <a:ln w="10795">
              <a:solidFill>
                <a:srgbClr val="000000"/>
              </a:solidFill>
              <a:round/>
              <a:headEnd/>
              <a:tailEnd/>
            </a:ln>
          </p:spPr>
          <p:txBody>
            <a:bodyPr/>
            <a:lstStyle/>
            <a:p>
              <a:endParaRPr lang="ru-RU"/>
            </a:p>
          </p:txBody>
        </p:sp>
        <p:sp>
          <p:nvSpPr>
            <p:cNvPr id="643645" name="Freeform 573"/>
            <p:cNvSpPr>
              <a:spLocks/>
            </p:cNvSpPr>
            <p:nvPr/>
          </p:nvSpPr>
          <p:spPr bwMode="auto">
            <a:xfrm>
              <a:off x="3378" y="6549"/>
              <a:ext cx="66" cy="49"/>
            </a:xfrm>
            <a:custGeom>
              <a:avLst/>
              <a:gdLst/>
              <a:ahLst/>
              <a:cxnLst>
                <a:cxn ang="0">
                  <a:pos x="50" y="0"/>
                </a:cxn>
                <a:cxn ang="0">
                  <a:pos x="66" y="16"/>
                </a:cxn>
                <a:cxn ang="0">
                  <a:pos x="17" y="49"/>
                </a:cxn>
                <a:cxn ang="0">
                  <a:pos x="0" y="16"/>
                </a:cxn>
                <a:cxn ang="0">
                  <a:pos x="50" y="0"/>
                </a:cxn>
              </a:cxnLst>
              <a:rect l="0" t="0" r="r" b="b"/>
              <a:pathLst>
                <a:path w="66" h="49">
                  <a:moveTo>
                    <a:pt x="50" y="0"/>
                  </a:moveTo>
                  <a:lnTo>
                    <a:pt x="66" y="16"/>
                  </a:lnTo>
                  <a:lnTo>
                    <a:pt x="17" y="49"/>
                  </a:lnTo>
                  <a:lnTo>
                    <a:pt x="0" y="16"/>
                  </a:lnTo>
                  <a:lnTo>
                    <a:pt x="50"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646" name="Freeform 574"/>
            <p:cNvSpPr>
              <a:spLocks/>
            </p:cNvSpPr>
            <p:nvPr/>
          </p:nvSpPr>
          <p:spPr bwMode="auto">
            <a:xfrm>
              <a:off x="3428" y="6549"/>
              <a:ext cx="16" cy="1"/>
            </a:xfrm>
            <a:custGeom>
              <a:avLst/>
              <a:gdLst/>
              <a:ahLst/>
              <a:cxnLst>
                <a:cxn ang="0">
                  <a:pos x="1" y="0"/>
                </a:cxn>
                <a:cxn ang="0">
                  <a:pos x="0" y="0"/>
                </a:cxn>
                <a:cxn ang="0">
                  <a:pos x="0" y="0"/>
                </a:cxn>
              </a:cxnLst>
              <a:rect l="0" t="0" r="r" b="b"/>
              <a:pathLst>
                <a:path w="1">
                  <a:moveTo>
                    <a:pt x="1" y="0"/>
                  </a:moveTo>
                  <a:lnTo>
                    <a:pt x="0" y="0"/>
                  </a:lnTo>
                  <a:lnTo>
                    <a:pt x="0" y="0"/>
                  </a:lnTo>
                </a:path>
              </a:pathLst>
            </a:custGeom>
            <a:noFill/>
            <a:ln w="10795">
              <a:solidFill>
                <a:srgbClr val="000000"/>
              </a:solidFill>
              <a:prstDash val="solid"/>
              <a:round/>
              <a:headEnd/>
              <a:tailEnd/>
            </a:ln>
          </p:spPr>
          <p:txBody>
            <a:bodyPr/>
            <a:lstStyle/>
            <a:p>
              <a:endParaRPr lang="ru-RU"/>
            </a:p>
          </p:txBody>
        </p:sp>
        <p:sp>
          <p:nvSpPr>
            <p:cNvPr id="643647" name="Line 575"/>
            <p:cNvSpPr>
              <a:spLocks noChangeShapeType="1"/>
            </p:cNvSpPr>
            <p:nvPr/>
          </p:nvSpPr>
          <p:spPr bwMode="auto">
            <a:xfrm flipV="1">
              <a:off x="3378" y="6549"/>
              <a:ext cx="50" cy="16"/>
            </a:xfrm>
            <a:prstGeom prst="line">
              <a:avLst/>
            </a:prstGeom>
            <a:noFill/>
            <a:ln w="10795">
              <a:solidFill>
                <a:srgbClr val="000000"/>
              </a:solidFill>
              <a:round/>
              <a:headEnd/>
              <a:tailEnd/>
            </a:ln>
          </p:spPr>
          <p:txBody>
            <a:bodyPr/>
            <a:lstStyle/>
            <a:p>
              <a:endParaRPr lang="ru-RU"/>
            </a:p>
          </p:txBody>
        </p:sp>
        <p:sp>
          <p:nvSpPr>
            <p:cNvPr id="643648" name="Freeform 576"/>
            <p:cNvSpPr>
              <a:spLocks/>
            </p:cNvSpPr>
            <p:nvPr/>
          </p:nvSpPr>
          <p:spPr bwMode="auto">
            <a:xfrm>
              <a:off x="3428" y="6549"/>
              <a:ext cx="16" cy="1"/>
            </a:xfrm>
            <a:custGeom>
              <a:avLst/>
              <a:gdLst/>
              <a:ahLst/>
              <a:cxnLst>
                <a:cxn ang="0">
                  <a:pos x="1" y="0"/>
                </a:cxn>
                <a:cxn ang="0">
                  <a:pos x="0" y="0"/>
                </a:cxn>
                <a:cxn ang="0">
                  <a:pos x="0" y="0"/>
                </a:cxn>
              </a:cxnLst>
              <a:rect l="0" t="0" r="r" b="b"/>
              <a:pathLst>
                <a:path w="1">
                  <a:moveTo>
                    <a:pt x="1" y="0"/>
                  </a:moveTo>
                  <a:lnTo>
                    <a:pt x="0" y="0"/>
                  </a:lnTo>
                  <a:lnTo>
                    <a:pt x="0" y="0"/>
                  </a:lnTo>
                </a:path>
              </a:pathLst>
            </a:custGeom>
            <a:noFill/>
            <a:ln w="10795">
              <a:solidFill>
                <a:srgbClr val="000000"/>
              </a:solidFill>
              <a:prstDash val="solid"/>
              <a:round/>
              <a:headEnd/>
              <a:tailEnd/>
            </a:ln>
          </p:spPr>
          <p:txBody>
            <a:bodyPr/>
            <a:lstStyle/>
            <a:p>
              <a:endParaRPr lang="ru-RU"/>
            </a:p>
          </p:txBody>
        </p:sp>
        <p:sp>
          <p:nvSpPr>
            <p:cNvPr id="643649" name="Freeform 577"/>
            <p:cNvSpPr>
              <a:spLocks/>
            </p:cNvSpPr>
            <p:nvPr/>
          </p:nvSpPr>
          <p:spPr bwMode="auto">
            <a:xfrm>
              <a:off x="3378" y="6565"/>
              <a:ext cx="66" cy="33"/>
            </a:xfrm>
            <a:custGeom>
              <a:avLst/>
              <a:gdLst/>
              <a:ahLst/>
              <a:cxnLst>
                <a:cxn ang="0">
                  <a:pos x="4" y="0"/>
                </a:cxn>
                <a:cxn ang="0">
                  <a:pos x="1" y="2"/>
                </a:cxn>
                <a:cxn ang="0">
                  <a:pos x="0" y="0"/>
                </a:cxn>
              </a:cxnLst>
              <a:rect l="0" t="0" r="r" b="b"/>
              <a:pathLst>
                <a:path w="4" h="2">
                  <a:moveTo>
                    <a:pt x="4" y="0"/>
                  </a:moveTo>
                  <a:lnTo>
                    <a:pt x="1" y="2"/>
                  </a:lnTo>
                  <a:lnTo>
                    <a:pt x="0" y="0"/>
                  </a:lnTo>
                </a:path>
              </a:pathLst>
            </a:custGeom>
            <a:noFill/>
            <a:ln w="10795">
              <a:solidFill>
                <a:srgbClr val="000000"/>
              </a:solidFill>
              <a:prstDash val="solid"/>
              <a:round/>
              <a:headEnd/>
              <a:tailEnd/>
            </a:ln>
          </p:spPr>
          <p:txBody>
            <a:bodyPr/>
            <a:lstStyle/>
            <a:p>
              <a:endParaRPr lang="ru-RU"/>
            </a:p>
          </p:txBody>
        </p:sp>
        <p:sp>
          <p:nvSpPr>
            <p:cNvPr id="643650" name="Oval 578"/>
            <p:cNvSpPr>
              <a:spLocks noChangeArrowheads="1"/>
            </p:cNvSpPr>
            <p:nvPr/>
          </p:nvSpPr>
          <p:spPr bwMode="auto">
            <a:xfrm>
              <a:off x="8125" y="7242"/>
              <a:ext cx="82"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651" name="Oval 579"/>
            <p:cNvSpPr>
              <a:spLocks noChangeArrowheads="1"/>
            </p:cNvSpPr>
            <p:nvPr/>
          </p:nvSpPr>
          <p:spPr bwMode="auto">
            <a:xfrm>
              <a:off x="8125" y="7242"/>
              <a:ext cx="82" cy="83"/>
            </a:xfrm>
            <a:prstGeom prst="ellipse">
              <a:avLst/>
            </a:prstGeom>
            <a:solidFill>
              <a:srgbClr val="FF0000"/>
            </a:solidFill>
            <a:ln w="10795">
              <a:solidFill>
                <a:srgbClr val="000000"/>
              </a:solidFill>
              <a:round/>
              <a:headEnd/>
              <a:tailEnd/>
            </a:ln>
          </p:spPr>
          <p:txBody>
            <a:bodyPr/>
            <a:lstStyle/>
            <a:p>
              <a:endParaRPr lang="ru-RU"/>
            </a:p>
          </p:txBody>
        </p:sp>
        <p:sp>
          <p:nvSpPr>
            <p:cNvPr id="643652" name="Line 580"/>
            <p:cNvSpPr>
              <a:spLocks noChangeShapeType="1"/>
            </p:cNvSpPr>
            <p:nvPr/>
          </p:nvSpPr>
          <p:spPr bwMode="auto">
            <a:xfrm flipV="1">
              <a:off x="7943" y="7308"/>
              <a:ext cx="182" cy="83"/>
            </a:xfrm>
            <a:prstGeom prst="line">
              <a:avLst/>
            </a:prstGeom>
            <a:noFill/>
            <a:ln w="10795">
              <a:solidFill>
                <a:srgbClr val="000000"/>
              </a:solidFill>
              <a:round/>
              <a:headEnd/>
              <a:tailEnd/>
            </a:ln>
          </p:spPr>
          <p:txBody>
            <a:bodyPr/>
            <a:lstStyle/>
            <a:p>
              <a:endParaRPr lang="ru-RU"/>
            </a:p>
          </p:txBody>
        </p:sp>
        <p:sp>
          <p:nvSpPr>
            <p:cNvPr id="643653" name="Freeform 581"/>
            <p:cNvSpPr>
              <a:spLocks/>
            </p:cNvSpPr>
            <p:nvPr/>
          </p:nvSpPr>
          <p:spPr bwMode="auto">
            <a:xfrm>
              <a:off x="7943" y="7325"/>
              <a:ext cx="198" cy="82"/>
            </a:xfrm>
            <a:custGeom>
              <a:avLst/>
              <a:gdLst/>
              <a:ahLst/>
              <a:cxnLst>
                <a:cxn ang="0">
                  <a:pos x="12" y="0"/>
                </a:cxn>
                <a:cxn ang="0">
                  <a:pos x="1" y="5"/>
                </a:cxn>
                <a:cxn ang="0">
                  <a:pos x="0" y="4"/>
                </a:cxn>
              </a:cxnLst>
              <a:rect l="0" t="0" r="r" b="b"/>
              <a:pathLst>
                <a:path w="12" h="5">
                  <a:moveTo>
                    <a:pt x="12" y="0"/>
                  </a:moveTo>
                  <a:lnTo>
                    <a:pt x="1" y="5"/>
                  </a:lnTo>
                  <a:lnTo>
                    <a:pt x="0" y="4"/>
                  </a:lnTo>
                </a:path>
              </a:pathLst>
            </a:custGeom>
            <a:solidFill>
              <a:srgbClr val="33CCCC"/>
            </a:solidFill>
            <a:ln w="10795">
              <a:solidFill>
                <a:srgbClr val="000000"/>
              </a:solidFill>
              <a:prstDash val="solid"/>
              <a:round/>
              <a:headEnd/>
              <a:tailEnd/>
            </a:ln>
          </p:spPr>
          <p:txBody>
            <a:bodyPr/>
            <a:lstStyle/>
            <a:p>
              <a:endParaRPr lang="ru-RU"/>
            </a:p>
          </p:txBody>
        </p:sp>
        <p:sp>
          <p:nvSpPr>
            <p:cNvPr id="643654" name="Oval 582"/>
            <p:cNvSpPr>
              <a:spLocks noChangeArrowheads="1"/>
            </p:cNvSpPr>
            <p:nvPr/>
          </p:nvSpPr>
          <p:spPr bwMode="auto">
            <a:xfrm>
              <a:off x="8522" y="6301"/>
              <a:ext cx="182" cy="182"/>
            </a:xfrm>
            <a:prstGeom prst="ellipse">
              <a:avLst/>
            </a:prstGeom>
            <a:solidFill>
              <a:srgbClr val="33CCCC"/>
            </a:solidFill>
            <a:ln w="9525">
              <a:noFill/>
              <a:round/>
              <a:headEnd/>
              <a:tailEnd/>
            </a:ln>
          </p:spPr>
          <p:txBody>
            <a:bodyPr/>
            <a:lstStyle/>
            <a:p>
              <a:endParaRPr lang="ru-RU"/>
            </a:p>
          </p:txBody>
        </p:sp>
        <p:sp>
          <p:nvSpPr>
            <p:cNvPr id="643655" name="Oval 583"/>
            <p:cNvSpPr>
              <a:spLocks noChangeArrowheads="1"/>
            </p:cNvSpPr>
            <p:nvPr/>
          </p:nvSpPr>
          <p:spPr bwMode="auto">
            <a:xfrm>
              <a:off x="8522" y="6301"/>
              <a:ext cx="182" cy="182"/>
            </a:xfrm>
            <a:prstGeom prst="ellipse">
              <a:avLst/>
            </a:prstGeom>
            <a:noFill/>
            <a:ln w="10795">
              <a:solidFill>
                <a:srgbClr val="000000"/>
              </a:solidFill>
              <a:round/>
              <a:headEnd/>
              <a:tailEnd/>
            </a:ln>
          </p:spPr>
          <p:txBody>
            <a:bodyPr/>
            <a:lstStyle/>
            <a:p>
              <a:endParaRPr lang="ru-RU"/>
            </a:p>
          </p:txBody>
        </p:sp>
        <p:sp>
          <p:nvSpPr>
            <p:cNvPr id="643656" name="Line 584"/>
            <p:cNvSpPr>
              <a:spLocks noChangeShapeType="1"/>
            </p:cNvSpPr>
            <p:nvPr/>
          </p:nvSpPr>
          <p:spPr bwMode="auto">
            <a:xfrm flipV="1">
              <a:off x="8555" y="6433"/>
              <a:ext cx="33" cy="99"/>
            </a:xfrm>
            <a:prstGeom prst="line">
              <a:avLst/>
            </a:prstGeom>
            <a:noFill/>
            <a:ln w="10795">
              <a:solidFill>
                <a:srgbClr val="000000"/>
              </a:solidFill>
              <a:round/>
              <a:headEnd/>
              <a:tailEnd/>
            </a:ln>
          </p:spPr>
          <p:txBody>
            <a:bodyPr/>
            <a:lstStyle/>
            <a:p>
              <a:endParaRPr lang="ru-RU"/>
            </a:p>
          </p:txBody>
        </p:sp>
        <p:sp>
          <p:nvSpPr>
            <p:cNvPr id="643657" name="Freeform 585"/>
            <p:cNvSpPr>
              <a:spLocks/>
            </p:cNvSpPr>
            <p:nvPr/>
          </p:nvSpPr>
          <p:spPr bwMode="auto">
            <a:xfrm>
              <a:off x="8555" y="6433"/>
              <a:ext cx="49" cy="99"/>
            </a:xfrm>
            <a:custGeom>
              <a:avLst/>
              <a:gdLst/>
              <a:ahLst/>
              <a:cxnLst>
                <a:cxn ang="0">
                  <a:pos x="3" y="0"/>
                </a:cxn>
                <a:cxn ang="0">
                  <a:pos x="1" y="6"/>
                </a:cxn>
                <a:cxn ang="0">
                  <a:pos x="0" y="6"/>
                </a:cxn>
              </a:cxnLst>
              <a:rect l="0" t="0" r="r" b="b"/>
              <a:pathLst>
                <a:path w="3" h="6">
                  <a:moveTo>
                    <a:pt x="3" y="0"/>
                  </a:moveTo>
                  <a:lnTo>
                    <a:pt x="1" y="6"/>
                  </a:lnTo>
                  <a:lnTo>
                    <a:pt x="0" y="6"/>
                  </a:lnTo>
                </a:path>
              </a:pathLst>
            </a:custGeom>
            <a:noFill/>
            <a:ln w="10795">
              <a:solidFill>
                <a:srgbClr val="000000"/>
              </a:solidFill>
              <a:prstDash val="solid"/>
              <a:round/>
              <a:headEnd/>
              <a:tailEnd/>
            </a:ln>
          </p:spPr>
          <p:txBody>
            <a:bodyPr/>
            <a:lstStyle/>
            <a:p>
              <a:endParaRPr lang="ru-RU"/>
            </a:p>
          </p:txBody>
        </p:sp>
        <p:sp>
          <p:nvSpPr>
            <p:cNvPr id="643658" name="Oval 586"/>
            <p:cNvSpPr>
              <a:spLocks noChangeArrowheads="1"/>
            </p:cNvSpPr>
            <p:nvPr/>
          </p:nvSpPr>
          <p:spPr bwMode="auto">
            <a:xfrm>
              <a:off x="3643" y="9719"/>
              <a:ext cx="83" cy="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659" name="Oval 587"/>
            <p:cNvSpPr>
              <a:spLocks noChangeArrowheads="1"/>
            </p:cNvSpPr>
            <p:nvPr/>
          </p:nvSpPr>
          <p:spPr bwMode="auto">
            <a:xfrm>
              <a:off x="3643" y="9719"/>
              <a:ext cx="83" cy="82"/>
            </a:xfrm>
            <a:prstGeom prst="ellipse">
              <a:avLst/>
            </a:prstGeom>
            <a:solidFill>
              <a:srgbClr val="FF0000"/>
            </a:solidFill>
            <a:ln w="10795">
              <a:solidFill>
                <a:srgbClr val="000000"/>
              </a:solidFill>
              <a:round/>
              <a:headEnd/>
              <a:tailEnd/>
            </a:ln>
          </p:spPr>
          <p:txBody>
            <a:bodyPr/>
            <a:lstStyle/>
            <a:p>
              <a:endParaRPr lang="ru-RU"/>
            </a:p>
          </p:txBody>
        </p:sp>
        <p:sp>
          <p:nvSpPr>
            <p:cNvPr id="643660" name="Line 588"/>
            <p:cNvSpPr>
              <a:spLocks noChangeShapeType="1"/>
            </p:cNvSpPr>
            <p:nvPr/>
          </p:nvSpPr>
          <p:spPr bwMode="auto">
            <a:xfrm flipV="1">
              <a:off x="3626" y="9768"/>
              <a:ext cx="50" cy="33"/>
            </a:xfrm>
            <a:prstGeom prst="line">
              <a:avLst/>
            </a:prstGeom>
            <a:noFill/>
            <a:ln w="10795">
              <a:solidFill>
                <a:srgbClr val="000000"/>
              </a:solidFill>
              <a:round/>
              <a:headEnd/>
              <a:tailEnd/>
            </a:ln>
          </p:spPr>
          <p:txBody>
            <a:bodyPr/>
            <a:lstStyle/>
            <a:p>
              <a:endParaRPr lang="ru-RU"/>
            </a:p>
          </p:txBody>
        </p:sp>
        <p:sp>
          <p:nvSpPr>
            <p:cNvPr id="643661" name="Freeform 589"/>
            <p:cNvSpPr>
              <a:spLocks/>
            </p:cNvSpPr>
            <p:nvPr/>
          </p:nvSpPr>
          <p:spPr bwMode="auto">
            <a:xfrm>
              <a:off x="3626" y="9785"/>
              <a:ext cx="50" cy="33"/>
            </a:xfrm>
            <a:custGeom>
              <a:avLst/>
              <a:gdLst/>
              <a:ahLst/>
              <a:cxnLst>
                <a:cxn ang="0">
                  <a:pos x="3" y="0"/>
                </a:cxn>
                <a:cxn ang="0">
                  <a:pos x="1" y="2"/>
                </a:cxn>
                <a:cxn ang="0">
                  <a:pos x="0" y="1"/>
                </a:cxn>
              </a:cxnLst>
              <a:rect l="0" t="0" r="r" b="b"/>
              <a:pathLst>
                <a:path w="3" h="2">
                  <a:moveTo>
                    <a:pt x="3" y="0"/>
                  </a:moveTo>
                  <a:lnTo>
                    <a:pt x="1" y="2"/>
                  </a:lnTo>
                  <a:lnTo>
                    <a:pt x="0" y="1"/>
                  </a:lnTo>
                </a:path>
              </a:pathLst>
            </a:custGeom>
            <a:noFill/>
            <a:ln w="10795">
              <a:solidFill>
                <a:srgbClr val="000000"/>
              </a:solidFill>
              <a:prstDash val="solid"/>
              <a:round/>
              <a:headEnd/>
              <a:tailEnd/>
            </a:ln>
          </p:spPr>
          <p:txBody>
            <a:bodyPr/>
            <a:lstStyle/>
            <a:p>
              <a:endParaRPr lang="ru-RU"/>
            </a:p>
          </p:txBody>
        </p:sp>
        <p:sp>
          <p:nvSpPr>
            <p:cNvPr id="643662" name="Oval 590"/>
            <p:cNvSpPr>
              <a:spLocks noChangeArrowheads="1"/>
            </p:cNvSpPr>
            <p:nvPr/>
          </p:nvSpPr>
          <p:spPr bwMode="auto">
            <a:xfrm>
              <a:off x="7182" y="7870"/>
              <a:ext cx="182" cy="181"/>
            </a:xfrm>
            <a:prstGeom prst="ellipse">
              <a:avLst/>
            </a:prstGeom>
            <a:solidFill>
              <a:srgbClr val="33CCCC"/>
            </a:solidFill>
            <a:ln w="9525">
              <a:noFill/>
              <a:round/>
              <a:headEnd/>
              <a:tailEnd/>
            </a:ln>
          </p:spPr>
          <p:txBody>
            <a:bodyPr/>
            <a:lstStyle/>
            <a:p>
              <a:endParaRPr lang="ru-RU"/>
            </a:p>
          </p:txBody>
        </p:sp>
        <p:sp>
          <p:nvSpPr>
            <p:cNvPr id="643663" name="Oval 591"/>
            <p:cNvSpPr>
              <a:spLocks noChangeArrowheads="1"/>
            </p:cNvSpPr>
            <p:nvPr/>
          </p:nvSpPr>
          <p:spPr bwMode="auto">
            <a:xfrm>
              <a:off x="7182" y="7870"/>
              <a:ext cx="182" cy="181"/>
            </a:xfrm>
            <a:prstGeom prst="ellipse">
              <a:avLst/>
            </a:prstGeom>
            <a:noFill/>
            <a:ln w="10795">
              <a:solidFill>
                <a:srgbClr val="000000"/>
              </a:solidFill>
              <a:round/>
              <a:headEnd/>
              <a:tailEnd/>
            </a:ln>
          </p:spPr>
          <p:txBody>
            <a:bodyPr/>
            <a:lstStyle/>
            <a:p>
              <a:endParaRPr lang="ru-RU"/>
            </a:p>
          </p:txBody>
        </p:sp>
        <p:sp>
          <p:nvSpPr>
            <p:cNvPr id="643664" name="Line 592"/>
            <p:cNvSpPr>
              <a:spLocks noChangeShapeType="1"/>
            </p:cNvSpPr>
            <p:nvPr/>
          </p:nvSpPr>
          <p:spPr bwMode="auto">
            <a:xfrm>
              <a:off x="7132" y="7820"/>
              <a:ext cx="116" cy="99"/>
            </a:xfrm>
            <a:prstGeom prst="line">
              <a:avLst/>
            </a:prstGeom>
            <a:noFill/>
            <a:ln w="10795">
              <a:solidFill>
                <a:srgbClr val="000000"/>
              </a:solidFill>
              <a:round/>
              <a:headEnd/>
              <a:tailEnd/>
            </a:ln>
          </p:spPr>
          <p:txBody>
            <a:bodyPr/>
            <a:lstStyle/>
            <a:p>
              <a:endParaRPr lang="ru-RU"/>
            </a:p>
          </p:txBody>
        </p:sp>
        <p:sp>
          <p:nvSpPr>
            <p:cNvPr id="643665" name="Freeform 593"/>
            <p:cNvSpPr>
              <a:spLocks/>
            </p:cNvSpPr>
            <p:nvPr/>
          </p:nvSpPr>
          <p:spPr bwMode="auto">
            <a:xfrm>
              <a:off x="7116" y="7820"/>
              <a:ext cx="116" cy="116"/>
            </a:xfrm>
            <a:custGeom>
              <a:avLst/>
              <a:gdLst/>
              <a:ahLst/>
              <a:cxnLst>
                <a:cxn ang="0">
                  <a:pos x="7" y="7"/>
                </a:cxn>
                <a:cxn ang="0">
                  <a:pos x="0" y="1"/>
                </a:cxn>
                <a:cxn ang="0">
                  <a:pos x="1" y="0"/>
                </a:cxn>
              </a:cxnLst>
              <a:rect l="0" t="0" r="r" b="b"/>
              <a:pathLst>
                <a:path w="7" h="7">
                  <a:moveTo>
                    <a:pt x="7" y="7"/>
                  </a:moveTo>
                  <a:lnTo>
                    <a:pt x="0" y="1"/>
                  </a:lnTo>
                  <a:lnTo>
                    <a:pt x="1" y="0"/>
                  </a:lnTo>
                </a:path>
              </a:pathLst>
            </a:custGeom>
            <a:noFill/>
            <a:ln w="10795">
              <a:solidFill>
                <a:srgbClr val="000000"/>
              </a:solidFill>
              <a:prstDash val="solid"/>
              <a:round/>
              <a:headEnd/>
              <a:tailEnd/>
            </a:ln>
          </p:spPr>
          <p:txBody>
            <a:bodyPr/>
            <a:lstStyle/>
            <a:p>
              <a:endParaRPr lang="ru-RU"/>
            </a:p>
          </p:txBody>
        </p:sp>
        <p:sp>
          <p:nvSpPr>
            <p:cNvPr id="643666" name="Oval 594"/>
            <p:cNvSpPr>
              <a:spLocks noChangeArrowheads="1"/>
            </p:cNvSpPr>
            <p:nvPr/>
          </p:nvSpPr>
          <p:spPr bwMode="auto">
            <a:xfrm>
              <a:off x="4966" y="5921"/>
              <a:ext cx="182" cy="1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667" name="Oval 595"/>
            <p:cNvSpPr>
              <a:spLocks noChangeArrowheads="1"/>
            </p:cNvSpPr>
            <p:nvPr/>
          </p:nvSpPr>
          <p:spPr bwMode="auto">
            <a:xfrm>
              <a:off x="4966" y="5921"/>
              <a:ext cx="182" cy="182"/>
            </a:xfrm>
            <a:prstGeom prst="ellipse">
              <a:avLst/>
            </a:prstGeom>
            <a:solidFill>
              <a:srgbClr val="33CCCC"/>
            </a:solidFill>
            <a:ln w="10795">
              <a:solidFill>
                <a:srgbClr val="000000"/>
              </a:solidFill>
              <a:round/>
              <a:headEnd/>
              <a:tailEnd/>
            </a:ln>
          </p:spPr>
          <p:txBody>
            <a:bodyPr/>
            <a:lstStyle/>
            <a:p>
              <a:endParaRPr lang="ru-RU"/>
            </a:p>
          </p:txBody>
        </p:sp>
        <p:sp>
          <p:nvSpPr>
            <p:cNvPr id="643668" name="Line 596"/>
            <p:cNvSpPr>
              <a:spLocks noChangeShapeType="1"/>
            </p:cNvSpPr>
            <p:nvPr/>
          </p:nvSpPr>
          <p:spPr bwMode="auto">
            <a:xfrm flipH="1">
              <a:off x="5164" y="6020"/>
              <a:ext cx="282" cy="1"/>
            </a:xfrm>
            <a:prstGeom prst="line">
              <a:avLst/>
            </a:prstGeom>
            <a:noFill/>
            <a:ln w="10795">
              <a:solidFill>
                <a:srgbClr val="000000"/>
              </a:solidFill>
              <a:round/>
              <a:headEnd/>
              <a:tailEnd/>
            </a:ln>
          </p:spPr>
          <p:txBody>
            <a:bodyPr/>
            <a:lstStyle/>
            <a:p>
              <a:endParaRPr lang="ru-RU"/>
            </a:p>
          </p:txBody>
        </p:sp>
        <p:sp>
          <p:nvSpPr>
            <p:cNvPr id="643669" name="Freeform 597"/>
            <p:cNvSpPr>
              <a:spLocks/>
            </p:cNvSpPr>
            <p:nvPr/>
          </p:nvSpPr>
          <p:spPr bwMode="auto">
            <a:xfrm>
              <a:off x="5164" y="6004"/>
              <a:ext cx="282" cy="16"/>
            </a:xfrm>
            <a:custGeom>
              <a:avLst/>
              <a:gdLst/>
              <a:ahLst/>
              <a:cxnLst>
                <a:cxn ang="0">
                  <a:pos x="0" y="0"/>
                </a:cxn>
                <a:cxn ang="0">
                  <a:pos x="17" y="0"/>
                </a:cxn>
                <a:cxn ang="0">
                  <a:pos x="17" y="1"/>
                </a:cxn>
              </a:cxnLst>
              <a:rect l="0" t="0" r="r" b="b"/>
              <a:pathLst>
                <a:path w="17" h="1">
                  <a:moveTo>
                    <a:pt x="0" y="0"/>
                  </a:moveTo>
                  <a:lnTo>
                    <a:pt x="17" y="0"/>
                  </a:lnTo>
                  <a:lnTo>
                    <a:pt x="17" y="1"/>
                  </a:lnTo>
                </a:path>
              </a:pathLst>
            </a:custGeom>
            <a:noFill/>
            <a:ln w="10795">
              <a:solidFill>
                <a:srgbClr val="000000"/>
              </a:solidFill>
              <a:prstDash val="solid"/>
              <a:round/>
              <a:headEnd/>
              <a:tailEnd/>
            </a:ln>
          </p:spPr>
          <p:txBody>
            <a:bodyPr/>
            <a:lstStyle/>
            <a:p>
              <a:endParaRPr lang="ru-RU"/>
            </a:p>
          </p:txBody>
        </p:sp>
        <p:sp>
          <p:nvSpPr>
            <p:cNvPr id="643670" name="Line 598"/>
            <p:cNvSpPr>
              <a:spLocks noChangeShapeType="1"/>
            </p:cNvSpPr>
            <p:nvPr/>
          </p:nvSpPr>
          <p:spPr bwMode="auto">
            <a:xfrm flipV="1">
              <a:off x="4817" y="6037"/>
              <a:ext cx="182" cy="66"/>
            </a:xfrm>
            <a:prstGeom prst="line">
              <a:avLst/>
            </a:prstGeom>
            <a:noFill/>
            <a:ln w="10795">
              <a:solidFill>
                <a:srgbClr val="000000"/>
              </a:solidFill>
              <a:round/>
              <a:headEnd/>
              <a:tailEnd/>
            </a:ln>
          </p:spPr>
          <p:txBody>
            <a:bodyPr/>
            <a:lstStyle/>
            <a:p>
              <a:endParaRPr lang="ru-RU"/>
            </a:p>
          </p:txBody>
        </p:sp>
        <p:sp>
          <p:nvSpPr>
            <p:cNvPr id="643671" name="Freeform 599"/>
            <p:cNvSpPr>
              <a:spLocks/>
            </p:cNvSpPr>
            <p:nvPr/>
          </p:nvSpPr>
          <p:spPr bwMode="auto">
            <a:xfrm>
              <a:off x="4817" y="6053"/>
              <a:ext cx="182" cy="66"/>
            </a:xfrm>
            <a:custGeom>
              <a:avLst/>
              <a:gdLst/>
              <a:ahLst/>
              <a:cxnLst>
                <a:cxn ang="0">
                  <a:pos x="11" y="0"/>
                </a:cxn>
                <a:cxn ang="0">
                  <a:pos x="0" y="4"/>
                </a:cxn>
                <a:cxn ang="0">
                  <a:pos x="0" y="3"/>
                </a:cxn>
              </a:cxnLst>
              <a:rect l="0" t="0" r="r" b="b"/>
              <a:pathLst>
                <a:path w="11" h="4">
                  <a:moveTo>
                    <a:pt x="11" y="0"/>
                  </a:moveTo>
                  <a:lnTo>
                    <a:pt x="0" y="4"/>
                  </a:lnTo>
                  <a:lnTo>
                    <a:pt x="0" y="3"/>
                  </a:lnTo>
                </a:path>
              </a:pathLst>
            </a:custGeom>
            <a:noFill/>
            <a:ln w="10795">
              <a:solidFill>
                <a:srgbClr val="000000"/>
              </a:solidFill>
              <a:prstDash val="solid"/>
              <a:round/>
              <a:headEnd/>
              <a:tailEnd/>
            </a:ln>
          </p:spPr>
          <p:txBody>
            <a:bodyPr/>
            <a:lstStyle/>
            <a:p>
              <a:endParaRPr lang="ru-RU"/>
            </a:p>
          </p:txBody>
        </p:sp>
        <p:sp>
          <p:nvSpPr>
            <p:cNvPr id="643672" name="Oval 600"/>
            <p:cNvSpPr>
              <a:spLocks noChangeArrowheads="1"/>
            </p:cNvSpPr>
            <p:nvPr/>
          </p:nvSpPr>
          <p:spPr bwMode="auto">
            <a:xfrm>
              <a:off x="2617" y="6681"/>
              <a:ext cx="182" cy="181"/>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673" name="Oval 601"/>
            <p:cNvSpPr>
              <a:spLocks noChangeArrowheads="1"/>
            </p:cNvSpPr>
            <p:nvPr/>
          </p:nvSpPr>
          <p:spPr bwMode="auto">
            <a:xfrm>
              <a:off x="2617" y="6681"/>
              <a:ext cx="182" cy="181"/>
            </a:xfrm>
            <a:prstGeom prst="ellipse">
              <a:avLst/>
            </a:prstGeom>
            <a:noFill/>
            <a:ln w="10795">
              <a:solidFill>
                <a:srgbClr val="000000"/>
              </a:solidFill>
              <a:round/>
              <a:headEnd/>
              <a:tailEnd/>
            </a:ln>
          </p:spPr>
          <p:txBody>
            <a:bodyPr/>
            <a:lstStyle/>
            <a:p>
              <a:endParaRPr lang="ru-RU"/>
            </a:p>
          </p:txBody>
        </p:sp>
        <p:sp>
          <p:nvSpPr>
            <p:cNvPr id="643674" name="Line 602"/>
            <p:cNvSpPr>
              <a:spLocks noChangeShapeType="1"/>
            </p:cNvSpPr>
            <p:nvPr/>
          </p:nvSpPr>
          <p:spPr bwMode="auto">
            <a:xfrm flipH="1">
              <a:off x="2766" y="6763"/>
              <a:ext cx="116" cy="17"/>
            </a:xfrm>
            <a:prstGeom prst="line">
              <a:avLst/>
            </a:prstGeom>
            <a:noFill/>
            <a:ln w="10795">
              <a:solidFill>
                <a:srgbClr val="000000"/>
              </a:solidFill>
              <a:round/>
              <a:headEnd/>
              <a:tailEnd/>
            </a:ln>
          </p:spPr>
          <p:txBody>
            <a:bodyPr/>
            <a:lstStyle/>
            <a:p>
              <a:endParaRPr lang="ru-RU"/>
            </a:p>
          </p:txBody>
        </p:sp>
        <p:sp>
          <p:nvSpPr>
            <p:cNvPr id="643675" name="Freeform 603"/>
            <p:cNvSpPr>
              <a:spLocks/>
            </p:cNvSpPr>
            <p:nvPr/>
          </p:nvSpPr>
          <p:spPr bwMode="auto">
            <a:xfrm>
              <a:off x="2766" y="6747"/>
              <a:ext cx="116" cy="16"/>
            </a:xfrm>
            <a:custGeom>
              <a:avLst/>
              <a:gdLst/>
              <a:ahLst/>
              <a:cxnLst>
                <a:cxn ang="0">
                  <a:pos x="0" y="1"/>
                </a:cxn>
                <a:cxn ang="0">
                  <a:pos x="6" y="0"/>
                </a:cxn>
                <a:cxn ang="0">
                  <a:pos x="7" y="1"/>
                </a:cxn>
              </a:cxnLst>
              <a:rect l="0" t="0" r="r" b="b"/>
              <a:pathLst>
                <a:path w="7" h="1">
                  <a:moveTo>
                    <a:pt x="0" y="1"/>
                  </a:moveTo>
                  <a:lnTo>
                    <a:pt x="6" y="0"/>
                  </a:lnTo>
                  <a:lnTo>
                    <a:pt x="7" y="1"/>
                  </a:lnTo>
                </a:path>
              </a:pathLst>
            </a:custGeom>
            <a:noFill/>
            <a:ln w="10795">
              <a:solidFill>
                <a:srgbClr val="000000"/>
              </a:solidFill>
              <a:prstDash val="solid"/>
              <a:round/>
              <a:headEnd/>
              <a:tailEnd/>
            </a:ln>
          </p:spPr>
          <p:txBody>
            <a:bodyPr/>
            <a:lstStyle/>
            <a:p>
              <a:endParaRPr lang="ru-RU"/>
            </a:p>
          </p:txBody>
        </p:sp>
        <p:sp>
          <p:nvSpPr>
            <p:cNvPr id="643676" name="Oval 604"/>
            <p:cNvSpPr>
              <a:spLocks noChangeArrowheads="1"/>
            </p:cNvSpPr>
            <p:nvPr/>
          </p:nvSpPr>
          <p:spPr bwMode="auto">
            <a:xfrm>
              <a:off x="8323" y="10264"/>
              <a:ext cx="83" cy="82"/>
            </a:xfrm>
            <a:prstGeom prst="ellipse">
              <a:avLst/>
            </a:prstGeom>
            <a:solidFill>
              <a:srgbClr val="FF0000"/>
            </a:solidFill>
            <a:ln w="9525">
              <a:noFill/>
              <a:round/>
              <a:headEnd/>
              <a:tailEnd/>
            </a:ln>
          </p:spPr>
          <p:txBody>
            <a:bodyPr/>
            <a:lstStyle/>
            <a:p>
              <a:endParaRPr lang="ru-RU"/>
            </a:p>
          </p:txBody>
        </p:sp>
        <p:sp>
          <p:nvSpPr>
            <p:cNvPr id="643677" name="Oval 605"/>
            <p:cNvSpPr>
              <a:spLocks noChangeArrowheads="1"/>
            </p:cNvSpPr>
            <p:nvPr/>
          </p:nvSpPr>
          <p:spPr bwMode="auto">
            <a:xfrm>
              <a:off x="8323" y="10264"/>
              <a:ext cx="83" cy="82"/>
            </a:xfrm>
            <a:prstGeom prst="ellipse">
              <a:avLst/>
            </a:prstGeom>
            <a:noFill/>
            <a:ln w="10795">
              <a:solidFill>
                <a:srgbClr val="000000"/>
              </a:solidFill>
              <a:round/>
              <a:headEnd/>
              <a:tailEnd/>
            </a:ln>
          </p:spPr>
          <p:txBody>
            <a:bodyPr/>
            <a:lstStyle/>
            <a:p>
              <a:endParaRPr lang="ru-RU"/>
            </a:p>
          </p:txBody>
        </p:sp>
        <p:sp>
          <p:nvSpPr>
            <p:cNvPr id="643678" name="Line 606"/>
            <p:cNvSpPr>
              <a:spLocks noChangeShapeType="1"/>
            </p:cNvSpPr>
            <p:nvPr/>
          </p:nvSpPr>
          <p:spPr bwMode="auto">
            <a:xfrm>
              <a:off x="8241" y="10148"/>
              <a:ext cx="115" cy="132"/>
            </a:xfrm>
            <a:prstGeom prst="line">
              <a:avLst/>
            </a:prstGeom>
            <a:noFill/>
            <a:ln w="10795">
              <a:solidFill>
                <a:srgbClr val="000000"/>
              </a:solidFill>
              <a:round/>
              <a:headEnd/>
              <a:tailEnd/>
            </a:ln>
          </p:spPr>
          <p:txBody>
            <a:bodyPr/>
            <a:lstStyle/>
            <a:p>
              <a:endParaRPr lang="ru-RU"/>
            </a:p>
          </p:txBody>
        </p:sp>
        <p:sp>
          <p:nvSpPr>
            <p:cNvPr id="643679" name="Freeform 607"/>
            <p:cNvSpPr>
              <a:spLocks/>
            </p:cNvSpPr>
            <p:nvPr/>
          </p:nvSpPr>
          <p:spPr bwMode="auto">
            <a:xfrm>
              <a:off x="8224" y="10148"/>
              <a:ext cx="116" cy="149"/>
            </a:xfrm>
            <a:custGeom>
              <a:avLst/>
              <a:gdLst/>
              <a:ahLst/>
              <a:cxnLst>
                <a:cxn ang="0">
                  <a:pos x="7" y="9"/>
                </a:cxn>
                <a:cxn ang="0">
                  <a:pos x="0" y="1"/>
                </a:cxn>
                <a:cxn ang="0">
                  <a:pos x="1" y="0"/>
                </a:cxn>
              </a:cxnLst>
              <a:rect l="0" t="0" r="r" b="b"/>
              <a:pathLst>
                <a:path w="7" h="9">
                  <a:moveTo>
                    <a:pt x="7" y="9"/>
                  </a:moveTo>
                  <a:lnTo>
                    <a:pt x="0" y="1"/>
                  </a:lnTo>
                  <a:lnTo>
                    <a:pt x="1" y="0"/>
                  </a:lnTo>
                </a:path>
              </a:pathLst>
            </a:custGeom>
            <a:noFill/>
            <a:ln w="10795">
              <a:solidFill>
                <a:srgbClr val="000000"/>
              </a:solidFill>
              <a:prstDash val="solid"/>
              <a:round/>
              <a:headEnd/>
              <a:tailEnd/>
            </a:ln>
          </p:spPr>
          <p:txBody>
            <a:bodyPr/>
            <a:lstStyle/>
            <a:p>
              <a:endParaRPr lang="ru-RU"/>
            </a:p>
          </p:txBody>
        </p:sp>
        <p:sp>
          <p:nvSpPr>
            <p:cNvPr id="643680" name="Oval 608"/>
            <p:cNvSpPr>
              <a:spLocks noChangeArrowheads="1"/>
            </p:cNvSpPr>
            <p:nvPr/>
          </p:nvSpPr>
          <p:spPr bwMode="auto">
            <a:xfrm>
              <a:off x="7761" y="7341"/>
              <a:ext cx="182" cy="1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681" name="Oval 609"/>
            <p:cNvSpPr>
              <a:spLocks noChangeArrowheads="1"/>
            </p:cNvSpPr>
            <p:nvPr/>
          </p:nvSpPr>
          <p:spPr bwMode="auto">
            <a:xfrm>
              <a:off x="7761" y="7341"/>
              <a:ext cx="182" cy="182"/>
            </a:xfrm>
            <a:prstGeom prst="ellipse">
              <a:avLst/>
            </a:prstGeom>
            <a:solidFill>
              <a:srgbClr val="33CCCC"/>
            </a:solidFill>
            <a:ln w="10795">
              <a:solidFill>
                <a:srgbClr val="000000"/>
              </a:solidFill>
              <a:round/>
              <a:headEnd/>
              <a:tailEnd/>
            </a:ln>
          </p:spPr>
          <p:txBody>
            <a:bodyPr/>
            <a:lstStyle/>
            <a:p>
              <a:endParaRPr lang="ru-RU"/>
            </a:p>
          </p:txBody>
        </p:sp>
        <p:sp>
          <p:nvSpPr>
            <p:cNvPr id="643682" name="Line 610"/>
            <p:cNvSpPr>
              <a:spLocks noChangeShapeType="1"/>
            </p:cNvSpPr>
            <p:nvPr/>
          </p:nvSpPr>
          <p:spPr bwMode="auto">
            <a:xfrm>
              <a:off x="7728" y="7292"/>
              <a:ext cx="99" cy="99"/>
            </a:xfrm>
            <a:prstGeom prst="line">
              <a:avLst/>
            </a:prstGeom>
            <a:noFill/>
            <a:ln w="10795">
              <a:solidFill>
                <a:srgbClr val="000000"/>
              </a:solidFill>
              <a:round/>
              <a:headEnd/>
              <a:tailEnd/>
            </a:ln>
          </p:spPr>
          <p:txBody>
            <a:bodyPr/>
            <a:lstStyle/>
            <a:p>
              <a:endParaRPr lang="ru-RU"/>
            </a:p>
          </p:txBody>
        </p:sp>
        <p:sp>
          <p:nvSpPr>
            <p:cNvPr id="643683" name="Freeform 611"/>
            <p:cNvSpPr>
              <a:spLocks/>
            </p:cNvSpPr>
            <p:nvPr/>
          </p:nvSpPr>
          <p:spPr bwMode="auto">
            <a:xfrm>
              <a:off x="7711" y="7292"/>
              <a:ext cx="100" cy="115"/>
            </a:xfrm>
            <a:custGeom>
              <a:avLst/>
              <a:gdLst/>
              <a:ahLst/>
              <a:cxnLst>
                <a:cxn ang="0">
                  <a:pos x="6" y="7"/>
                </a:cxn>
                <a:cxn ang="0">
                  <a:pos x="0" y="1"/>
                </a:cxn>
                <a:cxn ang="0">
                  <a:pos x="1" y="0"/>
                </a:cxn>
              </a:cxnLst>
              <a:rect l="0" t="0" r="r" b="b"/>
              <a:pathLst>
                <a:path w="6" h="7">
                  <a:moveTo>
                    <a:pt x="6" y="7"/>
                  </a:moveTo>
                  <a:lnTo>
                    <a:pt x="0" y="1"/>
                  </a:lnTo>
                  <a:lnTo>
                    <a:pt x="1" y="0"/>
                  </a:lnTo>
                </a:path>
              </a:pathLst>
            </a:custGeom>
            <a:noFill/>
            <a:ln w="10795">
              <a:solidFill>
                <a:srgbClr val="000000"/>
              </a:solidFill>
              <a:prstDash val="solid"/>
              <a:round/>
              <a:headEnd/>
              <a:tailEnd/>
            </a:ln>
          </p:spPr>
          <p:txBody>
            <a:bodyPr/>
            <a:lstStyle/>
            <a:p>
              <a:endParaRPr lang="ru-RU"/>
            </a:p>
          </p:txBody>
        </p:sp>
        <p:sp>
          <p:nvSpPr>
            <p:cNvPr id="643684" name="Oval 612"/>
            <p:cNvSpPr>
              <a:spLocks noChangeArrowheads="1"/>
            </p:cNvSpPr>
            <p:nvPr/>
          </p:nvSpPr>
          <p:spPr bwMode="auto">
            <a:xfrm>
              <a:off x="5528" y="6664"/>
              <a:ext cx="83"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685" name="Oval 613"/>
            <p:cNvSpPr>
              <a:spLocks noChangeArrowheads="1"/>
            </p:cNvSpPr>
            <p:nvPr/>
          </p:nvSpPr>
          <p:spPr bwMode="auto">
            <a:xfrm>
              <a:off x="5528" y="6664"/>
              <a:ext cx="83" cy="83"/>
            </a:xfrm>
            <a:prstGeom prst="ellipse">
              <a:avLst/>
            </a:prstGeom>
            <a:solidFill>
              <a:srgbClr val="FF0000"/>
            </a:solidFill>
            <a:ln w="10795">
              <a:solidFill>
                <a:srgbClr val="000000"/>
              </a:solidFill>
              <a:round/>
              <a:headEnd/>
              <a:tailEnd/>
            </a:ln>
          </p:spPr>
          <p:txBody>
            <a:bodyPr/>
            <a:lstStyle/>
            <a:p>
              <a:endParaRPr lang="ru-RU"/>
            </a:p>
          </p:txBody>
        </p:sp>
        <p:sp>
          <p:nvSpPr>
            <p:cNvPr id="643686" name="Freeform 614"/>
            <p:cNvSpPr>
              <a:spLocks/>
            </p:cNvSpPr>
            <p:nvPr/>
          </p:nvSpPr>
          <p:spPr bwMode="auto">
            <a:xfrm>
              <a:off x="5594" y="6499"/>
              <a:ext cx="133" cy="182"/>
            </a:xfrm>
            <a:custGeom>
              <a:avLst/>
              <a:gdLst/>
              <a:ahLst/>
              <a:cxnLst>
                <a:cxn ang="0">
                  <a:pos x="17" y="182"/>
                </a:cxn>
                <a:cxn ang="0">
                  <a:pos x="0" y="165"/>
                </a:cxn>
                <a:cxn ang="0">
                  <a:pos x="100" y="0"/>
                </a:cxn>
                <a:cxn ang="0">
                  <a:pos x="133" y="17"/>
                </a:cxn>
                <a:cxn ang="0">
                  <a:pos x="17" y="182"/>
                </a:cxn>
              </a:cxnLst>
              <a:rect l="0" t="0" r="r" b="b"/>
              <a:pathLst>
                <a:path w="133" h="182">
                  <a:moveTo>
                    <a:pt x="17" y="182"/>
                  </a:moveTo>
                  <a:lnTo>
                    <a:pt x="0" y="165"/>
                  </a:lnTo>
                  <a:lnTo>
                    <a:pt x="100" y="0"/>
                  </a:lnTo>
                  <a:lnTo>
                    <a:pt x="133" y="17"/>
                  </a:lnTo>
                  <a:lnTo>
                    <a:pt x="17" y="182"/>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687" name="Freeform 615"/>
            <p:cNvSpPr>
              <a:spLocks/>
            </p:cNvSpPr>
            <p:nvPr/>
          </p:nvSpPr>
          <p:spPr bwMode="auto">
            <a:xfrm>
              <a:off x="5594" y="6664"/>
              <a:ext cx="17" cy="17"/>
            </a:xfrm>
            <a:custGeom>
              <a:avLst/>
              <a:gdLst/>
              <a:ahLst/>
              <a:cxnLst>
                <a:cxn ang="0">
                  <a:pos x="0" y="0"/>
                </a:cxn>
                <a:cxn ang="0">
                  <a:pos x="1" y="0"/>
                </a:cxn>
                <a:cxn ang="0">
                  <a:pos x="1" y="1"/>
                </a:cxn>
              </a:cxnLst>
              <a:rect l="0" t="0" r="r" b="b"/>
              <a:pathLst>
                <a:path w="1" h="1">
                  <a:moveTo>
                    <a:pt x="0" y="0"/>
                  </a:moveTo>
                  <a:lnTo>
                    <a:pt x="1" y="0"/>
                  </a:lnTo>
                  <a:lnTo>
                    <a:pt x="1" y="1"/>
                  </a:lnTo>
                </a:path>
              </a:pathLst>
            </a:custGeom>
            <a:noFill/>
            <a:ln w="10795">
              <a:solidFill>
                <a:srgbClr val="000000"/>
              </a:solidFill>
              <a:prstDash val="solid"/>
              <a:round/>
              <a:headEnd/>
              <a:tailEnd/>
            </a:ln>
          </p:spPr>
          <p:txBody>
            <a:bodyPr/>
            <a:lstStyle/>
            <a:p>
              <a:endParaRPr lang="ru-RU"/>
            </a:p>
          </p:txBody>
        </p:sp>
        <p:sp>
          <p:nvSpPr>
            <p:cNvPr id="643688" name="Line 616"/>
            <p:cNvSpPr>
              <a:spLocks noChangeShapeType="1"/>
            </p:cNvSpPr>
            <p:nvPr/>
          </p:nvSpPr>
          <p:spPr bwMode="auto">
            <a:xfrm flipH="1">
              <a:off x="5611" y="6516"/>
              <a:ext cx="116" cy="165"/>
            </a:xfrm>
            <a:prstGeom prst="line">
              <a:avLst/>
            </a:prstGeom>
            <a:noFill/>
            <a:ln w="10795">
              <a:solidFill>
                <a:srgbClr val="000000"/>
              </a:solidFill>
              <a:round/>
              <a:headEnd/>
              <a:tailEnd/>
            </a:ln>
          </p:spPr>
          <p:txBody>
            <a:bodyPr/>
            <a:lstStyle/>
            <a:p>
              <a:endParaRPr lang="ru-RU"/>
            </a:p>
          </p:txBody>
        </p:sp>
        <p:sp>
          <p:nvSpPr>
            <p:cNvPr id="643689" name="Freeform 617"/>
            <p:cNvSpPr>
              <a:spLocks/>
            </p:cNvSpPr>
            <p:nvPr/>
          </p:nvSpPr>
          <p:spPr bwMode="auto">
            <a:xfrm>
              <a:off x="5594" y="6664"/>
              <a:ext cx="17" cy="17"/>
            </a:xfrm>
            <a:custGeom>
              <a:avLst/>
              <a:gdLst/>
              <a:ahLst/>
              <a:cxnLst>
                <a:cxn ang="0">
                  <a:pos x="0" y="0"/>
                </a:cxn>
                <a:cxn ang="0">
                  <a:pos x="1" y="0"/>
                </a:cxn>
                <a:cxn ang="0">
                  <a:pos x="1" y="1"/>
                </a:cxn>
              </a:cxnLst>
              <a:rect l="0" t="0" r="r" b="b"/>
              <a:pathLst>
                <a:path w="1" h="1">
                  <a:moveTo>
                    <a:pt x="0" y="0"/>
                  </a:moveTo>
                  <a:lnTo>
                    <a:pt x="1" y="0"/>
                  </a:lnTo>
                  <a:lnTo>
                    <a:pt x="1" y="1"/>
                  </a:lnTo>
                </a:path>
              </a:pathLst>
            </a:custGeom>
            <a:noFill/>
            <a:ln w="10795">
              <a:solidFill>
                <a:srgbClr val="000000"/>
              </a:solidFill>
              <a:prstDash val="solid"/>
              <a:round/>
              <a:headEnd/>
              <a:tailEnd/>
            </a:ln>
          </p:spPr>
          <p:txBody>
            <a:bodyPr/>
            <a:lstStyle/>
            <a:p>
              <a:endParaRPr lang="ru-RU"/>
            </a:p>
          </p:txBody>
        </p:sp>
        <p:sp>
          <p:nvSpPr>
            <p:cNvPr id="643690" name="Freeform 618"/>
            <p:cNvSpPr>
              <a:spLocks/>
            </p:cNvSpPr>
            <p:nvPr/>
          </p:nvSpPr>
          <p:spPr bwMode="auto">
            <a:xfrm>
              <a:off x="5594" y="6499"/>
              <a:ext cx="133" cy="165"/>
            </a:xfrm>
            <a:custGeom>
              <a:avLst/>
              <a:gdLst/>
              <a:ahLst/>
              <a:cxnLst>
                <a:cxn ang="0">
                  <a:pos x="0" y="10"/>
                </a:cxn>
                <a:cxn ang="0">
                  <a:pos x="6" y="0"/>
                </a:cxn>
                <a:cxn ang="0">
                  <a:pos x="8" y="1"/>
                </a:cxn>
              </a:cxnLst>
              <a:rect l="0" t="0" r="r" b="b"/>
              <a:pathLst>
                <a:path w="8" h="10">
                  <a:moveTo>
                    <a:pt x="0" y="10"/>
                  </a:moveTo>
                  <a:lnTo>
                    <a:pt x="6" y="0"/>
                  </a:lnTo>
                  <a:lnTo>
                    <a:pt x="8" y="1"/>
                  </a:lnTo>
                </a:path>
              </a:pathLst>
            </a:custGeom>
            <a:solidFill>
              <a:srgbClr val="33CCCC"/>
            </a:solidFill>
            <a:ln w="10795">
              <a:solidFill>
                <a:srgbClr val="000000"/>
              </a:solidFill>
              <a:prstDash val="solid"/>
              <a:round/>
              <a:headEnd/>
              <a:tailEnd/>
            </a:ln>
          </p:spPr>
          <p:txBody>
            <a:bodyPr/>
            <a:lstStyle/>
            <a:p>
              <a:endParaRPr lang="ru-RU"/>
            </a:p>
          </p:txBody>
        </p:sp>
        <p:sp>
          <p:nvSpPr>
            <p:cNvPr id="643691" name="Oval 619"/>
            <p:cNvSpPr>
              <a:spLocks noChangeArrowheads="1"/>
            </p:cNvSpPr>
            <p:nvPr/>
          </p:nvSpPr>
          <p:spPr bwMode="auto">
            <a:xfrm>
              <a:off x="5462" y="7737"/>
              <a:ext cx="182" cy="1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692" name="Oval 620"/>
            <p:cNvSpPr>
              <a:spLocks noChangeArrowheads="1"/>
            </p:cNvSpPr>
            <p:nvPr/>
          </p:nvSpPr>
          <p:spPr bwMode="auto">
            <a:xfrm>
              <a:off x="5462" y="7737"/>
              <a:ext cx="182" cy="182"/>
            </a:xfrm>
            <a:prstGeom prst="ellipse">
              <a:avLst/>
            </a:prstGeom>
            <a:solidFill>
              <a:srgbClr val="33CCCC"/>
            </a:solidFill>
            <a:ln w="10795">
              <a:solidFill>
                <a:srgbClr val="000000"/>
              </a:solidFill>
              <a:round/>
              <a:headEnd/>
              <a:tailEnd/>
            </a:ln>
          </p:spPr>
          <p:txBody>
            <a:bodyPr/>
            <a:lstStyle/>
            <a:p>
              <a:endParaRPr lang="ru-RU"/>
            </a:p>
          </p:txBody>
        </p:sp>
        <p:sp>
          <p:nvSpPr>
            <p:cNvPr id="643693" name="Freeform 621"/>
            <p:cNvSpPr>
              <a:spLocks/>
            </p:cNvSpPr>
            <p:nvPr/>
          </p:nvSpPr>
          <p:spPr bwMode="auto">
            <a:xfrm>
              <a:off x="5197" y="7820"/>
              <a:ext cx="265" cy="33"/>
            </a:xfrm>
            <a:custGeom>
              <a:avLst/>
              <a:gdLst/>
              <a:ahLst/>
              <a:cxnLst>
                <a:cxn ang="0">
                  <a:pos x="265" y="0"/>
                </a:cxn>
                <a:cxn ang="0">
                  <a:pos x="265" y="33"/>
                </a:cxn>
                <a:cxn ang="0">
                  <a:pos x="0" y="33"/>
                </a:cxn>
                <a:cxn ang="0">
                  <a:pos x="0" y="17"/>
                </a:cxn>
                <a:cxn ang="0">
                  <a:pos x="265" y="0"/>
                </a:cxn>
              </a:cxnLst>
              <a:rect l="0" t="0" r="r" b="b"/>
              <a:pathLst>
                <a:path w="265" h="33">
                  <a:moveTo>
                    <a:pt x="265" y="0"/>
                  </a:moveTo>
                  <a:lnTo>
                    <a:pt x="265" y="33"/>
                  </a:lnTo>
                  <a:lnTo>
                    <a:pt x="0" y="33"/>
                  </a:lnTo>
                  <a:lnTo>
                    <a:pt x="0" y="17"/>
                  </a:lnTo>
                  <a:lnTo>
                    <a:pt x="265" y="0"/>
                  </a:lnTo>
                  <a:close/>
                </a:path>
              </a:pathLst>
            </a:custGeom>
            <a:blipFill dpi="0" rotWithShape="0">
              <a:blip r:embed="rId3" cstate="print"/>
              <a:srcRect/>
              <a:tile tx="0" ty="0" sx="100000" sy="100000" flip="none" algn="tl"/>
            </a:blipFill>
            <a:ln w="9525">
              <a:noFill/>
              <a:round/>
              <a:headEnd/>
              <a:tailEnd/>
            </a:ln>
          </p:spPr>
          <p:txBody>
            <a:bodyPr/>
            <a:lstStyle/>
            <a:p>
              <a:endParaRPr lang="ru-RU"/>
            </a:p>
          </p:txBody>
        </p:sp>
        <p:sp>
          <p:nvSpPr>
            <p:cNvPr id="643694" name="Line 622"/>
            <p:cNvSpPr>
              <a:spLocks noChangeShapeType="1"/>
            </p:cNvSpPr>
            <p:nvPr/>
          </p:nvSpPr>
          <p:spPr bwMode="auto">
            <a:xfrm flipV="1">
              <a:off x="5197" y="7820"/>
              <a:ext cx="265" cy="17"/>
            </a:xfrm>
            <a:prstGeom prst="line">
              <a:avLst/>
            </a:prstGeom>
            <a:noFill/>
            <a:ln w="10795">
              <a:solidFill>
                <a:srgbClr val="000000"/>
              </a:solidFill>
              <a:round/>
              <a:headEnd/>
              <a:tailEnd/>
            </a:ln>
          </p:spPr>
          <p:txBody>
            <a:bodyPr/>
            <a:lstStyle/>
            <a:p>
              <a:endParaRPr lang="ru-RU"/>
            </a:p>
          </p:txBody>
        </p:sp>
        <p:sp>
          <p:nvSpPr>
            <p:cNvPr id="643695" name="Line 623"/>
            <p:cNvSpPr>
              <a:spLocks noChangeShapeType="1"/>
            </p:cNvSpPr>
            <p:nvPr/>
          </p:nvSpPr>
          <p:spPr bwMode="auto">
            <a:xfrm flipH="1" flipV="1">
              <a:off x="5462" y="7837"/>
              <a:ext cx="17" cy="16"/>
            </a:xfrm>
            <a:prstGeom prst="line">
              <a:avLst/>
            </a:prstGeom>
            <a:noFill/>
            <a:ln w="10795">
              <a:solidFill>
                <a:srgbClr val="000000"/>
              </a:solidFill>
              <a:round/>
              <a:headEnd/>
              <a:tailEnd/>
            </a:ln>
          </p:spPr>
          <p:txBody>
            <a:bodyPr/>
            <a:lstStyle/>
            <a:p>
              <a:endParaRPr lang="ru-RU"/>
            </a:p>
          </p:txBody>
        </p:sp>
        <p:sp>
          <p:nvSpPr>
            <p:cNvPr id="643696" name="Freeform 624"/>
            <p:cNvSpPr>
              <a:spLocks/>
            </p:cNvSpPr>
            <p:nvPr/>
          </p:nvSpPr>
          <p:spPr bwMode="auto">
            <a:xfrm>
              <a:off x="5197" y="7837"/>
              <a:ext cx="265" cy="16"/>
            </a:xfrm>
            <a:custGeom>
              <a:avLst/>
              <a:gdLst/>
              <a:ahLst/>
              <a:cxnLst>
                <a:cxn ang="0">
                  <a:pos x="16" y="1"/>
                </a:cxn>
                <a:cxn ang="0">
                  <a:pos x="0" y="1"/>
                </a:cxn>
                <a:cxn ang="0">
                  <a:pos x="0" y="0"/>
                </a:cxn>
              </a:cxnLst>
              <a:rect l="0" t="0" r="r" b="b"/>
              <a:pathLst>
                <a:path w="16" h="1">
                  <a:moveTo>
                    <a:pt x="16" y="1"/>
                  </a:moveTo>
                  <a:lnTo>
                    <a:pt x="0" y="1"/>
                  </a:lnTo>
                  <a:lnTo>
                    <a:pt x="0" y="0"/>
                  </a:lnTo>
                </a:path>
              </a:pathLst>
            </a:custGeom>
            <a:solidFill>
              <a:srgbClr val="00FFFF"/>
            </a:solidFill>
            <a:ln w="10795">
              <a:solidFill>
                <a:srgbClr val="000000"/>
              </a:solidFill>
              <a:prstDash val="solid"/>
              <a:round/>
              <a:headEnd/>
              <a:tailEnd/>
            </a:ln>
          </p:spPr>
          <p:txBody>
            <a:bodyPr/>
            <a:lstStyle/>
            <a:p>
              <a:endParaRPr lang="ru-RU"/>
            </a:p>
          </p:txBody>
        </p:sp>
        <p:sp>
          <p:nvSpPr>
            <p:cNvPr id="643697" name="Freeform 625"/>
            <p:cNvSpPr>
              <a:spLocks/>
            </p:cNvSpPr>
            <p:nvPr/>
          </p:nvSpPr>
          <p:spPr bwMode="auto">
            <a:xfrm>
              <a:off x="5627" y="7853"/>
              <a:ext cx="166" cy="116"/>
            </a:xfrm>
            <a:custGeom>
              <a:avLst/>
              <a:gdLst/>
              <a:ahLst/>
              <a:cxnLst>
                <a:cxn ang="0">
                  <a:pos x="0" y="17"/>
                </a:cxn>
                <a:cxn ang="0">
                  <a:pos x="17" y="0"/>
                </a:cxn>
                <a:cxn ang="0">
                  <a:pos x="166" y="83"/>
                </a:cxn>
                <a:cxn ang="0">
                  <a:pos x="149" y="116"/>
                </a:cxn>
                <a:cxn ang="0">
                  <a:pos x="0" y="17"/>
                </a:cxn>
              </a:cxnLst>
              <a:rect l="0" t="0" r="r" b="b"/>
              <a:pathLst>
                <a:path w="166" h="116">
                  <a:moveTo>
                    <a:pt x="0" y="17"/>
                  </a:moveTo>
                  <a:lnTo>
                    <a:pt x="17" y="0"/>
                  </a:lnTo>
                  <a:lnTo>
                    <a:pt x="166" y="83"/>
                  </a:lnTo>
                  <a:lnTo>
                    <a:pt x="149" y="116"/>
                  </a:lnTo>
                  <a:lnTo>
                    <a:pt x="0" y="17"/>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698" name="Freeform 626"/>
            <p:cNvSpPr>
              <a:spLocks/>
            </p:cNvSpPr>
            <p:nvPr/>
          </p:nvSpPr>
          <p:spPr bwMode="auto">
            <a:xfrm>
              <a:off x="5627" y="7870"/>
              <a:ext cx="17" cy="1"/>
            </a:xfrm>
            <a:custGeom>
              <a:avLst/>
              <a:gdLst/>
              <a:ahLst/>
              <a:cxnLst>
                <a:cxn ang="0">
                  <a:pos x="1" y="0"/>
                </a:cxn>
                <a:cxn ang="0">
                  <a:pos x="0" y="0"/>
                </a:cxn>
                <a:cxn ang="0">
                  <a:pos x="0" y="0"/>
                </a:cxn>
              </a:cxnLst>
              <a:rect l="0" t="0" r="r" b="b"/>
              <a:pathLst>
                <a:path w="1">
                  <a:moveTo>
                    <a:pt x="1" y="0"/>
                  </a:moveTo>
                  <a:lnTo>
                    <a:pt x="0" y="0"/>
                  </a:lnTo>
                  <a:lnTo>
                    <a:pt x="0" y="0"/>
                  </a:lnTo>
                </a:path>
              </a:pathLst>
            </a:custGeom>
            <a:noFill/>
            <a:ln w="10795">
              <a:solidFill>
                <a:srgbClr val="000000"/>
              </a:solidFill>
              <a:prstDash val="solid"/>
              <a:round/>
              <a:headEnd/>
              <a:tailEnd/>
            </a:ln>
          </p:spPr>
          <p:txBody>
            <a:bodyPr/>
            <a:lstStyle/>
            <a:p>
              <a:endParaRPr lang="ru-RU"/>
            </a:p>
          </p:txBody>
        </p:sp>
        <p:sp>
          <p:nvSpPr>
            <p:cNvPr id="643699" name="Line 627"/>
            <p:cNvSpPr>
              <a:spLocks noChangeShapeType="1"/>
            </p:cNvSpPr>
            <p:nvPr/>
          </p:nvSpPr>
          <p:spPr bwMode="auto">
            <a:xfrm flipH="1" flipV="1">
              <a:off x="5627" y="7870"/>
              <a:ext cx="149" cy="99"/>
            </a:xfrm>
            <a:prstGeom prst="line">
              <a:avLst/>
            </a:prstGeom>
            <a:noFill/>
            <a:ln w="10795">
              <a:solidFill>
                <a:srgbClr val="000000"/>
              </a:solidFill>
              <a:round/>
              <a:headEnd/>
              <a:tailEnd/>
            </a:ln>
          </p:spPr>
          <p:txBody>
            <a:bodyPr/>
            <a:lstStyle/>
            <a:p>
              <a:endParaRPr lang="ru-RU"/>
            </a:p>
          </p:txBody>
        </p:sp>
        <p:sp>
          <p:nvSpPr>
            <p:cNvPr id="643700" name="Freeform 628"/>
            <p:cNvSpPr>
              <a:spLocks/>
            </p:cNvSpPr>
            <p:nvPr/>
          </p:nvSpPr>
          <p:spPr bwMode="auto">
            <a:xfrm>
              <a:off x="5627" y="7870"/>
              <a:ext cx="17" cy="1"/>
            </a:xfrm>
            <a:custGeom>
              <a:avLst/>
              <a:gdLst/>
              <a:ahLst/>
              <a:cxnLst>
                <a:cxn ang="0">
                  <a:pos x="1" y="0"/>
                </a:cxn>
                <a:cxn ang="0">
                  <a:pos x="0" y="0"/>
                </a:cxn>
                <a:cxn ang="0">
                  <a:pos x="0" y="0"/>
                </a:cxn>
              </a:cxnLst>
              <a:rect l="0" t="0" r="r" b="b"/>
              <a:pathLst>
                <a:path w="1">
                  <a:moveTo>
                    <a:pt x="1" y="0"/>
                  </a:moveTo>
                  <a:lnTo>
                    <a:pt x="0" y="0"/>
                  </a:lnTo>
                  <a:lnTo>
                    <a:pt x="0" y="0"/>
                  </a:lnTo>
                </a:path>
              </a:pathLst>
            </a:custGeom>
            <a:noFill/>
            <a:ln w="10795">
              <a:solidFill>
                <a:srgbClr val="000000"/>
              </a:solidFill>
              <a:prstDash val="solid"/>
              <a:round/>
              <a:headEnd/>
              <a:tailEnd/>
            </a:ln>
          </p:spPr>
          <p:txBody>
            <a:bodyPr/>
            <a:lstStyle/>
            <a:p>
              <a:endParaRPr lang="ru-RU"/>
            </a:p>
          </p:txBody>
        </p:sp>
        <p:sp>
          <p:nvSpPr>
            <p:cNvPr id="643701" name="Freeform 629"/>
            <p:cNvSpPr>
              <a:spLocks/>
            </p:cNvSpPr>
            <p:nvPr/>
          </p:nvSpPr>
          <p:spPr bwMode="auto">
            <a:xfrm>
              <a:off x="5644" y="7853"/>
              <a:ext cx="149" cy="116"/>
            </a:xfrm>
            <a:custGeom>
              <a:avLst/>
              <a:gdLst/>
              <a:ahLst/>
              <a:cxnLst>
                <a:cxn ang="0">
                  <a:pos x="0" y="0"/>
                </a:cxn>
                <a:cxn ang="0">
                  <a:pos x="9" y="5"/>
                </a:cxn>
                <a:cxn ang="0">
                  <a:pos x="8" y="7"/>
                </a:cxn>
              </a:cxnLst>
              <a:rect l="0" t="0" r="r" b="b"/>
              <a:pathLst>
                <a:path w="9" h="7">
                  <a:moveTo>
                    <a:pt x="0" y="0"/>
                  </a:moveTo>
                  <a:lnTo>
                    <a:pt x="9" y="5"/>
                  </a:lnTo>
                  <a:lnTo>
                    <a:pt x="8" y="7"/>
                  </a:lnTo>
                </a:path>
              </a:pathLst>
            </a:custGeom>
            <a:solidFill>
              <a:srgbClr val="33CCCC"/>
            </a:solidFill>
            <a:ln w="10795">
              <a:solidFill>
                <a:srgbClr val="000000"/>
              </a:solidFill>
              <a:prstDash val="solid"/>
              <a:round/>
              <a:headEnd/>
              <a:tailEnd/>
            </a:ln>
          </p:spPr>
          <p:txBody>
            <a:bodyPr/>
            <a:lstStyle/>
            <a:p>
              <a:endParaRPr lang="ru-RU"/>
            </a:p>
          </p:txBody>
        </p:sp>
        <p:sp>
          <p:nvSpPr>
            <p:cNvPr id="643702" name="Oval 630"/>
            <p:cNvSpPr>
              <a:spLocks noChangeArrowheads="1"/>
            </p:cNvSpPr>
            <p:nvPr/>
          </p:nvSpPr>
          <p:spPr bwMode="auto">
            <a:xfrm>
              <a:off x="9167" y="6631"/>
              <a:ext cx="182" cy="1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703" name="Oval 631"/>
            <p:cNvSpPr>
              <a:spLocks noChangeArrowheads="1"/>
            </p:cNvSpPr>
            <p:nvPr/>
          </p:nvSpPr>
          <p:spPr bwMode="auto">
            <a:xfrm>
              <a:off x="9167" y="6631"/>
              <a:ext cx="182" cy="182"/>
            </a:xfrm>
            <a:prstGeom prst="ellipse">
              <a:avLst/>
            </a:prstGeom>
            <a:solidFill>
              <a:srgbClr val="33CCCC"/>
            </a:solidFill>
            <a:ln w="10795">
              <a:solidFill>
                <a:srgbClr val="000000"/>
              </a:solidFill>
              <a:round/>
              <a:headEnd/>
              <a:tailEnd/>
            </a:ln>
          </p:spPr>
          <p:txBody>
            <a:bodyPr/>
            <a:lstStyle/>
            <a:p>
              <a:endParaRPr lang="ru-RU"/>
            </a:p>
          </p:txBody>
        </p:sp>
        <p:sp>
          <p:nvSpPr>
            <p:cNvPr id="643704" name="Freeform 632"/>
            <p:cNvSpPr>
              <a:spLocks/>
            </p:cNvSpPr>
            <p:nvPr/>
          </p:nvSpPr>
          <p:spPr bwMode="auto">
            <a:xfrm>
              <a:off x="9349" y="6747"/>
              <a:ext cx="198" cy="99"/>
            </a:xfrm>
            <a:custGeom>
              <a:avLst/>
              <a:gdLst/>
              <a:ahLst/>
              <a:cxnLst>
                <a:cxn ang="0">
                  <a:pos x="0" y="33"/>
                </a:cxn>
                <a:cxn ang="0">
                  <a:pos x="16" y="0"/>
                </a:cxn>
                <a:cxn ang="0">
                  <a:pos x="198" y="82"/>
                </a:cxn>
                <a:cxn ang="0">
                  <a:pos x="198" y="99"/>
                </a:cxn>
                <a:cxn ang="0">
                  <a:pos x="0" y="33"/>
                </a:cxn>
              </a:cxnLst>
              <a:rect l="0" t="0" r="r" b="b"/>
              <a:pathLst>
                <a:path w="198" h="99">
                  <a:moveTo>
                    <a:pt x="0" y="33"/>
                  </a:moveTo>
                  <a:lnTo>
                    <a:pt x="16" y="0"/>
                  </a:lnTo>
                  <a:lnTo>
                    <a:pt x="198" y="82"/>
                  </a:lnTo>
                  <a:lnTo>
                    <a:pt x="198" y="99"/>
                  </a:lnTo>
                  <a:lnTo>
                    <a:pt x="0" y="33"/>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705" name="Freeform 633"/>
            <p:cNvSpPr>
              <a:spLocks/>
            </p:cNvSpPr>
            <p:nvPr/>
          </p:nvSpPr>
          <p:spPr bwMode="auto">
            <a:xfrm>
              <a:off x="9349" y="6747"/>
              <a:ext cx="198" cy="99"/>
            </a:xfrm>
            <a:custGeom>
              <a:avLst/>
              <a:gdLst/>
              <a:ahLst/>
              <a:cxnLst>
                <a:cxn ang="0">
                  <a:pos x="12" y="6"/>
                </a:cxn>
                <a:cxn ang="0">
                  <a:pos x="0" y="2"/>
                </a:cxn>
                <a:cxn ang="0">
                  <a:pos x="1" y="0"/>
                </a:cxn>
                <a:cxn ang="0">
                  <a:pos x="12" y="5"/>
                </a:cxn>
                <a:cxn ang="0">
                  <a:pos x="12" y="6"/>
                </a:cxn>
              </a:cxnLst>
              <a:rect l="0" t="0" r="r" b="b"/>
              <a:pathLst>
                <a:path w="12" h="6">
                  <a:moveTo>
                    <a:pt x="12" y="6"/>
                  </a:moveTo>
                  <a:lnTo>
                    <a:pt x="0" y="2"/>
                  </a:lnTo>
                  <a:lnTo>
                    <a:pt x="1" y="0"/>
                  </a:lnTo>
                  <a:lnTo>
                    <a:pt x="12" y="5"/>
                  </a:lnTo>
                  <a:lnTo>
                    <a:pt x="12" y="6"/>
                  </a:lnTo>
                </a:path>
              </a:pathLst>
            </a:custGeom>
            <a:solidFill>
              <a:srgbClr val="33CCCC"/>
            </a:solidFill>
            <a:ln w="10795">
              <a:solidFill>
                <a:srgbClr val="000000"/>
              </a:solidFill>
              <a:prstDash val="solid"/>
              <a:round/>
              <a:headEnd/>
              <a:tailEnd/>
            </a:ln>
          </p:spPr>
          <p:txBody>
            <a:bodyPr/>
            <a:lstStyle/>
            <a:p>
              <a:endParaRPr lang="ru-RU"/>
            </a:p>
          </p:txBody>
        </p:sp>
        <p:sp>
          <p:nvSpPr>
            <p:cNvPr id="643706" name="Line 634"/>
            <p:cNvSpPr>
              <a:spLocks noChangeShapeType="1"/>
            </p:cNvSpPr>
            <p:nvPr/>
          </p:nvSpPr>
          <p:spPr bwMode="auto">
            <a:xfrm flipV="1">
              <a:off x="9018" y="6730"/>
              <a:ext cx="182" cy="17"/>
            </a:xfrm>
            <a:prstGeom prst="line">
              <a:avLst/>
            </a:prstGeom>
            <a:noFill/>
            <a:ln w="10795">
              <a:solidFill>
                <a:srgbClr val="000000"/>
              </a:solidFill>
              <a:round/>
              <a:headEnd/>
              <a:tailEnd/>
            </a:ln>
          </p:spPr>
          <p:txBody>
            <a:bodyPr/>
            <a:lstStyle/>
            <a:p>
              <a:endParaRPr lang="ru-RU"/>
            </a:p>
          </p:txBody>
        </p:sp>
        <p:sp>
          <p:nvSpPr>
            <p:cNvPr id="643707" name="Freeform 635"/>
            <p:cNvSpPr>
              <a:spLocks/>
            </p:cNvSpPr>
            <p:nvPr/>
          </p:nvSpPr>
          <p:spPr bwMode="auto">
            <a:xfrm>
              <a:off x="9018" y="6747"/>
              <a:ext cx="182" cy="16"/>
            </a:xfrm>
            <a:custGeom>
              <a:avLst/>
              <a:gdLst/>
              <a:ahLst/>
              <a:cxnLst>
                <a:cxn ang="0">
                  <a:pos x="11" y="0"/>
                </a:cxn>
                <a:cxn ang="0">
                  <a:pos x="0" y="1"/>
                </a:cxn>
                <a:cxn ang="0">
                  <a:pos x="0" y="0"/>
                </a:cxn>
              </a:cxnLst>
              <a:rect l="0" t="0" r="r" b="b"/>
              <a:pathLst>
                <a:path w="11" h="1">
                  <a:moveTo>
                    <a:pt x="11" y="0"/>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3708" name="Oval 636"/>
            <p:cNvSpPr>
              <a:spLocks noChangeArrowheads="1"/>
            </p:cNvSpPr>
            <p:nvPr/>
          </p:nvSpPr>
          <p:spPr bwMode="auto">
            <a:xfrm>
              <a:off x="2750" y="9405"/>
              <a:ext cx="182" cy="1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709" name="Oval 637"/>
            <p:cNvSpPr>
              <a:spLocks noChangeArrowheads="1"/>
            </p:cNvSpPr>
            <p:nvPr/>
          </p:nvSpPr>
          <p:spPr bwMode="auto">
            <a:xfrm>
              <a:off x="2750" y="9405"/>
              <a:ext cx="182" cy="182"/>
            </a:xfrm>
            <a:prstGeom prst="ellipse">
              <a:avLst/>
            </a:prstGeom>
            <a:solidFill>
              <a:srgbClr val="33CCCC"/>
            </a:solidFill>
            <a:ln w="10795">
              <a:solidFill>
                <a:srgbClr val="000000"/>
              </a:solidFill>
              <a:round/>
              <a:headEnd/>
              <a:tailEnd/>
            </a:ln>
          </p:spPr>
          <p:txBody>
            <a:bodyPr/>
            <a:lstStyle/>
            <a:p>
              <a:endParaRPr lang="ru-RU"/>
            </a:p>
          </p:txBody>
        </p:sp>
        <p:sp>
          <p:nvSpPr>
            <p:cNvPr id="643710" name="Freeform 638"/>
            <p:cNvSpPr>
              <a:spLocks/>
            </p:cNvSpPr>
            <p:nvPr/>
          </p:nvSpPr>
          <p:spPr bwMode="auto">
            <a:xfrm>
              <a:off x="2568" y="9438"/>
              <a:ext cx="198" cy="66"/>
            </a:xfrm>
            <a:custGeom>
              <a:avLst/>
              <a:gdLst/>
              <a:ahLst/>
              <a:cxnLst>
                <a:cxn ang="0">
                  <a:pos x="198" y="33"/>
                </a:cxn>
                <a:cxn ang="0">
                  <a:pos x="198" y="66"/>
                </a:cxn>
                <a:cxn ang="0">
                  <a:pos x="0" y="33"/>
                </a:cxn>
                <a:cxn ang="0">
                  <a:pos x="0" y="0"/>
                </a:cxn>
                <a:cxn ang="0">
                  <a:pos x="198" y="33"/>
                </a:cxn>
              </a:cxnLst>
              <a:rect l="0" t="0" r="r" b="b"/>
              <a:pathLst>
                <a:path w="198" h="66">
                  <a:moveTo>
                    <a:pt x="198" y="33"/>
                  </a:moveTo>
                  <a:lnTo>
                    <a:pt x="198" y="66"/>
                  </a:lnTo>
                  <a:lnTo>
                    <a:pt x="0" y="33"/>
                  </a:lnTo>
                  <a:lnTo>
                    <a:pt x="0" y="0"/>
                  </a:lnTo>
                  <a:lnTo>
                    <a:pt x="198" y="33"/>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711" name="Freeform 639"/>
            <p:cNvSpPr>
              <a:spLocks/>
            </p:cNvSpPr>
            <p:nvPr/>
          </p:nvSpPr>
          <p:spPr bwMode="auto">
            <a:xfrm>
              <a:off x="2750" y="9488"/>
              <a:ext cx="16" cy="1"/>
            </a:xfrm>
            <a:custGeom>
              <a:avLst/>
              <a:gdLst/>
              <a:ahLst/>
              <a:cxnLst>
                <a:cxn ang="0">
                  <a:pos x="0" y="0"/>
                </a:cxn>
                <a:cxn ang="0">
                  <a:pos x="1" y="0"/>
                </a:cxn>
                <a:cxn ang="0">
                  <a:pos x="0" y="0"/>
                </a:cxn>
              </a:cxnLst>
              <a:rect l="0" t="0" r="r" b="b"/>
              <a:pathLst>
                <a:path w="1">
                  <a:moveTo>
                    <a:pt x="0" y="0"/>
                  </a:moveTo>
                  <a:lnTo>
                    <a:pt x="1" y="0"/>
                  </a:lnTo>
                  <a:lnTo>
                    <a:pt x="0" y="0"/>
                  </a:lnTo>
                </a:path>
              </a:pathLst>
            </a:custGeom>
            <a:noFill/>
            <a:ln w="10795">
              <a:solidFill>
                <a:srgbClr val="000000"/>
              </a:solidFill>
              <a:prstDash val="solid"/>
              <a:round/>
              <a:headEnd/>
              <a:tailEnd/>
            </a:ln>
          </p:spPr>
          <p:txBody>
            <a:bodyPr/>
            <a:lstStyle/>
            <a:p>
              <a:endParaRPr lang="ru-RU"/>
            </a:p>
          </p:txBody>
        </p:sp>
        <p:sp>
          <p:nvSpPr>
            <p:cNvPr id="643712" name="Line 640"/>
            <p:cNvSpPr>
              <a:spLocks noChangeShapeType="1"/>
            </p:cNvSpPr>
            <p:nvPr/>
          </p:nvSpPr>
          <p:spPr bwMode="auto">
            <a:xfrm>
              <a:off x="2568" y="9438"/>
              <a:ext cx="198" cy="33"/>
            </a:xfrm>
            <a:prstGeom prst="line">
              <a:avLst/>
            </a:prstGeom>
            <a:noFill/>
            <a:ln w="10795">
              <a:solidFill>
                <a:srgbClr val="000000"/>
              </a:solidFill>
              <a:round/>
              <a:headEnd/>
              <a:tailEnd/>
            </a:ln>
          </p:spPr>
          <p:txBody>
            <a:bodyPr/>
            <a:lstStyle/>
            <a:p>
              <a:endParaRPr lang="ru-RU"/>
            </a:p>
          </p:txBody>
        </p:sp>
        <p:sp>
          <p:nvSpPr>
            <p:cNvPr id="643713" name="Freeform 641"/>
            <p:cNvSpPr>
              <a:spLocks/>
            </p:cNvSpPr>
            <p:nvPr/>
          </p:nvSpPr>
          <p:spPr bwMode="auto">
            <a:xfrm>
              <a:off x="2750" y="9488"/>
              <a:ext cx="16" cy="1"/>
            </a:xfrm>
            <a:custGeom>
              <a:avLst/>
              <a:gdLst/>
              <a:ahLst/>
              <a:cxnLst>
                <a:cxn ang="0">
                  <a:pos x="0" y="0"/>
                </a:cxn>
                <a:cxn ang="0">
                  <a:pos x="1" y="0"/>
                </a:cxn>
                <a:cxn ang="0">
                  <a:pos x="0" y="0"/>
                </a:cxn>
              </a:cxnLst>
              <a:rect l="0" t="0" r="r" b="b"/>
              <a:pathLst>
                <a:path w="1">
                  <a:moveTo>
                    <a:pt x="0" y="0"/>
                  </a:moveTo>
                  <a:lnTo>
                    <a:pt x="1" y="0"/>
                  </a:lnTo>
                  <a:lnTo>
                    <a:pt x="0" y="0"/>
                  </a:lnTo>
                </a:path>
              </a:pathLst>
            </a:custGeom>
            <a:noFill/>
            <a:ln w="10795">
              <a:solidFill>
                <a:srgbClr val="000000"/>
              </a:solidFill>
              <a:prstDash val="solid"/>
              <a:round/>
              <a:headEnd/>
              <a:tailEnd/>
            </a:ln>
          </p:spPr>
          <p:txBody>
            <a:bodyPr/>
            <a:lstStyle/>
            <a:p>
              <a:endParaRPr lang="ru-RU"/>
            </a:p>
          </p:txBody>
        </p:sp>
        <p:sp>
          <p:nvSpPr>
            <p:cNvPr id="643714" name="Freeform 642"/>
            <p:cNvSpPr>
              <a:spLocks/>
            </p:cNvSpPr>
            <p:nvPr/>
          </p:nvSpPr>
          <p:spPr bwMode="auto">
            <a:xfrm>
              <a:off x="2568" y="9438"/>
              <a:ext cx="198" cy="66"/>
            </a:xfrm>
            <a:custGeom>
              <a:avLst/>
              <a:gdLst/>
              <a:ahLst/>
              <a:cxnLst>
                <a:cxn ang="0">
                  <a:pos x="12" y="4"/>
                </a:cxn>
                <a:cxn ang="0">
                  <a:pos x="0" y="2"/>
                </a:cxn>
                <a:cxn ang="0">
                  <a:pos x="0" y="0"/>
                </a:cxn>
              </a:cxnLst>
              <a:rect l="0" t="0" r="r" b="b"/>
              <a:pathLst>
                <a:path w="12" h="4">
                  <a:moveTo>
                    <a:pt x="12" y="4"/>
                  </a:moveTo>
                  <a:lnTo>
                    <a:pt x="0" y="2"/>
                  </a:lnTo>
                  <a:lnTo>
                    <a:pt x="0" y="0"/>
                  </a:lnTo>
                </a:path>
              </a:pathLst>
            </a:custGeom>
            <a:solidFill>
              <a:srgbClr val="33CCCC"/>
            </a:solidFill>
            <a:ln w="10795">
              <a:solidFill>
                <a:srgbClr val="000000"/>
              </a:solidFill>
              <a:prstDash val="solid"/>
              <a:round/>
              <a:headEnd/>
              <a:tailEnd/>
            </a:ln>
          </p:spPr>
          <p:txBody>
            <a:bodyPr/>
            <a:lstStyle/>
            <a:p>
              <a:endParaRPr lang="ru-RU"/>
            </a:p>
          </p:txBody>
        </p:sp>
        <p:sp>
          <p:nvSpPr>
            <p:cNvPr id="643715" name="Line 643"/>
            <p:cNvSpPr>
              <a:spLocks noChangeShapeType="1"/>
            </p:cNvSpPr>
            <p:nvPr/>
          </p:nvSpPr>
          <p:spPr bwMode="auto">
            <a:xfrm flipH="1" flipV="1">
              <a:off x="2915" y="9554"/>
              <a:ext cx="182" cy="115"/>
            </a:xfrm>
            <a:prstGeom prst="line">
              <a:avLst/>
            </a:prstGeom>
            <a:noFill/>
            <a:ln w="10795">
              <a:solidFill>
                <a:srgbClr val="000000"/>
              </a:solidFill>
              <a:round/>
              <a:headEnd/>
              <a:tailEnd/>
            </a:ln>
          </p:spPr>
          <p:txBody>
            <a:bodyPr/>
            <a:lstStyle/>
            <a:p>
              <a:endParaRPr lang="ru-RU"/>
            </a:p>
          </p:txBody>
        </p:sp>
        <p:sp>
          <p:nvSpPr>
            <p:cNvPr id="643716" name="Freeform 644"/>
            <p:cNvSpPr>
              <a:spLocks/>
            </p:cNvSpPr>
            <p:nvPr/>
          </p:nvSpPr>
          <p:spPr bwMode="auto">
            <a:xfrm>
              <a:off x="2932" y="9537"/>
              <a:ext cx="182" cy="132"/>
            </a:xfrm>
            <a:custGeom>
              <a:avLst/>
              <a:gdLst/>
              <a:ahLst/>
              <a:cxnLst>
                <a:cxn ang="0">
                  <a:pos x="0" y="0"/>
                </a:cxn>
                <a:cxn ang="0">
                  <a:pos x="11" y="7"/>
                </a:cxn>
                <a:cxn ang="0">
                  <a:pos x="10" y="8"/>
                </a:cxn>
              </a:cxnLst>
              <a:rect l="0" t="0" r="r" b="b"/>
              <a:pathLst>
                <a:path w="11" h="8">
                  <a:moveTo>
                    <a:pt x="0" y="0"/>
                  </a:moveTo>
                  <a:lnTo>
                    <a:pt x="11" y="7"/>
                  </a:lnTo>
                  <a:lnTo>
                    <a:pt x="10" y="8"/>
                  </a:lnTo>
                </a:path>
              </a:pathLst>
            </a:custGeom>
            <a:noFill/>
            <a:ln w="10795">
              <a:solidFill>
                <a:srgbClr val="000000"/>
              </a:solidFill>
              <a:prstDash val="solid"/>
              <a:round/>
              <a:headEnd/>
              <a:tailEnd/>
            </a:ln>
          </p:spPr>
          <p:txBody>
            <a:bodyPr/>
            <a:lstStyle/>
            <a:p>
              <a:endParaRPr lang="ru-RU"/>
            </a:p>
          </p:txBody>
        </p:sp>
        <p:sp>
          <p:nvSpPr>
            <p:cNvPr id="643717" name="Oval 645"/>
            <p:cNvSpPr>
              <a:spLocks noChangeArrowheads="1"/>
            </p:cNvSpPr>
            <p:nvPr/>
          </p:nvSpPr>
          <p:spPr bwMode="auto">
            <a:xfrm>
              <a:off x="4999" y="7754"/>
              <a:ext cx="182" cy="182"/>
            </a:xfrm>
            <a:prstGeom prst="ellipse">
              <a:avLst/>
            </a:prstGeom>
            <a:solidFill>
              <a:srgbClr val="33CCCC"/>
            </a:solidFill>
            <a:ln w="9525">
              <a:noFill/>
              <a:round/>
              <a:headEnd/>
              <a:tailEnd/>
            </a:ln>
          </p:spPr>
          <p:txBody>
            <a:bodyPr/>
            <a:lstStyle/>
            <a:p>
              <a:endParaRPr lang="ru-RU"/>
            </a:p>
          </p:txBody>
        </p:sp>
        <p:sp>
          <p:nvSpPr>
            <p:cNvPr id="643718" name="Oval 646"/>
            <p:cNvSpPr>
              <a:spLocks noChangeArrowheads="1"/>
            </p:cNvSpPr>
            <p:nvPr/>
          </p:nvSpPr>
          <p:spPr bwMode="auto">
            <a:xfrm>
              <a:off x="4999" y="7754"/>
              <a:ext cx="182" cy="182"/>
            </a:xfrm>
            <a:prstGeom prst="ellipse">
              <a:avLst/>
            </a:prstGeom>
            <a:noFill/>
            <a:ln w="10795">
              <a:solidFill>
                <a:srgbClr val="000000"/>
              </a:solidFill>
              <a:round/>
              <a:headEnd/>
              <a:tailEnd/>
            </a:ln>
          </p:spPr>
          <p:txBody>
            <a:bodyPr/>
            <a:lstStyle/>
            <a:p>
              <a:endParaRPr lang="ru-RU"/>
            </a:p>
          </p:txBody>
        </p:sp>
        <p:sp>
          <p:nvSpPr>
            <p:cNvPr id="643719" name="Line 647"/>
            <p:cNvSpPr>
              <a:spLocks noChangeShapeType="1"/>
            </p:cNvSpPr>
            <p:nvPr/>
          </p:nvSpPr>
          <p:spPr bwMode="auto">
            <a:xfrm flipV="1">
              <a:off x="4900" y="7886"/>
              <a:ext cx="132" cy="116"/>
            </a:xfrm>
            <a:prstGeom prst="line">
              <a:avLst/>
            </a:prstGeom>
            <a:noFill/>
            <a:ln w="10795">
              <a:solidFill>
                <a:srgbClr val="000000"/>
              </a:solidFill>
              <a:round/>
              <a:headEnd/>
              <a:tailEnd/>
            </a:ln>
          </p:spPr>
          <p:txBody>
            <a:bodyPr/>
            <a:lstStyle/>
            <a:p>
              <a:endParaRPr lang="ru-RU"/>
            </a:p>
          </p:txBody>
        </p:sp>
        <p:sp>
          <p:nvSpPr>
            <p:cNvPr id="643720" name="Freeform 648"/>
            <p:cNvSpPr>
              <a:spLocks/>
            </p:cNvSpPr>
            <p:nvPr/>
          </p:nvSpPr>
          <p:spPr bwMode="auto">
            <a:xfrm>
              <a:off x="4900" y="7903"/>
              <a:ext cx="149" cy="115"/>
            </a:xfrm>
            <a:custGeom>
              <a:avLst/>
              <a:gdLst/>
              <a:ahLst/>
              <a:cxnLst>
                <a:cxn ang="0">
                  <a:pos x="9" y="0"/>
                </a:cxn>
                <a:cxn ang="0">
                  <a:pos x="1" y="7"/>
                </a:cxn>
                <a:cxn ang="0">
                  <a:pos x="0" y="6"/>
                </a:cxn>
              </a:cxnLst>
              <a:rect l="0" t="0" r="r" b="b"/>
              <a:pathLst>
                <a:path w="9" h="7">
                  <a:moveTo>
                    <a:pt x="9" y="0"/>
                  </a:moveTo>
                  <a:lnTo>
                    <a:pt x="1" y="7"/>
                  </a:lnTo>
                  <a:lnTo>
                    <a:pt x="0" y="6"/>
                  </a:lnTo>
                </a:path>
              </a:pathLst>
            </a:custGeom>
            <a:noFill/>
            <a:ln w="10795">
              <a:solidFill>
                <a:srgbClr val="000000"/>
              </a:solidFill>
              <a:prstDash val="solid"/>
              <a:round/>
              <a:headEnd/>
              <a:tailEnd/>
            </a:ln>
          </p:spPr>
          <p:txBody>
            <a:bodyPr/>
            <a:lstStyle/>
            <a:p>
              <a:endParaRPr lang="ru-RU"/>
            </a:p>
          </p:txBody>
        </p:sp>
        <p:sp>
          <p:nvSpPr>
            <p:cNvPr id="643721" name="Oval 649"/>
            <p:cNvSpPr>
              <a:spLocks noChangeArrowheads="1"/>
            </p:cNvSpPr>
            <p:nvPr/>
          </p:nvSpPr>
          <p:spPr bwMode="auto">
            <a:xfrm>
              <a:off x="4552" y="7044"/>
              <a:ext cx="83"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722" name="Oval 650"/>
            <p:cNvSpPr>
              <a:spLocks noChangeArrowheads="1"/>
            </p:cNvSpPr>
            <p:nvPr/>
          </p:nvSpPr>
          <p:spPr bwMode="auto">
            <a:xfrm>
              <a:off x="4552" y="7044"/>
              <a:ext cx="83" cy="83"/>
            </a:xfrm>
            <a:prstGeom prst="ellipse">
              <a:avLst/>
            </a:prstGeom>
            <a:solidFill>
              <a:srgbClr val="FF0000"/>
            </a:solidFill>
            <a:ln w="10795">
              <a:solidFill>
                <a:srgbClr val="000000"/>
              </a:solidFill>
              <a:round/>
              <a:headEnd/>
              <a:tailEnd/>
            </a:ln>
          </p:spPr>
          <p:txBody>
            <a:bodyPr/>
            <a:lstStyle/>
            <a:p>
              <a:endParaRPr lang="ru-RU"/>
            </a:p>
          </p:txBody>
        </p:sp>
        <p:sp>
          <p:nvSpPr>
            <p:cNvPr id="643723" name="Oval 651"/>
            <p:cNvSpPr>
              <a:spLocks noChangeArrowheads="1"/>
            </p:cNvSpPr>
            <p:nvPr/>
          </p:nvSpPr>
          <p:spPr bwMode="auto">
            <a:xfrm>
              <a:off x="5661" y="6317"/>
              <a:ext cx="181" cy="1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724" name="Oval 652"/>
            <p:cNvSpPr>
              <a:spLocks noChangeArrowheads="1"/>
            </p:cNvSpPr>
            <p:nvPr/>
          </p:nvSpPr>
          <p:spPr bwMode="auto">
            <a:xfrm>
              <a:off x="5661" y="6317"/>
              <a:ext cx="181" cy="182"/>
            </a:xfrm>
            <a:prstGeom prst="ellipse">
              <a:avLst/>
            </a:prstGeom>
            <a:solidFill>
              <a:srgbClr val="33CCCC"/>
            </a:solidFill>
            <a:ln w="10795">
              <a:solidFill>
                <a:srgbClr val="000000"/>
              </a:solidFill>
              <a:round/>
              <a:headEnd/>
              <a:tailEnd/>
            </a:ln>
          </p:spPr>
          <p:txBody>
            <a:bodyPr/>
            <a:lstStyle/>
            <a:p>
              <a:endParaRPr lang="ru-RU"/>
            </a:p>
          </p:txBody>
        </p:sp>
        <p:sp>
          <p:nvSpPr>
            <p:cNvPr id="643725" name="Freeform 653"/>
            <p:cNvSpPr>
              <a:spLocks/>
            </p:cNvSpPr>
            <p:nvPr/>
          </p:nvSpPr>
          <p:spPr bwMode="auto">
            <a:xfrm>
              <a:off x="5578" y="6103"/>
              <a:ext cx="149" cy="231"/>
            </a:xfrm>
            <a:custGeom>
              <a:avLst/>
              <a:gdLst/>
              <a:ahLst/>
              <a:cxnLst>
                <a:cxn ang="0">
                  <a:pos x="149" y="231"/>
                </a:cxn>
                <a:cxn ang="0">
                  <a:pos x="132" y="231"/>
                </a:cxn>
                <a:cxn ang="0">
                  <a:pos x="0" y="16"/>
                </a:cxn>
                <a:cxn ang="0">
                  <a:pos x="33" y="0"/>
                </a:cxn>
                <a:cxn ang="0">
                  <a:pos x="149" y="231"/>
                </a:cxn>
              </a:cxnLst>
              <a:rect l="0" t="0" r="r" b="b"/>
              <a:pathLst>
                <a:path w="149" h="231">
                  <a:moveTo>
                    <a:pt x="149" y="231"/>
                  </a:moveTo>
                  <a:lnTo>
                    <a:pt x="132" y="231"/>
                  </a:lnTo>
                  <a:lnTo>
                    <a:pt x="0" y="16"/>
                  </a:lnTo>
                  <a:lnTo>
                    <a:pt x="33" y="0"/>
                  </a:lnTo>
                  <a:lnTo>
                    <a:pt x="149" y="231"/>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726" name="Line 654"/>
            <p:cNvSpPr>
              <a:spLocks noChangeShapeType="1"/>
            </p:cNvSpPr>
            <p:nvPr/>
          </p:nvSpPr>
          <p:spPr bwMode="auto">
            <a:xfrm>
              <a:off x="5611" y="6103"/>
              <a:ext cx="116" cy="231"/>
            </a:xfrm>
            <a:prstGeom prst="line">
              <a:avLst/>
            </a:prstGeom>
            <a:noFill/>
            <a:ln w="10795">
              <a:solidFill>
                <a:srgbClr val="000000"/>
              </a:solidFill>
              <a:round/>
              <a:headEnd/>
              <a:tailEnd/>
            </a:ln>
          </p:spPr>
          <p:txBody>
            <a:bodyPr/>
            <a:lstStyle/>
            <a:p>
              <a:endParaRPr lang="ru-RU"/>
            </a:p>
          </p:txBody>
        </p:sp>
        <p:sp>
          <p:nvSpPr>
            <p:cNvPr id="643727" name="Line 655"/>
            <p:cNvSpPr>
              <a:spLocks noChangeShapeType="1"/>
            </p:cNvSpPr>
            <p:nvPr/>
          </p:nvSpPr>
          <p:spPr bwMode="auto">
            <a:xfrm flipV="1">
              <a:off x="5710" y="6317"/>
              <a:ext cx="17" cy="17"/>
            </a:xfrm>
            <a:prstGeom prst="line">
              <a:avLst/>
            </a:prstGeom>
            <a:noFill/>
            <a:ln w="10795">
              <a:solidFill>
                <a:srgbClr val="000000"/>
              </a:solidFill>
              <a:round/>
              <a:headEnd/>
              <a:tailEnd/>
            </a:ln>
          </p:spPr>
          <p:txBody>
            <a:bodyPr/>
            <a:lstStyle/>
            <a:p>
              <a:endParaRPr lang="ru-RU"/>
            </a:p>
          </p:txBody>
        </p:sp>
        <p:sp>
          <p:nvSpPr>
            <p:cNvPr id="643728" name="Freeform 656"/>
            <p:cNvSpPr>
              <a:spLocks/>
            </p:cNvSpPr>
            <p:nvPr/>
          </p:nvSpPr>
          <p:spPr bwMode="auto">
            <a:xfrm>
              <a:off x="5578" y="6103"/>
              <a:ext cx="132" cy="231"/>
            </a:xfrm>
            <a:custGeom>
              <a:avLst/>
              <a:gdLst/>
              <a:ahLst/>
              <a:cxnLst>
                <a:cxn ang="0">
                  <a:pos x="8" y="14"/>
                </a:cxn>
                <a:cxn ang="0">
                  <a:pos x="0" y="1"/>
                </a:cxn>
                <a:cxn ang="0">
                  <a:pos x="2" y="0"/>
                </a:cxn>
              </a:cxnLst>
              <a:rect l="0" t="0" r="r" b="b"/>
              <a:pathLst>
                <a:path w="8" h="14">
                  <a:moveTo>
                    <a:pt x="8" y="14"/>
                  </a:moveTo>
                  <a:lnTo>
                    <a:pt x="0" y="1"/>
                  </a:lnTo>
                  <a:lnTo>
                    <a:pt x="2" y="0"/>
                  </a:lnTo>
                </a:path>
              </a:pathLst>
            </a:custGeom>
            <a:solidFill>
              <a:srgbClr val="33CCCC"/>
            </a:solidFill>
            <a:ln w="10795">
              <a:solidFill>
                <a:srgbClr val="000000"/>
              </a:solidFill>
              <a:prstDash val="solid"/>
              <a:round/>
              <a:headEnd/>
              <a:tailEnd/>
            </a:ln>
          </p:spPr>
          <p:txBody>
            <a:bodyPr/>
            <a:lstStyle/>
            <a:p>
              <a:endParaRPr lang="ru-RU"/>
            </a:p>
          </p:txBody>
        </p:sp>
        <p:sp>
          <p:nvSpPr>
            <p:cNvPr id="643729" name="Freeform 657"/>
            <p:cNvSpPr>
              <a:spLocks/>
            </p:cNvSpPr>
            <p:nvPr/>
          </p:nvSpPr>
          <p:spPr bwMode="auto">
            <a:xfrm>
              <a:off x="5859" y="6417"/>
              <a:ext cx="248" cy="49"/>
            </a:xfrm>
            <a:custGeom>
              <a:avLst/>
              <a:gdLst/>
              <a:ahLst/>
              <a:cxnLst>
                <a:cxn ang="0">
                  <a:pos x="0" y="33"/>
                </a:cxn>
                <a:cxn ang="0">
                  <a:pos x="0" y="0"/>
                </a:cxn>
                <a:cxn ang="0">
                  <a:pos x="248" y="16"/>
                </a:cxn>
                <a:cxn ang="0">
                  <a:pos x="248" y="49"/>
                </a:cxn>
                <a:cxn ang="0">
                  <a:pos x="0" y="33"/>
                </a:cxn>
              </a:cxnLst>
              <a:rect l="0" t="0" r="r" b="b"/>
              <a:pathLst>
                <a:path w="248" h="49">
                  <a:moveTo>
                    <a:pt x="0" y="33"/>
                  </a:moveTo>
                  <a:lnTo>
                    <a:pt x="0" y="0"/>
                  </a:lnTo>
                  <a:lnTo>
                    <a:pt x="248" y="16"/>
                  </a:lnTo>
                  <a:lnTo>
                    <a:pt x="248" y="49"/>
                  </a:lnTo>
                  <a:lnTo>
                    <a:pt x="0" y="33"/>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730" name="Freeform 658"/>
            <p:cNvSpPr>
              <a:spLocks/>
            </p:cNvSpPr>
            <p:nvPr/>
          </p:nvSpPr>
          <p:spPr bwMode="auto">
            <a:xfrm>
              <a:off x="5859" y="6433"/>
              <a:ext cx="17" cy="1"/>
            </a:xfrm>
            <a:custGeom>
              <a:avLst/>
              <a:gdLst/>
              <a:ahLst/>
              <a:cxnLst>
                <a:cxn ang="0">
                  <a:pos x="1" y="0"/>
                </a:cxn>
                <a:cxn ang="0">
                  <a:pos x="0" y="0"/>
                </a:cxn>
                <a:cxn ang="0">
                  <a:pos x="1" y="0"/>
                </a:cxn>
              </a:cxnLst>
              <a:rect l="0" t="0" r="r" b="b"/>
              <a:pathLst>
                <a:path w="1">
                  <a:moveTo>
                    <a:pt x="1" y="0"/>
                  </a:moveTo>
                  <a:lnTo>
                    <a:pt x="0" y="0"/>
                  </a:lnTo>
                  <a:lnTo>
                    <a:pt x="1" y="0"/>
                  </a:lnTo>
                </a:path>
              </a:pathLst>
            </a:custGeom>
            <a:noFill/>
            <a:ln w="10795">
              <a:solidFill>
                <a:srgbClr val="000000"/>
              </a:solidFill>
              <a:prstDash val="solid"/>
              <a:round/>
              <a:headEnd/>
              <a:tailEnd/>
            </a:ln>
          </p:spPr>
          <p:txBody>
            <a:bodyPr/>
            <a:lstStyle/>
            <a:p>
              <a:endParaRPr lang="ru-RU"/>
            </a:p>
          </p:txBody>
        </p:sp>
        <p:sp>
          <p:nvSpPr>
            <p:cNvPr id="643731" name="Line 659"/>
            <p:cNvSpPr>
              <a:spLocks noChangeShapeType="1"/>
            </p:cNvSpPr>
            <p:nvPr/>
          </p:nvSpPr>
          <p:spPr bwMode="auto">
            <a:xfrm flipH="1" flipV="1">
              <a:off x="5859" y="6450"/>
              <a:ext cx="248" cy="16"/>
            </a:xfrm>
            <a:prstGeom prst="line">
              <a:avLst/>
            </a:prstGeom>
            <a:noFill/>
            <a:ln w="10795">
              <a:solidFill>
                <a:srgbClr val="000000"/>
              </a:solidFill>
              <a:round/>
              <a:headEnd/>
              <a:tailEnd/>
            </a:ln>
          </p:spPr>
          <p:txBody>
            <a:bodyPr/>
            <a:lstStyle/>
            <a:p>
              <a:endParaRPr lang="ru-RU"/>
            </a:p>
          </p:txBody>
        </p:sp>
        <p:sp>
          <p:nvSpPr>
            <p:cNvPr id="643732" name="Freeform 660"/>
            <p:cNvSpPr>
              <a:spLocks/>
            </p:cNvSpPr>
            <p:nvPr/>
          </p:nvSpPr>
          <p:spPr bwMode="auto">
            <a:xfrm>
              <a:off x="5859" y="6433"/>
              <a:ext cx="17" cy="1"/>
            </a:xfrm>
            <a:custGeom>
              <a:avLst/>
              <a:gdLst/>
              <a:ahLst/>
              <a:cxnLst>
                <a:cxn ang="0">
                  <a:pos x="1" y="0"/>
                </a:cxn>
                <a:cxn ang="0">
                  <a:pos x="0" y="0"/>
                </a:cxn>
                <a:cxn ang="0">
                  <a:pos x="1" y="0"/>
                </a:cxn>
              </a:cxnLst>
              <a:rect l="0" t="0" r="r" b="b"/>
              <a:pathLst>
                <a:path w="1">
                  <a:moveTo>
                    <a:pt x="1" y="0"/>
                  </a:moveTo>
                  <a:lnTo>
                    <a:pt x="0" y="0"/>
                  </a:lnTo>
                  <a:lnTo>
                    <a:pt x="1" y="0"/>
                  </a:lnTo>
                </a:path>
              </a:pathLst>
            </a:custGeom>
            <a:noFill/>
            <a:ln w="10795">
              <a:solidFill>
                <a:srgbClr val="000000"/>
              </a:solidFill>
              <a:prstDash val="solid"/>
              <a:round/>
              <a:headEnd/>
              <a:tailEnd/>
            </a:ln>
          </p:spPr>
          <p:txBody>
            <a:bodyPr/>
            <a:lstStyle/>
            <a:p>
              <a:endParaRPr lang="ru-RU"/>
            </a:p>
          </p:txBody>
        </p:sp>
        <p:sp>
          <p:nvSpPr>
            <p:cNvPr id="643733" name="Freeform 661"/>
            <p:cNvSpPr>
              <a:spLocks/>
            </p:cNvSpPr>
            <p:nvPr/>
          </p:nvSpPr>
          <p:spPr bwMode="auto">
            <a:xfrm>
              <a:off x="5859" y="6417"/>
              <a:ext cx="248" cy="49"/>
            </a:xfrm>
            <a:custGeom>
              <a:avLst/>
              <a:gdLst/>
              <a:ahLst/>
              <a:cxnLst>
                <a:cxn ang="0">
                  <a:pos x="0" y="0"/>
                </a:cxn>
                <a:cxn ang="0">
                  <a:pos x="15" y="1"/>
                </a:cxn>
                <a:cxn ang="0">
                  <a:pos x="15" y="3"/>
                </a:cxn>
              </a:cxnLst>
              <a:rect l="0" t="0" r="r" b="b"/>
              <a:pathLst>
                <a:path w="15" h="3">
                  <a:moveTo>
                    <a:pt x="0" y="0"/>
                  </a:moveTo>
                  <a:lnTo>
                    <a:pt x="15" y="1"/>
                  </a:lnTo>
                  <a:lnTo>
                    <a:pt x="15" y="3"/>
                  </a:lnTo>
                </a:path>
              </a:pathLst>
            </a:custGeom>
            <a:solidFill>
              <a:srgbClr val="33CCCC"/>
            </a:solidFill>
            <a:ln w="10795">
              <a:solidFill>
                <a:srgbClr val="000000"/>
              </a:solidFill>
              <a:prstDash val="solid"/>
              <a:round/>
              <a:headEnd/>
              <a:tailEnd/>
            </a:ln>
          </p:spPr>
          <p:txBody>
            <a:bodyPr/>
            <a:lstStyle/>
            <a:p>
              <a:endParaRPr lang="ru-RU"/>
            </a:p>
          </p:txBody>
        </p:sp>
        <p:sp>
          <p:nvSpPr>
            <p:cNvPr id="643734" name="Oval 662"/>
            <p:cNvSpPr>
              <a:spLocks noChangeArrowheads="1"/>
            </p:cNvSpPr>
            <p:nvPr/>
          </p:nvSpPr>
          <p:spPr bwMode="auto">
            <a:xfrm>
              <a:off x="5446" y="5921"/>
              <a:ext cx="181" cy="182"/>
            </a:xfrm>
            <a:prstGeom prst="ellipse">
              <a:avLst/>
            </a:prstGeom>
            <a:solidFill>
              <a:srgbClr val="33CCCC"/>
            </a:solidFill>
            <a:ln w="9525">
              <a:noFill/>
              <a:round/>
              <a:headEnd/>
              <a:tailEnd/>
            </a:ln>
          </p:spPr>
          <p:txBody>
            <a:bodyPr/>
            <a:lstStyle/>
            <a:p>
              <a:endParaRPr lang="ru-RU"/>
            </a:p>
          </p:txBody>
        </p:sp>
        <p:sp>
          <p:nvSpPr>
            <p:cNvPr id="643735" name="Oval 663"/>
            <p:cNvSpPr>
              <a:spLocks noChangeArrowheads="1"/>
            </p:cNvSpPr>
            <p:nvPr/>
          </p:nvSpPr>
          <p:spPr bwMode="auto">
            <a:xfrm>
              <a:off x="5446" y="5921"/>
              <a:ext cx="181" cy="182"/>
            </a:xfrm>
            <a:prstGeom prst="ellipse">
              <a:avLst/>
            </a:prstGeom>
            <a:noFill/>
            <a:ln w="10795">
              <a:solidFill>
                <a:srgbClr val="000000"/>
              </a:solidFill>
              <a:round/>
              <a:headEnd/>
              <a:tailEnd/>
            </a:ln>
          </p:spPr>
          <p:txBody>
            <a:bodyPr/>
            <a:lstStyle/>
            <a:p>
              <a:endParaRPr lang="ru-RU"/>
            </a:p>
          </p:txBody>
        </p:sp>
        <p:sp>
          <p:nvSpPr>
            <p:cNvPr id="643736" name="Line 664"/>
            <p:cNvSpPr>
              <a:spLocks noChangeShapeType="1"/>
            </p:cNvSpPr>
            <p:nvPr/>
          </p:nvSpPr>
          <p:spPr bwMode="auto">
            <a:xfrm flipH="1">
              <a:off x="5611" y="5740"/>
              <a:ext cx="132" cy="198"/>
            </a:xfrm>
            <a:prstGeom prst="line">
              <a:avLst/>
            </a:prstGeom>
            <a:noFill/>
            <a:ln w="10795">
              <a:solidFill>
                <a:srgbClr val="000000"/>
              </a:solidFill>
              <a:round/>
              <a:headEnd/>
              <a:tailEnd/>
            </a:ln>
          </p:spPr>
          <p:txBody>
            <a:bodyPr/>
            <a:lstStyle/>
            <a:p>
              <a:endParaRPr lang="ru-RU"/>
            </a:p>
          </p:txBody>
        </p:sp>
        <p:sp>
          <p:nvSpPr>
            <p:cNvPr id="643737" name="Freeform 665"/>
            <p:cNvSpPr>
              <a:spLocks/>
            </p:cNvSpPr>
            <p:nvPr/>
          </p:nvSpPr>
          <p:spPr bwMode="auto">
            <a:xfrm>
              <a:off x="5594" y="5723"/>
              <a:ext cx="149" cy="198"/>
            </a:xfrm>
            <a:custGeom>
              <a:avLst/>
              <a:gdLst/>
              <a:ahLst/>
              <a:cxnLst>
                <a:cxn ang="0">
                  <a:pos x="0" y="12"/>
                </a:cxn>
                <a:cxn ang="0">
                  <a:pos x="8" y="0"/>
                </a:cxn>
                <a:cxn ang="0">
                  <a:pos x="9" y="1"/>
                </a:cxn>
              </a:cxnLst>
              <a:rect l="0" t="0" r="r" b="b"/>
              <a:pathLst>
                <a:path w="9" h="12">
                  <a:moveTo>
                    <a:pt x="0" y="12"/>
                  </a:moveTo>
                  <a:lnTo>
                    <a:pt x="8" y="0"/>
                  </a:lnTo>
                  <a:lnTo>
                    <a:pt x="9" y="1"/>
                  </a:lnTo>
                </a:path>
              </a:pathLst>
            </a:custGeom>
            <a:solidFill>
              <a:srgbClr val="33CCCC"/>
            </a:solidFill>
            <a:ln w="10795">
              <a:solidFill>
                <a:srgbClr val="000000"/>
              </a:solidFill>
              <a:prstDash val="solid"/>
              <a:round/>
              <a:headEnd/>
              <a:tailEnd/>
            </a:ln>
          </p:spPr>
          <p:txBody>
            <a:bodyPr/>
            <a:lstStyle/>
            <a:p>
              <a:endParaRPr lang="ru-RU"/>
            </a:p>
          </p:txBody>
        </p:sp>
        <p:sp>
          <p:nvSpPr>
            <p:cNvPr id="643738" name="Oval 666"/>
            <p:cNvSpPr>
              <a:spLocks noChangeArrowheads="1"/>
            </p:cNvSpPr>
            <p:nvPr/>
          </p:nvSpPr>
          <p:spPr bwMode="auto">
            <a:xfrm>
              <a:off x="7132" y="5987"/>
              <a:ext cx="182" cy="182"/>
            </a:xfrm>
            <a:prstGeom prst="ellipse">
              <a:avLst/>
            </a:prstGeom>
            <a:solidFill>
              <a:srgbClr val="33CCCC"/>
            </a:solidFill>
            <a:ln w="9525">
              <a:noFill/>
              <a:round/>
              <a:headEnd/>
              <a:tailEnd/>
            </a:ln>
          </p:spPr>
          <p:txBody>
            <a:bodyPr/>
            <a:lstStyle/>
            <a:p>
              <a:endParaRPr lang="ru-RU"/>
            </a:p>
          </p:txBody>
        </p:sp>
        <p:sp>
          <p:nvSpPr>
            <p:cNvPr id="643739" name="Oval 667"/>
            <p:cNvSpPr>
              <a:spLocks noChangeArrowheads="1"/>
            </p:cNvSpPr>
            <p:nvPr/>
          </p:nvSpPr>
          <p:spPr bwMode="auto">
            <a:xfrm>
              <a:off x="7132" y="5987"/>
              <a:ext cx="182" cy="182"/>
            </a:xfrm>
            <a:prstGeom prst="ellipse">
              <a:avLst/>
            </a:prstGeom>
            <a:noFill/>
            <a:ln w="10795">
              <a:solidFill>
                <a:srgbClr val="000000"/>
              </a:solidFill>
              <a:round/>
              <a:headEnd/>
              <a:tailEnd/>
            </a:ln>
          </p:spPr>
          <p:txBody>
            <a:bodyPr/>
            <a:lstStyle/>
            <a:p>
              <a:endParaRPr lang="ru-RU"/>
            </a:p>
          </p:txBody>
        </p:sp>
        <p:sp>
          <p:nvSpPr>
            <p:cNvPr id="643740" name="Freeform 668"/>
            <p:cNvSpPr>
              <a:spLocks/>
            </p:cNvSpPr>
            <p:nvPr/>
          </p:nvSpPr>
          <p:spPr bwMode="auto">
            <a:xfrm>
              <a:off x="7331" y="6103"/>
              <a:ext cx="265" cy="99"/>
            </a:xfrm>
            <a:custGeom>
              <a:avLst/>
              <a:gdLst/>
              <a:ahLst/>
              <a:cxnLst>
                <a:cxn ang="0">
                  <a:pos x="0" y="33"/>
                </a:cxn>
                <a:cxn ang="0">
                  <a:pos x="16" y="0"/>
                </a:cxn>
                <a:cxn ang="0">
                  <a:pos x="265" y="82"/>
                </a:cxn>
                <a:cxn ang="0">
                  <a:pos x="248" y="99"/>
                </a:cxn>
                <a:cxn ang="0">
                  <a:pos x="0" y="33"/>
                </a:cxn>
              </a:cxnLst>
              <a:rect l="0" t="0" r="r" b="b"/>
              <a:pathLst>
                <a:path w="265" h="99">
                  <a:moveTo>
                    <a:pt x="0" y="33"/>
                  </a:moveTo>
                  <a:lnTo>
                    <a:pt x="16" y="0"/>
                  </a:lnTo>
                  <a:lnTo>
                    <a:pt x="265" y="82"/>
                  </a:lnTo>
                  <a:lnTo>
                    <a:pt x="248" y="99"/>
                  </a:lnTo>
                  <a:lnTo>
                    <a:pt x="0" y="33"/>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741" name="Freeform 669"/>
            <p:cNvSpPr>
              <a:spLocks/>
            </p:cNvSpPr>
            <p:nvPr/>
          </p:nvSpPr>
          <p:spPr bwMode="auto">
            <a:xfrm>
              <a:off x="7331" y="6086"/>
              <a:ext cx="165" cy="66"/>
            </a:xfrm>
            <a:custGeom>
              <a:avLst/>
              <a:gdLst/>
              <a:ahLst/>
              <a:cxnLst>
                <a:cxn ang="0">
                  <a:pos x="0" y="0"/>
                </a:cxn>
                <a:cxn ang="0">
                  <a:pos x="0" y="2"/>
                </a:cxn>
                <a:cxn ang="0">
                  <a:pos x="10" y="4"/>
                </a:cxn>
                <a:cxn ang="0">
                  <a:pos x="0" y="0"/>
                </a:cxn>
              </a:cxnLst>
              <a:rect l="0" t="0" r="r" b="b"/>
              <a:pathLst>
                <a:path w="10" h="4">
                  <a:moveTo>
                    <a:pt x="0" y="0"/>
                  </a:moveTo>
                  <a:cubicBezTo>
                    <a:pt x="0" y="1"/>
                    <a:pt x="0" y="2"/>
                    <a:pt x="0" y="2"/>
                  </a:cubicBezTo>
                  <a:lnTo>
                    <a:pt x="10" y="4"/>
                  </a:lnTo>
                  <a:lnTo>
                    <a:pt x="0"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742" name="Line 670"/>
            <p:cNvSpPr>
              <a:spLocks noChangeShapeType="1"/>
            </p:cNvSpPr>
            <p:nvPr/>
          </p:nvSpPr>
          <p:spPr bwMode="auto">
            <a:xfrm flipH="1" flipV="1">
              <a:off x="7331" y="6136"/>
              <a:ext cx="248" cy="66"/>
            </a:xfrm>
            <a:prstGeom prst="line">
              <a:avLst/>
            </a:prstGeom>
            <a:noFill/>
            <a:ln w="10795">
              <a:solidFill>
                <a:srgbClr val="000000"/>
              </a:solidFill>
              <a:round/>
              <a:headEnd/>
              <a:tailEnd/>
            </a:ln>
          </p:spPr>
          <p:txBody>
            <a:bodyPr/>
            <a:lstStyle/>
            <a:p>
              <a:endParaRPr lang="ru-RU"/>
            </a:p>
          </p:txBody>
        </p:sp>
        <p:sp>
          <p:nvSpPr>
            <p:cNvPr id="643743" name="Arc 671"/>
            <p:cNvSpPr>
              <a:spLocks/>
            </p:cNvSpPr>
            <p:nvPr/>
          </p:nvSpPr>
          <p:spPr bwMode="auto">
            <a:xfrm>
              <a:off x="7334" y="6101"/>
              <a:ext cx="171" cy="60"/>
            </a:xfrm>
            <a:custGeom>
              <a:avLst/>
              <a:gdLst>
                <a:gd name="G0" fmla="+- 21335 0 0"/>
                <a:gd name="G1" fmla="+- 7443 0 0"/>
                <a:gd name="G2" fmla="+- 21600 0 0"/>
                <a:gd name="T0" fmla="*/ 0 w 21335"/>
                <a:gd name="T1" fmla="*/ 4067 h 7443"/>
                <a:gd name="T2" fmla="*/ 1058 w 21335"/>
                <a:gd name="T3" fmla="*/ 0 h 7443"/>
                <a:gd name="T4" fmla="*/ 21335 w 21335"/>
                <a:gd name="T5" fmla="*/ 7443 h 7443"/>
              </a:gdLst>
              <a:ahLst/>
              <a:cxnLst>
                <a:cxn ang="0">
                  <a:pos x="T0" y="T1"/>
                </a:cxn>
                <a:cxn ang="0">
                  <a:pos x="T2" y="T3"/>
                </a:cxn>
                <a:cxn ang="0">
                  <a:pos x="T4" y="T5"/>
                </a:cxn>
              </a:cxnLst>
              <a:rect l="0" t="0" r="r" b="b"/>
              <a:pathLst>
                <a:path w="21335" h="7443" fill="none" extrusionOk="0">
                  <a:moveTo>
                    <a:pt x="0" y="4067"/>
                  </a:moveTo>
                  <a:cubicBezTo>
                    <a:pt x="219" y="2680"/>
                    <a:pt x="574" y="1318"/>
                    <a:pt x="1057" y="-1"/>
                  </a:cubicBezTo>
                </a:path>
                <a:path w="21335" h="7443" stroke="0" extrusionOk="0">
                  <a:moveTo>
                    <a:pt x="0" y="4067"/>
                  </a:moveTo>
                  <a:cubicBezTo>
                    <a:pt x="219" y="2680"/>
                    <a:pt x="574" y="1318"/>
                    <a:pt x="1057" y="-1"/>
                  </a:cubicBezTo>
                  <a:lnTo>
                    <a:pt x="21335" y="7443"/>
                  </a:lnTo>
                  <a:close/>
                </a:path>
              </a:pathLst>
            </a:custGeom>
            <a:noFill/>
            <a:ln w="10795">
              <a:solidFill>
                <a:srgbClr val="000000"/>
              </a:solidFill>
              <a:round/>
              <a:headEnd/>
              <a:tailEnd/>
            </a:ln>
          </p:spPr>
          <p:txBody>
            <a:bodyPr/>
            <a:lstStyle/>
            <a:p>
              <a:endParaRPr lang="ru-RU"/>
            </a:p>
          </p:txBody>
        </p:sp>
        <p:sp>
          <p:nvSpPr>
            <p:cNvPr id="643744" name="Freeform 672"/>
            <p:cNvSpPr>
              <a:spLocks/>
            </p:cNvSpPr>
            <p:nvPr/>
          </p:nvSpPr>
          <p:spPr bwMode="auto">
            <a:xfrm>
              <a:off x="7347" y="6103"/>
              <a:ext cx="249" cy="99"/>
            </a:xfrm>
            <a:custGeom>
              <a:avLst/>
              <a:gdLst/>
              <a:ahLst/>
              <a:cxnLst>
                <a:cxn ang="0">
                  <a:pos x="0" y="0"/>
                </a:cxn>
                <a:cxn ang="0">
                  <a:pos x="15" y="5"/>
                </a:cxn>
                <a:cxn ang="0">
                  <a:pos x="14" y="6"/>
                </a:cxn>
              </a:cxnLst>
              <a:rect l="0" t="0" r="r" b="b"/>
              <a:pathLst>
                <a:path w="15" h="6">
                  <a:moveTo>
                    <a:pt x="0" y="0"/>
                  </a:moveTo>
                  <a:lnTo>
                    <a:pt x="15" y="5"/>
                  </a:lnTo>
                  <a:lnTo>
                    <a:pt x="14" y="6"/>
                  </a:lnTo>
                </a:path>
              </a:pathLst>
            </a:custGeom>
            <a:solidFill>
              <a:srgbClr val="33CCCC"/>
            </a:solidFill>
            <a:ln w="10795">
              <a:solidFill>
                <a:srgbClr val="000000"/>
              </a:solidFill>
              <a:prstDash val="solid"/>
              <a:round/>
              <a:headEnd/>
              <a:tailEnd/>
            </a:ln>
          </p:spPr>
          <p:txBody>
            <a:bodyPr/>
            <a:lstStyle/>
            <a:p>
              <a:endParaRPr lang="ru-RU"/>
            </a:p>
          </p:txBody>
        </p:sp>
        <p:sp>
          <p:nvSpPr>
            <p:cNvPr id="643745" name="Freeform 673"/>
            <p:cNvSpPr>
              <a:spLocks/>
            </p:cNvSpPr>
            <p:nvPr/>
          </p:nvSpPr>
          <p:spPr bwMode="auto">
            <a:xfrm>
              <a:off x="7000" y="6086"/>
              <a:ext cx="166" cy="66"/>
            </a:xfrm>
            <a:custGeom>
              <a:avLst/>
              <a:gdLst/>
              <a:ahLst/>
              <a:cxnLst>
                <a:cxn ang="0">
                  <a:pos x="166" y="0"/>
                </a:cxn>
                <a:cxn ang="0">
                  <a:pos x="166" y="33"/>
                </a:cxn>
                <a:cxn ang="0">
                  <a:pos x="0" y="66"/>
                </a:cxn>
                <a:cxn ang="0">
                  <a:pos x="0" y="50"/>
                </a:cxn>
                <a:cxn ang="0">
                  <a:pos x="166" y="0"/>
                </a:cxn>
              </a:cxnLst>
              <a:rect l="0" t="0" r="r" b="b"/>
              <a:pathLst>
                <a:path w="166" h="66">
                  <a:moveTo>
                    <a:pt x="166" y="0"/>
                  </a:moveTo>
                  <a:lnTo>
                    <a:pt x="166" y="33"/>
                  </a:lnTo>
                  <a:lnTo>
                    <a:pt x="0" y="66"/>
                  </a:lnTo>
                  <a:lnTo>
                    <a:pt x="0" y="50"/>
                  </a:lnTo>
                  <a:lnTo>
                    <a:pt x="166"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746" name="Freeform 674"/>
            <p:cNvSpPr>
              <a:spLocks/>
            </p:cNvSpPr>
            <p:nvPr/>
          </p:nvSpPr>
          <p:spPr bwMode="auto">
            <a:xfrm>
              <a:off x="7166" y="6086"/>
              <a:ext cx="16" cy="33"/>
            </a:xfrm>
            <a:custGeom>
              <a:avLst/>
              <a:gdLst/>
              <a:ahLst/>
              <a:cxnLst>
                <a:cxn ang="0">
                  <a:pos x="0" y="2"/>
                </a:cxn>
                <a:cxn ang="0">
                  <a:pos x="1" y="1"/>
                </a:cxn>
                <a:cxn ang="0">
                  <a:pos x="0" y="0"/>
                </a:cxn>
              </a:cxnLst>
              <a:rect l="0" t="0" r="r" b="b"/>
              <a:pathLst>
                <a:path w="1" h="2">
                  <a:moveTo>
                    <a:pt x="0" y="2"/>
                  </a:moveTo>
                  <a:lnTo>
                    <a:pt x="1" y="1"/>
                  </a:lnTo>
                  <a:lnTo>
                    <a:pt x="0" y="0"/>
                  </a:lnTo>
                </a:path>
              </a:pathLst>
            </a:custGeom>
            <a:noFill/>
            <a:ln w="10795">
              <a:solidFill>
                <a:srgbClr val="000000"/>
              </a:solidFill>
              <a:prstDash val="solid"/>
              <a:round/>
              <a:headEnd/>
              <a:tailEnd/>
            </a:ln>
          </p:spPr>
          <p:txBody>
            <a:bodyPr/>
            <a:lstStyle/>
            <a:p>
              <a:endParaRPr lang="ru-RU"/>
            </a:p>
          </p:txBody>
        </p:sp>
        <p:sp>
          <p:nvSpPr>
            <p:cNvPr id="643747" name="Line 675"/>
            <p:cNvSpPr>
              <a:spLocks noChangeShapeType="1"/>
            </p:cNvSpPr>
            <p:nvPr/>
          </p:nvSpPr>
          <p:spPr bwMode="auto">
            <a:xfrm flipV="1">
              <a:off x="7000" y="6086"/>
              <a:ext cx="166" cy="50"/>
            </a:xfrm>
            <a:prstGeom prst="line">
              <a:avLst/>
            </a:prstGeom>
            <a:noFill/>
            <a:ln w="10795">
              <a:solidFill>
                <a:srgbClr val="000000"/>
              </a:solidFill>
              <a:round/>
              <a:headEnd/>
              <a:tailEnd/>
            </a:ln>
          </p:spPr>
          <p:txBody>
            <a:bodyPr/>
            <a:lstStyle/>
            <a:p>
              <a:endParaRPr lang="ru-RU"/>
            </a:p>
          </p:txBody>
        </p:sp>
        <p:sp>
          <p:nvSpPr>
            <p:cNvPr id="643748" name="Freeform 676"/>
            <p:cNvSpPr>
              <a:spLocks/>
            </p:cNvSpPr>
            <p:nvPr/>
          </p:nvSpPr>
          <p:spPr bwMode="auto">
            <a:xfrm>
              <a:off x="7166" y="6086"/>
              <a:ext cx="16" cy="33"/>
            </a:xfrm>
            <a:custGeom>
              <a:avLst/>
              <a:gdLst/>
              <a:ahLst/>
              <a:cxnLst>
                <a:cxn ang="0">
                  <a:pos x="0" y="2"/>
                </a:cxn>
                <a:cxn ang="0">
                  <a:pos x="1" y="1"/>
                </a:cxn>
                <a:cxn ang="0">
                  <a:pos x="0" y="0"/>
                </a:cxn>
              </a:cxnLst>
              <a:rect l="0" t="0" r="r" b="b"/>
              <a:pathLst>
                <a:path w="1" h="2">
                  <a:moveTo>
                    <a:pt x="0" y="2"/>
                  </a:moveTo>
                  <a:lnTo>
                    <a:pt x="1" y="1"/>
                  </a:lnTo>
                  <a:lnTo>
                    <a:pt x="0" y="0"/>
                  </a:lnTo>
                </a:path>
              </a:pathLst>
            </a:custGeom>
            <a:noFill/>
            <a:ln w="10795">
              <a:solidFill>
                <a:srgbClr val="000000"/>
              </a:solidFill>
              <a:prstDash val="solid"/>
              <a:round/>
              <a:headEnd/>
              <a:tailEnd/>
            </a:ln>
          </p:spPr>
          <p:txBody>
            <a:bodyPr/>
            <a:lstStyle/>
            <a:p>
              <a:endParaRPr lang="ru-RU"/>
            </a:p>
          </p:txBody>
        </p:sp>
        <p:sp>
          <p:nvSpPr>
            <p:cNvPr id="643749" name="Freeform 677"/>
            <p:cNvSpPr>
              <a:spLocks/>
            </p:cNvSpPr>
            <p:nvPr/>
          </p:nvSpPr>
          <p:spPr bwMode="auto">
            <a:xfrm>
              <a:off x="7000" y="6119"/>
              <a:ext cx="166" cy="33"/>
            </a:xfrm>
            <a:custGeom>
              <a:avLst/>
              <a:gdLst/>
              <a:ahLst/>
              <a:cxnLst>
                <a:cxn ang="0">
                  <a:pos x="10" y="0"/>
                </a:cxn>
                <a:cxn ang="0">
                  <a:pos x="0" y="2"/>
                </a:cxn>
                <a:cxn ang="0">
                  <a:pos x="0" y="1"/>
                </a:cxn>
              </a:cxnLst>
              <a:rect l="0" t="0" r="r" b="b"/>
              <a:pathLst>
                <a:path w="10" h="2">
                  <a:moveTo>
                    <a:pt x="10" y="0"/>
                  </a:moveTo>
                  <a:lnTo>
                    <a:pt x="0" y="2"/>
                  </a:lnTo>
                  <a:lnTo>
                    <a:pt x="0" y="1"/>
                  </a:lnTo>
                </a:path>
              </a:pathLst>
            </a:custGeom>
            <a:solidFill>
              <a:srgbClr val="33CCCC"/>
            </a:solidFill>
            <a:ln w="10795">
              <a:solidFill>
                <a:srgbClr val="000000"/>
              </a:solidFill>
              <a:prstDash val="solid"/>
              <a:round/>
              <a:headEnd/>
              <a:tailEnd/>
            </a:ln>
          </p:spPr>
          <p:txBody>
            <a:bodyPr/>
            <a:lstStyle/>
            <a:p>
              <a:endParaRPr lang="ru-RU"/>
            </a:p>
          </p:txBody>
        </p:sp>
        <p:sp>
          <p:nvSpPr>
            <p:cNvPr id="643750" name="Oval 678"/>
            <p:cNvSpPr>
              <a:spLocks noChangeArrowheads="1"/>
            </p:cNvSpPr>
            <p:nvPr/>
          </p:nvSpPr>
          <p:spPr bwMode="auto">
            <a:xfrm>
              <a:off x="4850" y="10957"/>
              <a:ext cx="83"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751" name="Oval 679"/>
            <p:cNvSpPr>
              <a:spLocks noChangeArrowheads="1"/>
            </p:cNvSpPr>
            <p:nvPr/>
          </p:nvSpPr>
          <p:spPr bwMode="auto">
            <a:xfrm>
              <a:off x="4850" y="10957"/>
              <a:ext cx="83" cy="83"/>
            </a:xfrm>
            <a:prstGeom prst="ellipse">
              <a:avLst/>
            </a:prstGeom>
            <a:solidFill>
              <a:srgbClr val="FF0000"/>
            </a:solidFill>
            <a:ln w="10795">
              <a:solidFill>
                <a:srgbClr val="000000"/>
              </a:solidFill>
              <a:round/>
              <a:headEnd/>
              <a:tailEnd/>
            </a:ln>
          </p:spPr>
          <p:txBody>
            <a:bodyPr/>
            <a:lstStyle/>
            <a:p>
              <a:endParaRPr lang="ru-RU"/>
            </a:p>
          </p:txBody>
        </p:sp>
        <p:sp>
          <p:nvSpPr>
            <p:cNvPr id="643752" name="Freeform 680"/>
            <p:cNvSpPr>
              <a:spLocks/>
            </p:cNvSpPr>
            <p:nvPr/>
          </p:nvSpPr>
          <p:spPr bwMode="auto">
            <a:xfrm>
              <a:off x="4933" y="10957"/>
              <a:ext cx="99" cy="50"/>
            </a:xfrm>
            <a:custGeom>
              <a:avLst/>
              <a:gdLst/>
              <a:ahLst/>
              <a:cxnLst>
                <a:cxn ang="0">
                  <a:pos x="0" y="50"/>
                </a:cxn>
                <a:cxn ang="0">
                  <a:pos x="0" y="33"/>
                </a:cxn>
                <a:cxn ang="0">
                  <a:pos x="99" y="0"/>
                </a:cxn>
                <a:cxn ang="0">
                  <a:pos x="99" y="33"/>
                </a:cxn>
                <a:cxn ang="0">
                  <a:pos x="0" y="50"/>
                </a:cxn>
              </a:cxnLst>
              <a:rect l="0" t="0" r="r" b="b"/>
              <a:pathLst>
                <a:path w="99" h="50">
                  <a:moveTo>
                    <a:pt x="0" y="50"/>
                  </a:moveTo>
                  <a:lnTo>
                    <a:pt x="0" y="33"/>
                  </a:lnTo>
                  <a:lnTo>
                    <a:pt x="99" y="0"/>
                  </a:lnTo>
                  <a:lnTo>
                    <a:pt x="99" y="33"/>
                  </a:lnTo>
                  <a:lnTo>
                    <a:pt x="0" y="5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753" name="Freeform 681"/>
            <p:cNvSpPr>
              <a:spLocks/>
            </p:cNvSpPr>
            <p:nvPr/>
          </p:nvSpPr>
          <p:spPr bwMode="auto">
            <a:xfrm>
              <a:off x="4916" y="10990"/>
              <a:ext cx="17" cy="17"/>
            </a:xfrm>
            <a:custGeom>
              <a:avLst/>
              <a:gdLst/>
              <a:ahLst/>
              <a:cxnLst>
                <a:cxn ang="0">
                  <a:pos x="0" y="0"/>
                </a:cxn>
                <a:cxn ang="0">
                  <a:pos x="1" y="0"/>
                </a:cxn>
                <a:cxn ang="0">
                  <a:pos x="1" y="1"/>
                </a:cxn>
              </a:cxnLst>
              <a:rect l="0" t="0" r="r" b="b"/>
              <a:pathLst>
                <a:path w="1" h="1">
                  <a:moveTo>
                    <a:pt x="0" y="0"/>
                  </a:moveTo>
                  <a:lnTo>
                    <a:pt x="1" y="0"/>
                  </a:lnTo>
                  <a:lnTo>
                    <a:pt x="1" y="1"/>
                  </a:lnTo>
                </a:path>
              </a:pathLst>
            </a:custGeom>
            <a:noFill/>
            <a:ln w="10795">
              <a:solidFill>
                <a:srgbClr val="000000"/>
              </a:solidFill>
              <a:prstDash val="solid"/>
              <a:round/>
              <a:headEnd/>
              <a:tailEnd/>
            </a:ln>
          </p:spPr>
          <p:txBody>
            <a:bodyPr/>
            <a:lstStyle/>
            <a:p>
              <a:endParaRPr lang="ru-RU"/>
            </a:p>
          </p:txBody>
        </p:sp>
        <p:sp>
          <p:nvSpPr>
            <p:cNvPr id="643754" name="Line 682"/>
            <p:cNvSpPr>
              <a:spLocks noChangeShapeType="1"/>
            </p:cNvSpPr>
            <p:nvPr/>
          </p:nvSpPr>
          <p:spPr bwMode="auto">
            <a:xfrm flipH="1">
              <a:off x="4933" y="10990"/>
              <a:ext cx="99" cy="17"/>
            </a:xfrm>
            <a:prstGeom prst="line">
              <a:avLst/>
            </a:prstGeom>
            <a:noFill/>
            <a:ln w="10795">
              <a:solidFill>
                <a:srgbClr val="000000"/>
              </a:solidFill>
              <a:round/>
              <a:headEnd/>
              <a:tailEnd/>
            </a:ln>
          </p:spPr>
          <p:txBody>
            <a:bodyPr/>
            <a:lstStyle/>
            <a:p>
              <a:endParaRPr lang="ru-RU"/>
            </a:p>
          </p:txBody>
        </p:sp>
        <p:sp>
          <p:nvSpPr>
            <p:cNvPr id="643755" name="Freeform 683"/>
            <p:cNvSpPr>
              <a:spLocks/>
            </p:cNvSpPr>
            <p:nvPr/>
          </p:nvSpPr>
          <p:spPr bwMode="auto">
            <a:xfrm>
              <a:off x="4916" y="10990"/>
              <a:ext cx="17" cy="17"/>
            </a:xfrm>
            <a:custGeom>
              <a:avLst/>
              <a:gdLst/>
              <a:ahLst/>
              <a:cxnLst>
                <a:cxn ang="0">
                  <a:pos x="0" y="0"/>
                </a:cxn>
                <a:cxn ang="0">
                  <a:pos x="1" y="0"/>
                </a:cxn>
                <a:cxn ang="0">
                  <a:pos x="1" y="1"/>
                </a:cxn>
              </a:cxnLst>
              <a:rect l="0" t="0" r="r" b="b"/>
              <a:pathLst>
                <a:path w="1" h="1">
                  <a:moveTo>
                    <a:pt x="0" y="0"/>
                  </a:moveTo>
                  <a:lnTo>
                    <a:pt x="1" y="0"/>
                  </a:lnTo>
                  <a:lnTo>
                    <a:pt x="1" y="1"/>
                  </a:lnTo>
                </a:path>
              </a:pathLst>
            </a:custGeom>
            <a:noFill/>
            <a:ln w="10795">
              <a:solidFill>
                <a:srgbClr val="000000"/>
              </a:solidFill>
              <a:prstDash val="solid"/>
              <a:round/>
              <a:headEnd/>
              <a:tailEnd/>
            </a:ln>
          </p:spPr>
          <p:txBody>
            <a:bodyPr/>
            <a:lstStyle/>
            <a:p>
              <a:endParaRPr lang="ru-RU"/>
            </a:p>
          </p:txBody>
        </p:sp>
        <p:sp>
          <p:nvSpPr>
            <p:cNvPr id="643756" name="Freeform 684"/>
            <p:cNvSpPr>
              <a:spLocks/>
            </p:cNvSpPr>
            <p:nvPr/>
          </p:nvSpPr>
          <p:spPr bwMode="auto">
            <a:xfrm>
              <a:off x="4933" y="10957"/>
              <a:ext cx="99" cy="33"/>
            </a:xfrm>
            <a:custGeom>
              <a:avLst/>
              <a:gdLst/>
              <a:ahLst/>
              <a:cxnLst>
                <a:cxn ang="0">
                  <a:pos x="0" y="2"/>
                </a:cxn>
                <a:cxn ang="0">
                  <a:pos x="6" y="0"/>
                </a:cxn>
                <a:cxn ang="0">
                  <a:pos x="6" y="2"/>
                </a:cxn>
              </a:cxnLst>
              <a:rect l="0" t="0" r="r" b="b"/>
              <a:pathLst>
                <a:path w="6" h="2">
                  <a:moveTo>
                    <a:pt x="0" y="2"/>
                  </a:moveTo>
                  <a:lnTo>
                    <a:pt x="6" y="0"/>
                  </a:lnTo>
                  <a:lnTo>
                    <a:pt x="6" y="2"/>
                  </a:lnTo>
                </a:path>
              </a:pathLst>
            </a:custGeom>
            <a:noFill/>
            <a:ln w="10795">
              <a:solidFill>
                <a:srgbClr val="000000"/>
              </a:solidFill>
              <a:prstDash val="solid"/>
              <a:round/>
              <a:headEnd/>
              <a:tailEnd/>
            </a:ln>
          </p:spPr>
          <p:txBody>
            <a:bodyPr/>
            <a:lstStyle/>
            <a:p>
              <a:endParaRPr lang="ru-RU"/>
            </a:p>
          </p:txBody>
        </p:sp>
        <p:sp>
          <p:nvSpPr>
            <p:cNvPr id="643757" name="Oval 685"/>
            <p:cNvSpPr>
              <a:spLocks noChangeArrowheads="1"/>
            </p:cNvSpPr>
            <p:nvPr/>
          </p:nvSpPr>
          <p:spPr bwMode="auto">
            <a:xfrm>
              <a:off x="2204" y="7127"/>
              <a:ext cx="83" cy="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758" name="Oval 686"/>
            <p:cNvSpPr>
              <a:spLocks noChangeArrowheads="1"/>
            </p:cNvSpPr>
            <p:nvPr/>
          </p:nvSpPr>
          <p:spPr bwMode="auto">
            <a:xfrm>
              <a:off x="2204" y="7127"/>
              <a:ext cx="83" cy="82"/>
            </a:xfrm>
            <a:prstGeom prst="ellipse">
              <a:avLst/>
            </a:prstGeom>
            <a:solidFill>
              <a:srgbClr val="FF0000"/>
            </a:solidFill>
            <a:ln w="10795">
              <a:solidFill>
                <a:srgbClr val="000000"/>
              </a:solidFill>
              <a:round/>
              <a:headEnd/>
              <a:tailEnd/>
            </a:ln>
          </p:spPr>
          <p:txBody>
            <a:bodyPr/>
            <a:lstStyle/>
            <a:p>
              <a:endParaRPr lang="ru-RU"/>
            </a:p>
          </p:txBody>
        </p:sp>
        <p:sp>
          <p:nvSpPr>
            <p:cNvPr id="643759" name="Rectangle 687"/>
            <p:cNvSpPr>
              <a:spLocks noChangeArrowheads="1"/>
            </p:cNvSpPr>
            <p:nvPr/>
          </p:nvSpPr>
          <p:spPr bwMode="auto">
            <a:xfrm>
              <a:off x="2237" y="6978"/>
              <a:ext cx="33" cy="165"/>
            </a:xfrm>
            <a:prstGeom prst="rect">
              <a:avLst/>
            </a:prstGeom>
            <a:blipFill dpi="0" rotWithShape="0">
              <a:blip r:embed="rId2" cstate="print"/>
              <a:srcRect/>
              <a:tile tx="0" ty="0" sx="100000" sy="100000" flip="none" algn="tl"/>
            </a:blipFill>
            <a:ln w="9525">
              <a:noFill/>
              <a:miter lim="800000"/>
              <a:headEnd/>
              <a:tailEnd/>
            </a:ln>
          </p:spPr>
          <p:txBody>
            <a:bodyPr/>
            <a:lstStyle/>
            <a:p>
              <a:endParaRPr lang="ru-RU"/>
            </a:p>
          </p:txBody>
        </p:sp>
        <p:sp>
          <p:nvSpPr>
            <p:cNvPr id="643760" name="Freeform 688"/>
            <p:cNvSpPr>
              <a:spLocks/>
            </p:cNvSpPr>
            <p:nvPr/>
          </p:nvSpPr>
          <p:spPr bwMode="auto">
            <a:xfrm>
              <a:off x="2254" y="7127"/>
              <a:ext cx="1" cy="16"/>
            </a:xfrm>
            <a:custGeom>
              <a:avLst/>
              <a:gdLst/>
              <a:ahLst/>
              <a:cxnLst>
                <a:cxn ang="0">
                  <a:pos x="0" y="0"/>
                </a:cxn>
                <a:cxn ang="0">
                  <a:pos x="0" y="1"/>
                </a:cxn>
                <a:cxn ang="0">
                  <a:pos x="0" y="0"/>
                </a:cxn>
              </a:cxnLst>
              <a:rect l="0" t="0" r="r" b="b"/>
              <a:pathLst>
                <a:path h="1">
                  <a:moveTo>
                    <a:pt x="0" y="0"/>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3761" name="Line 689"/>
            <p:cNvSpPr>
              <a:spLocks noChangeShapeType="1"/>
            </p:cNvSpPr>
            <p:nvPr/>
          </p:nvSpPr>
          <p:spPr bwMode="auto">
            <a:xfrm>
              <a:off x="2270" y="6978"/>
              <a:ext cx="1" cy="165"/>
            </a:xfrm>
            <a:prstGeom prst="line">
              <a:avLst/>
            </a:prstGeom>
            <a:noFill/>
            <a:ln w="10795">
              <a:solidFill>
                <a:srgbClr val="000000"/>
              </a:solidFill>
              <a:round/>
              <a:headEnd/>
              <a:tailEnd/>
            </a:ln>
          </p:spPr>
          <p:txBody>
            <a:bodyPr/>
            <a:lstStyle/>
            <a:p>
              <a:endParaRPr lang="ru-RU"/>
            </a:p>
          </p:txBody>
        </p:sp>
        <p:sp>
          <p:nvSpPr>
            <p:cNvPr id="643762" name="Freeform 690"/>
            <p:cNvSpPr>
              <a:spLocks/>
            </p:cNvSpPr>
            <p:nvPr/>
          </p:nvSpPr>
          <p:spPr bwMode="auto">
            <a:xfrm>
              <a:off x="2254" y="7127"/>
              <a:ext cx="1" cy="16"/>
            </a:xfrm>
            <a:custGeom>
              <a:avLst/>
              <a:gdLst/>
              <a:ahLst/>
              <a:cxnLst>
                <a:cxn ang="0">
                  <a:pos x="0" y="0"/>
                </a:cxn>
                <a:cxn ang="0">
                  <a:pos x="0" y="1"/>
                </a:cxn>
                <a:cxn ang="0">
                  <a:pos x="0" y="0"/>
                </a:cxn>
              </a:cxnLst>
              <a:rect l="0" t="0" r="r" b="b"/>
              <a:pathLst>
                <a:path h="1">
                  <a:moveTo>
                    <a:pt x="0" y="0"/>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3763" name="Freeform 691"/>
            <p:cNvSpPr>
              <a:spLocks/>
            </p:cNvSpPr>
            <p:nvPr/>
          </p:nvSpPr>
          <p:spPr bwMode="auto">
            <a:xfrm>
              <a:off x="2237" y="6978"/>
              <a:ext cx="33" cy="165"/>
            </a:xfrm>
            <a:custGeom>
              <a:avLst/>
              <a:gdLst/>
              <a:ahLst/>
              <a:cxnLst>
                <a:cxn ang="0">
                  <a:pos x="0" y="10"/>
                </a:cxn>
                <a:cxn ang="0">
                  <a:pos x="0" y="0"/>
                </a:cxn>
                <a:cxn ang="0">
                  <a:pos x="2" y="0"/>
                </a:cxn>
              </a:cxnLst>
              <a:rect l="0" t="0" r="r" b="b"/>
              <a:pathLst>
                <a:path w="2" h="10">
                  <a:moveTo>
                    <a:pt x="0" y="10"/>
                  </a:moveTo>
                  <a:lnTo>
                    <a:pt x="0" y="0"/>
                  </a:lnTo>
                  <a:lnTo>
                    <a:pt x="2" y="0"/>
                  </a:lnTo>
                </a:path>
              </a:pathLst>
            </a:custGeom>
            <a:solidFill>
              <a:srgbClr val="33CCCC"/>
            </a:solidFill>
            <a:ln w="10795">
              <a:solidFill>
                <a:srgbClr val="000000"/>
              </a:solidFill>
              <a:prstDash val="solid"/>
              <a:round/>
              <a:headEnd/>
              <a:tailEnd/>
            </a:ln>
          </p:spPr>
          <p:txBody>
            <a:bodyPr/>
            <a:lstStyle/>
            <a:p>
              <a:endParaRPr lang="ru-RU"/>
            </a:p>
          </p:txBody>
        </p:sp>
        <p:sp>
          <p:nvSpPr>
            <p:cNvPr id="643764" name="Oval 692"/>
            <p:cNvSpPr>
              <a:spLocks noChangeArrowheads="1"/>
            </p:cNvSpPr>
            <p:nvPr/>
          </p:nvSpPr>
          <p:spPr bwMode="auto">
            <a:xfrm>
              <a:off x="2022" y="6582"/>
              <a:ext cx="83" cy="82"/>
            </a:xfrm>
            <a:prstGeom prst="ellipse">
              <a:avLst/>
            </a:prstGeom>
            <a:solidFill>
              <a:srgbClr val="FF0000"/>
            </a:solidFill>
            <a:ln w="9525">
              <a:noFill/>
              <a:round/>
              <a:headEnd/>
              <a:tailEnd/>
            </a:ln>
          </p:spPr>
          <p:txBody>
            <a:bodyPr/>
            <a:lstStyle/>
            <a:p>
              <a:endParaRPr lang="ru-RU"/>
            </a:p>
          </p:txBody>
        </p:sp>
        <p:sp>
          <p:nvSpPr>
            <p:cNvPr id="643765" name="Oval 693"/>
            <p:cNvSpPr>
              <a:spLocks noChangeArrowheads="1"/>
            </p:cNvSpPr>
            <p:nvPr/>
          </p:nvSpPr>
          <p:spPr bwMode="auto">
            <a:xfrm>
              <a:off x="2022" y="6582"/>
              <a:ext cx="83" cy="82"/>
            </a:xfrm>
            <a:prstGeom prst="ellipse">
              <a:avLst/>
            </a:prstGeom>
            <a:noFill/>
            <a:ln w="10795">
              <a:solidFill>
                <a:srgbClr val="000000"/>
              </a:solidFill>
              <a:round/>
              <a:headEnd/>
              <a:tailEnd/>
            </a:ln>
          </p:spPr>
          <p:txBody>
            <a:bodyPr/>
            <a:lstStyle/>
            <a:p>
              <a:endParaRPr lang="ru-RU"/>
            </a:p>
          </p:txBody>
        </p:sp>
        <p:sp>
          <p:nvSpPr>
            <p:cNvPr id="643766" name="Freeform 694"/>
            <p:cNvSpPr>
              <a:spLocks/>
            </p:cNvSpPr>
            <p:nvPr/>
          </p:nvSpPr>
          <p:spPr bwMode="auto">
            <a:xfrm>
              <a:off x="2088" y="6664"/>
              <a:ext cx="133" cy="182"/>
            </a:xfrm>
            <a:custGeom>
              <a:avLst/>
              <a:gdLst/>
              <a:ahLst/>
              <a:cxnLst>
                <a:cxn ang="0">
                  <a:pos x="0" y="0"/>
                </a:cxn>
                <a:cxn ang="0">
                  <a:pos x="17" y="0"/>
                </a:cxn>
                <a:cxn ang="0">
                  <a:pos x="133" y="165"/>
                </a:cxn>
                <a:cxn ang="0">
                  <a:pos x="99" y="182"/>
                </a:cxn>
                <a:cxn ang="0">
                  <a:pos x="0" y="0"/>
                </a:cxn>
              </a:cxnLst>
              <a:rect l="0" t="0" r="r" b="b"/>
              <a:pathLst>
                <a:path w="133" h="182">
                  <a:moveTo>
                    <a:pt x="0" y="0"/>
                  </a:moveTo>
                  <a:lnTo>
                    <a:pt x="17" y="0"/>
                  </a:lnTo>
                  <a:lnTo>
                    <a:pt x="133" y="165"/>
                  </a:lnTo>
                  <a:lnTo>
                    <a:pt x="99" y="182"/>
                  </a:lnTo>
                  <a:lnTo>
                    <a:pt x="0"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767" name="Freeform 695"/>
            <p:cNvSpPr>
              <a:spLocks/>
            </p:cNvSpPr>
            <p:nvPr/>
          </p:nvSpPr>
          <p:spPr bwMode="auto">
            <a:xfrm>
              <a:off x="2105" y="6664"/>
              <a:ext cx="1" cy="17"/>
            </a:xfrm>
            <a:custGeom>
              <a:avLst/>
              <a:gdLst/>
              <a:ahLst/>
              <a:cxnLst>
                <a:cxn ang="0">
                  <a:pos x="0" y="0"/>
                </a:cxn>
                <a:cxn ang="0">
                  <a:pos x="0" y="1"/>
                </a:cxn>
                <a:cxn ang="0">
                  <a:pos x="0" y="1"/>
                </a:cxn>
              </a:cxnLst>
              <a:rect l="0" t="0" r="r" b="b"/>
              <a:pathLst>
                <a:path h="1">
                  <a:moveTo>
                    <a:pt x="0" y="0"/>
                  </a:moveTo>
                  <a:lnTo>
                    <a:pt x="0" y="1"/>
                  </a:lnTo>
                  <a:lnTo>
                    <a:pt x="0" y="1"/>
                  </a:lnTo>
                </a:path>
              </a:pathLst>
            </a:custGeom>
            <a:noFill/>
            <a:ln w="10795">
              <a:solidFill>
                <a:srgbClr val="000000"/>
              </a:solidFill>
              <a:prstDash val="solid"/>
              <a:round/>
              <a:headEnd/>
              <a:tailEnd/>
            </a:ln>
          </p:spPr>
          <p:txBody>
            <a:bodyPr/>
            <a:lstStyle/>
            <a:p>
              <a:endParaRPr lang="ru-RU"/>
            </a:p>
          </p:txBody>
        </p:sp>
        <p:sp>
          <p:nvSpPr>
            <p:cNvPr id="643768" name="Line 696"/>
            <p:cNvSpPr>
              <a:spLocks noChangeShapeType="1"/>
            </p:cNvSpPr>
            <p:nvPr/>
          </p:nvSpPr>
          <p:spPr bwMode="auto">
            <a:xfrm flipH="1" flipV="1">
              <a:off x="2088" y="6664"/>
              <a:ext cx="99" cy="182"/>
            </a:xfrm>
            <a:prstGeom prst="line">
              <a:avLst/>
            </a:prstGeom>
            <a:noFill/>
            <a:ln w="10795">
              <a:solidFill>
                <a:srgbClr val="000000"/>
              </a:solidFill>
              <a:round/>
              <a:headEnd/>
              <a:tailEnd/>
            </a:ln>
          </p:spPr>
          <p:txBody>
            <a:bodyPr/>
            <a:lstStyle/>
            <a:p>
              <a:endParaRPr lang="ru-RU"/>
            </a:p>
          </p:txBody>
        </p:sp>
        <p:sp>
          <p:nvSpPr>
            <p:cNvPr id="643769" name="Freeform 697"/>
            <p:cNvSpPr>
              <a:spLocks/>
            </p:cNvSpPr>
            <p:nvPr/>
          </p:nvSpPr>
          <p:spPr bwMode="auto">
            <a:xfrm>
              <a:off x="2105" y="6664"/>
              <a:ext cx="1" cy="17"/>
            </a:xfrm>
            <a:custGeom>
              <a:avLst/>
              <a:gdLst/>
              <a:ahLst/>
              <a:cxnLst>
                <a:cxn ang="0">
                  <a:pos x="0" y="0"/>
                </a:cxn>
                <a:cxn ang="0">
                  <a:pos x="0" y="1"/>
                </a:cxn>
                <a:cxn ang="0">
                  <a:pos x="0" y="1"/>
                </a:cxn>
              </a:cxnLst>
              <a:rect l="0" t="0" r="r" b="b"/>
              <a:pathLst>
                <a:path h="1">
                  <a:moveTo>
                    <a:pt x="0" y="0"/>
                  </a:moveTo>
                  <a:lnTo>
                    <a:pt x="0" y="1"/>
                  </a:lnTo>
                  <a:lnTo>
                    <a:pt x="0" y="1"/>
                  </a:lnTo>
                </a:path>
              </a:pathLst>
            </a:custGeom>
            <a:noFill/>
            <a:ln w="10795">
              <a:solidFill>
                <a:srgbClr val="000000"/>
              </a:solidFill>
              <a:prstDash val="solid"/>
              <a:round/>
              <a:headEnd/>
              <a:tailEnd/>
            </a:ln>
          </p:spPr>
          <p:txBody>
            <a:bodyPr/>
            <a:lstStyle/>
            <a:p>
              <a:endParaRPr lang="ru-RU"/>
            </a:p>
          </p:txBody>
        </p:sp>
        <p:sp>
          <p:nvSpPr>
            <p:cNvPr id="643770" name="Freeform 698"/>
            <p:cNvSpPr>
              <a:spLocks/>
            </p:cNvSpPr>
            <p:nvPr/>
          </p:nvSpPr>
          <p:spPr bwMode="auto">
            <a:xfrm>
              <a:off x="2105" y="6664"/>
              <a:ext cx="116" cy="182"/>
            </a:xfrm>
            <a:custGeom>
              <a:avLst/>
              <a:gdLst/>
              <a:ahLst/>
              <a:cxnLst>
                <a:cxn ang="0">
                  <a:pos x="0" y="0"/>
                </a:cxn>
                <a:cxn ang="0">
                  <a:pos x="7" y="10"/>
                </a:cxn>
                <a:cxn ang="0">
                  <a:pos x="5" y="11"/>
                </a:cxn>
              </a:cxnLst>
              <a:rect l="0" t="0" r="r" b="b"/>
              <a:pathLst>
                <a:path w="7" h="11">
                  <a:moveTo>
                    <a:pt x="0" y="0"/>
                  </a:moveTo>
                  <a:lnTo>
                    <a:pt x="7" y="10"/>
                  </a:lnTo>
                  <a:lnTo>
                    <a:pt x="5" y="11"/>
                  </a:lnTo>
                </a:path>
              </a:pathLst>
            </a:custGeom>
            <a:solidFill>
              <a:srgbClr val="33CCCC"/>
            </a:solidFill>
            <a:ln w="10795">
              <a:solidFill>
                <a:srgbClr val="000000"/>
              </a:solidFill>
              <a:prstDash val="solid"/>
              <a:round/>
              <a:headEnd/>
              <a:tailEnd/>
            </a:ln>
          </p:spPr>
          <p:txBody>
            <a:bodyPr/>
            <a:lstStyle/>
            <a:p>
              <a:endParaRPr lang="ru-RU"/>
            </a:p>
          </p:txBody>
        </p:sp>
        <p:sp>
          <p:nvSpPr>
            <p:cNvPr id="643771" name="Oval 699"/>
            <p:cNvSpPr>
              <a:spLocks noChangeArrowheads="1"/>
            </p:cNvSpPr>
            <p:nvPr/>
          </p:nvSpPr>
          <p:spPr bwMode="auto">
            <a:xfrm>
              <a:off x="2154" y="6813"/>
              <a:ext cx="182" cy="181"/>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772" name="Oval 700"/>
            <p:cNvSpPr>
              <a:spLocks noChangeArrowheads="1"/>
            </p:cNvSpPr>
            <p:nvPr/>
          </p:nvSpPr>
          <p:spPr bwMode="auto">
            <a:xfrm>
              <a:off x="2154" y="6813"/>
              <a:ext cx="182" cy="181"/>
            </a:xfrm>
            <a:prstGeom prst="ellipse">
              <a:avLst/>
            </a:prstGeom>
            <a:solidFill>
              <a:srgbClr val="33CCCC"/>
            </a:solidFill>
            <a:ln w="10795">
              <a:solidFill>
                <a:srgbClr val="000000"/>
              </a:solidFill>
              <a:round/>
              <a:headEnd/>
              <a:tailEnd/>
            </a:ln>
          </p:spPr>
          <p:txBody>
            <a:bodyPr/>
            <a:lstStyle/>
            <a:p>
              <a:endParaRPr lang="ru-RU"/>
            </a:p>
          </p:txBody>
        </p:sp>
        <p:sp>
          <p:nvSpPr>
            <p:cNvPr id="643773" name="Line 701"/>
            <p:cNvSpPr>
              <a:spLocks noChangeShapeType="1"/>
            </p:cNvSpPr>
            <p:nvPr/>
          </p:nvSpPr>
          <p:spPr bwMode="auto">
            <a:xfrm flipV="1">
              <a:off x="2105" y="6945"/>
              <a:ext cx="99" cy="66"/>
            </a:xfrm>
            <a:prstGeom prst="line">
              <a:avLst/>
            </a:prstGeom>
            <a:noFill/>
            <a:ln w="10795">
              <a:solidFill>
                <a:srgbClr val="000000"/>
              </a:solidFill>
              <a:round/>
              <a:headEnd/>
              <a:tailEnd/>
            </a:ln>
          </p:spPr>
          <p:txBody>
            <a:bodyPr/>
            <a:lstStyle/>
            <a:p>
              <a:endParaRPr lang="ru-RU"/>
            </a:p>
          </p:txBody>
        </p:sp>
        <p:sp>
          <p:nvSpPr>
            <p:cNvPr id="643774" name="Freeform 702"/>
            <p:cNvSpPr>
              <a:spLocks/>
            </p:cNvSpPr>
            <p:nvPr/>
          </p:nvSpPr>
          <p:spPr bwMode="auto">
            <a:xfrm>
              <a:off x="2105" y="6961"/>
              <a:ext cx="116" cy="66"/>
            </a:xfrm>
            <a:custGeom>
              <a:avLst/>
              <a:gdLst/>
              <a:ahLst/>
              <a:cxnLst>
                <a:cxn ang="0">
                  <a:pos x="7" y="0"/>
                </a:cxn>
                <a:cxn ang="0">
                  <a:pos x="1" y="4"/>
                </a:cxn>
                <a:cxn ang="0">
                  <a:pos x="0" y="3"/>
                </a:cxn>
              </a:cxnLst>
              <a:rect l="0" t="0" r="r" b="b"/>
              <a:pathLst>
                <a:path w="7" h="4">
                  <a:moveTo>
                    <a:pt x="7" y="0"/>
                  </a:moveTo>
                  <a:lnTo>
                    <a:pt x="1" y="4"/>
                  </a:lnTo>
                  <a:lnTo>
                    <a:pt x="0" y="3"/>
                  </a:lnTo>
                </a:path>
              </a:pathLst>
            </a:custGeom>
            <a:noFill/>
            <a:ln w="10795">
              <a:solidFill>
                <a:srgbClr val="000000"/>
              </a:solidFill>
              <a:prstDash val="solid"/>
              <a:round/>
              <a:headEnd/>
              <a:tailEnd/>
            </a:ln>
          </p:spPr>
          <p:txBody>
            <a:bodyPr/>
            <a:lstStyle/>
            <a:p>
              <a:endParaRPr lang="ru-RU"/>
            </a:p>
          </p:txBody>
        </p:sp>
        <p:sp>
          <p:nvSpPr>
            <p:cNvPr id="643775" name="Oval 703"/>
            <p:cNvSpPr>
              <a:spLocks noChangeArrowheads="1"/>
            </p:cNvSpPr>
            <p:nvPr/>
          </p:nvSpPr>
          <p:spPr bwMode="auto">
            <a:xfrm>
              <a:off x="2039" y="6994"/>
              <a:ext cx="82"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776" name="Oval 704"/>
            <p:cNvSpPr>
              <a:spLocks noChangeArrowheads="1"/>
            </p:cNvSpPr>
            <p:nvPr/>
          </p:nvSpPr>
          <p:spPr bwMode="auto">
            <a:xfrm>
              <a:off x="2039" y="6994"/>
              <a:ext cx="82" cy="83"/>
            </a:xfrm>
            <a:prstGeom prst="ellipse">
              <a:avLst/>
            </a:prstGeom>
            <a:solidFill>
              <a:srgbClr val="FF0000"/>
            </a:solidFill>
            <a:ln w="10795">
              <a:solidFill>
                <a:srgbClr val="000000"/>
              </a:solidFill>
              <a:round/>
              <a:headEnd/>
              <a:tailEnd/>
            </a:ln>
          </p:spPr>
          <p:txBody>
            <a:bodyPr/>
            <a:lstStyle/>
            <a:p>
              <a:endParaRPr lang="ru-RU"/>
            </a:p>
          </p:txBody>
        </p:sp>
        <p:sp>
          <p:nvSpPr>
            <p:cNvPr id="643777" name="Oval 705"/>
            <p:cNvSpPr>
              <a:spLocks noChangeArrowheads="1"/>
            </p:cNvSpPr>
            <p:nvPr/>
          </p:nvSpPr>
          <p:spPr bwMode="auto">
            <a:xfrm>
              <a:off x="7579" y="6119"/>
              <a:ext cx="182" cy="182"/>
            </a:xfrm>
            <a:prstGeom prst="ellipse">
              <a:avLst/>
            </a:prstGeom>
            <a:solidFill>
              <a:srgbClr val="0000FF"/>
            </a:solidFill>
            <a:ln w="9525">
              <a:noFill/>
              <a:round/>
              <a:headEnd/>
              <a:tailEnd/>
            </a:ln>
          </p:spPr>
          <p:txBody>
            <a:bodyPr/>
            <a:lstStyle/>
            <a:p>
              <a:endParaRPr lang="ru-RU"/>
            </a:p>
          </p:txBody>
        </p:sp>
        <p:sp>
          <p:nvSpPr>
            <p:cNvPr id="643778" name="Oval 706"/>
            <p:cNvSpPr>
              <a:spLocks noChangeArrowheads="1"/>
            </p:cNvSpPr>
            <p:nvPr/>
          </p:nvSpPr>
          <p:spPr bwMode="auto">
            <a:xfrm>
              <a:off x="7579" y="6119"/>
              <a:ext cx="182" cy="182"/>
            </a:xfrm>
            <a:prstGeom prst="ellipse">
              <a:avLst/>
            </a:prstGeom>
            <a:noFill/>
            <a:ln w="10795">
              <a:solidFill>
                <a:srgbClr val="000000"/>
              </a:solidFill>
              <a:round/>
              <a:headEnd/>
              <a:tailEnd/>
            </a:ln>
          </p:spPr>
          <p:txBody>
            <a:bodyPr/>
            <a:lstStyle/>
            <a:p>
              <a:endParaRPr lang="ru-RU"/>
            </a:p>
          </p:txBody>
        </p:sp>
        <p:sp>
          <p:nvSpPr>
            <p:cNvPr id="643779" name="Freeform 707"/>
            <p:cNvSpPr>
              <a:spLocks/>
            </p:cNvSpPr>
            <p:nvPr/>
          </p:nvSpPr>
          <p:spPr bwMode="auto">
            <a:xfrm>
              <a:off x="7695" y="6268"/>
              <a:ext cx="198" cy="264"/>
            </a:xfrm>
            <a:custGeom>
              <a:avLst/>
              <a:gdLst/>
              <a:ahLst/>
              <a:cxnLst>
                <a:cxn ang="0">
                  <a:pos x="0" y="16"/>
                </a:cxn>
                <a:cxn ang="0">
                  <a:pos x="33" y="0"/>
                </a:cxn>
                <a:cxn ang="0">
                  <a:pos x="198" y="248"/>
                </a:cxn>
                <a:cxn ang="0">
                  <a:pos x="182" y="264"/>
                </a:cxn>
                <a:cxn ang="0">
                  <a:pos x="0" y="16"/>
                </a:cxn>
              </a:cxnLst>
              <a:rect l="0" t="0" r="r" b="b"/>
              <a:pathLst>
                <a:path w="198" h="264">
                  <a:moveTo>
                    <a:pt x="0" y="16"/>
                  </a:moveTo>
                  <a:lnTo>
                    <a:pt x="33" y="0"/>
                  </a:lnTo>
                  <a:lnTo>
                    <a:pt x="198" y="248"/>
                  </a:lnTo>
                  <a:lnTo>
                    <a:pt x="182" y="264"/>
                  </a:lnTo>
                  <a:lnTo>
                    <a:pt x="0" y="16"/>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780" name="Freeform 708"/>
            <p:cNvSpPr>
              <a:spLocks/>
            </p:cNvSpPr>
            <p:nvPr/>
          </p:nvSpPr>
          <p:spPr bwMode="auto">
            <a:xfrm>
              <a:off x="7711" y="6251"/>
              <a:ext cx="1" cy="17"/>
            </a:xfrm>
            <a:custGeom>
              <a:avLst/>
              <a:gdLst/>
              <a:ahLst/>
              <a:cxnLst>
                <a:cxn ang="0">
                  <a:pos x="0" y="0"/>
                </a:cxn>
                <a:cxn ang="0">
                  <a:pos x="0" y="1"/>
                </a:cxn>
                <a:cxn ang="0">
                  <a:pos x="0" y="1"/>
                </a:cxn>
              </a:cxnLst>
              <a:rect l="0" t="0" r="r" b="b"/>
              <a:pathLst>
                <a:path h="1">
                  <a:moveTo>
                    <a:pt x="0" y="0"/>
                  </a:moveTo>
                  <a:lnTo>
                    <a:pt x="0" y="1"/>
                  </a:lnTo>
                  <a:lnTo>
                    <a:pt x="0" y="1"/>
                  </a:lnTo>
                </a:path>
              </a:pathLst>
            </a:custGeom>
            <a:noFill/>
            <a:ln w="10795">
              <a:solidFill>
                <a:srgbClr val="000000"/>
              </a:solidFill>
              <a:prstDash val="solid"/>
              <a:round/>
              <a:headEnd/>
              <a:tailEnd/>
            </a:ln>
          </p:spPr>
          <p:txBody>
            <a:bodyPr/>
            <a:lstStyle/>
            <a:p>
              <a:endParaRPr lang="ru-RU"/>
            </a:p>
          </p:txBody>
        </p:sp>
        <p:sp>
          <p:nvSpPr>
            <p:cNvPr id="643781" name="Line 709"/>
            <p:cNvSpPr>
              <a:spLocks noChangeShapeType="1"/>
            </p:cNvSpPr>
            <p:nvPr/>
          </p:nvSpPr>
          <p:spPr bwMode="auto">
            <a:xfrm flipH="1" flipV="1">
              <a:off x="7695" y="6284"/>
              <a:ext cx="182" cy="248"/>
            </a:xfrm>
            <a:prstGeom prst="line">
              <a:avLst/>
            </a:prstGeom>
            <a:noFill/>
            <a:ln w="10795">
              <a:solidFill>
                <a:srgbClr val="000000"/>
              </a:solidFill>
              <a:round/>
              <a:headEnd/>
              <a:tailEnd/>
            </a:ln>
          </p:spPr>
          <p:txBody>
            <a:bodyPr/>
            <a:lstStyle/>
            <a:p>
              <a:endParaRPr lang="ru-RU"/>
            </a:p>
          </p:txBody>
        </p:sp>
        <p:sp>
          <p:nvSpPr>
            <p:cNvPr id="643782" name="Freeform 710"/>
            <p:cNvSpPr>
              <a:spLocks/>
            </p:cNvSpPr>
            <p:nvPr/>
          </p:nvSpPr>
          <p:spPr bwMode="auto">
            <a:xfrm>
              <a:off x="7711" y="6251"/>
              <a:ext cx="1" cy="17"/>
            </a:xfrm>
            <a:custGeom>
              <a:avLst/>
              <a:gdLst/>
              <a:ahLst/>
              <a:cxnLst>
                <a:cxn ang="0">
                  <a:pos x="0" y="0"/>
                </a:cxn>
                <a:cxn ang="0">
                  <a:pos x="0" y="1"/>
                </a:cxn>
                <a:cxn ang="0">
                  <a:pos x="0" y="1"/>
                </a:cxn>
              </a:cxnLst>
              <a:rect l="0" t="0" r="r" b="b"/>
              <a:pathLst>
                <a:path h="1">
                  <a:moveTo>
                    <a:pt x="0" y="0"/>
                  </a:moveTo>
                  <a:lnTo>
                    <a:pt x="0" y="1"/>
                  </a:lnTo>
                  <a:lnTo>
                    <a:pt x="0" y="1"/>
                  </a:lnTo>
                </a:path>
              </a:pathLst>
            </a:custGeom>
            <a:noFill/>
            <a:ln w="10795">
              <a:solidFill>
                <a:srgbClr val="000000"/>
              </a:solidFill>
              <a:prstDash val="solid"/>
              <a:round/>
              <a:headEnd/>
              <a:tailEnd/>
            </a:ln>
          </p:spPr>
          <p:txBody>
            <a:bodyPr/>
            <a:lstStyle/>
            <a:p>
              <a:endParaRPr lang="ru-RU"/>
            </a:p>
          </p:txBody>
        </p:sp>
        <p:sp>
          <p:nvSpPr>
            <p:cNvPr id="643783" name="Freeform 711"/>
            <p:cNvSpPr>
              <a:spLocks/>
            </p:cNvSpPr>
            <p:nvPr/>
          </p:nvSpPr>
          <p:spPr bwMode="auto">
            <a:xfrm>
              <a:off x="7728" y="6268"/>
              <a:ext cx="165" cy="264"/>
            </a:xfrm>
            <a:custGeom>
              <a:avLst/>
              <a:gdLst/>
              <a:ahLst/>
              <a:cxnLst>
                <a:cxn ang="0">
                  <a:pos x="0" y="0"/>
                </a:cxn>
                <a:cxn ang="0">
                  <a:pos x="10" y="15"/>
                </a:cxn>
                <a:cxn ang="0">
                  <a:pos x="9" y="16"/>
                </a:cxn>
              </a:cxnLst>
              <a:rect l="0" t="0" r="r" b="b"/>
              <a:pathLst>
                <a:path w="10" h="16">
                  <a:moveTo>
                    <a:pt x="0" y="0"/>
                  </a:moveTo>
                  <a:lnTo>
                    <a:pt x="10" y="15"/>
                  </a:lnTo>
                  <a:lnTo>
                    <a:pt x="9" y="16"/>
                  </a:lnTo>
                </a:path>
              </a:pathLst>
            </a:custGeom>
            <a:solidFill>
              <a:srgbClr val="33CCCC"/>
            </a:solidFill>
            <a:ln w="10795">
              <a:solidFill>
                <a:srgbClr val="000000"/>
              </a:solidFill>
              <a:prstDash val="solid"/>
              <a:round/>
              <a:headEnd/>
              <a:tailEnd/>
            </a:ln>
          </p:spPr>
          <p:txBody>
            <a:bodyPr/>
            <a:lstStyle/>
            <a:p>
              <a:endParaRPr lang="ru-RU"/>
            </a:p>
          </p:txBody>
        </p:sp>
        <p:sp>
          <p:nvSpPr>
            <p:cNvPr id="643784" name="Oval 712"/>
            <p:cNvSpPr>
              <a:spLocks noChangeArrowheads="1"/>
            </p:cNvSpPr>
            <p:nvPr/>
          </p:nvSpPr>
          <p:spPr bwMode="auto">
            <a:xfrm>
              <a:off x="8075" y="9983"/>
              <a:ext cx="182" cy="1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785" name="Oval 713"/>
            <p:cNvSpPr>
              <a:spLocks noChangeArrowheads="1"/>
            </p:cNvSpPr>
            <p:nvPr/>
          </p:nvSpPr>
          <p:spPr bwMode="auto">
            <a:xfrm>
              <a:off x="8075" y="9983"/>
              <a:ext cx="182" cy="182"/>
            </a:xfrm>
            <a:prstGeom prst="ellipse">
              <a:avLst/>
            </a:prstGeom>
            <a:noFill/>
            <a:ln w="10795">
              <a:solidFill>
                <a:srgbClr val="000000"/>
              </a:solidFill>
              <a:round/>
              <a:headEnd/>
              <a:tailEnd/>
            </a:ln>
          </p:spPr>
          <p:txBody>
            <a:bodyPr/>
            <a:lstStyle/>
            <a:p>
              <a:endParaRPr lang="ru-RU"/>
            </a:p>
          </p:txBody>
        </p:sp>
        <p:sp>
          <p:nvSpPr>
            <p:cNvPr id="643786" name="Freeform 714"/>
            <p:cNvSpPr>
              <a:spLocks/>
            </p:cNvSpPr>
            <p:nvPr/>
          </p:nvSpPr>
          <p:spPr bwMode="auto">
            <a:xfrm>
              <a:off x="8059" y="10099"/>
              <a:ext cx="82" cy="82"/>
            </a:xfrm>
            <a:custGeom>
              <a:avLst/>
              <a:gdLst/>
              <a:ahLst/>
              <a:cxnLst>
                <a:cxn ang="0">
                  <a:pos x="82" y="0"/>
                </a:cxn>
                <a:cxn ang="0">
                  <a:pos x="82" y="16"/>
                </a:cxn>
                <a:cxn ang="0">
                  <a:pos x="16" y="82"/>
                </a:cxn>
                <a:cxn ang="0">
                  <a:pos x="0" y="49"/>
                </a:cxn>
                <a:cxn ang="0">
                  <a:pos x="82" y="0"/>
                </a:cxn>
              </a:cxnLst>
              <a:rect l="0" t="0" r="r" b="b"/>
              <a:pathLst>
                <a:path w="82" h="82">
                  <a:moveTo>
                    <a:pt x="82" y="0"/>
                  </a:moveTo>
                  <a:lnTo>
                    <a:pt x="82" y="16"/>
                  </a:lnTo>
                  <a:lnTo>
                    <a:pt x="16" y="82"/>
                  </a:lnTo>
                  <a:lnTo>
                    <a:pt x="0" y="49"/>
                  </a:lnTo>
                  <a:lnTo>
                    <a:pt x="82"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787" name="Freeform 715"/>
            <p:cNvSpPr>
              <a:spLocks/>
            </p:cNvSpPr>
            <p:nvPr/>
          </p:nvSpPr>
          <p:spPr bwMode="auto">
            <a:xfrm>
              <a:off x="8141" y="10099"/>
              <a:ext cx="17" cy="16"/>
            </a:xfrm>
            <a:custGeom>
              <a:avLst/>
              <a:gdLst/>
              <a:ahLst/>
              <a:cxnLst>
                <a:cxn ang="0">
                  <a:pos x="1" y="1"/>
                </a:cxn>
                <a:cxn ang="0">
                  <a:pos x="0" y="1"/>
                </a:cxn>
                <a:cxn ang="0">
                  <a:pos x="0" y="0"/>
                </a:cxn>
              </a:cxnLst>
              <a:rect l="0" t="0" r="r" b="b"/>
              <a:pathLst>
                <a:path w="1" h="1">
                  <a:moveTo>
                    <a:pt x="1" y="1"/>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3788" name="Line 716"/>
            <p:cNvSpPr>
              <a:spLocks noChangeShapeType="1"/>
            </p:cNvSpPr>
            <p:nvPr/>
          </p:nvSpPr>
          <p:spPr bwMode="auto">
            <a:xfrm flipV="1">
              <a:off x="8059" y="10099"/>
              <a:ext cx="82" cy="49"/>
            </a:xfrm>
            <a:prstGeom prst="line">
              <a:avLst/>
            </a:prstGeom>
            <a:noFill/>
            <a:ln w="10795">
              <a:solidFill>
                <a:srgbClr val="000000"/>
              </a:solidFill>
              <a:round/>
              <a:headEnd/>
              <a:tailEnd/>
            </a:ln>
          </p:spPr>
          <p:txBody>
            <a:bodyPr/>
            <a:lstStyle/>
            <a:p>
              <a:endParaRPr lang="ru-RU"/>
            </a:p>
          </p:txBody>
        </p:sp>
        <p:sp>
          <p:nvSpPr>
            <p:cNvPr id="643789" name="Freeform 717"/>
            <p:cNvSpPr>
              <a:spLocks/>
            </p:cNvSpPr>
            <p:nvPr/>
          </p:nvSpPr>
          <p:spPr bwMode="auto">
            <a:xfrm>
              <a:off x="8141" y="10099"/>
              <a:ext cx="17" cy="16"/>
            </a:xfrm>
            <a:custGeom>
              <a:avLst/>
              <a:gdLst/>
              <a:ahLst/>
              <a:cxnLst>
                <a:cxn ang="0">
                  <a:pos x="1" y="1"/>
                </a:cxn>
                <a:cxn ang="0">
                  <a:pos x="0" y="1"/>
                </a:cxn>
                <a:cxn ang="0">
                  <a:pos x="0" y="0"/>
                </a:cxn>
              </a:cxnLst>
              <a:rect l="0" t="0" r="r" b="b"/>
              <a:pathLst>
                <a:path w="1" h="1">
                  <a:moveTo>
                    <a:pt x="1" y="1"/>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3790" name="Freeform 718"/>
            <p:cNvSpPr>
              <a:spLocks/>
            </p:cNvSpPr>
            <p:nvPr/>
          </p:nvSpPr>
          <p:spPr bwMode="auto">
            <a:xfrm>
              <a:off x="8059" y="10115"/>
              <a:ext cx="82" cy="66"/>
            </a:xfrm>
            <a:custGeom>
              <a:avLst/>
              <a:gdLst/>
              <a:ahLst/>
              <a:cxnLst>
                <a:cxn ang="0">
                  <a:pos x="5" y="0"/>
                </a:cxn>
                <a:cxn ang="0">
                  <a:pos x="1" y="4"/>
                </a:cxn>
                <a:cxn ang="0">
                  <a:pos x="0" y="2"/>
                </a:cxn>
              </a:cxnLst>
              <a:rect l="0" t="0" r="r" b="b"/>
              <a:pathLst>
                <a:path w="5" h="4">
                  <a:moveTo>
                    <a:pt x="5" y="0"/>
                  </a:moveTo>
                  <a:lnTo>
                    <a:pt x="1" y="4"/>
                  </a:lnTo>
                  <a:lnTo>
                    <a:pt x="0" y="2"/>
                  </a:lnTo>
                </a:path>
              </a:pathLst>
            </a:custGeom>
            <a:noFill/>
            <a:ln w="10795">
              <a:solidFill>
                <a:srgbClr val="000000"/>
              </a:solidFill>
              <a:prstDash val="solid"/>
              <a:round/>
              <a:headEnd/>
              <a:tailEnd/>
            </a:ln>
          </p:spPr>
          <p:txBody>
            <a:bodyPr/>
            <a:lstStyle/>
            <a:p>
              <a:endParaRPr lang="ru-RU"/>
            </a:p>
          </p:txBody>
        </p:sp>
        <p:sp>
          <p:nvSpPr>
            <p:cNvPr id="643791" name="Oval 719"/>
            <p:cNvSpPr>
              <a:spLocks noChangeArrowheads="1"/>
            </p:cNvSpPr>
            <p:nvPr/>
          </p:nvSpPr>
          <p:spPr bwMode="auto">
            <a:xfrm>
              <a:off x="4106" y="7919"/>
              <a:ext cx="83"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792" name="Oval 720"/>
            <p:cNvSpPr>
              <a:spLocks noChangeArrowheads="1"/>
            </p:cNvSpPr>
            <p:nvPr/>
          </p:nvSpPr>
          <p:spPr bwMode="auto">
            <a:xfrm>
              <a:off x="4106" y="7919"/>
              <a:ext cx="83" cy="83"/>
            </a:xfrm>
            <a:prstGeom prst="ellipse">
              <a:avLst/>
            </a:prstGeom>
            <a:solidFill>
              <a:srgbClr val="FF0000"/>
            </a:solidFill>
            <a:ln w="10795">
              <a:solidFill>
                <a:srgbClr val="000000"/>
              </a:solidFill>
              <a:round/>
              <a:headEnd/>
              <a:tailEnd/>
            </a:ln>
          </p:spPr>
          <p:txBody>
            <a:bodyPr/>
            <a:lstStyle/>
            <a:p>
              <a:endParaRPr lang="ru-RU"/>
            </a:p>
          </p:txBody>
        </p:sp>
        <p:sp>
          <p:nvSpPr>
            <p:cNvPr id="643793" name="Line 721"/>
            <p:cNvSpPr>
              <a:spLocks noChangeShapeType="1"/>
            </p:cNvSpPr>
            <p:nvPr/>
          </p:nvSpPr>
          <p:spPr bwMode="auto">
            <a:xfrm flipH="1" flipV="1">
              <a:off x="4172" y="8002"/>
              <a:ext cx="132" cy="66"/>
            </a:xfrm>
            <a:prstGeom prst="line">
              <a:avLst/>
            </a:prstGeom>
            <a:noFill/>
            <a:ln w="10795">
              <a:solidFill>
                <a:srgbClr val="000000"/>
              </a:solidFill>
              <a:round/>
              <a:headEnd/>
              <a:tailEnd/>
            </a:ln>
          </p:spPr>
          <p:txBody>
            <a:bodyPr/>
            <a:lstStyle/>
            <a:p>
              <a:endParaRPr lang="ru-RU"/>
            </a:p>
          </p:txBody>
        </p:sp>
        <p:sp>
          <p:nvSpPr>
            <p:cNvPr id="643794" name="Freeform 722"/>
            <p:cNvSpPr>
              <a:spLocks/>
            </p:cNvSpPr>
            <p:nvPr/>
          </p:nvSpPr>
          <p:spPr bwMode="auto">
            <a:xfrm>
              <a:off x="4189" y="7985"/>
              <a:ext cx="132" cy="83"/>
            </a:xfrm>
            <a:custGeom>
              <a:avLst/>
              <a:gdLst/>
              <a:ahLst/>
              <a:cxnLst>
                <a:cxn ang="0">
                  <a:pos x="0" y="0"/>
                </a:cxn>
                <a:cxn ang="0">
                  <a:pos x="8" y="4"/>
                </a:cxn>
                <a:cxn ang="0">
                  <a:pos x="7" y="5"/>
                </a:cxn>
              </a:cxnLst>
              <a:rect l="0" t="0" r="r" b="b"/>
              <a:pathLst>
                <a:path w="8" h="5">
                  <a:moveTo>
                    <a:pt x="0" y="0"/>
                  </a:moveTo>
                  <a:lnTo>
                    <a:pt x="8" y="4"/>
                  </a:lnTo>
                  <a:lnTo>
                    <a:pt x="7" y="5"/>
                  </a:lnTo>
                </a:path>
              </a:pathLst>
            </a:custGeom>
            <a:solidFill>
              <a:srgbClr val="33CCCC"/>
            </a:solidFill>
            <a:ln w="10795">
              <a:solidFill>
                <a:srgbClr val="000000"/>
              </a:solidFill>
              <a:prstDash val="solid"/>
              <a:round/>
              <a:headEnd/>
              <a:tailEnd/>
            </a:ln>
          </p:spPr>
          <p:txBody>
            <a:bodyPr/>
            <a:lstStyle/>
            <a:p>
              <a:endParaRPr lang="ru-RU"/>
            </a:p>
          </p:txBody>
        </p:sp>
        <p:sp>
          <p:nvSpPr>
            <p:cNvPr id="643795" name="Oval 723"/>
            <p:cNvSpPr>
              <a:spLocks noChangeArrowheads="1"/>
            </p:cNvSpPr>
            <p:nvPr/>
          </p:nvSpPr>
          <p:spPr bwMode="auto">
            <a:xfrm>
              <a:off x="4222" y="6169"/>
              <a:ext cx="182" cy="1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796" name="Oval 724"/>
            <p:cNvSpPr>
              <a:spLocks noChangeArrowheads="1"/>
            </p:cNvSpPr>
            <p:nvPr/>
          </p:nvSpPr>
          <p:spPr bwMode="auto">
            <a:xfrm>
              <a:off x="4222" y="6169"/>
              <a:ext cx="182" cy="182"/>
            </a:xfrm>
            <a:prstGeom prst="ellipse">
              <a:avLst/>
            </a:prstGeom>
            <a:noFill/>
            <a:ln w="10795">
              <a:solidFill>
                <a:srgbClr val="000000"/>
              </a:solidFill>
              <a:round/>
              <a:headEnd/>
              <a:tailEnd/>
            </a:ln>
          </p:spPr>
          <p:txBody>
            <a:bodyPr/>
            <a:lstStyle/>
            <a:p>
              <a:endParaRPr lang="ru-RU"/>
            </a:p>
          </p:txBody>
        </p:sp>
        <p:sp>
          <p:nvSpPr>
            <p:cNvPr id="643797" name="Freeform 725"/>
            <p:cNvSpPr>
              <a:spLocks/>
            </p:cNvSpPr>
            <p:nvPr/>
          </p:nvSpPr>
          <p:spPr bwMode="auto">
            <a:xfrm>
              <a:off x="4404" y="6152"/>
              <a:ext cx="248" cy="99"/>
            </a:xfrm>
            <a:custGeom>
              <a:avLst/>
              <a:gdLst/>
              <a:ahLst/>
              <a:cxnLst>
                <a:cxn ang="0">
                  <a:pos x="0" y="99"/>
                </a:cxn>
                <a:cxn ang="0">
                  <a:pos x="0" y="83"/>
                </a:cxn>
                <a:cxn ang="0">
                  <a:pos x="248" y="0"/>
                </a:cxn>
                <a:cxn ang="0">
                  <a:pos x="248" y="33"/>
                </a:cxn>
                <a:cxn ang="0">
                  <a:pos x="0" y="99"/>
                </a:cxn>
              </a:cxnLst>
              <a:rect l="0" t="0" r="r" b="b"/>
              <a:pathLst>
                <a:path w="248" h="99">
                  <a:moveTo>
                    <a:pt x="0" y="99"/>
                  </a:moveTo>
                  <a:lnTo>
                    <a:pt x="0" y="83"/>
                  </a:lnTo>
                  <a:lnTo>
                    <a:pt x="248" y="0"/>
                  </a:lnTo>
                  <a:lnTo>
                    <a:pt x="248" y="33"/>
                  </a:lnTo>
                  <a:lnTo>
                    <a:pt x="0" y="99"/>
                  </a:lnTo>
                  <a:close/>
                </a:path>
              </a:pathLst>
            </a:custGeom>
            <a:blipFill dpi="0" rotWithShape="0">
              <a:blip r:embed="rId3" cstate="print"/>
              <a:srcRect/>
              <a:tile tx="0" ty="0" sx="100000" sy="100000" flip="none" algn="tl"/>
            </a:blipFill>
            <a:ln w="9525">
              <a:noFill/>
              <a:round/>
              <a:headEnd/>
              <a:tailEnd/>
            </a:ln>
          </p:spPr>
          <p:txBody>
            <a:bodyPr/>
            <a:lstStyle/>
            <a:p>
              <a:endParaRPr lang="ru-RU"/>
            </a:p>
          </p:txBody>
        </p:sp>
        <p:sp>
          <p:nvSpPr>
            <p:cNvPr id="643798" name="Freeform 726"/>
            <p:cNvSpPr>
              <a:spLocks/>
            </p:cNvSpPr>
            <p:nvPr/>
          </p:nvSpPr>
          <p:spPr bwMode="auto">
            <a:xfrm>
              <a:off x="4404" y="6235"/>
              <a:ext cx="16" cy="1"/>
            </a:xfrm>
            <a:custGeom>
              <a:avLst/>
              <a:gdLst/>
              <a:ahLst/>
              <a:cxnLst>
                <a:cxn ang="0">
                  <a:pos x="0" y="0"/>
                </a:cxn>
                <a:cxn ang="0">
                  <a:pos x="1" y="0"/>
                </a:cxn>
                <a:cxn ang="0">
                  <a:pos x="1" y="0"/>
                </a:cxn>
              </a:cxnLst>
              <a:rect l="0" t="0" r="r" b="b"/>
              <a:pathLst>
                <a:path w="1">
                  <a:moveTo>
                    <a:pt x="0" y="0"/>
                  </a:moveTo>
                  <a:lnTo>
                    <a:pt x="1" y="0"/>
                  </a:lnTo>
                  <a:lnTo>
                    <a:pt x="1" y="0"/>
                  </a:lnTo>
                </a:path>
              </a:pathLst>
            </a:custGeom>
            <a:noFill/>
            <a:ln w="10795">
              <a:solidFill>
                <a:srgbClr val="000000"/>
              </a:solidFill>
              <a:prstDash val="solid"/>
              <a:round/>
              <a:headEnd/>
              <a:tailEnd/>
            </a:ln>
          </p:spPr>
          <p:txBody>
            <a:bodyPr/>
            <a:lstStyle/>
            <a:p>
              <a:endParaRPr lang="ru-RU"/>
            </a:p>
          </p:txBody>
        </p:sp>
        <p:sp>
          <p:nvSpPr>
            <p:cNvPr id="643799" name="Line 727"/>
            <p:cNvSpPr>
              <a:spLocks noChangeShapeType="1"/>
            </p:cNvSpPr>
            <p:nvPr/>
          </p:nvSpPr>
          <p:spPr bwMode="auto">
            <a:xfrm flipH="1">
              <a:off x="4404" y="6185"/>
              <a:ext cx="248" cy="66"/>
            </a:xfrm>
            <a:prstGeom prst="line">
              <a:avLst/>
            </a:prstGeom>
            <a:noFill/>
            <a:ln w="10795">
              <a:solidFill>
                <a:srgbClr val="000000"/>
              </a:solidFill>
              <a:round/>
              <a:headEnd/>
              <a:tailEnd/>
            </a:ln>
          </p:spPr>
          <p:txBody>
            <a:bodyPr/>
            <a:lstStyle/>
            <a:p>
              <a:endParaRPr lang="ru-RU"/>
            </a:p>
          </p:txBody>
        </p:sp>
        <p:sp>
          <p:nvSpPr>
            <p:cNvPr id="643800" name="Freeform 728"/>
            <p:cNvSpPr>
              <a:spLocks/>
            </p:cNvSpPr>
            <p:nvPr/>
          </p:nvSpPr>
          <p:spPr bwMode="auto">
            <a:xfrm>
              <a:off x="4404" y="6235"/>
              <a:ext cx="16" cy="1"/>
            </a:xfrm>
            <a:custGeom>
              <a:avLst/>
              <a:gdLst/>
              <a:ahLst/>
              <a:cxnLst>
                <a:cxn ang="0">
                  <a:pos x="0" y="0"/>
                </a:cxn>
                <a:cxn ang="0">
                  <a:pos x="1" y="0"/>
                </a:cxn>
                <a:cxn ang="0">
                  <a:pos x="1" y="0"/>
                </a:cxn>
              </a:cxnLst>
              <a:rect l="0" t="0" r="r" b="b"/>
              <a:pathLst>
                <a:path w="1">
                  <a:moveTo>
                    <a:pt x="0" y="0"/>
                  </a:moveTo>
                  <a:lnTo>
                    <a:pt x="1" y="0"/>
                  </a:lnTo>
                  <a:lnTo>
                    <a:pt x="1" y="0"/>
                  </a:lnTo>
                </a:path>
              </a:pathLst>
            </a:custGeom>
            <a:noFill/>
            <a:ln w="10795">
              <a:solidFill>
                <a:srgbClr val="000000"/>
              </a:solidFill>
              <a:prstDash val="solid"/>
              <a:round/>
              <a:headEnd/>
              <a:tailEnd/>
            </a:ln>
          </p:spPr>
          <p:txBody>
            <a:bodyPr/>
            <a:lstStyle/>
            <a:p>
              <a:endParaRPr lang="ru-RU"/>
            </a:p>
          </p:txBody>
        </p:sp>
        <p:sp>
          <p:nvSpPr>
            <p:cNvPr id="643801" name="Freeform 729"/>
            <p:cNvSpPr>
              <a:spLocks/>
            </p:cNvSpPr>
            <p:nvPr/>
          </p:nvSpPr>
          <p:spPr bwMode="auto">
            <a:xfrm>
              <a:off x="4404" y="6152"/>
              <a:ext cx="248" cy="83"/>
            </a:xfrm>
            <a:custGeom>
              <a:avLst/>
              <a:gdLst/>
              <a:ahLst/>
              <a:cxnLst>
                <a:cxn ang="0">
                  <a:pos x="0" y="5"/>
                </a:cxn>
                <a:cxn ang="0">
                  <a:pos x="15" y="0"/>
                </a:cxn>
                <a:cxn ang="0">
                  <a:pos x="15" y="2"/>
                </a:cxn>
              </a:cxnLst>
              <a:rect l="0" t="0" r="r" b="b"/>
              <a:pathLst>
                <a:path w="15" h="5">
                  <a:moveTo>
                    <a:pt x="0" y="5"/>
                  </a:moveTo>
                  <a:lnTo>
                    <a:pt x="15" y="0"/>
                  </a:lnTo>
                  <a:lnTo>
                    <a:pt x="15" y="2"/>
                  </a:lnTo>
                </a:path>
              </a:pathLst>
            </a:custGeom>
            <a:noFill/>
            <a:ln w="10795">
              <a:solidFill>
                <a:srgbClr val="000000"/>
              </a:solidFill>
              <a:prstDash val="solid"/>
              <a:round/>
              <a:headEnd/>
              <a:tailEnd/>
            </a:ln>
          </p:spPr>
          <p:txBody>
            <a:bodyPr/>
            <a:lstStyle/>
            <a:p>
              <a:endParaRPr lang="ru-RU"/>
            </a:p>
          </p:txBody>
        </p:sp>
        <p:sp>
          <p:nvSpPr>
            <p:cNvPr id="643802" name="Freeform 730"/>
            <p:cNvSpPr>
              <a:spLocks/>
            </p:cNvSpPr>
            <p:nvPr/>
          </p:nvSpPr>
          <p:spPr bwMode="auto">
            <a:xfrm>
              <a:off x="4156" y="6268"/>
              <a:ext cx="132" cy="83"/>
            </a:xfrm>
            <a:custGeom>
              <a:avLst/>
              <a:gdLst/>
              <a:ahLst/>
              <a:cxnLst>
                <a:cxn ang="0">
                  <a:pos x="115" y="0"/>
                </a:cxn>
                <a:cxn ang="0">
                  <a:pos x="132" y="33"/>
                </a:cxn>
                <a:cxn ang="0">
                  <a:pos x="16" y="83"/>
                </a:cxn>
                <a:cxn ang="0">
                  <a:pos x="0" y="66"/>
                </a:cxn>
                <a:cxn ang="0">
                  <a:pos x="115" y="0"/>
                </a:cxn>
              </a:cxnLst>
              <a:rect l="0" t="0" r="r" b="b"/>
              <a:pathLst>
                <a:path w="132" h="83">
                  <a:moveTo>
                    <a:pt x="115" y="0"/>
                  </a:moveTo>
                  <a:lnTo>
                    <a:pt x="132" y="33"/>
                  </a:lnTo>
                  <a:lnTo>
                    <a:pt x="16" y="83"/>
                  </a:lnTo>
                  <a:lnTo>
                    <a:pt x="0" y="66"/>
                  </a:lnTo>
                  <a:lnTo>
                    <a:pt x="115"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803" name="Freeform 731"/>
            <p:cNvSpPr>
              <a:spLocks/>
            </p:cNvSpPr>
            <p:nvPr/>
          </p:nvSpPr>
          <p:spPr bwMode="auto">
            <a:xfrm>
              <a:off x="4288" y="6284"/>
              <a:ext cx="16" cy="1"/>
            </a:xfrm>
            <a:custGeom>
              <a:avLst/>
              <a:gdLst/>
              <a:ahLst/>
              <a:cxnLst>
                <a:cxn ang="0">
                  <a:pos x="1" y="0"/>
                </a:cxn>
                <a:cxn ang="0">
                  <a:pos x="0" y="0"/>
                </a:cxn>
                <a:cxn ang="0">
                  <a:pos x="0" y="0"/>
                </a:cxn>
              </a:cxnLst>
              <a:rect l="0" t="0" r="r" b="b"/>
              <a:pathLst>
                <a:path w="1">
                  <a:moveTo>
                    <a:pt x="1" y="0"/>
                  </a:moveTo>
                  <a:lnTo>
                    <a:pt x="0" y="0"/>
                  </a:lnTo>
                  <a:lnTo>
                    <a:pt x="0" y="0"/>
                  </a:lnTo>
                </a:path>
              </a:pathLst>
            </a:custGeom>
            <a:noFill/>
            <a:ln w="10795">
              <a:solidFill>
                <a:srgbClr val="000000"/>
              </a:solidFill>
              <a:prstDash val="solid"/>
              <a:round/>
              <a:headEnd/>
              <a:tailEnd/>
            </a:ln>
          </p:spPr>
          <p:txBody>
            <a:bodyPr/>
            <a:lstStyle/>
            <a:p>
              <a:endParaRPr lang="ru-RU"/>
            </a:p>
          </p:txBody>
        </p:sp>
        <p:sp>
          <p:nvSpPr>
            <p:cNvPr id="643804" name="Line 732"/>
            <p:cNvSpPr>
              <a:spLocks noChangeShapeType="1"/>
            </p:cNvSpPr>
            <p:nvPr/>
          </p:nvSpPr>
          <p:spPr bwMode="auto">
            <a:xfrm flipV="1">
              <a:off x="4156" y="6268"/>
              <a:ext cx="115" cy="66"/>
            </a:xfrm>
            <a:prstGeom prst="line">
              <a:avLst/>
            </a:prstGeom>
            <a:noFill/>
            <a:ln w="10795">
              <a:solidFill>
                <a:srgbClr val="000000"/>
              </a:solidFill>
              <a:round/>
              <a:headEnd/>
              <a:tailEnd/>
            </a:ln>
          </p:spPr>
          <p:txBody>
            <a:bodyPr/>
            <a:lstStyle/>
            <a:p>
              <a:endParaRPr lang="ru-RU"/>
            </a:p>
          </p:txBody>
        </p:sp>
        <p:sp>
          <p:nvSpPr>
            <p:cNvPr id="643805" name="Freeform 733"/>
            <p:cNvSpPr>
              <a:spLocks/>
            </p:cNvSpPr>
            <p:nvPr/>
          </p:nvSpPr>
          <p:spPr bwMode="auto">
            <a:xfrm>
              <a:off x="4288" y="6284"/>
              <a:ext cx="16" cy="1"/>
            </a:xfrm>
            <a:custGeom>
              <a:avLst/>
              <a:gdLst/>
              <a:ahLst/>
              <a:cxnLst>
                <a:cxn ang="0">
                  <a:pos x="1" y="0"/>
                </a:cxn>
                <a:cxn ang="0">
                  <a:pos x="0" y="0"/>
                </a:cxn>
                <a:cxn ang="0">
                  <a:pos x="0" y="0"/>
                </a:cxn>
              </a:cxnLst>
              <a:rect l="0" t="0" r="r" b="b"/>
              <a:pathLst>
                <a:path w="1">
                  <a:moveTo>
                    <a:pt x="1" y="0"/>
                  </a:moveTo>
                  <a:lnTo>
                    <a:pt x="0" y="0"/>
                  </a:lnTo>
                  <a:lnTo>
                    <a:pt x="0" y="0"/>
                  </a:lnTo>
                </a:path>
              </a:pathLst>
            </a:custGeom>
            <a:noFill/>
            <a:ln w="10795">
              <a:solidFill>
                <a:srgbClr val="000000"/>
              </a:solidFill>
              <a:prstDash val="solid"/>
              <a:round/>
              <a:headEnd/>
              <a:tailEnd/>
            </a:ln>
          </p:spPr>
          <p:txBody>
            <a:bodyPr/>
            <a:lstStyle/>
            <a:p>
              <a:endParaRPr lang="ru-RU"/>
            </a:p>
          </p:txBody>
        </p:sp>
        <p:sp>
          <p:nvSpPr>
            <p:cNvPr id="643806" name="Freeform 734"/>
            <p:cNvSpPr>
              <a:spLocks/>
            </p:cNvSpPr>
            <p:nvPr/>
          </p:nvSpPr>
          <p:spPr bwMode="auto">
            <a:xfrm>
              <a:off x="4156" y="6301"/>
              <a:ext cx="132" cy="50"/>
            </a:xfrm>
            <a:custGeom>
              <a:avLst/>
              <a:gdLst/>
              <a:ahLst/>
              <a:cxnLst>
                <a:cxn ang="0">
                  <a:pos x="8" y="0"/>
                </a:cxn>
                <a:cxn ang="0">
                  <a:pos x="1" y="3"/>
                </a:cxn>
                <a:cxn ang="0">
                  <a:pos x="0" y="2"/>
                </a:cxn>
              </a:cxnLst>
              <a:rect l="0" t="0" r="r" b="b"/>
              <a:pathLst>
                <a:path w="8" h="3">
                  <a:moveTo>
                    <a:pt x="8" y="0"/>
                  </a:moveTo>
                  <a:lnTo>
                    <a:pt x="1" y="3"/>
                  </a:lnTo>
                  <a:lnTo>
                    <a:pt x="0" y="2"/>
                  </a:lnTo>
                </a:path>
              </a:pathLst>
            </a:custGeom>
            <a:noFill/>
            <a:ln w="10795">
              <a:solidFill>
                <a:srgbClr val="000000"/>
              </a:solidFill>
              <a:prstDash val="solid"/>
              <a:round/>
              <a:headEnd/>
              <a:tailEnd/>
            </a:ln>
          </p:spPr>
          <p:txBody>
            <a:bodyPr/>
            <a:lstStyle/>
            <a:p>
              <a:endParaRPr lang="ru-RU"/>
            </a:p>
          </p:txBody>
        </p:sp>
        <p:sp>
          <p:nvSpPr>
            <p:cNvPr id="643807" name="Oval 735"/>
            <p:cNvSpPr>
              <a:spLocks noChangeArrowheads="1"/>
            </p:cNvSpPr>
            <p:nvPr/>
          </p:nvSpPr>
          <p:spPr bwMode="auto">
            <a:xfrm>
              <a:off x="1939" y="9157"/>
              <a:ext cx="182" cy="1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808" name="Oval 736"/>
            <p:cNvSpPr>
              <a:spLocks noChangeArrowheads="1"/>
            </p:cNvSpPr>
            <p:nvPr/>
          </p:nvSpPr>
          <p:spPr bwMode="auto">
            <a:xfrm>
              <a:off x="1939" y="9157"/>
              <a:ext cx="182" cy="182"/>
            </a:xfrm>
            <a:prstGeom prst="ellipse">
              <a:avLst/>
            </a:prstGeom>
            <a:solidFill>
              <a:srgbClr val="33CCCC"/>
            </a:solidFill>
            <a:ln w="10795">
              <a:solidFill>
                <a:srgbClr val="000000"/>
              </a:solidFill>
              <a:round/>
              <a:headEnd/>
              <a:tailEnd/>
            </a:ln>
          </p:spPr>
          <p:txBody>
            <a:bodyPr/>
            <a:lstStyle/>
            <a:p>
              <a:endParaRPr lang="ru-RU"/>
            </a:p>
          </p:txBody>
        </p:sp>
        <p:sp>
          <p:nvSpPr>
            <p:cNvPr id="643809" name="Line 737"/>
            <p:cNvSpPr>
              <a:spLocks noChangeShapeType="1"/>
            </p:cNvSpPr>
            <p:nvPr/>
          </p:nvSpPr>
          <p:spPr bwMode="auto">
            <a:xfrm flipV="1">
              <a:off x="1807" y="9323"/>
              <a:ext cx="149" cy="132"/>
            </a:xfrm>
            <a:prstGeom prst="line">
              <a:avLst/>
            </a:prstGeom>
            <a:noFill/>
            <a:ln w="10795">
              <a:solidFill>
                <a:srgbClr val="000000"/>
              </a:solidFill>
              <a:round/>
              <a:headEnd/>
              <a:tailEnd/>
            </a:ln>
          </p:spPr>
          <p:txBody>
            <a:bodyPr/>
            <a:lstStyle/>
            <a:p>
              <a:endParaRPr lang="ru-RU"/>
            </a:p>
          </p:txBody>
        </p:sp>
        <p:sp>
          <p:nvSpPr>
            <p:cNvPr id="643810" name="Freeform 738"/>
            <p:cNvSpPr>
              <a:spLocks/>
            </p:cNvSpPr>
            <p:nvPr/>
          </p:nvSpPr>
          <p:spPr bwMode="auto">
            <a:xfrm>
              <a:off x="1807" y="9339"/>
              <a:ext cx="165" cy="132"/>
            </a:xfrm>
            <a:custGeom>
              <a:avLst/>
              <a:gdLst/>
              <a:ahLst/>
              <a:cxnLst>
                <a:cxn ang="0">
                  <a:pos x="10" y="0"/>
                </a:cxn>
                <a:cxn ang="0">
                  <a:pos x="1" y="8"/>
                </a:cxn>
                <a:cxn ang="0">
                  <a:pos x="0" y="7"/>
                </a:cxn>
              </a:cxnLst>
              <a:rect l="0" t="0" r="r" b="b"/>
              <a:pathLst>
                <a:path w="10" h="8">
                  <a:moveTo>
                    <a:pt x="10" y="0"/>
                  </a:moveTo>
                  <a:lnTo>
                    <a:pt x="1" y="8"/>
                  </a:lnTo>
                  <a:lnTo>
                    <a:pt x="0" y="7"/>
                  </a:lnTo>
                </a:path>
              </a:pathLst>
            </a:custGeom>
            <a:solidFill>
              <a:srgbClr val="33CCCC"/>
            </a:solidFill>
            <a:ln w="10795">
              <a:solidFill>
                <a:srgbClr val="000000"/>
              </a:solidFill>
              <a:prstDash val="solid"/>
              <a:round/>
              <a:headEnd/>
              <a:tailEnd/>
            </a:ln>
          </p:spPr>
          <p:txBody>
            <a:bodyPr/>
            <a:lstStyle/>
            <a:p>
              <a:endParaRPr lang="ru-RU"/>
            </a:p>
          </p:txBody>
        </p:sp>
        <p:sp>
          <p:nvSpPr>
            <p:cNvPr id="643811" name="Freeform 739"/>
            <p:cNvSpPr>
              <a:spLocks/>
            </p:cNvSpPr>
            <p:nvPr/>
          </p:nvSpPr>
          <p:spPr bwMode="auto">
            <a:xfrm>
              <a:off x="2121" y="9273"/>
              <a:ext cx="265" cy="132"/>
            </a:xfrm>
            <a:custGeom>
              <a:avLst/>
              <a:gdLst/>
              <a:ahLst/>
              <a:cxnLst>
                <a:cxn ang="0">
                  <a:pos x="0" y="33"/>
                </a:cxn>
                <a:cxn ang="0">
                  <a:pos x="17" y="0"/>
                </a:cxn>
                <a:cxn ang="0">
                  <a:pos x="265" y="116"/>
                </a:cxn>
                <a:cxn ang="0">
                  <a:pos x="265" y="132"/>
                </a:cxn>
                <a:cxn ang="0">
                  <a:pos x="0" y="33"/>
                </a:cxn>
              </a:cxnLst>
              <a:rect l="0" t="0" r="r" b="b"/>
              <a:pathLst>
                <a:path w="265" h="132">
                  <a:moveTo>
                    <a:pt x="0" y="33"/>
                  </a:moveTo>
                  <a:lnTo>
                    <a:pt x="17" y="0"/>
                  </a:lnTo>
                  <a:lnTo>
                    <a:pt x="265" y="116"/>
                  </a:lnTo>
                  <a:lnTo>
                    <a:pt x="265" y="132"/>
                  </a:lnTo>
                  <a:lnTo>
                    <a:pt x="0" y="33"/>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812" name="Freeform 740"/>
            <p:cNvSpPr>
              <a:spLocks/>
            </p:cNvSpPr>
            <p:nvPr/>
          </p:nvSpPr>
          <p:spPr bwMode="auto">
            <a:xfrm>
              <a:off x="2138" y="9306"/>
              <a:ext cx="16" cy="1"/>
            </a:xfrm>
            <a:custGeom>
              <a:avLst/>
              <a:gdLst/>
              <a:ahLst/>
              <a:cxnLst>
                <a:cxn ang="0">
                  <a:pos x="1" y="0"/>
                </a:cxn>
                <a:cxn ang="0">
                  <a:pos x="1" y="0"/>
                </a:cxn>
                <a:cxn ang="0">
                  <a:pos x="0" y="0"/>
                </a:cxn>
              </a:cxnLst>
              <a:rect l="0" t="0" r="r" b="b"/>
              <a:pathLst>
                <a:path w="1">
                  <a:moveTo>
                    <a:pt x="1" y="0"/>
                  </a:moveTo>
                  <a:lnTo>
                    <a:pt x="1" y="0"/>
                  </a:lnTo>
                  <a:lnTo>
                    <a:pt x="0" y="0"/>
                  </a:lnTo>
                </a:path>
              </a:pathLst>
            </a:custGeom>
            <a:noFill/>
            <a:ln w="10795">
              <a:solidFill>
                <a:srgbClr val="000000"/>
              </a:solidFill>
              <a:prstDash val="solid"/>
              <a:round/>
              <a:headEnd/>
              <a:tailEnd/>
            </a:ln>
          </p:spPr>
          <p:txBody>
            <a:bodyPr/>
            <a:lstStyle/>
            <a:p>
              <a:endParaRPr lang="ru-RU"/>
            </a:p>
          </p:txBody>
        </p:sp>
        <p:sp>
          <p:nvSpPr>
            <p:cNvPr id="643813" name="Line 741"/>
            <p:cNvSpPr>
              <a:spLocks noChangeShapeType="1"/>
            </p:cNvSpPr>
            <p:nvPr/>
          </p:nvSpPr>
          <p:spPr bwMode="auto">
            <a:xfrm flipH="1" flipV="1">
              <a:off x="2121" y="9306"/>
              <a:ext cx="265" cy="99"/>
            </a:xfrm>
            <a:prstGeom prst="line">
              <a:avLst/>
            </a:prstGeom>
            <a:noFill/>
            <a:ln w="10795">
              <a:solidFill>
                <a:srgbClr val="000000"/>
              </a:solidFill>
              <a:round/>
              <a:headEnd/>
              <a:tailEnd/>
            </a:ln>
          </p:spPr>
          <p:txBody>
            <a:bodyPr/>
            <a:lstStyle/>
            <a:p>
              <a:endParaRPr lang="ru-RU"/>
            </a:p>
          </p:txBody>
        </p:sp>
        <p:sp>
          <p:nvSpPr>
            <p:cNvPr id="643814" name="Freeform 742"/>
            <p:cNvSpPr>
              <a:spLocks/>
            </p:cNvSpPr>
            <p:nvPr/>
          </p:nvSpPr>
          <p:spPr bwMode="auto">
            <a:xfrm>
              <a:off x="2138" y="9306"/>
              <a:ext cx="16" cy="1"/>
            </a:xfrm>
            <a:custGeom>
              <a:avLst/>
              <a:gdLst/>
              <a:ahLst/>
              <a:cxnLst>
                <a:cxn ang="0">
                  <a:pos x="1" y="0"/>
                </a:cxn>
                <a:cxn ang="0">
                  <a:pos x="1" y="0"/>
                </a:cxn>
                <a:cxn ang="0">
                  <a:pos x="0" y="0"/>
                </a:cxn>
              </a:cxnLst>
              <a:rect l="0" t="0" r="r" b="b"/>
              <a:pathLst>
                <a:path w="1">
                  <a:moveTo>
                    <a:pt x="1" y="0"/>
                  </a:moveTo>
                  <a:lnTo>
                    <a:pt x="1" y="0"/>
                  </a:lnTo>
                  <a:lnTo>
                    <a:pt x="0" y="0"/>
                  </a:lnTo>
                </a:path>
              </a:pathLst>
            </a:custGeom>
            <a:noFill/>
            <a:ln w="10795">
              <a:solidFill>
                <a:srgbClr val="000000"/>
              </a:solidFill>
              <a:prstDash val="solid"/>
              <a:round/>
              <a:headEnd/>
              <a:tailEnd/>
            </a:ln>
          </p:spPr>
          <p:txBody>
            <a:bodyPr/>
            <a:lstStyle/>
            <a:p>
              <a:endParaRPr lang="ru-RU"/>
            </a:p>
          </p:txBody>
        </p:sp>
        <p:sp>
          <p:nvSpPr>
            <p:cNvPr id="643815" name="Freeform 743"/>
            <p:cNvSpPr>
              <a:spLocks/>
            </p:cNvSpPr>
            <p:nvPr/>
          </p:nvSpPr>
          <p:spPr bwMode="auto">
            <a:xfrm>
              <a:off x="2138" y="9273"/>
              <a:ext cx="248" cy="132"/>
            </a:xfrm>
            <a:custGeom>
              <a:avLst/>
              <a:gdLst/>
              <a:ahLst/>
              <a:cxnLst>
                <a:cxn ang="0">
                  <a:pos x="0" y="0"/>
                </a:cxn>
                <a:cxn ang="0">
                  <a:pos x="15" y="7"/>
                </a:cxn>
                <a:cxn ang="0">
                  <a:pos x="15" y="8"/>
                </a:cxn>
              </a:cxnLst>
              <a:rect l="0" t="0" r="r" b="b"/>
              <a:pathLst>
                <a:path w="15" h="8">
                  <a:moveTo>
                    <a:pt x="0" y="0"/>
                  </a:moveTo>
                  <a:lnTo>
                    <a:pt x="15" y="7"/>
                  </a:lnTo>
                  <a:lnTo>
                    <a:pt x="15" y="8"/>
                  </a:lnTo>
                </a:path>
              </a:pathLst>
            </a:custGeom>
            <a:solidFill>
              <a:srgbClr val="00FFFF"/>
            </a:solidFill>
            <a:ln w="10795">
              <a:solidFill>
                <a:srgbClr val="000000"/>
              </a:solidFill>
              <a:prstDash val="solid"/>
              <a:round/>
              <a:headEnd/>
              <a:tailEnd/>
            </a:ln>
          </p:spPr>
          <p:txBody>
            <a:bodyPr/>
            <a:lstStyle/>
            <a:p>
              <a:endParaRPr lang="ru-RU"/>
            </a:p>
          </p:txBody>
        </p:sp>
        <p:sp>
          <p:nvSpPr>
            <p:cNvPr id="643816" name="Freeform 744"/>
            <p:cNvSpPr>
              <a:spLocks/>
            </p:cNvSpPr>
            <p:nvPr/>
          </p:nvSpPr>
          <p:spPr bwMode="auto">
            <a:xfrm>
              <a:off x="1939" y="9009"/>
              <a:ext cx="83" cy="165"/>
            </a:xfrm>
            <a:custGeom>
              <a:avLst/>
              <a:gdLst/>
              <a:ahLst/>
              <a:cxnLst>
                <a:cxn ang="0">
                  <a:pos x="1" y="0"/>
                </a:cxn>
                <a:cxn ang="0">
                  <a:pos x="5" y="10"/>
                </a:cxn>
                <a:cxn ang="0">
                  <a:pos x="4" y="10"/>
                </a:cxn>
                <a:cxn ang="0">
                  <a:pos x="0" y="1"/>
                </a:cxn>
                <a:cxn ang="0">
                  <a:pos x="1" y="0"/>
                </a:cxn>
              </a:cxnLst>
              <a:rect l="0" t="0" r="r" b="b"/>
              <a:pathLst>
                <a:path w="5" h="10">
                  <a:moveTo>
                    <a:pt x="1" y="0"/>
                  </a:moveTo>
                  <a:lnTo>
                    <a:pt x="5" y="10"/>
                  </a:lnTo>
                  <a:lnTo>
                    <a:pt x="4" y="10"/>
                  </a:lnTo>
                  <a:lnTo>
                    <a:pt x="0" y="1"/>
                  </a:lnTo>
                  <a:lnTo>
                    <a:pt x="1" y="0"/>
                  </a:lnTo>
                </a:path>
              </a:pathLst>
            </a:custGeom>
            <a:solidFill>
              <a:srgbClr val="33CCCC"/>
            </a:solidFill>
            <a:ln w="10795">
              <a:solidFill>
                <a:srgbClr val="000000"/>
              </a:solidFill>
              <a:prstDash val="solid"/>
              <a:round/>
              <a:headEnd/>
              <a:tailEnd/>
            </a:ln>
          </p:spPr>
          <p:txBody>
            <a:bodyPr/>
            <a:lstStyle/>
            <a:p>
              <a:endParaRPr lang="ru-RU"/>
            </a:p>
          </p:txBody>
        </p:sp>
        <p:sp>
          <p:nvSpPr>
            <p:cNvPr id="643817" name="Oval 745"/>
            <p:cNvSpPr>
              <a:spLocks noChangeArrowheads="1"/>
            </p:cNvSpPr>
            <p:nvPr/>
          </p:nvSpPr>
          <p:spPr bwMode="auto">
            <a:xfrm>
              <a:off x="1724" y="9455"/>
              <a:ext cx="83" cy="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818" name="Oval 746"/>
            <p:cNvSpPr>
              <a:spLocks noChangeArrowheads="1"/>
            </p:cNvSpPr>
            <p:nvPr/>
          </p:nvSpPr>
          <p:spPr bwMode="auto">
            <a:xfrm>
              <a:off x="1724" y="9455"/>
              <a:ext cx="83" cy="82"/>
            </a:xfrm>
            <a:prstGeom prst="ellipse">
              <a:avLst/>
            </a:prstGeom>
            <a:solidFill>
              <a:srgbClr val="FF0000"/>
            </a:solidFill>
            <a:ln w="10795">
              <a:solidFill>
                <a:srgbClr val="000000"/>
              </a:solidFill>
              <a:round/>
              <a:headEnd/>
              <a:tailEnd/>
            </a:ln>
          </p:spPr>
          <p:txBody>
            <a:bodyPr/>
            <a:lstStyle/>
            <a:p>
              <a:endParaRPr lang="ru-RU"/>
            </a:p>
          </p:txBody>
        </p:sp>
        <p:sp>
          <p:nvSpPr>
            <p:cNvPr id="643819" name="Oval 747"/>
            <p:cNvSpPr>
              <a:spLocks noChangeArrowheads="1"/>
            </p:cNvSpPr>
            <p:nvPr/>
          </p:nvSpPr>
          <p:spPr bwMode="auto">
            <a:xfrm>
              <a:off x="6322" y="6730"/>
              <a:ext cx="83"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820" name="Oval 748"/>
            <p:cNvSpPr>
              <a:spLocks noChangeArrowheads="1"/>
            </p:cNvSpPr>
            <p:nvPr/>
          </p:nvSpPr>
          <p:spPr bwMode="auto">
            <a:xfrm>
              <a:off x="6322" y="6730"/>
              <a:ext cx="83" cy="83"/>
            </a:xfrm>
            <a:prstGeom prst="ellipse">
              <a:avLst/>
            </a:prstGeom>
            <a:solidFill>
              <a:srgbClr val="FF0000"/>
            </a:solidFill>
            <a:ln w="10795">
              <a:solidFill>
                <a:srgbClr val="000000"/>
              </a:solidFill>
              <a:round/>
              <a:headEnd/>
              <a:tailEnd/>
            </a:ln>
          </p:spPr>
          <p:txBody>
            <a:bodyPr/>
            <a:lstStyle/>
            <a:p>
              <a:endParaRPr lang="ru-RU"/>
            </a:p>
          </p:txBody>
        </p:sp>
        <p:sp>
          <p:nvSpPr>
            <p:cNvPr id="643821" name="Line 749"/>
            <p:cNvSpPr>
              <a:spLocks noChangeShapeType="1"/>
            </p:cNvSpPr>
            <p:nvPr/>
          </p:nvSpPr>
          <p:spPr bwMode="auto">
            <a:xfrm>
              <a:off x="6256" y="6549"/>
              <a:ext cx="99" cy="181"/>
            </a:xfrm>
            <a:prstGeom prst="line">
              <a:avLst/>
            </a:prstGeom>
            <a:noFill/>
            <a:ln w="10795">
              <a:solidFill>
                <a:srgbClr val="000000"/>
              </a:solidFill>
              <a:round/>
              <a:headEnd/>
              <a:tailEnd/>
            </a:ln>
          </p:spPr>
          <p:txBody>
            <a:bodyPr/>
            <a:lstStyle/>
            <a:p>
              <a:endParaRPr lang="ru-RU"/>
            </a:p>
          </p:txBody>
        </p:sp>
        <p:sp>
          <p:nvSpPr>
            <p:cNvPr id="643822" name="Freeform 750"/>
            <p:cNvSpPr>
              <a:spLocks/>
            </p:cNvSpPr>
            <p:nvPr/>
          </p:nvSpPr>
          <p:spPr bwMode="auto">
            <a:xfrm>
              <a:off x="6239" y="6549"/>
              <a:ext cx="100" cy="198"/>
            </a:xfrm>
            <a:custGeom>
              <a:avLst/>
              <a:gdLst/>
              <a:ahLst/>
              <a:cxnLst>
                <a:cxn ang="0">
                  <a:pos x="6" y="12"/>
                </a:cxn>
                <a:cxn ang="0">
                  <a:pos x="0" y="1"/>
                </a:cxn>
                <a:cxn ang="0">
                  <a:pos x="1" y="0"/>
                </a:cxn>
              </a:cxnLst>
              <a:rect l="0" t="0" r="r" b="b"/>
              <a:pathLst>
                <a:path w="6" h="12">
                  <a:moveTo>
                    <a:pt x="6" y="12"/>
                  </a:moveTo>
                  <a:lnTo>
                    <a:pt x="0" y="1"/>
                  </a:lnTo>
                  <a:lnTo>
                    <a:pt x="1" y="0"/>
                  </a:lnTo>
                </a:path>
              </a:pathLst>
            </a:custGeom>
            <a:solidFill>
              <a:srgbClr val="33CCCC"/>
            </a:solidFill>
            <a:ln w="10795">
              <a:solidFill>
                <a:srgbClr val="000000"/>
              </a:solidFill>
              <a:prstDash val="solid"/>
              <a:round/>
              <a:headEnd/>
              <a:tailEnd/>
            </a:ln>
          </p:spPr>
          <p:txBody>
            <a:bodyPr/>
            <a:lstStyle/>
            <a:p>
              <a:endParaRPr lang="ru-RU"/>
            </a:p>
          </p:txBody>
        </p:sp>
        <p:sp>
          <p:nvSpPr>
            <p:cNvPr id="643823" name="Oval 751"/>
            <p:cNvSpPr>
              <a:spLocks noChangeArrowheads="1"/>
            </p:cNvSpPr>
            <p:nvPr/>
          </p:nvSpPr>
          <p:spPr bwMode="auto">
            <a:xfrm>
              <a:off x="6107" y="6367"/>
              <a:ext cx="182" cy="1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824" name="Oval 752"/>
            <p:cNvSpPr>
              <a:spLocks noChangeArrowheads="1"/>
            </p:cNvSpPr>
            <p:nvPr/>
          </p:nvSpPr>
          <p:spPr bwMode="auto">
            <a:xfrm>
              <a:off x="6107" y="6367"/>
              <a:ext cx="182" cy="182"/>
            </a:xfrm>
            <a:prstGeom prst="ellipse">
              <a:avLst/>
            </a:prstGeom>
            <a:solidFill>
              <a:srgbClr val="33CCCC"/>
            </a:solidFill>
            <a:ln w="10795">
              <a:solidFill>
                <a:srgbClr val="000000"/>
              </a:solidFill>
              <a:round/>
              <a:headEnd/>
              <a:tailEnd/>
            </a:ln>
          </p:spPr>
          <p:txBody>
            <a:bodyPr/>
            <a:lstStyle/>
            <a:p>
              <a:endParaRPr lang="ru-RU"/>
            </a:p>
          </p:txBody>
        </p:sp>
        <p:sp>
          <p:nvSpPr>
            <p:cNvPr id="643825" name="Line 753"/>
            <p:cNvSpPr>
              <a:spLocks noChangeShapeType="1"/>
            </p:cNvSpPr>
            <p:nvPr/>
          </p:nvSpPr>
          <p:spPr bwMode="auto">
            <a:xfrm flipH="1">
              <a:off x="6272" y="6185"/>
              <a:ext cx="133" cy="199"/>
            </a:xfrm>
            <a:prstGeom prst="line">
              <a:avLst/>
            </a:prstGeom>
            <a:noFill/>
            <a:ln w="10795">
              <a:solidFill>
                <a:srgbClr val="000000"/>
              </a:solidFill>
              <a:round/>
              <a:headEnd/>
              <a:tailEnd/>
            </a:ln>
          </p:spPr>
          <p:txBody>
            <a:bodyPr/>
            <a:lstStyle/>
            <a:p>
              <a:endParaRPr lang="ru-RU"/>
            </a:p>
          </p:txBody>
        </p:sp>
        <p:sp>
          <p:nvSpPr>
            <p:cNvPr id="643826" name="Freeform 754"/>
            <p:cNvSpPr>
              <a:spLocks/>
            </p:cNvSpPr>
            <p:nvPr/>
          </p:nvSpPr>
          <p:spPr bwMode="auto">
            <a:xfrm>
              <a:off x="6256" y="6169"/>
              <a:ext cx="149" cy="198"/>
            </a:xfrm>
            <a:custGeom>
              <a:avLst/>
              <a:gdLst/>
              <a:ahLst/>
              <a:cxnLst>
                <a:cxn ang="0">
                  <a:pos x="0" y="12"/>
                </a:cxn>
                <a:cxn ang="0">
                  <a:pos x="8" y="0"/>
                </a:cxn>
                <a:cxn ang="0">
                  <a:pos x="9" y="1"/>
                </a:cxn>
              </a:cxnLst>
              <a:rect l="0" t="0" r="r" b="b"/>
              <a:pathLst>
                <a:path w="9" h="12">
                  <a:moveTo>
                    <a:pt x="0" y="12"/>
                  </a:moveTo>
                  <a:lnTo>
                    <a:pt x="8" y="0"/>
                  </a:lnTo>
                  <a:lnTo>
                    <a:pt x="9" y="1"/>
                  </a:lnTo>
                </a:path>
              </a:pathLst>
            </a:custGeom>
            <a:solidFill>
              <a:srgbClr val="33CCCC"/>
            </a:solidFill>
            <a:ln w="10795">
              <a:solidFill>
                <a:srgbClr val="000000"/>
              </a:solidFill>
              <a:prstDash val="solid"/>
              <a:round/>
              <a:headEnd/>
              <a:tailEnd/>
            </a:ln>
          </p:spPr>
          <p:txBody>
            <a:bodyPr/>
            <a:lstStyle/>
            <a:p>
              <a:endParaRPr lang="ru-RU"/>
            </a:p>
          </p:txBody>
        </p:sp>
        <p:sp>
          <p:nvSpPr>
            <p:cNvPr id="643827" name="Oval 755"/>
            <p:cNvSpPr>
              <a:spLocks noChangeArrowheads="1"/>
            </p:cNvSpPr>
            <p:nvPr/>
          </p:nvSpPr>
          <p:spPr bwMode="auto">
            <a:xfrm>
              <a:off x="3511" y="9719"/>
              <a:ext cx="181" cy="182"/>
            </a:xfrm>
            <a:prstGeom prst="ellipse">
              <a:avLst/>
            </a:prstGeom>
            <a:solidFill>
              <a:srgbClr val="33CCCC"/>
            </a:solidFill>
            <a:ln w="9525">
              <a:noFill/>
              <a:round/>
              <a:headEnd/>
              <a:tailEnd/>
            </a:ln>
          </p:spPr>
          <p:txBody>
            <a:bodyPr/>
            <a:lstStyle/>
            <a:p>
              <a:endParaRPr lang="ru-RU"/>
            </a:p>
          </p:txBody>
        </p:sp>
        <p:sp>
          <p:nvSpPr>
            <p:cNvPr id="643828" name="Oval 756"/>
            <p:cNvSpPr>
              <a:spLocks noChangeArrowheads="1"/>
            </p:cNvSpPr>
            <p:nvPr/>
          </p:nvSpPr>
          <p:spPr bwMode="auto">
            <a:xfrm>
              <a:off x="3511" y="9719"/>
              <a:ext cx="181" cy="182"/>
            </a:xfrm>
            <a:prstGeom prst="ellipse">
              <a:avLst/>
            </a:prstGeom>
            <a:noFill/>
            <a:ln w="10795">
              <a:solidFill>
                <a:srgbClr val="000000"/>
              </a:solidFill>
              <a:round/>
              <a:headEnd/>
              <a:tailEnd/>
            </a:ln>
          </p:spPr>
          <p:txBody>
            <a:bodyPr/>
            <a:lstStyle/>
            <a:p>
              <a:endParaRPr lang="ru-RU"/>
            </a:p>
          </p:txBody>
        </p:sp>
        <p:sp>
          <p:nvSpPr>
            <p:cNvPr id="643829" name="Line 757"/>
            <p:cNvSpPr>
              <a:spLocks noChangeShapeType="1"/>
            </p:cNvSpPr>
            <p:nvPr/>
          </p:nvSpPr>
          <p:spPr bwMode="auto">
            <a:xfrm>
              <a:off x="3279" y="9719"/>
              <a:ext cx="232" cy="66"/>
            </a:xfrm>
            <a:prstGeom prst="line">
              <a:avLst/>
            </a:prstGeom>
            <a:noFill/>
            <a:ln w="10795">
              <a:solidFill>
                <a:srgbClr val="000000"/>
              </a:solidFill>
              <a:round/>
              <a:headEnd/>
              <a:tailEnd/>
            </a:ln>
          </p:spPr>
          <p:txBody>
            <a:bodyPr/>
            <a:lstStyle/>
            <a:p>
              <a:endParaRPr lang="ru-RU"/>
            </a:p>
          </p:txBody>
        </p:sp>
        <p:sp>
          <p:nvSpPr>
            <p:cNvPr id="643830" name="Freeform 758"/>
            <p:cNvSpPr>
              <a:spLocks/>
            </p:cNvSpPr>
            <p:nvPr/>
          </p:nvSpPr>
          <p:spPr bwMode="auto">
            <a:xfrm>
              <a:off x="3279" y="9719"/>
              <a:ext cx="232" cy="82"/>
            </a:xfrm>
            <a:custGeom>
              <a:avLst/>
              <a:gdLst/>
              <a:ahLst/>
              <a:cxnLst>
                <a:cxn ang="0">
                  <a:pos x="14" y="5"/>
                </a:cxn>
                <a:cxn ang="0">
                  <a:pos x="0" y="1"/>
                </a:cxn>
                <a:cxn ang="0">
                  <a:pos x="0" y="0"/>
                </a:cxn>
              </a:cxnLst>
              <a:rect l="0" t="0" r="r" b="b"/>
              <a:pathLst>
                <a:path w="14" h="5">
                  <a:moveTo>
                    <a:pt x="14" y="5"/>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3831" name="Freeform 759"/>
            <p:cNvSpPr>
              <a:spLocks/>
            </p:cNvSpPr>
            <p:nvPr/>
          </p:nvSpPr>
          <p:spPr bwMode="auto">
            <a:xfrm>
              <a:off x="3676" y="9851"/>
              <a:ext cx="182" cy="132"/>
            </a:xfrm>
            <a:custGeom>
              <a:avLst/>
              <a:gdLst/>
              <a:ahLst/>
              <a:cxnLst>
                <a:cxn ang="0">
                  <a:pos x="0" y="33"/>
                </a:cxn>
                <a:cxn ang="0">
                  <a:pos x="0" y="0"/>
                </a:cxn>
                <a:cxn ang="0">
                  <a:pos x="182" y="116"/>
                </a:cxn>
                <a:cxn ang="0">
                  <a:pos x="182" y="132"/>
                </a:cxn>
                <a:cxn ang="0">
                  <a:pos x="0" y="33"/>
                </a:cxn>
              </a:cxnLst>
              <a:rect l="0" t="0" r="r" b="b"/>
              <a:pathLst>
                <a:path w="182" h="132">
                  <a:moveTo>
                    <a:pt x="0" y="33"/>
                  </a:moveTo>
                  <a:lnTo>
                    <a:pt x="0" y="0"/>
                  </a:lnTo>
                  <a:lnTo>
                    <a:pt x="182" y="116"/>
                  </a:lnTo>
                  <a:lnTo>
                    <a:pt x="182" y="132"/>
                  </a:lnTo>
                  <a:lnTo>
                    <a:pt x="0" y="33"/>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832" name="Freeform 760"/>
            <p:cNvSpPr>
              <a:spLocks/>
            </p:cNvSpPr>
            <p:nvPr/>
          </p:nvSpPr>
          <p:spPr bwMode="auto">
            <a:xfrm>
              <a:off x="3659" y="9851"/>
              <a:ext cx="17" cy="33"/>
            </a:xfrm>
            <a:custGeom>
              <a:avLst/>
              <a:gdLst/>
              <a:ahLst/>
              <a:cxnLst>
                <a:cxn ang="0">
                  <a:pos x="1" y="0"/>
                </a:cxn>
                <a:cxn ang="0">
                  <a:pos x="0" y="1"/>
                </a:cxn>
                <a:cxn ang="0">
                  <a:pos x="1" y="2"/>
                </a:cxn>
              </a:cxnLst>
              <a:rect l="0" t="0" r="r" b="b"/>
              <a:pathLst>
                <a:path w="1" h="2">
                  <a:moveTo>
                    <a:pt x="1" y="0"/>
                  </a:moveTo>
                  <a:lnTo>
                    <a:pt x="0" y="1"/>
                  </a:lnTo>
                  <a:lnTo>
                    <a:pt x="1" y="2"/>
                  </a:lnTo>
                </a:path>
              </a:pathLst>
            </a:custGeom>
            <a:noFill/>
            <a:ln w="10795">
              <a:solidFill>
                <a:srgbClr val="000000"/>
              </a:solidFill>
              <a:prstDash val="solid"/>
              <a:round/>
              <a:headEnd/>
              <a:tailEnd/>
            </a:ln>
          </p:spPr>
          <p:txBody>
            <a:bodyPr/>
            <a:lstStyle/>
            <a:p>
              <a:endParaRPr lang="ru-RU"/>
            </a:p>
          </p:txBody>
        </p:sp>
        <p:sp>
          <p:nvSpPr>
            <p:cNvPr id="643833" name="Line 761"/>
            <p:cNvSpPr>
              <a:spLocks noChangeShapeType="1"/>
            </p:cNvSpPr>
            <p:nvPr/>
          </p:nvSpPr>
          <p:spPr bwMode="auto">
            <a:xfrm flipH="1" flipV="1">
              <a:off x="3676" y="9884"/>
              <a:ext cx="182" cy="99"/>
            </a:xfrm>
            <a:prstGeom prst="line">
              <a:avLst/>
            </a:prstGeom>
            <a:noFill/>
            <a:ln w="10795">
              <a:solidFill>
                <a:srgbClr val="000000"/>
              </a:solidFill>
              <a:round/>
              <a:headEnd/>
              <a:tailEnd/>
            </a:ln>
          </p:spPr>
          <p:txBody>
            <a:bodyPr/>
            <a:lstStyle/>
            <a:p>
              <a:endParaRPr lang="ru-RU"/>
            </a:p>
          </p:txBody>
        </p:sp>
        <p:sp>
          <p:nvSpPr>
            <p:cNvPr id="643834" name="Freeform 762"/>
            <p:cNvSpPr>
              <a:spLocks/>
            </p:cNvSpPr>
            <p:nvPr/>
          </p:nvSpPr>
          <p:spPr bwMode="auto">
            <a:xfrm>
              <a:off x="3659" y="9851"/>
              <a:ext cx="17" cy="33"/>
            </a:xfrm>
            <a:custGeom>
              <a:avLst/>
              <a:gdLst/>
              <a:ahLst/>
              <a:cxnLst>
                <a:cxn ang="0">
                  <a:pos x="1" y="0"/>
                </a:cxn>
                <a:cxn ang="0">
                  <a:pos x="0" y="1"/>
                </a:cxn>
                <a:cxn ang="0">
                  <a:pos x="1" y="2"/>
                </a:cxn>
              </a:cxnLst>
              <a:rect l="0" t="0" r="r" b="b"/>
              <a:pathLst>
                <a:path w="1" h="2">
                  <a:moveTo>
                    <a:pt x="1" y="0"/>
                  </a:moveTo>
                  <a:lnTo>
                    <a:pt x="0" y="1"/>
                  </a:lnTo>
                  <a:lnTo>
                    <a:pt x="1" y="2"/>
                  </a:lnTo>
                </a:path>
              </a:pathLst>
            </a:custGeom>
            <a:noFill/>
            <a:ln w="10795">
              <a:solidFill>
                <a:srgbClr val="000000"/>
              </a:solidFill>
              <a:prstDash val="solid"/>
              <a:round/>
              <a:headEnd/>
              <a:tailEnd/>
            </a:ln>
          </p:spPr>
          <p:txBody>
            <a:bodyPr/>
            <a:lstStyle/>
            <a:p>
              <a:endParaRPr lang="ru-RU"/>
            </a:p>
          </p:txBody>
        </p:sp>
        <p:sp>
          <p:nvSpPr>
            <p:cNvPr id="643835" name="Freeform 763"/>
            <p:cNvSpPr>
              <a:spLocks/>
            </p:cNvSpPr>
            <p:nvPr/>
          </p:nvSpPr>
          <p:spPr bwMode="auto">
            <a:xfrm>
              <a:off x="3676" y="9851"/>
              <a:ext cx="182" cy="132"/>
            </a:xfrm>
            <a:custGeom>
              <a:avLst/>
              <a:gdLst/>
              <a:ahLst/>
              <a:cxnLst>
                <a:cxn ang="0">
                  <a:pos x="0" y="0"/>
                </a:cxn>
                <a:cxn ang="0">
                  <a:pos x="11" y="7"/>
                </a:cxn>
                <a:cxn ang="0">
                  <a:pos x="11" y="8"/>
                </a:cxn>
              </a:cxnLst>
              <a:rect l="0" t="0" r="r" b="b"/>
              <a:pathLst>
                <a:path w="11" h="8">
                  <a:moveTo>
                    <a:pt x="0" y="0"/>
                  </a:moveTo>
                  <a:lnTo>
                    <a:pt x="11" y="7"/>
                  </a:lnTo>
                  <a:lnTo>
                    <a:pt x="11" y="8"/>
                  </a:lnTo>
                </a:path>
              </a:pathLst>
            </a:custGeom>
            <a:solidFill>
              <a:srgbClr val="33CCCC"/>
            </a:solidFill>
            <a:ln w="10795">
              <a:solidFill>
                <a:srgbClr val="000000"/>
              </a:solidFill>
              <a:prstDash val="solid"/>
              <a:round/>
              <a:headEnd/>
              <a:tailEnd/>
            </a:ln>
          </p:spPr>
          <p:txBody>
            <a:bodyPr/>
            <a:lstStyle/>
            <a:p>
              <a:endParaRPr lang="ru-RU"/>
            </a:p>
          </p:txBody>
        </p:sp>
        <p:sp>
          <p:nvSpPr>
            <p:cNvPr id="643836" name="Oval 764"/>
            <p:cNvSpPr>
              <a:spLocks noChangeArrowheads="1"/>
            </p:cNvSpPr>
            <p:nvPr/>
          </p:nvSpPr>
          <p:spPr bwMode="auto">
            <a:xfrm>
              <a:off x="6157" y="7771"/>
              <a:ext cx="182" cy="181"/>
            </a:xfrm>
            <a:prstGeom prst="ellipse">
              <a:avLst/>
            </a:prstGeom>
            <a:solidFill>
              <a:srgbClr val="33CCCC"/>
            </a:solidFill>
            <a:ln w="9525">
              <a:noFill/>
              <a:round/>
              <a:headEnd/>
              <a:tailEnd/>
            </a:ln>
          </p:spPr>
          <p:txBody>
            <a:bodyPr/>
            <a:lstStyle/>
            <a:p>
              <a:endParaRPr lang="ru-RU"/>
            </a:p>
          </p:txBody>
        </p:sp>
        <p:sp>
          <p:nvSpPr>
            <p:cNvPr id="643837" name="Oval 765"/>
            <p:cNvSpPr>
              <a:spLocks noChangeArrowheads="1"/>
            </p:cNvSpPr>
            <p:nvPr/>
          </p:nvSpPr>
          <p:spPr bwMode="auto">
            <a:xfrm>
              <a:off x="6157" y="7771"/>
              <a:ext cx="182" cy="181"/>
            </a:xfrm>
            <a:prstGeom prst="ellipse">
              <a:avLst/>
            </a:prstGeom>
            <a:noFill/>
            <a:ln w="10795">
              <a:solidFill>
                <a:srgbClr val="000000"/>
              </a:solidFill>
              <a:round/>
              <a:headEnd/>
              <a:tailEnd/>
            </a:ln>
          </p:spPr>
          <p:txBody>
            <a:bodyPr/>
            <a:lstStyle/>
            <a:p>
              <a:endParaRPr lang="ru-RU"/>
            </a:p>
          </p:txBody>
        </p:sp>
        <p:sp>
          <p:nvSpPr>
            <p:cNvPr id="643838" name="Line 766"/>
            <p:cNvSpPr>
              <a:spLocks noChangeShapeType="1"/>
            </p:cNvSpPr>
            <p:nvPr/>
          </p:nvSpPr>
          <p:spPr bwMode="auto">
            <a:xfrm flipV="1">
              <a:off x="5925" y="7886"/>
              <a:ext cx="232" cy="66"/>
            </a:xfrm>
            <a:prstGeom prst="line">
              <a:avLst/>
            </a:prstGeom>
            <a:noFill/>
            <a:ln w="10795">
              <a:solidFill>
                <a:srgbClr val="000000"/>
              </a:solidFill>
              <a:round/>
              <a:headEnd/>
              <a:tailEnd/>
            </a:ln>
          </p:spPr>
          <p:txBody>
            <a:bodyPr/>
            <a:lstStyle/>
            <a:p>
              <a:endParaRPr lang="ru-RU"/>
            </a:p>
          </p:txBody>
        </p:sp>
        <p:sp>
          <p:nvSpPr>
            <p:cNvPr id="643839" name="Freeform 767"/>
            <p:cNvSpPr>
              <a:spLocks/>
            </p:cNvSpPr>
            <p:nvPr/>
          </p:nvSpPr>
          <p:spPr bwMode="auto">
            <a:xfrm>
              <a:off x="5925" y="7903"/>
              <a:ext cx="248" cy="66"/>
            </a:xfrm>
            <a:custGeom>
              <a:avLst/>
              <a:gdLst/>
              <a:ahLst/>
              <a:cxnLst>
                <a:cxn ang="0">
                  <a:pos x="15" y="0"/>
                </a:cxn>
                <a:cxn ang="0">
                  <a:pos x="1" y="4"/>
                </a:cxn>
                <a:cxn ang="0">
                  <a:pos x="0" y="3"/>
                </a:cxn>
              </a:cxnLst>
              <a:rect l="0" t="0" r="r" b="b"/>
              <a:pathLst>
                <a:path w="15" h="4">
                  <a:moveTo>
                    <a:pt x="15" y="0"/>
                  </a:moveTo>
                  <a:lnTo>
                    <a:pt x="1" y="4"/>
                  </a:lnTo>
                  <a:lnTo>
                    <a:pt x="0" y="3"/>
                  </a:lnTo>
                </a:path>
              </a:pathLst>
            </a:custGeom>
            <a:solidFill>
              <a:srgbClr val="33CCCC"/>
            </a:solidFill>
            <a:ln w="10795">
              <a:solidFill>
                <a:srgbClr val="000000"/>
              </a:solidFill>
              <a:prstDash val="solid"/>
              <a:round/>
              <a:headEnd/>
              <a:tailEnd/>
            </a:ln>
          </p:spPr>
          <p:txBody>
            <a:bodyPr/>
            <a:lstStyle/>
            <a:p>
              <a:endParaRPr lang="ru-RU"/>
            </a:p>
          </p:txBody>
        </p:sp>
        <p:sp>
          <p:nvSpPr>
            <p:cNvPr id="643840" name="Line 768"/>
            <p:cNvSpPr>
              <a:spLocks noChangeShapeType="1"/>
            </p:cNvSpPr>
            <p:nvPr/>
          </p:nvSpPr>
          <p:spPr bwMode="auto">
            <a:xfrm flipH="1" flipV="1">
              <a:off x="6355" y="7903"/>
              <a:ext cx="215" cy="33"/>
            </a:xfrm>
            <a:prstGeom prst="line">
              <a:avLst/>
            </a:prstGeom>
            <a:noFill/>
            <a:ln w="10795">
              <a:solidFill>
                <a:srgbClr val="000000"/>
              </a:solidFill>
              <a:round/>
              <a:headEnd/>
              <a:tailEnd/>
            </a:ln>
          </p:spPr>
          <p:txBody>
            <a:bodyPr/>
            <a:lstStyle/>
            <a:p>
              <a:endParaRPr lang="ru-RU"/>
            </a:p>
          </p:txBody>
        </p:sp>
        <p:sp>
          <p:nvSpPr>
            <p:cNvPr id="643841" name="Freeform 769"/>
            <p:cNvSpPr>
              <a:spLocks/>
            </p:cNvSpPr>
            <p:nvPr/>
          </p:nvSpPr>
          <p:spPr bwMode="auto">
            <a:xfrm>
              <a:off x="6355" y="7886"/>
              <a:ext cx="215" cy="50"/>
            </a:xfrm>
            <a:custGeom>
              <a:avLst/>
              <a:gdLst/>
              <a:ahLst/>
              <a:cxnLst>
                <a:cxn ang="0">
                  <a:pos x="0" y="0"/>
                </a:cxn>
                <a:cxn ang="0">
                  <a:pos x="13" y="2"/>
                </a:cxn>
                <a:cxn ang="0">
                  <a:pos x="13" y="3"/>
                </a:cxn>
              </a:cxnLst>
              <a:rect l="0" t="0" r="r" b="b"/>
              <a:pathLst>
                <a:path w="13" h="3">
                  <a:moveTo>
                    <a:pt x="0" y="0"/>
                  </a:moveTo>
                  <a:lnTo>
                    <a:pt x="13" y="2"/>
                  </a:lnTo>
                  <a:lnTo>
                    <a:pt x="13" y="3"/>
                  </a:lnTo>
                </a:path>
              </a:pathLst>
            </a:custGeom>
            <a:solidFill>
              <a:srgbClr val="33CCCC"/>
            </a:solidFill>
            <a:ln w="10795">
              <a:solidFill>
                <a:srgbClr val="000000"/>
              </a:solidFill>
              <a:prstDash val="solid"/>
              <a:round/>
              <a:headEnd/>
              <a:tailEnd/>
            </a:ln>
          </p:spPr>
          <p:txBody>
            <a:bodyPr/>
            <a:lstStyle/>
            <a:p>
              <a:endParaRPr lang="ru-RU"/>
            </a:p>
          </p:txBody>
        </p:sp>
        <p:sp>
          <p:nvSpPr>
            <p:cNvPr id="643842" name="Oval 770"/>
            <p:cNvSpPr>
              <a:spLocks noChangeArrowheads="1"/>
            </p:cNvSpPr>
            <p:nvPr/>
          </p:nvSpPr>
          <p:spPr bwMode="auto">
            <a:xfrm>
              <a:off x="5677" y="5541"/>
              <a:ext cx="182" cy="182"/>
            </a:xfrm>
            <a:prstGeom prst="ellipse">
              <a:avLst/>
            </a:prstGeom>
            <a:solidFill>
              <a:srgbClr val="33CCCC"/>
            </a:solidFill>
            <a:ln w="9525">
              <a:noFill/>
              <a:round/>
              <a:headEnd/>
              <a:tailEnd/>
            </a:ln>
          </p:spPr>
          <p:txBody>
            <a:bodyPr/>
            <a:lstStyle/>
            <a:p>
              <a:endParaRPr lang="ru-RU"/>
            </a:p>
          </p:txBody>
        </p:sp>
        <p:sp>
          <p:nvSpPr>
            <p:cNvPr id="643843" name="Oval 771"/>
            <p:cNvSpPr>
              <a:spLocks noChangeArrowheads="1"/>
            </p:cNvSpPr>
            <p:nvPr/>
          </p:nvSpPr>
          <p:spPr bwMode="auto">
            <a:xfrm>
              <a:off x="5677" y="5541"/>
              <a:ext cx="182" cy="182"/>
            </a:xfrm>
            <a:prstGeom prst="ellipse">
              <a:avLst/>
            </a:prstGeom>
            <a:noFill/>
            <a:ln w="10795">
              <a:solidFill>
                <a:srgbClr val="000000"/>
              </a:solidFill>
              <a:round/>
              <a:headEnd/>
              <a:tailEnd/>
            </a:ln>
          </p:spPr>
          <p:txBody>
            <a:bodyPr/>
            <a:lstStyle/>
            <a:p>
              <a:endParaRPr lang="ru-RU"/>
            </a:p>
          </p:txBody>
        </p:sp>
        <p:sp>
          <p:nvSpPr>
            <p:cNvPr id="643844" name="Freeform 772"/>
            <p:cNvSpPr>
              <a:spLocks/>
            </p:cNvSpPr>
            <p:nvPr/>
          </p:nvSpPr>
          <p:spPr bwMode="auto">
            <a:xfrm>
              <a:off x="5627" y="5360"/>
              <a:ext cx="116" cy="198"/>
            </a:xfrm>
            <a:custGeom>
              <a:avLst/>
              <a:gdLst/>
              <a:ahLst/>
              <a:cxnLst>
                <a:cxn ang="0">
                  <a:pos x="116" y="181"/>
                </a:cxn>
                <a:cxn ang="0">
                  <a:pos x="100" y="198"/>
                </a:cxn>
                <a:cxn ang="0">
                  <a:pos x="0" y="16"/>
                </a:cxn>
                <a:cxn ang="0">
                  <a:pos x="34" y="0"/>
                </a:cxn>
                <a:cxn ang="0">
                  <a:pos x="116" y="181"/>
                </a:cxn>
              </a:cxnLst>
              <a:rect l="0" t="0" r="r" b="b"/>
              <a:pathLst>
                <a:path w="116" h="198">
                  <a:moveTo>
                    <a:pt x="116" y="181"/>
                  </a:moveTo>
                  <a:lnTo>
                    <a:pt x="100" y="198"/>
                  </a:lnTo>
                  <a:lnTo>
                    <a:pt x="0" y="16"/>
                  </a:lnTo>
                  <a:lnTo>
                    <a:pt x="34" y="0"/>
                  </a:lnTo>
                  <a:lnTo>
                    <a:pt x="116" y="181"/>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845" name="Line 773"/>
            <p:cNvSpPr>
              <a:spLocks noChangeShapeType="1"/>
            </p:cNvSpPr>
            <p:nvPr/>
          </p:nvSpPr>
          <p:spPr bwMode="auto">
            <a:xfrm>
              <a:off x="5661" y="5360"/>
              <a:ext cx="82" cy="181"/>
            </a:xfrm>
            <a:prstGeom prst="line">
              <a:avLst/>
            </a:prstGeom>
            <a:noFill/>
            <a:ln w="10795">
              <a:solidFill>
                <a:srgbClr val="000000"/>
              </a:solidFill>
              <a:round/>
              <a:headEnd/>
              <a:tailEnd/>
            </a:ln>
          </p:spPr>
          <p:txBody>
            <a:bodyPr/>
            <a:lstStyle/>
            <a:p>
              <a:endParaRPr lang="ru-RU"/>
            </a:p>
          </p:txBody>
        </p:sp>
        <p:sp>
          <p:nvSpPr>
            <p:cNvPr id="643846" name="Line 774"/>
            <p:cNvSpPr>
              <a:spLocks noChangeShapeType="1"/>
            </p:cNvSpPr>
            <p:nvPr/>
          </p:nvSpPr>
          <p:spPr bwMode="auto">
            <a:xfrm flipV="1">
              <a:off x="5727" y="5541"/>
              <a:ext cx="16" cy="17"/>
            </a:xfrm>
            <a:prstGeom prst="line">
              <a:avLst/>
            </a:prstGeom>
            <a:noFill/>
            <a:ln w="10795">
              <a:solidFill>
                <a:srgbClr val="000000"/>
              </a:solidFill>
              <a:round/>
              <a:headEnd/>
              <a:tailEnd/>
            </a:ln>
          </p:spPr>
          <p:txBody>
            <a:bodyPr/>
            <a:lstStyle/>
            <a:p>
              <a:endParaRPr lang="ru-RU"/>
            </a:p>
          </p:txBody>
        </p:sp>
        <p:sp>
          <p:nvSpPr>
            <p:cNvPr id="643847" name="Freeform 775"/>
            <p:cNvSpPr>
              <a:spLocks/>
            </p:cNvSpPr>
            <p:nvPr/>
          </p:nvSpPr>
          <p:spPr bwMode="auto">
            <a:xfrm>
              <a:off x="5627" y="5360"/>
              <a:ext cx="100" cy="198"/>
            </a:xfrm>
            <a:custGeom>
              <a:avLst/>
              <a:gdLst/>
              <a:ahLst/>
              <a:cxnLst>
                <a:cxn ang="0">
                  <a:pos x="6" y="12"/>
                </a:cxn>
                <a:cxn ang="0">
                  <a:pos x="0" y="1"/>
                </a:cxn>
                <a:cxn ang="0">
                  <a:pos x="2" y="0"/>
                </a:cxn>
              </a:cxnLst>
              <a:rect l="0" t="0" r="r" b="b"/>
              <a:pathLst>
                <a:path w="6" h="12">
                  <a:moveTo>
                    <a:pt x="6" y="12"/>
                  </a:moveTo>
                  <a:lnTo>
                    <a:pt x="0" y="1"/>
                  </a:lnTo>
                  <a:lnTo>
                    <a:pt x="2" y="0"/>
                  </a:lnTo>
                </a:path>
              </a:pathLst>
            </a:custGeom>
            <a:solidFill>
              <a:srgbClr val="33CCCC"/>
            </a:solidFill>
            <a:ln w="10795">
              <a:solidFill>
                <a:srgbClr val="000000"/>
              </a:solidFill>
              <a:prstDash val="solid"/>
              <a:round/>
              <a:headEnd/>
              <a:tailEnd/>
            </a:ln>
          </p:spPr>
          <p:txBody>
            <a:bodyPr/>
            <a:lstStyle/>
            <a:p>
              <a:endParaRPr lang="ru-RU"/>
            </a:p>
          </p:txBody>
        </p:sp>
        <p:sp>
          <p:nvSpPr>
            <p:cNvPr id="643848" name="Freeform 776"/>
            <p:cNvSpPr>
              <a:spLocks/>
            </p:cNvSpPr>
            <p:nvPr/>
          </p:nvSpPr>
          <p:spPr bwMode="auto">
            <a:xfrm>
              <a:off x="5876" y="5640"/>
              <a:ext cx="248" cy="50"/>
            </a:xfrm>
            <a:custGeom>
              <a:avLst/>
              <a:gdLst/>
              <a:ahLst/>
              <a:cxnLst>
                <a:cxn ang="0">
                  <a:pos x="0" y="17"/>
                </a:cxn>
                <a:cxn ang="0">
                  <a:pos x="16" y="0"/>
                </a:cxn>
                <a:cxn ang="0">
                  <a:pos x="248" y="17"/>
                </a:cxn>
                <a:cxn ang="0">
                  <a:pos x="248" y="50"/>
                </a:cxn>
                <a:cxn ang="0">
                  <a:pos x="0" y="17"/>
                </a:cxn>
              </a:cxnLst>
              <a:rect l="0" t="0" r="r" b="b"/>
              <a:pathLst>
                <a:path w="248" h="50">
                  <a:moveTo>
                    <a:pt x="0" y="17"/>
                  </a:moveTo>
                  <a:lnTo>
                    <a:pt x="16" y="0"/>
                  </a:lnTo>
                  <a:lnTo>
                    <a:pt x="248" y="17"/>
                  </a:lnTo>
                  <a:lnTo>
                    <a:pt x="248" y="50"/>
                  </a:lnTo>
                  <a:lnTo>
                    <a:pt x="0" y="17"/>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849" name="Freeform 777"/>
            <p:cNvSpPr>
              <a:spLocks/>
            </p:cNvSpPr>
            <p:nvPr/>
          </p:nvSpPr>
          <p:spPr bwMode="auto">
            <a:xfrm>
              <a:off x="5892" y="5657"/>
              <a:ext cx="17" cy="1"/>
            </a:xfrm>
            <a:custGeom>
              <a:avLst/>
              <a:gdLst/>
              <a:ahLst/>
              <a:cxnLst>
                <a:cxn ang="0">
                  <a:pos x="1" y="0"/>
                </a:cxn>
                <a:cxn ang="0">
                  <a:pos x="1" y="0"/>
                </a:cxn>
                <a:cxn ang="0">
                  <a:pos x="0" y="0"/>
                </a:cxn>
              </a:cxnLst>
              <a:rect l="0" t="0" r="r" b="b"/>
              <a:pathLst>
                <a:path w="1">
                  <a:moveTo>
                    <a:pt x="1" y="0"/>
                  </a:moveTo>
                  <a:lnTo>
                    <a:pt x="1" y="0"/>
                  </a:lnTo>
                  <a:lnTo>
                    <a:pt x="0" y="0"/>
                  </a:lnTo>
                </a:path>
              </a:pathLst>
            </a:custGeom>
            <a:noFill/>
            <a:ln w="10795">
              <a:solidFill>
                <a:srgbClr val="000000"/>
              </a:solidFill>
              <a:prstDash val="solid"/>
              <a:round/>
              <a:headEnd/>
              <a:tailEnd/>
            </a:ln>
          </p:spPr>
          <p:txBody>
            <a:bodyPr/>
            <a:lstStyle/>
            <a:p>
              <a:endParaRPr lang="ru-RU"/>
            </a:p>
          </p:txBody>
        </p:sp>
        <p:sp>
          <p:nvSpPr>
            <p:cNvPr id="643850" name="Line 778"/>
            <p:cNvSpPr>
              <a:spLocks noChangeShapeType="1"/>
            </p:cNvSpPr>
            <p:nvPr/>
          </p:nvSpPr>
          <p:spPr bwMode="auto">
            <a:xfrm flipH="1" flipV="1">
              <a:off x="5876" y="5657"/>
              <a:ext cx="248" cy="33"/>
            </a:xfrm>
            <a:prstGeom prst="line">
              <a:avLst/>
            </a:prstGeom>
            <a:noFill/>
            <a:ln w="10795">
              <a:solidFill>
                <a:srgbClr val="000000"/>
              </a:solidFill>
              <a:round/>
              <a:headEnd/>
              <a:tailEnd/>
            </a:ln>
          </p:spPr>
          <p:txBody>
            <a:bodyPr/>
            <a:lstStyle/>
            <a:p>
              <a:endParaRPr lang="ru-RU"/>
            </a:p>
          </p:txBody>
        </p:sp>
        <p:sp>
          <p:nvSpPr>
            <p:cNvPr id="643851" name="Freeform 779"/>
            <p:cNvSpPr>
              <a:spLocks/>
            </p:cNvSpPr>
            <p:nvPr/>
          </p:nvSpPr>
          <p:spPr bwMode="auto">
            <a:xfrm>
              <a:off x="5892" y="5657"/>
              <a:ext cx="17" cy="1"/>
            </a:xfrm>
            <a:custGeom>
              <a:avLst/>
              <a:gdLst/>
              <a:ahLst/>
              <a:cxnLst>
                <a:cxn ang="0">
                  <a:pos x="1" y="0"/>
                </a:cxn>
                <a:cxn ang="0">
                  <a:pos x="1" y="0"/>
                </a:cxn>
                <a:cxn ang="0">
                  <a:pos x="0" y="0"/>
                </a:cxn>
              </a:cxnLst>
              <a:rect l="0" t="0" r="r" b="b"/>
              <a:pathLst>
                <a:path w="1">
                  <a:moveTo>
                    <a:pt x="1" y="0"/>
                  </a:moveTo>
                  <a:lnTo>
                    <a:pt x="1" y="0"/>
                  </a:lnTo>
                  <a:lnTo>
                    <a:pt x="0" y="0"/>
                  </a:lnTo>
                </a:path>
              </a:pathLst>
            </a:custGeom>
            <a:noFill/>
            <a:ln w="10795">
              <a:solidFill>
                <a:srgbClr val="000000"/>
              </a:solidFill>
              <a:prstDash val="solid"/>
              <a:round/>
              <a:headEnd/>
              <a:tailEnd/>
            </a:ln>
          </p:spPr>
          <p:txBody>
            <a:bodyPr/>
            <a:lstStyle/>
            <a:p>
              <a:endParaRPr lang="ru-RU"/>
            </a:p>
          </p:txBody>
        </p:sp>
        <p:sp>
          <p:nvSpPr>
            <p:cNvPr id="643852" name="Freeform 780"/>
            <p:cNvSpPr>
              <a:spLocks/>
            </p:cNvSpPr>
            <p:nvPr/>
          </p:nvSpPr>
          <p:spPr bwMode="auto">
            <a:xfrm>
              <a:off x="5892" y="5640"/>
              <a:ext cx="232" cy="50"/>
            </a:xfrm>
            <a:custGeom>
              <a:avLst/>
              <a:gdLst/>
              <a:ahLst/>
              <a:cxnLst>
                <a:cxn ang="0">
                  <a:pos x="0" y="0"/>
                </a:cxn>
                <a:cxn ang="0">
                  <a:pos x="14" y="1"/>
                </a:cxn>
                <a:cxn ang="0">
                  <a:pos x="14" y="3"/>
                </a:cxn>
              </a:cxnLst>
              <a:rect l="0" t="0" r="r" b="b"/>
              <a:pathLst>
                <a:path w="14" h="3">
                  <a:moveTo>
                    <a:pt x="0" y="0"/>
                  </a:moveTo>
                  <a:lnTo>
                    <a:pt x="14" y="1"/>
                  </a:lnTo>
                  <a:lnTo>
                    <a:pt x="14" y="3"/>
                  </a:lnTo>
                </a:path>
              </a:pathLst>
            </a:custGeom>
            <a:solidFill>
              <a:srgbClr val="33CCCC"/>
            </a:solidFill>
            <a:ln w="10795">
              <a:solidFill>
                <a:srgbClr val="000000"/>
              </a:solidFill>
              <a:prstDash val="solid"/>
              <a:round/>
              <a:headEnd/>
              <a:tailEnd/>
            </a:ln>
          </p:spPr>
          <p:txBody>
            <a:bodyPr/>
            <a:lstStyle/>
            <a:p>
              <a:endParaRPr lang="ru-RU"/>
            </a:p>
          </p:txBody>
        </p:sp>
        <p:sp>
          <p:nvSpPr>
            <p:cNvPr id="643853" name="Oval 781"/>
            <p:cNvSpPr>
              <a:spLocks noChangeArrowheads="1"/>
            </p:cNvSpPr>
            <p:nvPr/>
          </p:nvSpPr>
          <p:spPr bwMode="auto">
            <a:xfrm>
              <a:off x="5578" y="5277"/>
              <a:ext cx="83"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854" name="Oval 782"/>
            <p:cNvSpPr>
              <a:spLocks noChangeArrowheads="1"/>
            </p:cNvSpPr>
            <p:nvPr/>
          </p:nvSpPr>
          <p:spPr bwMode="auto">
            <a:xfrm>
              <a:off x="5578" y="5277"/>
              <a:ext cx="83" cy="83"/>
            </a:xfrm>
            <a:prstGeom prst="ellipse">
              <a:avLst/>
            </a:prstGeom>
            <a:noFill/>
            <a:ln w="10795">
              <a:solidFill>
                <a:srgbClr val="000000"/>
              </a:solidFill>
              <a:round/>
              <a:headEnd/>
              <a:tailEnd/>
            </a:ln>
          </p:spPr>
          <p:txBody>
            <a:bodyPr/>
            <a:lstStyle/>
            <a:p>
              <a:endParaRPr lang="ru-RU"/>
            </a:p>
          </p:txBody>
        </p:sp>
        <p:sp>
          <p:nvSpPr>
            <p:cNvPr id="643855" name="Oval 783"/>
            <p:cNvSpPr>
              <a:spLocks noChangeArrowheads="1"/>
            </p:cNvSpPr>
            <p:nvPr/>
          </p:nvSpPr>
          <p:spPr bwMode="auto">
            <a:xfrm>
              <a:off x="4652" y="6037"/>
              <a:ext cx="182" cy="181"/>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856" name="Oval 784"/>
            <p:cNvSpPr>
              <a:spLocks noChangeArrowheads="1"/>
            </p:cNvSpPr>
            <p:nvPr/>
          </p:nvSpPr>
          <p:spPr bwMode="auto">
            <a:xfrm>
              <a:off x="4652" y="6037"/>
              <a:ext cx="182" cy="181"/>
            </a:xfrm>
            <a:prstGeom prst="ellipse">
              <a:avLst/>
            </a:prstGeom>
            <a:solidFill>
              <a:srgbClr val="33CCCC"/>
            </a:solidFill>
            <a:ln w="10795">
              <a:solidFill>
                <a:srgbClr val="000000"/>
              </a:solidFill>
              <a:round/>
              <a:headEnd/>
              <a:tailEnd/>
            </a:ln>
          </p:spPr>
          <p:txBody>
            <a:bodyPr/>
            <a:lstStyle/>
            <a:p>
              <a:endParaRPr lang="ru-RU"/>
            </a:p>
          </p:txBody>
        </p:sp>
        <p:sp>
          <p:nvSpPr>
            <p:cNvPr id="643857" name="Oval 785"/>
            <p:cNvSpPr>
              <a:spLocks noChangeArrowheads="1"/>
            </p:cNvSpPr>
            <p:nvPr/>
          </p:nvSpPr>
          <p:spPr bwMode="auto">
            <a:xfrm>
              <a:off x="6984" y="7688"/>
              <a:ext cx="182" cy="1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858" name="Oval 786"/>
            <p:cNvSpPr>
              <a:spLocks noChangeArrowheads="1"/>
            </p:cNvSpPr>
            <p:nvPr/>
          </p:nvSpPr>
          <p:spPr bwMode="auto">
            <a:xfrm>
              <a:off x="6984" y="7688"/>
              <a:ext cx="182" cy="182"/>
            </a:xfrm>
            <a:prstGeom prst="ellipse">
              <a:avLst/>
            </a:prstGeom>
            <a:solidFill>
              <a:srgbClr val="33CCCC"/>
            </a:solidFill>
            <a:ln w="10795">
              <a:solidFill>
                <a:srgbClr val="000000"/>
              </a:solidFill>
              <a:round/>
              <a:headEnd/>
              <a:tailEnd/>
            </a:ln>
          </p:spPr>
          <p:txBody>
            <a:bodyPr/>
            <a:lstStyle/>
            <a:p>
              <a:endParaRPr lang="ru-RU"/>
            </a:p>
          </p:txBody>
        </p:sp>
        <p:sp>
          <p:nvSpPr>
            <p:cNvPr id="643859" name="Line 787"/>
            <p:cNvSpPr>
              <a:spLocks noChangeShapeType="1"/>
            </p:cNvSpPr>
            <p:nvPr/>
          </p:nvSpPr>
          <p:spPr bwMode="auto">
            <a:xfrm flipV="1">
              <a:off x="6736" y="7804"/>
              <a:ext cx="248" cy="99"/>
            </a:xfrm>
            <a:prstGeom prst="line">
              <a:avLst/>
            </a:prstGeom>
            <a:noFill/>
            <a:ln w="10795">
              <a:solidFill>
                <a:srgbClr val="000000"/>
              </a:solidFill>
              <a:round/>
              <a:headEnd/>
              <a:tailEnd/>
            </a:ln>
          </p:spPr>
          <p:txBody>
            <a:bodyPr/>
            <a:lstStyle/>
            <a:p>
              <a:endParaRPr lang="ru-RU"/>
            </a:p>
          </p:txBody>
        </p:sp>
        <p:sp>
          <p:nvSpPr>
            <p:cNvPr id="643860" name="Freeform 788"/>
            <p:cNvSpPr>
              <a:spLocks/>
            </p:cNvSpPr>
            <p:nvPr/>
          </p:nvSpPr>
          <p:spPr bwMode="auto">
            <a:xfrm>
              <a:off x="6736" y="7820"/>
              <a:ext cx="264" cy="99"/>
            </a:xfrm>
            <a:custGeom>
              <a:avLst/>
              <a:gdLst/>
              <a:ahLst/>
              <a:cxnLst>
                <a:cxn ang="0">
                  <a:pos x="16" y="0"/>
                </a:cxn>
                <a:cxn ang="0">
                  <a:pos x="1" y="6"/>
                </a:cxn>
                <a:cxn ang="0">
                  <a:pos x="0" y="5"/>
                </a:cxn>
              </a:cxnLst>
              <a:rect l="0" t="0" r="r" b="b"/>
              <a:pathLst>
                <a:path w="16" h="6">
                  <a:moveTo>
                    <a:pt x="16" y="0"/>
                  </a:moveTo>
                  <a:lnTo>
                    <a:pt x="1" y="6"/>
                  </a:lnTo>
                  <a:lnTo>
                    <a:pt x="0" y="5"/>
                  </a:lnTo>
                </a:path>
              </a:pathLst>
            </a:custGeom>
            <a:solidFill>
              <a:srgbClr val="33CCCC"/>
            </a:solidFill>
            <a:ln w="10795">
              <a:solidFill>
                <a:srgbClr val="000000"/>
              </a:solidFill>
              <a:prstDash val="solid"/>
              <a:round/>
              <a:headEnd/>
              <a:tailEnd/>
            </a:ln>
          </p:spPr>
          <p:txBody>
            <a:bodyPr/>
            <a:lstStyle/>
            <a:p>
              <a:endParaRPr lang="ru-RU"/>
            </a:p>
          </p:txBody>
        </p:sp>
        <p:sp>
          <p:nvSpPr>
            <p:cNvPr id="643861" name="Freeform 789"/>
            <p:cNvSpPr>
              <a:spLocks/>
            </p:cNvSpPr>
            <p:nvPr/>
          </p:nvSpPr>
          <p:spPr bwMode="auto">
            <a:xfrm>
              <a:off x="7116" y="7506"/>
              <a:ext cx="149" cy="198"/>
            </a:xfrm>
            <a:custGeom>
              <a:avLst/>
              <a:gdLst/>
              <a:ahLst/>
              <a:cxnLst>
                <a:cxn ang="0">
                  <a:pos x="33" y="198"/>
                </a:cxn>
                <a:cxn ang="0">
                  <a:pos x="0" y="182"/>
                </a:cxn>
                <a:cxn ang="0">
                  <a:pos x="132" y="0"/>
                </a:cxn>
                <a:cxn ang="0">
                  <a:pos x="149" y="0"/>
                </a:cxn>
                <a:cxn ang="0">
                  <a:pos x="33" y="198"/>
                </a:cxn>
              </a:cxnLst>
              <a:rect l="0" t="0" r="r" b="b"/>
              <a:pathLst>
                <a:path w="149" h="198">
                  <a:moveTo>
                    <a:pt x="33" y="198"/>
                  </a:moveTo>
                  <a:lnTo>
                    <a:pt x="0" y="182"/>
                  </a:lnTo>
                  <a:lnTo>
                    <a:pt x="132" y="0"/>
                  </a:lnTo>
                  <a:lnTo>
                    <a:pt x="149" y="0"/>
                  </a:lnTo>
                  <a:lnTo>
                    <a:pt x="33" y="198"/>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862" name="Freeform 790"/>
            <p:cNvSpPr>
              <a:spLocks/>
            </p:cNvSpPr>
            <p:nvPr/>
          </p:nvSpPr>
          <p:spPr bwMode="auto">
            <a:xfrm>
              <a:off x="7116" y="7688"/>
              <a:ext cx="16" cy="1"/>
            </a:xfrm>
            <a:custGeom>
              <a:avLst/>
              <a:gdLst/>
              <a:ahLst/>
              <a:cxnLst>
                <a:cxn ang="0">
                  <a:pos x="0" y="0"/>
                </a:cxn>
                <a:cxn ang="0">
                  <a:pos x="1" y="0"/>
                </a:cxn>
                <a:cxn ang="0">
                  <a:pos x="1" y="0"/>
                </a:cxn>
              </a:cxnLst>
              <a:rect l="0" t="0" r="r" b="b"/>
              <a:pathLst>
                <a:path w="1">
                  <a:moveTo>
                    <a:pt x="0" y="0"/>
                  </a:moveTo>
                  <a:lnTo>
                    <a:pt x="1" y="0"/>
                  </a:lnTo>
                  <a:lnTo>
                    <a:pt x="1" y="0"/>
                  </a:lnTo>
                </a:path>
              </a:pathLst>
            </a:custGeom>
            <a:noFill/>
            <a:ln w="10795">
              <a:solidFill>
                <a:srgbClr val="000000"/>
              </a:solidFill>
              <a:prstDash val="solid"/>
              <a:round/>
              <a:headEnd/>
              <a:tailEnd/>
            </a:ln>
          </p:spPr>
          <p:txBody>
            <a:bodyPr/>
            <a:lstStyle/>
            <a:p>
              <a:endParaRPr lang="ru-RU"/>
            </a:p>
          </p:txBody>
        </p:sp>
        <p:sp>
          <p:nvSpPr>
            <p:cNvPr id="643863" name="Line 791"/>
            <p:cNvSpPr>
              <a:spLocks noChangeShapeType="1"/>
            </p:cNvSpPr>
            <p:nvPr/>
          </p:nvSpPr>
          <p:spPr bwMode="auto">
            <a:xfrm flipH="1">
              <a:off x="7149" y="7506"/>
              <a:ext cx="116" cy="198"/>
            </a:xfrm>
            <a:prstGeom prst="line">
              <a:avLst/>
            </a:prstGeom>
            <a:noFill/>
            <a:ln w="10795">
              <a:solidFill>
                <a:srgbClr val="000000"/>
              </a:solidFill>
              <a:round/>
              <a:headEnd/>
              <a:tailEnd/>
            </a:ln>
          </p:spPr>
          <p:txBody>
            <a:bodyPr/>
            <a:lstStyle/>
            <a:p>
              <a:endParaRPr lang="ru-RU"/>
            </a:p>
          </p:txBody>
        </p:sp>
        <p:sp>
          <p:nvSpPr>
            <p:cNvPr id="643864" name="Freeform 792"/>
            <p:cNvSpPr>
              <a:spLocks/>
            </p:cNvSpPr>
            <p:nvPr/>
          </p:nvSpPr>
          <p:spPr bwMode="auto">
            <a:xfrm>
              <a:off x="7116" y="7688"/>
              <a:ext cx="16" cy="1"/>
            </a:xfrm>
            <a:custGeom>
              <a:avLst/>
              <a:gdLst/>
              <a:ahLst/>
              <a:cxnLst>
                <a:cxn ang="0">
                  <a:pos x="0" y="0"/>
                </a:cxn>
                <a:cxn ang="0">
                  <a:pos x="1" y="0"/>
                </a:cxn>
                <a:cxn ang="0">
                  <a:pos x="1" y="0"/>
                </a:cxn>
              </a:cxnLst>
              <a:rect l="0" t="0" r="r" b="b"/>
              <a:pathLst>
                <a:path w="1">
                  <a:moveTo>
                    <a:pt x="0" y="0"/>
                  </a:moveTo>
                  <a:lnTo>
                    <a:pt x="1" y="0"/>
                  </a:lnTo>
                  <a:lnTo>
                    <a:pt x="1" y="0"/>
                  </a:lnTo>
                </a:path>
              </a:pathLst>
            </a:custGeom>
            <a:noFill/>
            <a:ln w="10795">
              <a:solidFill>
                <a:srgbClr val="000000"/>
              </a:solidFill>
              <a:prstDash val="solid"/>
              <a:round/>
              <a:headEnd/>
              <a:tailEnd/>
            </a:ln>
          </p:spPr>
          <p:txBody>
            <a:bodyPr/>
            <a:lstStyle/>
            <a:p>
              <a:endParaRPr lang="ru-RU"/>
            </a:p>
          </p:txBody>
        </p:sp>
        <p:sp>
          <p:nvSpPr>
            <p:cNvPr id="643865" name="Freeform 793"/>
            <p:cNvSpPr>
              <a:spLocks/>
            </p:cNvSpPr>
            <p:nvPr/>
          </p:nvSpPr>
          <p:spPr bwMode="auto">
            <a:xfrm>
              <a:off x="7116" y="7506"/>
              <a:ext cx="149" cy="182"/>
            </a:xfrm>
            <a:custGeom>
              <a:avLst/>
              <a:gdLst/>
              <a:ahLst/>
              <a:cxnLst>
                <a:cxn ang="0">
                  <a:pos x="0" y="11"/>
                </a:cxn>
                <a:cxn ang="0">
                  <a:pos x="8" y="0"/>
                </a:cxn>
                <a:cxn ang="0">
                  <a:pos x="9" y="0"/>
                </a:cxn>
              </a:cxnLst>
              <a:rect l="0" t="0" r="r" b="b"/>
              <a:pathLst>
                <a:path w="9" h="11">
                  <a:moveTo>
                    <a:pt x="0" y="11"/>
                  </a:moveTo>
                  <a:lnTo>
                    <a:pt x="8" y="0"/>
                  </a:lnTo>
                  <a:lnTo>
                    <a:pt x="9" y="0"/>
                  </a:lnTo>
                </a:path>
              </a:pathLst>
            </a:custGeom>
            <a:solidFill>
              <a:srgbClr val="33CCCC"/>
            </a:solidFill>
            <a:ln w="10795">
              <a:solidFill>
                <a:srgbClr val="000000"/>
              </a:solidFill>
              <a:prstDash val="solid"/>
              <a:round/>
              <a:headEnd/>
              <a:tailEnd/>
            </a:ln>
          </p:spPr>
          <p:txBody>
            <a:bodyPr/>
            <a:lstStyle/>
            <a:p>
              <a:endParaRPr lang="ru-RU"/>
            </a:p>
          </p:txBody>
        </p:sp>
        <p:sp>
          <p:nvSpPr>
            <p:cNvPr id="643866" name="Oval 794"/>
            <p:cNvSpPr>
              <a:spLocks noChangeArrowheads="1"/>
            </p:cNvSpPr>
            <p:nvPr/>
          </p:nvSpPr>
          <p:spPr bwMode="auto">
            <a:xfrm>
              <a:off x="3279" y="6499"/>
              <a:ext cx="182" cy="182"/>
            </a:xfrm>
            <a:prstGeom prst="ellipse">
              <a:avLst/>
            </a:prstGeom>
            <a:solidFill>
              <a:srgbClr val="33CCCC"/>
            </a:solidFill>
            <a:ln w="9525">
              <a:noFill/>
              <a:round/>
              <a:headEnd/>
              <a:tailEnd/>
            </a:ln>
          </p:spPr>
          <p:txBody>
            <a:bodyPr/>
            <a:lstStyle/>
            <a:p>
              <a:endParaRPr lang="ru-RU"/>
            </a:p>
          </p:txBody>
        </p:sp>
        <p:sp>
          <p:nvSpPr>
            <p:cNvPr id="643867" name="Oval 795"/>
            <p:cNvSpPr>
              <a:spLocks noChangeArrowheads="1"/>
            </p:cNvSpPr>
            <p:nvPr/>
          </p:nvSpPr>
          <p:spPr bwMode="auto">
            <a:xfrm>
              <a:off x="3279" y="6499"/>
              <a:ext cx="182" cy="182"/>
            </a:xfrm>
            <a:prstGeom prst="ellipse">
              <a:avLst/>
            </a:prstGeom>
            <a:noFill/>
            <a:ln w="10795">
              <a:solidFill>
                <a:srgbClr val="000000"/>
              </a:solidFill>
              <a:round/>
              <a:headEnd/>
              <a:tailEnd/>
            </a:ln>
          </p:spPr>
          <p:txBody>
            <a:bodyPr/>
            <a:lstStyle/>
            <a:p>
              <a:endParaRPr lang="ru-RU"/>
            </a:p>
          </p:txBody>
        </p:sp>
        <p:sp>
          <p:nvSpPr>
            <p:cNvPr id="643868" name="Freeform 796"/>
            <p:cNvSpPr>
              <a:spLocks/>
            </p:cNvSpPr>
            <p:nvPr/>
          </p:nvSpPr>
          <p:spPr bwMode="auto">
            <a:xfrm>
              <a:off x="3014" y="6615"/>
              <a:ext cx="265" cy="115"/>
            </a:xfrm>
            <a:custGeom>
              <a:avLst/>
              <a:gdLst/>
              <a:ahLst/>
              <a:cxnLst>
                <a:cxn ang="0">
                  <a:pos x="248" y="0"/>
                </a:cxn>
                <a:cxn ang="0">
                  <a:pos x="265" y="33"/>
                </a:cxn>
                <a:cxn ang="0">
                  <a:pos x="0" y="115"/>
                </a:cxn>
                <a:cxn ang="0">
                  <a:pos x="0" y="82"/>
                </a:cxn>
                <a:cxn ang="0">
                  <a:pos x="248" y="0"/>
                </a:cxn>
              </a:cxnLst>
              <a:rect l="0" t="0" r="r" b="b"/>
              <a:pathLst>
                <a:path w="265" h="115">
                  <a:moveTo>
                    <a:pt x="248" y="0"/>
                  </a:moveTo>
                  <a:lnTo>
                    <a:pt x="265" y="33"/>
                  </a:lnTo>
                  <a:lnTo>
                    <a:pt x="0" y="115"/>
                  </a:lnTo>
                  <a:lnTo>
                    <a:pt x="0" y="82"/>
                  </a:lnTo>
                  <a:lnTo>
                    <a:pt x="248"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869" name="Freeform 797"/>
            <p:cNvSpPr>
              <a:spLocks/>
            </p:cNvSpPr>
            <p:nvPr/>
          </p:nvSpPr>
          <p:spPr bwMode="auto">
            <a:xfrm>
              <a:off x="3246" y="6631"/>
              <a:ext cx="33" cy="17"/>
            </a:xfrm>
            <a:custGeom>
              <a:avLst/>
              <a:gdLst/>
              <a:ahLst/>
              <a:cxnLst>
                <a:cxn ang="0">
                  <a:pos x="2" y="1"/>
                </a:cxn>
                <a:cxn ang="0">
                  <a:pos x="1" y="0"/>
                </a:cxn>
                <a:cxn ang="0">
                  <a:pos x="0" y="0"/>
                </a:cxn>
              </a:cxnLst>
              <a:rect l="0" t="0" r="r" b="b"/>
              <a:pathLst>
                <a:path w="2" h="1">
                  <a:moveTo>
                    <a:pt x="2" y="1"/>
                  </a:moveTo>
                  <a:lnTo>
                    <a:pt x="1" y="0"/>
                  </a:lnTo>
                  <a:lnTo>
                    <a:pt x="0" y="0"/>
                  </a:lnTo>
                </a:path>
              </a:pathLst>
            </a:custGeom>
            <a:noFill/>
            <a:ln w="10795">
              <a:solidFill>
                <a:srgbClr val="000000"/>
              </a:solidFill>
              <a:prstDash val="solid"/>
              <a:round/>
              <a:headEnd/>
              <a:tailEnd/>
            </a:ln>
          </p:spPr>
          <p:txBody>
            <a:bodyPr/>
            <a:lstStyle/>
            <a:p>
              <a:endParaRPr lang="ru-RU"/>
            </a:p>
          </p:txBody>
        </p:sp>
        <p:sp>
          <p:nvSpPr>
            <p:cNvPr id="643870" name="Line 798"/>
            <p:cNvSpPr>
              <a:spLocks noChangeShapeType="1"/>
            </p:cNvSpPr>
            <p:nvPr/>
          </p:nvSpPr>
          <p:spPr bwMode="auto">
            <a:xfrm flipV="1">
              <a:off x="3014" y="6615"/>
              <a:ext cx="248" cy="82"/>
            </a:xfrm>
            <a:prstGeom prst="line">
              <a:avLst/>
            </a:prstGeom>
            <a:noFill/>
            <a:ln w="10795">
              <a:solidFill>
                <a:srgbClr val="000000"/>
              </a:solidFill>
              <a:round/>
              <a:headEnd/>
              <a:tailEnd/>
            </a:ln>
          </p:spPr>
          <p:txBody>
            <a:bodyPr/>
            <a:lstStyle/>
            <a:p>
              <a:endParaRPr lang="ru-RU"/>
            </a:p>
          </p:txBody>
        </p:sp>
        <p:sp>
          <p:nvSpPr>
            <p:cNvPr id="643871" name="Freeform 799"/>
            <p:cNvSpPr>
              <a:spLocks/>
            </p:cNvSpPr>
            <p:nvPr/>
          </p:nvSpPr>
          <p:spPr bwMode="auto">
            <a:xfrm>
              <a:off x="3246" y="6631"/>
              <a:ext cx="33" cy="17"/>
            </a:xfrm>
            <a:custGeom>
              <a:avLst/>
              <a:gdLst/>
              <a:ahLst/>
              <a:cxnLst>
                <a:cxn ang="0">
                  <a:pos x="2" y="1"/>
                </a:cxn>
                <a:cxn ang="0">
                  <a:pos x="1" y="0"/>
                </a:cxn>
                <a:cxn ang="0">
                  <a:pos x="0" y="0"/>
                </a:cxn>
              </a:cxnLst>
              <a:rect l="0" t="0" r="r" b="b"/>
              <a:pathLst>
                <a:path w="2" h="1">
                  <a:moveTo>
                    <a:pt x="2" y="1"/>
                  </a:moveTo>
                  <a:lnTo>
                    <a:pt x="1" y="0"/>
                  </a:lnTo>
                  <a:lnTo>
                    <a:pt x="0" y="0"/>
                  </a:lnTo>
                </a:path>
              </a:pathLst>
            </a:custGeom>
            <a:noFill/>
            <a:ln w="10795">
              <a:solidFill>
                <a:srgbClr val="000000"/>
              </a:solidFill>
              <a:prstDash val="solid"/>
              <a:round/>
              <a:headEnd/>
              <a:tailEnd/>
            </a:ln>
          </p:spPr>
          <p:txBody>
            <a:bodyPr/>
            <a:lstStyle/>
            <a:p>
              <a:endParaRPr lang="ru-RU"/>
            </a:p>
          </p:txBody>
        </p:sp>
        <p:sp>
          <p:nvSpPr>
            <p:cNvPr id="643872" name="Freeform 800"/>
            <p:cNvSpPr>
              <a:spLocks/>
            </p:cNvSpPr>
            <p:nvPr/>
          </p:nvSpPr>
          <p:spPr bwMode="auto">
            <a:xfrm>
              <a:off x="3014" y="6648"/>
              <a:ext cx="265" cy="82"/>
            </a:xfrm>
            <a:custGeom>
              <a:avLst/>
              <a:gdLst/>
              <a:ahLst/>
              <a:cxnLst>
                <a:cxn ang="0">
                  <a:pos x="16" y="0"/>
                </a:cxn>
                <a:cxn ang="0">
                  <a:pos x="0" y="5"/>
                </a:cxn>
                <a:cxn ang="0">
                  <a:pos x="0" y="3"/>
                </a:cxn>
              </a:cxnLst>
              <a:rect l="0" t="0" r="r" b="b"/>
              <a:pathLst>
                <a:path w="16" h="5">
                  <a:moveTo>
                    <a:pt x="16" y="0"/>
                  </a:moveTo>
                  <a:lnTo>
                    <a:pt x="0" y="5"/>
                  </a:lnTo>
                  <a:lnTo>
                    <a:pt x="0" y="3"/>
                  </a:lnTo>
                </a:path>
              </a:pathLst>
            </a:custGeom>
            <a:solidFill>
              <a:srgbClr val="33CCCC"/>
            </a:solidFill>
            <a:ln w="10795">
              <a:solidFill>
                <a:srgbClr val="000000"/>
              </a:solidFill>
              <a:prstDash val="solid"/>
              <a:round/>
              <a:headEnd/>
              <a:tailEnd/>
            </a:ln>
          </p:spPr>
          <p:txBody>
            <a:bodyPr/>
            <a:lstStyle/>
            <a:p>
              <a:endParaRPr lang="ru-RU"/>
            </a:p>
          </p:txBody>
        </p:sp>
        <p:sp>
          <p:nvSpPr>
            <p:cNvPr id="643873" name="Freeform 801"/>
            <p:cNvSpPr>
              <a:spLocks/>
            </p:cNvSpPr>
            <p:nvPr/>
          </p:nvSpPr>
          <p:spPr bwMode="auto">
            <a:xfrm>
              <a:off x="3444" y="6516"/>
              <a:ext cx="166" cy="66"/>
            </a:xfrm>
            <a:custGeom>
              <a:avLst/>
              <a:gdLst/>
              <a:ahLst/>
              <a:cxnLst>
                <a:cxn ang="0">
                  <a:pos x="0" y="66"/>
                </a:cxn>
                <a:cxn ang="0">
                  <a:pos x="0" y="49"/>
                </a:cxn>
                <a:cxn ang="0">
                  <a:pos x="166" y="0"/>
                </a:cxn>
                <a:cxn ang="0">
                  <a:pos x="166" y="33"/>
                </a:cxn>
                <a:cxn ang="0">
                  <a:pos x="0" y="66"/>
                </a:cxn>
              </a:cxnLst>
              <a:rect l="0" t="0" r="r" b="b"/>
              <a:pathLst>
                <a:path w="166" h="66">
                  <a:moveTo>
                    <a:pt x="0" y="66"/>
                  </a:moveTo>
                  <a:lnTo>
                    <a:pt x="0" y="49"/>
                  </a:lnTo>
                  <a:lnTo>
                    <a:pt x="166" y="0"/>
                  </a:lnTo>
                  <a:lnTo>
                    <a:pt x="166" y="33"/>
                  </a:lnTo>
                  <a:lnTo>
                    <a:pt x="0" y="66"/>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874" name="Freeform 802"/>
            <p:cNvSpPr>
              <a:spLocks/>
            </p:cNvSpPr>
            <p:nvPr/>
          </p:nvSpPr>
          <p:spPr bwMode="auto">
            <a:xfrm>
              <a:off x="3444" y="6582"/>
              <a:ext cx="17" cy="16"/>
            </a:xfrm>
            <a:custGeom>
              <a:avLst/>
              <a:gdLst/>
              <a:ahLst/>
              <a:cxnLst>
                <a:cxn ang="0">
                  <a:pos x="0" y="1"/>
                </a:cxn>
                <a:cxn ang="0">
                  <a:pos x="0" y="0"/>
                </a:cxn>
                <a:cxn ang="0">
                  <a:pos x="1" y="0"/>
                </a:cxn>
              </a:cxnLst>
              <a:rect l="0" t="0" r="r" b="b"/>
              <a:pathLst>
                <a:path w="1" h="1">
                  <a:moveTo>
                    <a:pt x="0" y="1"/>
                  </a:moveTo>
                  <a:lnTo>
                    <a:pt x="0" y="0"/>
                  </a:lnTo>
                  <a:lnTo>
                    <a:pt x="1" y="0"/>
                  </a:lnTo>
                </a:path>
              </a:pathLst>
            </a:custGeom>
            <a:noFill/>
            <a:ln w="10795">
              <a:solidFill>
                <a:srgbClr val="000000"/>
              </a:solidFill>
              <a:prstDash val="solid"/>
              <a:round/>
              <a:headEnd/>
              <a:tailEnd/>
            </a:ln>
          </p:spPr>
          <p:txBody>
            <a:bodyPr/>
            <a:lstStyle/>
            <a:p>
              <a:endParaRPr lang="ru-RU"/>
            </a:p>
          </p:txBody>
        </p:sp>
        <p:sp>
          <p:nvSpPr>
            <p:cNvPr id="643875" name="Line 803"/>
            <p:cNvSpPr>
              <a:spLocks noChangeShapeType="1"/>
            </p:cNvSpPr>
            <p:nvPr/>
          </p:nvSpPr>
          <p:spPr bwMode="auto">
            <a:xfrm flipH="1">
              <a:off x="3444" y="6549"/>
              <a:ext cx="166" cy="33"/>
            </a:xfrm>
            <a:prstGeom prst="line">
              <a:avLst/>
            </a:prstGeom>
            <a:noFill/>
            <a:ln w="10795">
              <a:solidFill>
                <a:srgbClr val="000000"/>
              </a:solidFill>
              <a:round/>
              <a:headEnd/>
              <a:tailEnd/>
            </a:ln>
          </p:spPr>
          <p:txBody>
            <a:bodyPr/>
            <a:lstStyle/>
            <a:p>
              <a:endParaRPr lang="ru-RU"/>
            </a:p>
          </p:txBody>
        </p:sp>
        <p:sp>
          <p:nvSpPr>
            <p:cNvPr id="643876" name="Freeform 804"/>
            <p:cNvSpPr>
              <a:spLocks/>
            </p:cNvSpPr>
            <p:nvPr/>
          </p:nvSpPr>
          <p:spPr bwMode="auto">
            <a:xfrm>
              <a:off x="3444" y="6582"/>
              <a:ext cx="17" cy="16"/>
            </a:xfrm>
            <a:custGeom>
              <a:avLst/>
              <a:gdLst/>
              <a:ahLst/>
              <a:cxnLst>
                <a:cxn ang="0">
                  <a:pos x="0" y="1"/>
                </a:cxn>
                <a:cxn ang="0">
                  <a:pos x="0" y="0"/>
                </a:cxn>
                <a:cxn ang="0">
                  <a:pos x="1" y="0"/>
                </a:cxn>
              </a:cxnLst>
              <a:rect l="0" t="0" r="r" b="b"/>
              <a:pathLst>
                <a:path w="1" h="1">
                  <a:moveTo>
                    <a:pt x="0" y="1"/>
                  </a:moveTo>
                  <a:lnTo>
                    <a:pt x="0" y="0"/>
                  </a:lnTo>
                  <a:lnTo>
                    <a:pt x="1" y="0"/>
                  </a:lnTo>
                </a:path>
              </a:pathLst>
            </a:custGeom>
            <a:noFill/>
            <a:ln w="10795">
              <a:solidFill>
                <a:srgbClr val="000000"/>
              </a:solidFill>
              <a:prstDash val="solid"/>
              <a:round/>
              <a:headEnd/>
              <a:tailEnd/>
            </a:ln>
          </p:spPr>
          <p:txBody>
            <a:bodyPr/>
            <a:lstStyle/>
            <a:p>
              <a:endParaRPr lang="ru-RU"/>
            </a:p>
          </p:txBody>
        </p:sp>
        <p:sp>
          <p:nvSpPr>
            <p:cNvPr id="643877" name="Freeform 805"/>
            <p:cNvSpPr>
              <a:spLocks/>
            </p:cNvSpPr>
            <p:nvPr/>
          </p:nvSpPr>
          <p:spPr bwMode="auto">
            <a:xfrm>
              <a:off x="3444" y="6516"/>
              <a:ext cx="166" cy="49"/>
            </a:xfrm>
            <a:custGeom>
              <a:avLst/>
              <a:gdLst/>
              <a:ahLst/>
              <a:cxnLst>
                <a:cxn ang="0">
                  <a:pos x="0" y="3"/>
                </a:cxn>
                <a:cxn ang="0">
                  <a:pos x="10" y="0"/>
                </a:cxn>
                <a:cxn ang="0">
                  <a:pos x="10" y="2"/>
                </a:cxn>
              </a:cxnLst>
              <a:rect l="0" t="0" r="r" b="b"/>
              <a:pathLst>
                <a:path w="10" h="3">
                  <a:moveTo>
                    <a:pt x="0" y="3"/>
                  </a:moveTo>
                  <a:lnTo>
                    <a:pt x="10" y="0"/>
                  </a:lnTo>
                  <a:lnTo>
                    <a:pt x="10" y="2"/>
                  </a:lnTo>
                </a:path>
              </a:pathLst>
            </a:custGeom>
            <a:noFill/>
            <a:ln w="10795">
              <a:solidFill>
                <a:srgbClr val="000000"/>
              </a:solidFill>
              <a:prstDash val="solid"/>
              <a:round/>
              <a:headEnd/>
              <a:tailEnd/>
            </a:ln>
          </p:spPr>
          <p:txBody>
            <a:bodyPr/>
            <a:lstStyle/>
            <a:p>
              <a:endParaRPr lang="ru-RU"/>
            </a:p>
          </p:txBody>
        </p:sp>
        <p:sp>
          <p:nvSpPr>
            <p:cNvPr id="643878" name="Oval 806"/>
            <p:cNvSpPr>
              <a:spLocks noChangeArrowheads="1"/>
            </p:cNvSpPr>
            <p:nvPr/>
          </p:nvSpPr>
          <p:spPr bwMode="auto">
            <a:xfrm>
              <a:off x="8456" y="6466"/>
              <a:ext cx="182" cy="182"/>
            </a:xfrm>
            <a:prstGeom prst="ellipse">
              <a:avLst/>
            </a:prstGeom>
            <a:solidFill>
              <a:srgbClr val="0000FF"/>
            </a:solidFill>
            <a:ln w="9525">
              <a:noFill/>
              <a:round/>
              <a:headEnd/>
              <a:tailEnd/>
            </a:ln>
          </p:spPr>
          <p:txBody>
            <a:bodyPr/>
            <a:lstStyle/>
            <a:p>
              <a:endParaRPr lang="ru-RU"/>
            </a:p>
          </p:txBody>
        </p:sp>
        <p:sp>
          <p:nvSpPr>
            <p:cNvPr id="643879" name="Oval 807"/>
            <p:cNvSpPr>
              <a:spLocks noChangeArrowheads="1"/>
            </p:cNvSpPr>
            <p:nvPr/>
          </p:nvSpPr>
          <p:spPr bwMode="auto">
            <a:xfrm>
              <a:off x="8456" y="6466"/>
              <a:ext cx="182" cy="182"/>
            </a:xfrm>
            <a:prstGeom prst="ellipse">
              <a:avLst/>
            </a:prstGeom>
            <a:noFill/>
            <a:ln w="10795">
              <a:solidFill>
                <a:srgbClr val="000000"/>
              </a:solidFill>
              <a:round/>
              <a:headEnd/>
              <a:tailEnd/>
            </a:ln>
          </p:spPr>
          <p:txBody>
            <a:bodyPr/>
            <a:lstStyle/>
            <a:p>
              <a:endParaRPr lang="ru-RU"/>
            </a:p>
          </p:txBody>
        </p:sp>
        <p:sp>
          <p:nvSpPr>
            <p:cNvPr id="643880" name="Line 808"/>
            <p:cNvSpPr>
              <a:spLocks noChangeShapeType="1"/>
            </p:cNvSpPr>
            <p:nvPr/>
          </p:nvSpPr>
          <p:spPr bwMode="auto">
            <a:xfrm flipH="1" flipV="1">
              <a:off x="8621" y="6615"/>
              <a:ext cx="232" cy="115"/>
            </a:xfrm>
            <a:prstGeom prst="line">
              <a:avLst/>
            </a:prstGeom>
            <a:noFill/>
            <a:ln w="10795">
              <a:solidFill>
                <a:srgbClr val="000000"/>
              </a:solidFill>
              <a:round/>
              <a:headEnd/>
              <a:tailEnd/>
            </a:ln>
          </p:spPr>
          <p:txBody>
            <a:bodyPr/>
            <a:lstStyle/>
            <a:p>
              <a:endParaRPr lang="ru-RU"/>
            </a:p>
          </p:txBody>
        </p:sp>
        <p:sp>
          <p:nvSpPr>
            <p:cNvPr id="643881" name="Freeform 809"/>
            <p:cNvSpPr>
              <a:spLocks/>
            </p:cNvSpPr>
            <p:nvPr/>
          </p:nvSpPr>
          <p:spPr bwMode="auto">
            <a:xfrm>
              <a:off x="8638" y="6598"/>
              <a:ext cx="215" cy="132"/>
            </a:xfrm>
            <a:custGeom>
              <a:avLst/>
              <a:gdLst/>
              <a:ahLst/>
              <a:cxnLst>
                <a:cxn ang="0">
                  <a:pos x="0" y="0"/>
                </a:cxn>
                <a:cxn ang="0">
                  <a:pos x="13" y="7"/>
                </a:cxn>
                <a:cxn ang="0">
                  <a:pos x="13" y="8"/>
                </a:cxn>
              </a:cxnLst>
              <a:rect l="0" t="0" r="r" b="b"/>
              <a:pathLst>
                <a:path w="13" h="8">
                  <a:moveTo>
                    <a:pt x="0" y="0"/>
                  </a:moveTo>
                  <a:lnTo>
                    <a:pt x="13" y="7"/>
                  </a:lnTo>
                  <a:lnTo>
                    <a:pt x="13" y="8"/>
                  </a:lnTo>
                </a:path>
              </a:pathLst>
            </a:custGeom>
            <a:solidFill>
              <a:srgbClr val="33CCCC"/>
            </a:solidFill>
            <a:ln w="10795">
              <a:solidFill>
                <a:srgbClr val="000000"/>
              </a:solidFill>
              <a:prstDash val="solid"/>
              <a:round/>
              <a:headEnd/>
              <a:tailEnd/>
            </a:ln>
          </p:spPr>
          <p:txBody>
            <a:bodyPr/>
            <a:lstStyle/>
            <a:p>
              <a:endParaRPr lang="ru-RU"/>
            </a:p>
          </p:txBody>
        </p:sp>
        <p:sp>
          <p:nvSpPr>
            <p:cNvPr id="643882" name="Freeform 810"/>
            <p:cNvSpPr>
              <a:spLocks/>
            </p:cNvSpPr>
            <p:nvPr/>
          </p:nvSpPr>
          <p:spPr bwMode="auto">
            <a:xfrm>
              <a:off x="8108" y="6565"/>
              <a:ext cx="364" cy="66"/>
            </a:xfrm>
            <a:custGeom>
              <a:avLst/>
              <a:gdLst/>
              <a:ahLst/>
              <a:cxnLst>
                <a:cxn ang="0">
                  <a:pos x="364" y="0"/>
                </a:cxn>
                <a:cxn ang="0">
                  <a:pos x="364" y="17"/>
                </a:cxn>
                <a:cxn ang="0">
                  <a:pos x="0" y="66"/>
                </a:cxn>
                <a:cxn ang="0">
                  <a:pos x="0" y="33"/>
                </a:cxn>
                <a:cxn ang="0">
                  <a:pos x="364" y="0"/>
                </a:cxn>
              </a:cxnLst>
              <a:rect l="0" t="0" r="r" b="b"/>
              <a:pathLst>
                <a:path w="364" h="66">
                  <a:moveTo>
                    <a:pt x="364" y="0"/>
                  </a:moveTo>
                  <a:lnTo>
                    <a:pt x="364" y="17"/>
                  </a:lnTo>
                  <a:lnTo>
                    <a:pt x="0" y="66"/>
                  </a:lnTo>
                  <a:lnTo>
                    <a:pt x="0" y="33"/>
                  </a:lnTo>
                  <a:lnTo>
                    <a:pt x="364" y="0"/>
                  </a:lnTo>
                  <a:close/>
                </a:path>
              </a:pathLst>
            </a:custGeom>
            <a:blipFill dpi="0" rotWithShape="0">
              <a:blip r:embed="rId3" cstate="print"/>
              <a:srcRect/>
              <a:tile tx="0" ty="0" sx="100000" sy="100000" flip="none" algn="tl"/>
            </a:blipFill>
            <a:ln w="9525">
              <a:noFill/>
              <a:round/>
              <a:headEnd/>
              <a:tailEnd/>
            </a:ln>
          </p:spPr>
          <p:txBody>
            <a:bodyPr/>
            <a:lstStyle/>
            <a:p>
              <a:endParaRPr lang="ru-RU"/>
            </a:p>
          </p:txBody>
        </p:sp>
        <p:sp>
          <p:nvSpPr>
            <p:cNvPr id="643883" name="Freeform 811"/>
            <p:cNvSpPr>
              <a:spLocks/>
            </p:cNvSpPr>
            <p:nvPr/>
          </p:nvSpPr>
          <p:spPr bwMode="auto">
            <a:xfrm>
              <a:off x="8456" y="6582"/>
              <a:ext cx="16" cy="1"/>
            </a:xfrm>
            <a:custGeom>
              <a:avLst/>
              <a:gdLst/>
              <a:ahLst/>
              <a:cxnLst>
                <a:cxn ang="0">
                  <a:pos x="1" y="0"/>
                </a:cxn>
                <a:cxn ang="0">
                  <a:pos x="0" y="0"/>
                </a:cxn>
                <a:cxn ang="0">
                  <a:pos x="0" y="0"/>
                </a:cxn>
              </a:cxnLst>
              <a:rect l="0" t="0" r="r" b="b"/>
              <a:pathLst>
                <a:path w="1">
                  <a:moveTo>
                    <a:pt x="1" y="0"/>
                  </a:moveTo>
                  <a:lnTo>
                    <a:pt x="0" y="0"/>
                  </a:lnTo>
                  <a:lnTo>
                    <a:pt x="0" y="0"/>
                  </a:lnTo>
                </a:path>
              </a:pathLst>
            </a:custGeom>
            <a:noFill/>
            <a:ln w="10795">
              <a:solidFill>
                <a:srgbClr val="000000"/>
              </a:solidFill>
              <a:prstDash val="solid"/>
              <a:round/>
              <a:headEnd/>
              <a:tailEnd/>
            </a:ln>
          </p:spPr>
          <p:txBody>
            <a:bodyPr/>
            <a:lstStyle/>
            <a:p>
              <a:endParaRPr lang="ru-RU"/>
            </a:p>
          </p:txBody>
        </p:sp>
        <p:sp>
          <p:nvSpPr>
            <p:cNvPr id="643884" name="Line 812"/>
            <p:cNvSpPr>
              <a:spLocks noChangeShapeType="1"/>
            </p:cNvSpPr>
            <p:nvPr/>
          </p:nvSpPr>
          <p:spPr bwMode="auto">
            <a:xfrm flipV="1">
              <a:off x="8108" y="6565"/>
              <a:ext cx="364" cy="33"/>
            </a:xfrm>
            <a:prstGeom prst="line">
              <a:avLst/>
            </a:prstGeom>
            <a:noFill/>
            <a:ln w="10795">
              <a:solidFill>
                <a:srgbClr val="000000"/>
              </a:solidFill>
              <a:round/>
              <a:headEnd/>
              <a:tailEnd/>
            </a:ln>
          </p:spPr>
          <p:txBody>
            <a:bodyPr/>
            <a:lstStyle/>
            <a:p>
              <a:endParaRPr lang="ru-RU"/>
            </a:p>
          </p:txBody>
        </p:sp>
        <p:sp>
          <p:nvSpPr>
            <p:cNvPr id="643885" name="Freeform 813"/>
            <p:cNvSpPr>
              <a:spLocks/>
            </p:cNvSpPr>
            <p:nvPr/>
          </p:nvSpPr>
          <p:spPr bwMode="auto">
            <a:xfrm>
              <a:off x="8456" y="6582"/>
              <a:ext cx="16" cy="1"/>
            </a:xfrm>
            <a:custGeom>
              <a:avLst/>
              <a:gdLst/>
              <a:ahLst/>
              <a:cxnLst>
                <a:cxn ang="0">
                  <a:pos x="1" y="0"/>
                </a:cxn>
                <a:cxn ang="0">
                  <a:pos x="0" y="0"/>
                </a:cxn>
                <a:cxn ang="0">
                  <a:pos x="0" y="0"/>
                </a:cxn>
              </a:cxnLst>
              <a:rect l="0" t="0" r="r" b="b"/>
              <a:pathLst>
                <a:path w="1">
                  <a:moveTo>
                    <a:pt x="1" y="0"/>
                  </a:moveTo>
                  <a:lnTo>
                    <a:pt x="0" y="0"/>
                  </a:lnTo>
                  <a:lnTo>
                    <a:pt x="0" y="0"/>
                  </a:lnTo>
                </a:path>
              </a:pathLst>
            </a:custGeom>
            <a:noFill/>
            <a:ln w="10795">
              <a:solidFill>
                <a:srgbClr val="000000"/>
              </a:solidFill>
              <a:prstDash val="solid"/>
              <a:round/>
              <a:headEnd/>
              <a:tailEnd/>
            </a:ln>
          </p:spPr>
          <p:txBody>
            <a:bodyPr/>
            <a:lstStyle/>
            <a:p>
              <a:endParaRPr lang="ru-RU"/>
            </a:p>
          </p:txBody>
        </p:sp>
        <p:sp>
          <p:nvSpPr>
            <p:cNvPr id="643886" name="Freeform 814"/>
            <p:cNvSpPr>
              <a:spLocks/>
            </p:cNvSpPr>
            <p:nvPr/>
          </p:nvSpPr>
          <p:spPr bwMode="auto">
            <a:xfrm>
              <a:off x="8108" y="6582"/>
              <a:ext cx="364" cy="49"/>
            </a:xfrm>
            <a:custGeom>
              <a:avLst/>
              <a:gdLst/>
              <a:ahLst/>
              <a:cxnLst>
                <a:cxn ang="0">
                  <a:pos x="22" y="0"/>
                </a:cxn>
                <a:cxn ang="0">
                  <a:pos x="0" y="3"/>
                </a:cxn>
                <a:cxn ang="0">
                  <a:pos x="0" y="1"/>
                </a:cxn>
              </a:cxnLst>
              <a:rect l="0" t="0" r="r" b="b"/>
              <a:pathLst>
                <a:path w="22" h="3">
                  <a:moveTo>
                    <a:pt x="22" y="0"/>
                  </a:moveTo>
                  <a:lnTo>
                    <a:pt x="0" y="3"/>
                  </a:lnTo>
                  <a:lnTo>
                    <a:pt x="0" y="1"/>
                  </a:lnTo>
                </a:path>
              </a:pathLst>
            </a:custGeom>
            <a:solidFill>
              <a:srgbClr val="33CCCC"/>
            </a:solidFill>
            <a:ln w="10795">
              <a:solidFill>
                <a:srgbClr val="000000"/>
              </a:solidFill>
              <a:prstDash val="solid"/>
              <a:round/>
              <a:headEnd/>
              <a:tailEnd/>
            </a:ln>
          </p:spPr>
          <p:txBody>
            <a:bodyPr/>
            <a:lstStyle/>
            <a:p>
              <a:endParaRPr lang="ru-RU"/>
            </a:p>
          </p:txBody>
        </p:sp>
        <p:sp>
          <p:nvSpPr>
            <p:cNvPr id="643887" name="Oval 815"/>
            <p:cNvSpPr>
              <a:spLocks noChangeArrowheads="1"/>
            </p:cNvSpPr>
            <p:nvPr/>
          </p:nvSpPr>
          <p:spPr bwMode="auto">
            <a:xfrm>
              <a:off x="4271" y="10033"/>
              <a:ext cx="182" cy="181"/>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888" name="Oval 816"/>
            <p:cNvSpPr>
              <a:spLocks noChangeArrowheads="1"/>
            </p:cNvSpPr>
            <p:nvPr/>
          </p:nvSpPr>
          <p:spPr bwMode="auto">
            <a:xfrm>
              <a:off x="4271" y="10033"/>
              <a:ext cx="182" cy="181"/>
            </a:xfrm>
            <a:prstGeom prst="ellipse">
              <a:avLst/>
            </a:prstGeom>
            <a:solidFill>
              <a:srgbClr val="33CCCC"/>
            </a:solidFill>
            <a:ln w="10795">
              <a:solidFill>
                <a:srgbClr val="000000"/>
              </a:solidFill>
              <a:round/>
              <a:headEnd/>
              <a:tailEnd/>
            </a:ln>
          </p:spPr>
          <p:txBody>
            <a:bodyPr/>
            <a:lstStyle/>
            <a:p>
              <a:endParaRPr lang="ru-RU"/>
            </a:p>
          </p:txBody>
        </p:sp>
        <p:sp>
          <p:nvSpPr>
            <p:cNvPr id="643889" name="Line 817"/>
            <p:cNvSpPr>
              <a:spLocks noChangeShapeType="1"/>
            </p:cNvSpPr>
            <p:nvPr/>
          </p:nvSpPr>
          <p:spPr bwMode="auto">
            <a:xfrm>
              <a:off x="4023" y="10033"/>
              <a:ext cx="248" cy="66"/>
            </a:xfrm>
            <a:prstGeom prst="line">
              <a:avLst/>
            </a:prstGeom>
            <a:noFill/>
            <a:ln w="10795">
              <a:solidFill>
                <a:srgbClr val="000000"/>
              </a:solidFill>
              <a:round/>
              <a:headEnd/>
              <a:tailEnd/>
            </a:ln>
          </p:spPr>
          <p:txBody>
            <a:bodyPr/>
            <a:lstStyle/>
            <a:p>
              <a:endParaRPr lang="ru-RU"/>
            </a:p>
          </p:txBody>
        </p:sp>
        <p:sp>
          <p:nvSpPr>
            <p:cNvPr id="643890" name="Freeform 818"/>
            <p:cNvSpPr>
              <a:spLocks/>
            </p:cNvSpPr>
            <p:nvPr/>
          </p:nvSpPr>
          <p:spPr bwMode="auto">
            <a:xfrm>
              <a:off x="4023" y="10033"/>
              <a:ext cx="248" cy="82"/>
            </a:xfrm>
            <a:custGeom>
              <a:avLst/>
              <a:gdLst/>
              <a:ahLst/>
              <a:cxnLst>
                <a:cxn ang="0">
                  <a:pos x="15" y="5"/>
                </a:cxn>
                <a:cxn ang="0">
                  <a:pos x="0" y="1"/>
                </a:cxn>
                <a:cxn ang="0">
                  <a:pos x="0" y="0"/>
                </a:cxn>
              </a:cxnLst>
              <a:rect l="0" t="0" r="r" b="b"/>
              <a:pathLst>
                <a:path w="15" h="5">
                  <a:moveTo>
                    <a:pt x="15" y="5"/>
                  </a:moveTo>
                  <a:lnTo>
                    <a:pt x="0" y="1"/>
                  </a:lnTo>
                  <a:lnTo>
                    <a:pt x="0" y="0"/>
                  </a:lnTo>
                </a:path>
              </a:pathLst>
            </a:custGeom>
            <a:solidFill>
              <a:srgbClr val="33CCCC"/>
            </a:solidFill>
            <a:ln w="10795">
              <a:solidFill>
                <a:srgbClr val="000000"/>
              </a:solidFill>
              <a:prstDash val="solid"/>
              <a:round/>
              <a:headEnd/>
              <a:tailEnd/>
            </a:ln>
          </p:spPr>
          <p:txBody>
            <a:bodyPr/>
            <a:lstStyle/>
            <a:p>
              <a:endParaRPr lang="ru-RU"/>
            </a:p>
          </p:txBody>
        </p:sp>
        <p:sp>
          <p:nvSpPr>
            <p:cNvPr id="643891" name="Line 819"/>
            <p:cNvSpPr>
              <a:spLocks noChangeShapeType="1"/>
            </p:cNvSpPr>
            <p:nvPr/>
          </p:nvSpPr>
          <p:spPr bwMode="auto">
            <a:xfrm flipH="1" flipV="1">
              <a:off x="4420" y="10181"/>
              <a:ext cx="116" cy="83"/>
            </a:xfrm>
            <a:prstGeom prst="line">
              <a:avLst/>
            </a:prstGeom>
            <a:noFill/>
            <a:ln w="10795">
              <a:solidFill>
                <a:srgbClr val="000000"/>
              </a:solidFill>
              <a:round/>
              <a:headEnd/>
              <a:tailEnd/>
            </a:ln>
          </p:spPr>
          <p:txBody>
            <a:bodyPr/>
            <a:lstStyle/>
            <a:p>
              <a:endParaRPr lang="ru-RU"/>
            </a:p>
          </p:txBody>
        </p:sp>
        <p:sp>
          <p:nvSpPr>
            <p:cNvPr id="643892" name="Freeform 820"/>
            <p:cNvSpPr>
              <a:spLocks/>
            </p:cNvSpPr>
            <p:nvPr/>
          </p:nvSpPr>
          <p:spPr bwMode="auto">
            <a:xfrm>
              <a:off x="4420" y="10165"/>
              <a:ext cx="132" cy="99"/>
            </a:xfrm>
            <a:custGeom>
              <a:avLst/>
              <a:gdLst/>
              <a:ahLst/>
              <a:cxnLst>
                <a:cxn ang="0">
                  <a:pos x="0" y="0"/>
                </a:cxn>
                <a:cxn ang="0">
                  <a:pos x="8" y="5"/>
                </a:cxn>
                <a:cxn ang="0">
                  <a:pos x="7" y="6"/>
                </a:cxn>
              </a:cxnLst>
              <a:rect l="0" t="0" r="r" b="b"/>
              <a:pathLst>
                <a:path w="8" h="6">
                  <a:moveTo>
                    <a:pt x="0" y="0"/>
                  </a:moveTo>
                  <a:lnTo>
                    <a:pt x="8" y="5"/>
                  </a:lnTo>
                  <a:lnTo>
                    <a:pt x="7" y="6"/>
                  </a:lnTo>
                </a:path>
              </a:pathLst>
            </a:custGeom>
            <a:noFill/>
            <a:ln w="10795">
              <a:solidFill>
                <a:srgbClr val="000000"/>
              </a:solidFill>
              <a:prstDash val="solid"/>
              <a:round/>
              <a:headEnd/>
              <a:tailEnd/>
            </a:ln>
          </p:spPr>
          <p:txBody>
            <a:bodyPr/>
            <a:lstStyle/>
            <a:p>
              <a:endParaRPr lang="ru-RU"/>
            </a:p>
          </p:txBody>
        </p:sp>
        <p:sp>
          <p:nvSpPr>
            <p:cNvPr id="643893" name="Oval 821"/>
            <p:cNvSpPr>
              <a:spLocks noChangeArrowheads="1"/>
            </p:cNvSpPr>
            <p:nvPr/>
          </p:nvSpPr>
          <p:spPr bwMode="auto">
            <a:xfrm>
              <a:off x="2386" y="9339"/>
              <a:ext cx="182" cy="182"/>
            </a:xfrm>
            <a:prstGeom prst="ellipse">
              <a:avLst/>
            </a:prstGeom>
            <a:solidFill>
              <a:srgbClr val="33CCCC"/>
            </a:solidFill>
            <a:ln w="9525">
              <a:noFill/>
              <a:round/>
              <a:headEnd/>
              <a:tailEnd/>
            </a:ln>
          </p:spPr>
          <p:txBody>
            <a:bodyPr/>
            <a:lstStyle/>
            <a:p>
              <a:endParaRPr lang="ru-RU"/>
            </a:p>
          </p:txBody>
        </p:sp>
        <p:sp>
          <p:nvSpPr>
            <p:cNvPr id="643894" name="Oval 822"/>
            <p:cNvSpPr>
              <a:spLocks noChangeArrowheads="1"/>
            </p:cNvSpPr>
            <p:nvPr/>
          </p:nvSpPr>
          <p:spPr bwMode="auto">
            <a:xfrm>
              <a:off x="2386" y="9339"/>
              <a:ext cx="182" cy="182"/>
            </a:xfrm>
            <a:prstGeom prst="ellipse">
              <a:avLst/>
            </a:prstGeom>
            <a:noFill/>
            <a:ln w="10795">
              <a:solidFill>
                <a:srgbClr val="000000"/>
              </a:solidFill>
              <a:round/>
              <a:headEnd/>
              <a:tailEnd/>
            </a:ln>
          </p:spPr>
          <p:txBody>
            <a:bodyPr/>
            <a:lstStyle/>
            <a:p>
              <a:endParaRPr lang="ru-RU"/>
            </a:p>
          </p:txBody>
        </p:sp>
        <p:sp>
          <p:nvSpPr>
            <p:cNvPr id="643895" name="Freeform 823"/>
            <p:cNvSpPr>
              <a:spLocks/>
            </p:cNvSpPr>
            <p:nvPr/>
          </p:nvSpPr>
          <p:spPr bwMode="auto">
            <a:xfrm>
              <a:off x="2502" y="9471"/>
              <a:ext cx="82" cy="99"/>
            </a:xfrm>
            <a:custGeom>
              <a:avLst/>
              <a:gdLst/>
              <a:ahLst/>
              <a:cxnLst>
                <a:cxn ang="0">
                  <a:pos x="0" y="0"/>
                </a:cxn>
                <a:cxn ang="0">
                  <a:pos x="16" y="0"/>
                </a:cxn>
                <a:cxn ang="0">
                  <a:pos x="82" y="83"/>
                </a:cxn>
                <a:cxn ang="0">
                  <a:pos x="49" y="99"/>
                </a:cxn>
                <a:cxn ang="0">
                  <a:pos x="0" y="0"/>
                </a:cxn>
              </a:cxnLst>
              <a:rect l="0" t="0" r="r" b="b"/>
              <a:pathLst>
                <a:path w="82" h="99">
                  <a:moveTo>
                    <a:pt x="0" y="0"/>
                  </a:moveTo>
                  <a:lnTo>
                    <a:pt x="16" y="0"/>
                  </a:lnTo>
                  <a:lnTo>
                    <a:pt x="82" y="83"/>
                  </a:lnTo>
                  <a:lnTo>
                    <a:pt x="49" y="99"/>
                  </a:lnTo>
                  <a:lnTo>
                    <a:pt x="0"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896" name="Freeform 824"/>
            <p:cNvSpPr>
              <a:spLocks/>
            </p:cNvSpPr>
            <p:nvPr/>
          </p:nvSpPr>
          <p:spPr bwMode="auto">
            <a:xfrm>
              <a:off x="2502" y="9471"/>
              <a:ext cx="82" cy="99"/>
            </a:xfrm>
            <a:custGeom>
              <a:avLst/>
              <a:gdLst/>
              <a:ahLst/>
              <a:cxnLst>
                <a:cxn ang="0">
                  <a:pos x="3" y="6"/>
                </a:cxn>
                <a:cxn ang="0">
                  <a:pos x="0" y="0"/>
                </a:cxn>
                <a:cxn ang="0">
                  <a:pos x="1" y="0"/>
                </a:cxn>
                <a:cxn ang="0">
                  <a:pos x="5" y="5"/>
                </a:cxn>
                <a:cxn ang="0">
                  <a:pos x="3" y="6"/>
                </a:cxn>
              </a:cxnLst>
              <a:rect l="0" t="0" r="r" b="b"/>
              <a:pathLst>
                <a:path w="5" h="6">
                  <a:moveTo>
                    <a:pt x="3" y="6"/>
                  </a:moveTo>
                  <a:lnTo>
                    <a:pt x="0" y="0"/>
                  </a:lnTo>
                  <a:lnTo>
                    <a:pt x="1" y="0"/>
                  </a:lnTo>
                  <a:lnTo>
                    <a:pt x="5" y="5"/>
                  </a:lnTo>
                  <a:lnTo>
                    <a:pt x="3" y="6"/>
                  </a:lnTo>
                </a:path>
              </a:pathLst>
            </a:custGeom>
            <a:noFill/>
            <a:ln w="10795">
              <a:solidFill>
                <a:srgbClr val="000000"/>
              </a:solidFill>
              <a:prstDash val="solid"/>
              <a:round/>
              <a:headEnd/>
              <a:tailEnd/>
            </a:ln>
          </p:spPr>
          <p:txBody>
            <a:bodyPr/>
            <a:lstStyle/>
            <a:p>
              <a:endParaRPr lang="ru-RU"/>
            </a:p>
          </p:txBody>
        </p:sp>
        <p:sp>
          <p:nvSpPr>
            <p:cNvPr id="643897" name="Oval 825"/>
            <p:cNvSpPr>
              <a:spLocks noChangeArrowheads="1"/>
            </p:cNvSpPr>
            <p:nvPr/>
          </p:nvSpPr>
          <p:spPr bwMode="auto">
            <a:xfrm>
              <a:off x="7579" y="7160"/>
              <a:ext cx="182" cy="181"/>
            </a:xfrm>
            <a:prstGeom prst="ellipse">
              <a:avLst/>
            </a:prstGeom>
            <a:solidFill>
              <a:srgbClr val="0000FF"/>
            </a:solidFill>
            <a:ln w="9525">
              <a:noFill/>
              <a:round/>
              <a:headEnd/>
              <a:tailEnd/>
            </a:ln>
          </p:spPr>
          <p:txBody>
            <a:bodyPr/>
            <a:lstStyle/>
            <a:p>
              <a:endParaRPr lang="ru-RU"/>
            </a:p>
          </p:txBody>
        </p:sp>
        <p:sp>
          <p:nvSpPr>
            <p:cNvPr id="643898" name="Oval 826"/>
            <p:cNvSpPr>
              <a:spLocks noChangeArrowheads="1"/>
            </p:cNvSpPr>
            <p:nvPr/>
          </p:nvSpPr>
          <p:spPr bwMode="auto">
            <a:xfrm>
              <a:off x="7579" y="7160"/>
              <a:ext cx="182" cy="181"/>
            </a:xfrm>
            <a:prstGeom prst="ellipse">
              <a:avLst/>
            </a:prstGeom>
            <a:noFill/>
            <a:ln w="10795">
              <a:solidFill>
                <a:srgbClr val="000000"/>
              </a:solidFill>
              <a:round/>
              <a:headEnd/>
              <a:tailEnd/>
            </a:ln>
          </p:spPr>
          <p:txBody>
            <a:bodyPr/>
            <a:lstStyle/>
            <a:p>
              <a:endParaRPr lang="ru-RU"/>
            </a:p>
          </p:txBody>
        </p:sp>
        <p:sp>
          <p:nvSpPr>
            <p:cNvPr id="643899" name="Freeform 827"/>
            <p:cNvSpPr>
              <a:spLocks/>
            </p:cNvSpPr>
            <p:nvPr/>
          </p:nvSpPr>
          <p:spPr bwMode="auto">
            <a:xfrm>
              <a:off x="7381" y="7275"/>
              <a:ext cx="231" cy="116"/>
            </a:xfrm>
            <a:custGeom>
              <a:avLst/>
              <a:gdLst/>
              <a:ahLst/>
              <a:cxnLst>
                <a:cxn ang="0">
                  <a:pos x="215" y="0"/>
                </a:cxn>
                <a:cxn ang="0">
                  <a:pos x="231" y="33"/>
                </a:cxn>
                <a:cxn ang="0">
                  <a:pos x="16" y="116"/>
                </a:cxn>
                <a:cxn ang="0">
                  <a:pos x="0" y="99"/>
                </a:cxn>
                <a:cxn ang="0">
                  <a:pos x="215" y="0"/>
                </a:cxn>
              </a:cxnLst>
              <a:rect l="0" t="0" r="r" b="b"/>
              <a:pathLst>
                <a:path w="231" h="116">
                  <a:moveTo>
                    <a:pt x="215" y="0"/>
                  </a:moveTo>
                  <a:lnTo>
                    <a:pt x="231" y="33"/>
                  </a:lnTo>
                  <a:lnTo>
                    <a:pt x="16" y="116"/>
                  </a:lnTo>
                  <a:lnTo>
                    <a:pt x="0" y="99"/>
                  </a:lnTo>
                  <a:lnTo>
                    <a:pt x="215"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900" name="Freeform 828"/>
            <p:cNvSpPr>
              <a:spLocks/>
            </p:cNvSpPr>
            <p:nvPr/>
          </p:nvSpPr>
          <p:spPr bwMode="auto">
            <a:xfrm>
              <a:off x="7596" y="7275"/>
              <a:ext cx="1" cy="17"/>
            </a:xfrm>
            <a:custGeom>
              <a:avLst/>
              <a:gdLst/>
              <a:ahLst/>
              <a:cxnLst>
                <a:cxn ang="0">
                  <a:pos x="0" y="1"/>
                </a:cxn>
                <a:cxn ang="0">
                  <a:pos x="0" y="1"/>
                </a:cxn>
                <a:cxn ang="0">
                  <a:pos x="0" y="0"/>
                </a:cxn>
              </a:cxnLst>
              <a:rect l="0" t="0" r="r" b="b"/>
              <a:pathLst>
                <a:path h="1">
                  <a:moveTo>
                    <a:pt x="0" y="1"/>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3901" name="Line 829"/>
            <p:cNvSpPr>
              <a:spLocks noChangeShapeType="1"/>
            </p:cNvSpPr>
            <p:nvPr/>
          </p:nvSpPr>
          <p:spPr bwMode="auto">
            <a:xfrm flipV="1">
              <a:off x="7381" y="7275"/>
              <a:ext cx="215" cy="99"/>
            </a:xfrm>
            <a:prstGeom prst="line">
              <a:avLst/>
            </a:prstGeom>
            <a:noFill/>
            <a:ln w="10795">
              <a:solidFill>
                <a:srgbClr val="000000"/>
              </a:solidFill>
              <a:round/>
              <a:headEnd/>
              <a:tailEnd/>
            </a:ln>
          </p:spPr>
          <p:txBody>
            <a:bodyPr/>
            <a:lstStyle/>
            <a:p>
              <a:endParaRPr lang="ru-RU"/>
            </a:p>
          </p:txBody>
        </p:sp>
        <p:sp>
          <p:nvSpPr>
            <p:cNvPr id="643902" name="Freeform 830"/>
            <p:cNvSpPr>
              <a:spLocks/>
            </p:cNvSpPr>
            <p:nvPr/>
          </p:nvSpPr>
          <p:spPr bwMode="auto">
            <a:xfrm>
              <a:off x="7596" y="7275"/>
              <a:ext cx="1" cy="17"/>
            </a:xfrm>
            <a:custGeom>
              <a:avLst/>
              <a:gdLst/>
              <a:ahLst/>
              <a:cxnLst>
                <a:cxn ang="0">
                  <a:pos x="0" y="1"/>
                </a:cxn>
                <a:cxn ang="0">
                  <a:pos x="0" y="1"/>
                </a:cxn>
                <a:cxn ang="0">
                  <a:pos x="0" y="0"/>
                </a:cxn>
              </a:cxnLst>
              <a:rect l="0" t="0" r="r" b="b"/>
              <a:pathLst>
                <a:path h="1">
                  <a:moveTo>
                    <a:pt x="0" y="1"/>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3903" name="Freeform 831"/>
            <p:cNvSpPr>
              <a:spLocks/>
            </p:cNvSpPr>
            <p:nvPr/>
          </p:nvSpPr>
          <p:spPr bwMode="auto">
            <a:xfrm>
              <a:off x="7381" y="7308"/>
              <a:ext cx="231" cy="83"/>
            </a:xfrm>
            <a:custGeom>
              <a:avLst/>
              <a:gdLst/>
              <a:ahLst/>
              <a:cxnLst>
                <a:cxn ang="0">
                  <a:pos x="14" y="0"/>
                </a:cxn>
                <a:cxn ang="0">
                  <a:pos x="1" y="5"/>
                </a:cxn>
                <a:cxn ang="0">
                  <a:pos x="0" y="4"/>
                </a:cxn>
              </a:cxnLst>
              <a:rect l="0" t="0" r="r" b="b"/>
              <a:pathLst>
                <a:path w="14" h="5">
                  <a:moveTo>
                    <a:pt x="14" y="0"/>
                  </a:moveTo>
                  <a:lnTo>
                    <a:pt x="1" y="5"/>
                  </a:lnTo>
                  <a:lnTo>
                    <a:pt x="0" y="4"/>
                  </a:lnTo>
                </a:path>
              </a:pathLst>
            </a:custGeom>
            <a:solidFill>
              <a:srgbClr val="33CCCC"/>
            </a:solidFill>
            <a:ln w="10795">
              <a:solidFill>
                <a:srgbClr val="000000"/>
              </a:solidFill>
              <a:prstDash val="solid"/>
              <a:round/>
              <a:headEnd/>
              <a:tailEnd/>
            </a:ln>
          </p:spPr>
          <p:txBody>
            <a:bodyPr/>
            <a:lstStyle/>
            <a:p>
              <a:endParaRPr lang="ru-RU"/>
            </a:p>
          </p:txBody>
        </p:sp>
        <p:sp>
          <p:nvSpPr>
            <p:cNvPr id="643904" name="Line 832"/>
            <p:cNvSpPr>
              <a:spLocks noChangeShapeType="1"/>
            </p:cNvSpPr>
            <p:nvPr/>
          </p:nvSpPr>
          <p:spPr bwMode="auto">
            <a:xfrm flipH="1">
              <a:off x="7728" y="6780"/>
              <a:ext cx="165" cy="396"/>
            </a:xfrm>
            <a:prstGeom prst="line">
              <a:avLst/>
            </a:prstGeom>
            <a:noFill/>
            <a:ln w="10795">
              <a:solidFill>
                <a:srgbClr val="000000"/>
              </a:solidFill>
              <a:round/>
              <a:headEnd/>
              <a:tailEnd/>
            </a:ln>
          </p:spPr>
          <p:txBody>
            <a:bodyPr/>
            <a:lstStyle/>
            <a:p>
              <a:endParaRPr lang="ru-RU"/>
            </a:p>
          </p:txBody>
        </p:sp>
        <p:sp>
          <p:nvSpPr>
            <p:cNvPr id="643905" name="Freeform 833"/>
            <p:cNvSpPr>
              <a:spLocks/>
            </p:cNvSpPr>
            <p:nvPr/>
          </p:nvSpPr>
          <p:spPr bwMode="auto">
            <a:xfrm>
              <a:off x="7711" y="6780"/>
              <a:ext cx="182" cy="396"/>
            </a:xfrm>
            <a:custGeom>
              <a:avLst/>
              <a:gdLst/>
              <a:ahLst/>
              <a:cxnLst>
                <a:cxn ang="0">
                  <a:pos x="0" y="24"/>
                </a:cxn>
                <a:cxn ang="0">
                  <a:pos x="10" y="0"/>
                </a:cxn>
                <a:cxn ang="0">
                  <a:pos x="11" y="0"/>
                </a:cxn>
              </a:cxnLst>
              <a:rect l="0" t="0" r="r" b="b"/>
              <a:pathLst>
                <a:path w="11" h="24">
                  <a:moveTo>
                    <a:pt x="0" y="24"/>
                  </a:moveTo>
                  <a:lnTo>
                    <a:pt x="10" y="0"/>
                  </a:lnTo>
                  <a:lnTo>
                    <a:pt x="11" y="0"/>
                  </a:lnTo>
                </a:path>
              </a:pathLst>
            </a:custGeom>
            <a:solidFill>
              <a:srgbClr val="33CCCC"/>
            </a:solidFill>
            <a:ln w="10795">
              <a:solidFill>
                <a:srgbClr val="000000"/>
              </a:solidFill>
              <a:prstDash val="solid"/>
              <a:round/>
              <a:headEnd/>
              <a:tailEnd/>
            </a:ln>
          </p:spPr>
          <p:txBody>
            <a:bodyPr/>
            <a:lstStyle/>
            <a:p>
              <a:endParaRPr lang="ru-RU"/>
            </a:p>
          </p:txBody>
        </p:sp>
        <p:sp>
          <p:nvSpPr>
            <p:cNvPr id="643906" name="Oval 834"/>
            <p:cNvSpPr>
              <a:spLocks noChangeArrowheads="1"/>
            </p:cNvSpPr>
            <p:nvPr/>
          </p:nvSpPr>
          <p:spPr bwMode="auto">
            <a:xfrm>
              <a:off x="5181" y="10231"/>
              <a:ext cx="83" cy="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907" name="Oval 835"/>
            <p:cNvSpPr>
              <a:spLocks noChangeArrowheads="1"/>
            </p:cNvSpPr>
            <p:nvPr/>
          </p:nvSpPr>
          <p:spPr bwMode="auto">
            <a:xfrm>
              <a:off x="5181" y="10231"/>
              <a:ext cx="83" cy="82"/>
            </a:xfrm>
            <a:prstGeom prst="ellipse">
              <a:avLst/>
            </a:prstGeom>
            <a:solidFill>
              <a:srgbClr val="FF0000"/>
            </a:solidFill>
            <a:ln w="10795">
              <a:solidFill>
                <a:srgbClr val="000000"/>
              </a:solidFill>
              <a:round/>
              <a:headEnd/>
              <a:tailEnd/>
            </a:ln>
          </p:spPr>
          <p:txBody>
            <a:bodyPr/>
            <a:lstStyle/>
            <a:p>
              <a:endParaRPr lang="ru-RU"/>
            </a:p>
          </p:txBody>
        </p:sp>
        <p:sp>
          <p:nvSpPr>
            <p:cNvPr id="643908" name="Freeform 836"/>
            <p:cNvSpPr>
              <a:spLocks/>
            </p:cNvSpPr>
            <p:nvPr/>
          </p:nvSpPr>
          <p:spPr bwMode="auto">
            <a:xfrm>
              <a:off x="5098" y="10297"/>
              <a:ext cx="116" cy="132"/>
            </a:xfrm>
            <a:custGeom>
              <a:avLst/>
              <a:gdLst/>
              <a:ahLst/>
              <a:cxnLst>
                <a:cxn ang="0">
                  <a:pos x="99" y="0"/>
                </a:cxn>
                <a:cxn ang="0">
                  <a:pos x="116" y="16"/>
                </a:cxn>
                <a:cxn ang="0">
                  <a:pos x="33" y="132"/>
                </a:cxn>
                <a:cxn ang="0">
                  <a:pos x="0" y="115"/>
                </a:cxn>
                <a:cxn ang="0">
                  <a:pos x="99" y="0"/>
                </a:cxn>
              </a:cxnLst>
              <a:rect l="0" t="0" r="r" b="b"/>
              <a:pathLst>
                <a:path w="116" h="132">
                  <a:moveTo>
                    <a:pt x="99" y="0"/>
                  </a:moveTo>
                  <a:lnTo>
                    <a:pt x="116" y="16"/>
                  </a:lnTo>
                  <a:lnTo>
                    <a:pt x="33" y="132"/>
                  </a:lnTo>
                  <a:lnTo>
                    <a:pt x="0" y="115"/>
                  </a:lnTo>
                  <a:lnTo>
                    <a:pt x="99"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909" name="Freeform 837"/>
            <p:cNvSpPr>
              <a:spLocks/>
            </p:cNvSpPr>
            <p:nvPr/>
          </p:nvSpPr>
          <p:spPr bwMode="auto">
            <a:xfrm>
              <a:off x="5197" y="10280"/>
              <a:ext cx="17" cy="17"/>
            </a:xfrm>
            <a:custGeom>
              <a:avLst/>
              <a:gdLst/>
              <a:ahLst/>
              <a:cxnLst>
                <a:cxn ang="0">
                  <a:pos x="1" y="0"/>
                </a:cxn>
                <a:cxn ang="0">
                  <a:pos x="1" y="1"/>
                </a:cxn>
                <a:cxn ang="0">
                  <a:pos x="0" y="1"/>
                </a:cxn>
              </a:cxnLst>
              <a:rect l="0" t="0" r="r" b="b"/>
              <a:pathLst>
                <a:path w="1" h="1">
                  <a:moveTo>
                    <a:pt x="1" y="0"/>
                  </a:moveTo>
                  <a:lnTo>
                    <a:pt x="1" y="1"/>
                  </a:lnTo>
                  <a:lnTo>
                    <a:pt x="0" y="1"/>
                  </a:lnTo>
                </a:path>
              </a:pathLst>
            </a:custGeom>
            <a:noFill/>
            <a:ln w="10795">
              <a:solidFill>
                <a:srgbClr val="000000"/>
              </a:solidFill>
              <a:prstDash val="solid"/>
              <a:round/>
              <a:headEnd/>
              <a:tailEnd/>
            </a:ln>
          </p:spPr>
          <p:txBody>
            <a:bodyPr/>
            <a:lstStyle/>
            <a:p>
              <a:endParaRPr lang="ru-RU"/>
            </a:p>
          </p:txBody>
        </p:sp>
        <p:sp>
          <p:nvSpPr>
            <p:cNvPr id="643910" name="Line 838"/>
            <p:cNvSpPr>
              <a:spLocks noChangeShapeType="1"/>
            </p:cNvSpPr>
            <p:nvPr/>
          </p:nvSpPr>
          <p:spPr bwMode="auto">
            <a:xfrm flipV="1">
              <a:off x="5098" y="10297"/>
              <a:ext cx="99" cy="115"/>
            </a:xfrm>
            <a:prstGeom prst="line">
              <a:avLst/>
            </a:prstGeom>
            <a:noFill/>
            <a:ln w="10795">
              <a:solidFill>
                <a:srgbClr val="000000"/>
              </a:solidFill>
              <a:round/>
              <a:headEnd/>
              <a:tailEnd/>
            </a:ln>
          </p:spPr>
          <p:txBody>
            <a:bodyPr/>
            <a:lstStyle/>
            <a:p>
              <a:endParaRPr lang="ru-RU"/>
            </a:p>
          </p:txBody>
        </p:sp>
        <p:sp>
          <p:nvSpPr>
            <p:cNvPr id="643911" name="Freeform 839"/>
            <p:cNvSpPr>
              <a:spLocks/>
            </p:cNvSpPr>
            <p:nvPr/>
          </p:nvSpPr>
          <p:spPr bwMode="auto">
            <a:xfrm>
              <a:off x="5197" y="10280"/>
              <a:ext cx="17" cy="17"/>
            </a:xfrm>
            <a:custGeom>
              <a:avLst/>
              <a:gdLst/>
              <a:ahLst/>
              <a:cxnLst>
                <a:cxn ang="0">
                  <a:pos x="1" y="0"/>
                </a:cxn>
                <a:cxn ang="0">
                  <a:pos x="1" y="1"/>
                </a:cxn>
                <a:cxn ang="0">
                  <a:pos x="0" y="1"/>
                </a:cxn>
              </a:cxnLst>
              <a:rect l="0" t="0" r="r" b="b"/>
              <a:pathLst>
                <a:path w="1" h="1">
                  <a:moveTo>
                    <a:pt x="1" y="0"/>
                  </a:moveTo>
                  <a:lnTo>
                    <a:pt x="1" y="1"/>
                  </a:lnTo>
                  <a:lnTo>
                    <a:pt x="0" y="1"/>
                  </a:lnTo>
                </a:path>
              </a:pathLst>
            </a:custGeom>
            <a:noFill/>
            <a:ln w="10795">
              <a:solidFill>
                <a:srgbClr val="000000"/>
              </a:solidFill>
              <a:prstDash val="solid"/>
              <a:round/>
              <a:headEnd/>
              <a:tailEnd/>
            </a:ln>
          </p:spPr>
          <p:txBody>
            <a:bodyPr/>
            <a:lstStyle/>
            <a:p>
              <a:endParaRPr lang="ru-RU"/>
            </a:p>
          </p:txBody>
        </p:sp>
        <p:sp>
          <p:nvSpPr>
            <p:cNvPr id="643912" name="Freeform 840"/>
            <p:cNvSpPr>
              <a:spLocks/>
            </p:cNvSpPr>
            <p:nvPr/>
          </p:nvSpPr>
          <p:spPr bwMode="auto">
            <a:xfrm>
              <a:off x="5098" y="10313"/>
              <a:ext cx="116" cy="116"/>
            </a:xfrm>
            <a:custGeom>
              <a:avLst/>
              <a:gdLst/>
              <a:ahLst/>
              <a:cxnLst>
                <a:cxn ang="0">
                  <a:pos x="7" y="0"/>
                </a:cxn>
                <a:cxn ang="0">
                  <a:pos x="2" y="7"/>
                </a:cxn>
                <a:cxn ang="0">
                  <a:pos x="0" y="6"/>
                </a:cxn>
              </a:cxnLst>
              <a:rect l="0" t="0" r="r" b="b"/>
              <a:pathLst>
                <a:path w="7" h="7">
                  <a:moveTo>
                    <a:pt x="7" y="0"/>
                  </a:moveTo>
                  <a:lnTo>
                    <a:pt x="2" y="7"/>
                  </a:lnTo>
                  <a:lnTo>
                    <a:pt x="0" y="6"/>
                  </a:lnTo>
                </a:path>
              </a:pathLst>
            </a:custGeom>
            <a:solidFill>
              <a:srgbClr val="33CCCC"/>
            </a:solidFill>
            <a:ln w="10795">
              <a:solidFill>
                <a:srgbClr val="000000"/>
              </a:solidFill>
              <a:prstDash val="solid"/>
              <a:round/>
              <a:headEnd/>
              <a:tailEnd/>
            </a:ln>
          </p:spPr>
          <p:txBody>
            <a:bodyPr/>
            <a:lstStyle/>
            <a:p>
              <a:endParaRPr lang="ru-RU"/>
            </a:p>
          </p:txBody>
        </p:sp>
        <p:sp>
          <p:nvSpPr>
            <p:cNvPr id="643913" name="Oval 841"/>
            <p:cNvSpPr>
              <a:spLocks noChangeArrowheads="1"/>
            </p:cNvSpPr>
            <p:nvPr/>
          </p:nvSpPr>
          <p:spPr bwMode="auto">
            <a:xfrm>
              <a:off x="3081" y="9603"/>
              <a:ext cx="181" cy="182"/>
            </a:xfrm>
            <a:prstGeom prst="ellipse">
              <a:avLst/>
            </a:prstGeom>
            <a:solidFill>
              <a:srgbClr val="33CCCC"/>
            </a:solidFill>
            <a:ln w="9525">
              <a:noFill/>
              <a:round/>
              <a:headEnd/>
              <a:tailEnd/>
            </a:ln>
          </p:spPr>
          <p:txBody>
            <a:bodyPr/>
            <a:lstStyle/>
            <a:p>
              <a:endParaRPr lang="ru-RU"/>
            </a:p>
          </p:txBody>
        </p:sp>
        <p:sp>
          <p:nvSpPr>
            <p:cNvPr id="643914" name="Oval 842"/>
            <p:cNvSpPr>
              <a:spLocks noChangeArrowheads="1"/>
            </p:cNvSpPr>
            <p:nvPr/>
          </p:nvSpPr>
          <p:spPr bwMode="auto">
            <a:xfrm>
              <a:off x="3081" y="9603"/>
              <a:ext cx="181" cy="182"/>
            </a:xfrm>
            <a:prstGeom prst="ellipse">
              <a:avLst/>
            </a:prstGeom>
            <a:noFill/>
            <a:ln w="10795">
              <a:solidFill>
                <a:srgbClr val="000000"/>
              </a:solidFill>
              <a:round/>
              <a:headEnd/>
              <a:tailEnd/>
            </a:ln>
          </p:spPr>
          <p:txBody>
            <a:bodyPr/>
            <a:lstStyle/>
            <a:p>
              <a:endParaRPr lang="ru-RU"/>
            </a:p>
          </p:txBody>
        </p:sp>
        <p:sp>
          <p:nvSpPr>
            <p:cNvPr id="643915" name="Freeform 843"/>
            <p:cNvSpPr>
              <a:spLocks/>
            </p:cNvSpPr>
            <p:nvPr/>
          </p:nvSpPr>
          <p:spPr bwMode="auto">
            <a:xfrm>
              <a:off x="3047" y="9702"/>
              <a:ext cx="100" cy="50"/>
            </a:xfrm>
            <a:custGeom>
              <a:avLst/>
              <a:gdLst/>
              <a:ahLst/>
              <a:cxnLst>
                <a:cxn ang="0">
                  <a:pos x="100" y="0"/>
                </a:cxn>
                <a:cxn ang="0">
                  <a:pos x="100" y="17"/>
                </a:cxn>
                <a:cxn ang="0">
                  <a:pos x="0" y="50"/>
                </a:cxn>
                <a:cxn ang="0">
                  <a:pos x="0" y="17"/>
                </a:cxn>
                <a:cxn ang="0">
                  <a:pos x="100" y="0"/>
                </a:cxn>
              </a:cxnLst>
              <a:rect l="0" t="0" r="r" b="b"/>
              <a:pathLst>
                <a:path w="100" h="50">
                  <a:moveTo>
                    <a:pt x="100" y="0"/>
                  </a:moveTo>
                  <a:lnTo>
                    <a:pt x="100" y="17"/>
                  </a:lnTo>
                  <a:lnTo>
                    <a:pt x="0" y="50"/>
                  </a:lnTo>
                  <a:lnTo>
                    <a:pt x="0" y="17"/>
                  </a:lnTo>
                  <a:lnTo>
                    <a:pt x="100"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916" name="Freeform 844"/>
            <p:cNvSpPr>
              <a:spLocks/>
            </p:cNvSpPr>
            <p:nvPr/>
          </p:nvSpPr>
          <p:spPr bwMode="auto">
            <a:xfrm>
              <a:off x="3147" y="9686"/>
              <a:ext cx="16" cy="16"/>
            </a:xfrm>
            <a:custGeom>
              <a:avLst/>
              <a:gdLst/>
              <a:ahLst/>
              <a:cxnLst>
                <a:cxn ang="0">
                  <a:pos x="1" y="1"/>
                </a:cxn>
                <a:cxn ang="0">
                  <a:pos x="0" y="1"/>
                </a:cxn>
                <a:cxn ang="0">
                  <a:pos x="0" y="0"/>
                </a:cxn>
              </a:cxnLst>
              <a:rect l="0" t="0" r="r" b="b"/>
              <a:pathLst>
                <a:path w="1" h="1">
                  <a:moveTo>
                    <a:pt x="1" y="1"/>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3917" name="Line 845"/>
            <p:cNvSpPr>
              <a:spLocks noChangeShapeType="1"/>
            </p:cNvSpPr>
            <p:nvPr/>
          </p:nvSpPr>
          <p:spPr bwMode="auto">
            <a:xfrm flipV="1">
              <a:off x="3047" y="9702"/>
              <a:ext cx="100" cy="17"/>
            </a:xfrm>
            <a:prstGeom prst="line">
              <a:avLst/>
            </a:prstGeom>
            <a:noFill/>
            <a:ln w="10795">
              <a:solidFill>
                <a:srgbClr val="000000"/>
              </a:solidFill>
              <a:round/>
              <a:headEnd/>
              <a:tailEnd/>
            </a:ln>
          </p:spPr>
          <p:txBody>
            <a:bodyPr/>
            <a:lstStyle/>
            <a:p>
              <a:endParaRPr lang="ru-RU"/>
            </a:p>
          </p:txBody>
        </p:sp>
        <p:sp>
          <p:nvSpPr>
            <p:cNvPr id="643918" name="Freeform 846"/>
            <p:cNvSpPr>
              <a:spLocks/>
            </p:cNvSpPr>
            <p:nvPr/>
          </p:nvSpPr>
          <p:spPr bwMode="auto">
            <a:xfrm>
              <a:off x="3147" y="9686"/>
              <a:ext cx="16" cy="16"/>
            </a:xfrm>
            <a:custGeom>
              <a:avLst/>
              <a:gdLst/>
              <a:ahLst/>
              <a:cxnLst>
                <a:cxn ang="0">
                  <a:pos x="1" y="1"/>
                </a:cxn>
                <a:cxn ang="0">
                  <a:pos x="0" y="1"/>
                </a:cxn>
                <a:cxn ang="0">
                  <a:pos x="0" y="0"/>
                </a:cxn>
              </a:cxnLst>
              <a:rect l="0" t="0" r="r" b="b"/>
              <a:pathLst>
                <a:path w="1" h="1">
                  <a:moveTo>
                    <a:pt x="1" y="1"/>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3919" name="Freeform 847"/>
            <p:cNvSpPr>
              <a:spLocks/>
            </p:cNvSpPr>
            <p:nvPr/>
          </p:nvSpPr>
          <p:spPr bwMode="auto">
            <a:xfrm>
              <a:off x="3047" y="9719"/>
              <a:ext cx="100" cy="33"/>
            </a:xfrm>
            <a:custGeom>
              <a:avLst/>
              <a:gdLst/>
              <a:ahLst/>
              <a:cxnLst>
                <a:cxn ang="0">
                  <a:pos x="6" y="0"/>
                </a:cxn>
                <a:cxn ang="0">
                  <a:pos x="0" y="2"/>
                </a:cxn>
                <a:cxn ang="0">
                  <a:pos x="0" y="0"/>
                </a:cxn>
              </a:cxnLst>
              <a:rect l="0" t="0" r="r" b="b"/>
              <a:pathLst>
                <a:path w="6" h="2">
                  <a:moveTo>
                    <a:pt x="6" y="0"/>
                  </a:moveTo>
                  <a:lnTo>
                    <a:pt x="0" y="2"/>
                  </a:lnTo>
                  <a:lnTo>
                    <a:pt x="0" y="0"/>
                  </a:lnTo>
                </a:path>
              </a:pathLst>
            </a:custGeom>
            <a:noFill/>
            <a:ln w="10795">
              <a:solidFill>
                <a:srgbClr val="000000"/>
              </a:solidFill>
              <a:prstDash val="solid"/>
              <a:round/>
              <a:headEnd/>
              <a:tailEnd/>
            </a:ln>
          </p:spPr>
          <p:txBody>
            <a:bodyPr/>
            <a:lstStyle/>
            <a:p>
              <a:endParaRPr lang="ru-RU"/>
            </a:p>
          </p:txBody>
        </p:sp>
        <p:sp>
          <p:nvSpPr>
            <p:cNvPr id="643920" name="Oval 848"/>
            <p:cNvSpPr>
              <a:spLocks noChangeArrowheads="1"/>
            </p:cNvSpPr>
            <p:nvPr/>
          </p:nvSpPr>
          <p:spPr bwMode="auto">
            <a:xfrm>
              <a:off x="6355" y="5987"/>
              <a:ext cx="182" cy="182"/>
            </a:xfrm>
            <a:prstGeom prst="ellipse">
              <a:avLst/>
            </a:prstGeom>
            <a:solidFill>
              <a:srgbClr val="33CCCC"/>
            </a:solidFill>
            <a:ln w="9525">
              <a:noFill/>
              <a:round/>
              <a:headEnd/>
              <a:tailEnd/>
            </a:ln>
          </p:spPr>
          <p:txBody>
            <a:bodyPr/>
            <a:lstStyle/>
            <a:p>
              <a:endParaRPr lang="ru-RU"/>
            </a:p>
          </p:txBody>
        </p:sp>
        <p:sp>
          <p:nvSpPr>
            <p:cNvPr id="643921" name="Oval 849"/>
            <p:cNvSpPr>
              <a:spLocks noChangeArrowheads="1"/>
            </p:cNvSpPr>
            <p:nvPr/>
          </p:nvSpPr>
          <p:spPr bwMode="auto">
            <a:xfrm>
              <a:off x="6355" y="5987"/>
              <a:ext cx="182" cy="182"/>
            </a:xfrm>
            <a:prstGeom prst="ellipse">
              <a:avLst/>
            </a:prstGeom>
            <a:noFill/>
            <a:ln w="10795">
              <a:solidFill>
                <a:srgbClr val="000000"/>
              </a:solidFill>
              <a:round/>
              <a:headEnd/>
              <a:tailEnd/>
            </a:ln>
          </p:spPr>
          <p:txBody>
            <a:bodyPr/>
            <a:lstStyle/>
            <a:p>
              <a:endParaRPr lang="ru-RU"/>
            </a:p>
          </p:txBody>
        </p:sp>
        <p:sp>
          <p:nvSpPr>
            <p:cNvPr id="643922" name="Line 850"/>
            <p:cNvSpPr>
              <a:spLocks noChangeShapeType="1"/>
            </p:cNvSpPr>
            <p:nvPr/>
          </p:nvSpPr>
          <p:spPr bwMode="auto">
            <a:xfrm>
              <a:off x="6289" y="5773"/>
              <a:ext cx="116" cy="214"/>
            </a:xfrm>
            <a:prstGeom prst="line">
              <a:avLst/>
            </a:prstGeom>
            <a:noFill/>
            <a:ln w="10795">
              <a:solidFill>
                <a:srgbClr val="000000"/>
              </a:solidFill>
              <a:round/>
              <a:headEnd/>
              <a:tailEnd/>
            </a:ln>
          </p:spPr>
          <p:txBody>
            <a:bodyPr/>
            <a:lstStyle/>
            <a:p>
              <a:endParaRPr lang="ru-RU"/>
            </a:p>
          </p:txBody>
        </p:sp>
        <p:sp>
          <p:nvSpPr>
            <p:cNvPr id="643923" name="Freeform 851"/>
            <p:cNvSpPr>
              <a:spLocks/>
            </p:cNvSpPr>
            <p:nvPr/>
          </p:nvSpPr>
          <p:spPr bwMode="auto">
            <a:xfrm>
              <a:off x="6272" y="5742"/>
              <a:ext cx="116" cy="261"/>
            </a:xfrm>
            <a:custGeom>
              <a:avLst/>
              <a:gdLst/>
              <a:ahLst/>
              <a:cxnLst>
                <a:cxn ang="0">
                  <a:pos x="7" y="14"/>
                </a:cxn>
                <a:cxn ang="0">
                  <a:pos x="0" y="0"/>
                </a:cxn>
                <a:cxn ang="0">
                  <a:pos x="1" y="0"/>
                </a:cxn>
              </a:cxnLst>
              <a:rect l="0" t="0" r="r" b="b"/>
              <a:pathLst>
                <a:path w="7" h="14">
                  <a:moveTo>
                    <a:pt x="7" y="14"/>
                  </a:moveTo>
                  <a:lnTo>
                    <a:pt x="0" y="0"/>
                  </a:lnTo>
                  <a:lnTo>
                    <a:pt x="1" y="0"/>
                  </a:lnTo>
                </a:path>
              </a:pathLst>
            </a:custGeom>
            <a:solidFill>
              <a:srgbClr val="33CCCC"/>
            </a:solidFill>
            <a:ln w="10795">
              <a:solidFill>
                <a:srgbClr val="000000"/>
              </a:solidFill>
              <a:prstDash val="solid"/>
              <a:round/>
              <a:headEnd/>
              <a:tailEnd/>
            </a:ln>
          </p:spPr>
          <p:txBody>
            <a:bodyPr/>
            <a:lstStyle/>
            <a:p>
              <a:endParaRPr lang="ru-RU"/>
            </a:p>
          </p:txBody>
        </p:sp>
        <p:sp>
          <p:nvSpPr>
            <p:cNvPr id="643924" name="Freeform 852"/>
            <p:cNvSpPr>
              <a:spLocks/>
            </p:cNvSpPr>
            <p:nvPr/>
          </p:nvSpPr>
          <p:spPr bwMode="auto">
            <a:xfrm>
              <a:off x="6554" y="6086"/>
              <a:ext cx="264" cy="66"/>
            </a:xfrm>
            <a:custGeom>
              <a:avLst/>
              <a:gdLst/>
              <a:ahLst/>
              <a:cxnLst>
                <a:cxn ang="0">
                  <a:pos x="0" y="33"/>
                </a:cxn>
                <a:cxn ang="0">
                  <a:pos x="0" y="0"/>
                </a:cxn>
                <a:cxn ang="0">
                  <a:pos x="264" y="50"/>
                </a:cxn>
                <a:cxn ang="0">
                  <a:pos x="264" y="66"/>
                </a:cxn>
                <a:cxn ang="0">
                  <a:pos x="0" y="33"/>
                </a:cxn>
              </a:cxnLst>
              <a:rect l="0" t="0" r="r" b="b"/>
              <a:pathLst>
                <a:path w="264" h="66">
                  <a:moveTo>
                    <a:pt x="0" y="33"/>
                  </a:moveTo>
                  <a:lnTo>
                    <a:pt x="0" y="0"/>
                  </a:lnTo>
                  <a:lnTo>
                    <a:pt x="264" y="50"/>
                  </a:lnTo>
                  <a:lnTo>
                    <a:pt x="264" y="66"/>
                  </a:lnTo>
                  <a:lnTo>
                    <a:pt x="0" y="33"/>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925" name="Freeform 853"/>
            <p:cNvSpPr>
              <a:spLocks/>
            </p:cNvSpPr>
            <p:nvPr/>
          </p:nvSpPr>
          <p:spPr bwMode="auto">
            <a:xfrm>
              <a:off x="6537" y="6086"/>
              <a:ext cx="17" cy="33"/>
            </a:xfrm>
            <a:custGeom>
              <a:avLst/>
              <a:gdLst/>
              <a:ahLst/>
              <a:cxnLst>
                <a:cxn ang="0">
                  <a:pos x="1" y="0"/>
                </a:cxn>
                <a:cxn ang="0">
                  <a:pos x="0" y="1"/>
                </a:cxn>
                <a:cxn ang="0">
                  <a:pos x="1" y="2"/>
                </a:cxn>
              </a:cxnLst>
              <a:rect l="0" t="0" r="r" b="b"/>
              <a:pathLst>
                <a:path w="1" h="2">
                  <a:moveTo>
                    <a:pt x="1" y="0"/>
                  </a:moveTo>
                  <a:lnTo>
                    <a:pt x="0" y="1"/>
                  </a:lnTo>
                  <a:lnTo>
                    <a:pt x="1" y="2"/>
                  </a:lnTo>
                </a:path>
              </a:pathLst>
            </a:custGeom>
            <a:noFill/>
            <a:ln w="10795">
              <a:solidFill>
                <a:srgbClr val="000000"/>
              </a:solidFill>
              <a:prstDash val="solid"/>
              <a:round/>
              <a:headEnd/>
              <a:tailEnd/>
            </a:ln>
          </p:spPr>
          <p:txBody>
            <a:bodyPr/>
            <a:lstStyle/>
            <a:p>
              <a:endParaRPr lang="ru-RU"/>
            </a:p>
          </p:txBody>
        </p:sp>
        <p:sp>
          <p:nvSpPr>
            <p:cNvPr id="643926" name="Line 854"/>
            <p:cNvSpPr>
              <a:spLocks noChangeShapeType="1"/>
            </p:cNvSpPr>
            <p:nvPr/>
          </p:nvSpPr>
          <p:spPr bwMode="auto">
            <a:xfrm flipH="1" flipV="1">
              <a:off x="6554" y="6119"/>
              <a:ext cx="264" cy="33"/>
            </a:xfrm>
            <a:prstGeom prst="line">
              <a:avLst/>
            </a:prstGeom>
            <a:noFill/>
            <a:ln w="10795">
              <a:solidFill>
                <a:srgbClr val="000000"/>
              </a:solidFill>
              <a:round/>
              <a:headEnd/>
              <a:tailEnd/>
            </a:ln>
          </p:spPr>
          <p:txBody>
            <a:bodyPr/>
            <a:lstStyle/>
            <a:p>
              <a:endParaRPr lang="ru-RU"/>
            </a:p>
          </p:txBody>
        </p:sp>
        <p:sp>
          <p:nvSpPr>
            <p:cNvPr id="643927" name="Freeform 855"/>
            <p:cNvSpPr>
              <a:spLocks/>
            </p:cNvSpPr>
            <p:nvPr/>
          </p:nvSpPr>
          <p:spPr bwMode="auto">
            <a:xfrm>
              <a:off x="6537" y="6086"/>
              <a:ext cx="17" cy="33"/>
            </a:xfrm>
            <a:custGeom>
              <a:avLst/>
              <a:gdLst/>
              <a:ahLst/>
              <a:cxnLst>
                <a:cxn ang="0">
                  <a:pos x="1" y="0"/>
                </a:cxn>
                <a:cxn ang="0">
                  <a:pos x="0" y="1"/>
                </a:cxn>
                <a:cxn ang="0">
                  <a:pos x="1" y="2"/>
                </a:cxn>
              </a:cxnLst>
              <a:rect l="0" t="0" r="r" b="b"/>
              <a:pathLst>
                <a:path w="1" h="2">
                  <a:moveTo>
                    <a:pt x="1" y="0"/>
                  </a:moveTo>
                  <a:lnTo>
                    <a:pt x="0" y="1"/>
                  </a:lnTo>
                  <a:lnTo>
                    <a:pt x="1" y="2"/>
                  </a:lnTo>
                </a:path>
              </a:pathLst>
            </a:custGeom>
            <a:noFill/>
            <a:ln w="10795">
              <a:solidFill>
                <a:srgbClr val="000000"/>
              </a:solidFill>
              <a:prstDash val="solid"/>
              <a:round/>
              <a:headEnd/>
              <a:tailEnd/>
            </a:ln>
          </p:spPr>
          <p:txBody>
            <a:bodyPr/>
            <a:lstStyle/>
            <a:p>
              <a:endParaRPr lang="ru-RU"/>
            </a:p>
          </p:txBody>
        </p:sp>
        <p:sp>
          <p:nvSpPr>
            <p:cNvPr id="643928" name="Freeform 856"/>
            <p:cNvSpPr>
              <a:spLocks/>
            </p:cNvSpPr>
            <p:nvPr/>
          </p:nvSpPr>
          <p:spPr bwMode="auto">
            <a:xfrm>
              <a:off x="6554" y="6086"/>
              <a:ext cx="264" cy="66"/>
            </a:xfrm>
            <a:custGeom>
              <a:avLst/>
              <a:gdLst/>
              <a:ahLst/>
              <a:cxnLst>
                <a:cxn ang="0">
                  <a:pos x="0" y="0"/>
                </a:cxn>
                <a:cxn ang="0">
                  <a:pos x="16" y="3"/>
                </a:cxn>
                <a:cxn ang="0">
                  <a:pos x="16" y="4"/>
                </a:cxn>
              </a:cxnLst>
              <a:rect l="0" t="0" r="r" b="b"/>
              <a:pathLst>
                <a:path w="16" h="4">
                  <a:moveTo>
                    <a:pt x="0" y="0"/>
                  </a:moveTo>
                  <a:lnTo>
                    <a:pt x="16" y="3"/>
                  </a:lnTo>
                  <a:lnTo>
                    <a:pt x="16" y="4"/>
                  </a:lnTo>
                </a:path>
              </a:pathLst>
            </a:custGeom>
            <a:solidFill>
              <a:srgbClr val="33CCCC"/>
            </a:solidFill>
            <a:ln w="10795">
              <a:solidFill>
                <a:srgbClr val="000000"/>
              </a:solidFill>
              <a:prstDash val="solid"/>
              <a:round/>
              <a:headEnd/>
              <a:tailEnd/>
            </a:ln>
          </p:spPr>
          <p:txBody>
            <a:bodyPr/>
            <a:lstStyle/>
            <a:p>
              <a:endParaRPr lang="ru-RU"/>
            </a:p>
          </p:txBody>
        </p:sp>
        <p:sp>
          <p:nvSpPr>
            <p:cNvPr id="643929" name="Oval 857"/>
            <p:cNvSpPr>
              <a:spLocks noChangeArrowheads="1"/>
            </p:cNvSpPr>
            <p:nvPr/>
          </p:nvSpPr>
          <p:spPr bwMode="auto">
            <a:xfrm>
              <a:off x="6124" y="5574"/>
              <a:ext cx="182" cy="182"/>
            </a:xfrm>
            <a:prstGeom prst="ellipse">
              <a:avLst/>
            </a:prstGeom>
            <a:solidFill>
              <a:srgbClr val="33CCCC"/>
            </a:solidFill>
            <a:ln w="9525">
              <a:noFill/>
              <a:round/>
              <a:headEnd/>
              <a:tailEnd/>
            </a:ln>
          </p:spPr>
          <p:txBody>
            <a:bodyPr/>
            <a:lstStyle/>
            <a:p>
              <a:endParaRPr lang="ru-RU"/>
            </a:p>
          </p:txBody>
        </p:sp>
        <p:sp>
          <p:nvSpPr>
            <p:cNvPr id="643930" name="Oval 858"/>
            <p:cNvSpPr>
              <a:spLocks noChangeArrowheads="1"/>
            </p:cNvSpPr>
            <p:nvPr/>
          </p:nvSpPr>
          <p:spPr bwMode="auto">
            <a:xfrm>
              <a:off x="6124" y="5574"/>
              <a:ext cx="182" cy="182"/>
            </a:xfrm>
            <a:prstGeom prst="ellipse">
              <a:avLst/>
            </a:prstGeom>
            <a:noFill/>
            <a:ln w="10795">
              <a:solidFill>
                <a:srgbClr val="000000"/>
              </a:solidFill>
              <a:round/>
              <a:headEnd/>
              <a:tailEnd/>
            </a:ln>
          </p:spPr>
          <p:txBody>
            <a:bodyPr/>
            <a:lstStyle/>
            <a:p>
              <a:endParaRPr lang="ru-RU"/>
            </a:p>
          </p:txBody>
        </p:sp>
        <p:sp>
          <p:nvSpPr>
            <p:cNvPr id="643931" name="Line 859"/>
            <p:cNvSpPr>
              <a:spLocks noChangeShapeType="1"/>
            </p:cNvSpPr>
            <p:nvPr/>
          </p:nvSpPr>
          <p:spPr bwMode="auto">
            <a:xfrm flipH="1">
              <a:off x="6289" y="5426"/>
              <a:ext cx="99" cy="181"/>
            </a:xfrm>
            <a:prstGeom prst="line">
              <a:avLst/>
            </a:prstGeom>
            <a:noFill/>
            <a:ln w="10795">
              <a:solidFill>
                <a:srgbClr val="000000"/>
              </a:solidFill>
              <a:round/>
              <a:headEnd/>
              <a:tailEnd/>
            </a:ln>
          </p:spPr>
          <p:txBody>
            <a:bodyPr/>
            <a:lstStyle/>
            <a:p>
              <a:endParaRPr lang="ru-RU"/>
            </a:p>
          </p:txBody>
        </p:sp>
        <p:sp>
          <p:nvSpPr>
            <p:cNvPr id="643932" name="Freeform 860"/>
            <p:cNvSpPr>
              <a:spLocks/>
            </p:cNvSpPr>
            <p:nvPr/>
          </p:nvSpPr>
          <p:spPr bwMode="auto">
            <a:xfrm>
              <a:off x="6272" y="5426"/>
              <a:ext cx="116" cy="165"/>
            </a:xfrm>
            <a:custGeom>
              <a:avLst/>
              <a:gdLst/>
              <a:ahLst/>
              <a:cxnLst>
                <a:cxn ang="0">
                  <a:pos x="0" y="10"/>
                </a:cxn>
                <a:cxn ang="0">
                  <a:pos x="6" y="0"/>
                </a:cxn>
                <a:cxn ang="0">
                  <a:pos x="7" y="0"/>
                </a:cxn>
              </a:cxnLst>
              <a:rect l="0" t="0" r="r" b="b"/>
              <a:pathLst>
                <a:path w="7" h="10">
                  <a:moveTo>
                    <a:pt x="0" y="10"/>
                  </a:moveTo>
                  <a:lnTo>
                    <a:pt x="6" y="0"/>
                  </a:lnTo>
                  <a:lnTo>
                    <a:pt x="7" y="0"/>
                  </a:lnTo>
                </a:path>
              </a:pathLst>
            </a:custGeom>
            <a:solidFill>
              <a:srgbClr val="33CCCC"/>
            </a:solidFill>
            <a:ln w="10795">
              <a:solidFill>
                <a:srgbClr val="000000"/>
              </a:solidFill>
              <a:prstDash val="solid"/>
              <a:round/>
              <a:headEnd/>
              <a:tailEnd/>
            </a:ln>
          </p:spPr>
          <p:txBody>
            <a:bodyPr/>
            <a:lstStyle/>
            <a:p>
              <a:endParaRPr lang="ru-RU"/>
            </a:p>
          </p:txBody>
        </p:sp>
        <p:sp>
          <p:nvSpPr>
            <p:cNvPr id="643933" name="Oval 861"/>
            <p:cNvSpPr>
              <a:spLocks noChangeArrowheads="1"/>
            </p:cNvSpPr>
            <p:nvPr/>
          </p:nvSpPr>
          <p:spPr bwMode="auto">
            <a:xfrm>
              <a:off x="2816" y="6648"/>
              <a:ext cx="182" cy="181"/>
            </a:xfrm>
            <a:prstGeom prst="ellipse">
              <a:avLst/>
            </a:prstGeom>
            <a:solidFill>
              <a:srgbClr val="33CCCC"/>
            </a:solidFill>
            <a:ln w="9525">
              <a:noFill/>
              <a:round/>
              <a:headEnd/>
              <a:tailEnd/>
            </a:ln>
          </p:spPr>
          <p:txBody>
            <a:bodyPr/>
            <a:lstStyle/>
            <a:p>
              <a:endParaRPr lang="ru-RU"/>
            </a:p>
          </p:txBody>
        </p:sp>
        <p:sp>
          <p:nvSpPr>
            <p:cNvPr id="643934" name="Oval 862"/>
            <p:cNvSpPr>
              <a:spLocks noChangeArrowheads="1"/>
            </p:cNvSpPr>
            <p:nvPr/>
          </p:nvSpPr>
          <p:spPr bwMode="auto">
            <a:xfrm>
              <a:off x="2816" y="6648"/>
              <a:ext cx="182" cy="181"/>
            </a:xfrm>
            <a:prstGeom prst="ellipse">
              <a:avLst/>
            </a:prstGeom>
            <a:noFill/>
            <a:ln w="10795">
              <a:solidFill>
                <a:srgbClr val="000000"/>
              </a:solidFill>
              <a:round/>
              <a:headEnd/>
              <a:tailEnd/>
            </a:ln>
          </p:spPr>
          <p:txBody>
            <a:bodyPr/>
            <a:lstStyle/>
            <a:p>
              <a:endParaRPr lang="ru-RU"/>
            </a:p>
          </p:txBody>
        </p:sp>
        <p:sp>
          <p:nvSpPr>
            <p:cNvPr id="643935" name="Line 863"/>
            <p:cNvSpPr>
              <a:spLocks noChangeShapeType="1"/>
            </p:cNvSpPr>
            <p:nvPr/>
          </p:nvSpPr>
          <p:spPr bwMode="auto">
            <a:xfrm flipV="1">
              <a:off x="2750" y="6763"/>
              <a:ext cx="116" cy="50"/>
            </a:xfrm>
            <a:prstGeom prst="line">
              <a:avLst/>
            </a:prstGeom>
            <a:noFill/>
            <a:ln w="10795">
              <a:solidFill>
                <a:srgbClr val="000000"/>
              </a:solidFill>
              <a:round/>
              <a:headEnd/>
              <a:tailEnd/>
            </a:ln>
          </p:spPr>
          <p:txBody>
            <a:bodyPr/>
            <a:lstStyle/>
            <a:p>
              <a:endParaRPr lang="ru-RU"/>
            </a:p>
          </p:txBody>
        </p:sp>
        <p:sp>
          <p:nvSpPr>
            <p:cNvPr id="643936" name="Freeform 864"/>
            <p:cNvSpPr>
              <a:spLocks/>
            </p:cNvSpPr>
            <p:nvPr/>
          </p:nvSpPr>
          <p:spPr bwMode="auto">
            <a:xfrm>
              <a:off x="2750" y="6780"/>
              <a:ext cx="132" cy="49"/>
            </a:xfrm>
            <a:custGeom>
              <a:avLst/>
              <a:gdLst/>
              <a:ahLst/>
              <a:cxnLst>
                <a:cxn ang="0">
                  <a:pos x="8" y="0"/>
                </a:cxn>
                <a:cxn ang="0">
                  <a:pos x="1" y="3"/>
                </a:cxn>
                <a:cxn ang="0">
                  <a:pos x="0" y="2"/>
                </a:cxn>
              </a:cxnLst>
              <a:rect l="0" t="0" r="r" b="b"/>
              <a:pathLst>
                <a:path w="8" h="3">
                  <a:moveTo>
                    <a:pt x="8" y="0"/>
                  </a:moveTo>
                  <a:lnTo>
                    <a:pt x="1" y="3"/>
                  </a:lnTo>
                  <a:lnTo>
                    <a:pt x="0" y="2"/>
                  </a:lnTo>
                </a:path>
              </a:pathLst>
            </a:custGeom>
            <a:noFill/>
            <a:ln w="10795">
              <a:solidFill>
                <a:srgbClr val="000000"/>
              </a:solidFill>
              <a:prstDash val="solid"/>
              <a:round/>
              <a:headEnd/>
              <a:tailEnd/>
            </a:ln>
          </p:spPr>
          <p:txBody>
            <a:bodyPr/>
            <a:lstStyle/>
            <a:p>
              <a:endParaRPr lang="ru-RU"/>
            </a:p>
          </p:txBody>
        </p:sp>
        <p:sp>
          <p:nvSpPr>
            <p:cNvPr id="643937" name="Oval 865"/>
            <p:cNvSpPr>
              <a:spLocks noChangeArrowheads="1"/>
            </p:cNvSpPr>
            <p:nvPr/>
          </p:nvSpPr>
          <p:spPr bwMode="auto">
            <a:xfrm>
              <a:off x="5743" y="7886"/>
              <a:ext cx="182" cy="182"/>
            </a:xfrm>
            <a:prstGeom prst="ellipse">
              <a:avLst/>
            </a:prstGeom>
            <a:solidFill>
              <a:srgbClr val="0000FF"/>
            </a:solidFill>
            <a:ln w="9525">
              <a:noFill/>
              <a:round/>
              <a:headEnd/>
              <a:tailEnd/>
            </a:ln>
          </p:spPr>
          <p:txBody>
            <a:bodyPr/>
            <a:lstStyle/>
            <a:p>
              <a:endParaRPr lang="ru-RU"/>
            </a:p>
          </p:txBody>
        </p:sp>
        <p:sp>
          <p:nvSpPr>
            <p:cNvPr id="643938" name="Oval 866"/>
            <p:cNvSpPr>
              <a:spLocks noChangeArrowheads="1"/>
            </p:cNvSpPr>
            <p:nvPr/>
          </p:nvSpPr>
          <p:spPr bwMode="auto">
            <a:xfrm>
              <a:off x="5743" y="7886"/>
              <a:ext cx="182" cy="182"/>
            </a:xfrm>
            <a:prstGeom prst="ellipse">
              <a:avLst/>
            </a:prstGeom>
            <a:noFill/>
            <a:ln w="10795">
              <a:solidFill>
                <a:srgbClr val="000000"/>
              </a:solidFill>
              <a:round/>
              <a:headEnd/>
              <a:tailEnd/>
            </a:ln>
          </p:spPr>
          <p:txBody>
            <a:bodyPr/>
            <a:lstStyle/>
            <a:p>
              <a:endParaRPr lang="ru-RU"/>
            </a:p>
          </p:txBody>
        </p:sp>
        <p:sp>
          <p:nvSpPr>
            <p:cNvPr id="643939" name="Oval 867"/>
            <p:cNvSpPr>
              <a:spLocks noChangeArrowheads="1"/>
            </p:cNvSpPr>
            <p:nvPr/>
          </p:nvSpPr>
          <p:spPr bwMode="auto">
            <a:xfrm>
              <a:off x="4751" y="7952"/>
              <a:ext cx="182" cy="182"/>
            </a:xfrm>
            <a:prstGeom prst="ellipse">
              <a:avLst/>
            </a:prstGeom>
            <a:solidFill>
              <a:srgbClr val="33CCCC"/>
            </a:solidFill>
            <a:ln w="9525">
              <a:noFill/>
              <a:round/>
              <a:headEnd/>
              <a:tailEnd/>
            </a:ln>
          </p:spPr>
          <p:txBody>
            <a:bodyPr/>
            <a:lstStyle/>
            <a:p>
              <a:endParaRPr lang="ru-RU"/>
            </a:p>
          </p:txBody>
        </p:sp>
        <p:sp>
          <p:nvSpPr>
            <p:cNvPr id="643940" name="Oval 868"/>
            <p:cNvSpPr>
              <a:spLocks noChangeArrowheads="1"/>
            </p:cNvSpPr>
            <p:nvPr/>
          </p:nvSpPr>
          <p:spPr bwMode="auto">
            <a:xfrm>
              <a:off x="4751" y="7952"/>
              <a:ext cx="182" cy="182"/>
            </a:xfrm>
            <a:prstGeom prst="ellipse">
              <a:avLst/>
            </a:prstGeom>
            <a:noFill/>
            <a:ln w="10795">
              <a:solidFill>
                <a:srgbClr val="000000"/>
              </a:solidFill>
              <a:round/>
              <a:headEnd/>
              <a:tailEnd/>
            </a:ln>
          </p:spPr>
          <p:txBody>
            <a:bodyPr/>
            <a:lstStyle/>
            <a:p>
              <a:endParaRPr lang="ru-RU"/>
            </a:p>
          </p:txBody>
        </p:sp>
        <p:sp>
          <p:nvSpPr>
            <p:cNvPr id="643941" name="Freeform 869"/>
            <p:cNvSpPr>
              <a:spLocks/>
            </p:cNvSpPr>
            <p:nvPr/>
          </p:nvSpPr>
          <p:spPr bwMode="auto">
            <a:xfrm>
              <a:off x="4470" y="8051"/>
              <a:ext cx="264" cy="50"/>
            </a:xfrm>
            <a:custGeom>
              <a:avLst/>
              <a:gdLst/>
              <a:ahLst/>
              <a:cxnLst>
                <a:cxn ang="0">
                  <a:pos x="264" y="0"/>
                </a:cxn>
                <a:cxn ang="0">
                  <a:pos x="264" y="17"/>
                </a:cxn>
                <a:cxn ang="0">
                  <a:pos x="16" y="50"/>
                </a:cxn>
                <a:cxn ang="0">
                  <a:pos x="0" y="17"/>
                </a:cxn>
                <a:cxn ang="0">
                  <a:pos x="264" y="0"/>
                </a:cxn>
              </a:cxnLst>
              <a:rect l="0" t="0" r="r" b="b"/>
              <a:pathLst>
                <a:path w="264" h="50">
                  <a:moveTo>
                    <a:pt x="264" y="0"/>
                  </a:moveTo>
                  <a:lnTo>
                    <a:pt x="264" y="17"/>
                  </a:lnTo>
                  <a:lnTo>
                    <a:pt x="16" y="50"/>
                  </a:lnTo>
                  <a:lnTo>
                    <a:pt x="0" y="17"/>
                  </a:lnTo>
                  <a:lnTo>
                    <a:pt x="264"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942" name="Line 870"/>
            <p:cNvSpPr>
              <a:spLocks noChangeShapeType="1"/>
            </p:cNvSpPr>
            <p:nvPr/>
          </p:nvSpPr>
          <p:spPr bwMode="auto">
            <a:xfrm flipV="1">
              <a:off x="4470" y="8051"/>
              <a:ext cx="264" cy="17"/>
            </a:xfrm>
            <a:prstGeom prst="line">
              <a:avLst/>
            </a:prstGeom>
            <a:noFill/>
            <a:ln w="10795">
              <a:solidFill>
                <a:srgbClr val="000000"/>
              </a:solidFill>
              <a:round/>
              <a:headEnd/>
              <a:tailEnd/>
            </a:ln>
          </p:spPr>
          <p:txBody>
            <a:bodyPr/>
            <a:lstStyle/>
            <a:p>
              <a:endParaRPr lang="ru-RU"/>
            </a:p>
          </p:txBody>
        </p:sp>
        <p:sp>
          <p:nvSpPr>
            <p:cNvPr id="643943" name="Line 871"/>
            <p:cNvSpPr>
              <a:spLocks noChangeShapeType="1"/>
            </p:cNvSpPr>
            <p:nvPr/>
          </p:nvSpPr>
          <p:spPr bwMode="auto">
            <a:xfrm flipV="1">
              <a:off x="4718" y="8068"/>
              <a:ext cx="1" cy="16"/>
            </a:xfrm>
            <a:prstGeom prst="line">
              <a:avLst/>
            </a:prstGeom>
            <a:noFill/>
            <a:ln w="10795">
              <a:solidFill>
                <a:srgbClr val="000000"/>
              </a:solidFill>
              <a:round/>
              <a:headEnd/>
              <a:tailEnd/>
            </a:ln>
          </p:spPr>
          <p:txBody>
            <a:bodyPr/>
            <a:lstStyle/>
            <a:p>
              <a:endParaRPr lang="ru-RU"/>
            </a:p>
          </p:txBody>
        </p:sp>
        <p:sp>
          <p:nvSpPr>
            <p:cNvPr id="643944" name="Freeform 872"/>
            <p:cNvSpPr>
              <a:spLocks/>
            </p:cNvSpPr>
            <p:nvPr/>
          </p:nvSpPr>
          <p:spPr bwMode="auto">
            <a:xfrm>
              <a:off x="4470" y="8068"/>
              <a:ext cx="264" cy="33"/>
            </a:xfrm>
            <a:custGeom>
              <a:avLst/>
              <a:gdLst/>
              <a:ahLst/>
              <a:cxnLst>
                <a:cxn ang="0">
                  <a:pos x="16" y="0"/>
                </a:cxn>
                <a:cxn ang="0">
                  <a:pos x="1" y="2"/>
                </a:cxn>
                <a:cxn ang="0">
                  <a:pos x="0" y="0"/>
                </a:cxn>
              </a:cxnLst>
              <a:rect l="0" t="0" r="r" b="b"/>
              <a:pathLst>
                <a:path w="16" h="2">
                  <a:moveTo>
                    <a:pt x="16" y="0"/>
                  </a:moveTo>
                  <a:lnTo>
                    <a:pt x="1" y="2"/>
                  </a:lnTo>
                  <a:lnTo>
                    <a:pt x="0" y="0"/>
                  </a:lnTo>
                </a:path>
              </a:pathLst>
            </a:custGeom>
            <a:solidFill>
              <a:srgbClr val="33CCCC"/>
            </a:solidFill>
            <a:ln w="10795">
              <a:solidFill>
                <a:srgbClr val="000000"/>
              </a:solidFill>
              <a:prstDash val="solid"/>
              <a:round/>
              <a:headEnd/>
              <a:tailEnd/>
            </a:ln>
          </p:spPr>
          <p:txBody>
            <a:bodyPr/>
            <a:lstStyle/>
            <a:p>
              <a:endParaRPr lang="ru-RU"/>
            </a:p>
          </p:txBody>
        </p:sp>
        <p:sp>
          <p:nvSpPr>
            <p:cNvPr id="643945" name="Line 873"/>
            <p:cNvSpPr>
              <a:spLocks noChangeShapeType="1"/>
            </p:cNvSpPr>
            <p:nvPr/>
          </p:nvSpPr>
          <p:spPr bwMode="auto">
            <a:xfrm flipH="1" flipV="1">
              <a:off x="4867" y="8101"/>
              <a:ext cx="99" cy="115"/>
            </a:xfrm>
            <a:prstGeom prst="line">
              <a:avLst/>
            </a:prstGeom>
            <a:noFill/>
            <a:ln w="10795">
              <a:solidFill>
                <a:srgbClr val="000000"/>
              </a:solidFill>
              <a:round/>
              <a:headEnd/>
              <a:tailEnd/>
            </a:ln>
          </p:spPr>
          <p:txBody>
            <a:bodyPr/>
            <a:lstStyle/>
            <a:p>
              <a:endParaRPr lang="ru-RU"/>
            </a:p>
          </p:txBody>
        </p:sp>
        <p:sp>
          <p:nvSpPr>
            <p:cNvPr id="643946" name="Freeform 874"/>
            <p:cNvSpPr>
              <a:spLocks/>
            </p:cNvSpPr>
            <p:nvPr/>
          </p:nvSpPr>
          <p:spPr bwMode="auto">
            <a:xfrm>
              <a:off x="4883" y="8084"/>
              <a:ext cx="99" cy="132"/>
            </a:xfrm>
            <a:custGeom>
              <a:avLst/>
              <a:gdLst/>
              <a:ahLst/>
              <a:cxnLst>
                <a:cxn ang="0">
                  <a:pos x="0" y="0"/>
                </a:cxn>
                <a:cxn ang="0">
                  <a:pos x="6" y="7"/>
                </a:cxn>
                <a:cxn ang="0">
                  <a:pos x="5" y="8"/>
                </a:cxn>
              </a:cxnLst>
              <a:rect l="0" t="0" r="r" b="b"/>
              <a:pathLst>
                <a:path w="6" h="8">
                  <a:moveTo>
                    <a:pt x="0" y="0"/>
                  </a:moveTo>
                  <a:lnTo>
                    <a:pt x="6" y="7"/>
                  </a:lnTo>
                  <a:lnTo>
                    <a:pt x="5" y="8"/>
                  </a:lnTo>
                </a:path>
              </a:pathLst>
            </a:custGeom>
            <a:noFill/>
            <a:ln w="10795">
              <a:solidFill>
                <a:srgbClr val="000000"/>
              </a:solidFill>
              <a:prstDash val="solid"/>
              <a:round/>
              <a:headEnd/>
              <a:tailEnd/>
            </a:ln>
          </p:spPr>
          <p:txBody>
            <a:bodyPr/>
            <a:lstStyle/>
            <a:p>
              <a:endParaRPr lang="ru-RU"/>
            </a:p>
          </p:txBody>
        </p:sp>
        <p:sp>
          <p:nvSpPr>
            <p:cNvPr id="643947" name="Oval 875"/>
            <p:cNvSpPr>
              <a:spLocks noChangeArrowheads="1"/>
            </p:cNvSpPr>
            <p:nvPr/>
          </p:nvSpPr>
          <p:spPr bwMode="auto">
            <a:xfrm>
              <a:off x="1890" y="8926"/>
              <a:ext cx="82"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948" name="Oval 876"/>
            <p:cNvSpPr>
              <a:spLocks noChangeArrowheads="1"/>
            </p:cNvSpPr>
            <p:nvPr/>
          </p:nvSpPr>
          <p:spPr bwMode="auto">
            <a:xfrm>
              <a:off x="1890" y="8926"/>
              <a:ext cx="82" cy="83"/>
            </a:xfrm>
            <a:prstGeom prst="ellipse">
              <a:avLst/>
            </a:prstGeom>
            <a:solidFill>
              <a:srgbClr val="FF0000"/>
            </a:solidFill>
            <a:ln w="10795">
              <a:solidFill>
                <a:srgbClr val="000000"/>
              </a:solidFill>
              <a:round/>
              <a:headEnd/>
              <a:tailEnd/>
            </a:ln>
          </p:spPr>
          <p:txBody>
            <a:bodyPr/>
            <a:lstStyle/>
            <a:p>
              <a:endParaRPr lang="ru-RU"/>
            </a:p>
          </p:txBody>
        </p:sp>
        <p:sp>
          <p:nvSpPr>
            <p:cNvPr id="643949" name="Oval 877"/>
            <p:cNvSpPr>
              <a:spLocks noChangeArrowheads="1"/>
            </p:cNvSpPr>
            <p:nvPr/>
          </p:nvSpPr>
          <p:spPr bwMode="auto">
            <a:xfrm>
              <a:off x="4271" y="8002"/>
              <a:ext cx="182" cy="181"/>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950" name="Oval 878"/>
            <p:cNvSpPr>
              <a:spLocks noChangeArrowheads="1"/>
            </p:cNvSpPr>
            <p:nvPr/>
          </p:nvSpPr>
          <p:spPr bwMode="auto">
            <a:xfrm>
              <a:off x="4271" y="8002"/>
              <a:ext cx="182" cy="181"/>
            </a:xfrm>
            <a:prstGeom prst="ellipse">
              <a:avLst/>
            </a:prstGeom>
            <a:solidFill>
              <a:srgbClr val="33CCCC"/>
            </a:solidFill>
            <a:ln w="10795">
              <a:solidFill>
                <a:srgbClr val="000000"/>
              </a:solidFill>
              <a:round/>
              <a:headEnd/>
              <a:tailEnd/>
            </a:ln>
          </p:spPr>
          <p:txBody>
            <a:bodyPr/>
            <a:lstStyle/>
            <a:p>
              <a:endParaRPr lang="ru-RU"/>
            </a:p>
          </p:txBody>
        </p:sp>
        <p:sp>
          <p:nvSpPr>
            <p:cNvPr id="643951" name="Freeform 879"/>
            <p:cNvSpPr>
              <a:spLocks/>
            </p:cNvSpPr>
            <p:nvPr/>
          </p:nvSpPr>
          <p:spPr bwMode="auto">
            <a:xfrm>
              <a:off x="4271" y="8134"/>
              <a:ext cx="83" cy="132"/>
            </a:xfrm>
            <a:custGeom>
              <a:avLst/>
              <a:gdLst/>
              <a:ahLst/>
              <a:cxnLst>
                <a:cxn ang="0">
                  <a:pos x="66" y="0"/>
                </a:cxn>
                <a:cxn ang="0">
                  <a:pos x="83" y="16"/>
                </a:cxn>
                <a:cxn ang="0">
                  <a:pos x="33" y="132"/>
                </a:cxn>
                <a:cxn ang="0">
                  <a:pos x="0" y="115"/>
                </a:cxn>
                <a:cxn ang="0">
                  <a:pos x="66" y="0"/>
                </a:cxn>
              </a:cxnLst>
              <a:rect l="0" t="0" r="r" b="b"/>
              <a:pathLst>
                <a:path w="83" h="132">
                  <a:moveTo>
                    <a:pt x="66" y="0"/>
                  </a:moveTo>
                  <a:lnTo>
                    <a:pt x="83" y="16"/>
                  </a:lnTo>
                  <a:lnTo>
                    <a:pt x="33" y="132"/>
                  </a:lnTo>
                  <a:lnTo>
                    <a:pt x="0" y="115"/>
                  </a:lnTo>
                  <a:lnTo>
                    <a:pt x="66"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952" name="Freeform 880"/>
            <p:cNvSpPr>
              <a:spLocks/>
            </p:cNvSpPr>
            <p:nvPr/>
          </p:nvSpPr>
          <p:spPr bwMode="auto">
            <a:xfrm>
              <a:off x="4337" y="8134"/>
              <a:ext cx="17" cy="16"/>
            </a:xfrm>
            <a:custGeom>
              <a:avLst/>
              <a:gdLst/>
              <a:ahLst/>
              <a:cxnLst>
                <a:cxn ang="0">
                  <a:pos x="1" y="1"/>
                </a:cxn>
                <a:cxn ang="0">
                  <a:pos x="0" y="1"/>
                </a:cxn>
                <a:cxn ang="0">
                  <a:pos x="0" y="0"/>
                </a:cxn>
              </a:cxnLst>
              <a:rect l="0" t="0" r="r" b="b"/>
              <a:pathLst>
                <a:path w="1" h="1">
                  <a:moveTo>
                    <a:pt x="1" y="1"/>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3953" name="Line 881"/>
            <p:cNvSpPr>
              <a:spLocks noChangeShapeType="1"/>
            </p:cNvSpPr>
            <p:nvPr/>
          </p:nvSpPr>
          <p:spPr bwMode="auto">
            <a:xfrm flipV="1">
              <a:off x="4271" y="8134"/>
              <a:ext cx="66" cy="115"/>
            </a:xfrm>
            <a:prstGeom prst="line">
              <a:avLst/>
            </a:prstGeom>
            <a:noFill/>
            <a:ln w="10795">
              <a:solidFill>
                <a:srgbClr val="000000"/>
              </a:solidFill>
              <a:round/>
              <a:headEnd/>
              <a:tailEnd/>
            </a:ln>
          </p:spPr>
          <p:txBody>
            <a:bodyPr/>
            <a:lstStyle/>
            <a:p>
              <a:endParaRPr lang="ru-RU"/>
            </a:p>
          </p:txBody>
        </p:sp>
        <p:sp>
          <p:nvSpPr>
            <p:cNvPr id="643954" name="Freeform 882"/>
            <p:cNvSpPr>
              <a:spLocks/>
            </p:cNvSpPr>
            <p:nvPr/>
          </p:nvSpPr>
          <p:spPr bwMode="auto">
            <a:xfrm>
              <a:off x="4337" y="8134"/>
              <a:ext cx="17" cy="16"/>
            </a:xfrm>
            <a:custGeom>
              <a:avLst/>
              <a:gdLst/>
              <a:ahLst/>
              <a:cxnLst>
                <a:cxn ang="0">
                  <a:pos x="1" y="1"/>
                </a:cxn>
                <a:cxn ang="0">
                  <a:pos x="0" y="1"/>
                </a:cxn>
                <a:cxn ang="0">
                  <a:pos x="0" y="0"/>
                </a:cxn>
              </a:cxnLst>
              <a:rect l="0" t="0" r="r" b="b"/>
              <a:pathLst>
                <a:path w="1" h="1">
                  <a:moveTo>
                    <a:pt x="1" y="1"/>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3955" name="Freeform 883"/>
            <p:cNvSpPr>
              <a:spLocks/>
            </p:cNvSpPr>
            <p:nvPr/>
          </p:nvSpPr>
          <p:spPr bwMode="auto">
            <a:xfrm>
              <a:off x="4271" y="8150"/>
              <a:ext cx="83" cy="116"/>
            </a:xfrm>
            <a:custGeom>
              <a:avLst/>
              <a:gdLst/>
              <a:ahLst/>
              <a:cxnLst>
                <a:cxn ang="0">
                  <a:pos x="5" y="0"/>
                </a:cxn>
                <a:cxn ang="0">
                  <a:pos x="2" y="7"/>
                </a:cxn>
                <a:cxn ang="0">
                  <a:pos x="0" y="6"/>
                </a:cxn>
              </a:cxnLst>
              <a:rect l="0" t="0" r="r" b="b"/>
              <a:pathLst>
                <a:path w="5" h="7">
                  <a:moveTo>
                    <a:pt x="5" y="0"/>
                  </a:moveTo>
                  <a:lnTo>
                    <a:pt x="2" y="7"/>
                  </a:lnTo>
                  <a:lnTo>
                    <a:pt x="0" y="6"/>
                  </a:lnTo>
                </a:path>
              </a:pathLst>
            </a:custGeom>
            <a:noFill/>
            <a:ln w="10795">
              <a:solidFill>
                <a:srgbClr val="000000"/>
              </a:solidFill>
              <a:prstDash val="solid"/>
              <a:round/>
              <a:headEnd/>
              <a:tailEnd/>
            </a:ln>
          </p:spPr>
          <p:txBody>
            <a:bodyPr/>
            <a:lstStyle/>
            <a:p>
              <a:endParaRPr lang="ru-RU"/>
            </a:p>
          </p:txBody>
        </p:sp>
        <p:sp>
          <p:nvSpPr>
            <p:cNvPr id="643956" name="Oval 884"/>
            <p:cNvSpPr>
              <a:spLocks noChangeArrowheads="1"/>
            </p:cNvSpPr>
            <p:nvPr/>
          </p:nvSpPr>
          <p:spPr bwMode="auto">
            <a:xfrm>
              <a:off x="5363" y="11023"/>
              <a:ext cx="83"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957" name="Oval 885"/>
            <p:cNvSpPr>
              <a:spLocks noChangeArrowheads="1"/>
            </p:cNvSpPr>
            <p:nvPr/>
          </p:nvSpPr>
          <p:spPr bwMode="auto">
            <a:xfrm>
              <a:off x="5363" y="11023"/>
              <a:ext cx="83" cy="83"/>
            </a:xfrm>
            <a:prstGeom prst="ellipse">
              <a:avLst/>
            </a:prstGeom>
            <a:solidFill>
              <a:srgbClr val="FF0000"/>
            </a:solidFill>
            <a:ln w="10795">
              <a:solidFill>
                <a:srgbClr val="000000"/>
              </a:solidFill>
              <a:round/>
              <a:headEnd/>
              <a:tailEnd/>
            </a:ln>
          </p:spPr>
          <p:txBody>
            <a:bodyPr/>
            <a:lstStyle/>
            <a:p>
              <a:endParaRPr lang="ru-RU"/>
            </a:p>
          </p:txBody>
        </p:sp>
        <p:sp>
          <p:nvSpPr>
            <p:cNvPr id="643958" name="Freeform 886"/>
            <p:cNvSpPr>
              <a:spLocks/>
            </p:cNvSpPr>
            <p:nvPr/>
          </p:nvSpPr>
          <p:spPr bwMode="auto">
            <a:xfrm>
              <a:off x="5181" y="10974"/>
              <a:ext cx="198" cy="99"/>
            </a:xfrm>
            <a:custGeom>
              <a:avLst/>
              <a:gdLst/>
              <a:ahLst/>
              <a:cxnLst>
                <a:cxn ang="0">
                  <a:pos x="198" y="66"/>
                </a:cxn>
                <a:cxn ang="0">
                  <a:pos x="198" y="99"/>
                </a:cxn>
                <a:cxn ang="0">
                  <a:pos x="0" y="33"/>
                </a:cxn>
                <a:cxn ang="0">
                  <a:pos x="0" y="0"/>
                </a:cxn>
                <a:cxn ang="0">
                  <a:pos x="198" y="66"/>
                </a:cxn>
              </a:cxnLst>
              <a:rect l="0" t="0" r="r" b="b"/>
              <a:pathLst>
                <a:path w="198" h="99">
                  <a:moveTo>
                    <a:pt x="198" y="66"/>
                  </a:moveTo>
                  <a:lnTo>
                    <a:pt x="198" y="99"/>
                  </a:lnTo>
                  <a:lnTo>
                    <a:pt x="0" y="33"/>
                  </a:lnTo>
                  <a:lnTo>
                    <a:pt x="0" y="0"/>
                  </a:lnTo>
                  <a:lnTo>
                    <a:pt x="198" y="66"/>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959" name="Line 887"/>
            <p:cNvSpPr>
              <a:spLocks noChangeShapeType="1"/>
            </p:cNvSpPr>
            <p:nvPr/>
          </p:nvSpPr>
          <p:spPr bwMode="auto">
            <a:xfrm>
              <a:off x="5181" y="10974"/>
              <a:ext cx="198" cy="66"/>
            </a:xfrm>
            <a:prstGeom prst="line">
              <a:avLst/>
            </a:prstGeom>
            <a:noFill/>
            <a:ln w="10795">
              <a:solidFill>
                <a:srgbClr val="000000"/>
              </a:solidFill>
              <a:round/>
              <a:headEnd/>
              <a:tailEnd/>
            </a:ln>
          </p:spPr>
          <p:txBody>
            <a:bodyPr/>
            <a:lstStyle/>
            <a:p>
              <a:endParaRPr lang="ru-RU"/>
            </a:p>
          </p:txBody>
        </p:sp>
        <p:sp>
          <p:nvSpPr>
            <p:cNvPr id="643960" name="Line 888"/>
            <p:cNvSpPr>
              <a:spLocks noChangeShapeType="1"/>
            </p:cNvSpPr>
            <p:nvPr/>
          </p:nvSpPr>
          <p:spPr bwMode="auto">
            <a:xfrm flipV="1">
              <a:off x="5363" y="11040"/>
              <a:ext cx="16" cy="16"/>
            </a:xfrm>
            <a:prstGeom prst="line">
              <a:avLst/>
            </a:prstGeom>
            <a:noFill/>
            <a:ln w="10795">
              <a:solidFill>
                <a:srgbClr val="000000"/>
              </a:solidFill>
              <a:round/>
              <a:headEnd/>
              <a:tailEnd/>
            </a:ln>
          </p:spPr>
          <p:txBody>
            <a:bodyPr/>
            <a:lstStyle/>
            <a:p>
              <a:endParaRPr lang="ru-RU"/>
            </a:p>
          </p:txBody>
        </p:sp>
        <p:sp>
          <p:nvSpPr>
            <p:cNvPr id="643961" name="Freeform 889"/>
            <p:cNvSpPr>
              <a:spLocks/>
            </p:cNvSpPr>
            <p:nvPr/>
          </p:nvSpPr>
          <p:spPr bwMode="auto">
            <a:xfrm>
              <a:off x="5181" y="10974"/>
              <a:ext cx="198" cy="99"/>
            </a:xfrm>
            <a:custGeom>
              <a:avLst/>
              <a:gdLst/>
              <a:ahLst/>
              <a:cxnLst>
                <a:cxn ang="0">
                  <a:pos x="12" y="6"/>
                </a:cxn>
                <a:cxn ang="0">
                  <a:pos x="0" y="2"/>
                </a:cxn>
                <a:cxn ang="0">
                  <a:pos x="0" y="0"/>
                </a:cxn>
              </a:cxnLst>
              <a:rect l="0" t="0" r="r" b="b"/>
              <a:pathLst>
                <a:path w="12" h="6">
                  <a:moveTo>
                    <a:pt x="12" y="6"/>
                  </a:moveTo>
                  <a:lnTo>
                    <a:pt x="0" y="2"/>
                  </a:lnTo>
                  <a:lnTo>
                    <a:pt x="0" y="0"/>
                  </a:lnTo>
                </a:path>
              </a:pathLst>
            </a:custGeom>
            <a:solidFill>
              <a:srgbClr val="33CCCC"/>
            </a:solidFill>
            <a:ln w="10795">
              <a:solidFill>
                <a:srgbClr val="000000"/>
              </a:solidFill>
              <a:prstDash val="solid"/>
              <a:round/>
              <a:headEnd/>
              <a:tailEnd/>
            </a:ln>
          </p:spPr>
          <p:txBody>
            <a:bodyPr/>
            <a:lstStyle/>
            <a:p>
              <a:endParaRPr lang="ru-RU"/>
            </a:p>
          </p:txBody>
        </p:sp>
        <p:sp>
          <p:nvSpPr>
            <p:cNvPr id="643962" name="Oval 890"/>
            <p:cNvSpPr>
              <a:spLocks noChangeArrowheads="1"/>
            </p:cNvSpPr>
            <p:nvPr/>
          </p:nvSpPr>
          <p:spPr bwMode="auto">
            <a:xfrm>
              <a:off x="8853" y="6664"/>
              <a:ext cx="181" cy="182"/>
            </a:xfrm>
            <a:prstGeom prst="ellipse">
              <a:avLst/>
            </a:prstGeom>
            <a:solidFill>
              <a:srgbClr val="33CCCC"/>
            </a:solidFill>
            <a:ln w="9525">
              <a:noFill/>
              <a:round/>
              <a:headEnd/>
              <a:tailEnd/>
            </a:ln>
          </p:spPr>
          <p:txBody>
            <a:bodyPr/>
            <a:lstStyle/>
            <a:p>
              <a:endParaRPr lang="ru-RU"/>
            </a:p>
          </p:txBody>
        </p:sp>
        <p:sp>
          <p:nvSpPr>
            <p:cNvPr id="643963" name="Oval 891"/>
            <p:cNvSpPr>
              <a:spLocks noChangeArrowheads="1"/>
            </p:cNvSpPr>
            <p:nvPr/>
          </p:nvSpPr>
          <p:spPr bwMode="auto">
            <a:xfrm>
              <a:off x="8853" y="6664"/>
              <a:ext cx="181" cy="182"/>
            </a:xfrm>
            <a:prstGeom prst="ellipse">
              <a:avLst/>
            </a:prstGeom>
            <a:noFill/>
            <a:ln w="10795">
              <a:solidFill>
                <a:srgbClr val="000000"/>
              </a:solidFill>
              <a:round/>
              <a:headEnd/>
              <a:tailEnd/>
            </a:ln>
          </p:spPr>
          <p:txBody>
            <a:bodyPr/>
            <a:lstStyle/>
            <a:p>
              <a:endParaRPr lang="ru-RU"/>
            </a:p>
          </p:txBody>
        </p:sp>
        <p:sp>
          <p:nvSpPr>
            <p:cNvPr id="643964" name="Line 892"/>
            <p:cNvSpPr>
              <a:spLocks noChangeShapeType="1"/>
            </p:cNvSpPr>
            <p:nvPr/>
          </p:nvSpPr>
          <p:spPr bwMode="auto">
            <a:xfrm flipH="1" flipV="1">
              <a:off x="8952" y="6813"/>
              <a:ext cx="49" cy="115"/>
            </a:xfrm>
            <a:prstGeom prst="line">
              <a:avLst/>
            </a:prstGeom>
            <a:noFill/>
            <a:ln w="10795">
              <a:solidFill>
                <a:srgbClr val="000000"/>
              </a:solidFill>
              <a:round/>
              <a:headEnd/>
              <a:tailEnd/>
            </a:ln>
          </p:spPr>
          <p:txBody>
            <a:bodyPr/>
            <a:lstStyle/>
            <a:p>
              <a:endParaRPr lang="ru-RU"/>
            </a:p>
          </p:txBody>
        </p:sp>
        <p:sp>
          <p:nvSpPr>
            <p:cNvPr id="643965" name="Freeform 893"/>
            <p:cNvSpPr>
              <a:spLocks/>
            </p:cNvSpPr>
            <p:nvPr/>
          </p:nvSpPr>
          <p:spPr bwMode="auto">
            <a:xfrm>
              <a:off x="8968" y="6796"/>
              <a:ext cx="50" cy="132"/>
            </a:xfrm>
            <a:custGeom>
              <a:avLst/>
              <a:gdLst/>
              <a:ahLst/>
              <a:cxnLst>
                <a:cxn ang="0">
                  <a:pos x="0" y="0"/>
                </a:cxn>
                <a:cxn ang="0">
                  <a:pos x="3" y="7"/>
                </a:cxn>
                <a:cxn ang="0">
                  <a:pos x="2" y="8"/>
                </a:cxn>
              </a:cxnLst>
              <a:rect l="0" t="0" r="r" b="b"/>
              <a:pathLst>
                <a:path w="3" h="8">
                  <a:moveTo>
                    <a:pt x="0" y="0"/>
                  </a:moveTo>
                  <a:lnTo>
                    <a:pt x="3" y="7"/>
                  </a:lnTo>
                  <a:lnTo>
                    <a:pt x="2" y="8"/>
                  </a:lnTo>
                </a:path>
              </a:pathLst>
            </a:custGeom>
            <a:noFill/>
            <a:ln w="10795">
              <a:solidFill>
                <a:srgbClr val="000000"/>
              </a:solidFill>
              <a:prstDash val="solid"/>
              <a:round/>
              <a:headEnd/>
              <a:tailEnd/>
            </a:ln>
          </p:spPr>
          <p:txBody>
            <a:bodyPr/>
            <a:lstStyle/>
            <a:p>
              <a:endParaRPr lang="ru-RU"/>
            </a:p>
          </p:txBody>
        </p:sp>
        <p:sp>
          <p:nvSpPr>
            <p:cNvPr id="643966" name="Oval 894"/>
            <p:cNvSpPr>
              <a:spLocks noChangeArrowheads="1"/>
            </p:cNvSpPr>
            <p:nvPr/>
          </p:nvSpPr>
          <p:spPr bwMode="auto">
            <a:xfrm>
              <a:off x="4982" y="10858"/>
              <a:ext cx="182" cy="1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967" name="Oval 895"/>
            <p:cNvSpPr>
              <a:spLocks noChangeArrowheads="1"/>
            </p:cNvSpPr>
            <p:nvPr/>
          </p:nvSpPr>
          <p:spPr bwMode="auto">
            <a:xfrm>
              <a:off x="4982" y="10858"/>
              <a:ext cx="182" cy="182"/>
            </a:xfrm>
            <a:prstGeom prst="ellipse">
              <a:avLst/>
            </a:prstGeom>
            <a:noFill/>
            <a:ln w="10795">
              <a:solidFill>
                <a:srgbClr val="000000"/>
              </a:solidFill>
              <a:round/>
              <a:headEnd/>
              <a:tailEnd/>
            </a:ln>
          </p:spPr>
          <p:txBody>
            <a:bodyPr/>
            <a:lstStyle/>
            <a:p>
              <a:endParaRPr lang="ru-RU"/>
            </a:p>
          </p:txBody>
        </p:sp>
        <p:sp>
          <p:nvSpPr>
            <p:cNvPr id="643968" name="Line 896"/>
            <p:cNvSpPr>
              <a:spLocks noChangeShapeType="1"/>
            </p:cNvSpPr>
            <p:nvPr/>
          </p:nvSpPr>
          <p:spPr bwMode="auto">
            <a:xfrm>
              <a:off x="5082" y="10577"/>
              <a:ext cx="1" cy="281"/>
            </a:xfrm>
            <a:prstGeom prst="line">
              <a:avLst/>
            </a:prstGeom>
            <a:noFill/>
            <a:ln w="10795">
              <a:solidFill>
                <a:srgbClr val="000000"/>
              </a:solidFill>
              <a:round/>
              <a:headEnd/>
              <a:tailEnd/>
            </a:ln>
          </p:spPr>
          <p:txBody>
            <a:bodyPr/>
            <a:lstStyle/>
            <a:p>
              <a:endParaRPr lang="ru-RU"/>
            </a:p>
          </p:txBody>
        </p:sp>
        <p:sp>
          <p:nvSpPr>
            <p:cNvPr id="643969" name="Freeform 897"/>
            <p:cNvSpPr>
              <a:spLocks/>
            </p:cNvSpPr>
            <p:nvPr/>
          </p:nvSpPr>
          <p:spPr bwMode="auto">
            <a:xfrm>
              <a:off x="5065" y="10577"/>
              <a:ext cx="17" cy="281"/>
            </a:xfrm>
            <a:custGeom>
              <a:avLst/>
              <a:gdLst/>
              <a:ahLst/>
              <a:cxnLst>
                <a:cxn ang="0">
                  <a:pos x="0" y="17"/>
                </a:cxn>
                <a:cxn ang="0">
                  <a:pos x="0" y="0"/>
                </a:cxn>
                <a:cxn ang="0">
                  <a:pos x="1" y="0"/>
                </a:cxn>
              </a:cxnLst>
              <a:rect l="0" t="0" r="r" b="b"/>
              <a:pathLst>
                <a:path w="1" h="17">
                  <a:moveTo>
                    <a:pt x="0" y="17"/>
                  </a:moveTo>
                  <a:lnTo>
                    <a:pt x="0" y="0"/>
                  </a:lnTo>
                  <a:lnTo>
                    <a:pt x="1" y="0"/>
                  </a:lnTo>
                </a:path>
              </a:pathLst>
            </a:custGeom>
            <a:noFill/>
            <a:ln w="10795">
              <a:solidFill>
                <a:srgbClr val="000000"/>
              </a:solidFill>
              <a:prstDash val="solid"/>
              <a:round/>
              <a:headEnd/>
              <a:tailEnd/>
            </a:ln>
          </p:spPr>
          <p:txBody>
            <a:bodyPr/>
            <a:lstStyle/>
            <a:p>
              <a:endParaRPr lang="ru-RU"/>
            </a:p>
          </p:txBody>
        </p:sp>
        <p:sp>
          <p:nvSpPr>
            <p:cNvPr id="643970" name="Freeform 898"/>
            <p:cNvSpPr>
              <a:spLocks/>
            </p:cNvSpPr>
            <p:nvPr/>
          </p:nvSpPr>
          <p:spPr bwMode="auto">
            <a:xfrm>
              <a:off x="4933" y="11023"/>
              <a:ext cx="116" cy="132"/>
            </a:xfrm>
            <a:custGeom>
              <a:avLst/>
              <a:gdLst/>
              <a:ahLst/>
              <a:cxnLst>
                <a:cxn ang="0">
                  <a:pos x="83" y="0"/>
                </a:cxn>
                <a:cxn ang="0">
                  <a:pos x="116" y="0"/>
                </a:cxn>
                <a:cxn ang="0">
                  <a:pos x="16" y="132"/>
                </a:cxn>
                <a:cxn ang="0">
                  <a:pos x="0" y="116"/>
                </a:cxn>
                <a:cxn ang="0">
                  <a:pos x="83" y="0"/>
                </a:cxn>
              </a:cxnLst>
              <a:rect l="0" t="0" r="r" b="b"/>
              <a:pathLst>
                <a:path w="116" h="132">
                  <a:moveTo>
                    <a:pt x="83" y="0"/>
                  </a:moveTo>
                  <a:lnTo>
                    <a:pt x="116" y="0"/>
                  </a:lnTo>
                  <a:lnTo>
                    <a:pt x="16" y="132"/>
                  </a:lnTo>
                  <a:lnTo>
                    <a:pt x="0" y="116"/>
                  </a:lnTo>
                  <a:lnTo>
                    <a:pt x="83"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971" name="Freeform 899"/>
            <p:cNvSpPr>
              <a:spLocks/>
            </p:cNvSpPr>
            <p:nvPr/>
          </p:nvSpPr>
          <p:spPr bwMode="auto">
            <a:xfrm>
              <a:off x="5016" y="11007"/>
              <a:ext cx="33" cy="16"/>
            </a:xfrm>
            <a:custGeom>
              <a:avLst/>
              <a:gdLst/>
              <a:ahLst/>
              <a:cxnLst>
                <a:cxn ang="0">
                  <a:pos x="2" y="1"/>
                </a:cxn>
                <a:cxn ang="0">
                  <a:pos x="1" y="0"/>
                </a:cxn>
                <a:cxn ang="0">
                  <a:pos x="0" y="1"/>
                </a:cxn>
              </a:cxnLst>
              <a:rect l="0" t="0" r="r" b="b"/>
              <a:pathLst>
                <a:path w="2" h="1">
                  <a:moveTo>
                    <a:pt x="2" y="1"/>
                  </a:moveTo>
                  <a:lnTo>
                    <a:pt x="1" y="0"/>
                  </a:lnTo>
                  <a:lnTo>
                    <a:pt x="0" y="1"/>
                  </a:lnTo>
                </a:path>
              </a:pathLst>
            </a:custGeom>
            <a:noFill/>
            <a:ln w="10795">
              <a:solidFill>
                <a:srgbClr val="000000"/>
              </a:solidFill>
              <a:prstDash val="solid"/>
              <a:round/>
              <a:headEnd/>
              <a:tailEnd/>
            </a:ln>
          </p:spPr>
          <p:txBody>
            <a:bodyPr/>
            <a:lstStyle/>
            <a:p>
              <a:endParaRPr lang="ru-RU"/>
            </a:p>
          </p:txBody>
        </p:sp>
        <p:sp>
          <p:nvSpPr>
            <p:cNvPr id="643972" name="Line 900"/>
            <p:cNvSpPr>
              <a:spLocks noChangeShapeType="1"/>
            </p:cNvSpPr>
            <p:nvPr/>
          </p:nvSpPr>
          <p:spPr bwMode="auto">
            <a:xfrm flipV="1">
              <a:off x="4933" y="11023"/>
              <a:ext cx="83" cy="116"/>
            </a:xfrm>
            <a:prstGeom prst="line">
              <a:avLst/>
            </a:prstGeom>
            <a:noFill/>
            <a:ln w="10795">
              <a:solidFill>
                <a:srgbClr val="000000"/>
              </a:solidFill>
              <a:round/>
              <a:headEnd/>
              <a:tailEnd/>
            </a:ln>
          </p:spPr>
          <p:txBody>
            <a:bodyPr/>
            <a:lstStyle/>
            <a:p>
              <a:endParaRPr lang="ru-RU"/>
            </a:p>
          </p:txBody>
        </p:sp>
        <p:sp>
          <p:nvSpPr>
            <p:cNvPr id="643973" name="Freeform 901"/>
            <p:cNvSpPr>
              <a:spLocks/>
            </p:cNvSpPr>
            <p:nvPr/>
          </p:nvSpPr>
          <p:spPr bwMode="auto">
            <a:xfrm>
              <a:off x="5016" y="11007"/>
              <a:ext cx="33" cy="16"/>
            </a:xfrm>
            <a:custGeom>
              <a:avLst/>
              <a:gdLst/>
              <a:ahLst/>
              <a:cxnLst>
                <a:cxn ang="0">
                  <a:pos x="2" y="1"/>
                </a:cxn>
                <a:cxn ang="0">
                  <a:pos x="1" y="0"/>
                </a:cxn>
                <a:cxn ang="0">
                  <a:pos x="0" y="1"/>
                </a:cxn>
              </a:cxnLst>
              <a:rect l="0" t="0" r="r" b="b"/>
              <a:pathLst>
                <a:path w="2" h="1">
                  <a:moveTo>
                    <a:pt x="2" y="1"/>
                  </a:moveTo>
                  <a:lnTo>
                    <a:pt x="1" y="0"/>
                  </a:lnTo>
                  <a:lnTo>
                    <a:pt x="0" y="1"/>
                  </a:lnTo>
                </a:path>
              </a:pathLst>
            </a:custGeom>
            <a:noFill/>
            <a:ln w="10795">
              <a:solidFill>
                <a:srgbClr val="000000"/>
              </a:solidFill>
              <a:prstDash val="solid"/>
              <a:round/>
              <a:headEnd/>
              <a:tailEnd/>
            </a:ln>
          </p:spPr>
          <p:txBody>
            <a:bodyPr/>
            <a:lstStyle/>
            <a:p>
              <a:endParaRPr lang="ru-RU"/>
            </a:p>
          </p:txBody>
        </p:sp>
        <p:sp>
          <p:nvSpPr>
            <p:cNvPr id="643974" name="Freeform 902"/>
            <p:cNvSpPr>
              <a:spLocks/>
            </p:cNvSpPr>
            <p:nvPr/>
          </p:nvSpPr>
          <p:spPr bwMode="auto">
            <a:xfrm>
              <a:off x="4933" y="11023"/>
              <a:ext cx="116" cy="132"/>
            </a:xfrm>
            <a:custGeom>
              <a:avLst/>
              <a:gdLst/>
              <a:ahLst/>
              <a:cxnLst>
                <a:cxn ang="0">
                  <a:pos x="7" y="0"/>
                </a:cxn>
                <a:cxn ang="0">
                  <a:pos x="1" y="8"/>
                </a:cxn>
                <a:cxn ang="0">
                  <a:pos x="0" y="7"/>
                </a:cxn>
              </a:cxnLst>
              <a:rect l="0" t="0" r="r" b="b"/>
              <a:pathLst>
                <a:path w="7" h="8">
                  <a:moveTo>
                    <a:pt x="7" y="0"/>
                  </a:moveTo>
                  <a:lnTo>
                    <a:pt x="1" y="8"/>
                  </a:lnTo>
                  <a:lnTo>
                    <a:pt x="0" y="7"/>
                  </a:lnTo>
                </a:path>
              </a:pathLst>
            </a:custGeom>
            <a:noFill/>
            <a:ln w="10795">
              <a:solidFill>
                <a:srgbClr val="000000"/>
              </a:solidFill>
              <a:prstDash val="solid"/>
              <a:round/>
              <a:headEnd/>
              <a:tailEnd/>
            </a:ln>
          </p:spPr>
          <p:txBody>
            <a:bodyPr/>
            <a:lstStyle/>
            <a:p>
              <a:endParaRPr lang="ru-RU"/>
            </a:p>
          </p:txBody>
        </p:sp>
        <p:sp>
          <p:nvSpPr>
            <p:cNvPr id="643975" name="Oval 903"/>
            <p:cNvSpPr>
              <a:spLocks noChangeArrowheads="1"/>
            </p:cNvSpPr>
            <p:nvPr/>
          </p:nvSpPr>
          <p:spPr bwMode="auto">
            <a:xfrm>
              <a:off x="6818" y="6053"/>
              <a:ext cx="182" cy="1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976" name="Oval 904"/>
            <p:cNvSpPr>
              <a:spLocks noChangeArrowheads="1"/>
            </p:cNvSpPr>
            <p:nvPr/>
          </p:nvSpPr>
          <p:spPr bwMode="auto">
            <a:xfrm>
              <a:off x="6818" y="6053"/>
              <a:ext cx="182" cy="182"/>
            </a:xfrm>
            <a:prstGeom prst="ellipse">
              <a:avLst/>
            </a:prstGeom>
            <a:solidFill>
              <a:srgbClr val="33CCCC"/>
            </a:solidFill>
            <a:ln w="10795">
              <a:solidFill>
                <a:srgbClr val="000000"/>
              </a:solidFill>
              <a:round/>
              <a:headEnd/>
              <a:tailEnd/>
            </a:ln>
          </p:spPr>
          <p:txBody>
            <a:bodyPr/>
            <a:lstStyle/>
            <a:p>
              <a:endParaRPr lang="ru-RU"/>
            </a:p>
          </p:txBody>
        </p:sp>
        <p:sp>
          <p:nvSpPr>
            <p:cNvPr id="643977" name="Line 905"/>
            <p:cNvSpPr>
              <a:spLocks noChangeShapeType="1"/>
            </p:cNvSpPr>
            <p:nvPr/>
          </p:nvSpPr>
          <p:spPr bwMode="auto">
            <a:xfrm flipH="1" flipV="1">
              <a:off x="6934" y="6202"/>
              <a:ext cx="50" cy="99"/>
            </a:xfrm>
            <a:prstGeom prst="line">
              <a:avLst/>
            </a:prstGeom>
            <a:noFill/>
            <a:ln w="10795">
              <a:solidFill>
                <a:srgbClr val="000000"/>
              </a:solidFill>
              <a:round/>
              <a:headEnd/>
              <a:tailEnd/>
            </a:ln>
          </p:spPr>
          <p:txBody>
            <a:bodyPr/>
            <a:lstStyle/>
            <a:p>
              <a:endParaRPr lang="ru-RU"/>
            </a:p>
          </p:txBody>
        </p:sp>
        <p:sp>
          <p:nvSpPr>
            <p:cNvPr id="643978" name="Freeform 906"/>
            <p:cNvSpPr>
              <a:spLocks/>
            </p:cNvSpPr>
            <p:nvPr/>
          </p:nvSpPr>
          <p:spPr bwMode="auto">
            <a:xfrm>
              <a:off x="6951" y="6185"/>
              <a:ext cx="49" cy="116"/>
            </a:xfrm>
            <a:custGeom>
              <a:avLst/>
              <a:gdLst/>
              <a:ahLst/>
              <a:cxnLst>
                <a:cxn ang="0">
                  <a:pos x="0" y="0"/>
                </a:cxn>
                <a:cxn ang="0">
                  <a:pos x="3" y="6"/>
                </a:cxn>
                <a:cxn ang="0">
                  <a:pos x="2" y="7"/>
                </a:cxn>
              </a:cxnLst>
              <a:rect l="0" t="0" r="r" b="b"/>
              <a:pathLst>
                <a:path w="3" h="7">
                  <a:moveTo>
                    <a:pt x="0" y="0"/>
                  </a:moveTo>
                  <a:lnTo>
                    <a:pt x="3" y="6"/>
                  </a:lnTo>
                  <a:lnTo>
                    <a:pt x="2" y="7"/>
                  </a:lnTo>
                </a:path>
              </a:pathLst>
            </a:custGeom>
            <a:noFill/>
            <a:ln w="10795">
              <a:solidFill>
                <a:srgbClr val="000000"/>
              </a:solidFill>
              <a:prstDash val="solid"/>
              <a:round/>
              <a:headEnd/>
              <a:tailEnd/>
            </a:ln>
          </p:spPr>
          <p:txBody>
            <a:bodyPr/>
            <a:lstStyle/>
            <a:p>
              <a:endParaRPr lang="ru-RU"/>
            </a:p>
          </p:txBody>
        </p:sp>
        <p:sp>
          <p:nvSpPr>
            <p:cNvPr id="643979" name="Oval 907"/>
            <p:cNvSpPr>
              <a:spLocks noChangeArrowheads="1"/>
            </p:cNvSpPr>
            <p:nvPr/>
          </p:nvSpPr>
          <p:spPr bwMode="auto">
            <a:xfrm>
              <a:off x="6355" y="5343"/>
              <a:ext cx="83"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980" name="Oval 908"/>
            <p:cNvSpPr>
              <a:spLocks noChangeArrowheads="1"/>
            </p:cNvSpPr>
            <p:nvPr/>
          </p:nvSpPr>
          <p:spPr bwMode="auto">
            <a:xfrm>
              <a:off x="6355" y="5343"/>
              <a:ext cx="83" cy="83"/>
            </a:xfrm>
            <a:prstGeom prst="ellipse">
              <a:avLst/>
            </a:prstGeom>
            <a:solidFill>
              <a:srgbClr val="FF0000"/>
            </a:solidFill>
            <a:ln w="10795">
              <a:solidFill>
                <a:srgbClr val="000000"/>
              </a:solidFill>
              <a:round/>
              <a:headEnd/>
              <a:tailEnd/>
            </a:ln>
          </p:spPr>
          <p:txBody>
            <a:bodyPr/>
            <a:lstStyle/>
            <a:p>
              <a:endParaRPr lang="ru-RU"/>
            </a:p>
          </p:txBody>
        </p:sp>
        <p:sp>
          <p:nvSpPr>
            <p:cNvPr id="643981" name="Oval 909"/>
            <p:cNvSpPr>
              <a:spLocks noChangeArrowheads="1"/>
            </p:cNvSpPr>
            <p:nvPr/>
          </p:nvSpPr>
          <p:spPr bwMode="auto">
            <a:xfrm>
              <a:off x="6554" y="7853"/>
              <a:ext cx="182" cy="182"/>
            </a:xfrm>
            <a:prstGeom prst="ellipse">
              <a:avLst/>
            </a:prstGeom>
            <a:solidFill>
              <a:srgbClr val="33CCCC"/>
            </a:solidFill>
            <a:ln w="9525">
              <a:noFill/>
              <a:round/>
              <a:headEnd/>
              <a:tailEnd/>
            </a:ln>
          </p:spPr>
          <p:txBody>
            <a:bodyPr/>
            <a:lstStyle/>
            <a:p>
              <a:endParaRPr lang="ru-RU"/>
            </a:p>
          </p:txBody>
        </p:sp>
        <p:sp>
          <p:nvSpPr>
            <p:cNvPr id="643982" name="Oval 910"/>
            <p:cNvSpPr>
              <a:spLocks noChangeArrowheads="1"/>
            </p:cNvSpPr>
            <p:nvPr/>
          </p:nvSpPr>
          <p:spPr bwMode="auto">
            <a:xfrm>
              <a:off x="6554" y="7853"/>
              <a:ext cx="182" cy="182"/>
            </a:xfrm>
            <a:prstGeom prst="ellipse">
              <a:avLst/>
            </a:prstGeom>
            <a:noFill/>
            <a:ln w="10795">
              <a:solidFill>
                <a:srgbClr val="000000"/>
              </a:solidFill>
              <a:round/>
              <a:headEnd/>
              <a:tailEnd/>
            </a:ln>
          </p:spPr>
          <p:txBody>
            <a:bodyPr/>
            <a:lstStyle/>
            <a:p>
              <a:endParaRPr lang="ru-RU"/>
            </a:p>
          </p:txBody>
        </p:sp>
        <p:sp>
          <p:nvSpPr>
            <p:cNvPr id="643983" name="Freeform 911"/>
            <p:cNvSpPr>
              <a:spLocks/>
            </p:cNvSpPr>
            <p:nvPr/>
          </p:nvSpPr>
          <p:spPr bwMode="auto">
            <a:xfrm>
              <a:off x="6653" y="7985"/>
              <a:ext cx="49" cy="116"/>
            </a:xfrm>
            <a:custGeom>
              <a:avLst/>
              <a:gdLst/>
              <a:ahLst/>
              <a:cxnLst>
                <a:cxn ang="0">
                  <a:pos x="0" y="17"/>
                </a:cxn>
                <a:cxn ang="0">
                  <a:pos x="16" y="0"/>
                </a:cxn>
                <a:cxn ang="0">
                  <a:pos x="49" y="116"/>
                </a:cxn>
                <a:cxn ang="0">
                  <a:pos x="16" y="116"/>
                </a:cxn>
                <a:cxn ang="0">
                  <a:pos x="0" y="17"/>
                </a:cxn>
              </a:cxnLst>
              <a:rect l="0" t="0" r="r" b="b"/>
              <a:pathLst>
                <a:path w="49" h="116">
                  <a:moveTo>
                    <a:pt x="0" y="17"/>
                  </a:moveTo>
                  <a:lnTo>
                    <a:pt x="16" y="0"/>
                  </a:lnTo>
                  <a:lnTo>
                    <a:pt x="49" y="116"/>
                  </a:lnTo>
                  <a:lnTo>
                    <a:pt x="16" y="116"/>
                  </a:lnTo>
                  <a:lnTo>
                    <a:pt x="0" y="17"/>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984" name="Freeform 912"/>
            <p:cNvSpPr>
              <a:spLocks/>
            </p:cNvSpPr>
            <p:nvPr/>
          </p:nvSpPr>
          <p:spPr bwMode="auto">
            <a:xfrm>
              <a:off x="6653" y="7985"/>
              <a:ext cx="16" cy="17"/>
            </a:xfrm>
            <a:custGeom>
              <a:avLst/>
              <a:gdLst/>
              <a:ahLst/>
              <a:cxnLst>
                <a:cxn ang="0">
                  <a:pos x="1" y="0"/>
                </a:cxn>
                <a:cxn ang="0">
                  <a:pos x="1" y="1"/>
                </a:cxn>
                <a:cxn ang="0">
                  <a:pos x="0" y="1"/>
                </a:cxn>
              </a:cxnLst>
              <a:rect l="0" t="0" r="r" b="b"/>
              <a:pathLst>
                <a:path w="1" h="1">
                  <a:moveTo>
                    <a:pt x="1" y="0"/>
                  </a:moveTo>
                  <a:lnTo>
                    <a:pt x="1" y="1"/>
                  </a:lnTo>
                  <a:lnTo>
                    <a:pt x="0" y="1"/>
                  </a:lnTo>
                </a:path>
              </a:pathLst>
            </a:custGeom>
            <a:noFill/>
            <a:ln w="10795">
              <a:solidFill>
                <a:srgbClr val="000000"/>
              </a:solidFill>
              <a:prstDash val="solid"/>
              <a:round/>
              <a:headEnd/>
              <a:tailEnd/>
            </a:ln>
          </p:spPr>
          <p:txBody>
            <a:bodyPr/>
            <a:lstStyle/>
            <a:p>
              <a:endParaRPr lang="ru-RU"/>
            </a:p>
          </p:txBody>
        </p:sp>
        <p:sp>
          <p:nvSpPr>
            <p:cNvPr id="643985" name="Line 913"/>
            <p:cNvSpPr>
              <a:spLocks noChangeShapeType="1"/>
            </p:cNvSpPr>
            <p:nvPr/>
          </p:nvSpPr>
          <p:spPr bwMode="auto">
            <a:xfrm flipH="1" flipV="1">
              <a:off x="6653" y="8002"/>
              <a:ext cx="16" cy="99"/>
            </a:xfrm>
            <a:prstGeom prst="line">
              <a:avLst/>
            </a:prstGeom>
            <a:noFill/>
            <a:ln w="10795">
              <a:solidFill>
                <a:srgbClr val="000000"/>
              </a:solidFill>
              <a:round/>
              <a:headEnd/>
              <a:tailEnd/>
            </a:ln>
          </p:spPr>
          <p:txBody>
            <a:bodyPr/>
            <a:lstStyle/>
            <a:p>
              <a:endParaRPr lang="ru-RU"/>
            </a:p>
          </p:txBody>
        </p:sp>
        <p:sp>
          <p:nvSpPr>
            <p:cNvPr id="643986" name="Freeform 914"/>
            <p:cNvSpPr>
              <a:spLocks/>
            </p:cNvSpPr>
            <p:nvPr/>
          </p:nvSpPr>
          <p:spPr bwMode="auto">
            <a:xfrm>
              <a:off x="6653" y="7985"/>
              <a:ext cx="16" cy="17"/>
            </a:xfrm>
            <a:custGeom>
              <a:avLst/>
              <a:gdLst/>
              <a:ahLst/>
              <a:cxnLst>
                <a:cxn ang="0">
                  <a:pos x="1" y="0"/>
                </a:cxn>
                <a:cxn ang="0">
                  <a:pos x="1" y="1"/>
                </a:cxn>
                <a:cxn ang="0">
                  <a:pos x="0" y="1"/>
                </a:cxn>
              </a:cxnLst>
              <a:rect l="0" t="0" r="r" b="b"/>
              <a:pathLst>
                <a:path w="1" h="1">
                  <a:moveTo>
                    <a:pt x="1" y="0"/>
                  </a:moveTo>
                  <a:lnTo>
                    <a:pt x="1" y="1"/>
                  </a:lnTo>
                  <a:lnTo>
                    <a:pt x="0" y="1"/>
                  </a:lnTo>
                </a:path>
              </a:pathLst>
            </a:custGeom>
            <a:noFill/>
            <a:ln w="10795">
              <a:solidFill>
                <a:srgbClr val="000000"/>
              </a:solidFill>
              <a:prstDash val="solid"/>
              <a:round/>
              <a:headEnd/>
              <a:tailEnd/>
            </a:ln>
          </p:spPr>
          <p:txBody>
            <a:bodyPr/>
            <a:lstStyle/>
            <a:p>
              <a:endParaRPr lang="ru-RU"/>
            </a:p>
          </p:txBody>
        </p:sp>
        <p:sp>
          <p:nvSpPr>
            <p:cNvPr id="643987" name="Freeform 915"/>
            <p:cNvSpPr>
              <a:spLocks/>
            </p:cNvSpPr>
            <p:nvPr/>
          </p:nvSpPr>
          <p:spPr bwMode="auto">
            <a:xfrm>
              <a:off x="6669" y="7985"/>
              <a:ext cx="33" cy="116"/>
            </a:xfrm>
            <a:custGeom>
              <a:avLst/>
              <a:gdLst/>
              <a:ahLst/>
              <a:cxnLst>
                <a:cxn ang="0">
                  <a:pos x="0" y="0"/>
                </a:cxn>
                <a:cxn ang="0">
                  <a:pos x="2" y="7"/>
                </a:cxn>
                <a:cxn ang="0">
                  <a:pos x="0" y="7"/>
                </a:cxn>
              </a:cxnLst>
              <a:rect l="0" t="0" r="r" b="b"/>
              <a:pathLst>
                <a:path w="2" h="7">
                  <a:moveTo>
                    <a:pt x="0" y="0"/>
                  </a:moveTo>
                  <a:lnTo>
                    <a:pt x="2" y="7"/>
                  </a:lnTo>
                  <a:lnTo>
                    <a:pt x="0" y="7"/>
                  </a:lnTo>
                </a:path>
              </a:pathLst>
            </a:custGeom>
            <a:noFill/>
            <a:ln w="10795">
              <a:solidFill>
                <a:srgbClr val="000000"/>
              </a:solidFill>
              <a:prstDash val="solid"/>
              <a:round/>
              <a:headEnd/>
              <a:tailEnd/>
            </a:ln>
          </p:spPr>
          <p:txBody>
            <a:bodyPr/>
            <a:lstStyle/>
            <a:p>
              <a:endParaRPr lang="ru-RU"/>
            </a:p>
          </p:txBody>
        </p:sp>
        <p:sp>
          <p:nvSpPr>
            <p:cNvPr id="643988" name="Oval 916"/>
            <p:cNvSpPr>
              <a:spLocks noChangeArrowheads="1"/>
            </p:cNvSpPr>
            <p:nvPr/>
          </p:nvSpPr>
          <p:spPr bwMode="auto">
            <a:xfrm>
              <a:off x="7199" y="7325"/>
              <a:ext cx="182" cy="181"/>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989" name="Oval 917"/>
            <p:cNvSpPr>
              <a:spLocks noChangeArrowheads="1"/>
            </p:cNvSpPr>
            <p:nvPr/>
          </p:nvSpPr>
          <p:spPr bwMode="auto">
            <a:xfrm>
              <a:off x="7199" y="7325"/>
              <a:ext cx="182" cy="181"/>
            </a:xfrm>
            <a:prstGeom prst="ellipse">
              <a:avLst/>
            </a:prstGeom>
            <a:solidFill>
              <a:srgbClr val="33CCCC"/>
            </a:solidFill>
            <a:ln w="10795">
              <a:solidFill>
                <a:srgbClr val="000000"/>
              </a:solidFill>
              <a:round/>
              <a:headEnd/>
              <a:tailEnd/>
            </a:ln>
          </p:spPr>
          <p:txBody>
            <a:bodyPr/>
            <a:lstStyle/>
            <a:p>
              <a:endParaRPr lang="ru-RU"/>
            </a:p>
          </p:txBody>
        </p:sp>
        <p:sp>
          <p:nvSpPr>
            <p:cNvPr id="643990" name="Freeform 918"/>
            <p:cNvSpPr>
              <a:spLocks/>
            </p:cNvSpPr>
            <p:nvPr/>
          </p:nvSpPr>
          <p:spPr bwMode="auto">
            <a:xfrm>
              <a:off x="7166" y="7275"/>
              <a:ext cx="99" cy="116"/>
            </a:xfrm>
            <a:custGeom>
              <a:avLst/>
              <a:gdLst/>
              <a:ahLst/>
              <a:cxnLst>
                <a:cxn ang="0">
                  <a:pos x="99" y="99"/>
                </a:cxn>
                <a:cxn ang="0">
                  <a:pos x="82" y="116"/>
                </a:cxn>
                <a:cxn ang="0">
                  <a:pos x="0" y="17"/>
                </a:cxn>
                <a:cxn ang="0">
                  <a:pos x="33" y="0"/>
                </a:cxn>
                <a:cxn ang="0">
                  <a:pos x="99" y="99"/>
                </a:cxn>
              </a:cxnLst>
              <a:rect l="0" t="0" r="r" b="b"/>
              <a:pathLst>
                <a:path w="99" h="116">
                  <a:moveTo>
                    <a:pt x="99" y="99"/>
                  </a:moveTo>
                  <a:lnTo>
                    <a:pt x="82" y="116"/>
                  </a:lnTo>
                  <a:lnTo>
                    <a:pt x="0" y="17"/>
                  </a:lnTo>
                  <a:lnTo>
                    <a:pt x="33" y="0"/>
                  </a:lnTo>
                  <a:lnTo>
                    <a:pt x="99" y="99"/>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991" name="Freeform 919"/>
            <p:cNvSpPr>
              <a:spLocks/>
            </p:cNvSpPr>
            <p:nvPr/>
          </p:nvSpPr>
          <p:spPr bwMode="auto">
            <a:xfrm>
              <a:off x="7265" y="7374"/>
              <a:ext cx="16" cy="1"/>
            </a:xfrm>
            <a:custGeom>
              <a:avLst/>
              <a:gdLst/>
              <a:ahLst/>
              <a:cxnLst>
                <a:cxn ang="0">
                  <a:pos x="0" y="0"/>
                </a:cxn>
                <a:cxn ang="0">
                  <a:pos x="0" y="0"/>
                </a:cxn>
                <a:cxn ang="0">
                  <a:pos x="1" y="0"/>
                </a:cxn>
              </a:cxnLst>
              <a:rect l="0" t="0" r="r" b="b"/>
              <a:pathLst>
                <a:path w="1">
                  <a:moveTo>
                    <a:pt x="0" y="0"/>
                  </a:moveTo>
                  <a:lnTo>
                    <a:pt x="0" y="0"/>
                  </a:lnTo>
                  <a:lnTo>
                    <a:pt x="1" y="0"/>
                  </a:lnTo>
                </a:path>
              </a:pathLst>
            </a:custGeom>
            <a:noFill/>
            <a:ln w="10795">
              <a:solidFill>
                <a:srgbClr val="000000"/>
              </a:solidFill>
              <a:prstDash val="solid"/>
              <a:round/>
              <a:headEnd/>
              <a:tailEnd/>
            </a:ln>
          </p:spPr>
          <p:txBody>
            <a:bodyPr/>
            <a:lstStyle/>
            <a:p>
              <a:endParaRPr lang="ru-RU"/>
            </a:p>
          </p:txBody>
        </p:sp>
        <p:sp>
          <p:nvSpPr>
            <p:cNvPr id="643992" name="Line 920"/>
            <p:cNvSpPr>
              <a:spLocks noChangeShapeType="1"/>
            </p:cNvSpPr>
            <p:nvPr/>
          </p:nvSpPr>
          <p:spPr bwMode="auto">
            <a:xfrm>
              <a:off x="7199" y="7275"/>
              <a:ext cx="66" cy="99"/>
            </a:xfrm>
            <a:prstGeom prst="line">
              <a:avLst/>
            </a:prstGeom>
            <a:noFill/>
            <a:ln w="10795">
              <a:solidFill>
                <a:srgbClr val="000000"/>
              </a:solidFill>
              <a:round/>
              <a:headEnd/>
              <a:tailEnd/>
            </a:ln>
          </p:spPr>
          <p:txBody>
            <a:bodyPr/>
            <a:lstStyle/>
            <a:p>
              <a:endParaRPr lang="ru-RU"/>
            </a:p>
          </p:txBody>
        </p:sp>
        <p:sp>
          <p:nvSpPr>
            <p:cNvPr id="643993" name="Freeform 921"/>
            <p:cNvSpPr>
              <a:spLocks/>
            </p:cNvSpPr>
            <p:nvPr/>
          </p:nvSpPr>
          <p:spPr bwMode="auto">
            <a:xfrm>
              <a:off x="7265" y="7374"/>
              <a:ext cx="16" cy="1"/>
            </a:xfrm>
            <a:custGeom>
              <a:avLst/>
              <a:gdLst/>
              <a:ahLst/>
              <a:cxnLst>
                <a:cxn ang="0">
                  <a:pos x="0" y="0"/>
                </a:cxn>
                <a:cxn ang="0">
                  <a:pos x="0" y="0"/>
                </a:cxn>
                <a:cxn ang="0">
                  <a:pos x="1" y="0"/>
                </a:cxn>
              </a:cxnLst>
              <a:rect l="0" t="0" r="r" b="b"/>
              <a:pathLst>
                <a:path w="1">
                  <a:moveTo>
                    <a:pt x="0" y="0"/>
                  </a:moveTo>
                  <a:lnTo>
                    <a:pt x="0" y="0"/>
                  </a:lnTo>
                  <a:lnTo>
                    <a:pt x="1" y="0"/>
                  </a:lnTo>
                </a:path>
              </a:pathLst>
            </a:custGeom>
            <a:noFill/>
            <a:ln w="10795">
              <a:solidFill>
                <a:srgbClr val="000000"/>
              </a:solidFill>
              <a:prstDash val="solid"/>
              <a:round/>
              <a:headEnd/>
              <a:tailEnd/>
            </a:ln>
          </p:spPr>
          <p:txBody>
            <a:bodyPr/>
            <a:lstStyle/>
            <a:p>
              <a:endParaRPr lang="ru-RU"/>
            </a:p>
          </p:txBody>
        </p:sp>
        <p:sp>
          <p:nvSpPr>
            <p:cNvPr id="643994" name="Freeform 922"/>
            <p:cNvSpPr>
              <a:spLocks/>
            </p:cNvSpPr>
            <p:nvPr/>
          </p:nvSpPr>
          <p:spPr bwMode="auto">
            <a:xfrm>
              <a:off x="7166" y="7275"/>
              <a:ext cx="82" cy="116"/>
            </a:xfrm>
            <a:custGeom>
              <a:avLst/>
              <a:gdLst/>
              <a:ahLst/>
              <a:cxnLst>
                <a:cxn ang="0">
                  <a:pos x="5" y="7"/>
                </a:cxn>
                <a:cxn ang="0">
                  <a:pos x="0" y="1"/>
                </a:cxn>
                <a:cxn ang="0">
                  <a:pos x="2" y="0"/>
                </a:cxn>
              </a:cxnLst>
              <a:rect l="0" t="0" r="r" b="b"/>
              <a:pathLst>
                <a:path w="5" h="7">
                  <a:moveTo>
                    <a:pt x="5" y="7"/>
                  </a:moveTo>
                  <a:lnTo>
                    <a:pt x="0" y="1"/>
                  </a:lnTo>
                  <a:lnTo>
                    <a:pt x="2" y="0"/>
                  </a:lnTo>
                </a:path>
              </a:pathLst>
            </a:custGeom>
            <a:noFill/>
            <a:ln w="10795">
              <a:solidFill>
                <a:srgbClr val="000000"/>
              </a:solidFill>
              <a:prstDash val="solid"/>
              <a:round/>
              <a:headEnd/>
              <a:tailEnd/>
            </a:ln>
          </p:spPr>
          <p:txBody>
            <a:bodyPr/>
            <a:lstStyle/>
            <a:p>
              <a:endParaRPr lang="ru-RU"/>
            </a:p>
          </p:txBody>
        </p:sp>
        <p:sp>
          <p:nvSpPr>
            <p:cNvPr id="643995" name="Oval 923"/>
            <p:cNvSpPr>
              <a:spLocks noChangeArrowheads="1"/>
            </p:cNvSpPr>
            <p:nvPr/>
          </p:nvSpPr>
          <p:spPr bwMode="auto">
            <a:xfrm>
              <a:off x="3841" y="9917"/>
              <a:ext cx="182" cy="1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3996" name="Oval 924"/>
            <p:cNvSpPr>
              <a:spLocks noChangeArrowheads="1"/>
            </p:cNvSpPr>
            <p:nvPr/>
          </p:nvSpPr>
          <p:spPr bwMode="auto">
            <a:xfrm>
              <a:off x="3841" y="9917"/>
              <a:ext cx="182" cy="182"/>
            </a:xfrm>
            <a:prstGeom prst="ellipse">
              <a:avLst/>
            </a:prstGeom>
            <a:noFill/>
            <a:ln w="10795">
              <a:solidFill>
                <a:srgbClr val="000000"/>
              </a:solidFill>
              <a:round/>
              <a:headEnd/>
              <a:tailEnd/>
            </a:ln>
          </p:spPr>
          <p:txBody>
            <a:bodyPr/>
            <a:lstStyle/>
            <a:p>
              <a:endParaRPr lang="ru-RU"/>
            </a:p>
          </p:txBody>
        </p:sp>
        <p:sp>
          <p:nvSpPr>
            <p:cNvPr id="643997" name="Freeform 925"/>
            <p:cNvSpPr>
              <a:spLocks/>
            </p:cNvSpPr>
            <p:nvPr/>
          </p:nvSpPr>
          <p:spPr bwMode="auto">
            <a:xfrm>
              <a:off x="3891" y="10033"/>
              <a:ext cx="50" cy="66"/>
            </a:xfrm>
            <a:custGeom>
              <a:avLst/>
              <a:gdLst/>
              <a:ahLst/>
              <a:cxnLst>
                <a:cxn ang="0">
                  <a:pos x="16" y="0"/>
                </a:cxn>
                <a:cxn ang="0">
                  <a:pos x="50" y="16"/>
                </a:cxn>
                <a:cxn ang="0">
                  <a:pos x="33" y="66"/>
                </a:cxn>
                <a:cxn ang="0">
                  <a:pos x="0" y="66"/>
                </a:cxn>
                <a:cxn ang="0">
                  <a:pos x="16" y="0"/>
                </a:cxn>
              </a:cxnLst>
              <a:rect l="0" t="0" r="r" b="b"/>
              <a:pathLst>
                <a:path w="50" h="66">
                  <a:moveTo>
                    <a:pt x="16" y="0"/>
                  </a:moveTo>
                  <a:lnTo>
                    <a:pt x="50" y="16"/>
                  </a:lnTo>
                  <a:lnTo>
                    <a:pt x="33" y="66"/>
                  </a:lnTo>
                  <a:lnTo>
                    <a:pt x="0" y="66"/>
                  </a:lnTo>
                  <a:lnTo>
                    <a:pt x="16"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3998" name="Freeform 926"/>
            <p:cNvSpPr>
              <a:spLocks/>
            </p:cNvSpPr>
            <p:nvPr/>
          </p:nvSpPr>
          <p:spPr bwMode="auto">
            <a:xfrm>
              <a:off x="3924" y="10049"/>
              <a:ext cx="17" cy="1"/>
            </a:xfrm>
            <a:custGeom>
              <a:avLst/>
              <a:gdLst/>
              <a:ahLst/>
              <a:cxnLst>
                <a:cxn ang="0">
                  <a:pos x="1" y="0"/>
                </a:cxn>
                <a:cxn ang="0">
                  <a:pos x="0" y="0"/>
                </a:cxn>
                <a:cxn ang="0">
                  <a:pos x="0" y="0"/>
                </a:cxn>
              </a:cxnLst>
              <a:rect l="0" t="0" r="r" b="b"/>
              <a:pathLst>
                <a:path w="1">
                  <a:moveTo>
                    <a:pt x="1" y="0"/>
                  </a:moveTo>
                  <a:lnTo>
                    <a:pt x="0" y="0"/>
                  </a:lnTo>
                  <a:lnTo>
                    <a:pt x="0" y="0"/>
                  </a:lnTo>
                </a:path>
              </a:pathLst>
            </a:custGeom>
            <a:noFill/>
            <a:ln w="10795">
              <a:solidFill>
                <a:srgbClr val="000000"/>
              </a:solidFill>
              <a:prstDash val="solid"/>
              <a:round/>
              <a:headEnd/>
              <a:tailEnd/>
            </a:ln>
          </p:spPr>
          <p:txBody>
            <a:bodyPr/>
            <a:lstStyle/>
            <a:p>
              <a:endParaRPr lang="ru-RU"/>
            </a:p>
          </p:txBody>
        </p:sp>
        <p:sp>
          <p:nvSpPr>
            <p:cNvPr id="643999" name="Line 927"/>
            <p:cNvSpPr>
              <a:spLocks noChangeShapeType="1"/>
            </p:cNvSpPr>
            <p:nvPr/>
          </p:nvSpPr>
          <p:spPr bwMode="auto">
            <a:xfrm flipV="1">
              <a:off x="3891" y="10033"/>
              <a:ext cx="16" cy="66"/>
            </a:xfrm>
            <a:prstGeom prst="line">
              <a:avLst/>
            </a:prstGeom>
            <a:noFill/>
            <a:ln w="10795">
              <a:solidFill>
                <a:srgbClr val="000000"/>
              </a:solidFill>
              <a:round/>
              <a:headEnd/>
              <a:tailEnd/>
            </a:ln>
          </p:spPr>
          <p:txBody>
            <a:bodyPr/>
            <a:lstStyle/>
            <a:p>
              <a:endParaRPr lang="ru-RU"/>
            </a:p>
          </p:txBody>
        </p:sp>
        <p:sp>
          <p:nvSpPr>
            <p:cNvPr id="644000" name="Freeform 928"/>
            <p:cNvSpPr>
              <a:spLocks/>
            </p:cNvSpPr>
            <p:nvPr/>
          </p:nvSpPr>
          <p:spPr bwMode="auto">
            <a:xfrm>
              <a:off x="3924" y="10049"/>
              <a:ext cx="17" cy="1"/>
            </a:xfrm>
            <a:custGeom>
              <a:avLst/>
              <a:gdLst/>
              <a:ahLst/>
              <a:cxnLst>
                <a:cxn ang="0">
                  <a:pos x="1" y="0"/>
                </a:cxn>
                <a:cxn ang="0">
                  <a:pos x="0" y="0"/>
                </a:cxn>
                <a:cxn ang="0">
                  <a:pos x="0" y="0"/>
                </a:cxn>
              </a:cxnLst>
              <a:rect l="0" t="0" r="r" b="b"/>
              <a:pathLst>
                <a:path w="1">
                  <a:moveTo>
                    <a:pt x="1" y="0"/>
                  </a:moveTo>
                  <a:lnTo>
                    <a:pt x="0" y="0"/>
                  </a:lnTo>
                  <a:lnTo>
                    <a:pt x="0" y="0"/>
                  </a:lnTo>
                </a:path>
              </a:pathLst>
            </a:custGeom>
            <a:noFill/>
            <a:ln w="10795">
              <a:solidFill>
                <a:srgbClr val="000000"/>
              </a:solidFill>
              <a:prstDash val="solid"/>
              <a:round/>
              <a:headEnd/>
              <a:tailEnd/>
            </a:ln>
          </p:spPr>
          <p:txBody>
            <a:bodyPr/>
            <a:lstStyle/>
            <a:p>
              <a:endParaRPr lang="ru-RU"/>
            </a:p>
          </p:txBody>
        </p:sp>
        <p:sp>
          <p:nvSpPr>
            <p:cNvPr id="644001" name="Freeform 929"/>
            <p:cNvSpPr>
              <a:spLocks/>
            </p:cNvSpPr>
            <p:nvPr/>
          </p:nvSpPr>
          <p:spPr bwMode="auto">
            <a:xfrm>
              <a:off x="3891" y="10049"/>
              <a:ext cx="50" cy="50"/>
            </a:xfrm>
            <a:custGeom>
              <a:avLst/>
              <a:gdLst/>
              <a:ahLst/>
              <a:cxnLst>
                <a:cxn ang="0">
                  <a:pos x="3" y="0"/>
                </a:cxn>
                <a:cxn ang="0">
                  <a:pos x="2" y="3"/>
                </a:cxn>
                <a:cxn ang="0">
                  <a:pos x="0" y="3"/>
                </a:cxn>
              </a:cxnLst>
              <a:rect l="0" t="0" r="r" b="b"/>
              <a:pathLst>
                <a:path w="3" h="3">
                  <a:moveTo>
                    <a:pt x="3" y="0"/>
                  </a:moveTo>
                  <a:lnTo>
                    <a:pt x="2" y="3"/>
                  </a:lnTo>
                  <a:lnTo>
                    <a:pt x="0" y="3"/>
                  </a:lnTo>
                </a:path>
              </a:pathLst>
            </a:custGeom>
            <a:noFill/>
            <a:ln w="10795">
              <a:solidFill>
                <a:srgbClr val="000000"/>
              </a:solidFill>
              <a:prstDash val="solid"/>
              <a:round/>
              <a:headEnd/>
              <a:tailEnd/>
            </a:ln>
          </p:spPr>
          <p:txBody>
            <a:bodyPr/>
            <a:lstStyle/>
            <a:p>
              <a:endParaRPr lang="ru-RU"/>
            </a:p>
          </p:txBody>
        </p:sp>
        <p:sp>
          <p:nvSpPr>
            <p:cNvPr id="644002" name="Oval 930"/>
            <p:cNvSpPr>
              <a:spLocks noChangeArrowheads="1"/>
            </p:cNvSpPr>
            <p:nvPr/>
          </p:nvSpPr>
          <p:spPr bwMode="auto">
            <a:xfrm>
              <a:off x="4023" y="6268"/>
              <a:ext cx="182" cy="182"/>
            </a:xfrm>
            <a:prstGeom prst="ellipse">
              <a:avLst/>
            </a:prstGeom>
            <a:solidFill>
              <a:srgbClr val="33CCCC"/>
            </a:solidFill>
            <a:ln w="9525">
              <a:noFill/>
              <a:round/>
              <a:headEnd/>
              <a:tailEnd/>
            </a:ln>
          </p:spPr>
          <p:txBody>
            <a:bodyPr/>
            <a:lstStyle/>
            <a:p>
              <a:endParaRPr lang="ru-RU"/>
            </a:p>
          </p:txBody>
        </p:sp>
        <p:sp>
          <p:nvSpPr>
            <p:cNvPr id="644003" name="Oval 931"/>
            <p:cNvSpPr>
              <a:spLocks noChangeArrowheads="1"/>
            </p:cNvSpPr>
            <p:nvPr/>
          </p:nvSpPr>
          <p:spPr bwMode="auto">
            <a:xfrm>
              <a:off x="4023" y="6268"/>
              <a:ext cx="182" cy="182"/>
            </a:xfrm>
            <a:prstGeom prst="ellipse">
              <a:avLst/>
            </a:prstGeom>
            <a:noFill/>
            <a:ln w="1270">
              <a:solidFill>
                <a:srgbClr val="000000"/>
              </a:solidFill>
              <a:round/>
              <a:headEnd/>
              <a:tailEnd/>
            </a:ln>
          </p:spPr>
          <p:txBody>
            <a:bodyPr/>
            <a:lstStyle/>
            <a:p>
              <a:endParaRPr lang="ru-RU"/>
            </a:p>
          </p:txBody>
        </p:sp>
        <p:sp>
          <p:nvSpPr>
            <p:cNvPr id="644004" name="Freeform 932"/>
            <p:cNvSpPr>
              <a:spLocks/>
            </p:cNvSpPr>
            <p:nvPr/>
          </p:nvSpPr>
          <p:spPr bwMode="auto">
            <a:xfrm>
              <a:off x="3775" y="6384"/>
              <a:ext cx="248" cy="115"/>
            </a:xfrm>
            <a:custGeom>
              <a:avLst/>
              <a:gdLst/>
              <a:ahLst/>
              <a:cxnLst>
                <a:cxn ang="0">
                  <a:pos x="232" y="0"/>
                </a:cxn>
                <a:cxn ang="0">
                  <a:pos x="248" y="33"/>
                </a:cxn>
                <a:cxn ang="0">
                  <a:pos x="17" y="115"/>
                </a:cxn>
                <a:cxn ang="0">
                  <a:pos x="0" y="82"/>
                </a:cxn>
                <a:cxn ang="0">
                  <a:pos x="232" y="0"/>
                </a:cxn>
              </a:cxnLst>
              <a:rect l="0" t="0" r="r" b="b"/>
              <a:pathLst>
                <a:path w="248" h="115">
                  <a:moveTo>
                    <a:pt x="232" y="0"/>
                  </a:moveTo>
                  <a:lnTo>
                    <a:pt x="248" y="33"/>
                  </a:lnTo>
                  <a:lnTo>
                    <a:pt x="17" y="115"/>
                  </a:lnTo>
                  <a:lnTo>
                    <a:pt x="0" y="82"/>
                  </a:lnTo>
                  <a:lnTo>
                    <a:pt x="232"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005" name="Line 933"/>
            <p:cNvSpPr>
              <a:spLocks noChangeShapeType="1"/>
            </p:cNvSpPr>
            <p:nvPr/>
          </p:nvSpPr>
          <p:spPr bwMode="auto">
            <a:xfrm flipV="1">
              <a:off x="3775" y="6384"/>
              <a:ext cx="232" cy="82"/>
            </a:xfrm>
            <a:prstGeom prst="line">
              <a:avLst/>
            </a:prstGeom>
            <a:noFill/>
            <a:ln w="10795">
              <a:solidFill>
                <a:srgbClr val="000000"/>
              </a:solidFill>
              <a:round/>
              <a:headEnd/>
              <a:tailEnd/>
            </a:ln>
          </p:spPr>
          <p:txBody>
            <a:bodyPr/>
            <a:lstStyle/>
            <a:p>
              <a:endParaRPr lang="ru-RU"/>
            </a:p>
          </p:txBody>
        </p:sp>
        <p:sp>
          <p:nvSpPr>
            <p:cNvPr id="644006" name="Line 934"/>
            <p:cNvSpPr>
              <a:spLocks noChangeShapeType="1"/>
            </p:cNvSpPr>
            <p:nvPr/>
          </p:nvSpPr>
          <p:spPr bwMode="auto">
            <a:xfrm flipH="1" flipV="1">
              <a:off x="3990" y="6400"/>
              <a:ext cx="17" cy="17"/>
            </a:xfrm>
            <a:prstGeom prst="line">
              <a:avLst/>
            </a:prstGeom>
            <a:noFill/>
            <a:ln w="10795">
              <a:solidFill>
                <a:srgbClr val="000000"/>
              </a:solidFill>
              <a:round/>
              <a:headEnd/>
              <a:tailEnd/>
            </a:ln>
          </p:spPr>
          <p:txBody>
            <a:bodyPr/>
            <a:lstStyle/>
            <a:p>
              <a:endParaRPr lang="ru-RU"/>
            </a:p>
          </p:txBody>
        </p:sp>
        <p:sp>
          <p:nvSpPr>
            <p:cNvPr id="644007" name="Freeform 935"/>
            <p:cNvSpPr>
              <a:spLocks/>
            </p:cNvSpPr>
            <p:nvPr/>
          </p:nvSpPr>
          <p:spPr bwMode="auto">
            <a:xfrm>
              <a:off x="3775" y="6417"/>
              <a:ext cx="248" cy="82"/>
            </a:xfrm>
            <a:custGeom>
              <a:avLst/>
              <a:gdLst/>
              <a:ahLst/>
              <a:cxnLst>
                <a:cxn ang="0">
                  <a:pos x="15" y="0"/>
                </a:cxn>
                <a:cxn ang="0">
                  <a:pos x="1" y="5"/>
                </a:cxn>
                <a:cxn ang="0">
                  <a:pos x="0" y="3"/>
                </a:cxn>
              </a:cxnLst>
              <a:rect l="0" t="0" r="r" b="b"/>
              <a:pathLst>
                <a:path w="15" h="5">
                  <a:moveTo>
                    <a:pt x="15" y="0"/>
                  </a:moveTo>
                  <a:lnTo>
                    <a:pt x="1" y="5"/>
                  </a:lnTo>
                  <a:lnTo>
                    <a:pt x="0" y="3"/>
                  </a:lnTo>
                </a:path>
              </a:pathLst>
            </a:custGeom>
            <a:solidFill>
              <a:srgbClr val="33CCCC"/>
            </a:solidFill>
            <a:ln w="10795">
              <a:solidFill>
                <a:srgbClr val="000000"/>
              </a:solidFill>
              <a:prstDash val="solid"/>
              <a:round/>
              <a:headEnd/>
              <a:tailEnd/>
            </a:ln>
          </p:spPr>
          <p:txBody>
            <a:bodyPr/>
            <a:lstStyle/>
            <a:p>
              <a:endParaRPr lang="ru-RU"/>
            </a:p>
          </p:txBody>
        </p:sp>
        <p:sp>
          <p:nvSpPr>
            <p:cNvPr id="644008" name="Line 936"/>
            <p:cNvSpPr>
              <a:spLocks noChangeShapeType="1"/>
            </p:cNvSpPr>
            <p:nvPr/>
          </p:nvSpPr>
          <p:spPr bwMode="auto">
            <a:xfrm flipH="1">
              <a:off x="4189" y="6317"/>
              <a:ext cx="165" cy="34"/>
            </a:xfrm>
            <a:prstGeom prst="line">
              <a:avLst/>
            </a:prstGeom>
            <a:noFill/>
            <a:ln w="10795">
              <a:solidFill>
                <a:srgbClr val="000000"/>
              </a:solidFill>
              <a:round/>
              <a:headEnd/>
              <a:tailEnd/>
            </a:ln>
          </p:spPr>
          <p:txBody>
            <a:bodyPr/>
            <a:lstStyle/>
            <a:p>
              <a:endParaRPr lang="ru-RU"/>
            </a:p>
          </p:txBody>
        </p:sp>
        <p:sp>
          <p:nvSpPr>
            <p:cNvPr id="644009" name="Freeform 937"/>
            <p:cNvSpPr>
              <a:spLocks/>
            </p:cNvSpPr>
            <p:nvPr/>
          </p:nvSpPr>
          <p:spPr bwMode="auto">
            <a:xfrm>
              <a:off x="4172" y="6301"/>
              <a:ext cx="182" cy="33"/>
            </a:xfrm>
            <a:custGeom>
              <a:avLst/>
              <a:gdLst/>
              <a:ahLst/>
              <a:cxnLst>
                <a:cxn ang="0">
                  <a:pos x="0" y="2"/>
                </a:cxn>
                <a:cxn ang="0">
                  <a:pos x="10" y="0"/>
                </a:cxn>
                <a:cxn ang="0">
                  <a:pos x="11" y="1"/>
                </a:cxn>
              </a:cxnLst>
              <a:rect l="0" t="0" r="r" b="b"/>
              <a:pathLst>
                <a:path w="11" h="2">
                  <a:moveTo>
                    <a:pt x="0" y="2"/>
                  </a:moveTo>
                  <a:lnTo>
                    <a:pt x="10" y="0"/>
                  </a:lnTo>
                  <a:lnTo>
                    <a:pt x="11" y="1"/>
                  </a:lnTo>
                </a:path>
              </a:pathLst>
            </a:custGeom>
            <a:noFill/>
            <a:ln w="10795">
              <a:solidFill>
                <a:srgbClr val="000000"/>
              </a:solidFill>
              <a:prstDash val="solid"/>
              <a:round/>
              <a:headEnd/>
              <a:tailEnd/>
            </a:ln>
          </p:spPr>
          <p:txBody>
            <a:bodyPr/>
            <a:lstStyle/>
            <a:p>
              <a:endParaRPr lang="ru-RU"/>
            </a:p>
          </p:txBody>
        </p:sp>
        <p:sp>
          <p:nvSpPr>
            <p:cNvPr id="644010" name="Oval 938"/>
            <p:cNvSpPr>
              <a:spLocks noChangeArrowheads="1"/>
            </p:cNvSpPr>
            <p:nvPr/>
          </p:nvSpPr>
          <p:spPr bwMode="auto">
            <a:xfrm>
              <a:off x="7943" y="10082"/>
              <a:ext cx="182" cy="1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011" name="Oval 939"/>
            <p:cNvSpPr>
              <a:spLocks noChangeArrowheads="1"/>
            </p:cNvSpPr>
            <p:nvPr/>
          </p:nvSpPr>
          <p:spPr bwMode="auto">
            <a:xfrm>
              <a:off x="7943" y="10082"/>
              <a:ext cx="182" cy="182"/>
            </a:xfrm>
            <a:prstGeom prst="ellipse">
              <a:avLst/>
            </a:prstGeom>
            <a:noFill/>
            <a:ln w="10795">
              <a:solidFill>
                <a:srgbClr val="000000"/>
              </a:solidFill>
              <a:round/>
              <a:headEnd/>
              <a:tailEnd/>
            </a:ln>
          </p:spPr>
          <p:txBody>
            <a:bodyPr/>
            <a:lstStyle/>
            <a:p>
              <a:endParaRPr lang="ru-RU"/>
            </a:p>
          </p:txBody>
        </p:sp>
        <p:sp>
          <p:nvSpPr>
            <p:cNvPr id="644012" name="Freeform 940"/>
            <p:cNvSpPr>
              <a:spLocks/>
            </p:cNvSpPr>
            <p:nvPr/>
          </p:nvSpPr>
          <p:spPr bwMode="auto">
            <a:xfrm>
              <a:off x="8059" y="10280"/>
              <a:ext cx="82" cy="182"/>
            </a:xfrm>
            <a:custGeom>
              <a:avLst/>
              <a:gdLst/>
              <a:ahLst/>
              <a:cxnLst>
                <a:cxn ang="0">
                  <a:pos x="0" y="0"/>
                </a:cxn>
                <a:cxn ang="0">
                  <a:pos x="16" y="0"/>
                </a:cxn>
                <a:cxn ang="0">
                  <a:pos x="82" y="165"/>
                </a:cxn>
                <a:cxn ang="0">
                  <a:pos x="49" y="182"/>
                </a:cxn>
                <a:cxn ang="0">
                  <a:pos x="0" y="0"/>
                </a:cxn>
              </a:cxnLst>
              <a:rect l="0" t="0" r="r" b="b"/>
              <a:pathLst>
                <a:path w="82" h="182">
                  <a:moveTo>
                    <a:pt x="0" y="0"/>
                  </a:moveTo>
                  <a:lnTo>
                    <a:pt x="16" y="0"/>
                  </a:lnTo>
                  <a:lnTo>
                    <a:pt x="82" y="165"/>
                  </a:lnTo>
                  <a:lnTo>
                    <a:pt x="49" y="182"/>
                  </a:lnTo>
                  <a:lnTo>
                    <a:pt x="0"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013" name="Freeform 941"/>
            <p:cNvSpPr>
              <a:spLocks/>
            </p:cNvSpPr>
            <p:nvPr/>
          </p:nvSpPr>
          <p:spPr bwMode="auto">
            <a:xfrm>
              <a:off x="8059" y="10264"/>
              <a:ext cx="33" cy="16"/>
            </a:xfrm>
            <a:custGeom>
              <a:avLst/>
              <a:gdLst/>
              <a:ahLst/>
              <a:cxnLst>
                <a:cxn ang="0">
                  <a:pos x="2" y="1"/>
                </a:cxn>
                <a:cxn ang="0">
                  <a:pos x="1" y="0"/>
                </a:cxn>
                <a:cxn ang="0">
                  <a:pos x="0" y="1"/>
                </a:cxn>
              </a:cxnLst>
              <a:rect l="0" t="0" r="r" b="b"/>
              <a:pathLst>
                <a:path w="2" h="1">
                  <a:moveTo>
                    <a:pt x="2" y="1"/>
                  </a:moveTo>
                  <a:lnTo>
                    <a:pt x="1" y="0"/>
                  </a:lnTo>
                  <a:lnTo>
                    <a:pt x="0" y="1"/>
                  </a:lnTo>
                </a:path>
              </a:pathLst>
            </a:custGeom>
            <a:noFill/>
            <a:ln w="10795">
              <a:solidFill>
                <a:srgbClr val="000000"/>
              </a:solidFill>
              <a:prstDash val="solid"/>
              <a:round/>
              <a:headEnd/>
              <a:tailEnd/>
            </a:ln>
          </p:spPr>
          <p:txBody>
            <a:bodyPr/>
            <a:lstStyle/>
            <a:p>
              <a:endParaRPr lang="ru-RU"/>
            </a:p>
          </p:txBody>
        </p:sp>
        <p:sp>
          <p:nvSpPr>
            <p:cNvPr id="644014" name="Line 942"/>
            <p:cNvSpPr>
              <a:spLocks noChangeShapeType="1"/>
            </p:cNvSpPr>
            <p:nvPr/>
          </p:nvSpPr>
          <p:spPr bwMode="auto">
            <a:xfrm flipH="1" flipV="1">
              <a:off x="8059" y="10280"/>
              <a:ext cx="49" cy="182"/>
            </a:xfrm>
            <a:prstGeom prst="line">
              <a:avLst/>
            </a:prstGeom>
            <a:noFill/>
            <a:ln w="10795">
              <a:solidFill>
                <a:srgbClr val="000000"/>
              </a:solidFill>
              <a:round/>
              <a:headEnd/>
              <a:tailEnd/>
            </a:ln>
          </p:spPr>
          <p:txBody>
            <a:bodyPr/>
            <a:lstStyle/>
            <a:p>
              <a:endParaRPr lang="ru-RU"/>
            </a:p>
          </p:txBody>
        </p:sp>
        <p:sp>
          <p:nvSpPr>
            <p:cNvPr id="644015" name="Freeform 943"/>
            <p:cNvSpPr>
              <a:spLocks/>
            </p:cNvSpPr>
            <p:nvPr/>
          </p:nvSpPr>
          <p:spPr bwMode="auto">
            <a:xfrm>
              <a:off x="8059" y="10264"/>
              <a:ext cx="33" cy="16"/>
            </a:xfrm>
            <a:custGeom>
              <a:avLst/>
              <a:gdLst/>
              <a:ahLst/>
              <a:cxnLst>
                <a:cxn ang="0">
                  <a:pos x="2" y="1"/>
                </a:cxn>
                <a:cxn ang="0">
                  <a:pos x="1" y="0"/>
                </a:cxn>
                <a:cxn ang="0">
                  <a:pos x="0" y="1"/>
                </a:cxn>
              </a:cxnLst>
              <a:rect l="0" t="0" r="r" b="b"/>
              <a:pathLst>
                <a:path w="2" h="1">
                  <a:moveTo>
                    <a:pt x="2" y="1"/>
                  </a:moveTo>
                  <a:lnTo>
                    <a:pt x="1" y="0"/>
                  </a:lnTo>
                  <a:lnTo>
                    <a:pt x="0" y="1"/>
                  </a:lnTo>
                </a:path>
              </a:pathLst>
            </a:custGeom>
            <a:noFill/>
            <a:ln w="10795">
              <a:solidFill>
                <a:srgbClr val="000000"/>
              </a:solidFill>
              <a:prstDash val="solid"/>
              <a:round/>
              <a:headEnd/>
              <a:tailEnd/>
            </a:ln>
          </p:spPr>
          <p:txBody>
            <a:bodyPr/>
            <a:lstStyle/>
            <a:p>
              <a:endParaRPr lang="ru-RU"/>
            </a:p>
          </p:txBody>
        </p:sp>
        <p:sp>
          <p:nvSpPr>
            <p:cNvPr id="644016" name="Freeform 944"/>
            <p:cNvSpPr>
              <a:spLocks/>
            </p:cNvSpPr>
            <p:nvPr/>
          </p:nvSpPr>
          <p:spPr bwMode="auto">
            <a:xfrm>
              <a:off x="8075" y="10280"/>
              <a:ext cx="66" cy="182"/>
            </a:xfrm>
            <a:custGeom>
              <a:avLst/>
              <a:gdLst/>
              <a:ahLst/>
              <a:cxnLst>
                <a:cxn ang="0">
                  <a:pos x="0" y="0"/>
                </a:cxn>
                <a:cxn ang="0">
                  <a:pos x="4" y="10"/>
                </a:cxn>
                <a:cxn ang="0">
                  <a:pos x="2" y="11"/>
                </a:cxn>
              </a:cxnLst>
              <a:rect l="0" t="0" r="r" b="b"/>
              <a:pathLst>
                <a:path w="4" h="11">
                  <a:moveTo>
                    <a:pt x="0" y="0"/>
                  </a:moveTo>
                  <a:lnTo>
                    <a:pt x="4" y="10"/>
                  </a:lnTo>
                  <a:lnTo>
                    <a:pt x="2" y="11"/>
                  </a:lnTo>
                </a:path>
              </a:pathLst>
            </a:custGeom>
            <a:solidFill>
              <a:srgbClr val="33CCCC"/>
            </a:solidFill>
            <a:ln w="10795">
              <a:solidFill>
                <a:srgbClr val="000000"/>
              </a:solidFill>
              <a:prstDash val="solid"/>
              <a:round/>
              <a:headEnd/>
              <a:tailEnd/>
            </a:ln>
          </p:spPr>
          <p:txBody>
            <a:bodyPr/>
            <a:lstStyle/>
            <a:p>
              <a:endParaRPr lang="ru-RU"/>
            </a:p>
          </p:txBody>
        </p:sp>
        <p:sp>
          <p:nvSpPr>
            <p:cNvPr id="644017" name="Line 945"/>
            <p:cNvSpPr>
              <a:spLocks noChangeShapeType="1"/>
            </p:cNvSpPr>
            <p:nvPr/>
          </p:nvSpPr>
          <p:spPr bwMode="auto">
            <a:xfrm>
              <a:off x="7844" y="9950"/>
              <a:ext cx="148" cy="165"/>
            </a:xfrm>
            <a:prstGeom prst="line">
              <a:avLst/>
            </a:prstGeom>
            <a:noFill/>
            <a:ln w="10795">
              <a:solidFill>
                <a:srgbClr val="000000"/>
              </a:solidFill>
              <a:round/>
              <a:headEnd/>
              <a:tailEnd/>
            </a:ln>
          </p:spPr>
          <p:txBody>
            <a:bodyPr/>
            <a:lstStyle/>
            <a:p>
              <a:endParaRPr lang="ru-RU"/>
            </a:p>
          </p:txBody>
        </p:sp>
        <p:sp>
          <p:nvSpPr>
            <p:cNvPr id="644018" name="Freeform 946"/>
            <p:cNvSpPr>
              <a:spLocks/>
            </p:cNvSpPr>
            <p:nvPr/>
          </p:nvSpPr>
          <p:spPr bwMode="auto">
            <a:xfrm>
              <a:off x="7827" y="9950"/>
              <a:ext cx="149" cy="182"/>
            </a:xfrm>
            <a:custGeom>
              <a:avLst/>
              <a:gdLst/>
              <a:ahLst/>
              <a:cxnLst>
                <a:cxn ang="0">
                  <a:pos x="9" y="11"/>
                </a:cxn>
                <a:cxn ang="0">
                  <a:pos x="0" y="1"/>
                </a:cxn>
                <a:cxn ang="0">
                  <a:pos x="1" y="0"/>
                </a:cxn>
              </a:cxnLst>
              <a:rect l="0" t="0" r="r" b="b"/>
              <a:pathLst>
                <a:path w="9" h="11">
                  <a:moveTo>
                    <a:pt x="9" y="11"/>
                  </a:moveTo>
                  <a:lnTo>
                    <a:pt x="0" y="1"/>
                  </a:lnTo>
                  <a:lnTo>
                    <a:pt x="1" y="0"/>
                  </a:lnTo>
                </a:path>
              </a:pathLst>
            </a:custGeom>
            <a:noFill/>
            <a:ln w="10795">
              <a:solidFill>
                <a:srgbClr val="000000"/>
              </a:solidFill>
              <a:prstDash val="solid"/>
              <a:round/>
              <a:headEnd/>
              <a:tailEnd/>
            </a:ln>
          </p:spPr>
          <p:txBody>
            <a:bodyPr/>
            <a:lstStyle/>
            <a:p>
              <a:endParaRPr lang="ru-RU"/>
            </a:p>
          </p:txBody>
        </p:sp>
        <p:sp>
          <p:nvSpPr>
            <p:cNvPr id="644019" name="Oval 947"/>
            <p:cNvSpPr>
              <a:spLocks noChangeArrowheads="1"/>
            </p:cNvSpPr>
            <p:nvPr/>
          </p:nvSpPr>
          <p:spPr bwMode="auto">
            <a:xfrm>
              <a:off x="4966" y="10379"/>
              <a:ext cx="182" cy="182"/>
            </a:xfrm>
            <a:prstGeom prst="ellipse">
              <a:avLst/>
            </a:prstGeom>
            <a:solidFill>
              <a:srgbClr val="33CCCC"/>
            </a:solidFill>
            <a:ln w="9525">
              <a:noFill/>
              <a:round/>
              <a:headEnd/>
              <a:tailEnd/>
            </a:ln>
          </p:spPr>
          <p:txBody>
            <a:bodyPr/>
            <a:lstStyle/>
            <a:p>
              <a:endParaRPr lang="ru-RU"/>
            </a:p>
          </p:txBody>
        </p:sp>
        <p:sp>
          <p:nvSpPr>
            <p:cNvPr id="644020" name="Oval 948"/>
            <p:cNvSpPr>
              <a:spLocks noChangeArrowheads="1"/>
            </p:cNvSpPr>
            <p:nvPr/>
          </p:nvSpPr>
          <p:spPr bwMode="auto">
            <a:xfrm>
              <a:off x="4966" y="10379"/>
              <a:ext cx="182" cy="182"/>
            </a:xfrm>
            <a:prstGeom prst="ellipse">
              <a:avLst/>
            </a:prstGeom>
            <a:noFill/>
            <a:ln w="10795">
              <a:solidFill>
                <a:srgbClr val="000000"/>
              </a:solidFill>
              <a:round/>
              <a:headEnd/>
              <a:tailEnd/>
            </a:ln>
          </p:spPr>
          <p:txBody>
            <a:bodyPr/>
            <a:lstStyle/>
            <a:p>
              <a:endParaRPr lang="ru-RU"/>
            </a:p>
          </p:txBody>
        </p:sp>
        <p:sp>
          <p:nvSpPr>
            <p:cNvPr id="644021" name="Line 949"/>
            <p:cNvSpPr>
              <a:spLocks noChangeShapeType="1"/>
            </p:cNvSpPr>
            <p:nvPr/>
          </p:nvSpPr>
          <p:spPr bwMode="auto">
            <a:xfrm>
              <a:off x="4701" y="10330"/>
              <a:ext cx="281" cy="99"/>
            </a:xfrm>
            <a:prstGeom prst="line">
              <a:avLst/>
            </a:prstGeom>
            <a:noFill/>
            <a:ln w="10795">
              <a:solidFill>
                <a:srgbClr val="000000"/>
              </a:solidFill>
              <a:round/>
              <a:headEnd/>
              <a:tailEnd/>
            </a:ln>
          </p:spPr>
          <p:txBody>
            <a:bodyPr/>
            <a:lstStyle/>
            <a:p>
              <a:endParaRPr lang="ru-RU"/>
            </a:p>
          </p:txBody>
        </p:sp>
        <p:sp>
          <p:nvSpPr>
            <p:cNvPr id="644022" name="Freeform 950"/>
            <p:cNvSpPr>
              <a:spLocks/>
            </p:cNvSpPr>
            <p:nvPr/>
          </p:nvSpPr>
          <p:spPr bwMode="auto">
            <a:xfrm>
              <a:off x="4701" y="10330"/>
              <a:ext cx="265" cy="115"/>
            </a:xfrm>
            <a:custGeom>
              <a:avLst/>
              <a:gdLst/>
              <a:ahLst/>
              <a:cxnLst>
                <a:cxn ang="0">
                  <a:pos x="16" y="7"/>
                </a:cxn>
                <a:cxn ang="0">
                  <a:pos x="0" y="1"/>
                </a:cxn>
                <a:cxn ang="0">
                  <a:pos x="0" y="0"/>
                </a:cxn>
              </a:cxnLst>
              <a:rect l="0" t="0" r="r" b="b"/>
              <a:pathLst>
                <a:path w="16" h="7">
                  <a:moveTo>
                    <a:pt x="16" y="7"/>
                  </a:moveTo>
                  <a:lnTo>
                    <a:pt x="0" y="1"/>
                  </a:lnTo>
                  <a:lnTo>
                    <a:pt x="0" y="0"/>
                  </a:lnTo>
                </a:path>
              </a:pathLst>
            </a:custGeom>
            <a:solidFill>
              <a:srgbClr val="33CCCC"/>
            </a:solidFill>
            <a:ln w="10795">
              <a:solidFill>
                <a:srgbClr val="000000"/>
              </a:solidFill>
              <a:prstDash val="solid"/>
              <a:round/>
              <a:headEnd/>
              <a:tailEnd/>
            </a:ln>
          </p:spPr>
          <p:txBody>
            <a:bodyPr/>
            <a:lstStyle/>
            <a:p>
              <a:endParaRPr lang="ru-RU"/>
            </a:p>
          </p:txBody>
        </p:sp>
        <p:sp>
          <p:nvSpPr>
            <p:cNvPr id="644023" name="Freeform 951"/>
            <p:cNvSpPr>
              <a:spLocks/>
            </p:cNvSpPr>
            <p:nvPr/>
          </p:nvSpPr>
          <p:spPr bwMode="auto">
            <a:xfrm>
              <a:off x="5131" y="10429"/>
              <a:ext cx="116" cy="49"/>
            </a:xfrm>
            <a:custGeom>
              <a:avLst/>
              <a:gdLst/>
              <a:ahLst/>
              <a:cxnLst>
                <a:cxn ang="0">
                  <a:pos x="0" y="49"/>
                </a:cxn>
                <a:cxn ang="0">
                  <a:pos x="0" y="16"/>
                </a:cxn>
                <a:cxn ang="0">
                  <a:pos x="116" y="0"/>
                </a:cxn>
                <a:cxn ang="0">
                  <a:pos x="116" y="16"/>
                </a:cxn>
                <a:cxn ang="0">
                  <a:pos x="0" y="49"/>
                </a:cxn>
              </a:cxnLst>
              <a:rect l="0" t="0" r="r" b="b"/>
              <a:pathLst>
                <a:path w="116" h="49">
                  <a:moveTo>
                    <a:pt x="0" y="49"/>
                  </a:moveTo>
                  <a:lnTo>
                    <a:pt x="0" y="16"/>
                  </a:lnTo>
                  <a:lnTo>
                    <a:pt x="116" y="0"/>
                  </a:lnTo>
                  <a:lnTo>
                    <a:pt x="116" y="16"/>
                  </a:lnTo>
                  <a:lnTo>
                    <a:pt x="0" y="49"/>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024" name="Freeform 952"/>
            <p:cNvSpPr>
              <a:spLocks/>
            </p:cNvSpPr>
            <p:nvPr/>
          </p:nvSpPr>
          <p:spPr bwMode="auto">
            <a:xfrm>
              <a:off x="5115" y="10445"/>
              <a:ext cx="16" cy="33"/>
            </a:xfrm>
            <a:custGeom>
              <a:avLst/>
              <a:gdLst/>
              <a:ahLst/>
              <a:cxnLst>
                <a:cxn ang="0">
                  <a:pos x="1" y="0"/>
                </a:cxn>
                <a:cxn ang="0">
                  <a:pos x="0" y="1"/>
                </a:cxn>
                <a:cxn ang="0">
                  <a:pos x="1" y="2"/>
                </a:cxn>
              </a:cxnLst>
              <a:rect l="0" t="0" r="r" b="b"/>
              <a:pathLst>
                <a:path w="1" h="2">
                  <a:moveTo>
                    <a:pt x="1" y="0"/>
                  </a:moveTo>
                  <a:lnTo>
                    <a:pt x="0" y="1"/>
                  </a:lnTo>
                  <a:lnTo>
                    <a:pt x="1" y="2"/>
                  </a:lnTo>
                </a:path>
              </a:pathLst>
            </a:custGeom>
            <a:noFill/>
            <a:ln w="10795">
              <a:solidFill>
                <a:srgbClr val="000000"/>
              </a:solidFill>
              <a:prstDash val="solid"/>
              <a:round/>
              <a:headEnd/>
              <a:tailEnd/>
            </a:ln>
          </p:spPr>
          <p:txBody>
            <a:bodyPr/>
            <a:lstStyle/>
            <a:p>
              <a:endParaRPr lang="ru-RU"/>
            </a:p>
          </p:txBody>
        </p:sp>
        <p:sp>
          <p:nvSpPr>
            <p:cNvPr id="644025" name="Line 953"/>
            <p:cNvSpPr>
              <a:spLocks noChangeShapeType="1"/>
            </p:cNvSpPr>
            <p:nvPr/>
          </p:nvSpPr>
          <p:spPr bwMode="auto">
            <a:xfrm flipH="1">
              <a:off x="5131" y="10445"/>
              <a:ext cx="116" cy="33"/>
            </a:xfrm>
            <a:prstGeom prst="line">
              <a:avLst/>
            </a:prstGeom>
            <a:noFill/>
            <a:ln w="10795">
              <a:solidFill>
                <a:srgbClr val="000000"/>
              </a:solidFill>
              <a:round/>
              <a:headEnd/>
              <a:tailEnd/>
            </a:ln>
          </p:spPr>
          <p:txBody>
            <a:bodyPr/>
            <a:lstStyle/>
            <a:p>
              <a:endParaRPr lang="ru-RU"/>
            </a:p>
          </p:txBody>
        </p:sp>
        <p:sp>
          <p:nvSpPr>
            <p:cNvPr id="644026" name="Freeform 954"/>
            <p:cNvSpPr>
              <a:spLocks/>
            </p:cNvSpPr>
            <p:nvPr/>
          </p:nvSpPr>
          <p:spPr bwMode="auto">
            <a:xfrm>
              <a:off x="5115" y="10445"/>
              <a:ext cx="16" cy="33"/>
            </a:xfrm>
            <a:custGeom>
              <a:avLst/>
              <a:gdLst/>
              <a:ahLst/>
              <a:cxnLst>
                <a:cxn ang="0">
                  <a:pos x="1" y="0"/>
                </a:cxn>
                <a:cxn ang="0">
                  <a:pos x="0" y="1"/>
                </a:cxn>
                <a:cxn ang="0">
                  <a:pos x="1" y="2"/>
                </a:cxn>
              </a:cxnLst>
              <a:rect l="0" t="0" r="r" b="b"/>
              <a:pathLst>
                <a:path w="1" h="2">
                  <a:moveTo>
                    <a:pt x="1" y="0"/>
                  </a:moveTo>
                  <a:lnTo>
                    <a:pt x="0" y="1"/>
                  </a:lnTo>
                  <a:lnTo>
                    <a:pt x="1" y="2"/>
                  </a:lnTo>
                </a:path>
              </a:pathLst>
            </a:custGeom>
            <a:noFill/>
            <a:ln w="10795">
              <a:solidFill>
                <a:srgbClr val="000000"/>
              </a:solidFill>
              <a:prstDash val="solid"/>
              <a:round/>
              <a:headEnd/>
              <a:tailEnd/>
            </a:ln>
          </p:spPr>
          <p:txBody>
            <a:bodyPr/>
            <a:lstStyle/>
            <a:p>
              <a:endParaRPr lang="ru-RU"/>
            </a:p>
          </p:txBody>
        </p:sp>
        <p:sp>
          <p:nvSpPr>
            <p:cNvPr id="644027" name="Freeform 955"/>
            <p:cNvSpPr>
              <a:spLocks/>
            </p:cNvSpPr>
            <p:nvPr/>
          </p:nvSpPr>
          <p:spPr bwMode="auto">
            <a:xfrm>
              <a:off x="5131" y="10429"/>
              <a:ext cx="116" cy="16"/>
            </a:xfrm>
            <a:custGeom>
              <a:avLst/>
              <a:gdLst/>
              <a:ahLst/>
              <a:cxnLst>
                <a:cxn ang="0">
                  <a:pos x="0" y="1"/>
                </a:cxn>
                <a:cxn ang="0">
                  <a:pos x="7" y="0"/>
                </a:cxn>
                <a:cxn ang="0">
                  <a:pos x="7" y="1"/>
                </a:cxn>
              </a:cxnLst>
              <a:rect l="0" t="0" r="r" b="b"/>
              <a:pathLst>
                <a:path w="7" h="1">
                  <a:moveTo>
                    <a:pt x="0" y="1"/>
                  </a:moveTo>
                  <a:lnTo>
                    <a:pt x="7" y="0"/>
                  </a:lnTo>
                  <a:lnTo>
                    <a:pt x="7" y="1"/>
                  </a:lnTo>
                </a:path>
              </a:pathLst>
            </a:custGeom>
            <a:noFill/>
            <a:ln w="10795">
              <a:solidFill>
                <a:srgbClr val="000000"/>
              </a:solidFill>
              <a:prstDash val="solid"/>
              <a:round/>
              <a:headEnd/>
              <a:tailEnd/>
            </a:ln>
          </p:spPr>
          <p:txBody>
            <a:bodyPr/>
            <a:lstStyle/>
            <a:p>
              <a:endParaRPr lang="ru-RU"/>
            </a:p>
          </p:txBody>
        </p:sp>
        <p:sp>
          <p:nvSpPr>
            <p:cNvPr id="644028" name="Oval 956"/>
            <p:cNvSpPr>
              <a:spLocks noChangeArrowheads="1"/>
            </p:cNvSpPr>
            <p:nvPr/>
          </p:nvSpPr>
          <p:spPr bwMode="auto">
            <a:xfrm>
              <a:off x="7777" y="6466"/>
              <a:ext cx="315" cy="314"/>
            </a:xfrm>
            <a:prstGeom prst="ellipse">
              <a:avLst/>
            </a:prstGeom>
            <a:solidFill>
              <a:srgbClr val="FFFF00"/>
            </a:solidFill>
            <a:ln w="9525">
              <a:noFill/>
              <a:round/>
              <a:headEnd/>
              <a:tailEnd/>
            </a:ln>
          </p:spPr>
          <p:txBody>
            <a:bodyPr/>
            <a:lstStyle/>
            <a:p>
              <a:endParaRPr lang="ru-RU"/>
            </a:p>
          </p:txBody>
        </p:sp>
        <p:sp>
          <p:nvSpPr>
            <p:cNvPr id="644029" name="Oval 957"/>
            <p:cNvSpPr>
              <a:spLocks noChangeArrowheads="1"/>
            </p:cNvSpPr>
            <p:nvPr/>
          </p:nvSpPr>
          <p:spPr bwMode="auto">
            <a:xfrm>
              <a:off x="7777" y="6466"/>
              <a:ext cx="315" cy="314"/>
            </a:xfrm>
            <a:prstGeom prst="ellipse">
              <a:avLst/>
            </a:prstGeom>
            <a:noFill/>
            <a:ln w="10795">
              <a:solidFill>
                <a:srgbClr val="000000"/>
              </a:solidFill>
              <a:round/>
              <a:headEnd/>
              <a:tailEnd/>
            </a:ln>
          </p:spPr>
          <p:txBody>
            <a:bodyPr/>
            <a:lstStyle/>
            <a:p>
              <a:endParaRPr lang="ru-RU"/>
            </a:p>
          </p:txBody>
        </p:sp>
        <p:sp>
          <p:nvSpPr>
            <p:cNvPr id="644030" name="Freeform 958"/>
            <p:cNvSpPr>
              <a:spLocks/>
            </p:cNvSpPr>
            <p:nvPr/>
          </p:nvSpPr>
          <p:spPr bwMode="auto">
            <a:xfrm>
              <a:off x="7496" y="6499"/>
              <a:ext cx="331" cy="116"/>
            </a:xfrm>
            <a:custGeom>
              <a:avLst/>
              <a:gdLst/>
              <a:ahLst/>
              <a:cxnLst>
                <a:cxn ang="0">
                  <a:pos x="331" y="83"/>
                </a:cxn>
                <a:cxn ang="0">
                  <a:pos x="315" y="116"/>
                </a:cxn>
                <a:cxn ang="0">
                  <a:pos x="0" y="17"/>
                </a:cxn>
                <a:cxn ang="0">
                  <a:pos x="0" y="0"/>
                </a:cxn>
                <a:cxn ang="0">
                  <a:pos x="331" y="83"/>
                </a:cxn>
              </a:cxnLst>
              <a:rect l="0" t="0" r="r" b="b"/>
              <a:pathLst>
                <a:path w="331" h="116">
                  <a:moveTo>
                    <a:pt x="331" y="83"/>
                  </a:moveTo>
                  <a:lnTo>
                    <a:pt x="315" y="116"/>
                  </a:lnTo>
                  <a:lnTo>
                    <a:pt x="0" y="17"/>
                  </a:lnTo>
                  <a:lnTo>
                    <a:pt x="0" y="0"/>
                  </a:lnTo>
                  <a:lnTo>
                    <a:pt x="331" y="83"/>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031" name="Freeform 959"/>
            <p:cNvSpPr>
              <a:spLocks/>
            </p:cNvSpPr>
            <p:nvPr/>
          </p:nvSpPr>
          <p:spPr bwMode="auto">
            <a:xfrm>
              <a:off x="7811" y="6598"/>
              <a:ext cx="1" cy="17"/>
            </a:xfrm>
            <a:custGeom>
              <a:avLst/>
              <a:gdLst/>
              <a:ahLst/>
              <a:cxnLst>
                <a:cxn ang="0">
                  <a:pos x="0" y="1"/>
                </a:cxn>
                <a:cxn ang="0">
                  <a:pos x="0" y="0"/>
                </a:cxn>
                <a:cxn ang="0">
                  <a:pos x="0" y="0"/>
                </a:cxn>
              </a:cxnLst>
              <a:rect l="0" t="0" r="r" b="b"/>
              <a:pathLst>
                <a:path h="1">
                  <a:moveTo>
                    <a:pt x="0" y="1"/>
                  </a:moveTo>
                  <a:lnTo>
                    <a:pt x="0" y="0"/>
                  </a:lnTo>
                  <a:lnTo>
                    <a:pt x="0" y="0"/>
                  </a:lnTo>
                </a:path>
              </a:pathLst>
            </a:custGeom>
            <a:noFill/>
            <a:ln w="10795">
              <a:solidFill>
                <a:srgbClr val="000000"/>
              </a:solidFill>
              <a:prstDash val="solid"/>
              <a:round/>
              <a:headEnd/>
              <a:tailEnd/>
            </a:ln>
          </p:spPr>
          <p:txBody>
            <a:bodyPr/>
            <a:lstStyle/>
            <a:p>
              <a:endParaRPr lang="ru-RU"/>
            </a:p>
          </p:txBody>
        </p:sp>
        <p:sp>
          <p:nvSpPr>
            <p:cNvPr id="644032" name="Line 960"/>
            <p:cNvSpPr>
              <a:spLocks noChangeShapeType="1"/>
            </p:cNvSpPr>
            <p:nvPr/>
          </p:nvSpPr>
          <p:spPr bwMode="auto">
            <a:xfrm>
              <a:off x="7496" y="6499"/>
              <a:ext cx="331" cy="83"/>
            </a:xfrm>
            <a:prstGeom prst="line">
              <a:avLst/>
            </a:prstGeom>
            <a:noFill/>
            <a:ln w="10795">
              <a:solidFill>
                <a:srgbClr val="000000"/>
              </a:solidFill>
              <a:round/>
              <a:headEnd/>
              <a:tailEnd/>
            </a:ln>
          </p:spPr>
          <p:txBody>
            <a:bodyPr/>
            <a:lstStyle/>
            <a:p>
              <a:endParaRPr lang="ru-RU"/>
            </a:p>
          </p:txBody>
        </p:sp>
        <p:sp>
          <p:nvSpPr>
            <p:cNvPr id="644033" name="Freeform 961"/>
            <p:cNvSpPr>
              <a:spLocks/>
            </p:cNvSpPr>
            <p:nvPr/>
          </p:nvSpPr>
          <p:spPr bwMode="auto">
            <a:xfrm>
              <a:off x="7811" y="6598"/>
              <a:ext cx="1" cy="17"/>
            </a:xfrm>
            <a:custGeom>
              <a:avLst/>
              <a:gdLst/>
              <a:ahLst/>
              <a:cxnLst>
                <a:cxn ang="0">
                  <a:pos x="0" y="1"/>
                </a:cxn>
                <a:cxn ang="0">
                  <a:pos x="0" y="0"/>
                </a:cxn>
                <a:cxn ang="0">
                  <a:pos x="0" y="0"/>
                </a:cxn>
              </a:cxnLst>
              <a:rect l="0" t="0" r="r" b="b"/>
              <a:pathLst>
                <a:path h="1">
                  <a:moveTo>
                    <a:pt x="0" y="1"/>
                  </a:moveTo>
                  <a:lnTo>
                    <a:pt x="0" y="0"/>
                  </a:lnTo>
                  <a:lnTo>
                    <a:pt x="0" y="0"/>
                  </a:lnTo>
                </a:path>
              </a:pathLst>
            </a:custGeom>
            <a:noFill/>
            <a:ln w="10795">
              <a:solidFill>
                <a:srgbClr val="000000"/>
              </a:solidFill>
              <a:prstDash val="solid"/>
              <a:round/>
              <a:headEnd/>
              <a:tailEnd/>
            </a:ln>
          </p:spPr>
          <p:txBody>
            <a:bodyPr/>
            <a:lstStyle/>
            <a:p>
              <a:endParaRPr lang="ru-RU"/>
            </a:p>
          </p:txBody>
        </p:sp>
        <p:sp>
          <p:nvSpPr>
            <p:cNvPr id="644034" name="Freeform 962"/>
            <p:cNvSpPr>
              <a:spLocks/>
            </p:cNvSpPr>
            <p:nvPr/>
          </p:nvSpPr>
          <p:spPr bwMode="auto">
            <a:xfrm>
              <a:off x="7496" y="6499"/>
              <a:ext cx="315" cy="116"/>
            </a:xfrm>
            <a:custGeom>
              <a:avLst/>
              <a:gdLst/>
              <a:ahLst/>
              <a:cxnLst>
                <a:cxn ang="0">
                  <a:pos x="19" y="7"/>
                </a:cxn>
                <a:cxn ang="0">
                  <a:pos x="0" y="1"/>
                </a:cxn>
                <a:cxn ang="0">
                  <a:pos x="0" y="0"/>
                </a:cxn>
              </a:cxnLst>
              <a:rect l="0" t="0" r="r" b="b"/>
              <a:pathLst>
                <a:path w="19" h="7">
                  <a:moveTo>
                    <a:pt x="19" y="7"/>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4035" name="Freeform 963"/>
            <p:cNvSpPr>
              <a:spLocks/>
            </p:cNvSpPr>
            <p:nvPr/>
          </p:nvSpPr>
          <p:spPr bwMode="auto">
            <a:xfrm>
              <a:off x="8026" y="6681"/>
              <a:ext cx="231" cy="148"/>
            </a:xfrm>
            <a:custGeom>
              <a:avLst/>
              <a:gdLst/>
              <a:ahLst/>
              <a:cxnLst>
                <a:cxn ang="0">
                  <a:pos x="0" y="16"/>
                </a:cxn>
                <a:cxn ang="0">
                  <a:pos x="16" y="0"/>
                </a:cxn>
                <a:cxn ang="0">
                  <a:pos x="231" y="115"/>
                </a:cxn>
                <a:cxn ang="0">
                  <a:pos x="215" y="148"/>
                </a:cxn>
                <a:cxn ang="0">
                  <a:pos x="0" y="16"/>
                </a:cxn>
              </a:cxnLst>
              <a:rect l="0" t="0" r="r" b="b"/>
              <a:pathLst>
                <a:path w="231" h="148">
                  <a:moveTo>
                    <a:pt x="0" y="16"/>
                  </a:moveTo>
                  <a:lnTo>
                    <a:pt x="16" y="0"/>
                  </a:lnTo>
                  <a:lnTo>
                    <a:pt x="231" y="115"/>
                  </a:lnTo>
                  <a:lnTo>
                    <a:pt x="215" y="148"/>
                  </a:lnTo>
                  <a:lnTo>
                    <a:pt x="0" y="16"/>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036" name="Freeform 964"/>
            <p:cNvSpPr>
              <a:spLocks/>
            </p:cNvSpPr>
            <p:nvPr/>
          </p:nvSpPr>
          <p:spPr bwMode="auto">
            <a:xfrm>
              <a:off x="8042" y="6664"/>
              <a:ext cx="1" cy="17"/>
            </a:xfrm>
            <a:custGeom>
              <a:avLst/>
              <a:gdLst/>
              <a:ahLst/>
              <a:cxnLst>
                <a:cxn ang="0">
                  <a:pos x="0" y="0"/>
                </a:cxn>
                <a:cxn ang="0">
                  <a:pos x="0" y="1"/>
                </a:cxn>
                <a:cxn ang="0">
                  <a:pos x="0" y="1"/>
                </a:cxn>
              </a:cxnLst>
              <a:rect l="0" t="0" r="r" b="b"/>
              <a:pathLst>
                <a:path h="1">
                  <a:moveTo>
                    <a:pt x="0" y="0"/>
                  </a:moveTo>
                  <a:lnTo>
                    <a:pt x="0" y="1"/>
                  </a:lnTo>
                  <a:lnTo>
                    <a:pt x="0" y="1"/>
                  </a:lnTo>
                </a:path>
              </a:pathLst>
            </a:custGeom>
            <a:noFill/>
            <a:ln w="10795">
              <a:solidFill>
                <a:srgbClr val="000000"/>
              </a:solidFill>
              <a:prstDash val="solid"/>
              <a:round/>
              <a:headEnd/>
              <a:tailEnd/>
            </a:ln>
          </p:spPr>
          <p:txBody>
            <a:bodyPr/>
            <a:lstStyle/>
            <a:p>
              <a:endParaRPr lang="ru-RU"/>
            </a:p>
          </p:txBody>
        </p:sp>
        <p:sp>
          <p:nvSpPr>
            <p:cNvPr id="644037" name="Line 965"/>
            <p:cNvSpPr>
              <a:spLocks noChangeShapeType="1"/>
            </p:cNvSpPr>
            <p:nvPr/>
          </p:nvSpPr>
          <p:spPr bwMode="auto">
            <a:xfrm flipH="1" flipV="1">
              <a:off x="8026" y="6697"/>
              <a:ext cx="215" cy="132"/>
            </a:xfrm>
            <a:prstGeom prst="line">
              <a:avLst/>
            </a:prstGeom>
            <a:noFill/>
            <a:ln w="10795">
              <a:solidFill>
                <a:srgbClr val="000000"/>
              </a:solidFill>
              <a:round/>
              <a:headEnd/>
              <a:tailEnd/>
            </a:ln>
          </p:spPr>
          <p:txBody>
            <a:bodyPr/>
            <a:lstStyle/>
            <a:p>
              <a:endParaRPr lang="ru-RU"/>
            </a:p>
          </p:txBody>
        </p:sp>
        <p:sp>
          <p:nvSpPr>
            <p:cNvPr id="644038" name="Freeform 966"/>
            <p:cNvSpPr>
              <a:spLocks/>
            </p:cNvSpPr>
            <p:nvPr/>
          </p:nvSpPr>
          <p:spPr bwMode="auto">
            <a:xfrm>
              <a:off x="8042" y="6664"/>
              <a:ext cx="1" cy="17"/>
            </a:xfrm>
            <a:custGeom>
              <a:avLst/>
              <a:gdLst/>
              <a:ahLst/>
              <a:cxnLst>
                <a:cxn ang="0">
                  <a:pos x="0" y="0"/>
                </a:cxn>
                <a:cxn ang="0">
                  <a:pos x="0" y="1"/>
                </a:cxn>
                <a:cxn ang="0">
                  <a:pos x="0" y="1"/>
                </a:cxn>
              </a:cxnLst>
              <a:rect l="0" t="0" r="r" b="b"/>
              <a:pathLst>
                <a:path h="1">
                  <a:moveTo>
                    <a:pt x="0" y="0"/>
                  </a:moveTo>
                  <a:lnTo>
                    <a:pt x="0" y="1"/>
                  </a:lnTo>
                  <a:lnTo>
                    <a:pt x="0" y="1"/>
                  </a:lnTo>
                </a:path>
              </a:pathLst>
            </a:custGeom>
            <a:noFill/>
            <a:ln w="10795">
              <a:solidFill>
                <a:srgbClr val="000000"/>
              </a:solidFill>
              <a:prstDash val="solid"/>
              <a:round/>
              <a:headEnd/>
              <a:tailEnd/>
            </a:ln>
          </p:spPr>
          <p:txBody>
            <a:bodyPr/>
            <a:lstStyle/>
            <a:p>
              <a:endParaRPr lang="ru-RU"/>
            </a:p>
          </p:txBody>
        </p:sp>
        <p:sp>
          <p:nvSpPr>
            <p:cNvPr id="644039" name="Freeform 967"/>
            <p:cNvSpPr>
              <a:spLocks/>
            </p:cNvSpPr>
            <p:nvPr/>
          </p:nvSpPr>
          <p:spPr bwMode="auto">
            <a:xfrm>
              <a:off x="8042" y="6681"/>
              <a:ext cx="215" cy="148"/>
            </a:xfrm>
            <a:custGeom>
              <a:avLst/>
              <a:gdLst/>
              <a:ahLst/>
              <a:cxnLst>
                <a:cxn ang="0">
                  <a:pos x="0" y="0"/>
                </a:cxn>
                <a:cxn ang="0">
                  <a:pos x="13" y="7"/>
                </a:cxn>
                <a:cxn ang="0">
                  <a:pos x="12" y="9"/>
                </a:cxn>
              </a:cxnLst>
              <a:rect l="0" t="0" r="r" b="b"/>
              <a:pathLst>
                <a:path w="13" h="9">
                  <a:moveTo>
                    <a:pt x="0" y="0"/>
                  </a:moveTo>
                  <a:lnTo>
                    <a:pt x="13" y="7"/>
                  </a:lnTo>
                  <a:lnTo>
                    <a:pt x="12" y="9"/>
                  </a:lnTo>
                </a:path>
              </a:pathLst>
            </a:custGeom>
            <a:noFill/>
            <a:ln w="10795">
              <a:solidFill>
                <a:srgbClr val="000000"/>
              </a:solidFill>
              <a:prstDash val="solid"/>
              <a:round/>
              <a:headEnd/>
              <a:tailEnd/>
            </a:ln>
          </p:spPr>
          <p:txBody>
            <a:bodyPr/>
            <a:lstStyle/>
            <a:p>
              <a:endParaRPr lang="ru-RU"/>
            </a:p>
          </p:txBody>
        </p:sp>
        <p:sp>
          <p:nvSpPr>
            <p:cNvPr id="644040" name="Oval 968"/>
            <p:cNvSpPr>
              <a:spLocks noChangeArrowheads="1"/>
            </p:cNvSpPr>
            <p:nvPr/>
          </p:nvSpPr>
          <p:spPr bwMode="auto">
            <a:xfrm>
              <a:off x="3577" y="6417"/>
              <a:ext cx="182" cy="181"/>
            </a:xfrm>
            <a:prstGeom prst="ellipse">
              <a:avLst/>
            </a:prstGeom>
            <a:solidFill>
              <a:srgbClr val="33CCCC"/>
            </a:solidFill>
            <a:ln w="9525">
              <a:noFill/>
              <a:round/>
              <a:headEnd/>
              <a:tailEnd/>
            </a:ln>
          </p:spPr>
          <p:txBody>
            <a:bodyPr/>
            <a:lstStyle/>
            <a:p>
              <a:endParaRPr lang="ru-RU"/>
            </a:p>
          </p:txBody>
        </p:sp>
        <p:sp>
          <p:nvSpPr>
            <p:cNvPr id="644041" name="Oval 969"/>
            <p:cNvSpPr>
              <a:spLocks noChangeArrowheads="1"/>
            </p:cNvSpPr>
            <p:nvPr/>
          </p:nvSpPr>
          <p:spPr bwMode="auto">
            <a:xfrm>
              <a:off x="3577" y="6417"/>
              <a:ext cx="182" cy="181"/>
            </a:xfrm>
            <a:prstGeom prst="ellipse">
              <a:avLst/>
            </a:prstGeom>
            <a:noFill/>
            <a:ln w="10795">
              <a:solidFill>
                <a:srgbClr val="000000"/>
              </a:solidFill>
              <a:round/>
              <a:headEnd/>
              <a:tailEnd/>
            </a:ln>
          </p:spPr>
          <p:txBody>
            <a:bodyPr/>
            <a:lstStyle/>
            <a:p>
              <a:endParaRPr lang="ru-RU"/>
            </a:p>
          </p:txBody>
        </p:sp>
        <p:sp>
          <p:nvSpPr>
            <p:cNvPr id="644042" name="Line 970"/>
            <p:cNvSpPr>
              <a:spLocks noChangeShapeType="1"/>
            </p:cNvSpPr>
            <p:nvPr/>
          </p:nvSpPr>
          <p:spPr bwMode="auto">
            <a:xfrm flipV="1">
              <a:off x="3577" y="6532"/>
              <a:ext cx="66" cy="33"/>
            </a:xfrm>
            <a:prstGeom prst="line">
              <a:avLst/>
            </a:prstGeom>
            <a:noFill/>
            <a:ln w="10795">
              <a:solidFill>
                <a:srgbClr val="000000"/>
              </a:solidFill>
              <a:round/>
              <a:headEnd/>
              <a:tailEnd/>
            </a:ln>
          </p:spPr>
          <p:txBody>
            <a:bodyPr/>
            <a:lstStyle/>
            <a:p>
              <a:endParaRPr lang="ru-RU"/>
            </a:p>
          </p:txBody>
        </p:sp>
        <p:sp>
          <p:nvSpPr>
            <p:cNvPr id="644043" name="Freeform 971"/>
            <p:cNvSpPr>
              <a:spLocks/>
            </p:cNvSpPr>
            <p:nvPr/>
          </p:nvSpPr>
          <p:spPr bwMode="auto">
            <a:xfrm>
              <a:off x="3577" y="6549"/>
              <a:ext cx="82" cy="33"/>
            </a:xfrm>
            <a:custGeom>
              <a:avLst/>
              <a:gdLst/>
              <a:ahLst/>
              <a:cxnLst>
                <a:cxn ang="0">
                  <a:pos x="5" y="0"/>
                </a:cxn>
                <a:cxn ang="0">
                  <a:pos x="1" y="2"/>
                </a:cxn>
                <a:cxn ang="0">
                  <a:pos x="0" y="1"/>
                </a:cxn>
              </a:cxnLst>
              <a:rect l="0" t="0" r="r" b="b"/>
              <a:pathLst>
                <a:path w="5" h="2">
                  <a:moveTo>
                    <a:pt x="5" y="0"/>
                  </a:moveTo>
                  <a:lnTo>
                    <a:pt x="1" y="2"/>
                  </a:lnTo>
                  <a:lnTo>
                    <a:pt x="0" y="1"/>
                  </a:lnTo>
                </a:path>
              </a:pathLst>
            </a:custGeom>
            <a:noFill/>
            <a:ln w="10795">
              <a:solidFill>
                <a:srgbClr val="000000"/>
              </a:solidFill>
              <a:prstDash val="solid"/>
              <a:round/>
              <a:headEnd/>
              <a:tailEnd/>
            </a:ln>
          </p:spPr>
          <p:txBody>
            <a:bodyPr/>
            <a:lstStyle/>
            <a:p>
              <a:endParaRPr lang="ru-RU"/>
            </a:p>
          </p:txBody>
        </p:sp>
        <p:sp>
          <p:nvSpPr>
            <p:cNvPr id="644044" name="Oval 972"/>
            <p:cNvSpPr>
              <a:spLocks noChangeArrowheads="1"/>
            </p:cNvSpPr>
            <p:nvPr/>
          </p:nvSpPr>
          <p:spPr bwMode="auto">
            <a:xfrm>
              <a:off x="6884" y="10082"/>
              <a:ext cx="83"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045" name="Oval 973"/>
            <p:cNvSpPr>
              <a:spLocks noChangeArrowheads="1"/>
            </p:cNvSpPr>
            <p:nvPr/>
          </p:nvSpPr>
          <p:spPr bwMode="auto">
            <a:xfrm>
              <a:off x="6884" y="10082"/>
              <a:ext cx="83" cy="83"/>
            </a:xfrm>
            <a:prstGeom prst="ellipse">
              <a:avLst/>
            </a:prstGeom>
            <a:noFill/>
            <a:ln w="10795">
              <a:solidFill>
                <a:srgbClr val="000000"/>
              </a:solidFill>
              <a:round/>
              <a:headEnd/>
              <a:tailEnd/>
            </a:ln>
          </p:spPr>
          <p:txBody>
            <a:bodyPr/>
            <a:lstStyle/>
            <a:p>
              <a:endParaRPr lang="ru-RU"/>
            </a:p>
          </p:txBody>
        </p:sp>
        <p:sp>
          <p:nvSpPr>
            <p:cNvPr id="644046" name="Oval 974"/>
            <p:cNvSpPr>
              <a:spLocks noChangeArrowheads="1"/>
            </p:cNvSpPr>
            <p:nvPr/>
          </p:nvSpPr>
          <p:spPr bwMode="auto">
            <a:xfrm>
              <a:off x="4503" y="10198"/>
              <a:ext cx="182" cy="181"/>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047" name="Oval 975"/>
            <p:cNvSpPr>
              <a:spLocks noChangeArrowheads="1"/>
            </p:cNvSpPr>
            <p:nvPr/>
          </p:nvSpPr>
          <p:spPr bwMode="auto">
            <a:xfrm>
              <a:off x="4503" y="10198"/>
              <a:ext cx="182" cy="181"/>
            </a:xfrm>
            <a:prstGeom prst="ellipse">
              <a:avLst/>
            </a:prstGeom>
            <a:solidFill>
              <a:srgbClr val="33CCCC"/>
            </a:solidFill>
            <a:ln w="10795">
              <a:solidFill>
                <a:srgbClr val="000000"/>
              </a:solidFill>
              <a:round/>
              <a:headEnd/>
              <a:tailEnd/>
            </a:ln>
          </p:spPr>
          <p:txBody>
            <a:bodyPr/>
            <a:lstStyle/>
            <a:p>
              <a:endParaRPr lang="ru-RU"/>
            </a:p>
          </p:txBody>
        </p:sp>
        <p:sp>
          <p:nvSpPr>
            <p:cNvPr id="644048" name="Rectangle 976"/>
            <p:cNvSpPr>
              <a:spLocks noChangeArrowheads="1"/>
            </p:cNvSpPr>
            <p:nvPr/>
          </p:nvSpPr>
          <p:spPr bwMode="auto">
            <a:xfrm>
              <a:off x="4371" y="10280"/>
              <a:ext cx="165" cy="33"/>
            </a:xfrm>
            <a:prstGeom prst="rect">
              <a:avLst/>
            </a:prstGeom>
            <a:blipFill dpi="0" rotWithShape="0">
              <a:blip r:embed="rId2" cstate="print"/>
              <a:srcRect/>
              <a:tile tx="0" ty="0" sx="100000" sy="100000" flip="none" algn="tl"/>
            </a:blipFill>
            <a:ln w="9525">
              <a:noFill/>
              <a:miter lim="800000"/>
              <a:headEnd/>
              <a:tailEnd/>
            </a:ln>
          </p:spPr>
          <p:txBody>
            <a:bodyPr/>
            <a:lstStyle/>
            <a:p>
              <a:endParaRPr lang="ru-RU"/>
            </a:p>
          </p:txBody>
        </p:sp>
        <p:sp>
          <p:nvSpPr>
            <p:cNvPr id="644049" name="Freeform 977"/>
            <p:cNvSpPr>
              <a:spLocks/>
            </p:cNvSpPr>
            <p:nvPr/>
          </p:nvSpPr>
          <p:spPr bwMode="auto">
            <a:xfrm>
              <a:off x="4536" y="10280"/>
              <a:ext cx="16" cy="33"/>
            </a:xfrm>
            <a:custGeom>
              <a:avLst/>
              <a:gdLst/>
              <a:ahLst/>
              <a:cxnLst>
                <a:cxn ang="0">
                  <a:pos x="0" y="2"/>
                </a:cxn>
                <a:cxn ang="0">
                  <a:pos x="1" y="1"/>
                </a:cxn>
                <a:cxn ang="0">
                  <a:pos x="0" y="0"/>
                </a:cxn>
              </a:cxnLst>
              <a:rect l="0" t="0" r="r" b="b"/>
              <a:pathLst>
                <a:path w="1" h="2">
                  <a:moveTo>
                    <a:pt x="0" y="2"/>
                  </a:moveTo>
                  <a:lnTo>
                    <a:pt x="1" y="1"/>
                  </a:lnTo>
                  <a:lnTo>
                    <a:pt x="0" y="0"/>
                  </a:lnTo>
                </a:path>
              </a:pathLst>
            </a:custGeom>
            <a:noFill/>
            <a:ln w="10795">
              <a:solidFill>
                <a:srgbClr val="000000"/>
              </a:solidFill>
              <a:prstDash val="solid"/>
              <a:round/>
              <a:headEnd/>
              <a:tailEnd/>
            </a:ln>
          </p:spPr>
          <p:txBody>
            <a:bodyPr/>
            <a:lstStyle/>
            <a:p>
              <a:endParaRPr lang="ru-RU"/>
            </a:p>
          </p:txBody>
        </p:sp>
        <p:sp>
          <p:nvSpPr>
            <p:cNvPr id="644050" name="Line 978"/>
            <p:cNvSpPr>
              <a:spLocks noChangeShapeType="1"/>
            </p:cNvSpPr>
            <p:nvPr/>
          </p:nvSpPr>
          <p:spPr bwMode="auto">
            <a:xfrm>
              <a:off x="4371" y="10280"/>
              <a:ext cx="165" cy="1"/>
            </a:xfrm>
            <a:prstGeom prst="line">
              <a:avLst/>
            </a:prstGeom>
            <a:noFill/>
            <a:ln w="10795">
              <a:solidFill>
                <a:srgbClr val="000000"/>
              </a:solidFill>
              <a:round/>
              <a:headEnd/>
              <a:tailEnd/>
            </a:ln>
          </p:spPr>
          <p:txBody>
            <a:bodyPr/>
            <a:lstStyle/>
            <a:p>
              <a:endParaRPr lang="ru-RU"/>
            </a:p>
          </p:txBody>
        </p:sp>
        <p:sp>
          <p:nvSpPr>
            <p:cNvPr id="644051" name="Freeform 979"/>
            <p:cNvSpPr>
              <a:spLocks/>
            </p:cNvSpPr>
            <p:nvPr/>
          </p:nvSpPr>
          <p:spPr bwMode="auto">
            <a:xfrm>
              <a:off x="4536" y="10280"/>
              <a:ext cx="16" cy="33"/>
            </a:xfrm>
            <a:custGeom>
              <a:avLst/>
              <a:gdLst/>
              <a:ahLst/>
              <a:cxnLst>
                <a:cxn ang="0">
                  <a:pos x="0" y="2"/>
                </a:cxn>
                <a:cxn ang="0">
                  <a:pos x="1" y="1"/>
                </a:cxn>
                <a:cxn ang="0">
                  <a:pos x="0" y="0"/>
                </a:cxn>
              </a:cxnLst>
              <a:rect l="0" t="0" r="r" b="b"/>
              <a:pathLst>
                <a:path w="1" h="2">
                  <a:moveTo>
                    <a:pt x="0" y="2"/>
                  </a:moveTo>
                  <a:lnTo>
                    <a:pt x="1" y="1"/>
                  </a:lnTo>
                  <a:lnTo>
                    <a:pt x="0" y="0"/>
                  </a:lnTo>
                </a:path>
              </a:pathLst>
            </a:custGeom>
            <a:noFill/>
            <a:ln w="10795">
              <a:solidFill>
                <a:srgbClr val="000000"/>
              </a:solidFill>
              <a:prstDash val="solid"/>
              <a:round/>
              <a:headEnd/>
              <a:tailEnd/>
            </a:ln>
          </p:spPr>
          <p:txBody>
            <a:bodyPr/>
            <a:lstStyle/>
            <a:p>
              <a:endParaRPr lang="ru-RU"/>
            </a:p>
          </p:txBody>
        </p:sp>
        <p:sp>
          <p:nvSpPr>
            <p:cNvPr id="644052" name="Freeform 980"/>
            <p:cNvSpPr>
              <a:spLocks/>
            </p:cNvSpPr>
            <p:nvPr/>
          </p:nvSpPr>
          <p:spPr bwMode="auto">
            <a:xfrm>
              <a:off x="4371" y="10280"/>
              <a:ext cx="165" cy="33"/>
            </a:xfrm>
            <a:custGeom>
              <a:avLst/>
              <a:gdLst/>
              <a:ahLst/>
              <a:cxnLst>
                <a:cxn ang="0">
                  <a:pos x="10" y="2"/>
                </a:cxn>
                <a:cxn ang="0">
                  <a:pos x="0" y="2"/>
                </a:cxn>
                <a:cxn ang="0">
                  <a:pos x="0" y="0"/>
                </a:cxn>
              </a:cxnLst>
              <a:rect l="0" t="0" r="r" b="b"/>
              <a:pathLst>
                <a:path w="10" h="2">
                  <a:moveTo>
                    <a:pt x="10" y="2"/>
                  </a:moveTo>
                  <a:lnTo>
                    <a:pt x="0" y="2"/>
                  </a:lnTo>
                  <a:lnTo>
                    <a:pt x="0" y="0"/>
                  </a:lnTo>
                </a:path>
              </a:pathLst>
            </a:custGeom>
            <a:noFill/>
            <a:ln w="10795">
              <a:solidFill>
                <a:srgbClr val="000000"/>
              </a:solidFill>
              <a:prstDash val="solid"/>
              <a:round/>
              <a:headEnd/>
              <a:tailEnd/>
            </a:ln>
          </p:spPr>
          <p:txBody>
            <a:bodyPr/>
            <a:lstStyle/>
            <a:p>
              <a:endParaRPr lang="ru-RU"/>
            </a:p>
          </p:txBody>
        </p:sp>
        <p:sp>
          <p:nvSpPr>
            <p:cNvPr id="644053" name="Oval 981"/>
            <p:cNvSpPr>
              <a:spLocks noChangeArrowheads="1"/>
            </p:cNvSpPr>
            <p:nvPr/>
          </p:nvSpPr>
          <p:spPr bwMode="auto">
            <a:xfrm>
              <a:off x="4867" y="11122"/>
              <a:ext cx="82"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054" name="Oval 982"/>
            <p:cNvSpPr>
              <a:spLocks noChangeArrowheads="1"/>
            </p:cNvSpPr>
            <p:nvPr/>
          </p:nvSpPr>
          <p:spPr bwMode="auto">
            <a:xfrm>
              <a:off x="4867" y="11122"/>
              <a:ext cx="82" cy="83"/>
            </a:xfrm>
            <a:prstGeom prst="ellipse">
              <a:avLst/>
            </a:prstGeom>
            <a:solidFill>
              <a:srgbClr val="FF0000"/>
            </a:solidFill>
            <a:ln w="10795">
              <a:solidFill>
                <a:srgbClr val="000000"/>
              </a:solidFill>
              <a:round/>
              <a:headEnd/>
              <a:tailEnd/>
            </a:ln>
          </p:spPr>
          <p:txBody>
            <a:bodyPr/>
            <a:lstStyle/>
            <a:p>
              <a:endParaRPr lang="ru-RU"/>
            </a:p>
          </p:txBody>
        </p:sp>
        <p:sp>
          <p:nvSpPr>
            <p:cNvPr id="644055" name="Oval 983"/>
            <p:cNvSpPr>
              <a:spLocks noChangeArrowheads="1"/>
            </p:cNvSpPr>
            <p:nvPr/>
          </p:nvSpPr>
          <p:spPr bwMode="auto">
            <a:xfrm>
              <a:off x="8092" y="10445"/>
              <a:ext cx="82"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056" name="Oval 984"/>
            <p:cNvSpPr>
              <a:spLocks noChangeArrowheads="1"/>
            </p:cNvSpPr>
            <p:nvPr/>
          </p:nvSpPr>
          <p:spPr bwMode="auto">
            <a:xfrm>
              <a:off x="8092" y="10445"/>
              <a:ext cx="82" cy="83"/>
            </a:xfrm>
            <a:prstGeom prst="ellipse">
              <a:avLst/>
            </a:prstGeom>
            <a:solidFill>
              <a:srgbClr val="FF0000"/>
            </a:solidFill>
            <a:ln w="10795">
              <a:solidFill>
                <a:srgbClr val="000000"/>
              </a:solidFill>
              <a:round/>
              <a:headEnd/>
              <a:tailEnd/>
            </a:ln>
          </p:spPr>
          <p:txBody>
            <a:bodyPr/>
            <a:lstStyle/>
            <a:p>
              <a:endParaRPr lang="ru-RU"/>
            </a:p>
          </p:txBody>
        </p:sp>
        <p:sp>
          <p:nvSpPr>
            <p:cNvPr id="644057" name="Oval 985"/>
            <p:cNvSpPr>
              <a:spLocks noChangeArrowheads="1"/>
            </p:cNvSpPr>
            <p:nvPr/>
          </p:nvSpPr>
          <p:spPr bwMode="auto">
            <a:xfrm>
              <a:off x="2485" y="9488"/>
              <a:ext cx="182" cy="181"/>
            </a:xfrm>
            <a:prstGeom prst="ellipse">
              <a:avLst/>
            </a:prstGeom>
            <a:solidFill>
              <a:srgbClr val="33CCCC"/>
            </a:solidFill>
            <a:ln w="9525">
              <a:noFill/>
              <a:round/>
              <a:headEnd/>
              <a:tailEnd/>
            </a:ln>
          </p:spPr>
          <p:txBody>
            <a:bodyPr/>
            <a:lstStyle/>
            <a:p>
              <a:endParaRPr lang="ru-RU"/>
            </a:p>
          </p:txBody>
        </p:sp>
        <p:sp>
          <p:nvSpPr>
            <p:cNvPr id="644058" name="Oval 986"/>
            <p:cNvSpPr>
              <a:spLocks noChangeArrowheads="1"/>
            </p:cNvSpPr>
            <p:nvPr/>
          </p:nvSpPr>
          <p:spPr bwMode="auto">
            <a:xfrm>
              <a:off x="2485" y="9488"/>
              <a:ext cx="182" cy="181"/>
            </a:xfrm>
            <a:prstGeom prst="ellipse">
              <a:avLst/>
            </a:prstGeom>
            <a:solidFill>
              <a:srgbClr val="33CCCC"/>
            </a:solidFill>
            <a:ln w="10795">
              <a:solidFill>
                <a:srgbClr val="000000"/>
              </a:solidFill>
              <a:round/>
              <a:headEnd/>
              <a:tailEnd/>
            </a:ln>
          </p:spPr>
          <p:txBody>
            <a:bodyPr/>
            <a:lstStyle/>
            <a:p>
              <a:endParaRPr lang="ru-RU"/>
            </a:p>
          </p:txBody>
        </p:sp>
        <p:sp>
          <p:nvSpPr>
            <p:cNvPr id="644059" name="Line 987"/>
            <p:cNvSpPr>
              <a:spLocks noChangeShapeType="1"/>
            </p:cNvSpPr>
            <p:nvPr/>
          </p:nvSpPr>
          <p:spPr bwMode="auto">
            <a:xfrm flipH="1" flipV="1">
              <a:off x="2684" y="9636"/>
              <a:ext cx="248" cy="83"/>
            </a:xfrm>
            <a:prstGeom prst="line">
              <a:avLst/>
            </a:prstGeom>
            <a:noFill/>
            <a:ln w="10795">
              <a:solidFill>
                <a:srgbClr val="000000"/>
              </a:solidFill>
              <a:round/>
              <a:headEnd/>
              <a:tailEnd/>
            </a:ln>
          </p:spPr>
          <p:txBody>
            <a:bodyPr/>
            <a:lstStyle/>
            <a:p>
              <a:endParaRPr lang="ru-RU"/>
            </a:p>
          </p:txBody>
        </p:sp>
        <p:sp>
          <p:nvSpPr>
            <p:cNvPr id="644060" name="Freeform 988"/>
            <p:cNvSpPr>
              <a:spLocks/>
            </p:cNvSpPr>
            <p:nvPr/>
          </p:nvSpPr>
          <p:spPr bwMode="auto">
            <a:xfrm>
              <a:off x="2700" y="9620"/>
              <a:ext cx="232" cy="99"/>
            </a:xfrm>
            <a:custGeom>
              <a:avLst/>
              <a:gdLst/>
              <a:ahLst/>
              <a:cxnLst>
                <a:cxn ang="0">
                  <a:pos x="0" y="0"/>
                </a:cxn>
                <a:cxn ang="0">
                  <a:pos x="14" y="5"/>
                </a:cxn>
                <a:cxn ang="0">
                  <a:pos x="14" y="6"/>
                </a:cxn>
              </a:cxnLst>
              <a:rect l="0" t="0" r="r" b="b"/>
              <a:pathLst>
                <a:path w="14" h="6">
                  <a:moveTo>
                    <a:pt x="0" y="0"/>
                  </a:moveTo>
                  <a:lnTo>
                    <a:pt x="14" y="5"/>
                  </a:lnTo>
                  <a:lnTo>
                    <a:pt x="14" y="6"/>
                  </a:lnTo>
                </a:path>
              </a:pathLst>
            </a:custGeom>
            <a:solidFill>
              <a:srgbClr val="FF0000"/>
            </a:solidFill>
            <a:ln w="10795">
              <a:solidFill>
                <a:srgbClr val="000000"/>
              </a:solidFill>
              <a:prstDash val="solid"/>
              <a:round/>
              <a:headEnd/>
              <a:tailEnd/>
            </a:ln>
          </p:spPr>
          <p:txBody>
            <a:bodyPr/>
            <a:lstStyle/>
            <a:p>
              <a:endParaRPr lang="ru-RU"/>
            </a:p>
          </p:txBody>
        </p:sp>
        <p:sp>
          <p:nvSpPr>
            <p:cNvPr id="644061" name="Line 989"/>
            <p:cNvSpPr>
              <a:spLocks noChangeShapeType="1"/>
            </p:cNvSpPr>
            <p:nvPr/>
          </p:nvSpPr>
          <p:spPr bwMode="auto">
            <a:xfrm>
              <a:off x="2369" y="9587"/>
              <a:ext cx="149" cy="1"/>
            </a:xfrm>
            <a:prstGeom prst="line">
              <a:avLst/>
            </a:prstGeom>
            <a:noFill/>
            <a:ln w="10795">
              <a:solidFill>
                <a:srgbClr val="000000"/>
              </a:solidFill>
              <a:round/>
              <a:headEnd/>
              <a:tailEnd/>
            </a:ln>
          </p:spPr>
          <p:txBody>
            <a:bodyPr/>
            <a:lstStyle/>
            <a:p>
              <a:endParaRPr lang="ru-RU"/>
            </a:p>
          </p:txBody>
        </p:sp>
        <p:sp>
          <p:nvSpPr>
            <p:cNvPr id="644062" name="Freeform 990"/>
            <p:cNvSpPr>
              <a:spLocks/>
            </p:cNvSpPr>
            <p:nvPr/>
          </p:nvSpPr>
          <p:spPr bwMode="auto">
            <a:xfrm>
              <a:off x="2369" y="9587"/>
              <a:ext cx="149" cy="16"/>
            </a:xfrm>
            <a:custGeom>
              <a:avLst/>
              <a:gdLst/>
              <a:ahLst/>
              <a:cxnLst>
                <a:cxn ang="0">
                  <a:pos x="9" y="1"/>
                </a:cxn>
                <a:cxn ang="0">
                  <a:pos x="0" y="1"/>
                </a:cxn>
                <a:cxn ang="0">
                  <a:pos x="0" y="0"/>
                </a:cxn>
              </a:cxnLst>
              <a:rect l="0" t="0" r="r" b="b"/>
              <a:pathLst>
                <a:path w="9" h="1">
                  <a:moveTo>
                    <a:pt x="9" y="1"/>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4063" name="Oval 991"/>
            <p:cNvSpPr>
              <a:spLocks noChangeArrowheads="1"/>
            </p:cNvSpPr>
            <p:nvPr/>
          </p:nvSpPr>
          <p:spPr bwMode="auto">
            <a:xfrm>
              <a:off x="4718" y="6070"/>
              <a:ext cx="182" cy="181"/>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064" name="Oval 992"/>
            <p:cNvSpPr>
              <a:spLocks noChangeArrowheads="1"/>
            </p:cNvSpPr>
            <p:nvPr/>
          </p:nvSpPr>
          <p:spPr bwMode="auto">
            <a:xfrm>
              <a:off x="4718" y="6070"/>
              <a:ext cx="182" cy="181"/>
            </a:xfrm>
            <a:prstGeom prst="ellipse">
              <a:avLst/>
            </a:prstGeom>
            <a:solidFill>
              <a:srgbClr val="33CCCC"/>
            </a:solidFill>
            <a:ln w="10795">
              <a:solidFill>
                <a:srgbClr val="000000"/>
              </a:solidFill>
              <a:round/>
              <a:headEnd/>
              <a:tailEnd/>
            </a:ln>
          </p:spPr>
          <p:txBody>
            <a:bodyPr/>
            <a:lstStyle/>
            <a:p>
              <a:endParaRPr lang="ru-RU"/>
            </a:p>
          </p:txBody>
        </p:sp>
        <p:sp>
          <p:nvSpPr>
            <p:cNvPr id="644065" name="Line 993"/>
            <p:cNvSpPr>
              <a:spLocks noChangeShapeType="1"/>
            </p:cNvSpPr>
            <p:nvPr/>
          </p:nvSpPr>
          <p:spPr bwMode="auto">
            <a:xfrm flipV="1">
              <a:off x="4503" y="6185"/>
              <a:ext cx="215" cy="66"/>
            </a:xfrm>
            <a:prstGeom prst="line">
              <a:avLst/>
            </a:prstGeom>
            <a:noFill/>
            <a:ln w="10795">
              <a:solidFill>
                <a:srgbClr val="000000"/>
              </a:solidFill>
              <a:round/>
              <a:headEnd/>
              <a:tailEnd/>
            </a:ln>
          </p:spPr>
          <p:txBody>
            <a:bodyPr/>
            <a:lstStyle/>
            <a:p>
              <a:endParaRPr lang="ru-RU"/>
            </a:p>
          </p:txBody>
        </p:sp>
        <p:sp>
          <p:nvSpPr>
            <p:cNvPr id="644066" name="Freeform 994"/>
            <p:cNvSpPr>
              <a:spLocks/>
            </p:cNvSpPr>
            <p:nvPr/>
          </p:nvSpPr>
          <p:spPr bwMode="auto">
            <a:xfrm>
              <a:off x="4503" y="6202"/>
              <a:ext cx="215" cy="66"/>
            </a:xfrm>
            <a:custGeom>
              <a:avLst/>
              <a:gdLst/>
              <a:ahLst/>
              <a:cxnLst>
                <a:cxn ang="0">
                  <a:pos x="13" y="0"/>
                </a:cxn>
                <a:cxn ang="0">
                  <a:pos x="0" y="4"/>
                </a:cxn>
                <a:cxn ang="0">
                  <a:pos x="0" y="3"/>
                </a:cxn>
              </a:cxnLst>
              <a:rect l="0" t="0" r="r" b="b"/>
              <a:pathLst>
                <a:path w="13" h="4">
                  <a:moveTo>
                    <a:pt x="13" y="0"/>
                  </a:moveTo>
                  <a:lnTo>
                    <a:pt x="0" y="4"/>
                  </a:lnTo>
                  <a:lnTo>
                    <a:pt x="0" y="3"/>
                  </a:lnTo>
                </a:path>
              </a:pathLst>
            </a:custGeom>
            <a:solidFill>
              <a:srgbClr val="33CCCC"/>
            </a:solidFill>
            <a:ln w="10795">
              <a:solidFill>
                <a:srgbClr val="000000"/>
              </a:solidFill>
              <a:prstDash val="solid"/>
              <a:round/>
              <a:headEnd/>
              <a:tailEnd/>
            </a:ln>
          </p:spPr>
          <p:txBody>
            <a:bodyPr/>
            <a:lstStyle/>
            <a:p>
              <a:endParaRPr lang="ru-RU"/>
            </a:p>
          </p:txBody>
        </p:sp>
        <p:sp>
          <p:nvSpPr>
            <p:cNvPr id="644067" name="Freeform 995"/>
            <p:cNvSpPr>
              <a:spLocks/>
            </p:cNvSpPr>
            <p:nvPr/>
          </p:nvSpPr>
          <p:spPr bwMode="auto">
            <a:xfrm>
              <a:off x="4883" y="6053"/>
              <a:ext cx="232" cy="99"/>
            </a:xfrm>
            <a:custGeom>
              <a:avLst/>
              <a:gdLst/>
              <a:ahLst/>
              <a:cxnLst>
                <a:cxn ang="0">
                  <a:pos x="17" y="99"/>
                </a:cxn>
                <a:cxn ang="0">
                  <a:pos x="0" y="66"/>
                </a:cxn>
                <a:cxn ang="0">
                  <a:pos x="232" y="0"/>
                </a:cxn>
                <a:cxn ang="0">
                  <a:pos x="232" y="17"/>
                </a:cxn>
                <a:cxn ang="0">
                  <a:pos x="17" y="99"/>
                </a:cxn>
              </a:cxnLst>
              <a:rect l="0" t="0" r="r" b="b"/>
              <a:pathLst>
                <a:path w="232" h="99">
                  <a:moveTo>
                    <a:pt x="17" y="99"/>
                  </a:moveTo>
                  <a:lnTo>
                    <a:pt x="0" y="66"/>
                  </a:lnTo>
                  <a:lnTo>
                    <a:pt x="232" y="0"/>
                  </a:lnTo>
                  <a:lnTo>
                    <a:pt x="232" y="17"/>
                  </a:lnTo>
                  <a:lnTo>
                    <a:pt x="17" y="99"/>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068" name="Freeform 996"/>
            <p:cNvSpPr>
              <a:spLocks/>
            </p:cNvSpPr>
            <p:nvPr/>
          </p:nvSpPr>
          <p:spPr bwMode="auto">
            <a:xfrm>
              <a:off x="4900" y="6136"/>
              <a:ext cx="1" cy="16"/>
            </a:xfrm>
            <a:custGeom>
              <a:avLst/>
              <a:gdLst/>
              <a:ahLst/>
              <a:cxnLst>
                <a:cxn ang="0">
                  <a:pos x="0" y="0"/>
                </a:cxn>
                <a:cxn ang="0">
                  <a:pos x="0" y="0"/>
                </a:cxn>
                <a:cxn ang="0">
                  <a:pos x="0" y="1"/>
                </a:cxn>
              </a:cxnLst>
              <a:rect l="0" t="0" r="r" b="b"/>
              <a:pathLst>
                <a:path h="1">
                  <a:moveTo>
                    <a:pt x="0" y="0"/>
                  </a:moveTo>
                  <a:lnTo>
                    <a:pt x="0" y="0"/>
                  </a:lnTo>
                  <a:lnTo>
                    <a:pt x="0" y="1"/>
                  </a:lnTo>
                </a:path>
              </a:pathLst>
            </a:custGeom>
            <a:noFill/>
            <a:ln w="10795">
              <a:solidFill>
                <a:srgbClr val="000000"/>
              </a:solidFill>
              <a:prstDash val="solid"/>
              <a:round/>
              <a:headEnd/>
              <a:tailEnd/>
            </a:ln>
          </p:spPr>
          <p:txBody>
            <a:bodyPr/>
            <a:lstStyle/>
            <a:p>
              <a:endParaRPr lang="ru-RU"/>
            </a:p>
          </p:txBody>
        </p:sp>
        <p:sp>
          <p:nvSpPr>
            <p:cNvPr id="644069" name="Line 997"/>
            <p:cNvSpPr>
              <a:spLocks noChangeShapeType="1"/>
            </p:cNvSpPr>
            <p:nvPr/>
          </p:nvSpPr>
          <p:spPr bwMode="auto">
            <a:xfrm flipH="1">
              <a:off x="4900" y="6070"/>
              <a:ext cx="215" cy="82"/>
            </a:xfrm>
            <a:prstGeom prst="line">
              <a:avLst/>
            </a:prstGeom>
            <a:noFill/>
            <a:ln w="10795">
              <a:solidFill>
                <a:srgbClr val="000000"/>
              </a:solidFill>
              <a:round/>
              <a:headEnd/>
              <a:tailEnd/>
            </a:ln>
          </p:spPr>
          <p:txBody>
            <a:bodyPr/>
            <a:lstStyle/>
            <a:p>
              <a:endParaRPr lang="ru-RU"/>
            </a:p>
          </p:txBody>
        </p:sp>
        <p:sp>
          <p:nvSpPr>
            <p:cNvPr id="644070" name="Freeform 998"/>
            <p:cNvSpPr>
              <a:spLocks/>
            </p:cNvSpPr>
            <p:nvPr/>
          </p:nvSpPr>
          <p:spPr bwMode="auto">
            <a:xfrm>
              <a:off x="4900" y="6136"/>
              <a:ext cx="1" cy="16"/>
            </a:xfrm>
            <a:custGeom>
              <a:avLst/>
              <a:gdLst/>
              <a:ahLst/>
              <a:cxnLst>
                <a:cxn ang="0">
                  <a:pos x="0" y="0"/>
                </a:cxn>
                <a:cxn ang="0">
                  <a:pos x="0" y="0"/>
                </a:cxn>
                <a:cxn ang="0">
                  <a:pos x="0" y="1"/>
                </a:cxn>
              </a:cxnLst>
              <a:rect l="0" t="0" r="r" b="b"/>
              <a:pathLst>
                <a:path h="1">
                  <a:moveTo>
                    <a:pt x="0" y="0"/>
                  </a:moveTo>
                  <a:lnTo>
                    <a:pt x="0" y="0"/>
                  </a:lnTo>
                  <a:lnTo>
                    <a:pt x="0" y="1"/>
                  </a:lnTo>
                </a:path>
              </a:pathLst>
            </a:custGeom>
            <a:noFill/>
            <a:ln w="10795">
              <a:solidFill>
                <a:srgbClr val="000000"/>
              </a:solidFill>
              <a:prstDash val="solid"/>
              <a:round/>
              <a:headEnd/>
              <a:tailEnd/>
            </a:ln>
          </p:spPr>
          <p:txBody>
            <a:bodyPr/>
            <a:lstStyle/>
            <a:p>
              <a:endParaRPr lang="ru-RU"/>
            </a:p>
          </p:txBody>
        </p:sp>
        <p:sp>
          <p:nvSpPr>
            <p:cNvPr id="644071" name="Freeform 999"/>
            <p:cNvSpPr>
              <a:spLocks/>
            </p:cNvSpPr>
            <p:nvPr/>
          </p:nvSpPr>
          <p:spPr bwMode="auto">
            <a:xfrm>
              <a:off x="4883" y="6053"/>
              <a:ext cx="232" cy="66"/>
            </a:xfrm>
            <a:custGeom>
              <a:avLst/>
              <a:gdLst/>
              <a:ahLst/>
              <a:cxnLst>
                <a:cxn ang="0">
                  <a:pos x="0" y="4"/>
                </a:cxn>
                <a:cxn ang="0">
                  <a:pos x="14" y="0"/>
                </a:cxn>
                <a:cxn ang="0">
                  <a:pos x="14" y="1"/>
                </a:cxn>
              </a:cxnLst>
              <a:rect l="0" t="0" r="r" b="b"/>
              <a:pathLst>
                <a:path w="14" h="4">
                  <a:moveTo>
                    <a:pt x="0" y="4"/>
                  </a:moveTo>
                  <a:lnTo>
                    <a:pt x="14" y="0"/>
                  </a:lnTo>
                  <a:lnTo>
                    <a:pt x="14" y="1"/>
                  </a:lnTo>
                </a:path>
              </a:pathLst>
            </a:custGeom>
            <a:solidFill>
              <a:srgbClr val="33CCCC"/>
            </a:solidFill>
            <a:ln w="10795">
              <a:solidFill>
                <a:srgbClr val="000000"/>
              </a:solidFill>
              <a:prstDash val="solid"/>
              <a:round/>
              <a:headEnd/>
              <a:tailEnd/>
            </a:ln>
          </p:spPr>
          <p:txBody>
            <a:bodyPr/>
            <a:lstStyle/>
            <a:p>
              <a:endParaRPr lang="ru-RU"/>
            </a:p>
          </p:txBody>
        </p:sp>
        <p:sp>
          <p:nvSpPr>
            <p:cNvPr id="644072" name="Oval 1000"/>
            <p:cNvSpPr>
              <a:spLocks noChangeArrowheads="1"/>
            </p:cNvSpPr>
            <p:nvPr/>
          </p:nvSpPr>
          <p:spPr bwMode="auto">
            <a:xfrm>
              <a:off x="7116" y="7209"/>
              <a:ext cx="83"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073" name="Oval 1001"/>
            <p:cNvSpPr>
              <a:spLocks noChangeArrowheads="1"/>
            </p:cNvSpPr>
            <p:nvPr/>
          </p:nvSpPr>
          <p:spPr bwMode="auto">
            <a:xfrm>
              <a:off x="7116" y="7209"/>
              <a:ext cx="83" cy="83"/>
            </a:xfrm>
            <a:prstGeom prst="ellipse">
              <a:avLst/>
            </a:prstGeom>
            <a:solidFill>
              <a:srgbClr val="FF0000"/>
            </a:solidFill>
            <a:ln w="10795">
              <a:solidFill>
                <a:srgbClr val="000000"/>
              </a:solidFill>
              <a:round/>
              <a:headEnd/>
              <a:tailEnd/>
            </a:ln>
          </p:spPr>
          <p:txBody>
            <a:bodyPr/>
            <a:lstStyle/>
            <a:p>
              <a:endParaRPr lang="ru-RU"/>
            </a:p>
          </p:txBody>
        </p:sp>
        <p:sp>
          <p:nvSpPr>
            <p:cNvPr id="644074" name="Oval 1002"/>
            <p:cNvSpPr>
              <a:spLocks noChangeArrowheads="1"/>
            </p:cNvSpPr>
            <p:nvPr/>
          </p:nvSpPr>
          <p:spPr bwMode="auto">
            <a:xfrm>
              <a:off x="2915" y="9653"/>
              <a:ext cx="182" cy="181"/>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075" name="Oval 1003"/>
            <p:cNvSpPr>
              <a:spLocks noChangeArrowheads="1"/>
            </p:cNvSpPr>
            <p:nvPr/>
          </p:nvSpPr>
          <p:spPr bwMode="auto">
            <a:xfrm>
              <a:off x="2915" y="9653"/>
              <a:ext cx="182" cy="181"/>
            </a:xfrm>
            <a:prstGeom prst="ellipse">
              <a:avLst/>
            </a:prstGeom>
            <a:solidFill>
              <a:srgbClr val="0000FF"/>
            </a:solidFill>
            <a:ln w="10795">
              <a:solidFill>
                <a:srgbClr val="000000"/>
              </a:solidFill>
              <a:round/>
              <a:headEnd/>
              <a:tailEnd/>
            </a:ln>
          </p:spPr>
          <p:txBody>
            <a:bodyPr/>
            <a:lstStyle/>
            <a:p>
              <a:endParaRPr lang="ru-RU"/>
            </a:p>
          </p:txBody>
        </p:sp>
        <p:sp>
          <p:nvSpPr>
            <p:cNvPr id="644076" name="Freeform 1004"/>
            <p:cNvSpPr>
              <a:spLocks/>
            </p:cNvSpPr>
            <p:nvPr/>
          </p:nvSpPr>
          <p:spPr bwMode="auto">
            <a:xfrm>
              <a:off x="3064" y="9768"/>
              <a:ext cx="232" cy="133"/>
            </a:xfrm>
            <a:custGeom>
              <a:avLst/>
              <a:gdLst/>
              <a:ahLst/>
              <a:cxnLst>
                <a:cxn ang="0">
                  <a:pos x="0" y="17"/>
                </a:cxn>
                <a:cxn ang="0">
                  <a:pos x="0" y="0"/>
                </a:cxn>
                <a:cxn ang="0">
                  <a:pos x="232" y="99"/>
                </a:cxn>
                <a:cxn ang="0">
                  <a:pos x="215" y="133"/>
                </a:cxn>
                <a:cxn ang="0">
                  <a:pos x="0" y="17"/>
                </a:cxn>
              </a:cxnLst>
              <a:rect l="0" t="0" r="r" b="b"/>
              <a:pathLst>
                <a:path w="232" h="133">
                  <a:moveTo>
                    <a:pt x="0" y="17"/>
                  </a:moveTo>
                  <a:lnTo>
                    <a:pt x="0" y="0"/>
                  </a:lnTo>
                  <a:lnTo>
                    <a:pt x="232" y="99"/>
                  </a:lnTo>
                  <a:lnTo>
                    <a:pt x="215" y="133"/>
                  </a:lnTo>
                  <a:lnTo>
                    <a:pt x="0" y="17"/>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077" name="Freeform 1005"/>
            <p:cNvSpPr>
              <a:spLocks/>
            </p:cNvSpPr>
            <p:nvPr/>
          </p:nvSpPr>
          <p:spPr bwMode="auto">
            <a:xfrm>
              <a:off x="3047" y="9768"/>
              <a:ext cx="17" cy="17"/>
            </a:xfrm>
            <a:custGeom>
              <a:avLst/>
              <a:gdLst/>
              <a:ahLst/>
              <a:cxnLst>
                <a:cxn ang="0">
                  <a:pos x="0" y="0"/>
                </a:cxn>
                <a:cxn ang="0">
                  <a:pos x="1" y="0"/>
                </a:cxn>
                <a:cxn ang="0">
                  <a:pos x="1" y="1"/>
                </a:cxn>
              </a:cxnLst>
              <a:rect l="0" t="0" r="r" b="b"/>
              <a:pathLst>
                <a:path w="1" h="1">
                  <a:moveTo>
                    <a:pt x="0" y="0"/>
                  </a:moveTo>
                  <a:lnTo>
                    <a:pt x="1" y="0"/>
                  </a:lnTo>
                  <a:lnTo>
                    <a:pt x="1" y="1"/>
                  </a:lnTo>
                </a:path>
              </a:pathLst>
            </a:custGeom>
            <a:noFill/>
            <a:ln w="10795">
              <a:solidFill>
                <a:srgbClr val="000000"/>
              </a:solidFill>
              <a:prstDash val="solid"/>
              <a:round/>
              <a:headEnd/>
              <a:tailEnd/>
            </a:ln>
          </p:spPr>
          <p:txBody>
            <a:bodyPr/>
            <a:lstStyle/>
            <a:p>
              <a:endParaRPr lang="ru-RU"/>
            </a:p>
          </p:txBody>
        </p:sp>
        <p:sp>
          <p:nvSpPr>
            <p:cNvPr id="644078" name="Line 1006"/>
            <p:cNvSpPr>
              <a:spLocks noChangeShapeType="1"/>
            </p:cNvSpPr>
            <p:nvPr/>
          </p:nvSpPr>
          <p:spPr bwMode="auto">
            <a:xfrm flipH="1" flipV="1">
              <a:off x="3064" y="9785"/>
              <a:ext cx="215" cy="116"/>
            </a:xfrm>
            <a:prstGeom prst="line">
              <a:avLst/>
            </a:prstGeom>
            <a:noFill/>
            <a:ln w="10795">
              <a:solidFill>
                <a:srgbClr val="000000"/>
              </a:solidFill>
              <a:round/>
              <a:headEnd/>
              <a:tailEnd/>
            </a:ln>
          </p:spPr>
          <p:txBody>
            <a:bodyPr/>
            <a:lstStyle/>
            <a:p>
              <a:endParaRPr lang="ru-RU"/>
            </a:p>
          </p:txBody>
        </p:sp>
        <p:sp>
          <p:nvSpPr>
            <p:cNvPr id="644079" name="Freeform 1007"/>
            <p:cNvSpPr>
              <a:spLocks/>
            </p:cNvSpPr>
            <p:nvPr/>
          </p:nvSpPr>
          <p:spPr bwMode="auto">
            <a:xfrm>
              <a:off x="3047" y="9768"/>
              <a:ext cx="17" cy="17"/>
            </a:xfrm>
            <a:custGeom>
              <a:avLst/>
              <a:gdLst/>
              <a:ahLst/>
              <a:cxnLst>
                <a:cxn ang="0">
                  <a:pos x="0" y="0"/>
                </a:cxn>
                <a:cxn ang="0">
                  <a:pos x="1" y="0"/>
                </a:cxn>
                <a:cxn ang="0">
                  <a:pos x="1" y="1"/>
                </a:cxn>
              </a:cxnLst>
              <a:rect l="0" t="0" r="r" b="b"/>
              <a:pathLst>
                <a:path w="1" h="1">
                  <a:moveTo>
                    <a:pt x="0" y="0"/>
                  </a:moveTo>
                  <a:lnTo>
                    <a:pt x="1" y="0"/>
                  </a:lnTo>
                  <a:lnTo>
                    <a:pt x="1" y="1"/>
                  </a:lnTo>
                </a:path>
              </a:pathLst>
            </a:custGeom>
            <a:noFill/>
            <a:ln w="10795">
              <a:solidFill>
                <a:srgbClr val="000000"/>
              </a:solidFill>
              <a:prstDash val="solid"/>
              <a:round/>
              <a:headEnd/>
              <a:tailEnd/>
            </a:ln>
          </p:spPr>
          <p:txBody>
            <a:bodyPr/>
            <a:lstStyle/>
            <a:p>
              <a:endParaRPr lang="ru-RU"/>
            </a:p>
          </p:txBody>
        </p:sp>
        <p:sp>
          <p:nvSpPr>
            <p:cNvPr id="644080" name="Freeform 1008"/>
            <p:cNvSpPr>
              <a:spLocks/>
            </p:cNvSpPr>
            <p:nvPr/>
          </p:nvSpPr>
          <p:spPr bwMode="auto">
            <a:xfrm>
              <a:off x="3064" y="9768"/>
              <a:ext cx="232" cy="133"/>
            </a:xfrm>
            <a:custGeom>
              <a:avLst/>
              <a:gdLst/>
              <a:ahLst/>
              <a:cxnLst>
                <a:cxn ang="0">
                  <a:pos x="0" y="0"/>
                </a:cxn>
                <a:cxn ang="0">
                  <a:pos x="14" y="6"/>
                </a:cxn>
                <a:cxn ang="0">
                  <a:pos x="13" y="8"/>
                </a:cxn>
              </a:cxnLst>
              <a:rect l="0" t="0" r="r" b="b"/>
              <a:pathLst>
                <a:path w="14" h="8">
                  <a:moveTo>
                    <a:pt x="0" y="0"/>
                  </a:moveTo>
                  <a:lnTo>
                    <a:pt x="14" y="6"/>
                  </a:lnTo>
                  <a:lnTo>
                    <a:pt x="13" y="8"/>
                  </a:lnTo>
                </a:path>
              </a:pathLst>
            </a:custGeom>
            <a:noFill/>
            <a:ln w="10795">
              <a:solidFill>
                <a:srgbClr val="000000"/>
              </a:solidFill>
              <a:prstDash val="solid"/>
              <a:round/>
              <a:headEnd/>
              <a:tailEnd/>
            </a:ln>
          </p:spPr>
          <p:txBody>
            <a:bodyPr/>
            <a:lstStyle/>
            <a:p>
              <a:endParaRPr lang="ru-RU"/>
            </a:p>
          </p:txBody>
        </p:sp>
        <p:sp>
          <p:nvSpPr>
            <p:cNvPr id="644081" name="Oval 1009"/>
            <p:cNvSpPr>
              <a:spLocks noChangeArrowheads="1"/>
            </p:cNvSpPr>
            <p:nvPr/>
          </p:nvSpPr>
          <p:spPr bwMode="auto">
            <a:xfrm>
              <a:off x="4900" y="8150"/>
              <a:ext cx="182" cy="1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082" name="Oval 1010"/>
            <p:cNvSpPr>
              <a:spLocks noChangeArrowheads="1"/>
            </p:cNvSpPr>
            <p:nvPr/>
          </p:nvSpPr>
          <p:spPr bwMode="auto">
            <a:xfrm>
              <a:off x="4900" y="8150"/>
              <a:ext cx="182" cy="182"/>
            </a:xfrm>
            <a:prstGeom prst="ellipse">
              <a:avLst/>
            </a:prstGeom>
            <a:solidFill>
              <a:srgbClr val="0000FF"/>
            </a:solidFill>
            <a:ln w="10795">
              <a:solidFill>
                <a:srgbClr val="000000"/>
              </a:solidFill>
              <a:round/>
              <a:headEnd/>
              <a:tailEnd/>
            </a:ln>
          </p:spPr>
          <p:txBody>
            <a:bodyPr/>
            <a:lstStyle/>
            <a:p>
              <a:endParaRPr lang="ru-RU"/>
            </a:p>
          </p:txBody>
        </p:sp>
        <p:sp>
          <p:nvSpPr>
            <p:cNvPr id="644083" name="Freeform 1011"/>
            <p:cNvSpPr>
              <a:spLocks/>
            </p:cNvSpPr>
            <p:nvPr/>
          </p:nvSpPr>
          <p:spPr bwMode="auto">
            <a:xfrm>
              <a:off x="5098" y="8249"/>
              <a:ext cx="17" cy="1"/>
            </a:xfrm>
            <a:custGeom>
              <a:avLst/>
              <a:gdLst/>
              <a:ahLst/>
              <a:cxnLst>
                <a:cxn ang="0">
                  <a:pos x="1" y="0"/>
                </a:cxn>
                <a:cxn ang="0">
                  <a:pos x="0" y="0"/>
                </a:cxn>
                <a:cxn ang="0">
                  <a:pos x="1" y="0"/>
                </a:cxn>
              </a:cxnLst>
              <a:rect l="0" t="0" r="r" b="b"/>
              <a:pathLst>
                <a:path w="1">
                  <a:moveTo>
                    <a:pt x="1" y="0"/>
                  </a:moveTo>
                  <a:lnTo>
                    <a:pt x="0" y="0"/>
                  </a:lnTo>
                  <a:lnTo>
                    <a:pt x="1" y="0"/>
                  </a:lnTo>
                </a:path>
              </a:pathLst>
            </a:custGeom>
            <a:noFill/>
            <a:ln w="10795">
              <a:solidFill>
                <a:srgbClr val="000000"/>
              </a:solidFill>
              <a:prstDash val="solid"/>
              <a:round/>
              <a:headEnd/>
              <a:tailEnd/>
            </a:ln>
          </p:spPr>
          <p:txBody>
            <a:bodyPr/>
            <a:lstStyle/>
            <a:p>
              <a:endParaRPr lang="ru-RU"/>
            </a:p>
          </p:txBody>
        </p:sp>
        <p:sp>
          <p:nvSpPr>
            <p:cNvPr id="644084" name="Line 1012"/>
            <p:cNvSpPr>
              <a:spLocks noChangeShapeType="1"/>
            </p:cNvSpPr>
            <p:nvPr/>
          </p:nvSpPr>
          <p:spPr bwMode="auto">
            <a:xfrm flipH="1">
              <a:off x="5098" y="8266"/>
              <a:ext cx="159" cy="1"/>
            </a:xfrm>
            <a:prstGeom prst="line">
              <a:avLst/>
            </a:prstGeom>
            <a:noFill/>
            <a:ln w="10795">
              <a:solidFill>
                <a:srgbClr val="000000"/>
              </a:solidFill>
              <a:round/>
              <a:headEnd/>
              <a:tailEnd/>
            </a:ln>
          </p:spPr>
          <p:txBody>
            <a:bodyPr/>
            <a:lstStyle/>
            <a:p>
              <a:endParaRPr lang="ru-RU"/>
            </a:p>
          </p:txBody>
        </p:sp>
        <p:sp>
          <p:nvSpPr>
            <p:cNvPr id="644085" name="Freeform 1013"/>
            <p:cNvSpPr>
              <a:spLocks/>
            </p:cNvSpPr>
            <p:nvPr/>
          </p:nvSpPr>
          <p:spPr bwMode="auto">
            <a:xfrm>
              <a:off x="5098" y="8249"/>
              <a:ext cx="17" cy="1"/>
            </a:xfrm>
            <a:custGeom>
              <a:avLst/>
              <a:gdLst/>
              <a:ahLst/>
              <a:cxnLst>
                <a:cxn ang="0">
                  <a:pos x="1" y="0"/>
                </a:cxn>
                <a:cxn ang="0">
                  <a:pos x="0" y="0"/>
                </a:cxn>
                <a:cxn ang="0">
                  <a:pos x="1" y="0"/>
                </a:cxn>
              </a:cxnLst>
              <a:rect l="0" t="0" r="r" b="b"/>
              <a:pathLst>
                <a:path w="1">
                  <a:moveTo>
                    <a:pt x="1" y="0"/>
                  </a:moveTo>
                  <a:lnTo>
                    <a:pt x="0" y="0"/>
                  </a:lnTo>
                  <a:lnTo>
                    <a:pt x="1" y="0"/>
                  </a:lnTo>
                </a:path>
              </a:pathLst>
            </a:custGeom>
            <a:noFill/>
            <a:ln w="10795">
              <a:solidFill>
                <a:srgbClr val="000000"/>
              </a:solidFill>
              <a:prstDash val="solid"/>
              <a:round/>
              <a:headEnd/>
              <a:tailEnd/>
            </a:ln>
          </p:spPr>
          <p:txBody>
            <a:bodyPr/>
            <a:lstStyle/>
            <a:p>
              <a:endParaRPr lang="ru-RU"/>
            </a:p>
          </p:txBody>
        </p:sp>
        <p:sp>
          <p:nvSpPr>
            <p:cNvPr id="644086" name="Freeform 1014"/>
            <p:cNvSpPr>
              <a:spLocks/>
            </p:cNvSpPr>
            <p:nvPr/>
          </p:nvSpPr>
          <p:spPr bwMode="auto">
            <a:xfrm>
              <a:off x="6067" y="8301"/>
              <a:ext cx="159" cy="33"/>
            </a:xfrm>
            <a:custGeom>
              <a:avLst/>
              <a:gdLst/>
              <a:ahLst/>
              <a:cxnLst>
                <a:cxn ang="0">
                  <a:pos x="0" y="0"/>
                </a:cxn>
                <a:cxn ang="0">
                  <a:pos x="11" y="1"/>
                </a:cxn>
                <a:cxn ang="0">
                  <a:pos x="11" y="2"/>
                </a:cxn>
              </a:cxnLst>
              <a:rect l="0" t="0" r="r" b="b"/>
              <a:pathLst>
                <a:path w="11" h="2">
                  <a:moveTo>
                    <a:pt x="0" y="0"/>
                  </a:moveTo>
                  <a:lnTo>
                    <a:pt x="11" y="1"/>
                  </a:lnTo>
                  <a:lnTo>
                    <a:pt x="11" y="2"/>
                  </a:lnTo>
                </a:path>
              </a:pathLst>
            </a:custGeom>
            <a:solidFill>
              <a:srgbClr val="00FFFF"/>
            </a:solidFill>
            <a:ln w="10795">
              <a:solidFill>
                <a:srgbClr val="000000"/>
              </a:solidFill>
              <a:prstDash val="solid"/>
              <a:round/>
              <a:headEnd/>
              <a:tailEnd/>
            </a:ln>
          </p:spPr>
          <p:txBody>
            <a:bodyPr/>
            <a:lstStyle/>
            <a:p>
              <a:endParaRPr lang="ru-RU"/>
            </a:p>
          </p:txBody>
        </p:sp>
        <p:sp>
          <p:nvSpPr>
            <p:cNvPr id="644087" name="Line 1015"/>
            <p:cNvSpPr>
              <a:spLocks noChangeShapeType="1"/>
            </p:cNvSpPr>
            <p:nvPr/>
          </p:nvSpPr>
          <p:spPr bwMode="auto">
            <a:xfrm flipV="1">
              <a:off x="4734" y="8266"/>
              <a:ext cx="199" cy="99"/>
            </a:xfrm>
            <a:prstGeom prst="line">
              <a:avLst/>
            </a:prstGeom>
            <a:noFill/>
            <a:ln w="10795">
              <a:solidFill>
                <a:srgbClr val="000000"/>
              </a:solidFill>
              <a:round/>
              <a:headEnd/>
              <a:tailEnd/>
            </a:ln>
          </p:spPr>
          <p:txBody>
            <a:bodyPr/>
            <a:lstStyle/>
            <a:p>
              <a:endParaRPr lang="ru-RU"/>
            </a:p>
          </p:txBody>
        </p:sp>
        <p:sp>
          <p:nvSpPr>
            <p:cNvPr id="644088" name="Freeform 1016"/>
            <p:cNvSpPr>
              <a:spLocks/>
            </p:cNvSpPr>
            <p:nvPr/>
          </p:nvSpPr>
          <p:spPr bwMode="auto">
            <a:xfrm>
              <a:off x="4734" y="8282"/>
              <a:ext cx="199" cy="99"/>
            </a:xfrm>
            <a:custGeom>
              <a:avLst/>
              <a:gdLst/>
              <a:ahLst/>
              <a:cxnLst>
                <a:cxn ang="0">
                  <a:pos x="12" y="0"/>
                </a:cxn>
                <a:cxn ang="0">
                  <a:pos x="1" y="6"/>
                </a:cxn>
                <a:cxn ang="0">
                  <a:pos x="0" y="5"/>
                </a:cxn>
              </a:cxnLst>
              <a:rect l="0" t="0" r="r" b="b"/>
              <a:pathLst>
                <a:path w="12" h="6">
                  <a:moveTo>
                    <a:pt x="12" y="0"/>
                  </a:moveTo>
                  <a:lnTo>
                    <a:pt x="1" y="6"/>
                  </a:lnTo>
                  <a:lnTo>
                    <a:pt x="0" y="5"/>
                  </a:lnTo>
                </a:path>
              </a:pathLst>
            </a:custGeom>
            <a:noFill/>
            <a:ln w="10795">
              <a:solidFill>
                <a:srgbClr val="000000"/>
              </a:solidFill>
              <a:prstDash val="solid"/>
              <a:round/>
              <a:headEnd/>
              <a:tailEnd/>
            </a:ln>
          </p:spPr>
          <p:txBody>
            <a:bodyPr/>
            <a:lstStyle/>
            <a:p>
              <a:endParaRPr lang="ru-RU"/>
            </a:p>
          </p:txBody>
        </p:sp>
        <p:sp>
          <p:nvSpPr>
            <p:cNvPr id="644089" name="Oval 1017"/>
            <p:cNvSpPr>
              <a:spLocks noChangeArrowheads="1"/>
            </p:cNvSpPr>
            <p:nvPr/>
          </p:nvSpPr>
          <p:spPr bwMode="auto">
            <a:xfrm>
              <a:off x="2402" y="7027"/>
              <a:ext cx="83"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090" name="Oval 1018"/>
            <p:cNvSpPr>
              <a:spLocks noChangeArrowheads="1"/>
            </p:cNvSpPr>
            <p:nvPr/>
          </p:nvSpPr>
          <p:spPr bwMode="auto">
            <a:xfrm>
              <a:off x="2402" y="7027"/>
              <a:ext cx="83" cy="83"/>
            </a:xfrm>
            <a:prstGeom prst="ellipse">
              <a:avLst/>
            </a:prstGeom>
            <a:solidFill>
              <a:srgbClr val="FF0000"/>
            </a:solidFill>
            <a:ln w="10795">
              <a:solidFill>
                <a:srgbClr val="000000"/>
              </a:solidFill>
              <a:round/>
              <a:headEnd/>
              <a:tailEnd/>
            </a:ln>
          </p:spPr>
          <p:txBody>
            <a:bodyPr/>
            <a:lstStyle/>
            <a:p>
              <a:endParaRPr lang="ru-RU"/>
            </a:p>
          </p:txBody>
        </p:sp>
        <p:sp>
          <p:nvSpPr>
            <p:cNvPr id="644091" name="Line 1019"/>
            <p:cNvSpPr>
              <a:spLocks noChangeShapeType="1"/>
            </p:cNvSpPr>
            <p:nvPr/>
          </p:nvSpPr>
          <p:spPr bwMode="auto">
            <a:xfrm flipH="1">
              <a:off x="2485" y="6912"/>
              <a:ext cx="166" cy="149"/>
            </a:xfrm>
            <a:prstGeom prst="line">
              <a:avLst/>
            </a:prstGeom>
            <a:noFill/>
            <a:ln w="10795">
              <a:solidFill>
                <a:srgbClr val="000000"/>
              </a:solidFill>
              <a:round/>
              <a:headEnd/>
              <a:tailEnd/>
            </a:ln>
          </p:spPr>
          <p:txBody>
            <a:bodyPr/>
            <a:lstStyle/>
            <a:p>
              <a:endParaRPr lang="ru-RU"/>
            </a:p>
          </p:txBody>
        </p:sp>
        <p:sp>
          <p:nvSpPr>
            <p:cNvPr id="644092" name="Freeform 1020"/>
            <p:cNvSpPr>
              <a:spLocks/>
            </p:cNvSpPr>
            <p:nvPr/>
          </p:nvSpPr>
          <p:spPr bwMode="auto">
            <a:xfrm>
              <a:off x="2469" y="6895"/>
              <a:ext cx="182" cy="149"/>
            </a:xfrm>
            <a:custGeom>
              <a:avLst/>
              <a:gdLst/>
              <a:ahLst/>
              <a:cxnLst>
                <a:cxn ang="0">
                  <a:pos x="0" y="9"/>
                </a:cxn>
                <a:cxn ang="0">
                  <a:pos x="10" y="0"/>
                </a:cxn>
                <a:cxn ang="0">
                  <a:pos x="11" y="1"/>
                </a:cxn>
              </a:cxnLst>
              <a:rect l="0" t="0" r="r" b="b"/>
              <a:pathLst>
                <a:path w="11" h="9">
                  <a:moveTo>
                    <a:pt x="0" y="9"/>
                  </a:moveTo>
                  <a:lnTo>
                    <a:pt x="10" y="0"/>
                  </a:lnTo>
                  <a:lnTo>
                    <a:pt x="11" y="1"/>
                  </a:lnTo>
                </a:path>
              </a:pathLst>
            </a:custGeom>
            <a:solidFill>
              <a:srgbClr val="33CCCC"/>
            </a:solidFill>
            <a:ln w="10795">
              <a:solidFill>
                <a:srgbClr val="000000"/>
              </a:solidFill>
              <a:prstDash val="solid"/>
              <a:round/>
              <a:headEnd/>
              <a:tailEnd/>
            </a:ln>
          </p:spPr>
          <p:txBody>
            <a:bodyPr/>
            <a:lstStyle/>
            <a:p>
              <a:endParaRPr lang="ru-RU"/>
            </a:p>
          </p:txBody>
        </p:sp>
        <p:sp>
          <p:nvSpPr>
            <p:cNvPr id="644093" name="Oval 1021"/>
            <p:cNvSpPr>
              <a:spLocks noChangeArrowheads="1"/>
            </p:cNvSpPr>
            <p:nvPr/>
          </p:nvSpPr>
          <p:spPr bwMode="auto">
            <a:xfrm>
              <a:off x="4139" y="8200"/>
              <a:ext cx="215" cy="214"/>
            </a:xfrm>
            <a:prstGeom prst="ellipse">
              <a:avLst/>
            </a:prstGeom>
            <a:solidFill>
              <a:srgbClr val="33CCCC"/>
            </a:solidFill>
            <a:ln w="9525">
              <a:noFill/>
              <a:round/>
              <a:headEnd/>
              <a:tailEnd/>
            </a:ln>
          </p:spPr>
          <p:txBody>
            <a:bodyPr/>
            <a:lstStyle/>
            <a:p>
              <a:endParaRPr lang="ru-RU"/>
            </a:p>
          </p:txBody>
        </p:sp>
        <p:sp>
          <p:nvSpPr>
            <p:cNvPr id="644094" name="Oval 1022"/>
            <p:cNvSpPr>
              <a:spLocks noChangeArrowheads="1"/>
            </p:cNvSpPr>
            <p:nvPr/>
          </p:nvSpPr>
          <p:spPr bwMode="auto">
            <a:xfrm>
              <a:off x="4139" y="8200"/>
              <a:ext cx="215" cy="214"/>
            </a:xfrm>
            <a:prstGeom prst="ellipse">
              <a:avLst/>
            </a:prstGeom>
            <a:noFill/>
            <a:ln w="10795">
              <a:solidFill>
                <a:srgbClr val="000000"/>
              </a:solidFill>
              <a:round/>
              <a:headEnd/>
              <a:tailEnd/>
            </a:ln>
          </p:spPr>
          <p:txBody>
            <a:bodyPr/>
            <a:lstStyle/>
            <a:p>
              <a:endParaRPr lang="ru-RU"/>
            </a:p>
          </p:txBody>
        </p:sp>
        <p:sp>
          <p:nvSpPr>
            <p:cNvPr id="644095" name="Line 1023"/>
            <p:cNvSpPr>
              <a:spLocks noChangeShapeType="1"/>
            </p:cNvSpPr>
            <p:nvPr/>
          </p:nvSpPr>
          <p:spPr bwMode="auto">
            <a:xfrm flipV="1">
              <a:off x="3974" y="8332"/>
              <a:ext cx="182" cy="49"/>
            </a:xfrm>
            <a:prstGeom prst="line">
              <a:avLst/>
            </a:prstGeom>
            <a:noFill/>
            <a:ln w="10795">
              <a:solidFill>
                <a:srgbClr val="000000"/>
              </a:solidFill>
              <a:round/>
              <a:headEnd/>
              <a:tailEnd/>
            </a:ln>
          </p:spPr>
          <p:txBody>
            <a:bodyPr/>
            <a:lstStyle/>
            <a:p>
              <a:endParaRPr lang="ru-RU"/>
            </a:p>
          </p:txBody>
        </p:sp>
        <p:sp>
          <p:nvSpPr>
            <p:cNvPr id="644096" name="Freeform 1024"/>
            <p:cNvSpPr>
              <a:spLocks/>
            </p:cNvSpPr>
            <p:nvPr/>
          </p:nvSpPr>
          <p:spPr bwMode="auto">
            <a:xfrm>
              <a:off x="3974" y="8348"/>
              <a:ext cx="182" cy="50"/>
            </a:xfrm>
            <a:custGeom>
              <a:avLst/>
              <a:gdLst/>
              <a:ahLst/>
              <a:cxnLst>
                <a:cxn ang="0">
                  <a:pos x="11" y="0"/>
                </a:cxn>
                <a:cxn ang="0">
                  <a:pos x="0" y="3"/>
                </a:cxn>
                <a:cxn ang="0">
                  <a:pos x="0" y="2"/>
                </a:cxn>
              </a:cxnLst>
              <a:rect l="0" t="0" r="r" b="b"/>
              <a:pathLst>
                <a:path w="11" h="3">
                  <a:moveTo>
                    <a:pt x="11" y="0"/>
                  </a:moveTo>
                  <a:lnTo>
                    <a:pt x="0" y="3"/>
                  </a:lnTo>
                  <a:lnTo>
                    <a:pt x="0" y="2"/>
                  </a:lnTo>
                </a:path>
              </a:pathLst>
            </a:custGeom>
            <a:solidFill>
              <a:srgbClr val="33CCCC"/>
            </a:solidFill>
            <a:ln w="10795">
              <a:solidFill>
                <a:srgbClr val="000000"/>
              </a:solidFill>
              <a:prstDash val="solid"/>
              <a:round/>
              <a:headEnd/>
              <a:tailEnd/>
            </a:ln>
          </p:spPr>
          <p:txBody>
            <a:bodyPr/>
            <a:lstStyle/>
            <a:p>
              <a:endParaRPr lang="ru-RU"/>
            </a:p>
          </p:txBody>
        </p:sp>
        <p:sp>
          <p:nvSpPr>
            <p:cNvPr id="644097" name="Freeform 1025"/>
            <p:cNvSpPr>
              <a:spLocks/>
            </p:cNvSpPr>
            <p:nvPr/>
          </p:nvSpPr>
          <p:spPr bwMode="auto">
            <a:xfrm>
              <a:off x="4354" y="8315"/>
              <a:ext cx="215" cy="83"/>
            </a:xfrm>
            <a:custGeom>
              <a:avLst/>
              <a:gdLst/>
              <a:ahLst/>
              <a:cxnLst>
                <a:cxn ang="0">
                  <a:pos x="0" y="33"/>
                </a:cxn>
                <a:cxn ang="0">
                  <a:pos x="0" y="0"/>
                </a:cxn>
                <a:cxn ang="0">
                  <a:pos x="215" y="66"/>
                </a:cxn>
                <a:cxn ang="0">
                  <a:pos x="215" y="83"/>
                </a:cxn>
                <a:cxn ang="0">
                  <a:pos x="0" y="33"/>
                </a:cxn>
              </a:cxnLst>
              <a:rect l="0" t="0" r="r" b="b"/>
              <a:pathLst>
                <a:path w="215" h="83">
                  <a:moveTo>
                    <a:pt x="0" y="33"/>
                  </a:moveTo>
                  <a:lnTo>
                    <a:pt x="0" y="0"/>
                  </a:lnTo>
                  <a:lnTo>
                    <a:pt x="215" y="66"/>
                  </a:lnTo>
                  <a:lnTo>
                    <a:pt x="215" y="83"/>
                  </a:lnTo>
                  <a:lnTo>
                    <a:pt x="0" y="33"/>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098" name="Freeform 1026"/>
            <p:cNvSpPr>
              <a:spLocks/>
            </p:cNvSpPr>
            <p:nvPr/>
          </p:nvSpPr>
          <p:spPr bwMode="auto">
            <a:xfrm>
              <a:off x="4337" y="8315"/>
              <a:ext cx="17" cy="33"/>
            </a:xfrm>
            <a:custGeom>
              <a:avLst/>
              <a:gdLst/>
              <a:ahLst/>
              <a:cxnLst>
                <a:cxn ang="0">
                  <a:pos x="1" y="0"/>
                </a:cxn>
                <a:cxn ang="0">
                  <a:pos x="0" y="1"/>
                </a:cxn>
                <a:cxn ang="0">
                  <a:pos x="1" y="2"/>
                </a:cxn>
              </a:cxnLst>
              <a:rect l="0" t="0" r="r" b="b"/>
              <a:pathLst>
                <a:path w="1" h="2">
                  <a:moveTo>
                    <a:pt x="1" y="0"/>
                  </a:moveTo>
                  <a:lnTo>
                    <a:pt x="0" y="1"/>
                  </a:lnTo>
                  <a:lnTo>
                    <a:pt x="1" y="2"/>
                  </a:lnTo>
                </a:path>
              </a:pathLst>
            </a:custGeom>
            <a:noFill/>
            <a:ln w="10795">
              <a:solidFill>
                <a:srgbClr val="000000"/>
              </a:solidFill>
              <a:prstDash val="solid"/>
              <a:round/>
              <a:headEnd/>
              <a:tailEnd/>
            </a:ln>
          </p:spPr>
          <p:txBody>
            <a:bodyPr/>
            <a:lstStyle/>
            <a:p>
              <a:endParaRPr lang="ru-RU"/>
            </a:p>
          </p:txBody>
        </p:sp>
        <p:sp>
          <p:nvSpPr>
            <p:cNvPr id="644099" name="Line 1027"/>
            <p:cNvSpPr>
              <a:spLocks noChangeShapeType="1"/>
            </p:cNvSpPr>
            <p:nvPr/>
          </p:nvSpPr>
          <p:spPr bwMode="auto">
            <a:xfrm flipH="1" flipV="1">
              <a:off x="4354" y="8348"/>
              <a:ext cx="215" cy="50"/>
            </a:xfrm>
            <a:prstGeom prst="line">
              <a:avLst/>
            </a:prstGeom>
            <a:noFill/>
            <a:ln w="10795">
              <a:solidFill>
                <a:srgbClr val="000000"/>
              </a:solidFill>
              <a:round/>
              <a:headEnd/>
              <a:tailEnd/>
            </a:ln>
          </p:spPr>
          <p:txBody>
            <a:bodyPr/>
            <a:lstStyle/>
            <a:p>
              <a:endParaRPr lang="ru-RU"/>
            </a:p>
          </p:txBody>
        </p:sp>
        <p:sp>
          <p:nvSpPr>
            <p:cNvPr id="644100" name="Freeform 1028"/>
            <p:cNvSpPr>
              <a:spLocks/>
            </p:cNvSpPr>
            <p:nvPr/>
          </p:nvSpPr>
          <p:spPr bwMode="auto">
            <a:xfrm>
              <a:off x="4337" y="8315"/>
              <a:ext cx="17" cy="33"/>
            </a:xfrm>
            <a:custGeom>
              <a:avLst/>
              <a:gdLst/>
              <a:ahLst/>
              <a:cxnLst>
                <a:cxn ang="0">
                  <a:pos x="1" y="0"/>
                </a:cxn>
                <a:cxn ang="0">
                  <a:pos x="0" y="1"/>
                </a:cxn>
                <a:cxn ang="0">
                  <a:pos x="1" y="2"/>
                </a:cxn>
              </a:cxnLst>
              <a:rect l="0" t="0" r="r" b="b"/>
              <a:pathLst>
                <a:path w="1" h="2">
                  <a:moveTo>
                    <a:pt x="1" y="0"/>
                  </a:moveTo>
                  <a:lnTo>
                    <a:pt x="0" y="1"/>
                  </a:lnTo>
                  <a:lnTo>
                    <a:pt x="1" y="2"/>
                  </a:lnTo>
                </a:path>
              </a:pathLst>
            </a:custGeom>
            <a:noFill/>
            <a:ln w="10795">
              <a:solidFill>
                <a:srgbClr val="000000"/>
              </a:solidFill>
              <a:prstDash val="solid"/>
              <a:round/>
              <a:headEnd/>
              <a:tailEnd/>
            </a:ln>
          </p:spPr>
          <p:txBody>
            <a:bodyPr/>
            <a:lstStyle/>
            <a:p>
              <a:endParaRPr lang="ru-RU"/>
            </a:p>
          </p:txBody>
        </p:sp>
        <p:sp>
          <p:nvSpPr>
            <p:cNvPr id="644101" name="Freeform 1029"/>
            <p:cNvSpPr>
              <a:spLocks/>
            </p:cNvSpPr>
            <p:nvPr/>
          </p:nvSpPr>
          <p:spPr bwMode="auto">
            <a:xfrm>
              <a:off x="4354" y="8315"/>
              <a:ext cx="215" cy="83"/>
            </a:xfrm>
            <a:custGeom>
              <a:avLst/>
              <a:gdLst/>
              <a:ahLst/>
              <a:cxnLst>
                <a:cxn ang="0">
                  <a:pos x="0" y="0"/>
                </a:cxn>
                <a:cxn ang="0">
                  <a:pos x="13" y="4"/>
                </a:cxn>
                <a:cxn ang="0">
                  <a:pos x="13" y="5"/>
                </a:cxn>
              </a:cxnLst>
              <a:rect l="0" t="0" r="r" b="b"/>
              <a:pathLst>
                <a:path w="13" h="5">
                  <a:moveTo>
                    <a:pt x="0" y="0"/>
                  </a:moveTo>
                  <a:lnTo>
                    <a:pt x="13" y="4"/>
                  </a:lnTo>
                  <a:lnTo>
                    <a:pt x="13" y="5"/>
                  </a:lnTo>
                </a:path>
              </a:pathLst>
            </a:custGeom>
            <a:solidFill>
              <a:srgbClr val="33CCCC"/>
            </a:solidFill>
            <a:ln w="10795">
              <a:solidFill>
                <a:srgbClr val="000000"/>
              </a:solidFill>
              <a:prstDash val="solid"/>
              <a:round/>
              <a:headEnd/>
              <a:tailEnd/>
            </a:ln>
          </p:spPr>
          <p:txBody>
            <a:bodyPr/>
            <a:lstStyle/>
            <a:p>
              <a:endParaRPr lang="ru-RU"/>
            </a:p>
          </p:txBody>
        </p:sp>
        <p:sp>
          <p:nvSpPr>
            <p:cNvPr id="644102" name="Oval 1030"/>
            <p:cNvSpPr>
              <a:spLocks noChangeArrowheads="1"/>
            </p:cNvSpPr>
            <p:nvPr/>
          </p:nvSpPr>
          <p:spPr bwMode="auto">
            <a:xfrm>
              <a:off x="2601" y="6730"/>
              <a:ext cx="215" cy="215"/>
            </a:xfrm>
            <a:prstGeom prst="ellipse">
              <a:avLst/>
            </a:prstGeom>
            <a:solidFill>
              <a:srgbClr val="33CCCC"/>
            </a:solidFill>
            <a:ln w="9525">
              <a:noFill/>
              <a:round/>
              <a:headEnd/>
              <a:tailEnd/>
            </a:ln>
          </p:spPr>
          <p:txBody>
            <a:bodyPr/>
            <a:lstStyle/>
            <a:p>
              <a:endParaRPr lang="ru-RU"/>
            </a:p>
          </p:txBody>
        </p:sp>
        <p:sp>
          <p:nvSpPr>
            <p:cNvPr id="644103" name="Oval 1031"/>
            <p:cNvSpPr>
              <a:spLocks noChangeArrowheads="1"/>
            </p:cNvSpPr>
            <p:nvPr/>
          </p:nvSpPr>
          <p:spPr bwMode="auto">
            <a:xfrm>
              <a:off x="2601" y="6730"/>
              <a:ext cx="215" cy="215"/>
            </a:xfrm>
            <a:prstGeom prst="ellipse">
              <a:avLst/>
            </a:prstGeom>
            <a:noFill/>
            <a:ln w="10795">
              <a:solidFill>
                <a:srgbClr val="000000"/>
              </a:solidFill>
              <a:round/>
              <a:headEnd/>
              <a:tailEnd/>
            </a:ln>
          </p:spPr>
          <p:txBody>
            <a:bodyPr/>
            <a:lstStyle/>
            <a:p>
              <a:endParaRPr lang="ru-RU"/>
            </a:p>
          </p:txBody>
        </p:sp>
        <p:sp>
          <p:nvSpPr>
            <p:cNvPr id="644104" name="Freeform 1032"/>
            <p:cNvSpPr>
              <a:spLocks/>
            </p:cNvSpPr>
            <p:nvPr/>
          </p:nvSpPr>
          <p:spPr bwMode="auto">
            <a:xfrm>
              <a:off x="2584" y="6565"/>
              <a:ext cx="100" cy="182"/>
            </a:xfrm>
            <a:custGeom>
              <a:avLst/>
              <a:gdLst/>
              <a:ahLst/>
              <a:cxnLst>
                <a:cxn ang="0">
                  <a:pos x="1" y="0"/>
                </a:cxn>
                <a:cxn ang="0">
                  <a:pos x="6" y="11"/>
                </a:cxn>
                <a:cxn ang="0">
                  <a:pos x="5" y="11"/>
                </a:cxn>
                <a:cxn ang="0">
                  <a:pos x="0" y="1"/>
                </a:cxn>
                <a:cxn ang="0">
                  <a:pos x="1" y="0"/>
                </a:cxn>
              </a:cxnLst>
              <a:rect l="0" t="0" r="r" b="b"/>
              <a:pathLst>
                <a:path w="6" h="11">
                  <a:moveTo>
                    <a:pt x="1" y="0"/>
                  </a:moveTo>
                  <a:lnTo>
                    <a:pt x="6" y="11"/>
                  </a:lnTo>
                  <a:lnTo>
                    <a:pt x="5" y="11"/>
                  </a:lnTo>
                  <a:lnTo>
                    <a:pt x="0" y="1"/>
                  </a:lnTo>
                  <a:lnTo>
                    <a:pt x="1" y="0"/>
                  </a:lnTo>
                </a:path>
              </a:pathLst>
            </a:custGeom>
            <a:solidFill>
              <a:srgbClr val="33CCCC"/>
            </a:solidFill>
            <a:ln w="10795">
              <a:solidFill>
                <a:srgbClr val="000000"/>
              </a:solidFill>
              <a:prstDash val="solid"/>
              <a:round/>
              <a:headEnd/>
              <a:tailEnd/>
            </a:ln>
          </p:spPr>
          <p:txBody>
            <a:bodyPr/>
            <a:lstStyle/>
            <a:p>
              <a:endParaRPr lang="ru-RU"/>
            </a:p>
          </p:txBody>
        </p:sp>
        <p:sp>
          <p:nvSpPr>
            <p:cNvPr id="644105" name="Freeform 1033"/>
            <p:cNvSpPr>
              <a:spLocks/>
            </p:cNvSpPr>
            <p:nvPr/>
          </p:nvSpPr>
          <p:spPr bwMode="auto">
            <a:xfrm>
              <a:off x="2783" y="6862"/>
              <a:ext cx="149" cy="99"/>
            </a:xfrm>
            <a:custGeom>
              <a:avLst/>
              <a:gdLst/>
              <a:ahLst/>
              <a:cxnLst>
                <a:cxn ang="0">
                  <a:pos x="0" y="33"/>
                </a:cxn>
                <a:cxn ang="0">
                  <a:pos x="16" y="0"/>
                </a:cxn>
                <a:cxn ang="0">
                  <a:pos x="149" y="83"/>
                </a:cxn>
                <a:cxn ang="0">
                  <a:pos x="132" y="99"/>
                </a:cxn>
                <a:cxn ang="0">
                  <a:pos x="0" y="33"/>
                </a:cxn>
              </a:cxnLst>
              <a:rect l="0" t="0" r="r" b="b"/>
              <a:pathLst>
                <a:path w="149" h="99">
                  <a:moveTo>
                    <a:pt x="0" y="33"/>
                  </a:moveTo>
                  <a:lnTo>
                    <a:pt x="16" y="0"/>
                  </a:lnTo>
                  <a:lnTo>
                    <a:pt x="149" y="83"/>
                  </a:lnTo>
                  <a:lnTo>
                    <a:pt x="132" y="99"/>
                  </a:lnTo>
                  <a:lnTo>
                    <a:pt x="0" y="33"/>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106" name="Freeform 1034"/>
            <p:cNvSpPr>
              <a:spLocks/>
            </p:cNvSpPr>
            <p:nvPr/>
          </p:nvSpPr>
          <p:spPr bwMode="auto">
            <a:xfrm>
              <a:off x="2783" y="6879"/>
              <a:ext cx="1" cy="16"/>
            </a:xfrm>
            <a:custGeom>
              <a:avLst/>
              <a:gdLst/>
              <a:ahLst/>
              <a:cxnLst>
                <a:cxn ang="0">
                  <a:pos x="0" y="0"/>
                </a:cxn>
                <a:cxn ang="0">
                  <a:pos x="0" y="0"/>
                </a:cxn>
                <a:cxn ang="0">
                  <a:pos x="0" y="1"/>
                </a:cxn>
              </a:cxnLst>
              <a:rect l="0" t="0" r="r" b="b"/>
              <a:pathLst>
                <a:path h="1">
                  <a:moveTo>
                    <a:pt x="0" y="0"/>
                  </a:moveTo>
                  <a:lnTo>
                    <a:pt x="0" y="0"/>
                  </a:lnTo>
                  <a:lnTo>
                    <a:pt x="0" y="1"/>
                  </a:lnTo>
                </a:path>
              </a:pathLst>
            </a:custGeom>
            <a:noFill/>
            <a:ln w="10795">
              <a:solidFill>
                <a:srgbClr val="000000"/>
              </a:solidFill>
              <a:prstDash val="solid"/>
              <a:round/>
              <a:headEnd/>
              <a:tailEnd/>
            </a:ln>
          </p:spPr>
          <p:txBody>
            <a:bodyPr/>
            <a:lstStyle/>
            <a:p>
              <a:endParaRPr lang="ru-RU"/>
            </a:p>
          </p:txBody>
        </p:sp>
        <p:sp>
          <p:nvSpPr>
            <p:cNvPr id="644107" name="Line 1035"/>
            <p:cNvSpPr>
              <a:spLocks noChangeShapeType="1"/>
            </p:cNvSpPr>
            <p:nvPr/>
          </p:nvSpPr>
          <p:spPr bwMode="auto">
            <a:xfrm flipH="1" flipV="1">
              <a:off x="2783" y="6895"/>
              <a:ext cx="132" cy="66"/>
            </a:xfrm>
            <a:prstGeom prst="line">
              <a:avLst/>
            </a:prstGeom>
            <a:noFill/>
            <a:ln w="10795">
              <a:solidFill>
                <a:srgbClr val="000000"/>
              </a:solidFill>
              <a:round/>
              <a:headEnd/>
              <a:tailEnd/>
            </a:ln>
          </p:spPr>
          <p:txBody>
            <a:bodyPr/>
            <a:lstStyle/>
            <a:p>
              <a:endParaRPr lang="ru-RU"/>
            </a:p>
          </p:txBody>
        </p:sp>
        <p:sp>
          <p:nvSpPr>
            <p:cNvPr id="644108" name="Freeform 1036"/>
            <p:cNvSpPr>
              <a:spLocks/>
            </p:cNvSpPr>
            <p:nvPr/>
          </p:nvSpPr>
          <p:spPr bwMode="auto">
            <a:xfrm>
              <a:off x="2783" y="6879"/>
              <a:ext cx="1" cy="16"/>
            </a:xfrm>
            <a:custGeom>
              <a:avLst/>
              <a:gdLst/>
              <a:ahLst/>
              <a:cxnLst>
                <a:cxn ang="0">
                  <a:pos x="0" y="0"/>
                </a:cxn>
                <a:cxn ang="0">
                  <a:pos x="0" y="0"/>
                </a:cxn>
                <a:cxn ang="0">
                  <a:pos x="0" y="1"/>
                </a:cxn>
              </a:cxnLst>
              <a:rect l="0" t="0" r="r" b="b"/>
              <a:pathLst>
                <a:path h="1">
                  <a:moveTo>
                    <a:pt x="0" y="0"/>
                  </a:moveTo>
                  <a:lnTo>
                    <a:pt x="0" y="0"/>
                  </a:lnTo>
                  <a:lnTo>
                    <a:pt x="0" y="1"/>
                  </a:lnTo>
                </a:path>
              </a:pathLst>
            </a:custGeom>
            <a:noFill/>
            <a:ln w="10795">
              <a:solidFill>
                <a:srgbClr val="000000"/>
              </a:solidFill>
              <a:prstDash val="solid"/>
              <a:round/>
              <a:headEnd/>
              <a:tailEnd/>
            </a:ln>
          </p:spPr>
          <p:txBody>
            <a:bodyPr/>
            <a:lstStyle/>
            <a:p>
              <a:endParaRPr lang="ru-RU"/>
            </a:p>
          </p:txBody>
        </p:sp>
        <p:sp>
          <p:nvSpPr>
            <p:cNvPr id="644109" name="Freeform 1037"/>
            <p:cNvSpPr>
              <a:spLocks/>
            </p:cNvSpPr>
            <p:nvPr/>
          </p:nvSpPr>
          <p:spPr bwMode="auto">
            <a:xfrm>
              <a:off x="2799" y="6862"/>
              <a:ext cx="133" cy="99"/>
            </a:xfrm>
            <a:custGeom>
              <a:avLst/>
              <a:gdLst/>
              <a:ahLst/>
              <a:cxnLst>
                <a:cxn ang="0">
                  <a:pos x="0" y="0"/>
                </a:cxn>
                <a:cxn ang="0">
                  <a:pos x="8" y="5"/>
                </a:cxn>
                <a:cxn ang="0">
                  <a:pos x="7" y="6"/>
                </a:cxn>
              </a:cxnLst>
              <a:rect l="0" t="0" r="r" b="b"/>
              <a:pathLst>
                <a:path w="8" h="6">
                  <a:moveTo>
                    <a:pt x="0" y="0"/>
                  </a:moveTo>
                  <a:lnTo>
                    <a:pt x="8" y="5"/>
                  </a:lnTo>
                  <a:lnTo>
                    <a:pt x="7" y="6"/>
                  </a:lnTo>
                </a:path>
              </a:pathLst>
            </a:custGeom>
            <a:noFill/>
            <a:ln w="10795">
              <a:solidFill>
                <a:srgbClr val="000000"/>
              </a:solidFill>
              <a:prstDash val="solid"/>
              <a:round/>
              <a:headEnd/>
              <a:tailEnd/>
            </a:ln>
          </p:spPr>
          <p:txBody>
            <a:bodyPr/>
            <a:lstStyle/>
            <a:p>
              <a:endParaRPr lang="ru-RU"/>
            </a:p>
          </p:txBody>
        </p:sp>
        <p:sp>
          <p:nvSpPr>
            <p:cNvPr id="644110" name="Line 1038"/>
            <p:cNvSpPr>
              <a:spLocks noChangeShapeType="1"/>
            </p:cNvSpPr>
            <p:nvPr/>
          </p:nvSpPr>
          <p:spPr bwMode="auto">
            <a:xfrm flipV="1">
              <a:off x="7662" y="9901"/>
              <a:ext cx="82" cy="66"/>
            </a:xfrm>
            <a:prstGeom prst="line">
              <a:avLst/>
            </a:prstGeom>
            <a:noFill/>
            <a:ln w="10795">
              <a:solidFill>
                <a:srgbClr val="000000"/>
              </a:solidFill>
              <a:round/>
              <a:headEnd/>
              <a:tailEnd/>
            </a:ln>
          </p:spPr>
          <p:txBody>
            <a:bodyPr/>
            <a:lstStyle/>
            <a:p>
              <a:endParaRPr lang="ru-RU"/>
            </a:p>
          </p:txBody>
        </p:sp>
        <p:sp>
          <p:nvSpPr>
            <p:cNvPr id="644111" name="Freeform 1039"/>
            <p:cNvSpPr>
              <a:spLocks/>
            </p:cNvSpPr>
            <p:nvPr/>
          </p:nvSpPr>
          <p:spPr bwMode="auto">
            <a:xfrm>
              <a:off x="7662" y="9917"/>
              <a:ext cx="82" cy="66"/>
            </a:xfrm>
            <a:custGeom>
              <a:avLst/>
              <a:gdLst/>
              <a:ahLst/>
              <a:cxnLst>
                <a:cxn ang="0">
                  <a:pos x="5" y="0"/>
                </a:cxn>
                <a:cxn ang="0">
                  <a:pos x="1" y="4"/>
                </a:cxn>
                <a:cxn ang="0">
                  <a:pos x="0" y="3"/>
                </a:cxn>
              </a:cxnLst>
              <a:rect l="0" t="0" r="r" b="b"/>
              <a:pathLst>
                <a:path w="5" h="4">
                  <a:moveTo>
                    <a:pt x="5" y="0"/>
                  </a:moveTo>
                  <a:lnTo>
                    <a:pt x="1" y="4"/>
                  </a:lnTo>
                  <a:lnTo>
                    <a:pt x="0" y="3"/>
                  </a:lnTo>
                </a:path>
              </a:pathLst>
            </a:custGeom>
            <a:noFill/>
            <a:ln w="10795">
              <a:solidFill>
                <a:srgbClr val="000000"/>
              </a:solidFill>
              <a:prstDash val="solid"/>
              <a:round/>
              <a:headEnd/>
              <a:tailEnd/>
            </a:ln>
          </p:spPr>
          <p:txBody>
            <a:bodyPr/>
            <a:lstStyle/>
            <a:p>
              <a:endParaRPr lang="ru-RU"/>
            </a:p>
          </p:txBody>
        </p:sp>
        <p:sp>
          <p:nvSpPr>
            <p:cNvPr id="644112" name="Oval 1040"/>
            <p:cNvSpPr>
              <a:spLocks noChangeArrowheads="1"/>
            </p:cNvSpPr>
            <p:nvPr/>
          </p:nvSpPr>
          <p:spPr bwMode="auto">
            <a:xfrm>
              <a:off x="8919" y="6846"/>
              <a:ext cx="215" cy="215"/>
            </a:xfrm>
            <a:prstGeom prst="ellipse">
              <a:avLst/>
            </a:prstGeom>
            <a:solidFill>
              <a:srgbClr val="33CCCC"/>
            </a:solidFill>
            <a:ln w="9525">
              <a:noFill/>
              <a:round/>
              <a:headEnd/>
              <a:tailEnd/>
            </a:ln>
          </p:spPr>
          <p:txBody>
            <a:bodyPr/>
            <a:lstStyle/>
            <a:p>
              <a:endParaRPr lang="ru-RU"/>
            </a:p>
          </p:txBody>
        </p:sp>
        <p:sp>
          <p:nvSpPr>
            <p:cNvPr id="644113" name="Oval 1041"/>
            <p:cNvSpPr>
              <a:spLocks noChangeArrowheads="1"/>
            </p:cNvSpPr>
            <p:nvPr/>
          </p:nvSpPr>
          <p:spPr bwMode="auto">
            <a:xfrm>
              <a:off x="8919" y="6846"/>
              <a:ext cx="215" cy="215"/>
            </a:xfrm>
            <a:prstGeom prst="ellipse">
              <a:avLst/>
            </a:prstGeom>
            <a:noFill/>
            <a:ln w="10795">
              <a:solidFill>
                <a:srgbClr val="000000"/>
              </a:solidFill>
              <a:round/>
              <a:headEnd/>
              <a:tailEnd/>
            </a:ln>
          </p:spPr>
          <p:txBody>
            <a:bodyPr/>
            <a:lstStyle/>
            <a:p>
              <a:endParaRPr lang="ru-RU"/>
            </a:p>
          </p:txBody>
        </p:sp>
        <p:sp>
          <p:nvSpPr>
            <p:cNvPr id="644114" name="Freeform 1042"/>
            <p:cNvSpPr>
              <a:spLocks/>
            </p:cNvSpPr>
            <p:nvPr/>
          </p:nvSpPr>
          <p:spPr bwMode="auto">
            <a:xfrm>
              <a:off x="9117" y="6994"/>
              <a:ext cx="281" cy="133"/>
            </a:xfrm>
            <a:custGeom>
              <a:avLst/>
              <a:gdLst/>
              <a:ahLst/>
              <a:cxnLst>
                <a:cxn ang="0">
                  <a:pos x="0" y="17"/>
                </a:cxn>
                <a:cxn ang="0">
                  <a:pos x="17" y="0"/>
                </a:cxn>
                <a:cxn ang="0">
                  <a:pos x="281" y="100"/>
                </a:cxn>
                <a:cxn ang="0">
                  <a:pos x="265" y="133"/>
                </a:cxn>
                <a:cxn ang="0">
                  <a:pos x="0" y="17"/>
                </a:cxn>
              </a:cxnLst>
              <a:rect l="0" t="0" r="r" b="b"/>
              <a:pathLst>
                <a:path w="281" h="133">
                  <a:moveTo>
                    <a:pt x="0" y="17"/>
                  </a:moveTo>
                  <a:lnTo>
                    <a:pt x="17" y="0"/>
                  </a:lnTo>
                  <a:lnTo>
                    <a:pt x="281" y="100"/>
                  </a:lnTo>
                  <a:lnTo>
                    <a:pt x="265" y="133"/>
                  </a:lnTo>
                  <a:lnTo>
                    <a:pt x="0" y="17"/>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115" name="Freeform 1043"/>
            <p:cNvSpPr>
              <a:spLocks/>
            </p:cNvSpPr>
            <p:nvPr/>
          </p:nvSpPr>
          <p:spPr bwMode="auto">
            <a:xfrm>
              <a:off x="9134" y="7011"/>
              <a:ext cx="16" cy="1"/>
            </a:xfrm>
            <a:custGeom>
              <a:avLst/>
              <a:gdLst/>
              <a:ahLst/>
              <a:cxnLst>
                <a:cxn ang="0">
                  <a:pos x="1" y="0"/>
                </a:cxn>
                <a:cxn ang="0">
                  <a:pos x="1" y="0"/>
                </a:cxn>
                <a:cxn ang="0">
                  <a:pos x="0" y="0"/>
                </a:cxn>
              </a:cxnLst>
              <a:rect l="0" t="0" r="r" b="b"/>
              <a:pathLst>
                <a:path w="1">
                  <a:moveTo>
                    <a:pt x="1" y="0"/>
                  </a:moveTo>
                  <a:lnTo>
                    <a:pt x="1" y="0"/>
                  </a:lnTo>
                  <a:lnTo>
                    <a:pt x="0" y="0"/>
                  </a:lnTo>
                </a:path>
              </a:pathLst>
            </a:custGeom>
            <a:noFill/>
            <a:ln w="10795">
              <a:solidFill>
                <a:srgbClr val="000000"/>
              </a:solidFill>
              <a:prstDash val="solid"/>
              <a:round/>
              <a:headEnd/>
              <a:tailEnd/>
            </a:ln>
          </p:spPr>
          <p:txBody>
            <a:bodyPr/>
            <a:lstStyle/>
            <a:p>
              <a:endParaRPr lang="ru-RU"/>
            </a:p>
          </p:txBody>
        </p:sp>
        <p:sp>
          <p:nvSpPr>
            <p:cNvPr id="644116" name="Line 1044"/>
            <p:cNvSpPr>
              <a:spLocks noChangeShapeType="1"/>
            </p:cNvSpPr>
            <p:nvPr/>
          </p:nvSpPr>
          <p:spPr bwMode="auto">
            <a:xfrm flipH="1" flipV="1">
              <a:off x="9117" y="7011"/>
              <a:ext cx="265" cy="116"/>
            </a:xfrm>
            <a:prstGeom prst="line">
              <a:avLst/>
            </a:prstGeom>
            <a:noFill/>
            <a:ln w="10795">
              <a:solidFill>
                <a:srgbClr val="000000"/>
              </a:solidFill>
              <a:round/>
              <a:headEnd/>
              <a:tailEnd/>
            </a:ln>
          </p:spPr>
          <p:txBody>
            <a:bodyPr/>
            <a:lstStyle/>
            <a:p>
              <a:endParaRPr lang="ru-RU"/>
            </a:p>
          </p:txBody>
        </p:sp>
        <p:sp>
          <p:nvSpPr>
            <p:cNvPr id="644117" name="Freeform 1045"/>
            <p:cNvSpPr>
              <a:spLocks/>
            </p:cNvSpPr>
            <p:nvPr/>
          </p:nvSpPr>
          <p:spPr bwMode="auto">
            <a:xfrm>
              <a:off x="9134" y="7011"/>
              <a:ext cx="16" cy="1"/>
            </a:xfrm>
            <a:custGeom>
              <a:avLst/>
              <a:gdLst/>
              <a:ahLst/>
              <a:cxnLst>
                <a:cxn ang="0">
                  <a:pos x="1" y="0"/>
                </a:cxn>
                <a:cxn ang="0">
                  <a:pos x="1" y="0"/>
                </a:cxn>
                <a:cxn ang="0">
                  <a:pos x="0" y="0"/>
                </a:cxn>
              </a:cxnLst>
              <a:rect l="0" t="0" r="r" b="b"/>
              <a:pathLst>
                <a:path w="1">
                  <a:moveTo>
                    <a:pt x="1" y="0"/>
                  </a:moveTo>
                  <a:lnTo>
                    <a:pt x="1" y="0"/>
                  </a:lnTo>
                  <a:lnTo>
                    <a:pt x="0" y="0"/>
                  </a:lnTo>
                </a:path>
              </a:pathLst>
            </a:custGeom>
            <a:noFill/>
            <a:ln w="10795">
              <a:solidFill>
                <a:srgbClr val="000000"/>
              </a:solidFill>
              <a:prstDash val="solid"/>
              <a:round/>
              <a:headEnd/>
              <a:tailEnd/>
            </a:ln>
          </p:spPr>
          <p:txBody>
            <a:bodyPr/>
            <a:lstStyle/>
            <a:p>
              <a:endParaRPr lang="ru-RU"/>
            </a:p>
          </p:txBody>
        </p:sp>
        <p:sp>
          <p:nvSpPr>
            <p:cNvPr id="644118" name="Freeform 1046"/>
            <p:cNvSpPr>
              <a:spLocks/>
            </p:cNvSpPr>
            <p:nvPr/>
          </p:nvSpPr>
          <p:spPr bwMode="auto">
            <a:xfrm>
              <a:off x="9134" y="6994"/>
              <a:ext cx="264" cy="133"/>
            </a:xfrm>
            <a:custGeom>
              <a:avLst/>
              <a:gdLst/>
              <a:ahLst/>
              <a:cxnLst>
                <a:cxn ang="0">
                  <a:pos x="0" y="0"/>
                </a:cxn>
                <a:cxn ang="0">
                  <a:pos x="16" y="6"/>
                </a:cxn>
                <a:cxn ang="0">
                  <a:pos x="15" y="8"/>
                </a:cxn>
              </a:cxnLst>
              <a:rect l="0" t="0" r="r" b="b"/>
              <a:pathLst>
                <a:path w="16" h="8">
                  <a:moveTo>
                    <a:pt x="0" y="0"/>
                  </a:moveTo>
                  <a:lnTo>
                    <a:pt x="16" y="6"/>
                  </a:lnTo>
                  <a:lnTo>
                    <a:pt x="15" y="8"/>
                  </a:lnTo>
                </a:path>
              </a:pathLst>
            </a:custGeom>
            <a:solidFill>
              <a:srgbClr val="33CCCC"/>
            </a:solidFill>
            <a:ln w="10795">
              <a:solidFill>
                <a:srgbClr val="000000"/>
              </a:solidFill>
              <a:prstDash val="solid"/>
              <a:round/>
              <a:headEnd/>
              <a:tailEnd/>
            </a:ln>
          </p:spPr>
          <p:txBody>
            <a:bodyPr/>
            <a:lstStyle/>
            <a:p>
              <a:endParaRPr lang="ru-RU"/>
            </a:p>
          </p:txBody>
        </p:sp>
        <p:sp>
          <p:nvSpPr>
            <p:cNvPr id="644119" name="Freeform 1047"/>
            <p:cNvSpPr>
              <a:spLocks/>
            </p:cNvSpPr>
            <p:nvPr/>
          </p:nvSpPr>
          <p:spPr bwMode="auto">
            <a:xfrm>
              <a:off x="8803" y="6961"/>
              <a:ext cx="165" cy="33"/>
            </a:xfrm>
            <a:custGeom>
              <a:avLst/>
              <a:gdLst/>
              <a:ahLst/>
              <a:cxnLst>
                <a:cxn ang="0">
                  <a:pos x="165" y="0"/>
                </a:cxn>
                <a:cxn ang="0">
                  <a:pos x="165" y="17"/>
                </a:cxn>
                <a:cxn ang="0">
                  <a:pos x="0" y="33"/>
                </a:cxn>
                <a:cxn ang="0">
                  <a:pos x="0" y="0"/>
                </a:cxn>
                <a:cxn ang="0">
                  <a:pos x="165" y="0"/>
                </a:cxn>
              </a:cxnLst>
              <a:rect l="0" t="0" r="r" b="b"/>
              <a:pathLst>
                <a:path w="165" h="33">
                  <a:moveTo>
                    <a:pt x="165" y="0"/>
                  </a:moveTo>
                  <a:lnTo>
                    <a:pt x="165" y="17"/>
                  </a:lnTo>
                  <a:lnTo>
                    <a:pt x="0" y="33"/>
                  </a:lnTo>
                  <a:lnTo>
                    <a:pt x="0" y="0"/>
                  </a:lnTo>
                  <a:lnTo>
                    <a:pt x="165"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120" name="Freeform 1048"/>
            <p:cNvSpPr>
              <a:spLocks/>
            </p:cNvSpPr>
            <p:nvPr/>
          </p:nvSpPr>
          <p:spPr bwMode="auto">
            <a:xfrm>
              <a:off x="8952" y="6961"/>
              <a:ext cx="16" cy="1"/>
            </a:xfrm>
            <a:custGeom>
              <a:avLst/>
              <a:gdLst/>
              <a:ahLst/>
              <a:cxnLst>
                <a:cxn ang="0">
                  <a:pos x="1" y="0"/>
                </a:cxn>
                <a:cxn ang="0">
                  <a:pos x="0" y="0"/>
                </a:cxn>
                <a:cxn ang="0">
                  <a:pos x="0" y="0"/>
                </a:cxn>
              </a:cxnLst>
              <a:rect l="0" t="0" r="r" b="b"/>
              <a:pathLst>
                <a:path w="1">
                  <a:moveTo>
                    <a:pt x="1" y="0"/>
                  </a:moveTo>
                  <a:lnTo>
                    <a:pt x="0" y="0"/>
                  </a:lnTo>
                  <a:lnTo>
                    <a:pt x="0" y="0"/>
                  </a:lnTo>
                </a:path>
              </a:pathLst>
            </a:custGeom>
            <a:noFill/>
            <a:ln w="10795">
              <a:solidFill>
                <a:srgbClr val="000000"/>
              </a:solidFill>
              <a:prstDash val="solid"/>
              <a:round/>
              <a:headEnd/>
              <a:tailEnd/>
            </a:ln>
          </p:spPr>
          <p:txBody>
            <a:bodyPr/>
            <a:lstStyle/>
            <a:p>
              <a:endParaRPr lang="ru-RU"/>
            </a:p>
          </p:txBody>
        </p:sp>
        <p:sp>
          <p:nvSpPr>
            <p:cNvPr id="644121" name="Line 1049"/>
            <p:cNvSpPr>
              <a:spLocks noChangeShapeType="1"/>
            </p:cNvSpPr>
            <p:nvPr/>
          </p:nvSpPr>
          <p:spPr bwMode="auto">
            <a:xfrm>
              <a:off x="8803" y="6961"/>
              <a:ext cx="165" cy="1"/>
            </a:xfrm>
            <a:prstGeom prst="line">
              <a:avLst/>
            </a:prstGeom>
            <a:noFill/>
            <a:ln w="10795">
              <a:solidFill>
                <a:srgbClr val="000000"/>
              </a:solidFill>
              <a:round/>
              <a:headEnd/>
              <a:tailEnd/>
            </a:ln>
          </p:spPr>
          <p:txBody>
            <a:bodyPr/>
            <a:lstStyle/>
            <a:p>
              <a:endParaRPr lang="ru-RU"/>
            </a:p>
          </p:txBody>
        </p:sp>
        <p:sp>
          <p:nvSpPr>
            <p:cNvPr id="644122" name="Freeform 1050"/>
            <p:cNvSpPr>
              <a:spLocks/>
            </p:cNvSpPr>
            <p:nvPr/>
          </p:nvSpPr>
          <p:spPr bwMode="auto">
            <a:xfrm>
              <a:off x="8952" y="6961"/>
              <a:ext cx="16" cy="1"/>
            </a:xfrm>
            <a:custGeom>
              <a:avLst/>
              <a:gdLst/>
              <a:ahLst/>
              <a:cxnLst>
                <a:cxn ang="0">
                  <a:pos x="1" y="0"/>
                </a:cxn>
                <a:cxn ang="0">
                  <a:pos x="0" y="0"/>
                </a:cxn>
                <a:cxn ang="0">
                  <a:pos x="0" y="0"/>
                </a:cxn>
              </a:cxnLst>
              <a:rect l="0" t="0" r="r" b="b"/>
              <a:pathLst>
                <a:path w="1">
                  <a:moveTo>
                    <a:pt x="1" y="0"/>
                  </a:moveTo>
                  <a:lnTo>
                    <a:pt x="0" y="0"/>
                  </a:lnTo>
                  <a:lnTo>
                    <a:pt x="0" y="0"/>
                  </a:lnTo>
                </a:path>
              </a:pathLst>
            </a:custGeom>
            <a:noFill/>
            <a:ln w="10795">
              <a:solidFill>
                <a:srgbClr val="000000"/>
              </a:solidFill>
              <a:prstDash val="solid"/>
              <a:round/>
              <a:headEnd/>
              <a:tailEnd/>
            </a:ln>
          </p:spPr>
          <p:txBody>
            <a:bodyPr/>
            <a:lstStyle/>
            <a:p>
              <a:endParaRPr lang="ru-RU"/>
            </a:p>
          </p:txBody>
        </p:sp>
        <p:sp>
          <p:nvSpPr>
            <p:cNvPr id="644123" name="Freeform 1051"/>
            <p:cNvSpPr>
              <a:spLocks/>
            </p:cNvSpPr>
            <p:nvPr/>
          </p:nvSpPr>
          <p:spPr bwMode="auto">
            <a:xfrm>
              <a:off x="8803" y="6961"/>
              <a:ext cx="165" cy="33"/>
            </a:xfrm>
            <a:custGeom>
              <a:avLst/>
              <a:gdLst/>
              <a:ahLst/>
              <a:cxnLst>
                <a:cxn ang="0">
                  <a:pos x="10" y="1"/>
                </a:cxn>
                <a:cxn ang="0">
                  <a:pos x="0" y="2"/>
                </a:cxn>
                <a:cxn ang="0">
                  <a:pos x="0" y="0"/>
                </a:cxn>
              </a:cxnLst>
              <a:rect l="0" t="0" r="r" b="b"/>
              <a:pathLst>
                <a:path w="10" h="2">
                  <a:moveTo>
                    <a:pt x="10" y="1"/>
                  </a:moveTo>
                  <a:lnTo>
                    <a:pt x="0" y="2"/>
                  </a:lnTo>
                  <a:lnTo>
                    <a:pt x="0" y="0"/>
                  </a:lnTo>
                </a:path>
              </a:pathLst>
            </a:custGeom>
            <a:noFill/>
            <a:ln w="10795">
              <a:solidFill>
                <a:srgbClr val="000000"/>
              </a:solidFill>
              <a:prstDash val="solid"/>
              <a:round/>
              <a:headEnd/>
              <a:tailEnd/>
            </a:ln>
          </p:spPr>
          <p:txBody>
            <a:bodyPr/>
            <a:lstStyle/>
            <a:p>
              <a:endParaRPr lang="ru-RU"/>
            </a:p>
          </p:txBody>
        </p:sp>
        <p:sp>
          <p:nvSpPr>
            <p:cNvPr id="644124" name="Oval 1052"/>
            <p:cNvSpPr>
              <a:spLocks noChangeArrowheads="1"/>
            </p:cNvSpPr>
            <p:nvPr/>
          </p:nvSpPr>
          <p:spPr bwMode="auto">
            <a:xfrm>
              <a:off x="6570" y="8035"/>
              <a:ext cx="215" cy="214"/>
            </a:xfrm>
            <a:prstGeom prst="ellipse">
              <a:avLst/>
            </a:prstGeom>
            <a:solidFill>
              <a:srgbClr val="33CCCC"/>
            </a:solidFill>
            <a:ln w="9525">
              <a:noFill/>
              <a:round/>
              <a:headEnd/>
              <a:tailEnd/>
            </a:ln>
          </p:spPr>
          <p:txBody>
            <a:bodyPr/>
            <a:lstStyle/>
            <a:p>
              <a:endParaRPr lang="ru-RU"/>
            </a:p>
          </p:txBody>
        </p:sp>
        <p:sp>
          <p:nvSpPr>
            <p:cNvPr id="644125" name="Oval 1053"/>
            <p:cNvSpPr>
              <a:spLocks noChangeArrowheads="1"/>
            </p:cNvSpPr>
            <p:nvPr/>
          </p:nvSpPr>
          <p:spPr bwMode="auto">
            <a:xfrm>
              <a:off x="6570" y="8035"/>
              <a:ext cx="215" cy="214"/>
            </a:xfrm>
            <a:prstGeom prst="ellipse">
              <a:avLst/>
            </a:prstGeom>
            <a:noFill/>
            <a:ln w="10795">
              <a:solidFill>
                <a:srgbClr val="000000"/>
              </a:solidFill>
              <a:round/>
              <a:headEnd/>
              <a:tailEnd/>
            </a:ln>
          </p:spPr>
          <p:txBody>
            <a:bodyPr/>
            <a:lstStyle/>
            <a:p>
              <a:endParaRPr lang="ru-RU"/>
            </a:p>
          </p:txBody>
        </p:sp>
        <p:sp>
          <p:nvSpPr>
            <p:cNvPr id="644126" name="Line 1054"/>
            <p:cNvSpPr>
              <a:spLocks noChangeShapeType="1"/>
            </p:cNvSpPr>
            <p:nvPr/>
          </p:nvSpPr>
          <p:spPr bwMode="auto">
            <a:xfrm flipH="1" flipV="1">
              <a:off x="6769" y="8183"/>
              <a:ext cx="231" cy="50"/>
            </a:xfrm>
            <a:prstGeom prst="line">
              <a:avLst/>
            </a:prstGeom>
            <a:noFill/>
            <a:ln w="10795">
              <a:solidFill>
                <a:srgbClr val="000000"/>
              </a:solidFill>
              <a:round/>
              <a:headEnd/>
              <a:tailEnd/>
            </a:ln>
          </p:spPr>
          <p:txBody>
            <a:bodyPr/>
            <a:lstStyle/>
            <a:p>
              <a:endParaRPr lang="ru-RU"/>
            </a:p>
          </p:txBody>
        </p:sp>
        <p:sp>
          <p:nvSpPr>
            <p:cNvPr id="644127" name="Freeform 1055"/>
            <p:cNvSpPr>
              <a:spLocks/>
            </p:cNvSpPr>
            <p:nvPr/>
          </p:nvSpPr>
          <p:spPr bwMode="auto">
            <a:xfrm>
              <a:off x="6785" y="8167"/>
              <a:ext cx="215" cy="66"/>
            </a:xfrm>
            <a:custGeom>
              <a:avLst/>
              <a:gdLst/>
              <a:ahLst/>
              <a:cxnLst>
                <a:cxn ang="0">
                  <a:pos x="0" y="0"/>
                </a:cxn>
                <a:cxn ang="0">
                  <a:pos x="13" y="3"/>
                </a:cxn>
                <a:cxn ang="0">
                  <a:pos x="13" y="4"/>
                </a:cxn>
              </a:cxnLst>
              <a:rect l="0" t="0" r="r" b="b"/>
              <a:pathLst>
                <a:path w="13" h="4">
                  <a:moveTo>
                    <a:pt x="0" y="0"/>
                  </a:moveTo>
                  <a:lnTo>
                    <a:pt x="13" y="3"/>
                  </a:lnTo>
                  <a:lnTo>
                    <a:pt x="13" y="4"/>
                  </a:lnTo>
                </a:path>
              </a:pathLst>
            </a:custGeom>
            <a:solidFill>
              <a:srgbClr val="33CCCC"/>
            </a:solidFill>
            <a:ln w="10795">
              <a:solidFill>
                <a:srgbClr val="000000"/>
              </a:solidFill>
              <a:prstDash val="solid"/>
              <a:round/>
              <a:headEnd/>
              <a:tailEnd/>
            </a:ln>
          </p:spPr>
          <p:txBody>
            <a:bodyPr/>
            <a:lstStyle/>
            <a:p>
              <a:endParaRPr lang="ru-RU"/>
            </a:p>
          </p:txBody>
        </p:sp>
        <p:sp>
          <p:nvSpPr>
            <p:cNvPr id="644128" name="Freeform 1056"/>
            <p:cNvSpPr>
              <a:spLocks/>
            </p:cNvSpPr>
            <p:nvPr/>
          </p:nvSpPr>
          <p:spPr bwMode="auto">
            <a:xfrm>
              <a:off x="6405" y="8183"/>
              <a:ext cx="215" cy="116"/>
            </a:xfrm>
            <a:custGeom>
              <a:avLst/>
              <a:gdLst/>
              <a:ahLst/>
              <a:cxnLst>
                <a:cxn ang="0">
                  <a:pos x="198" y="0"/>
                </a:cxn>
                <a:cxn ang="0">
                  <a:pos x="215" y="17"/>
                </a:cxn>
                <a:cxn ang="0">
                  <a:pos x="16" y="116"/>
                </a:cxn>
                <a:cxn ang="0">
                  <a:pos x="0" y="83"/>
                </a:cxn>
                <a:cxn ang="0">
                  <a:pos x="198" y="0"/>
                </a:cxn>
              </a:cxnLst>
              <a:rect l="0" t="0" r="r" b="b"/>
              <a:pathLst>
                <a:path w="215" h="116">
                  <a:moveTo>
                    <a:pt x="198" y="0"/>
                  </a:moveTo>
                  <a:lnTo>
                    <a:pt x="215" y="17"/>
                  </a:lnTo>
                  <a:lnTo>
                    <a:pt x="16" y="116"/>
                  </a:lnTo>
                  <a:lnTo>
                    <a:pt x="0" y="83"/>
                  </a:lnTo>
                  <a:lnTo>
                    <a:pt x="198"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129" name="Freeform 1057"/>
            <p:cNvSpPr>
              <a:spLocks/>
            </p:cNvSpPr>
            <p:nvPr/>
          </p:nvSpPr>
          <p:spPr bwMode="auto">
            <a:xfrm>
              <a:off x="6603" y="8183"/>
              <a:ext cx="17" cy="17"/>
            </a:xfrm>
            <a:custGeom>
              <a:avLst/>
              <a:gdLst/>
              <a:ahLst/>
              <a:cxnLst>
                <a:cxn ang="0">
                  <a:pos x="1" y="1"/>
                </a:cxn>
                <a:cxn ang="0">
                  <a:pos x="0" y="1"/>
                </a:cxn>
                <a:cxn ang="0">
                  <a:pos x="0" y="0"/>
                </a:cxn>
              </a:cxnLst>
              <a:rect l="0" t="0" r="r" b="b"/>
              <a:pathLst>
                <a:path w="1" h="1">
                  <a:moveTo>
                    <a:pt x="1" y="1"/>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4130" name="Line 1058"/>
            <p:cNvSpPr>
              <a:spLocks noChangeShapeType="1"/>
            </p:cNvSpPr>
            <p:nvPr/>
          </p:nvSpPr>
          <p:spPr bwMode="auto">
            <a:xfrm flipV="1">
              <a:off x="6405" y="8183"/>
              <a:ext cx="198" cy="83"/>
            </a:xfrm>
            <a:prstGeom prst="line">
              <a:avLst/>
            </a:prstGeom>
            <a:noFill/>
            <a:ln w="10795">
              <a:solidFill>
                <a:srgbClr val="000000"/>
              </a:solidFill>
              <a:round/>
              <a:headEnd/>
              <a:tailEnd/>
            </a:ln>
          </p:spPr>
          <p:txBody>
            <a:bodyPr/>
            <a:lstStyle/>
            <a:p>
              <a:endParaRPr lang="ru-RU"/>
            </a:p>
          </p:txBody>
        </p:sp>
        <p:sp>
          <p:nvSpPr>
            <p:cNvPr id="644131" name="Freeform 1059"/>
            <p:cNvSpPr>
              <a:spLocks/>
            </p:cNvSpPr>
            <p:nvPr/>
          </p:nvSpPr>
          <p:spPr bwMode="auto">
            <a:xfrm>
              <a:off x="6603" y="8183"/>
              <a:ext cx="17" cy="17"/>
            </a:xfrm>
            <a:custGeom>
              <a:avLst/>
              <a:gdLst/>
              <a:ahLst/>
              <a:cxnLst>
                <a:cxn ang="0">
                  <a:pos x="1" y="1"/>
                </a:cxn>
                <a:cxn ang="0">
                  <a:pos x="0" y="1"/>
                </a:cxn>
                <a:cxn ang="0">
                  <a:pos x="0" y="0"/>
                </a:cxn>
              </a:cxnLst>
              <a:rect l="0" t="0" r="r" b="b"/>
              <a:pathLst>
                <a:path w="1" h="1">
                  <a:moveTo>
                    <a:pt x="1" y="1"/>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4132" name="Freeform 1060"/>
            <p:cNvSpPr>
              <a:spLocks/>
            </p:cNvSpPr>
            <p:nvPr/>
          </p:nvSpPr>
          <p:spPr bwMode="auto">
            <a:xfrm>
              <a:off x="6405" y="8200"/>
              <a:ext cx="215" cy="99"/>
            </a:xfrm>
            <a:custGeom>
              <a:avLst/>
              <a:gdLst/>
              <a:ahLst/>
              <a:cxnLst>
                <a:cxn ang="0">
                  <a:pos x="13" y="0"/>
                </a:cxn>
                <a:cxn ang="0">
                  <a:pos x="1" y="6"/>
                </a:cxn>
                <a:cxn ang="0">
                  <a:pos x="0" y="4"/>
                </a:cxn>
              </a:cxnLst>
              <a:rect l="0" t="0" r="r" b="b"/>
              <a:pathLst>
                <a:path w="13" h="6">
                  <a:moveTo>
                    <a:pt x="13" y="0"/>
                  </a:moveTo>
                  <a:lnTo>
                    <a:pt x="1" y="6"/>
                  </a:lnTo>
                  <a:lnTo>
                    <a:pt x="0" y="4"/>
                  </a:lnTo>
                </a:path>
              </a:pathLst>
            </a:custGeom>
            <a:solidFill>
              <a:srgbClr val="33CCCC"/>
            </a:solidFill>
            <a:ln w="10795">
              <a:solidFill>
                <a:srgbClr val="000000"/>
              </a:solidFill>
              <a:prstDash val="solid"/>
              <a:round/>
              <a:headEnd/>
              <a:tailEnd/>
            </a:ln>
          </p:spPr>
          <p:txBody>
            <a:bodyPr/>
            <a:lstStyle/>
            <a:p>
              <a:endParaRPr lang="ru-RU"/>
            </a:p>
          </p:txBody>
        </p:sp>
        <p:sp>
          <p:nvSpPr>
            <p:cNvPr id="644133" name="Oval 1061"/>
            <p:cNvSpPr>
              <a:spLocks noChangeArrowheads="1"/>
            </p:cNvSpPr>
            <p:nvPr/>
          </p:nvSpPr>
          <p:spPr bwMode="auto">
            <a:xfrm>
              <a:off x="6901" y="6218"/>
              <a:ext cx="215" cy="215"/>
            </a:xfrm>
            <a:prstGeom prst="ellipse">
              <a:avLst/>
            </a:prstGeom>
            <a:solidFill>
              <a:srgbClr val="33CCCC"/>
            </a:solidFill>
            <a:ln w="9525">
              <a:noFill/>
              <a:round/>
              <a:headEnd/>
              <a:tailEnd/>
            </a:ln>
          </p:spPr>
          <p:txBody>
            <a:bodyPr/>
            <a:lstStyle/>
            <a:p>
              <a:endParaRPr lang="ru-RU"/>
            </a:p>
          </p:txBody>
        </p:sp>
        <p:sp>
          <p:nvSpPr>
            <p:cNvPr id="644134" name="Oval 1062"/>
            <p:cNvSpPr>
              <a:spLocks noChangeArrowheads="1"/>
            </p:cNvSpPr>
            <p:nvPr/>
          </p:nvSpPr>
          <p:spPr bwMode="auto">
            <a:xfrm>
              <a:off x="6901" y="6218"/>
              <a:ext cx="215" cy="215"/>
            </a:xfrm>
            <a:prstGeom prst="ellipse">
              <a:avLst/>
            </a:prstGeom>
            <a:noFill/>
            <a:ln w="10795">
              <a:solidFill>
                <a:srgbClr val="000000"/>
              </a:solidFill>
              <a:round/>
              <a:headEnd/>
              <a:tailEnd/>
            </a:ln>
          </p:spPr>
          <p:txBody>
            <a:bodyPr/>
            <a:lstStyle/>
            <a:p>
              <a:endParaRPr lang="ru-RU"/>
            </a:p>
          </p:txBody>
        </p:sp>
        <p:sp>
          <p:nvSpPr>
            <p:cNvPr id="644135" name="Freeform 1063"/>
            <p:cNvSpPr>
              <a:spLocks/>
            </p:cNvSpPr>
            <p:nvPr/>
          </p:nvSpPr>
          <p:spPr bwMode="auto">
            <a:xfrm>
              <a:off x="7116" y="6351"/>
              <a:ext cx="231" cy="115"/>
            </a:xfrm>
            <a:custGeom>
              <a:avLst/>
              <a:gdLst/>
              <a:ahLst/>
              <a:cxnLst>
                <a:cxn ang="0">
                  <a:pos x="0" y="33"/>
                </a:cxn>
                <a:cxn ang="0">
                  <a:pos x="0" y="0"/>
                </a:cxn>
                <a:cxn ang="0">
                  <a:pos x="231" y="99"/>
                </a:cxn>
                <a:cxn ang="0">
                  <a:pos x="215" y="115"/>
                </a:cxn>
                <a:cxn ang="0">
                  <a:pos x="0" y="33"/>
                </a:cxn>
              </a:cxnLst>
              <a:rect l="0" t="0" r="r" b="b"/>
              <a:pathLst>
                <a:path w="231" h="115">
                  <a:moveTo>
                    <a:pt x="0" y="33"/>
                  </a:moveTo>
                  <a:lnTo>
                    <a:pt x="0" y="0"/>
                  </a:lnTo>
                  <a:lnTo>
                    <a:pt x="231" y="99"/>
                  </a:lnTo>
                  <a:lnTo>
                    <a:pt x="215" y="115"/>
                  </a:lnTo>
                  <a:lnTo>
                    <a:pt x="0" y="33"/>
                  </a:lnTo>
                  <a:close/>
                </a:path>
              </a:pathLst>
            </a:custGeom>
            <a:blipFill dpi="0" rotWithShape="0">
              <a:blip r:embed="rId3" cstate="print"/>
              <a:srcRect/>
              <a:tile tx="0" ty="0" sx="100000" sy="100000" flip="none" algn="tl"/>
            </a:blipFill>
            <a:ln w="9525">
              <a:noFill/>
              <a:round/>
              <a:headEnd/>
              <a:tailEnd/>
            </a:ln>
          </p:spPr>
          <p:txBody>
            <a:bodyPr/>
            <a:lstStyle/>
            <a:p>
              <a:endParaRPr lang="ru-RU"/>
            </a:p>
          </p:txBody>
        </p:sp>
        <p:sp>
          <p:nvSpPr>
            <p:cNvPr id="644136" name="Freeform 1064"/>
            <p:cNvSpPr>
              <a:spLocks/>
            </p:cNvSpPr>
            <p:nvPr/>
          </p:nvSpPr>
          <p:spPr bwMode="auto">
            <a:xfrm>
              <a:off x="7116" y="6367"/>
              <a:ext cx="16" cy="1"/>
            </a:xfrm>
            <a:custGeom>
              <a:avLst/>
              <a:gdLst/>
              <a:ahLst/>
              <a:cxnLst>
                <a:cxn ang="0">
                  <a:pos x="1" y="0"/>
                </a:cxn>
                <a:cxn ang="0">
                  <a:pos x="0" y="0"/>
                </a:cxn>
                <a:cxn ang="0">
                  <a:pos x="1" y="0"/>
                </a:cxn>
              </a:cxnLst>
              <a:rect l="0" t="0" r="r" b="b"/>
              <a:pathLst>
                <a:path w="1">
                  <a:moveTo>
                    <a:pt x="1" y="0"/>
                  </a:moveTo>
                  <a:lnTo>
                    <a:pt x="0" y="0"/>
                  </a:lnTo>
                  <a:lnTo>
                    <a:pt x="1" y="0"/>
                  </a:lnTo>
                </a:path>
              </a:pathLst>
            </a:custGeom>
            <a:noFill/>
            <a:ln w="10795">
              <a:solidFill>
                <a:srgbClr val="000000"/>
              </a:solidFill>
              <a:prstDash val="solid"/>
              <a:round/>
              <a:headEnd/>
              <a:tailEnd/>
            </a:ln>
          </p:spPr>
          <p:txBody>
            <a:bodyPr/>
            <a:lstStyle/>
            <a:p>
              <a:endParaRPr lang="ru-RU"/>
            </a:p>
          </p:txBody>
        </p:sp>
        <p:sp>
          <p:nvSpPr>
            <p:cNvPr id="644137" name="Line 1065"/>
            <p:cNvSpPr>
              <a:spLocks noChangeShapeType="1"/>
            </p:cNvSpPr>
            <p:nvPr/>
          </p:nvSpPr>
          <p:spPr bwMode="auto">
            <a:xfrm flipH="1" flipV="1">
              <a:off x="7116" y="6384"/>
              <a:ext cx="215" cy="82"/>
            </a:xfrm>
            <a:prstGeom prst="line">
              <a:avLst/>
            </a:prstGeom>
            <a:noFill/>
            <a:ln w="10795">
              <a:solidFill>
                <a:srgbClr val="000000"/>
              </a:solidFill>
              <a:round/>
              <a:headEnd/>
              <a:tailEnd/>
            </a:ln>
          </p:spPr>
          <p:txBody>
            <a:bodyPr/>
            <a:lstStyle/>
            <a:p>
              <a:endParaRPr lang="ru-RU"/>
            </a:p>
          </p:txBody>
        </p:sp>
        <p:sp>
          <p:nvSpPr>
            <p:cNvPr id="644138" name="Freeform 1066"/>
            <p:cNvSpPr>
              <a:spLocks/>
            </p:cNvSpPr>
            <p:nvPr/>
          </p:nvSpPr>
          <p:spPr bwMode="auto">
            <a:xfrm>
              <a:off x="7116" y="6367"/>
              <a:ext cx="16" cy="1"/>
            </a:xfrm>
            <a:custGeom>
              <a:avLst/>
              <a:gdLst/>
              <a:ahLst/>
              <a:cxnLst>
                <a:cxn ang="0">
                  <a:pos x="1" y="0"/>
                </a:cxn>
                <a:cxn ang="0">
                  <a:pos x="0" y="0"/>
                </a:cxn>
                <a:cxn ang="0">
                  <a:pos x="1" y="0"/>
                </a:cxn>
              </a:cxnLst>
              <a:rect l="0" t="0" r="r" b="b"/>
              <a:pathLst>
                <a:path w="1">
                  <a:moveTo>
                    <a:pt x="1" y="0"/>
                  </a:moveTo>
                  <a:lnTo>
                    <a:pt x="0" y="0"/>
                  </a:lnTo>
                  <a:lnTo>
                    <a:pt x="1" y="0"/>
                  </a:lnTo>
                </a:path>
              </a:pathLst>
            </a:custGeom>
            <a:noFill/>
            <a:ln w="10795">
              <a:solidFill>
                <a:srgbClr val="000000"/>
              </a:solidFill>
              <a:prstDash val="solid"/>
              <a:round/>
              <a:headEnd/>
              <a:tailEnd/>
            </a:ln>
          </p:spPr>
          <p:txBody>
            <a:bodyPr/>
            <a:lstStyle/>
            <a:p>
              <a:endParaRPr lang="ru-RU"/>
            </a:p>
          </p:txBody>
        </p:sp>
        <p:sp>
          <p:nvSpPr>
            <p:cNvPr id="644139" name="Freeform 1067"/>
            <p:cNvSpPr>
              <a:spLocks/>
            </p:cNvSpPr>
            <p:nvPr/>
          </p:nvSpPr>
          <p:spPr bwMode="auto">
            <a:xfrm>
              <a:off x="7116" y="6351"/>
              <a:ext cx="231" cy="115"/>
            </a:xfrm>
            <a:custGeom>
              <a:avLst/>
              <a:gdLst/>
              <a:ahLst/>
              <a:cxnLst>
                <a:cxn ang="0">
                  <a:pos x="0" y="0"/>
                </a:cxn>
                <a:cxn ang="0">
                  <a:pos x="14" y="6"/>
                </a:cxn>
                <a:cxn ang="0">
                  <a:pos x="13" y="7"/>
                </a:cxn>
              </a:cxnLst>
              <a:rect l="0" t="0" r="r" b="b"/>
              <a:pathLst>
                <a:path w="14" h="7">
                  <a:moveTo>
                    <a:pt x="0" y="0"/>
                  </a:moveTo>
                  <a:lnTo>
                    <a:pt x="14" y="6"/>
                  </a:lnTo>
                  <a:lnTo>
                    <a:pt x="13" y="7"/>
                  </a:lnTo>
                </a:path>
              </a:pathLst>
            </a:custGeom>
            <a:solidFill>
              <a:srgbClr val="33CCCC"/>
            </a:solidFill>
            <a:ln w="10795">
              <a:solidFill>
                <a:srgbClr val="000000"/>
              </a:solidFill>
              <a:prstDash val="solid"/>
              <a:round/>
              <a:headEnd/>
              <a:tailEnd/>
            </a:ln>
          </p:spPr>
          <p:txBody>
            <a:bodyPr/>
            <a:lstStyle/>
            <a:p>
              <a:endParaRPr lang="ru-RU"/>
            </a:p>
          </p:txBody>
        </p:sp>
        <p:sp>
          <p:nvSpPr>
            <p:cNvPr id="644140" name="Freeform 1068"/>
            <p:cNvSpPr>
              <a:spLocks/>
            </p:cNvSpPr>
            <p:nvPr/>
          </p:nvSpPr>
          <p:spPr bwMode="auto">
            <a:xfrm>
              <a:off x="6769" y="6317"/>
              <a:ext cx="182" cy="50"/>
            </a:xfrm>
            <a:custGeom>
              <a:avLst/>
              <a:gdLst/>
              <a:ahLst/>
              <a:cxnLst>
                <a:cxn ang="0">
                  <a:pos x="182" y="0"/>
                </a:cxn>
                <a:cxn ang="0">
                  <a:pos x="182" y="34"/>
                </a:cxn>
                <a:cxn ang="0">
                  <a:pos x="0" y="50"/>
                </a:cxn>
                <a:cxn ang="0">
                  <a:pos x="0" y="17"/>
                </a:cxn>
                <a:cxn ang="0">
                  <a:pos x="182" y="0"/>
                </a:cxn>
              </a:cxnLst>
              <a:rect l="0" t="0" r="r" b="b"/>
              <a:pathLst>
                <a:path w="182" h="50">
                  <a:moveTo>
                    <a:pt x="182" y="0"/>
                  </a:moveTo>
                  <a:lnTo>
                    <a:pt x="182" y="34"/>
                  </a:lnTo>
                  <a:lnTo>
                    <a:pt x="0" y="50"/>
                  </a:lnTo>
                  <a:lnTo>
                    <a:pt x="0" y="17"/>
                  </a:lnTo>
                  <a:lnTo>
                    <a:pt x="182"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141" name="Freeform 1069"/>
            <p:cNvSpPr>
              <a:spLocks/>
            </p:cNvSpPr>
            <p:nvPr/>
          </p:nvSpPr>
          <p:spPr bwMode="auto">
            <a:xfrm>
              <a:off x="6951" y="6317"/>
              <a:ext cx="16" cy="34"/>
            </a:xfrm>
            <a:custGeom>
              <a:avLst/>
              <a:gdLst/>
              <a:ahLst/>
              <a:cxnLst>
                <a:cxn ang="0">
                  <a:pos x="0" y="2"/>
                </a:cxn>
                <a:cxn ang="0">
                  <a:pos x="1" y="1"/>
                </a:cxn>
                <a:cxn ang="0">
                  <a:pos x="0" y="0"/>
                </a:cxn>
              </a:cxnLst>
              <a:rect l="0" t="0" r="r" b="b"/>
              <a:pathLst>
                <a:path w="1" h="2">
                  <a:moveTo>
                    <a:pt x="0" y="2"/>
                  </a:moveTo>
                  <a:lnTo>
                    <a:pt x="1" y="1"/>
                  </a:lnTo>
                  <a:lnTo>
                    <a:pt x="0" y="0"/>
                  </a:lnTo>
                </a:path>
              </a:pathLst>
            </a:custGeom>
            <a:noFill/>
            <a:ln w="10795">
              <a:solidFill>
                <a:srgbClr val="000000"/>
              </a:solidFill>
              <a:prstDash val="solid"/>
              <a:round/>
              <a:headEnd/>
              <a:tailEnd/>
            </a:ln>
          </p:spPr>
          <p:txBody>
            <a:bodyPr/>
            <a:lstStyle/>
            <a:p>
              <a:endParaRPr lang="ru-RU"/>
            </a:p>
          </p:txBody>
        </p:sp>
        <p:sp>
          <p:nvSpPr>
            <p:cNvPr id="644142" name="Line 1070"/>
            <p:cNvSpPr>
              <a:spLocks noChangeShapeType="1"/>
            </p:cNvSpPr>
            <p:nvPr/>
          </p:nvSpPr>
          <p:spPr bwMode="auto">
            <a:xfrm flipV="1">
              <a:off x="6769" y="6317"/>
              <a:ext cx="182" cy="17"/>
            </a:xfrm>
            <a:prstGeom prst="line">
              <a:avLst/>
            </a:prstGeom>
            <a:noFill/>
            <a:ln w="10795">
              <a:solidFill>
                <a:srgbClr val="000000"/>
              </a:solidFill>
              <a:round/>
              <a:headEnd/>
              <a:tailEnd/>
            </a:ln>
          </p:spPr>
          <p:txBody>
            <a:bodyPr/>
            <a:lstStyle/>
            <a:p>
              <a:endParaRPr lang="ru-RU"/>
            </a:p>
          </p:txBody>
        </p:sp>
        <p:sp>
          <p:nvSpPr>
            <p:cNvPr id="644143" name="Freeform 1071"/>
            <p:cNvSpPr>
              <a:spLocks/>
            </p:cNvSpPr>
            <p:nvPr/>
          </p:nvSpPr>
          <p:spPr bwMode="auto">
            <a:xfrm>
              <a:off x="6951" y="6317"/>
              <a:ext cx="16" cy="34"/>
            </a:xfrm>
            <a:custGeom>
              <a:avLst/>
              <a:gdLst/>
              <a:ahLst/>
              <a:cxnLst>
                <a:cxn ang="0">
                  <a:pos x="0" y="2"/>
                </a:cxn>
                <a:cxn ang="0">
                  <a:pos x="1" y="1"/>
                </a:cxn>
                <a:cxn ang="0">
                  <a:pos x="0" y="0"/>
                </a:cxn>
              </a:cxnLst>
              <a:rect l="0" t="0" r="r" b="b"/>
              <a:pathLst>
                <a:path w="1" h="2">
                  <a:moveTo>
                    <a:pt x="0" y="2"/>
                  </a:moveTo>
                  <a:lnTo>
                    <a:pt x="1" y="1"/>
                  </a:lnTo>
                  <a:lnTo>
                    <a:pt x="0" y="0"/>
                  </a:lnTo>
                </a:path>
              </a:pathLst>
            </a:custGeom>
            <a:noFill/>
            <a:ln w="10795">
              <a:solidFill>
                <a:srgbClr val="000000"/>
              </a:solidFill>
              <a:prstDash val="solid"/>
              <a:round/>
              <a:headEnd/>
              <a:tailEnd/>
            </a:ln>
          </p:spPr>
          <p:txBody>
            <a:bodyPr/>
            <a:lstStyle/>
            <a:p>
              <a:endParaRPr lang="ru-RU"/>
            </a:p>
          </p:txBody>
        </p:sp>
        <p:sp>
          <p:nvSpPr>
            <p:cNvPr id="644144" name="Freeform 1072"/>
            <p:cNvSpPr>
              <a:spLocks/>
            </p:cNvSpPr>
            <p:nvPr/>
          </p:nvSpPr>
          <p:spPr bwMode="auto">
            <a:xfrm>
              <a:off x="6769" y="6334"/>
              <a:ext cx="182" cy="33"/>
            </a:xfrm>
            <a:custGeom>
              <a:avLst/>
              <a:gdLst/>
              <a:ahLst/>
              <a:cxnLst>
                <a:cxn ang="0">
                  <a:pos x="11" y="1"/>
                </a:cxn>
                <a:cxn ang="0">
                  <a:pos x="0" y="2"/>
                </a:cxn>
                <a:cxn ang="0">
                  <a:pos x="0" y="0"/>
                </a:cxn>
              </a:cxnLst>
              <a:rect l="0" t="0" r="r" b="b"/>
              <a:pathLst>
                <a:path w="11" h="2">
                  <a:moveTo>
                    <a:pt x="11" y="1"/>
                  </a:moveTo>
                  <a:lnTo>
                    <a:pt x="0" y="2"/>
                  </a:lnTo>
                  <a:lnTo>
                    <a:pt x="0" y="0"/>
                  </a:lnTo>
                </a:path>
              </a:pathLst>
            </a:custGeom>
            <a:solidFill>
              <a:srgbClr val="33CCCC"/>
            </a:solidFill>
            <a:ln w="10795">
              <a:solidFill>
                <a:srgbClr val="000000"/>
              </a:solidFill>
              <a:prstDash val="solid"/>
              <a:round/>
              <a:headEnd/>
              <a:tailEnd/>
            </a:ln>
          </p:spPr>
          <p:txBody>
            <a:bodyPr/>
            <a:lstStyle/>
            <a:p>
              <a:endParaRPr lang="ru-RU"/>
            </a:p>
          </p:txBody>
        </p:sp>
        <p:sp>
          <p:nvSpPr>
            <p:cNvPr id="644145" name="Oval 1073"/>
            <p:cNvSpPr>
              <a:spLocks noChangeArrowheads="1"/>
            </p:cNvSpPr>
            <p:nvPr/>
          </p:nvSpPr>
          <p:spPr bwMode="auto">
            <a:xfrm>
              <a:off x="3874" y="8348"/>
              <a:ext cx="83"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146" name="Oval 1074"/>
            <p:cNvSpPr>
              <a:spLocks noChangeArrowheads="1"/>
            </p:cNvSpPr>
            <p:nvPr/>
          </p:nvSpPr>
          <p:spPr bwMode="auto">
            <a:xfrm>
              <a:off x="3874" y="8348"/>
              <a:ext cx="83" cy="83"/>
            </a:xfrm>
            <a:prstGeom prst="ellipse">
              <a:avLst/>
            </a:prstGeom>
            <a:solidFill>
              <a:srgbClr val="FF0000"/>
            </a:solidFill>
            <a:ln w="10795">
              <a:solidFill>
                <a:srgbClr val="000000"/>
              </a:solidFill>
              <a:round/>
              <a:headEnd/>
              <a:tailEnd/>
            </a:ln>
          </p:spPr>
          <p:txBody>
            <a:bodyPr/>
            <a:lstStyle/>
            <a:p>
              <a:endParaRPr lang="ru-RU"/>
            </a:p>
          </p:txBody>
        </p:sp>
        <p:sp>
          <p:nvSpPr>
            <p:cNvPr id="644147" name="Oval 1075"/>
            <p:cNvSpPr>
              <a:spLocks noChangeArrowheads="1"/>
            </p:cNvSpPr>
            <p:nvPr/>
          </p:nvSpPr>
          <p:spPr bwMode="auto">
            <a:xfrm>
              <a:off x="5214" y="10379"/>
              <a:ext cx="83"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148" name="Oval 1076"/>
            <p:cNvSpPr>
              <a:spLocks noChangeArrowheads="1"/>
            </p:cNvSpPr>
            <p:nvPr/>
          </p:nvSpPr>
          <p:spPr bwMode="auto">
            <a:xfrm>
              <a:off x="5214" y="10379"/>
              <a:ext cx="83" cy="83"/>
            </a:xfrm>
            <a:prstGeom prst="ellipse">
              <a:avLst/>
            </a:prstGeom>
            <a:solidFill>
              <a:srgbClr val="FF0000"/>
            </a:solidFill>
            <a:ln w="10795">
              <a:solidFill>
                <a:srgbClr val="000000"/>
              </a:solidFill>
              <a:round/>
              <a:headEnd/>
              <a:tailEnd/>
            </a:ln>
          </p:spPr>
          <p:txBody>
            <a:bodyPr/>
            <a:lstStyle/>
            <a:p>
              <a:endParaRPr lang="ru-RU"/>
            </a:p>
          </p:txBody>
        </p:sp>
        <p:sp>
          <p:nvSpPr>
            <p:cNvPr id="644149" name="Oval 1077"/>
            <p:cNvSpPr>
              <a:spLocks noChangeArrowheads="1"/>
            </p:cNvSpPr>
            <p:nvPr/>
          </p:nvSpPr>
          <p:spPr bwMode="auto">
            <a:xfrm>
              <a:off x="5462" y="6053"/>
              <a:ext cx="83"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150" name="Oval 1078"/>
            <p:cNvSpPr>
              <a:spLocks noChangeArrowheads="1"/>
            </p:cNvSpPr>
            <p:nvPr/>
          </p:nvSpPr>
          <p:spPr bwMode="auto">
            <a:xfrm>
              <a:off x="5462" y="6053"/>
              <a:ext cx="83" cy="83"/>
            </a:xfrm>
            <a:prstGeom prst="ellipse">
              <a:avLst/>
            </a:prstGeom>
            <a:solidFill>
              <a:srgbClr val="FF0000"/>
            </a:solidFill>
            <a:ln w="10795">
              <a:solidFill>
                <a:srgbClr val="000000"/>
              </a:solidFill>
              <a:round/>
              <a:headEnd/>
              <a:tailEnd/>
            </a:ln>
          </p:spPr>
          <p:txBody>
            <a:bodyPr/>
            <a:lstStyle/>
            <a:p>
              <a:endParaRPr lang="ru-RU"/>
            </a:p>
          </p:txBody>
        </p:sp>
        <p:sp>
          <p:nvSpPr>
            <p:cNvPr id="644151" name="Freeform 1079"/>
            <p:cNvSpPr>
              <a:spLocks/>
            </p:cNvSpPr>
            <p:nvPr/>
          </p:nvSpPr>
          <p:spPr bwMode="auto">
            <a:xfrm>
              <a:off x="5280" y="6037"/>
              <a:ext cx="199" cy="66"/>
            </a:xfrm>
            <a:custGeom>
              <a:avLst/>
              <a:gdLst/>
              <a:ahLst/>
              <a:cxnLst>
                <a:cxn ang="0">
                  <a:pos x="199" y="49"/>
                </a:cxn>
                <a:cxn ang="0">
                  <a:pos x="182" y="66"/>
                </a:cxn>
                <a:cxn ang="0">
                  <a:pos x="0" y="33"/>
                </a:cxn>
                <a:cxn ang="0">
                  <a:pos x="17" y="0"/>
                </a:cxn>
                <a:cxn ang="0">
                  <a:pos x="199" y="49"/>
                </a:cxn>
              </a:cxnLst>
              <a:rect l="0" t="0" r="r" b="b"/>
              <a:pathLst>
                <a:path w="199" h="66">
                  <a:moveTo>
                    <a:pt x="199" y="49"/>
                  </a:moveTo>
                  <a:lnTo>
                    <a:pt x="182" y="66"/>
                  </a:lnTo>
                  <a:lnTo>
                    <a:pt x="0" y="33"/>
                  </a:lnTo>
                  <a:lnTo>
                    <a:pt x="17" y="0"/>
                  </a:lnTo>
                  <a:lnTo>
                    <a:pt x="199" y="49"/>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152" name="Freeform 1080"/>
            <p:cNvSpPr>
              <a:spLocks/>
            </p:cNvSpPr>
            <p:nvPr/>
          </p:nvSpPr>
          <p:spPr bwMode="auto">
            <a:xfrm>
              <a:off x="5462" y="6086"/>
              <a:ext cx="17" cy="17"/>
            </a:xfrm>
            <a:custGeom>
              <a:avLst/>
              <a:gdLst/>
              <a:ahLst/>
              <a:cxnLst>
                <a:cxn ang="0">
                  <a:pos x="0" y="1"/>
                </a:cxn>
                <a:cxn ang="0">
                  <a:pos x="0" y="0"/>
                </a:cxn>
                <a:cxn ang="0">
                  <a:pos x="1" y="0"/>
                </a:cxn>
              </a:cxnLst>
              <a:rect l="0" t="0" r="r" b="b"/>
              <a:pathLst>
                <a:path w="1" h="1">
                  <a:moveTo>
                    <a:pt x="0" y="1"/>
                  </a:moveTo>
                  <a:lnTo>
                    <a:pt x="0" y="0"/>
                  </a:lnTo>
                  <a:lnTo>
                    <a:pt x="1" y="0"/>
                  </a:lnTo>
                </a:path>
              </a:pathLst>
            </a:custGeom>
            <a:noFill/>
            <a:ln w="10795">
              <a:solidFill>
                <a:srgbClr val="000000"/>
              </a:solidFill>
              <a:prstDash val="solid"/>
              <a:round/>
              <a:headEnd/>
              <a:tailEnd/>
            </a:ln>
          </p:spPr>
          <p:txBody>
            <a:bodyPr/>
            <a:lstStyle/>
            <a:p>
              <a:endParaRPr lang="ru-RU"/>
            </a:p>
          </p:txBody>
        </p:sp>
        <p:sp>
          <p:nvSpPr>
            <p:cNvPr id="644153" name="Line 1081"/>
            <p:cNvSpPr>
              <a:spLocks noChangeShapeType="1"/>
            </p:cNvSpPr>
            <p:nvPr/>
          </p:nvSpPr>
          <p:spPr bwMode="auto">
            <a:xfrm>
              <a:off x="5297" y="6037"/>
              <a:ext cx="182" cy="49"/>
            </a:xfrm>
            <a:prstGeom prst="line">
              <a:avLst/>
            </a:prstGeom>
            <a:noFill/>
            <a:ln w="10795">
              <a:solidFill>
                <a:srgbClr val="000000"/>
              </a:solidFill>
              <a:round/>
              <a:headEnd/>
              <a:tailEnd/>
            </a:ln>
          </p:spPr>
          <p:txBody>
            <a:bodyPr/>
            <a:lstStyle/>
            <a:p>
              <a:endParaRPr lang="ru-RU"/>
            </a:p>
          </p:txBody>
        </p:sp>
        <p:sp>
          <p:nvSpPr>
            <p:cNvPr id="644154" name="Freeform 1082"/>
            <p:cNvSpPr>
              <a:spLocks/>
            </p:cNvSpPr>
            <p:nvPr/>
          </p:nvSpPr>
          <p:spPr bwMode="auto">
            <a:xfrm>
              <a:off x="5462" y="6086"/>
              <a:ext cx="17" cy="17"/>
            </a:xfrm>
            <a:custGeom>
              <a:avLst/>
              <a:gdLst/>
              <a:ahLst/>
              <a:cxnLst>
                <a:cxn ang="0">
                  <a:pos x="0" y="1"/>
                </a:cxn>
                <a:cxn ang="0">
                  <a:pos x="0" y="0"/>
                </a:cxn>
                <a:cxn ang="0">
                  <a:pos x="1" y="0"/>
                </a:cxn>
              </a:cxnLst>
              <a:rect l="0" t="0" r="r" b="b"/>
              <a:pathLst>
                <a:path w="1" h="1">
                  <a:moveTo>
                    <a:pt x="0" y="1"/>
                  </a:moveTo>
                  <a:lnTo>
                    <a:pt x="0" y="0"/>
                  </a:lnTo>
                  <a:lnTo>
                    <a:pt x="1" y="0"/>
                  </a:lnTo>
                </a:path>
              </a:pathLst>
            </a:custGeom>
            <a:noFill/>
            <a:ln w="10795">
              <a:solidFill>
                <a:srgbClr val="000000"/>
              </a:solidFill>
              <a:prstDash val="solid"/>
              <a:round/>
              <a:headEnd/>
              <a:tailEnd/>
            </a:ln>
          </p:spPr>
          <p:txBody>
            <a:bodyPr/>
            <a:lstStyle/>
            <a:p>
              <a:endParaRPr lang="ru-RU"/>
            </a:p>
          </p:txBody>
        </p:sp>
        <p:sp>
          <p:nvSpPr>
            <p:cNvPr id="644155" name="Freeform 1083"/>
            <p:cNvSpPr>
              <a:spLocks/>
            </p:cNvSpPr>
            <p:nvPr/>
          </p:nvSpPr>
          <p:spPr bwMode="auto">
            <a:xfrm>
              <a:off x="5280" y="6037"/>
              <a:ext cx="182" cy="66"/>
            </a:xfrm>
            <a:custGeom>
              <a:avLst/>
              <a:gdLst/>
              <a:ahLst/>
              <a:cxnLst>
                <a:cxn ang="0">
                  <a:pos x="11" y="4"/>
                </a:cxn>
                <a:cxn ang="0">
                  <a:pos x="0" y="2"/>
                </a:cxn>
                <a:cxn ang="0">
                  <a:pos x="1" y="0"/>
                </a:cxn>
              </a:cxnLst>
              <a:rect l="0" t="0" r="r" b="b"/>
              <a:pathLst>
                <a:path w="11" h="4">
                  <a:moveTo>
                    <a:pt x="11" y="4"/>
                  </a:moveTo>
                  <a:lnTo>
                    <a:pt x="0" y="2"/>
                  </a:lnTo>
                  <a:lnTo>
                    <a:pt x="1" y="0"/>
                  </a:lnTo>
                </a:path>
              </a:pathLst>
            </a:custGeom>
            <a:solidFill>
              <a:srgbClr val="33CCCC"/>
            </a:solidFill>
            <a:ln w="10795">
              <a:solidFill>
                <a:srgbClr val="000000"/>
              </a:solidFill>
              <a:prstDash val="solid"/>
              <a:round/>
              <a:headEnd/>
              <a:tailEnd/>
            </a:ln>
          </p:spPr>
          <p:txBody>
            <a:bodyPr/>
            <a:lstStyle/>
            <a:p>
              <a:endParaRPr lang="ru-RU"/>
            </a:p>
          </p:txBody>
        </p:sp>
        <p:sp>
          <p:nvSpPr>
            <p:cNvPr id="644156" name="Oval 1084"/>
            <p:cNvSpPr>
              <a:spLocks noChangeArrowheads="1"/>
            </p:cNvSpPr>
            <p:nvPr/>
          </p:nvSpPr>
          <p:spPr bwMode="auto">
            <a:xfrm>
              <a:off x="3808" y="10016"/>
              <a:ext cx="182" cy="182"/>
            </a:xfrm>
            <a:prstGeom prst="ellipse">
              <a:avLst/>
            </a:prstGeom>
            <a:solidFill>
              <a:srgbClr val="0000FF"/>
            </a:solidFill>
            <a:ln w="9525">
              <a:noFill/>
              <a:round/>
              <a:headEnd/>
              <a:tailEnd/>
            </a:ln>
          </p:spPr>
          <p:txBody>
            <a:bodyPr/>
            <a:lstStyle/>
            <a:p>
              <a:endParaRPr lang="ru-RU"/>
            </a:p>
          </p:txBody>
        </p:sp>
        <p:sp>
          <p:nvSpPr>
            <p:cNvPr id="644157" name="Oval 1085"/>
            <p:cNvSpPr>
              <a:spLocks noChangeArrowheads="1"/>
            </p:cNvSpPr>
            <p:nvPr/>
          </p:nvSpPr>
          <p:spPr bwMode="auto">
            <a:xfrm>
              <a:off x="3808" y="10016"/>
              <a:ext cx="182" cy="182"/>
            </a:xfrm>
            <a:prstGeom prst="ellipse">
              <a:avLst/>
            </a:prstGeom>
            <a:noFill/>
            <a:ln w="10795">
              <a:solidFill>
                <a:srgbClr val="000000"/>
              </a:solidFill>
              <a:round/>
              <a:headEnd/>
              <a:tailEnd/>
            </a:ln>
          </p:spPr>
          <p:txBody>
            <a:bodyPr/>
            <a:lstStyle/>
            <a:p>
              <a:endParaRPr lang="ru-RU"/>
            </a:p>
          </p:txBody>
        </p:sp>
        <p:sp>
          <p:nvSpPr>
            <p:cNvPr id="644158" name="Line 1086"/>
            <p:cNvSpPr>
              <a:spLocks noChangeShapeType="1"/>
            </p:cNvSpPr>
            <p:nvPr/>
          </p:nvSpPr>
          <p:spPr bwMode="auto">
            <a:xfrm flipH="1" flipV="1">
              <a:off x="3990" y="10165"/>
              <a:ext cx="215" cy="99"/>
            </a:xfrm>
            <a:prstGeom prst="line">
              <a:avLst/>
            </a:prstGeom>
            <a:noFill/>
            <a:ln w="10795">
              <a:solidFill>
                <a:srgbClr val="000000"/>
              </a:solidFill>
              <a:round/>
              <a:headEnd/>
              <a:tailEnd/>
            </a:ln>
          </p:spPr>
          <p:txBody>
            <a:bodyPr/>
            <a:lstStyle/>
            <a:p>
              <a:endParaRPr lang="ru-RU"/>
            </a:p>
          </p:txBody>
        </p:sp>
        <p:sp>
          <p:nvSpPr>
            <p:cNvPr id="644159" name="Freeform 1087"/>
            <p:cNvSpPr>
              <a:spLocks/>
            </p:cNvSpPr>
            <p:nvPr/>
          </p:nvSpPr>
          <p:spPr bwMode="auto">
            <a:xfrm>
              <a:off x="3990" y="10148"/>
              <a:ext cx="232" cy="116"/>
            </a:xfrm>
            <a:custGeom>
              <a:avLst/>
              <a:gdLst/>
              <a:ahLst/>
              <a:cxnLst>
                <a:cxn ang="0">
                  <a:pos x="0" y="0"/>
                </a:cxn>
                <a:cxn ang="0">
                  <a:pos x="14" y="6"/>
                </a:cxn>
                <a:cxn ang="0">
                  <a:pos x="13" y="7"/>
                </a:cxn>
              </a:cxnLst>
              <a:rect l="0" t="0" r="r" b="b"/>
              <a:pathLst>
                <a:path w="14" h="7">
                  <a:moveTo>
                    <a:pt x="0" y="0"/>
                  </a:moveTo>
                  <a:lnTo>
                    <a:pt x="14" y="6"/>
                  </a:lnTo>
                  <a:lnTo>
                    <a:pt x="13" y="7"/>
                  </a:lnTo>
                </a:path>
              </a:pathLst>
            </a:custGeom>
            <a:noFill/>
            <a:ln w="10795">
              <a:solidFill>
                <a:srgbClr val="000000"/>
              </a:solidFill>
              <a:prstDash val="solid"/>
              <a:round/>
              <a:headEnd/>
              <a:tailEnd/>
            </a:ln>
          </p:spPr>
          <p:txBody>
            <a:bodyPr/>
            <a:lstStyle/>
            <a:p>
              <a:endParaRPr lang="ru-RU"/>
            </a:p>
          </p:txBody>
        </p:sp>
        <p:sp>
          <p:nvSpPr>
            <p:cNvPr id="644160" name="Freeform 1088"/>
            <p:cNvSpPr>
              <a:spLocks/>
            </p:cNvSpPr>
            <p:nvPr/>
          </p:nvSpPr>
          <p:spPr bwMode="auto">
            <a:xfrm>
              <a:off x="3511" y="9967"/>
              <a:ext cx="330" cy="148"/>
            </a:xfrm>
            <a:custGeom>
              <a:avLst/>
              <a:gdLst/>
              <a:ahLst/>
              <a:cxnLst>
                <a:cxn ang="0">
                  <a:pos x="330" y="115"/>
                </a:cxn>
                <a:cxn ang="0">
                  <a:pos x="314" y="148"/>
                </a:cxn>
                <a:cxn ang="0">
                  <a:pos x="0" y="33"/>
                </a:cxn>
                <a:cxn ang="0">
                  <a:pos x="16" y="0"/>
                </a:cxn>
                <a:cxn ang="0">
                  <a:pos x="330" y="115"/>
                </a:cxn>
              </a:cxnLst>
              <a:rect l="0" t="0" r="r" b="b"/>
              <a:pathLst>
                <a:path w="330" h="148">
                  <a:moveTo>
                    <a:pt x="330" y="115"/>
                  </a:moveTo>
                  <a:lnTo>
                    <a:pt x="314" y="148"/>
                  </a:lnTo>
                  <a:lnTo>
                    <a:pt x="0" y="33"/>
                  </a:lnTo>
                  <a:lnTo>
                    <a:pt x="16" y="0"/>
                  </a:lnTo>
                  <a:lnTo>
                    <a:pt x="330" y="115"/>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161" name="Freeform 1089"/>
            <p:cNvSpPr>
              <a:spLocks/>
            </p:cNvSpPr>
            <p:nvPr/>
          </p:nvSpPr>
          <p:spPr bwMode="auto">
            <a:xfrm>
              <a:off x="3825" y="10099"/>
              <a:ext cx="1" cy="16"/>
            </a:xfrm>
            <a:custGeom>
              <a:avLst/>
              <a:gdLst/>
              <a:ahLst/>
              <a:cxnLst>
                <a:cxn ang="0">
                  <a:pos x="0" y="1"/>
                </a:cxn>
                <a:cxn ang="0">
                  <a:pos x="0" y="0"/>
                </a:cxn>
                <a:cxn ang="0">
                  <a:pos x="0" y="0"/>
                </a:cxn>
              </a:cxnLst>
              <a:rect l="0" t="0" r="r" b="b"/>
              <a:pathLst>
                <a:path h="1">
                  <a:moveTo>
                    <a:pt x="0" y="1"/>
                  </a:moveTo>
                  <a:lnTo>
                    <a:pt x="0" y="0"/>
                  </a:lnTo>
                  <a:lnTo>
                    <a:pt x="0" y="0"/>
                  </a:lnTo>
                </a:path>
              </a:pathLst>
            </a:custGeom>
            <a:noFill/>
            <a:ln w="10795">
              <a:solidFill>
                <a:srgbClr val="000000"/>
              </a:solidFill>
              <a:prstDash val="solid"/>
              <a:round/>
              <a:headEnd/>
              <a:tailEnd/>
            </a:ln>
          </p:spPr>
          <p:txBody>
            <a:bodyPr/>
            <a:lstStyle/>
            <a:p>
              <a:endParaRPr lang="ru-RU"/>
            </a:p>
          </p:txBody>
        </p:sp>
        <p:sp>
          <p:nvSpPr>
            <p:cNvPr id="644162" name="Line 1090"/>
            <p:cNvSpPr>
              <a:spLocks noChangeShapeType="1"/>
            </p:cNvSpPr>
            <p:nvPr/>
          </p:nvSpPr>
          <p:spPr bwMode="auto">
            <a:xfrm>
              <a:off x="3527" y="9967"/>
              <a:ext cx="314" cy="115"/>
            </a:xfrm>
            <a:prstGeom prst="line">
              <a:avLst/>
            </a:prstGeom>
            <a:noFill/>
            <a:ln w="10795">
              <a:solidFill>
                <a:srgbClr val="000000"/>
              </a:solidFill>
              <a:round/>
              <a:headEnd/>
              <a:tailEnd/>
            </a:ln>
          </p:spPr>
          <p:txBody>
            <a:bodyPr/>
            <a:lstStyle/>
            <a:p>
              <a:endParaRPr lang="ru-RU"/>
            </a:p>
          </p:txBody>
        </p:sp>
        <p:sp>
          <p:nvSpPr>
            <p:cNvPr id="644163" name="Freeform 1091"/>
            <p:cNvSpPr>
              <a:spLocks/>
            </p:cNvSpPr>
            <p:nvPr/>
          </p:nvSpPr>
          <p:spPr bwMode="auto">
            <a:xfrm>
              <a:off x="3825" y="10099"/>
              <a:ext cx="1" cy="16"/>
            </a:xfrm>
            <a:custGeom>
              <a:avLst/>
              <a:gdLst/>
              <a:ahLst/>
              <a:cxnLst>
                <a:cxn ang="0">
                  <a:pos x="0" y="1"/>
                </a:cxn>
                <a:cxn ang="0">
                  <a:pos x="0" y="0"/>
                </a:cxn>
                <a:cxn ang="0">
                  <a:pos x="0" y="0"/>
                </a:cxn>
              </a:cxnLst>
              <a:rect l="0" t="0" r="r" b="b"/>
              <a:pathLst>
                <a:path h="1">
                  <a:moveTo>
                    <a:pt x="0" y="1"/>
                  </a:moveTo>
                  <a:lnTo>
                    <a:pt x="0" y="0"/>
                  </a:lnTo>
                  <a:lnTo>
                    <a:pt x="0" y="0"/>
                  </a:lnTo>
                </a:path>
              </a:pathLst>
            </a:custGeom>
            <a:noFill/>
            <a:ln w="10795">
              <a:solidFill>
                <a:srgbClr val="000000"/>
              </a:solidFill>
              <a:prstDash val="solid"/>
              <a:round/>
              <a:headEnd/>
              <a:tailEnd/>
            </a:ln>
          </p:spPr>
          <p:txBody>
            <a:bodyPr/>
            <a:lstStyle/>
            <a:p>
              <a:endParaRPr lang="ru-RU"/>
            </a:p>
          </p:txBody>
        </p:sp>
        <p:sp>
          <p:nvSpPr>
            <p:cNvPr id="644164" name="Freeform 1092"/>
            <p:cNvSpPr>
              <a:spLocks/>
            </p:cNvSpPr>
            <p:nvPr/>
          </p:nvSpPr>
          <p:spPr bwMode="auto">
            <a:xfrm>
              <a:off x="3511" y="9967"/>
              <a:ext cx="314" cy="148"/>
            </a:xfrm>
            <a:custGeom>
              <a:avLst/>
              <a:gdLst/>
              <a:ahLst/>
              <a:cxnLst>
                <a:cxn ang="0">
                  <a:pos x="19" y="9"/>
                </a:cxn>
                <a:cxn ang="0">
                  <a:pos x="0" y="2"/>
                </a:cxn>
                <a:cxn ang="0">
                  <a:pos x="1" y="0"/>
                </a:cxn>
              </a:cxnLst>
              <a:rect l="0" t="0" r="r" b="b"/>
              <a:pathLst>
                <a:path w="19" h="9">
                  <a:moveTo>
                    <a:pt x="19" y="9"/>
                  </a:moveTo>
                  <a:lnTo>
                    <a:pt x="0" y="2"/>
                  </a:lnTo>
                  <a:lnTo>
                    <a:pt x="1" y="0"/>
                  </a:lnTo>
                </a:path>
              </a:pathLst>
            </a:custGeom>
            <a:solidFill>
              <a:srgbClr val="33CCCC"/>
            </a:solidFill>
            <a:ln w="10795">
              <a:solidFill>
                <a:srgbClr val="000000"/>
              </a:solidFill>
              <a:prstDash val="solid"/>
              <a:round/>
              <a:headEnd/>
              <a:tailEnd/>
            </a:ln>
          </p:spPr>
          <p:txBody>
            <a:bodyPr/>
            <a:lstStyle/>
            <a:p>
              <a:endParaRPr lang="ru-RU"/>
            </a:p>
          </p:txBody>
        </p:sp>
        <p:sp>
          <p:nvSpPr>
            <p:cNvPr id="644165" name="Oval 1093"/>
            <p:cNvSpPr>
              <a:spLocks noChangeArrowheads="1"/>
            </p:cNvSpPr>
            <p:nvPr/>
          </p:nvSpPr>
          <p:spPr bwMode="auto">
            <a:xfrm>
              <a:off x="5148" y="5277"/>
              <a:ext cx="83"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166" name="Oval 1094"/>
            <p:cNvSpPr>
              <a:spLocks noChangeArrowheads="1"/>
            </p:cNvSpPr>
            <p:nvPr/>
          </p:nvSpPr>
          <p:spPr bwMode="auto">
            <a:xfrm>
              <a:off x="5148" y="5277"/>
              <a:ext cx="83" cy="83"/>
            </a:xfrm>
            <a:prstGeom prst="ellipse">
              <a:avLst/>
            </a:prstGeom>
            <a:solidFill>
              <a:srgbClr val="FF0000"/>
            </a:solidFill>
            <a:ln w="10795">
              <a:solidFill>
                <a:srgbClr val="000000"/>
              </a:solidFill>
              <a:round/>
              <a:headEnd/>
              <a:tailEnd/>
            </a:ln>
          </p:spPr>
          <p:txBody>
            <a:bodyPr/>
            <a:lstStyle/>
            <a:p>
              <a:endParaRPr lang="ru-RU"/>
            </a:p>
          </p:txBody>
        </p:sp>
        <p:sp>
          <p:nvSpPr>
            <p:cNvPr id="644167" name="Freeform 1095"/>
            <p:cNvSpPr>
              <a:spLocks/>
            </p:cNvSpPr>
            <p:nvPr/>
          </p:nvSpPr>
          <p:spPr bwMode="auto">
            <a:xfrm>
              <a:off x="5164" y="5360"/>
              <a:ext cx="33" cy="115"/>
            </a:xfrm>
            <a:custGeom>
              <a:avLst/>
              <a:gdLst/>
              <a:ahLst/>
              <a:cxnLst>
                <a:cxn ang="0">
                  <a:pos x="17" y="0"/>
                </a:cxn>
                <a:cxn ang="0">
                  <a:pos x="33" y="0"/>
                </a:cxn>
                <a:cxn ang="0">
                  <a:pos x="33" y="115"/>
                </a:cxn>
                <a:cxn ang="0">
                  <a:pos x="0" y="115"/>
                </a:cxn>
                <a:cxn ang="0">
                  <a:pos x="17" y="0"/>
                </a:cxn>
              </a:cxnLst>
              <a:rect l="0" t="0" r="r" b="b"/>
              <a:pathLst>
                <a:path w="33" h="115">
                  <a:moveTo>
                    <a:pt x="17" y="0"/>
                  </a:moveTo>
                  <a:lnTo>
                    <a:pt x="33" y="0"/>
                  </a:lnTo>
                  <a:lnTo>
                    <a:pt x="33" y="115"/>
                  </a:lnTo>
                  <a:lnTo>
                    <a:pt x="0" y="115"/>
                  </a:lnTo>
                  <a:lnTo>
                    <a:pt x="17"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168" name="Freeform 1096"/>
            <p:cNvSpPr>
              <a:spLocks/>
            </p:cNvSpPr>
            <p:nvPr/>
          </p:nvSpPr>
          <p:spPr bwMode="auto">
            <a:xfrm>
              <a:off x="5164" y="5360"/>
              <a:ext cx="33" cy="115"/>
            </a:xfrm>
            <a:custGeom>
              <a:avLst/>
              <a:gdLst/>
              <a:ahLst/>
              <a:cxnLst>
                <a:cxn ang="0">
                  <a:pos x="0" y="7"/>
                </a:cxn>
                <a:cxn ang="0">
                  <a:pos x="1" y="0"/>
                </a:cxn>
                <a:cxn ang="0">
                  <a:pos x="2" y="0"/>
                </a:cxn>
                <a:cxn ang="0">
                  <a:pos x="2" y="7"/>
                </a:cxn>
                <a:cxn ang="0">
                  <a:pos x="0" y="7"/>
                </a:cxn>
              </a:cxnLst>
              <a:rect l="0" t="0" r="r" b="b"/>
              <a:pathLst>
                <a:path w="2" h="7">
                  <a:moveTo>
                    <a:pt x="0" y="7"/>
                  </a:moveTo>
                  <a:lnTo>
                    <a:pt x="1" y="0"/>
                  </a:lnTo>
                  <a:lnTo>
                    <a:pt x="2" y="0"/>
                  </a:lnTo>
                  <a:lnTo>
                    <a:pt x="2" y="7"/>
                  </a:lnTo>
                  <a:lnTo>
                    <a:pt x="0" y="7"/>
                  </a:lnTo>
                </a:path>
              </a:pathLst>
            </a:custGeom>
            <a:noFill/>
            <a:ln w="10795">
              <a:solidFill>
                <a:srgbClr val="000000"/>
              </a:solidFill>
              <a:prstDash val="solid"/>
              <a:round/>
              <a:headEnd/>
              <a:tailEnd/>
            </a:ln>
          </p:spPr>
          <p:txBody>
            <a:bodyPr/>
            <a:lstStyle/>
            <a:p>
              <a:endParaRPr lang="ru-RU"/>
            </a:p>
          </p:txBody>
        </p:sp>
        <p:sp>
          <p:nvSpPr>
            <p:cNvPr id="644169" name="Oval 1097"/>
            <p:cNvSpPr>
              <a:spLocks noChangeArrowheads="1"/>
            </p:cNvSpPr>
            <p:nvPr/>
          </p:nvSpPr>
          <p:spPr bwMode="auto">
            <a:xfrm>
              <a:off x="4288" y="6185"/>
              <a:ext cx="215" cy="215"/>
            </a:xfrm>
            <a:prstGeom prst="ellipse">
              <a:avLst/>
            </a:prstGeom>
            <a:solidFill>
              <a:srgbClr val="33CCCC"/>
            </a:solidFill>
            <a:ln w="9525">
              <a:noFill/>
              <a:round/>
              <a:headEnd/>
              <a:tailEnd/>
            </a:ln>
          </p:spPr>
          <p:txBody>
            <a:bodyPr/>
            <a:lstStyle/>
            <a:p>
              <a:endParaRPr lang="ru-RU"/>
            </a:p>
          </p:txBody>
        </p:sp>
        <p:sp>
          <p:nvSpPr>
            <p:cNvPr id="644170" name="Oval 1098"/>
            <p:cNvSpPr>
              <a:spLocks noChangeArrowheads="1"/>
            </p:cNvSpPr>
            <p:nvPr/>
          </p:nvSpPr>
          <p:spPr bwMode="auto">
            <a:xfrm>
              <a:off x="4288" y="6185"/>
              <a:ext cx="215" cy="215"/>
            </a:xfrm>
            <a:prstGeom prst="ellipse">
              <a:avLst/>
            </a:prstGeom>
            <a:noFill/>
            <a:ln w="10795">
              <a:solidFill>
                <a:srgbClr val="000000"/>
              </a:solidFill>
              <a:round/>
              <a:headEnd/>
              <a:tailEnd/>
            </a:ln>
          </p:spPr>
          <p:txBody>
            <a:bodyPr/>
            <a:lstStyle/>
            <a:p>
              <a:endParaRPr lang="ru-RU"/>
            </a:p>
          </p:txBody>
        </p:sp>
        <p:sp>
          <p:nvSpPr>
            <p:cNvPr id="644171" name="Line 1099"/>
            <p:cNvSpPr>
              <a:spLocks noChangeShapeType="1"/>
            </p:cNvSpPr>
            <p:nvPr/>
          </p:nvSpPr>
          <p:spPr bwMode="auto">
            <a:xfrm flipV="1">
              <a:off x="4304" y="6301"/>
              <a:ext cx="83" cy="33"/>
            </a:xfrm>
            <a:prstGeom prst="line">
              <a:avLst/>
            </a:prstGeom>
            <a:noFill/>
            <a:ln w="10795">
              <a:solidFill>
                <a:srgbClr val="000000"/>
              </a:solidFill>
              <a:round/>
              <a:headEnd/>
              <a:tailEnd/>
            </a:ln>
          </p:spPr>
          <p:txBody>
            <a:bodyPr/>
            <a:lstStyle/>
            <a:p>
              <a:endParaRPr lang="ru-RU"/>
            </a:p>
          </p:txBody>
        </p:sp>
        <p:sp>
          <p:nvSpPr>
            <p:cNvPr id="644172" name="Freeform 1100"/>
            <p:cNvSpPr>
              <a:spLocks/>
            </p:cNvSpPr>
            <p:nvPr/>
          </p:nvSpPr>
          <p:spPr bwMode="auto">
            <a:xfrm>
              <a:off x="4304" y="6317"/>
              <a:ext cx="83" cy="34"/>
            </a:xfrm>
            <a:custGeom>
              <a:avLst/>
              <a:gdLst/>
              <a:ahLst/>
              <a:cxnLst>
                <a:cxn ang="0">
                  <a:pos x="5" y="0"/>
                </a:cxn>
                <a:cxn ang="0">
                  <a:pos x="1" y="2"/>
                </a:cxn>
                <a:cxn ang="0">
                  <a:pos x="0" y="1"/>
                </a:cxn>
              </a:cxnLst>
              <a:rect l="0" t="0" r="r" b="b"/>
              <a:pathLst>
                <a:path w="5" h="2">
                  <a:moveTo>
                    <a:pt x="5" y="0"/>
                  </a:moveTo>
                  <a:lnTo>
                    <a:pt x="1" y="2"/>
                  </a:lnTo>
                  <a:lnTo>
                    <a:pt x="0" y="1"/>
                  </a:lnTo>
                </a:path>
              </a:pathLst>
            </a:custGeom>
            <a:noFill/>
            <a:ln w="10795">
              <a:solidFill>
                <a:srgbClr val="000000"/>
              </a:solidFill>
              <a:prstDash val="solid"/>
              <a:round/>
              <a:headEnd/>
              <a:tailEnd/>
            </a:ln>
          </p:spPr>
          <p:txBody>
            <a:bodyPr/>
            <a:lstStyle/>
            <a:p>
              <a:endParaRPr lang="ru-RU"/>
            </a:p>
          </p:txBody>
        </p:sp>
        <p:sp>
          <p:nvSpPr>
            <p:cNvPr id="644173" name="Oval 1101"/>
            <p:cNvSpPr>
              <a:spLocks noChangeArrowheads="1"/>
            </p:cNvSpPr>
            <p:nvPr/>
          </p:nvSpPr>
          <p:spPr bwMode="auto">
            <a:xfrm>
              <a:off x="3527" y="6532"/>
              <a:ext cx="83"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174" name="Oval 1102"/>
            <p:cNvSpPr>
              <a:spLocks noChangeArrowheads="1"/>
            </p:cNvSpPr>
            <p:nvPr/>
          </p:nvSpPr>
          <p:spPr bwMode="auto">
            <a:xfrm>
              <a:off x="3527" y="6532"/>
              <a:ext cx="83" cy="83"/>
            </a:xfrm>
            <a:prstGeom prst="ellipse">
              <a:avLst/>
            </a:prstGeom>
            <a:solidFill>
              <a:srgbClr val="FF0000"/>
            </a:solidFill>
            <a:ln w="10795">
              <a:solidFill>
                <a:srgbClr val="000000"/>
              </a:solidFill>
              <a:round/>
              <a:headEnd/>
              <a:tailEnd/>
            </a:ln>
          </p:spPr>
          <p:txBody>
            <a:bodyPr/>
            <a:lstStyle/>
            <a:p>
              <a:endParaRPr lang="ru-RU"/>
            </a:p>
          </p:txBody>
        </p:sp>
        <p:sp>
          <p:nvSpPr>
            <p:cNvPr id="644175" name="Oval 1103"/>
            <p:cNvSpPr>
              <a:spLocks noChangeArrowheads="1"/>
            </p:cNvSpPr>
            <p:nvPr/>
          </p:nvSpPr>
          <p:spPr bwMode="auto">
            <a:xfrm>
              <a:off x="2535" y="6483"/>
              <a:ext cx="82" cy="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176" name="Oval 1104"/>
            <p:cNvSpPr>
              <a:spLocks noChangeArrowheads="1"/>
            </p:cNvSpPr>
            <p:nvPr/>
          </p:nvSpPr>
          <p:spPr bwMode="auto">
            <a:xfrm>
              <a:off x="2535" y="6483"/>
              <a:ext cx="82" cy="82"/>
            </a:xfrm>
            <a:prstGeom prst="ellipse">
              <a:avLst/>
            </a:prstGeom>
            <a:solidFill>
              <a:srgbClr val="FF0000"/>
            </a:solidFill>
            <a:ln w="10795">
              <a:solidFill>
                <a:srgbClr val="000000"/>
              </a:solidFill>
              <a:round/>
              <a:headEnd/>
              <a:tailEnd/>
            </a:ln>
          </p:spPr>
          <p:txBody>
            <a:bodyPr/>
            <a:lstStyle/>
            <a:p>
              <a:endParaRPr lang="ru-RU"/>
            </a:p>
          </p:txBody>
        </p:sp>
        <p:sp>
          <p:nvSpPr>
            <p:cNvPr id="644177" name="Oval 1105"/>
            <p:cNvSpPr>
              <a:spLocks noChangeArrowheads="1"/>
            </p:cNvSpPr>
            <p:nvPr/>
          </p:nvSpPr>
          <p:spPr bwMode="auto">
            <a:xfrm>
              <a:off x="6752" y="10082"/>
              <a:ext cx="215" cy="215"/>
            </a:xfrm>
            <a:prstGeom prst="ellipse">
              <a:avLst/>
            </a:prstGeom>
            <a:solidFill>
              <a:srgbClr val="33CCCC"/>
            </a:solidFill>
            <a:ln w="9525">
              <a:noFill/>
              <a:round/>
              <a:headEnd/>
              <a:tailEnd/>
            </a:ln>
          </p:spPr>
          <p:txBody>
            <a:bodyPr/>
            <a:lstStyle/>
            <a:p>
              <a:endParaRPr lang="ru-RU"/>
            </a:p>
          </p:txBody>
        </p:sp>
        <p:sp>
          <p:nvSpPr>
            <p:cNvPr id="644178" name="Oval 1106"/>
            <p:cNvSpPr>
              <a:spLocks noChangeArrowheads="1"/>
            </p:cNvSpPr>
            <p:nvPr/>
          </p:nvSpPr>
          <p:spPr bwMode="auto">
            <a:xfrm>
              <a:off x="6752" y="10082"/>
              <a:ext cx="215" cy="215"/>
            </a:xfrm>
            <a:prstGeom prst="ellipse">
              <a:avLst/>
            </a:prstGeom>
            <a:noFill/>
            <a:ln w="10795">
              <a:solidFill>
                <a:srgbClr val="000000"/>
              </a:solidFill>
              <a:round/>
              <a:headEnd/>
              <a:tailEnd/>
            </a:ln>
          </p:spPr>
          <p:txBody>
            <a:bodyPr/>
            <a:lstStyle/>
            <a:p>
              <a:endParaRPr lang="ru-RU"/>
            </a:p>
          </p:txBody>
        </p:sp>
        <p:sp>
          <p:nvSpPr>
            <p:cNvPr id="644179" name="Oval 1107"/>
            <p:cNvSpPr>
              <a:spLocks noChangeArrowheads="1"/>
            </p:cNvSpPr>
            <p:nvPr/>
          </p:nvSpPr>
          <p:spPr bwMode="auto">
            <a:xfrm>
              <a:off x="9384" y="7074"/>
              <a:ext cx="83"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180" name="Oval 1108"/>
            <p:cNvSpPr>
              <a:spLocks noChangeArrowheads="1"/>
            </p:cNvSpPr>
            <p:nvPr/>
          </p:nvSpPr>
          <p:spPr bwMode="auto">
            <a:xfrm>
              <a:off x="9384" y="7074"/>
              <a:ext cx="83" cy="83"/>
            </a:xfrm>
            <a:prstGeom prst="ellipse">
              <a:avLst/>
            </a:prstGeom>
            <a:solidFill>
              <a:srgbClr val="FF0000"/>
            </a:solidFill>
            <a:ln w="10795">
              <a:solidFill>
                <a:srgbClr val="000000"/>
              </a:solidFill>
              <a:round/>
              <a:headEnd/>
              <a:tailEnd/>
            </a:ln>
          </p:spPr>
          <p:txBody>
            <a:bodyPr/>
            <a:lstStyle/>
            <a:p>
              <a:endParaRPr lang="ru-RU"/>
            </a:p>
          </p:txBody>
        </p:sp>
        <p:sp>
          <p:nvSpPr>
            <p:cNvPr id="644181" name="Oval 1109"/>
            <p:cNvSpPr>
              <a:spLocks noChangeArrowheads="1"/>
            </p:cNvSpPr>
            <p:nvPr/>
          </p:nvSpPr>
          <p:spPr bwMode="auto">
            <a:xfrm>
              <a:off x="7364" y="8117"/>
              <a:ext cx="83"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182" name="Oval 1110"/>
            <p:cNvSpPr>
              <a:spLocks noChangeArrowheads="1"/>
            </p:cNvSpPr>
            <p:nvPr/>
          </p:nvSpPr>
          <p:spPr bwMode="auto">
            <a:xfrm>
              <a:off x="7364" y="8117"/>
              <a:ext cx="83" cy="83"/>
            </a:xfrm>
            <a:prstGeom prst="ellipse">
              <a:avLst/>
            </a:prstGeom>
            <a:solidFill>
              <a:srgbClr val="FF0000"/>
            </a:solidFill>
            <a:ln w="10795">
              <a:solidFill>
                <a:srgbClr val="000000"/>
              </a:solidFill>
              <a:round/>
              <a:headEnd/>
              <a:tailEnd/>
            </a:ln>
          </p:spPr>
          <p:txBody>
            <a:bodyPr/>
            <a:lstStyle/>
            <a:p>
              <a:endParaRPr lang="ru-RU"/>
            </a:p>
          </p:txBody>
        </p:sp>
        <p:sp>
          <p:nvSpPr>
            <p:cNvPr id="644183" name="Line 1111"/>
            <p:cNvSpPr>
              <a:spLocks noChangeShapeType="1"/>
            </p:cNvSpPr>
            <p:nvPr/>
          </p:nvSpPr>
          <p:spPr bwMode="auto">
            <a:xfrm flipV="1">
              <a:off x="7182" y="8167"/>
              <a:ext cx="182" cy="49"/>
            </a:xfrm>
            <a:prstGeom prst="line">
              <a:avLst/>
            </a:prstGeom>
            <a:noFill/>
            <a:ln w="10795">
              <a:solidFill>
                <a:srgbClr val="000000"/>
              </a:solidFill>
              <a:round/>
              <a:headEnd/>
              <a:tailEnd/>
            </a:ln>
          </p:spPr>
          <p:txBody>
            <a:bodyPr/>
            <a:lstStyle/>
            <a:p>
              <a:endParaRPr lang="ru-RU"/>
            </a:p>
          </p:txBody>
        </p:sp>
        <p:sp>
          <p:nvSpPr>
            <p:cNvPr id="644184" name="Freeform 1112"/>
            <p:cNvSpPr>
              <a:spLocks/>
            </p:cNvSpPr>
            <p:nvPr/>
          </p:nvSpPr>
          <p:spPr bwMode="auto">
            <a:xfrm>
              <a:off x="7182" y="8183"/>
              <a:ext cx="199" cy="50"/>
            </a:xfrm>
            <a:custGeom>
              <a:avLst/>
              <a:gdLst/>
              <a:ahLst/>
              <a:cxnLst>
                <a:cxn ang="0">
                  <a:pos x="12" y="0"/>
                </a:cxn>
                <a:cxn ang="0">
                  <a:pos x="1" y="3"/>
                </a:cxn>
                <a:cxn ang="0">
                  <a:pos x="0" y="2"/>
                </a:cxn>
              </a:cxnLst>
              <a:rect l="0" t="0" r="r" b="b"/>
              <a:pathLst>
                <a:path w="12" h="3">
                  <a:moveTo>
                    <a:pt x="12" y="0"/>
                  </a:moveTo>
                  <a:lnTo>
                    <a:pt x="1" y="3"/>
                  </a:lnTo>
                  <a:lnTo>
                    <a:pt x="0" y="2"/>
                  </a:lnTo>
                </a:path>
              </a:pathLst>
            </a:custGeom>
            <a:noFill/>
            <a:ln w="10795">
              <a:solidFill>
                <a:srgbClr val="000000"/>
              </a:solidFill>
              <a:prstDash val="solid"/>
              <a:round/>
              <a:headEnd/>
              <a:tailEnd/>
            </a:ln>
          </p:spPr>
          <p:txBody>
            <a:bodyPr/>
            <a:lstStyle/>
            <a:p>
              <a:endParaRPr lang="ru-RU"/>
            </a:p>
          </p:txBody>
        </p:sp>
        <p:sp>
          <p:nvSpPr>
            <p:cNvPr id="644185" name="Oval 1113"/>
            <p:cNvSpPr>
              <a:spLocks noChangeArrowheads="1"/>
            </p:cNvSpPr>
            <p:nvPr/>
          </p:nvSpPr>
          <p:spPr bwMode="auto">
            <a:xfrm>
              <a:off x="4536" y="8299"/>
              <a:ext cx="215" cy="215"/>
            </a:xfrm>
            <a:prstGeom prst="ellipse">
              <a:avLst/>
            </a:prstGeom>
            <a:solidFill>
              <a:srgbClr val="33CCCC"/>
            </a:solidFill>
            <a:ln w="9525">
              <a:noFill/>
              <a:round/>
              <a:headEnd/>
              <a:tailEnd/>
            </a:ln>
          </p:spPr>
          <p:txBody>
            <a:bodyPr/>
            <a:lstStyle/>
            <a:p>
              <a:endParaRPr lang="ru-RU"/>
            </a:p>
          </p:txBody>
        </p:sp>
        <p:sp>
          <p:nvSpPr>
            <p:cNvPr id="644186" name="Oval 1114"/>
            <p:cNvSpPr>
              <a:spLocks noChangeArrowheads="1"/>
            </p:cNvSpPr>
            <p:nvPr/>
          </p:nvSpPr>
          <p:spPr bwMode="auto">
            <a:xfrm>
              <a:off x="4536" y="8299"/>
              <a:ext cx="215" cy="215"/>
            </a:xfrm>
            <a:prstGeom prst="ellipse">
              <a:avLst/>
            </a:prstGeom>
            <a:noFill/>
            <a:ln w="10795">
              <a:solidFill>
                <a:srgbClr val="000000"/>
              </a:solidFill>
              <a:round/>
              <a:headEnd/>
              <a:tailEnd/>
            </a:ln>
          </p:spPr>
          <p:txBody>
            <a:bodyPr/>
            <a:lstStyle/>
            <a:p>
              <a:endParaRPr lang="ru-RU"/>
            </a:p>
          </p:txBody>
        </p:sp>
        <p:sp>
          <p:nvSpPr>
            <p:cNvPr id="644187" name="Freeform 1115"/>
            <p:cNvSpPr>
              <a:spLocks/>
            </p:cNvSpPr>
            <p:nvPr/>
          </p:nvSpPr>
          <p:spPr bwMode="auto">
            <a:xfrm>
              <a:off x="4652" y="8447"/>
              <a:ext cx="49" cy="116"/>
            </a:xfrm>
            <a:custGeom>
              <a:avLst/>
              <a:gdLst/>
              <a:ahLst/>
              <a:cxnLst>
                <a:cxn ang="0">
                  <a:pos x="0" y="17"/>
                </a:cxn>
                <a:cxn ang="0">
                  <a:pos x="16" y="0"/>
                </a:cxn>
                <a:cxn ang="0">
                  <a:pos x="49" y="116"/>
                </a:cxn>
                <a:cxn ang="0">
                  <a:pos x="16" y="116"/>
                </a:cxn>
                <a:cxn ang="0">
                  <a:pos x="0" y="17"/>
                </a:cxn>
              </a:cxnLst>
              <a:rect l="0" t="0" r="r" b="b"/>
              <a:pathLst>
                <a:path w="49" h="116">
                  <a:moveTo>
                    <a:pt x="0" y="17"/>
                  </a:moveTo>
                  <a:lnTo>
                    <a:pt x="16" y="0"/>
                  </a:lnTo>
                  <a:lnTo>
                    <a:pt x="49" y="116"/>
                  </a:lnTo>
                  <a:lnTo>
                    <a:pt x="16" y="116"/>
                  </a:lnTo>
                  <a:lnTo>
                    <a:pt x="0" y="17"/>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188" name="Freeform 1116"/>
            <p:cNvSpPr>
              <a:spLocks/>
            </p:cNvSpPr>
            <p:nvPr/>
          </p:nvSpPr>
          <p:spPr bwMode="auto">
            <a:xfrm>
              <a:off x="4652" y="8447"/>
              <a:ext cx="16" cy="17"/>
            </a:xfrm>
            <a:custGeom>
              <a:avLst/>
              <a:gdLst/>
              <a:ahLst/>
              <a:cxnLst>
                <a:cxn ang="0">
                  <a:pos x="1" y="0"/>
                </a:cxn>
                <a:cxn ang="0">
                  <a:pos x="1" y="1"/>
                </a:cxn>
                <a:cxn ang="0">
                  <a:pos x="0" y="1"/>
                </a:cxn>
              </a:cxnLst>
              <a:rect l="0" t="0" r="r" b="b"/>
              <a:pathLst>
                <a:path w="1" h="1">
                  <a:moveTo>
                    <a:pt x="1" y="0"/>
                  </a:moveTo>
                  <a:lnTo>
                    <a:pt x="1" y="1"/>
                  </a:lnTo>
                  <a:lnTo>
                    <a:pt x="0" y="1"/>
                  </a:lnTo>
                </a:path>
              </a:pathLst>
            </a:custGeom>
            <a:noFill/>
            <a:ln w="10795">
              <a:solidFill>
                <a:srgbClr val="000000"/>
              </a:solidFill>
              <a:prstDash val="solid"/>
              <a:round/>
              <a:headEnd/>
              <a:tailEnd/>
            </a:ln>
          </p:spPr>
          <p:txBody>
            <a:bodyPr/>
            <a:lstStyle/>
            <a:p>
              <a:endParaRPr lang="ru-RU"/>
            </a:p>
          </p:txBody>
        </p:sp>
        <p:sp>
          <p:nvSpPr>
            <p:cNvPr id="644189" name="Line 1117"/>
            <p:cNvSpPr>
              <a:spLocks noChangeShapeType="1"/>
            </p:cNvSpPr>
            <p:nvPr/>
          </p:nvSpPr>
          <p:spPr bwMode="auto">
            <a:xfrm flipH="1" flipV="1">
              <a:off x="4652" y="8464"/>
              <a:ext cx="16" cy="99"/>
            </a:xfrm>
            <a:prstGeom prst="line">
              <a:avLst/>
            </a:prstGeom>
            <a:noFill/>
            <a:ln w="10795">
              <a:solidFill>
                <a:srgbClr val="000000"/>
              </a:solidFill>
              <a:round/>
              <a:headEnd/>
              <a:tailEnd/>
            </a:ln>
          </p:spPr>
          <p:txBody>
            <a:bodyPr/>
            <a:lstStyle/>
            <a:p>
              <a:endParaRPr lang="ru-RU"/>
            </a:p>
          </p:txBody>
        </p:sp>
        <p:sp>
          <p:nvSpPr>
            <p:cNvPr id="644190" name="Freeform 1118"/>
            <p:cNvSpPr>
              <a:spLocks/>
            </p:cNvSpPr>
            <p:nvPr/>
          </p:nvSpPr>
          <p:spPr bwMode="auto">
            <a:xfrm>
              <a:off x="4652" y="8447"/>
              <a:ext cx="16" cy="17"/>
            </a:xfrm>
            <a:custGeom>
              <a:avLst/>
              <a:gdLst/>
              <a:ahLst/>
              <a:cxnLst>
                <a:cxn ang="0">
                  <a:pos x="1" y="0"/>
                </a:cxn>
                <a:cxn ang="0">
                  <a:pos x="1" y="1"/>
                </a:cxn>
                <a:cxn ang="0">
                  <a:pos x="0" y="1"/>
                </a:cxn>
              </a:cxnLst>
              <a:rect l="0" t="0" r="r" b="b"/>
              <a:pathLst>
                <a:path w="1" h="1">
                  <a:moveTo>
                    <a:pt x="1" y="0"/>
                  </a:moveTo>
                  <a:lnTo>
                    <a:pt x="1" y="1"/>
                  </a:lnTo>
                  <a:lnTo>
                    <a:pt x="0" y="1"/>
                  </a:lnTo>
                </a:path>
              </a:pathLst>
            </a:custGeom>
            <a:noFill/>
            <a:ln w="10795">
              <a:solidFill>
                <a:srgbClr val="000000"/>
              </a:solidFill>
              <a:prstDash val="solid"/>
              <a:round/>
              <a:headEnd/>
              <a:tailEnd/>
            </a:ln>
          </p:spPr>
          <p:txBody>
            <a:bodyPr/>
            <a:lstStyle/>
            <a:p>
              <a:endParaRPr lang="ru-RU"/>
            </a:p>
          </p:txBody>
        </p:sp>
        <p:sp>
          <p:nvSpPr>
            <p:cNvPr id="644191" name="Freeform 1119"/>
            <p:cNvSpPr>
              <a:spLocks/>
            </p:cNvSpPr>
            <p:nvPr/>
          </p:nvSpPr>
          <p:spPr bwMode="auto">
            <a:xfrm>
              <a:off x="4668" y="8447"/>
              <a:ext cx="33" cy="116"/>
            </a:xfrm>
            <a:custGeom>
              <a:avLst/>
              <a:gdLst/>
              <a:ahLst/>
              <a:cxnLst>
                <a:cxn ang="0">
                  <a:pos x="0" y="0"/>
                </a:cxn>
                <a:cxn ang="0">
                  <a:pos x="2" y="7"/>
                </a:cxn>
                <a:cxn ang="0">
                  <a:pos x="0" y="7"/>
                </a:cxn>
              </a:cxnLst>
              <a:rect l="0" t="0" r="r" b="b"/>
              <a:pathLst>
                <a:path w="2" h="7">
                  <a:moveTo>
                    <a:pt x="0" y="0"/>
                  </a:moveTo>
                  <a:lnTo>
                    <a:pt x="2" y="7"/>
                  </a:lnTo>
                  <a:lnTo>
                    <a:pt x="0" y="7"/>
                  </a:lnTo>
                </a:path>
              </a:pathLst>
            </a:custGeom>
            <a:noFill/>
            <a:ln w="10795">
              <a:solidFill>
                <a:srgbClr val="000000"/>
              </a:solidFill>
              <a:prstDash val="solid"/>
              <a:round/>
              <a:headEnd/>
              <a:tailEnd/>
            </a:ln>
          </p:spPr>
          <p:txBody>
            <a:bodyPr/>
            <a:lstStyle/>
            <a:p>
              <a:endParaRPr lang="ru-RU"/>
            </a:p>
          </p:txBody>
        </p:sp>
        <p:sp>
          <p:nvSpPr>
            <p:cNvPr id="644192" name="Oval 1120"/>
            <p:cNvSpPr>
              <a:spLocks noChangeArrowheads="1"/>
            </p:cNvSpPr>
            <p:nvPr/>
          </p:nvSpPr>
          <p:spPr bwMode="auto">
            <a:xfrm>
              <a:off x="7314" y="6400"/>
              <a:ext cx="182" cy="1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193" name="Oval 1121"/>
            <p:cNvSpPr>
              <a:spLocks noChangeArrowheads="1"/>
            </p:cNvSpPr>
            <p:nvPr/>
          </p:nvSpPr>
          <p:spPr bwMode="auto">
            <a:xfrm>
              <a:off x="7314" y="6400"/>
              <a:ext cx="182" cy="182"/>
            </a:xfrm>
            <a:prstGeom prst="ellipse">
              <a:avLst/>
            </a:prstGeom>
            <a:solidFill>
              <a:srgbClr val="0000FF"/>
            </a:solidFill>
            <a:ln w="10795">
              <a:solidFill>
                <a:srgbClr val="000000"/>
              </a:solidFill>
              <a:round/>
              <a:headEnd/>
              <a:tailEnd/>
            </a:ln>
          </p:spPr>
          <p:txBody>
            <a:bodyPr/>
            <a:lstStyle/>
            <a:p>
              <a:endParaRPr lang="ru-RU"/>
            </a:p>
          </p:txBody>
        </p:sp>
        <p:sp>
          <p:nvSpPr>
            <p:cNvPr id="644194" name="Freeform 1122"/>
            <p:cNvSpPr>
              <a:spLocks/>
            </p:cNvSpPr>
            <p:nvPr/>
          </p:nvSpPr>
          <p:spPr bwMode="auto">
            <a:xfrm>
              <a:off x="7364" y="6516"/>
              <a:ext cx="50" cy="66"/>
            </a:xfrm>
            <a:custGeom>
              <a:avLst/>
              <a:gdLst/>
              <a:ahLst/>
              <a:cxnLst>
                <a:cxn ang="0">
                  <a:pos x="33" y="0"/>
                </a:cxn>
                <a:cxn ang="0">
                  <a:pos x="50" y="0"/>
                </a:cxn>
                <a:cxn ang="0">
                  <a:pos x="33" y="66"/>
                </a:cxn>
                <a:cxn ang="0">
                  <a:pos x="0" y="66"/>
                </a:cxn>
                <a:cxn ang="0">
                  <a:pos x="33" y="0"/>
                </a:cxn>
              </a:cxnLst>
              <a:rect l="0" t="0" r="r" b="b"/>
              <a:pathLst>
                <a:path w="50" h="66">
                  <a:moveTo>
                    <a:pt x="33" y="0"/>
                  </a:moveTo>
                  <a:lnTo>
                    <a:pt x="50" y="0"/>
                  </a:lnTo>
                  <a:lnTo>
                    <a:pt x="33" y="66"/>
                  </a:lnTo>
                  <a:lnTo>
                    <a:pt x="0" y="66"/>
                  </a:lnTo>
                  <a:lnTo>
                    <a:pt x="33"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195" name="Freeform 1123"/>
            <p:cNvSpPr>
              <a:spLocks/>
            </p:cNvSpPr>
            <p:nvPr/>
          </p:nvSpPr>
          <p:spPr bwMode="auto">
            <a:xfrm>
              <a:off x="7397" y="6499"/>
              <a:ext cx="33" cy="17"/>
            </a:xfrm>
            <a:custGeom>
              <a:avLst/>
              <a:gdLst/>
              <a:ahLst/>
              <a:cxnLst>
                <a:cxn ang="0">
                  <a:pos x="2" y="1"/>
                </a:cxn>
                <a:cxn ang="0">
                  <a:pos x="1" y="0"/>
                </a:cxn>
                <a:cxn ang="0">
                  <a:pos x="0" y="1"/>
                </a:cxn>
              </a:cxnLst>
              <a:rect l="0" t="0" r="r" b="b"/>
              <a:pathLst>
                <a:path w="2" h="1">
                  <a:moveTo>
                    <a:pt x="2" y="1"/>
                  </a:moveTo>
                  <a:lnTo>
                    <a:pt x="1" y="0"/>
                  </a:lnTo>
                  <a:lnTo>
                    <a:pt x="0" y="1"/>
                  </a:lnTo>
                </a:path>
              </a:pathLst>
            </a:custGeom>
            <a:noFill/>
            <a:ln w="10795">
              <a:solidFill>
                <a:srgbClr val="000000"/>
              </a:solidFill>
              <a:prstDash val="solid"/>
              <a:round/>
              <a:headEnd/>
              <a:tailEnd/>
            </a:ln>
          </p:spPr>
          <p:txBody>
            <a:bodyPr/>
            <a:lstStyle/>
            <a:p>
              <a:endParaRPr lang="ru-RU"/>
            </a:p>
          </p:txBody>
        </p:sp>
        <p:sp>
          <p:nvSpPr>
            <p:cNvPr id="644196" name="Line 1124"/>
            <p:cNvSpPr>
              <a:spLocks noChangeShapeType="1"/>
            </p:cNvSpPr>
            <p:nvPr/>
          </p:nvSpPr>
          <p:spPr bwMode="auto">
            <a:xfrm flipV="1">
              <a:off x="7364" y="6516"/>
              <a:ext cx="33" cy="66"/>
            </a:xfrm>
            <a:prstGeom prst="line">
              <a:avLst/>
            </a:prstGeom>
            <a:noFill/>
            <a:ln w="10795">
              <a:solidFill>
                <a:srgbClr val="000000"/>
              </a:solidFill>
              <a:round/>
              <a:headEnd/>
              <a:tailEnd/>
            </a:ln>
          </p:spPr>
          <p:txBody>
            <a:bodyPr/>
            <a:lstStyle/>
            <a:p>
              <a:endParaRPr lang="ru-RU"/>
            </a:p>
          </p:txBody>
        </p:sp>
        <p:sp>
          <p:nvSpPr>
            <p:cNvPr id="644197" name="Freeform 1125"/>
            <p:cNvSpPr>
              <a:spLocks/>
            </p:cNvSpPr>
            <p:nvPr/>
          </p:nvSpPr>
          <p:spPr bwMode="auto">
            <a:xfrm>
              <a:off x="7397" y="6499"/>
              <a:ext cx="33" cy="17"/>
            </a:xfrm>
            <a:custGeom>
              <a:avLst/>
              <a:gdLst/>
              <a:ahLst/>
              <a:cxnLst>
                <a:cxn ang="0">
                  <a:pos x="2" y="1"/>
                </a:cxn>
                <a:cxn ang="0">
                  <a:pos x="1" y="0"/>
                </a:cxn>
                <a:cxn ang="0">
                  <a:pos x="0" y="1"/>
                </a:cxn>
              </a:cxnLst>
              <a:rect l="0" t="0" r="r" b="b"/>
              <a:pathLst>
                <a:path w="2" h="1">
                  <a:moveTo>
                    <a:pt x="2" y="1"/>
                  </a:moveTo>
                  <a:lnTo>
                    <a:pt x="1" y="0"/>
                  </a:lnTo>
                  <a:lnTo>
                    <a:pt x="0" y="1"/>
                  </a:lnTo>
                </a:path>
              </a:pathLst>
            </a:custGeom>
            <a:noFill/>
            <a:ln w="10795">
              <a:solidFill>
                <a:srgbClr val="000000"/>
              </a:solidFill>
              <a:prstDash val="solid"/>
              <a:round/>
              <a:headEnd/>
              <a:tailEnd/>
            </a:ln>
          </p:spPr>
          <p:txBody>
            <a:bodyPr/>
            <a:lstStyle/>
            <a:p>
              <a:endParaRPr lang="ru-RU"/>
            </a:p>
          </p:txBody>
        </p:sp>
        <p:sp>
          <p:nvSpPr>
            <p:cNvPr id="644198" name="Freeform 1126"/>
            <p:cNvSpPr>
              <a:spLocks/>
            </p:cNvSpPr>
            <p:nvPr/>
          </p:nvSpPr>
          <p:spPr bwMode="auto">
            <a:xfrm>
              <a:off x="7364" y="6516"/>
              <a:ext cx="50" cy="66"/>
            </a:xfrm>
            <a:custGeom>
              <a:avLst/>
              <a:gdLst/>
              <a:ahLst/>
              <a:cxnLst>
                <a:cxn ang="0">
                  <a:pos x="3" y="0"/>
                </a:cxn>
                <a:cxn ang="0">
                  <a:pos x="2" y="4"/>
                </a:cxn>
                <a:cxn ang="0">
                  <a:pos x="0" y="4"/>
                </a:cxn>
              </a:cxnLst>
              <a:rect l="0" t="0" r="r" b="b"/>
              <a:pathLst>
                <a:path w="3" h="4">
                  <a:moveTo>
                    <a:pt x="3" y="0"/>
                  </a:moveTo>
                  <a:lnTo>
                    <a:pt x="2" y="4"/>
                  </a:lnTo>
                  <a:lnTo>
                    <a:pt x="0" y="4"/>
                  </a:lnTo>
                </a:path>
              </a:pathLst>
            </a:custGeom>
            <a:noFill/>
            <a:ln w="10795">
              <a:solidFill>
                <a:srgbClr val="000000"/>
              </a:solidFill>
              <a:prstDash val="solid"/>
              <a:round/>
              <a:headEnd/>
              <a:tailEnd/>
            </a:ln>
          </p:spPr>
          <p:txBody>
            <a:bodyPr/>
            <a:lstStyle/>
            <a:p>
              <a:endParaRPr lang="ru-RU"/>
            </a:p>
          </p:txBody>
        </p:sp>
        <p:sp>
          <p:nvSpPr>
            <p:cNvPr id="644199" name="Oval 1127"/>
            <p:cNvSpPr>
              <a:spLocks noChangeArrowheads="1"/>
            </p:cNvSpPr>
            <p:nvPr/>
          </p:nvSpPr>
          <p:spPr bwMode="auto">
            <a:xfrm>
              <a:off x="6124" y="10346"/>
              <a:ext cx="82"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200" name="Oval 1128"/>
            <p:cNvSpPr>
              <a:spLocks noChangeArrowheads="1"/>
            </p:cNvSpPr>
            <p:nvPr/>
          </p:nvSpPr>
          <p:spPr bwMode="auto">
            <a:xfrm>
              <a:off x="6124" y="10346"/>
              <a:ext cx="82" cy="83"/>
            </a:xfrm>
            <a:prstGeom prst="ellipse">
              <a:avLst/>
            </a:prstGeom>
            <a:solidFill>
              <a:srgbClr val="FF0000"/>
            </a:solidFill>
            <a:ln w="10795">
              <a:solidFill>
                <a:srgbClr val="000000"/>
              </a:solidFill>
              <a:round/>
              <a:headEnd/>
              <a:tailEnd/>
            </a:ln>
          </p:spPr>
          <p:txBody>
            <a:bodyPr/>
            <a:lstStyle/>
            <a:p>
              <a:endParaRPr lang="ru-RU"/>
            </a:p>
          </p:txBody>
        </p:sp>
        <p:sp>
          <p:nvSpPr>
            <p:cNvPr id="644201" name="Freeform 1129"/>
            <p:cNvSpPr>
              <a:spLocks/>
            </p:cNvSpPr>
            <p:nvPr/>
          </p:nvSpPr>
          <p:spPr bwMode="auto">
            <a:xfrm>
              <a:off x="6223" y="10330"/>
              <a:ext cx="182" cy="66"/>
            </a:xfrm>
            <a:custGeom>
              <a:avLst/>
              <a:gdLst/>
              <a:ahLst/>
              <a:cxnLst>
                <a:cxn ang="0">
                  <a:pos x="0" y="66"/>
                </a:cxn>
                <a:cxn ang="0">
                  <a:pos x="0" y="49"/>
                </a:cxn>
                <a:cxn ang="0">
                  <a:pos x="165" y="0"/>
                </a:cxn>
                <a:cxn ang="0">
                  <a:pos x="182" y="33"/>
                </a:cxn>
                <a:cxn ang="0">
                  <a:pos x="0" y="66"/>
                </a:cxn>
              </a:cxnLst>
              <a:rect l="0" t="0" r="r" b="b"/>
              <a:pathLst>
                <a:path w="182" h="66">
                  <a:moveTo>
                    <a:pt x="0" y="66"/>
                  </a:moveTo>
                  <a:lnTo>
                    <a:pt x="0" y="49"/>
                  </a:lnTo>
                  <a:lnTo>
                    <a:pt x="165" y="0"/>
                  </a:lnTo>
                  <a:lnTo>
                    <a:pt x="182" y="33"/>
                  </a:lnTo>
                  <a:lnTo>
                    <a:pt x="0" y="66"/>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202" name="Freeform 1130"/>
            <p:cNvSpPr>
              <a:spLocks/>
            </p:cNvSpPr>
            <p:nvPr/>
          </p:nvSpPr>
          <p:spPr bwMode="auto">
            <a:xfrm>
              <a:off x="6223" y="10396"/>
              <a:ext cx="16" cy="16"/>
            </a:xfrm>
            <a:custGeom>
              <a:avLst/>
              <a:gdLst/>
              <a:ahLst/>
              <a:cxnLst>
                <a:cxn ang="0">
                  <a:pos x="0" y="1"/>
                </a:cxn>
                <a:cxn ang="0">
                  <a:pos x="0" y="0"/>
                </a:cxn>
                <a:cxn ang="0">
                  <a:pos x="1" y="0"/>
                </a:cxn>
              </a:cxnLst>
              <a:rect l="0" t="0" r="r" b="b"/>
              <a:pathLst>
                <a:path w="1" h="1">
                  <a:moveTo>
                    <a:pt x="0" y="1"/>
                  </a:moveTo>
                  <a:lnTo>
                    <a:pt x="0" y="0"/>
                  </a:lnTo>
                  <a:lnTo>
                    <a:pt x="1" y="0"/>
                  </a:lnTo>
                </a:path>
              </a:pathLst>
            </a:custGeom>
            <a:noFill/>
            <a:ln w="10795">
              <a:solidFill>
                <a:srgbClr val="000000"/>
              </a:solidFill>
              <a:prstDash val="solid"/>
              <a:round/>
              <a:headEnd/>
              <a:tailEnd/>
            </a:ln>
          </p:spPr>
          <p:txBody>
            <a:bodyPr/>
            <a:lstStyle/>
            <a:p>
              <a:endParaRPr lang="ru-RU"/>
            </a:p>
          </p:txBody>
        </p:sp>
        <p:sp>
          <p:nvSpPr>
            <p:cNvPr id="644203" name="Line 1131"/>
            <p:cNvSpPr>
              <a:spLocks noChangeShapeType="1"/>
            </p:cNvSpPr>
            <p:nvPr/>
          </p:nvSpPr>
          <p:spPr bwMode="auto">
            <a:xfrm flipH="1">
              <a:off x="6223" y="10363"/>
              <a:ext cx="182" cy="33"/>
            </a:xfrm>
            <a:prstGeom prst="line">
              <a:avLst/>
            </a:prstGeom>
            <a:noFill/>
            <a:ln w="10795">
              <a:solidFill>
                <a:srgbClr val="000000"/>
              </a:solidFill>
              <a:round/>
              <a:headEnd/>
              <a:tailEnd/>
            </a:ln>
          </p:spPr>
          <p:txBody>
            <a:bodyPr/>
            <a:lstStyle/>
            <a:p>
              <a:endParaRPr lang="ru-RU"/>
            </a:p>
          </p:txBody>
        </p:sp>
        <p:sp>
          <p:nvSpPr>
            <p:cNvPr id="644204" name="Freeform 1132"/>
            <p:cNvSpPr>
              <a:spLocks/>
            </p:cNvSpPr>
            <p:nvPr/>
          </p:nvSpPr>
          <p:spPr bwMode="auto">
            <a:xfrm>
              <a:off x="6223" y="10396"/>
              <a:ext cx="16" cy="16"/>
            </a:xfrm>
            <a:custGeom>
              <a:avLst/>
              <a:gdLst/>
              <a:ahLst/>
              <a:cxnLst>
                <a:cxn ang="0">
                  <a:pos x="0" y="1"/>
                </a:cxn>
                <a:cxn ang="0">
                  <a:pos x="0" y="0"/>
                </a:cxn>
                <a:cxn ang="0">
                  <a:pos x="1" y="0"/>
                </a:cxn>
              </a:cxnLst>
              <a:rect l="0" t="0" r="r" b="b"/>
              <a:pathLst>
                <a:path w="1" h="1">
                  <a:moveTo>
                    <a:pt x="0" y="1"/>
                  </a:moveTo>
                  <a:lnTo>
                    <a:pt x="0" y="0"/>
                  </a:lnTo>
                  <a:lnTo>
                    <a:pt x="1" y="0"/>
                  </a:lnTo>
                </a:path>
              </a:pathLst>
            </a:custGeom>
            <a:noFill/>
            <a:ln w="10795">
              <a:solidFill>
                <a:srgbClr val="000000"/>
              </a:solidFill>
              <a:prstDash val="solid"/>
              <a:round/>
              <a:headEnd/>
              <a:tailEnd/>
            </a:ln>
          </p:spPr>
          <p:txBody>
            <a:bodyPr/>
            <a:lstStyle/>
            <a:p>
              <a:endParaRPr lang="ru-RU"/>
            </a:p>
          </p:txBody>
        </p:sp>
        <p:sp>
          <p:nvSpPr>
            <p:cNvPr id="644205" name="Freeform 1133"/>
            <p:cNvSpPr>
              <a:spLocks/>
            </p:cNvSpPr>
            <p:nvPr/>
          </p:nvSpPr>
          <p:spPr bwMode="auto">
            <a:xfrm>
              <a:off x="6223" y="10330"/>
              <a:ext cx="182" cy="49"/>
            </a:xfrm>
            <a:custGeom>
              <a:avLst/>
              <a:gdLst/>
              <a:ahLst/>
              <a:cxnLst>
                <a:cxn ang="0">
                  <a:pos x="0" y="3"/>
                </a:cxn>
                <a:cxn ang="0">
                  <a:pos x="10" y="0"/>
                </a:cxn>
                <a:cxn ang="0">
                  <a:pos x="11" y="2"/>
                </a:cxn>
              </a:cxnLst>
              <a:rect l="0" t="0" r="r" b="b"/>
              <a:pathLst>
                <a:path w="11" h="3">
                  <a:moveTo>
                    <a:pt x="0" y="3"/>
                  </a:moveTo>
                  <a:lnTo>
                    <a:pt x="10" y="0"/>
                  </a:lnTo>
                  <a:lnTo>
                    <a:pt x="11" y="2"/>
                  </a:lnTo>
                </a:path>
              </a:pathLst>
            </a:custGeom>
            <a:noFill/>
            <a:ln w="10795">
              <a:solidFill>
                <a:srgbClr val="000000"/>
              </a:solidFill>
              <a:prstDash val="solid"/>
              <a:round/>
              <a:headEnd/>
              <a:tailEnd/>
            </a:ln>
          </p:spPr>
          <p:txBody>
            <a:bodyPr/>
            <a:lstStyle/>
            <a:p>
              <a:endParaRPr lang="ru-RU"/>
            </a:p>
          </p:txBody>
        </p:sp>
        <p:sp>
          <p:nvSpPr>
            <p:cNvPr id="644206" name="Freeform 1134"/>
            <p:cNvSpPr>
              <a:spLocks/>
            </p:cNvSpPr>
            <p:nvPr/>
          </p:nvSpPr>
          <p:spPr bwMode="auto">
            <a:xfrm>
              <a:off x="6570" y="10214"/>
              <a:ext cx="215" cy="99"/>
            </a:xfrm>
            <a:custGeom>
              <a:avLst/>
              <a:gdLst/>
              <a:ahLst/>
              <a:cxnLst>
                <a:cxn ang="0">
                  <a:pos x="199" y="0"/>
                </a:cxn>
                <a:cxn ang="0">
                  <a:pos x="215" y="17"/>
                </a:cxn>
                <a:cxn ang="0">
                  <a:pos x="17" y="99"/>
                </a:cxn>
                <a:cxn ang="0">
                  <a:pos x="0" y="66"/>
                </a:cxn>
                <a:cxn ang="0">
                  <a:pos x="199" y="0"/>
                </a:cxn>
              </a:cxnLst>
              <a:rect l="0" t="0" r="r" b="b"/>
              <a:pathLst>
                <a:path w="215" h="99">
                  <a:moveTo>
                    <a:pt x="199" y="0"/>
                  </a:moveTo>
                  <a:lnTo>
                    <a:pt x="215" y="17"/>
                  </a:lnTo>
                  <a:lnTo>
                    <a:pt x="17" y="99"/>
                  </a:lnTo>
                  <a:lnTo>
                    <a:pt x="0" y="66"/>
                  </a:lnTo>
                  <a:lnTo>
                    <a:pt x="199"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207" name="Freeform 1135"/>
            <p:cNvSpPr>
              <a:spLocks/>
            </p:cNvSpPr>
            <p:nvPr/>
          </p:nvSpPr>
          <p:spPr bwMode="auto">
            <a:xfrm>
              <a:off x="6769" y="10214"/>
              <a:ext cx="16" cy="17"/>
            </a:xfrm>
            <a:custGeom>
              <a:avLst/>
              <a:gdLst/>
              <a:ahLst/>
              <a:cxnLst>
                <a:cxn ang="0">
                  <a:pos x="1" y="1"/>
                </a:cxn>
                <a:cxn ang="0">
                  <a:pos x="0" y="1"/>
                </a:cxn>
                <a:cxn ang="0">
                  <a:pos x="0" y="0"/>
                </a:cxn>
              </a:cxnLst>
              <a:rect l="0" t="0" r="r" b="b"/>
              <a:pathLst>
                <a:path w="1" h="1">
                  <a:moveTo>
                    <a:pt x="1" y="1"/>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4208" name="Line 1136"/>
            <p:cNvSpPr>
              <a:spLocks noChangeShapeType="1"/>
            </p:cNvSpPr>
            <p:nvPr/>
          </p:nvSpPr>
          <p:spPr bwMode="auto">
            <a:xfrm flipV="1">
              <a:off x="6570" y="10214"/>
              <a:ext cx="199" cy="66"/>
            </a:xfrm>
            <a:prstGeom prst="line">
              <a:avLst/>
            </a:prstGeom>
            <a:noFill/>
            <a:ln w="10795">
              <a:solidFill>
                <a:srgbClr val="000000"/>
              </a:solidFill>
              <a:round/>
              <a:headEnd/>
              <a:tailEnd/>
            </a:ln>
          </p:spPr>
          <p:txBody>
            <a:bodyPr/>
            <a:lstStyle/>
            <a:p>
              <a:endParaRPr lang="ru-RU"/>
            </a:p>
          </p:txBody>
        </p:sp>
        <p:sp>
          <p:nvSpPr>
            <p:cNvPr id="644209" name="Freeform 1137"/>
            <p:cNvSpPr>
              <a:spLocks/>
            </p:cNvSpPr>
            <p:nvPr/>
          </p:nvSpPr>
          <p:spPr bwMode="auto">
            <a:xfrm>
              <a:off x="6769" y="10214"/>
              <a:ext cx="16" cy="17"/>
            </a:xfrm>
            <a:custGeom>
              <a:avLst/>
              <a:gdLst/>
              <a:ahLst/>
              <a:cxnLst>
                <a:cxn ang="0">
                  <a:pos x="1" y="1"/>
                </a:cxn>
                <a:cxn ang="0">
                  <a:pos x="0" y="1"/>
                </a:cxn>
                <a:cxn ang="0">
                  <a:pos x="0" y="0"/>
                </a:cxn>
              </a:cxnLst>
              <a:rect l="0" t="0" r="r" b="b"/>
              <a:pathLst>
                <a:path w="1" h="1">
                  <a:moveTo>
                    <a:pt x="1" y="1"/>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4210" name="Freeform 1138"/>
            <p:cNvSpPr>
              <a:spLocks/>
            </p:cNvSpPr>
            <p:nvPr/>
          </p:nvSpPr>
          <p:spPr bwMode="auto">
            <a:xfrm>
              <a:off x="6570" y="10231"/>
              <a:ext cx="215" cy="82"/>
            </a:xfrm>
            <a:custGeom>
              <a:avLst/>
              <a:gdLst/>
              <a:ahLst/>
              <a:cxnLst>
                <a:cxn ang="0">
                  <a:pos x="13" y="0"/>
                </a:cxn>
                <a:cxn ang="0">
                  <a:pos x="1" y="5"/>
                </a:cxn>
                <a:cxn ang="0">
                  <a:pos x="0" y="3"/>
                </a:cxn>
              </a:cxnLst>
              <a:rect l="0" t="0" r="r" b="b"/>
              <a:pathLst>
                <a:path w="13" h="5">
                  <a:moveTo>
                    <a:pt x="13" y="0"/>
                  </a:moveTo>
                  <a:lnTo>
                    <a:pt x="1" y="5"/>
                  </a:lnTo>
                  <a:lnTo>
                    <a:pt x="0" y="3"/>
                  </a:lnTo>
                </a:path>
              </a:pathLst>
            </a:custGeom>
            <a:noFill/>
            <a:ln w="10795">
              <a:solidFill>
                <a:srgbClr val="000000"/>
              </a:solidFill>
              <a:prstDash val="solid"/>
              <a:round/>
              <a:headEnd/>
              <a:tailEnd/>
            </a:ln>
          </p:spPr>
          <p:txBody>
            <a:bodyPr/>
            <a:lstStyle/>
            <a:p>
              <a:endParaRPr lang="ru-RU"/>
            </a:p>
          </p:txBody>
        </p:sp>
        <p:sp>
          <p:nvSpPr>
            <p:cNvPr id="644211" name="Freeform 1139"/>
            <p:cNvSpPr>
              <a:spLocks/>
            </p:cNvSpPr>
            <p:nvPr/>
          </p:nvSpPr>
          <p:spPr bwMode="auto">
            <a:xfrm>
              <a:off x="6951" y="10132"/>
              <a:ext cx="165" cy="66"/>
            </a:xfrm>
            <a:custGeom>
              <a:avLst/>
              <a:gdLst/>
              <a:ahLst/>
              <a:cxnLst>
                <a:cxn ang="0">
                  <a:pos x="0" y="66"/>
                </a:cxn>
                <a:cxn ang="0">
                  <a:pos x="0" y="33"/>
                </a:cxn>
                <a:cxn ang="0">
                  <a:pos x="165" y="0"/>
                </a:cxn>
                <a:cxn ang="0">
                  <a:pos x="165" y="33"/>
                </a:cxn>
                <a:cxn ang="0">
                  <a:pos x="0" y="66"/>
                </a:cxn>
              </a:cxnLst>
              <a:rect l="0" t="0" r="r" b="b"/>
              <a:pathLst>
                <a:path w="165" h="66">
                  <a:moveTo>
                    <a:pt x="0" y="66"/>
                  </a:moveTo>
                  <a:lnTo>
                    <a:pt x="0" y="33"/>
                  </a:lnTo>
                  <a:lnTo>
                    <a:pt x="165" y="0"/>
                  </a:lnTo>
                  <a:lnTo>
                    <a:pt x="165" y="33"/>
                  </a:lnTo>
                  <a:lnTo>
                    <a:pt x="0" y="66"/>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212" name="Freeform 1140"/>
            <p:cNvSpPr>
              <a:spLocks/>
            </p:cNvSpPr>
            <p:nvPr/>
          </p:nvSpPr>
          <p:spPr bwMode="auto">
            <a:xfrm>
              <a:off x="6934" y="10165"/>
              <a:ext cx="17" cy="33"/>
            </a:xfrm>
            <a:custGeom>
              <a:avLst/>
              <a:gdLst/>
              <a:ahLst/>
              <a:cxnLst>
                <a:cxn ang="0">
                  <a:pos x="1" y="0"/>
                </a:cxn>
                <a:cxn ang="0">
                  <a:pos x="0" y="1"/>
                </a:cxn>
                <a:cxn ang="0">
                  <a:pos x="1" y="2"/>
                </a:cxn>
              </a:cxnLst>
              <a:rect l="0" t="0" r="r" b="b"/>
              <a:pathLst>
                <a:path w="1" h="2">
                  <a:moveTo>
                    <a:pt x="1" y="0"/>
                  </a:moveTo>
                  <a:lnTo>
                    <a:pt x="0" y="1"/>
                  </a:lnTo>
                  <a:lnTo>
                    <a:pt x="1" y="2"/>
                  </a:lnTo>
                </a:path>
              </a:pathLst>
            </a:custGeom>
            <a:noFill/>
            <a:ln w="10795">
              <a:solidFill>
                <a:srgbClr val="000000"/>
              </a:solidFill>
              <a:prstDash val="solid"/>
              <a:round/>
              <a:headEnd/>
              <a:tailEnd/>
            </a:ln>
          </p:spPr>
          <p:txBody>
            <a:bodyPr/>
            <a:lstStyle/>
            <a:p>
              <a:endParaRPr lang="ru-RU"/>
            </a:p>
          </p:txBody>
        </p:sp>
        <p:sp>
          <p:nvSpPr>
            <p:cNvPr id="644213" name="Line 1141"/>
            <p:cNvSpPr>
              <a:spLocks noChangeShapeType="1"/>
            </p:cNvSpPr>
            <p:nvPr/>
          </p:nvSpPr>
          <p:spPr bwMode="auto">
            <a:xfrm flipH="1">
              <a:off x="6951" y="10165"/>
              <a:ext cx="165" cy="33"/>
            </a:xfrm>
            <a:prstGeom prst="line">
              <a:avLst/>
            </a:prstGeom>
            <a:noFill/>
            <a:ln w="10795">
              <a:solidFill>
                <a:srgbClr val="000000"/>
              </a:solidFill>
              <a:round/>
              <a:headEnd/>
              <a:tailEnd/>
            </a:ln>
          </p:spPr>
          <p:txBody>
            <a:bodyPr/>
            <a:lstStyle/>
            <a:p>
              <a:endParaRPr lang="ru-RU"/>
            </a:p>
          </p:txBody>
        </p:sp>
        <p:sp>
          <p:nvSpPr>
            <p:cNvPr id="644214" name="Freeform 1142"/>
            <p:cNvSpPr>
              <a:spLocks/>
            </p:cNvSpPr>
            <p:nvPr/>
          </p:nvSpPr>
          <p:spPr bwMode="auto">
            <a:xfrm>
              <a:off x="6934" y="10165"/>
              <a:ext cx="17" cy="33"/>
            </a:xfrm>
            <a:custGeom>
              <a:avLst/>
              <a:gdLst/>
              <a:ahLst/>
              <a:cxnLst>
                <a:cxn ang="0">
                  <a:pos x="1" y="0"/>
                </a:cxn>
                <a:cxn ang="0">
                  <a:pos x="0" y="1"/>
                </a:cxn>
                <a:cxn ang="0">
                  <a:pos x="1" y="2"/>
                </a:cxn>
              </a:cxnLst>
              <a:rect l="0" t="0" r="r" b="b"/>
              <a:pathLst>
                <a:path w="1" h="2">
                  <a:moveTo>
                    <a:pt x="1" y="0"/>
                  </a:moveTo>
                  <a:lnTo>
                    <a:pt x="0" y="1"/>
                  </a:lnTo>
                  <a:lnTo>
                    <a:pt x="1" y="2"/>
                  </a:lnTo>
                </a:path>
              </a:pathLst>
            </a:custGeom>
            <a:noFill/>
            <a:ln w="10795">
              <a:solidFill>
                <a:srgbClr val="000000"/>
              </a:solidFill>
              <a:prstDash val="solid"/>
              <a:round/>
              <a:headEnd/>
              <a:tailEnd/>
            </a:ln>
          </p:spPr>
          <p:txBody>
            <a:bodyPr/>
            <a:lstStyle/>
            <a:p>
              <a:endParaRPr lang="ru-RU"/>
            </a:p>
          </p:txBody>
        </p:sp>
        <p:sp>
          <p:nvSpPr>
            <p:cNvPr id="644215" name="Freeform 1143"/>
            <p:cNvSpPr>
              <a:spLocks/>
            </p:cNvSpPr>
            <p:nvPr/>
          </p:nvSpPr>
          <p:spPr bwMode="auto">
            <a:xfrm>
              <a:off x="6951" y="10132"/>
              <a:ext cx="165" cy="33"/>
            </a:xfrm>
            <a:custGeom>
              <a:avLst/>
              <a:gdLst/>
              <a:ahLst/>
              <a:cxnLst>
                <a:cxn ang="0">
                  <a:pos x="0" y="2"/>
                </a:cxn>
                <a:cxn ang="0">
                  <a:pos x="10" y="0"/>
                </a:cxn>
                <a:cxn ang="0">
                  <a:pos x="10" y="2"/>
                </a:cxn>
              </a:cxnLst>
              <a:rect l="0" t="0" r="r" b="b"/>
              <a:pathLst>
                <a:path w="10" h="2">
                  <a:moveTo>
                    <a:pt x="0" y="2"/>
                  </a:moveTo>
                  <a:lnTo>
                    <a:pt x="10" y="0"/>
                  </a:lnTo>
                  <a:lnTo>
                    <a:pt x="10" y="2"/>
                  </a:lnTo>
                </a:path>
              </a:pathLst>
            </a:custGeom>
            <a:noFill/>
            <a:ln w="10795">
              <a:solidFill>
                <a:srgbClr val="000000"/>
              </a:solidFill>
              <a:prstDash val="solid"/>
              <a:round/>
              <a:headEnd/>
              <a:tailEnd/>
            </a:ln>
          </p:spPr>
          <p:txBody>
            <a:bodyPr/>
            <a:lstStyle/>
            <a:p>
              <a:endParaRPr lang="ru-RU"/>
            </a:p>
          </p:txBody>
        </p:sp>
        <p:sp>
          <p:nvSpPr>
            <p:cNvPr id="644216" name="Oval 1144"/>
            <p:cNvSpPr>
              <a:spLocks noChangeArrowheads="1"/>
            </p:cNvSpPr>
            <p:nvPr/>
          </p:nvSpPr>
          <p:spPr bwMode="auto">
            <a:xfrm>
              <a:off x="2899" y="6928"/>
              <a:ext cx="82"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217" name="Oval 1145"/>
            <p:cNvSpPr>
              <a:spLocks noChangeArrowheads="1"/>
            </p:cNvSpPr>
            <p:nvPr/>
          </p:nvSpPr>
          <p:spPr bwMode="auto">
            <a:xfrm>
              <a:off x="2899" y="6928"/>
              <a:ext cx="82" cy="83"/>
            </a:xfrm>
            <a:prstGeom prst="ellipse">
              <a:avLst/>
            </a:prstGeom>
            <a:solidFill>
              <a:srgbClr val="FF0000"/>
            </a:solidFill>
            <a:ln w="10795">
              <a:solidFill>
                <a:srgbClr val="000000"/>
              </a:solidFill>
              <a:round/>
              <a:headEnd/>
              <a:tailEnd/>
            </a:ln>
          </p:spPr>
          <p:txBody>
            <a:bodyPr/>
            <a:lstStyle/>
            <a:p>
              <a:endParaRPr lang="ru-RU"/>
            </a:p>
          </p:txBody>
        </p:sp>
        <p:sp>
          <p:nvSpPr>
            <p:cNvPr id="644218" name="Oval 1146"/>
            <p:cNvSpPr>
              <a:spLocks noChangeArrowheads="1"/>
            </p:cNvSpPr>
            <p:nvPr/>
          </p:nvSpPr>
          <p:spPr bwMode="auto">
            <a:xfrm>
              <a:off x="4189" y="10181"/>
              <a:ext cx="215" cy="215"/>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219" name="Oval 1147"/>
            <p:cNvSpPr>
              <a:spLocks noChangeArrowheads="1"/>
            </p:cNvSpPr>
            <p:nvPr/>
          </p:nvSpPr>
          <p:spPr bwMode="auto">
            <a:xfrm>
              <a:off x="4189" y="10181"/>
              <a:ext cx="215" cy="215"/>
            </a:xfrm>
            <a:prstGeom prst="ellipse">
              <a:avLst/>
            </a:prstGeom>
            <a:solidFill>
              <a:srgbClr val="33CCCC"/>
            </a:solidFill>
            <a:ln w="10795">
              <a:solidFill>
                <a:srgbClr val="000000"/>
              </a:solidFill>
              <a:round/>
              <a:headEnd/>
              <a:tailEnd/>
            </a:ln>
          </p:spPr>
          <p:txBody>
            <a:bodyPr/>
            <a:lstStyle/>
            <a:p>
              <a:endParaRPr lang="ru-RU"/>
            </a:p>
          </p:txBody>
        </p:sp>
        <p:sp>
          <p:nvSpPr>
            <p:cNvPr id="644220" name="Line 1148"/>
            <p:cNvSpPr>
              <a:spLocks noChangeShapeType="1"/>
            </p:cNvSpPr>
            <p:nvPr/>
          </p:nvSpPr>
          <p:spPr bwMode="auto">
            <a:xfrm flipH="1" flipV="1">
              <a:off x="4321" y="10330"/>
              <a:ext cx="50" cy="82"/>
            </a:xfrm>
            <a:prstGeom prst="line">
              <a:avLst/>
            </a:prstGeom>
            <a:noFill/>
            <a:ln w="10795">
              <a:solidFill>
                <a:srgbClr val="000000"/>
              </a:solidFill>
              <a:round/>
              <a:headEnd/>
              <a:tailEnd/>
            </a:ln>
          </p:spPr>
          <p:txBody>
            <a:bodyPr/>
            <a:lstStyle/>
            <a:p>
              <a:endParaRPr lang="ru-RU"/>
            </a:p>
          </p:txBody>
        </p:sp>
        <p:sp>
          <p:nvSpPr>
            <p:cNvPr id="644221" name="Freeform 1149"/>
            <p:cNvSpPr>
              <a:spLocks/>
            </p:cNvSpPr>
            <p:nvPr/>
          </p:nvSpPr>
          <p:spPr bwMode="auto">
            <a:xfrm>
              <a:off x="4337" y="10313"/>
              <a:ext cx="50" cy="99"/>
            </a:xfrm>
            <a:custGeom>
              <a:avLst/>
              <a:gdLst/>
              <a:ahLst/>
              <a:cxnLst>
                <a:cxn ang="0">
                  <a:pos x="0" y="0"/>
                </a:cxn>
                <a:cxn ang="0">
                  <a:pos x="3" y="5"/>
                </a:cxn>
                <a:cxn ang="0">
                  <a:pos x="2" y="6"/>
                </a:cxn>
              </a:cxnLst>
              <a:rect l="0" t="0" r="r" b="b"/>
              <a:pathLst>
                <a:path w="3" h="6">
                  <a:moveTo>
                    <a:pt x="0" y="0"/>
                  </a:moveTo>
                  <a:lnTo>
                    <a:pt x="3" y="5"/>
                  </a:lnTo>
                  <a:lnTo>
                    <a:pt x="2" y="6"/>
                  </a:lnTo>
                </a:path>
              </a:pathLst>
            </a:custGeom>
            <a:noFill/>
            <a:ln w="10795">
              <a:solidFill>
                <a:srgbClr val="000000"/>
              </a:solidFill>
              <a:prstDash val="solid"/>
              <a:round/>
              <a:headEnd/>
              <a:tailEnd/>
            </a:ln>
          </p:spPr>
          <p:txBody>
            <a:bodyPr/>
            <a:lstStyle/>
            <a:p>
              <a:endParaRPr lang="ru-RU"/>
            </a:p>
          </p:txBody>
        </p:sp>
        <p:sp>
          <p:nvSpPr>
            <p:cNvPr id="644222" name="Oval 1150"/>
            <p:cNvSpPr>
              <a:spLocks noChangeArrowheads="1"/>
            </p:cNvSpPr>
            <p:nvPr/>
          </p:nvSpPr>
          <p:spPr bwMode="auto">
            <a:xfrm>
              <a:off x="1923" y="9422"/>
              <a:ext cx="83" cy="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223" name="Oval 1151"/>
            <p:cNvSpPr>
              <a:spLocks noChangeArrowheads="1"/>
            </p:cNvSpPr>
            <p:nvPr/>
          </p:nvSpPr>
          <p:spPr bwMode="auto">
            <a:xfrm>
              <a:off x="1923" y="9422"/>
              <a:ext cx="83" cy="82"/>
            </a:xfrm>
            <a:prstGeom prst="ellipse">
              <a:avLst/>
            </a:prstGeom>
            <a:solidFill>
              <a:srgbClr val="FF0000"/>
            </a:solidFill>
            <a:ln w="10795">
              <a:solidFill>
                <a:srgbClr val="000000"/>
              </a:solidFill>
              <a:round/>
              <a:headEnd/>
              <a:tailEnd/>
            </a:ln>
          </p:spPr>
          <p:txBody>
            <a:bodyPr/>
            <a:lstStyle/>
            <a:p>
              <a:endParaRPr lang="ru-RU"/>
            </a:p>
          </p:txBody>
        </p:sp>
        <p:sp>
          <p:nvSpPr>
            <p:cNvPr id="644224" name="Line 1152"/>
            <p:cNvSpPr>
              <a:spLocks noChangeShapeType="1"/>
            </p:cNvSpPr>
            <p:nvPr/>
          </p:nvSpPr>
          <p:spPr bwMode="auto">
            <a:xfrm flipH="1" flipV="1">
              <a:off x="2006" y="9488"/>
              <a:ext cx="181" cy="82"/>
            </a:xfrm>
            <a:prstGeom prst="line">
              <a:avLst/>
            </a:prstGeom>
            <a:noFill/>
            <a:ln w="10795">
              <a:solidFill>
                <a:srgbClr val="000000"/>
              </a:solidFill>
              <a:round/>
              <a:headEnd/>
              <a:tailEnd/>
            </a:ln>
          </p:spPr>
          <p:txBody>
            <a:bodyPr/>
            <a:lstStyle/>
            <a:p>
              <a:endParaRPr lang="ru-RU"/>
            </a:p>
          </p:txBody>
        </p:sp>
        <p:sp>
          <p:nvSpPr>
            <p:cNvPr id="644225" name="Freeform 1153"/>
            <p:cNvSpPr>
              <a:spLocks/>
            </p:cNvSpPr>
            <p:nvPr/>
          </p:nvSpPr>
          <p:spPr bwMode="auto">
            <a:xfrm>
              <a:off x="2022" y="9471"/>
              <a:ext cx="182" cy="99"/>
            </a:xfrm>
            <a:custGeom>
              <a:avLst/>
              <a:gdLst/>
              <a:ahLst/>
              <a:cxnLst>
                <a:cxn ang="0">
                  <a:pos x="0" y="0"/>
                </a:cxn>
                <a:cxn ang="0">
                  <a:pos x="11" y="5"/>
                </a:cxn>
                <a:cxn ang="0">
                  <a:pos x="10" y="6"/>
                </a:cxn>
              </a:cxnLst>
              <a:rect l="0" t="0" r="r" b="b"/>
              <a:pathLst>
                <a:path w="11" h="6">
                  <a:moveTo>
                    <a:pt x="0" y="0"/>
                  </a:moveTo>
                  <a:lnTo>
                    <a:pt x="11" y="5"/>
                  </a:lnTo>
                  <a:lnTo>
                    <a:pt x="10" y="6"/>
                  </a:lnTo>
                </a:path>
              </a:pathLst>
            </a:custGeom>
            <a:noFill/>
            <a:ln w="10795">
              <a:solidFill>
                <a:srgbClr val="000000"/>
              </a:solidFill>
              <a:prstDash val="solid"/>
              <a:round/>
              <a:headEnd/>
              <a:tailEnd/>
            </a:ln>
          </p:spPr>
          <p:txBody>
            <a:bodyPr/>
            <a:lstStyle/>
            <a:p>
              <a:endParaRPr lang="ru-RU"/>
            </a:p>
          </p:txBody>
        </p:sp>
        <p:sp>
          <p:nvSpPr>
            <p:cNvPr id="644226" name="Oval 1154"/>
            <p:cNvSpPr>
              <a:spLocks noChangeArrowheads="1"/>
            </p:cNvSpPr>
            <p:nvPr/>
          </p:nvSpPr>
          <p:spPr bwMode="auto">
            <a:xfrm>
              <a:off x="5082" y="5921"/>
              <a:ext cx="215" cy="215"/>
            </a:xfrm>
            <a:prstGeom prst="ellipse">
              <a:avLst/>
            </a:prstGeom>
            <a:solidFill>
              <a:srgbClr val="33CCCC"/>
            </a:solidFill>
            <a:ln w="9525">
              <a:noFill/>
              <a:round/>
              <a:headEnd/>
              <a:tailEnd/>
            </a:ln>
          </p:spPr>
          <p:txBody>
            <a:bodyPr/>
            <a:lstStyle/>
            <a:p>
              <a:endParaRPr lang="ru-RU"/>
            </a:p>
          </p:txBody>
        </p:sp>
        <p:sp>
          <p:nvSpPr>
            <p:cNvPr id="644227" name="Oval 1155"/>
            <p:cNvSpPr>
              <a:spLocks noChangeArrowheads="1"/>
            </p:cNvSpPr>
            <p:nvPr/>
          </p:nvSpPr>
          <p:spPr bwMode="auto">
            <a:xfrm>
              <a:off x="5082" y="5921"/>
              <a:ext cx="215" cy="215"/>
            </a:xfrm>
            <a:prstGeom prst="ellipse">
              <a:avLst/>
            </a:prstGeom>
            <a:noFill/>
            <a:ln w="10795">
              <a:solidFill>
                <a:srgbClr val="000000"/>
              </a:solidFill>
              <a:round/>
              <a:headEnd/>
              <a:tailEnd/>
            </a:ln>
          </p:spPr>
          <p:txBody>
            <a:bodyPr/>
            <a:lstStyle/>
            <a:p>
              <a:endParaRPr lang="ru-RU"/>
            </a:p>
          </p:txBody>
        </p:sp>
        <p:sp>
          <p:nvSpPr>
            <p:cNvPr id="644228" name="Freeform 1156"/>
            <p:cNvSpPr>
              <a:spLocks/>
            </p:cNvSpPr>
            <p:nvPr/>
          </p:nvSpPr>
          <p:spPr bwMode="auto">
            <a:xfrm>
              <a:off x="5164" y="5657"/>
              <a:ext cx="33" cy="281"/>
            </a:xfrm>
            <a:custGeom>
              <a:avLst/>
              <a:gdLst/>
              <a:ahLst/>
              <a:cxnLst>
                <a:cxn ang="0">
                  <a:pos x="33" y="281"/>
                </a:cxn>
                <a:cxn ang="0">
                  <a:pos x="17" y="281"/>
                </a:cxn>
                <a:cxn ang="0">
                  <a:pos x="0" y="0"/>
                </a:cxn>
                <a:cxn ang="0">
                  <a:pos x="33" y="0"/>
                </a:cxn>
                <a:cxn ang="0">
                  <a:pos x="33" y="281"/>
                </a:cxn>
              </a:cxnLst>
              <a:rect l="0" t="0" r="r" b="b"/>
              <a:pathLst>
                <a:path w="33" h="281">
                  <a:moveTo>
                    <a:pt x="33" y="281"/>
                  </a:moveTo>
                  <a:lnTo>
                    <a:pt x="17" y="281"/>
                  </a:lnTo>
                  <a:lnTo>
                    <a:pt x="0" y="0"/>
                  </a:lnTo>
                  <a:lnTo>
                    <a:pt x="33" y="0"/>
                  </a:lnTo>
                  <a:lnTo>
                    <a:pt x="33" y="281"/>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229" name="Freeform 1157"/>
            <p:cNvSpPr>
              <a:spLocks/>
            </p:cNvSpPr>
            <p:nvPr/>
          </p:nvSpPr>
          <p:spPr bwMode="auto">
            <a:xfrm>
              <a:off x="5197" y="5921"/>
              <a:ext cx="1" cy="17"/>
            </a:xfrm>
            <a:custGeom>
              <a:avLst/>
              <a:gdLst/>
              <a:ahLst/>
              <a:cxnLst>
                <a:cxn ang="0">
                  <a:pos x="0" y="1"/>
                </a:cxn>
                <a:cxn ang="0">
                  <a:pos x="0" y="0"/>
                </a:cxn>
                <a:cxn ang="0">
                  <a:pos x="0" y="0"/>
                </a:cxn>
              </a:cxnLst>
              <a:rect l="0" t="0" r="r" b="b"/>
              <a:pathLst>
                <a:path h="1">
                  <a:moveTo>
                    <a:pt x="0" y="1"/>
                  </a:moveTo>
                  <a:lnTo>
                    <a:pt x="0" y="0"/>
                  </a:lnTo>
                  <a:lnTo>
                    <a:pt x="0" y="0"/>
                  </a:lnTo>
                </a:path>
              </a:pathLst>
            </a:custGeom>
            <a:noFill/>
            <a:ln w="10795">
              <a:solidFill>
                <a:srgbClr val="000000"/>
              </a:solidFill>
              <a:prstDash val="solid"/>
              <a:round/>
              <a:headEnd/>
              <a:tailEnd/>
            </a:ln>
          </p:spPr>
          <p:txBody>
            <a:bodyPr/>
            <a:lstStyle/>
            <a:p>
              <a:endParaRPr lang="ru-RU"/>
            </a:p>
          </p:txBody>
        </p:sp>
        <p:sp>
          <p:nvSpPr>
            <p:cNvPr id="644230" name="Line 1158"/>
            <p:cNvSpPr>
              <a:spLocks noChangeShapeType="1"/>
            </p:cNvSpPr>
            <p:nvPr/>
          </p:nvSpPr>
          <p:spPr bwMode="auto">
            <a:xfrm>
              <a:off x="5197" y="5657"/>
              <a:ext cx="1" cy="281"/>
            </a:xfrm>
            <a:prstGeom prst="line">
              <a:avLst/>
            </a:prstGeom>
            <a:noFill/>
            <a:ln w="10795">
              <a:solidFill>
                <a:srgbClr val="000000"/>
              </a:solidFill>
              <a:round/>
              <a:headEnd/>
              <a:tailEnd/>
            </a:ln>
          </p:spPr>
          <p:txBody>
            <a:bodyPr/>
            <a:lstStyle/>
            <a:p>
              <a:endParaRPr lang="ru-RU"/>
            </a:p>
          </p:txBody>
        </p:sp>
        <p:sp>
          <p:nvSpPr>
            <p:cNvPr id="644231" name="Freeform 1159"/>
            <p:cNvSpPr>
              <a:spLocks/>
            </p:cNvSpPr>
            <p:nvPr/>
          </p:nvSpPr>
          <p:spPr bwMode="auto">
            <a:xfrm>
              <a:off x="5197" y="5921"/>
              <a:ext cx="1" cy="17"/>
            </a:xfrm>
            <a:custGeom>
              <a:avLst/>
              <a:gdLst/>
              <a:ahLst/>
              <a:cxnLst>
                <a:cxn ang="0">
                  <a:pos x="0" y="1"/>
                </a:cxn>
                <a:cxn ang="0">
                  <a:pos x="0" y="0"/>
                </a:cxn>
                <a:cxn ang="0">
                  <a:pos x="0" y="0"/>
                </a:cxn>
              </a:cxnLst>
              <a:rect l="0" t="0" r="r" b="b"/>
              <a:pathLst>
                <a:path h="1">
                  <a:moveTo>
                    <a:pt x="0" y="1"/>
                  </a:moveTo>
                  <a:lnTo>
                    <a:pt x="0" y="0"/>
                  </a:lnTo>
                  <a:lnTo>
                    <a:pt x="0" y="0"/>
                  </a:lnTo>
                </a:path>
              </a:pathLst>
            </a:custGeom>
            <a:noFill/>
            <a:ln w="10795">
              <a:solidFill>
                <a:srgbClr val="000000"/>
              </a:solidFill>
              <a:prstDash val="solid"/>
              <a:round/>
              <a:headEnd/>
              <a:tailEnd/>
            </a:ln>
          </p:spPr>
          <p:txBody>
            <a:bodyPr/>
            <a:lstStyle/>
            <a:p>
              <a:endParaRPr lang="ru-RU"/>
            </a:p>
          </p:txBody>
        </p:sp>
        <p:sp>
          <p:nvSpPr>
            <p:cNvPr id="644232" name="Freeform 1160"/>
            <p:cNvSpPr>
              <a:spLocks/>
            </p:cNvSpPr>
            <p:nvPr/>
          </p:nvSpPr>
          <p:spPr bwMode="auto">
            <a:xfrm>
              <a:off x="5164" y="5657"/>
              <a:ext cx="33" cy="281"/>
            </a:xfrm>
            <a:custGeom>
              <a:avLst/>
              <a:gdLst/>
              <a:ahLst/>
              <a:cxnLst>
                <a:cxn ang="0">
                  <a:pos x="1" y="17"/>
                </a:cxn>
                <a:cxn ang="0">
                  <a:pos x="0" y="0"/>
                </a:cxn>
                <a:cxn ang="0">
                  <a:pos x="2" y="0"/>
                </a:cxn>
              </a:cxnLst>
              <a:rect l="0" t="0" r="r" b="b"/>
              <a:pathLst>
                <a:path w="2" h="17">
                  <a:moveTo>
                    <a:pt x="1" y="17"/>
                  </a:moveTo>
                  <a:lnTo>
                    <a:pt x="0" y="0"/>
                  </a:lnTo>
                  <a:lnTo>
                    <a:pt x="2" y="0"/>
                  </a:lnTo>
                </a:path>
              </a:pathLst>
            </a:custGeom>
            <a:solidFill>
              <a:srgbClr val="33CCCC"/>
            </a:solidFill>
            <a:ln w="10795">
              <a:solidFill>
                <a:srgbClr val="000000"/>
              </a:solidFill>
              <a:prstDash val="solid"/>
              <a:round/>
              <a:headEnd/>
              <a:tailEnd/>
            </a:ln>
          </p:spPr>
          <p:txBody>
            <a:bodyPr/>
            <a:lstStyle/>
            <a:p>
              <a:endParaRPr lang="ru-RU"/>
            </a:p>
          </p:txBody>
        </p:sp>
        <p:sp>
          <p:nvSpPr>
            <p:cNvPr id="644233" name="Freeform 1161"/>
            <p:cNvSpPr>
              <a:spLocks/>
            </p:cNvSpPr>
            <p:nvPr/>
          </p:nvSpPr>
          <p:spPr bwMode="auto">
            <a:xfrm>
              <a:off x="5164" y="6103"/>
              <a:ext cx="33" cy="115"/>
            </a:xfrm>
            <a:custGeom>
              <a:avLst/>
              <a:gdLst/>
              <a:ahLst/>
              <a:cxnLst>
                <a:cxn ang="0">
                  <a:pos x="17" y="0"/>
                </a:cxn>
                <a:cxn ang="0">
                  <a:pos x="33" y="0"/>
                </a:cxn>
                <a:cxn ang="0">
                  <a:pos x="33" y="115"/>
                </a:cxn>
                <a:cxn ang="0">
                  <a:pos x="0" y="115"/>
                </a:cxn>
                <a:cxn ang="0">
                  <a:pos x="17" y="0"/>
                </a:cxn>
              </a:cxnLst>
              <a:rect l="0" t="0" r="r" b="b"/>
              <a:pathLst>
                <a:path w="33" h="115">
                  <a:moveTo>
                    <a:pt x="17" y="0"/>
                  </a:moveTo>
                  <a:lnTo>
                    <a:pt x="33" y="0"/>
                  </a:lnTo>
                  <a:lnTo>
                    <a:pt x="33" y="115"/>
                  </a:lnTo>
                  <a:lnTo>
                    <a:pt x="0" y="115"/>
                  </a:lnTo>
                  <a:lnTo>
                    <a:pt x="17"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234" name="Freeform 1162"/>
            <p:cNvSpPr>
              <a:spLocks/>
            </p:cNvSpPr>
            <p:nvPr/>
          </p:nvSpPr>
          <p:spPr bwMode="auto">
            <a:xfrm>
              <a:off x="5181" y="6086"/>
              <a:ext cx="33" cy="17"/>
            </a:xfrm>
            <a:custGeom>
              <a:avLst/>
              <a:gdLst/>
              <a:ahLst/>
              <a:cxnLst>
                <a:cxn ang="0">
                  <a:pos x="2" y="1"/>
                </a:cxn>
                <a:cxn ang="0">
                  <a:pos x="1" y="0"/>
                </a:cxn>
                <a:cxn ang="0">
                  <a:pos x="0" y="1"/>
                </a:cxn>
              </a:cxnLst>
              <a:rect l="0" t="0" r="r" b="b"/>
              <a:pathLst>
                <a:path w="2" h="1">
                  <a:moveTo>
                    <a:pt x="2" y="1"/>
                  </a:moveTo>
                  <a:lnTo>
                    <a:pt x="1" y="0"/>
                  </a:lnTo>
                  <a:lnTo>
                    <a:pt x="0" y="1"/>
                  </a:lnTo>
                </a:path>
              </a:pathLst>
            </a:custGeom>
            <a:noFill/>
            <a:ln w="10795">
              <a:solidFill>
                <a:srgbClr val="000000"/>
              </a:solidFill>
              <a:prstDash val="solid"/>
              <a:round/>
              <a:headEnd/>
              <a:tailEnd/>
            </a:ln>
          </p:spPr>
          <p:txBody>
            <a:bodyPr/>
            <a:lstStyle/>
            <a:p>
              <a:endParaRPr lang="ru-RU"/>
            </a:p>
          </p:txBody>
        </p:sp>
        <p:sp>
          <p:nvSpPr>
            <p:cNvPr id="644235" name="Line 1163"/>
            <p:cNvSpPr>
              <a:spLocks noChangeShapeType="1"/>
            </p:cNvSpPr>
            <p:nvPr/>
          </p:nvSpPr>
          <p:spPr bwMode="auto">
            <a:xfrm flipV="1">
              <a:off x="5164" y="6103"/>
              <a:ext cx="17" cy="115"/>
            </a:xfrm>
            <a:prstGeom prst="line">
              <a:avLst/>
            </a:prstGeom>
            <a:noFill/>
            <a:ln w="10795">
              <a:solidFill>
                <a:srgbClr val="000000"/>
              </a:solidFill>
              <a:round/>
              <a:headEnd/>
              <a:tailEnd/>
            </a:ln>
          </p:spPr>
          <p:txBody>
            <a:bodyPr/>
            <a:lstStyle/>
            <a:p>
              <a:endParaRPr lang="ru-RU"/>
            </a:p>
          </p:txBody>
        </p:sp>
        <p:sp>
          <p:nvSpPr>
            <p:cNvPr id="644236" name="Freeform 1164"/>
            <p:cNvSpPr>
              <a:spLocks/>
            </p:cNvSpPr>
            <p:nvPr/>
          </p:nvSpPr>
          <p:spPr bwMode="auto">
            <a:xfrm>
              <a:off x="5181" y="6086"/>
              <a:ext cx="33" cy="17"/>
            </a:xfrm>
            <a:custGeom>
              <a:avLst/>
              <a:gdLst/>
              <a:ahLst/>
              <a:cxnLst>
                <a:cxn ang="0">
                  <a:pos x="2" y="1"/>
                </a:cxn>
                <a:cxn ang="0">
                  <a:pos x="1" y="0"/>
                </a:cxn>
                <a:cxn ang="0">
                  <a:pos x="0" y="1"/>
                </a:cxn>
              </a:cxnLst>
              <a:rect l="0" t="0" r="r" b="b"/>
              <a:pathLst>
                <a:path w="2" h="1">
                  <a:moveTo>
                    <a:pt x="2" y="1"/>
                  </a:moveTo>
                  <a:lnTo>
                    <a:pt x="1" y="0"/>
                  </a:lnTo>
                  <a:lnTo>
                    <a:pt x="0" y="1"/>
                  </a:lnTo>
                </a:path>
              </a:pathLst>
            </a:custGeom>
            <a:noFill/>
            <a:ln w="10795">
              <a:solidFill>
                <a:srgbClr val="000000"/>
              </a:solidFill>
              <a:prstDash val="solid"/>
              <a:round/>
              <a:headEnd/>
              <a:tailEnd/>
            </a:ln>
          </p:spPr>
          <p:txBody>
            <a:bodyPr/>
            <a:lstStyle/>
            <a:p>
              <a:endParaRPr lang="ru-RU"/>
            </a:p>
          </p:txBody>
        </p:sp>
        <p:sp>
          <p:nvSpPr>
            <p:cNvPr id="644237" name="Freeform 1165"/>
            <p:cNvSpPr>
              <a:spLocks/>
            </p:cNvSpPr>
            <p:nvPr/>
          </p:nvSpPr>
          <p:spPr bwMode="auto">
            <a:xfrm>
              <a:off x="5164" y="6103"/>
              <a:ext cx="33" cy="115"/>
            </a:xfrm>
            <a:custGeom>
              <a:avLst/>
              <a:gdLst/>
              <a:ahLst/>
              <a:cxnLst>
                <a:cxn ang="0">
                  <a:pos x="2" y="0"/>
                </a:cxn>
                <a:cxn ang="0">
                  <a:pos x="2" y="7"/>
                </a:cxn>
                <a:cxn ang="0">
                  <a:pos x="0" y="7"/>
                </a:cxn>
              </a:cxnLst>
              <a:rect l="0" t="0" r="r" b="b"/>
              <a:pathLst>
                <a:path w="2" h="7">
                  <a:moveTo>
                    <a:pt x="2" y="0"/>
                  </a:moveTo>
                  <a:lnTo>
                    <a:pt x="2" y="7"/>
                  </a:lnTo>
                  <a:lnTo>
                    <a:pt x="0" y="7"/>
                  </a:lnTo>
                </a:path>
              </a:pathLst>
            </a:custGeom>
            <a:solidFill>
              <a:srgbClr val="33CCCC"/>
            </a:solidFill>
            <a:ln w="10795">
              <a:solidFill>
                <a:srgbClr val="000000"/>
              </a:solidFill>
              <a:prstDash val="solid"/>
              <a:round/>
              <a:headEnd/>
              <a:tailEnd/>
            </a:ln>
          </p:spPr>
          <p:txBody>
            <a:bodyPr/>
            <a:lstStyle/>
            <a:p>
              <a:endParaRPr lang="ru-RU"/>
            </a:p>
          </p:txBody>
        </p:sp>
        <p:sp>
          <p:nvSpPr>
            <p:cNvPr id="644238" name="Oval 1166"/>
            <p:cNvSpPr>
              <a:spLocks noChangeArrowheads="1"/>
            </p:cNvSpPr>
            <p:nvPr/>
          </p:nvSpPr>
          <p:spPr bwMode="auto">
            <a:xfrm>
              <a:off x="2187" y="9488"/>
              <a:ext cx="215" cy="214"/>
            </a:xfrm>
            <a:prstGeom prst="ellipse">
              <a:avLst/>
            </a:prstGeom>
            <a:solidFill>
              <a:srgbClr val="33CCCC"/>
            </a:solidFill>
            <a:ln w="9525">
              <a:noFill/>
              <a:round/>
              <a:headEnd/>
              <a:tailEnd/>
            </a:ln>
          </p:spPr>
          <p:txBody>
            <a:bodyPr/>
            <a:lstStyle/>
            <a:p>
              <a:endParaRPr lang="ru-RU"/>
            </a:p>
          </p:txBody>
        </p:sp>
        <p:sp>
          <p:nvSpPr>
            <p:cNvPr id="644239" name="Oval 1167"/>
            <p:cNvSpPr>
              <a:spLocks noChangeArrowheads="1"/>
            </p:cNvSpPr>
            <p:nvPr/>
          </p:nvSpPr>
          <p:spPr bwMode="auto">
            <a:xfrm>
              <a:off x="2187" y="9488"/>
              <a:ext cx="215" cy="214"/>
            </a:xfrm>
            <a:prstGeom prst="ellipse">
              <a:avLst/>
            </a:prstGeom>
            <a:noFill/>
            <a:ln w="10795">
              <a:solidFill>
                <a:srgbClr val="000000"/>
              </a:solidFill>
              <a:round/>
              <a:headEnd/>
              <a:tailEnd/>
            </a:ln>
          </p:spPr>
          <p:txBody>
            <a:bodyPr/>
            <a:lstStyle/>
            <a:p>
              <a:endParaRPr lang="ru-RU"/>
            </a:p>
          </p:txBody>
        </p:sp>
        <p:sp>
          <p:nvSpPr>
            <p:cNvPr id="644240" name="Line 1168"/>
            <p:cNvSpPr>
              <a:spLocks noChangeShapeType="1"/>
            </p:cNvSpPr>
            <p:nvPr/>
          </p:nvSpPr>
          <p:spPr bwMode="auto">
            <a:xfrm flipH="1" flipV="1">
              <a:off x="2303" y="9636"/>
              <a:ext cx="50" cy="99"/>
            </a:xfrm>
            <a:prstGeom prst="line">
              <a:avLst/>
            </a:prstGeom>
            <a:noFill/>
            <a:ln w="10795">
              <a:solidFill>
                <a:srgbClr val="000000"/>
              </a:solidFill>
              <a:round/>
              <a:headEnd/>
              <a:tailEnd/>
            </a:ln>
          </p:spPr>
          <p:txBody>
            <a:bodyPr/>
            <a:lstStyle/>
            <a:p>
              <a:endParaRPr lang="ru-RU"/>
            </a:p>
          </p:txBody>
        </p:sp>
        <p:sp>
          <p:nvSpPr>
            <p:cNvPr id="644241" name="Freeform 1169"/>
            <p:cNvSpPr>
              <a:spLocks/>
            </p:cNvSpPr>
            <p:nvPr/>
          </p:nvSpPr>
          <p:spPr bwMode="auto">
            <a:xfrm>
              <a:off x="2320" y="9636"/>
              <a:ext cx="49" cy="99"/>
            </a:xfrm>
            <a:custGeom>
              <a:avLst/>
              <a:gdLst/>
              <a:ahLst/>
              <a:cxnLst>
                <a:cxn ang="0">
                  <a:pos x="0" y="0"/>
                </a:cxn>
                <a:cxn ang="0">
                  <a:pos x="3" y="6"/>
                </a:cxn>
                <a:cxn ang="0">
                  <a:pos x="2" y="6"/>
                </a:cxn>
              </a:cxnLst>
              <a:rect l="0" t="0" r="r" b="b"/>
              <a:pathLst>
                <a:path w="3" h="6">
                  <a:moveTo>
                    <a:pt x="0" y="0"/>
                  </a:moveTo>
                  <a:lnTo>
                    <a:pt x="3" y="6"/>
                  </a:lnTo>
                  <a:lnTo>
                    <a:pt x="2" y="6"/>
                  </a:lnTo>
                </a:path>
              </a:pathLst>
            </a:custGeom>
            <a:noFill/>
            <a:ln w="10795">
              <a:solidFill>
                <a:srgbClr val="000000"/>
              </a:solidFill>
              <a:prstDash val="solid"/>
              <a:round/>
              <a:headEnd/>
              <a:tailEnd/>
            </a:ln>
          </p:spPr>
          <p:txBody>
            <a:bodyPr/>
            <a:lstStyle/>
            <a:p>
              <a:endParaRPr lang="ru-RU"/>
            </a:p>
          </p:txBody>
        </p:sp>
        <p:sp>
          <p:nvSpPr>
            <p:cNvPr id="644242" name="Oval 1170"/>
            <p:cNvSpPr>
              <a:spLocks noChangeArrowheads="1"/>
            </p:cNvSpPr>
            <p:nvPr/>
          </p:nvSpPr>
          <p:spPr bwMode="auto">
            <a:xfrm>
              <a:off x="6967" y="8134"/>
              <a:ext cx="215" cy="214"/>
            </a:xfrm>
            <a:prstGeom prst="ellipse">
              <a:avLst/>
            </a:prstGeom>
            <a:solidFill>
              <a:srgbClr val="33CCCC"/>
            </a:solidFill>
            <a:ln w="9525">
              <a:noFill/>
              <a:round/>
              <a:headEnd/>
              <a:tailEnd/>
            </a:ln>
          </p:spPr>
          <p:txBody>
            <a:bodyPr/>
            <a:lstStyle/>
            <a:p>
              <a:endParaRPr lang="ru-RU"/>
            </a:p>
          </p:txBody>
        </p:sp>
        <p:sp>
          <p:nvSpPr>
            <p:cNvPr id="644243" name="Oval 1171"/>
            <p:cNvSpPr>
              <a:spLocks noChangeArrowheads="1"/>
            </p:cNvSpPr>
            <p:nvPr/>
          </p:nvSpPr>
          <p:spPr bwMode="auto">
            <a:xfrm>
              <a:off x="6967" y="8134"/>
              <a:ext cx="215" cy="214"/>
            </a:xfrm>
            <a:prstGeom prst="ellipse">
              <a:avLst/>
            </a:prstGeom>
            <a:noFill/>
            <a:ln w="10795">
              <a:solidFill>
                <a:srgbClr val="000000"/>
              </a:solidFill>
              <a:round/>
              <a:headEnd/>
              <a:tailEnd/>
            </a:ln>
          </p:spPr>
          <p:txBody>
            <a:bodyPr/>
            <a:lstStyle/>
            <a:p>
              <a:endParaRPr lang="ru-RU"/>
            </a:p>
          </p:txBody>
        </p:sp>
        <p:sp>
          <p:nvSpPr>
            <p:cNvPr id="644244" name="Freeform 1172"/>
            <p:cNvSpPr>
              <a:spLocks/>
            </p:cNvSpPr>
            <p:nvPr/>
          </p:nvSpPr>
          <p:spPr bwMode="auto">
            <a:xfrm>
              <a:off x="6984" y="8299"/>
              <a:ext cx="82" cy="115"/>
            </a:xfrm>
            <a:custGeom>
              <a:avLst/>
              <a:gdLst/>
              <a:ahLst/>
              <a:cxnLst>
                <a:cxn ang="0">
                  <a:pos x="66" y="0"/>
                </a:cxn>
                <a:cxn ang="0">
                  <a:pos x="82" y="0"/>
                </a:cxn>
                <a:cxn ang="0">
                  <a:pos x="33" y="115"/>
                </a:cxn>
                <a:cxn ang="0">
                  <a:pos x="0" y="99"/>
                </a:cxn>
                <a:cxn ang="0">
                  <a:pos x="66" y="0"/>
                </a:cxn>
              </a:cxnLst>
              <a:rect l="0" t="0" r="r" b="b"/>
              <a:pathLst>
                <a:path w="82" h="115">
                  <a:moveTo>
                    <a:pt x="66" y="0"/>
                  </a:moveTo>
                  <a:lnTo>
                    <a:pt x="82" y="0"/>
                  </a:lnTo>
                  <a:lnTo>
                    <a:pt x="33" y="115"/>
                  </a:lnTo>
                  <a:lnTo>
                    <a:pt x="0" y="99"/>
                  </a:lnTo>
                  <a:lnTo>
                    <a:pt x="66"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245" name="Freeform 1173"/>
            <p:cNvSpPr>
              <a:spLocks/>
            </p:cNvSpPr>
            <p:nvPr/>
          </p:nvSpPr>
          <p:spPr bwMode="auto">
            <a:xfrm>
              <a:off x="7050" y="8282"/>
              <a:ext cx="33" cy="17"/>
            </a:xfrm>
            <a:custGeom>
              <a:avLst/>
              <a:gdLst/>
              <a:ahLst/>
              <a:cxnLst>
                <a:cxn ang="0">
                  <a:pos x="2" y="1"/>
                </a:cxn>
                <a:cxn ang="0">
                  <a:pos x="1" y="0"/>
                </a:cxn>
                <a:cxn ang="0">
                  <a:pos x="0" y="1"/>
                </a:cxn>
              </a:cxnLst>
              <a:rect l="0" t="0" r="r" b="b"/>
              <a:pathLst>
                <a:path w="2" h="1">
                  <a:moveTo>
                    <a:pt x="2" y="1"/>
                  </a:moveTo>
                  <a:lnTo>
                    <a:pt x="1" y="0"/>
                  </a:lnTo>
                  <a:lnTo>
                    <a:pt x="0" y="1"/>
                  </a:lnTo>
                </a:path>
              </a:pathLst>
            </a:custGeom>
            <a:noFill/>
            <a:ln w="10795">
              <a:solidFill>
                <a:srgbClr val="000000"/>
              </a:solidFill>
              <a:prstDash val="solid"/>
              <a:round/>
              <a:headEnd/>
              <a:tailEnd/>
            </a:ln>
          </p:spPr>
          <p:txBody>
            <a:bodyPr/>
            <a:lstStyle/>
            <a:p>
              <a:endParaRPr lang="ru-RU"/>
            </a:p>
          </p:txBody>
        </p:sp>
        <p:sp>
          <p:nvSpPr>
            <p:cNvPr id="644246" name="Line 1174"/>
            <p:cNvSpPr>
              <a:spLocks noChangeShapeType="1"/>
            </p:cNvSpPr>
            <p:nvPr/>
          </p:nvSpPr>
          <p:spPr bwMode="auto">
            <a:xfrm flipV="1">
              <a:off x="6984" y="8299"/>
              <a:ext cx="66" cy="99"/>
            </a:xfrm>
            <a:prstGeom prst="line">
              <a:avLst/>
            </a:prstGeom>
            <a:noFill/>
            <a:ln w="10795">
              <a:solidFill>
                <a:srgbClr val="000000"/>
              </a:solidFill>
              <a:round/>
              <a:headEnd/>
              <a:tailEnd/>
            </a:ln>
          </p:spPr>
          <p:txBody>
            <a:bodyPr/>
            <a:lstStyle/>
            <a:p>
              <a:endParaRPr lang="ru-RU"/>
            </a:p>
          </p:txBody>
        </p:sp>
        <p:sp>
          <p:nvSpPr>
            <p:cNvPr id="644247" name="Freeform 1175"/>
            <p:cNvSpPr>
              <a:spLocks/>
            </p:cNvSpPr>
            <p:nvPr/>
          </p:nvSpPr>
          <p:spPr bwMode="auto">
            <a:xfrm>
              <a:off x="7050" y="8282"/>
              <a:ext cx="33" cy="17"/>
            </a:xfrm>
            <a:custGeom>
              <a:avLst/>
              <a:gdLst/>
              <a:ahLst/>
              <a:cxnLst>
                <a:cxn ang="0">
                  <a:pos x="2" y="1"/>
                </a:cxn>
                <a:cxn ang="0">
                  <a:pos x="1" y="0"/>
                </a:cxn>
                <a:cxn ang="0">
                  <a:pos x="0" y="1"/>
                </a:cxn>
              </a:cxnLst>
              <a:rect l="0" t="0" r="r" b="b"/>
              <a:pathLst>
                <a:path w="2" h="1">
                  <a:moveTo>
                    <a:pt x="2" y="1"/>
                  </a:moveTo>
                  <a:lnTo>
                    <a:pt x="1" y="0"/>
                  </a:lnTo>
                  <a:lnTo>
                    <a:pt x="0" y="1"/>
                  </a:lnTo>
                </a:path>
              </a:pathLst>
            </a:custGeom>
            <a:noFill/>
            <a:ln w="10795">
              <a:solidFill>
                <a:srgbClr val="000000"/>
              </a:solidFill>
              <a:prstDash val="solid"/>
              <a:round/>
              <a:headEnd/>
              <a:tailEnd/>
            </a:ln>
          </p:spPr>
          <p:txBody>
            <a:bodyPr/>
            <a:lstStyle/>
            <a:p>
              <a:endParaRPr lang="ru-RU"/>
            </a:p>
          </p:txBody>
        </p:sp>
        <p:sp>
          <p:nvSpPr>
            <p:cNvPr id="644248" name="Freeform 1176"/>
            <p:cNvSpPr>
              <a:spLocks/>
            </p:cNvSpPr>
            <p:nvPr/>
          </p:nvSpPr>
          <p:spPr bwMode="auto">
            <a:xfrm>
              <a:off x="6984" y="8299"/>
              <a:ext cx="82" cy="115"/>
            </a:xfrm>
            <a:custGeom>
              <a:avLst/>
              <a:gdLst/>
              <a:ahLst/>
              <a:cxnLst>
                <a:cxn ang="0">
                  <a:pos x="5" y="0"/>
                </a:cxn>
                <a:cxn ang="0">
                  <a:pos x="2" y="7"/>
                </a:cxn>
                <a:cxn ang="0">
                  <a:pos x="0" y="6"/>
                </a:cxn>
              </a:cxnLst>
              <a:rect l="0" t="0" r="r" b="b"/>
              <a:pathLst>
                <a:path w="5" h="7">
                  <a:moveTo>
                    <a:pt x="5" y="0"/>
                  </a:moveTo>
                  <a:lnTo>
                    <a:pt x="2" y="7"/>
                  </a:lnTo>
                  <a:lnTo>
                    <a:pt x="0" y="6"/>
                  </a:lnTo>
                </a:path>
              </a:pathLst>
            </a:custGeom>
            <a:noFill/>
            <a:ln w="10795">
              <a:solidFill>
                <a:srgbClr val="000000"/>
              </a:solidFill>
              <a:prstDash val="solid"/>
              <a:round/>
              <a:headEnd/>
              <a:tailEnd/>
            </a:ln>
          </p:spPr>
          <p:txBody>
            <a:bodyPr/>
            <a:lstStyle/>
            <a:p>
              <a:endParaRPr lang="ru-RU"/>
            </a:p>
          </p:txBody>
        </p:sp>
        <p:sp>
          <p:nvSpPr>
            <p:cNvPr id="644249" name="Oval 1177"/>
            <p:cNvSpPr>
              <a:spLocks noChangeArrowheads="1"/>
            </p:cNvSpPr>
            <p:nvPr/>
          </p:nvSpPr>
          <p:spPr bwMode="auto">
            <a:xfrm>
              <a:off x="6239" y="8216"/>
              <a:ext cx="182" cy="182"/>
            </a:xfrm>
            <a:prstGeom prst="ellipse">
              <a:avLst/>
            </a:prstGeom>
            <a:solidFill>
              <a:srgbClr val="0000FF"/>
            </a:solidFill>
            <a:ln w="9525">
              <a:noFill/>
              <a:round/>
              <a:headEnd/>
              <a:tailEnd/>
            </a:ln>
          </p:spPr>
          <p:txBody>
            <a:bodyPr/>
            <a:lstStyle/>
            <a:p>
              <a:endParaRPr lang="ru-RU"/>
            </a:p>
          </p:txBody>
        </p:sp>
        <p:sp>
          <p:nvSpPr>
            <p:cNvPr id="644250" name="Oval 1178"/>
            <p:cNvSpPr>
              <a:spLocks noChangeArrowheads="1"/>
            </p:cNvSpPr>
            <p:nvPr/>
          </p:nvSpPr>
          <p:spPr bwMode="auto">
            <a:xfrm>
              <a:off x="6239" y="8216"/>
              <a:ext cx="182" cy="182"/>
            </a:xfrm>
            <a:prstGeom prst="ellipse">
              <a:avLst/>
            </a:prstGeom>
            <a:noFill/>
            <a:ln w="10795">
              <a:solidFill>
                <a:srgbClr val="000000"/>
              </a:solidFill>
              <a:round/>
              <a:headEnd/>
              <a:tailEnd/>
            </a:ln>
          </p:spPr>
          <p:txBody>
            <a:bodyPr/>
            <a:lstStyle/>
            <a:p>
              <a:endParaRPr lang="ru-RU"/>
            </a:p>
          </p:txBody>
        </p:sp>
        <p:sp>
          <p:nvSpPr>
            <p:cNvPr id="644251" name="Line 1179"/>
            <p:cNvSpPr>
              <a:spLocks noChangeShapeType="1"/>
            </p:cNvSpPr>
            <p:nvPr/>
          </p:nvSpPr>
          <p:spPr bwMode="auto">
            <a:xfrm flipH="1" flipV="1">
              <a:off x="6372" y="8365"/>
              <a:ext cx="82" cy="99"/>
            </a:xfrm>
            <a:prstGeom prst="line">
              <a:avLst/>
            </a:prstGeom>
            <a:noFill/>
            <a:ln w="10795">
              <a:solidFill>
                <a:srgbClr val="000000"/>
              </a:solidFill>
              <a:round/>
              <a:headEnd/>
              <a:tailEnd/>
            </a:ln>
          </p:spPr>
          <p:txBody>
            <a:bodyPr/>
            <a:lstStyle/>
            <a:p>
              <a:endParaRPr lang="ru-RU"/>
            </a:p>
          </p:txBody>
        </p:sp>
        <p:sp>
          <p:nvSpPr>
            <p:cNvPr id="644252" name="Freeform 1180"/>
            <p:cNvSpPr>
              <a:spLocks/>
            </p:cNvSpPr>
            <p:nvPr/>
          </p:nvSpPr>
          <p:spPr bwMode="auto">
            <a:xfrm>
              <a:off x="6388" y="8348"/>
              <a:ext cx="83" cy="116"/>
            </a:xfrm>
            <a:custGeom>
              <a:avLst/>
              <a:gdLst/>
              <a:ahLst/>
              <a:cxnLst>
                <a:cxn ang="0">
                  <a:pos x="0" y="0"/>
                </a:cxn>
                <a:cxn ang="0">
                  <a:pos x="5" y="6"/>
                </a:cxn>
                <a:cxn ang="0">
                  <a:pos x="4" y="7"/>
                </a:cxn>
              </a:cxnLst>
              <a:rect l="0" t="0" r="r" b="b"/>
              <a:pathLst>
                <a:path w="5" h="7">
                  <a:moveTo>
                    <a:pt x="0" y="0"/>
                  </a:moveTo>
                  <a:lnTo>
                    <a:pt x="5" y="6"/>
                  </a:lnTo>
                  <a:lnTo>
                    <a:pt x="4" y="7"/>
                  </a:lnTo>
                </a:path>
              </a:pathLst>
            </a:custGeom>
            <a:noFill/>
            <a:ln w="10795">
              <a:solidFill>
                <a:srgbClr val="000000"/>
              </a:solidFill>
              <a:prstDash val="solid"/>
              <a:round/>
              <a:headEnd/>
              <a:tailEnd/>
            </a:ln>
          </p:spPr>
          <p:txBody>
            <a:bodyPr/>
            <a:lstStyle/>
            <a:p>
              <a:endParaRPr lang="ru-RU"/>
            </a:p>
          </p:txBody>
        </p:sp>
        <p:sp>
          <p:nvSpPr>
            <p:cNvPr id="644253" name="Oval 1181"/>
            <p:cNvSpPr>
              <a:spLocks noChangeArrowheads="1"/>
            </p:cNvSpPr>
            <p:nvPr/>
          </p:nvSpPr>
          <p:spPr bwMode="auto">
            <a:xfrm>
              <a:off x="4139" y="9273"/>
              <a:ext cx="83"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254" name="Oval 1182"/>
            <p:cNvSpPr>
              <a:spLocks noChangeArrowheads="1"/>
            </p:cNvSpPr>
            <p:nvPr/>
          </p:nvSpPr>
          <p:spPr bwMode="auto">
            <a:xfrm>
              <a:off x="4139" y="9273"/>
              <a:ext cx="83" cy="83"/>
            </a:xfrm>
            <a:prstGeom prst="ellipse">
              <a:avLst/>
            </a:prstGeom>
            <a:solidFill>
              <a:srgbClr val="FF0000"/>
            </a:solidFill>
            <a:ln w="10795">
              <a:solidFill>
                <a:srgbClr val="000000"/>
              </a:solidFill>
              <a:round/>
              <a:headEnd/>
              <a:tailEnd/>
            </a:ln>
          </p:spPr>
          <p:txBody>
            <a:bodyPr/>
            <a:lstStyle/>
            <a:p>
              <a:endParaRPr lang="ru-RU"/>
            </a:p>
          </p:txBody>
        </p:sp>
        <p:sp>
          <p:nvSpPr>
            <p:cNvPr id="644255" name="Freeform 1183"/>
            <p:cNvSpPr>
              <a:spLocks/>
            </p:cNvSpPr>
            <p:nvPr/>
          </p:nvSpPr>
          <p:spPr bwMode="auto">
            <a:xfrm>
              <a:off x="4073" y="9191"/>
              <a:ext cx="99" cy="115"/>
            </a:xfrm>
            <a:custGeom>
              <a:avLst/>
              <a:gdLst/>
              <a:ahLst/>
              <a:cxnLst>
                <a:cxn ang="0">
                  <a:pos x="99" y="99"/>
                </a:cxn>
                <a:cxn ang="0">
                  <a:pos x="83" y="115"/>
                </a:cxn>
                <a:cxn ang="0">
                  <a:pos x="0" y="16"/>
                </a:cxn>
                <a:cxn ang="0">
                  <a:pos x="33" y="0"/>
                </a:cxn>
                <a:cxn ang="0">
                  <a:pos x="99" y="99"/>
                </a:cxn>
              </a:cxnLst>
              <a:rect l="0" t="0" r="r" b="b"/>
              <a:pathLst>
                <a:path w="99" h="115">
                  <a:moveTo>
                    <a:pt x="99" y="99"/>
                  </a:moveTo>
                  <a:lnTo>
                    <a:pt x="83" y="115"/>
                  </a:lnTo>
                  <a:lnTo>
                    <a:pt x="0" y="16"/>
                  </a:lnTo>
                  <a:lnTo>
                    <a:pt x="33" y="0"/>
                  </a:lnTo>
                  <a:lnTo>
                    <a:pt x="99" y="99"/>
                  </a:lnTo>
                  <a:close/>
                </a:path>
              </a:pathLst>
            </a:custGeom>
            <a:blipFill dpi="0" rotWithShape="0">
              <a:blip r:embed="rId3" cstate="print"/>
              <a:srcRect/>
              <a:tile tx="0" ty="0" sx="100000" sy="100000" flip="none" algn="tl"/>
            </a:blipFill>
            <a:ln w="9525">
              <a:noFill/>
              <a:round/>
              <a:headEnd/>
              <a:tailEnd/>
            </a:ln>
          </p:spPr>
          <p:txBody>
            <a:bodyPr/>
            <a:lstStyle/>
            <a:p>
              <a:endParaRPr lang="ru-RU"/>
            </a:p>
          </p:txBody>
        </p:sp>
        <p:sp>
          <p:nvSpPr>
            <p:cNvPr id="644256" name="Freeform 1184"/>
            <p:cNvSpPr>
              <a:spLocks/>
            </p:cNvSpPr>
            <p:nvPr/>
          </p:nvSpPr>
          <p:spPr bwMode="auto">
            <a:xfrm>
              <a:off x="4172" y="9290"/>
              <a:ext cx="17" cy="1"/>
            </a:xfrm>
            <a:custGeom>
              <a:avLst/>
              <a:gdLst/>
              <a:ahLst/>
              <a:cxnLst>
                <a:cxn ang="0">
                  <a:pos x="0" y="0"/>
                </a:cxn>
                <a:cxn ang="0">
                  <a:pos x="0" y="0"/>
                </a:cxn>
                <a:cxn ang="0">
                  <a:pos x="1" y="0"/>
                </a:cxn>
              </a:cxnLst>
              <a:rect l="0" t="0" r="r" b="b"/>
              <a:pathLst>
                <a:path w="1">
                  <a:moveTo>
                    <a:pt x="0" y="0"/>
                  </a:moveTo>
                  <a:lnTo>
                    <a:pt x="0" y="0"/>
                  </a:lnTo>
                  <a:lnTo>
                    <a:pt x="1" y="0"/>
                  </a:lnTo>
                </a:path>
              </a:pathLst>
            </a:custGeom>
            <a:noFill/>
            <a:ln w="10795">
              <a:solidFill>
                <a:srgbClr val="000000"/>
              </a:solidFill>
              <a:prstDash val="solid"/>
              <a:round/>
              <a:headEnd/>
              <a:tailEnd/>
            </a:ln>
          </p:spPr>
          <p:txBody>
            <a:bodyPr/>
            <a:lstStyle/>
            <a:p>
              <a:endParaRPr lang="ru-RU"/>
            </a:p>
          </p:txBody>
        </p:sp>
        <p:sp>
          <p:nvSpPr>
            <p:cNvPr id="644257" name="Line 1185"/>
            <p:cNvSpPr>
              <a:spLocks noChangeShapeType="1"/>
            </p:cNvSpPr>
            <p:nvPr/>
          </p:nvSpPr>
          <p:spPr bwMode="auto">
            <a:xfrm>
              <a:off x="4106" y="9191"/>
              <a:ext cx="66" cy="99"/>
            </a:xfrm>
            <a:prstGeom prst="line">
              <a:avLst/>
            </a:prstGeom>
            <a:noFill/>
            <a:ln w="10795">
              <a:solidFill>
                <a:srgbClr val="000000"/>
              </a:solidFill>
              <a:round/>
              <a:headEnd/>
              <a:tailEnd/>
            </a:ln>
          </p:spPr>
          <p:txBody>
            <a:bodyPr/>
            <a:lstStyle/>
            <a:p>
              <a:endParaRPr lang="ru-RU"/>
            </a:p>
          </p:txBody>
        </p:sp>
        <p:sp>
          <p:nvSpPr>
            <p:cNvPr id="644258" name="Freeform 1186"/>
            <p:cNvSpPr>
              <a:spLocks/>
            </p:cNvSpPr>
            <p:nvPr/>
          </p:nvSpPr>
          <p:spPr bwMode="auto">
            <a:xfrm>
              <a:off x="4172" y="9290"/>
              <a:ext cx="17" cy="1"/>
            </a:xfrm>
            <a:custGeom>
              <a:avLst/>
              <a:gdLst/>
              <a:ahLst/>
              <a:cxnLst>
                <a:cxn ang="0">
                  <a:pos x="0" y="0"/>
                </a:cxn>
                <a:cxn ang="0">
                  <a:pos x="0" y="0"/>
                </a:cxn>
                <a:cxn ang="0">
                  <a:pos x="1" y="0"/>
                </a:cxn>
              </a:cxnLst>
              <a:rect l="0" t="0" r="r" b="b"/>
              <a:pathLst>
                <a:path w="1">
                  <a:moveTo>
                    <a:pt x="0" y="0"/>
                  </a:moveTo>
                  <a:lnTo>
                    <a:pt x="0" y="0"/>
                  </a:lnTo>
                  <a:lnTo>
                    <a:pt x="1" y="0"/>
                  </a:lnTo>
                </a:path>
              </a:pathLst>
            </a:custGeom>
            <a:noFill/>
            <a:ln w="10795">
              <a:solidFill>
                <a:srgbClr val="000000"/>
              </a:solidFill>
              <a:prstDash val="solid"/>
              <a:round/>
              <a:headEnd/>
              <a:tailEnd/>
            </a:ln>
          </p:spPr>
          <p:txBody>
            <a:bodyPr/>
            <a:lstStyle/>
            <a:p>
              <a:endParaRPr lang="ru-RU"/>
            </a:p>
          </p:txBody>
        </p:sp>
        <p:sp>
          <p:nvSpPr>
            <p:cNvPr id="644259" name="Freeform 1187"/>
            <p:cNvSpPr>
              <a:spLocks/>
            </p:cNvSpPr>
            <p:nvPr/>
          </p:nvSpPr>
          <p:spPr bwMode="auto">
            <a:xfrm>
              <a:off x="4073" y="9191"/>
              <a:ext cx="83" cy="115"/>
            </a:xfrm>
            <a:custGeom>
              <a:avLst/>
              <a:gdLst/>
              <a:ahLst/>
              <a:cxnLst>
                <a:cxn ang="0">
                  <a:pos x="5" y="7"/>
                </a:cxn>
                <a:cxn ang="0">
                  <a:pos x="0" y="1"/>
                </a:cxn>
                <a:cxn ang="0">
                  <a:pos x="2" y="0"/>
                </a:cxn>
              </a:cxnLst>
              <a:rect l="0" t="0" r="r" b="b"/>
              <a:pathLst>
                <a:path w="5" h="7">
                  <a:moveTo>
                    <a:pt x="5" y="7"/>
                  </a:moveTo>
                  <a:lnTo>
                    <a:pt x="0" y="1"/>
                  </a:lnTo>
                  <a:lnTo>
                    <a:pt x="2" y="0"/>
                  </a:lnTo>
                </a:path>
              </a:pathLst>
            </a:custGeom>
            <a:solidFill>
              <a:srgbClr val="33CCCC"/>
            </a:solidFill>
            <a:ln w="10795">
              <a:solidFill>
                <a:srgbClr val="000000"/>
              </a:solidFill>
              <a:prstDash val="solid"/>
              <a:round/>
              <a:headEnd/>
              <a:tailEnd/>
            </a:ln>
          </p:spPr>
          <p:txBody>
            <a:bodyPr/>
            <a:lstStyle/>
            <a:p>
              <a:endParaRPr lang="ru-RU"/>
            </a:p>
          </p:txBody>
        </p:sp>
        <p:sp>
          <p:nvSpPr>
            <p:cNvPr id="644260" name="Oval 1188"/>
            <p:cNvSpPr>
              <a:spLocks noChangeArrowheads="1"/>
            </p:cNvSpPr>
            <p:nvPr/>
          </p:nvSpPr>
          <p:spPr bwMode="auto">
            <a:xfrm>
              <a:off x="8207" y="6730"/>
              <a:ext cx="182" cy="182"/>
            </a:xfrm>
            <a:prstGeom prst="ellipse">
              <a:avLst/>
            </a:prstGeom>
            <a:solidFill>
              <a:srgbClr val="0000FF"/>
            </a:solidFill>
            <a:ln w="9525">
              <a:noFill/>
              <a:round/>
              <a:headEnd/>
              <a:tailEnd/>
            </a:ln>
          </p:spPr>
          <p:txBody>
            <a:bodyPr/>
            <a:lstStyle/>
            <a:p>
              <a:endParaRPr lang="ru-RU"/>
            </a:p>
          </p:txBody>
        </p:sp>
        <p:sp>
          <p:nvSpPr>
            <p:cNvPr id="644261" name="Oval 1189"/>
            <p:cNvSpPr>
              <a:spLocks noChangeArrowheads="1"/>
            </p:cNvSpPr>
            <p:nvPr/>
          </p:nvSpPr>
          <p:spPr bwMode="auto">
            <a:xfrm>
              <a:off x="8207" y="6730"/>
              <a:ext cx="182" cy="182"/>
            </a:xfrm>
            <a:prstGeom prst="ellipse">
              <a:avLst/>
            </a:prstGeom>
            <a:noFill/>
            <a:ln w="10795">
              <a:solidFill>
                <a:srgbClr val="000000"/>
              </a:solidFill>
              <a:round/>
              <a:headEnd/>
              <a:tailEnd/>
            </a:ln>
          </p:spPr>
          <p:txBody>
            <a:bodyPr/>
            <a:lstStyle/>
            <a:p>
              <a:endParaRPr lang="ru-RU"/>
            </a:p>
          </p:txBody>
        </p:sp>
        <p:sp>
          <p:nvSpPr>
            <p:cNvPr id="644262" name="Freeform 1190"/>
            <p:cNvSpPr>
              <a:spLocks/>
            </p:cNvSpPr>
            <p:nvPr/>
          </p:nvSpPr>
          <p:spPr bwMode="auto">
            <a:xfrm>
              <a:off x="8389" y="6862"/>
              <a:ext cx="249" cy="99"/>
            </a:xfrm>
            <a:custGeom>
              <a:avLst/>
              <a:gdLst/>
              <a:ahLst/>
              <a:cxnLst>
                <a:cxn ang="0">
                  <a:pos x="0" y="17"/>
                </a:cxn>
                <a:cxn ang="0">
                  <a:pos x="0" y="0"/>
                </a:cxn>
                <a:cxn ang="0">
                  <a:pos x="249" y="66"/>
                </a:cxn>
                <a:cxn ang="0">
                  <a:pos x="232" y="99"/>
                </a:cxn>
                <a:cxn ang="0">
                  <a:pos x="0" y="17"/>
                </a:cxn>
              </a:cxnLst>
              <a:rect l="0" t="0" r="r" b="b"/>
              <a:pathLst>
                <a:path w="249" h="99">
                  <a:moveTo>
                    <a:pt x="0" y="17"/>
                  </a:moveTo>
                  <a:lnTo>
                    <a:pt x="0" y="0"/>
                  </a:lnTo>
                  <a:lnTo>
                    <a:pt x="249" y="66"/>
                  </a:lnTo>
                  <a:lnTo>
                    <a:pt x="232" y="99"/>
                  </a:lnTo>
                  <a:lnTo>
                    <a:pt x="0" y="17"/>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263" name="Line 1191"/>
            <p:cNvSpPr>
              <a:spLocks noChangeShapeType="1"/>
            </p:cNvSpPr>
            <p:nvPr/>
          </p:nvSpPr>
          <p:spPr bwMode="auto">
            <a:xfrm flipH="1" flipV="1">
              <a:off x="8389" y="6879"/>
              <a:ext cx="232" cy="82"/>
            </a:xfrm>
            <a:prstGeom prst="line">
              <a:avLst/>
            </a:prstGeom>
            <a:noFill/>
            <a:ln w="10795">
              <a:solidFill>
                <a:srgbClr val="000000"/>
              </a:solidFill>
              <a:round/>
              <a:headEnd/>
              <a:tailEnd/>
            </a:ln>
          </p:spPr>
          <p:txBody>
            <a:bodyPr/>
            <a:lstStyle/>
            <a:p>
              <a:endParaRPr lang="ru-RU"/>
            </a:p>
          </p:txBody>
        </p:sp>
        <p:sp>
          <p:nvSpPr>
            <p:cNvPr id="644264" name="Line 1192"/>
            <p:cNvSpPr>
              <a:spLocks noChangeShapeType="1"/>
            </p:cNvSpPr>
            <p:nvPr/>
          </p:nvSpPr>
          <p:spPr bwMode="auto">
            <a:xfrm flipH="1">
              <a:off x="8389" y="6862"/>
              <a:ext cx="17" cy="17"/>
            </a:xfrm>
            <a:prstGeom prst="line">
              <a:avLst/>
            </a:prstGeom>
            <a:noFill/>
            <a:ln w="10795">
              <a:solidFill>
                <a:srgbClr val="000000"/>
              </a:solidFill>
              <a:round/>
              <a:headEnd/>
              <a:tailEnd/>
            </a:ln>
          </p:spPr>
          <p:txBody>
            <a:bodyPr/>
            <a:lstStyle/>
            <a:p>
              <a:endParaRPr lang="ru-RU"/>
            </a:p>
          </p:txBody>
        </p:sp>
        <p:sp>
          <p:nvSpPr>
            <p:cNvPr id="644265" name="Freeform 1193"/>
            <p:cNvSpPr>
              <a:spLocks/>
            </p:cNvSpPr>
            <p:nvPr/>
          </p:nvSpPr>
          <p:spPr bwMode="auto">
            <a:xfrm>
              <a:off x="8389" y="6862"/>
              <a:ext cx="249" cy="99"/>
            </a:xfrm>
            <a:custGeom>
              <a:avLst/>
              <a:gdLst/>
              <a:ahLst/>
              <a:cxnLst>
                <a:cxn ang="0">
                  <a:pos x="0" y="0"/>
                </a:cxn>
                <a:cxn ang="0">
                  <a:pos x="15" y="4"/>
                </a:cxn>
                <a:cxn ang="0">
                  <a:pos x="14" y="6"/>
                </a:cxn>
              </a:cxnLst>
              <a:rect l="0" t="0" r="r" b="b"/>
              <a:pathLst>
                <a:path w="15" h="6">
                  <a:moveTo>
                    <a:pt x="0" y="0"/>
                  </a:moveTo>
                  <a:lnTo>
                    <a:pt x="15" y="4"/>
                  </a:lnTo>
                  <a:lnTo>
                    <a:pt x="14" y="6"/>
                  </a:lnTo>
                </a:path>
              </a:pathLst>
            </a:custGeom>
            <a:solidFill>
              <a:srgbClr val="33CCCC"/>
            </a:solidFill>
            <a:ln w="10795">
              <a:solidFill>
                <a:srgbClr val="000000"/>
              </a:solidFill>
              <a:prstDash val="solid"/>
              <a:round/>
              <a:headEnd/>
              <a:tailEnd/>
            </a:ln>
          </p:spPr>
          <p:txBody>
            <a:bodyPr/>
            <a:lstStyle/>
            <a:p>
              <a:endParaRPr lang="ru-RU"/>
            </a:p>
          </p:txBody>
        </p:sp>
        <p:sp>
          <p:nvSpPr>
            <p:cNvPr id="644266" name="Line 1194"/>
            <p:cNvSpPr>
              <a:spLocks noChangeShapeType="1"/>
            </p:cNvSpPr>
            <p:nvPr/>
          </p:nvSpPr>
          <p:spPr bwMode="auto">
            <a:xfrm flipV="1">
              <a:off x="8174" y="6846"/>
              <a:ext cx="83" cy="33"/>
            </a:xfrm>
            <a:prstGeom prst="line">
              <a:avLst/>
            </a:prstGeom>
            <a:noFill/>
            <a:ln w="10795">
              <a:solidFill>
                <a:srgbClr val="000000"/>
              </a:solidFill>
              <a:round/>
              <a:headEnd/>
              <a:tailEnd/>
            </a:ln>
          </p:spPr>
          <p:txBody>
            <a:bodyPr/>
            <a:lstStyle/>
            <a:p>
              <a:endParaRPr lang="ru-RU"/>
            </a:p>
          </p:txBody>
        </p:sp>
        <p:sp>
          <p:nvSpPr>
            <p:cNvPr id="644267" name="Freeform 1195"/>
            <p:cNvSpPr>
              <a:spLocks/>
            </p:cNvSpPr>
            <p:nvPr/>
          </p:nvSpPr>
          <p:spPr bwMode="auto">
            <a:xfrm>
              <a:off x="8174" y="6862"/>
              <a:ext cx="100" cy="33"/>
            </a:xfrm>
            <a:custGeom>
              <a:avLst/>
              <a:gdLst/>
              <a:ahLst/>
              <a:cxnLst>
                <a:cxn ang="0">
                  <a:pos x="6" y="0"/>
                </a:cxn>
                <a:cxn ang="0">
                  <a:pos x="0" y="2"/>
                </a:cxn>
                <a:cxn ang="0">
                  <a:pos x="0" y="1"/>
                </a:cxn>
              </a:cxnLst>
              <a:rect l="0" t="0" r="r" b="b"/>
              <a:pathLst>
                <a:path w="6" h="2">
                  <a:moveTo>
                    <a:pt x="6" y="0"/>
                  </a:moveTo>
                  <a:lnTo>
                    <a:pt x="0" y="2"/>
                  </a:lnTo>
                  <a:lnTo>
                    <a:pt x="0" y="1"/>
                  </a:lnTo>
                </a:path>
              </a:pathLst>
            </a:custGeom>
            <a:noFill/>
            <a:ln w="10795">
              <a:solidFill>
                <a:srgbClr val="000000"/>
              </a:solidFill>
              <a:prstDash val="solid"/>
              <a:round/>
              <a:headEnd/>
              <a:tailEnd/>
            </a:ln>
          </p:spPr>
          <p:txBody>
            <a:bodyPr/>
            <a:lstStyle/>
            <a:p>
              <a:endParaRPr lang="ru-RU"/>
            </a:p>
          </p:txBody>
        </p:sp>
        <p:sp>
          <p:nvSpPr>
            <p:cNvPr id="644268" name="Oval 1196"/>
            <p:cNvSpPr>
              <a:spLocks noChangeArrowheads="1"/>
            </p:cNvSpPr>
            <p:nvPr/>
          </p:nvSpPr>
          <p:spPr bwMode="auto">
            <a:xfrm>
              <a:off x="8621" y="6862"/>
              <a:ext cx="215" cy="215"/>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269" name="Oval 1197"/>
            <p:cNvSpPr>
              <a:spLocks noChangeArrowheads="1"/>
            </p:cNvSpPr>
            <p:nvPr/>
          </p:nvSpPr>
          <p:spPr bwMode="auto">
            <a:xfrm>
              <a:off x="8621" y="6862"/>
              <a:ext cx="215" cy="215"/>
            </a:xfrm>
            <a:prstGeom prst="ellipse">
              <a:avLst/>
            </a:prstGeom>
            <a:solidFill>
              <a:srgbClr val="33CCCC"/>
            </a:solidFill>
            <a:ln w="10795">
              <a:solidFill>
                <a:srgbClr val="000000"/>
              </a:solidFill>
              <a:round/>
              <a:headEnd/>
              <a:tailEnd/>
            </a:ln>
          </p:spPr>
          <p:txBody>
            <a:bodyPr/>
            <a:lstStyle/>
            <a:p>
              <a:endParaRPr lang="ru-RU"/>
            </a:p>
          </p:txBody>
        </p:sp>
        <p:sp>
          <p:nvSpPr>
            <p:cNvPr id="644270" name="Line 1198"/>
            <p:cNvSpPr>
              <a:spLocks noChangeShapeType="1"/>
            </p:cNvSpPr>
            <p:nvPr/>
          </p:nvSpPr>
          <p:spPr bwMode="auto">
            <a:xfrm flipH="1" flipV="1">
              <a:off x="8753" y="7027"/>
              <a:ext cx="50" cy="83"/>
            </a:xfrm>
            <a:prstGeom prst="line">
              <a:avLst/>
            </a:prstGeom>
            <a:noFill/>
            <a:ln w="10795">
              <a:solidFill>
                <a:srgbClr val="000000"/>
              </a:solidFill>
              <a:round/>
              <a:headEnd/>
              <a:tailEnd/>
            </a:ln>
          </p:spPr>
          <p:txBody>
            <a:bodyPr/>
            <a:lstStyle/>
            <a:p>
              <a:endParaRPr lang="ru-RU"/>
            </a:p>
          </p:txBody>
        </p:sp>
        <p:sp>
          <p:nvSpPr>
            <p:cNvPr id="644271" name="Freeform 1199"/>
            <p:cNvSpPr>
              <a:spLocks/>
            </p:cNvSpPr>
            <p:nvPr/>
          </p:nvSpPr>
          <p:spPr bwMode="auto">
            <a:xfrm>
              <a:off x="8770" y="7011"/>
              <a:ext cx="49" cy="99"/>
            </a:xfrm>
            <a:custGeom>
              <a:avLst/>
              <a:gdLst/>
              <a:ahLst/>
              <a:cxnLst>
                <a:cxn ang="0">
                  <a:pos x="0" y="0"/>
                </a:cxn>
                <a:cxn ang="0">
                  <a:pos x="3" y="5"/>
                </a:cxn>
                <a:cxn ang="0">
                  <a:pos x="2" y="6"/>
                </a:cxn>
              </a:cxnLst>
              <a:rect l="0" t="0" r="r" b="b"/>
              <a:pathLst>
                <a:path w="3" h="6">
                  <a:moveTo>
                    <a:pt x="0" y="0"/>
                  </a:moveTo>
                  <a:lnTo>
                    <a:pt x="3" y="5"/>
                  </a:lnTo>
                  <a:lnTo>
                    <a:pt x="2" y="6"/>
                  </a:lnTo>
                </a:path>
              </a:pathLst>
            </a:custGeom>
            <a:noFill/>
            <a:ln w="10795">
              <a:solidFill>
                <a:srgbClr val="000000"/>
              </a:solidFill>
              <a:prstDash val="solid"/>
              <a:round/>
              <a:headEnd/>
              <a:tailEnd/>
            </a:ln>
          </p:spPr>
          <p:txBody>
            <a:bodyPr/>
            <a:lstStyle/>
            <a:p>
              <a:endParaRPr lang="ru-RU"/>
            </a:p>
          </p:txBody>
        </p:sp>
        <p:sp>
          <p:nvSpPr>
            <p:cNvPr id="644272" name="Oval 1200"/>
            <p:cNvSpPr>
              <a:spLocks noChangeArrowheads="1"/>
            </p:cNvSpPr>
            <p:nvPr/>
          </p:nvSpPr>
          <p:spPr bwMode="auto">
            <a:xfrm>
              <a:off x="6372" y="10214"/>
              <a:ext cx="215" cy="215"/>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273" name="Oval 1201"/>
            <p:cNvSpPr>
              <a:spLocks noChangeArrowheads="1"/>
            </p:cNvSpPr>
            <p:nvPr/>
          </p:nvSpPr>
          <p:spPr bwMode="auto">
            <a:xfrm>
              <a:off x="6372" y="10214"/>
              <a:ext cx="215" cy="215"/>
            </a:xfrm>
            <a:prstGeom prst="ellipse">
              <a:avLst/>
            </a:prstGeom>
            <a:solidFill>
              <a:srgbClr val="33CCCC"/>
            </a:solidFill>
            <a:ln w="10795">
              <a:solidFill>
                <a:srgbClr val="000000"/>
              </a:solidFill>
              <a:round/>
              <a:headEnd/>
              <a:tailEnd/>
            </a:ln>
          </p:spPr>
          <p:txBody>
            <a:bodyPr/>
            <a:lstStyle/>
            <a:p>
              <a:endParaRPr lang="ru-RU"/>
            </a:p>
          </p:txBody>
        </p:sp>
        <p:sp>
          <p:nvSpPr>
            <p:cNvPr id="644274" name="Oval 1202"/>
            <p:cNvSpPr>
              <a:spLocks noChangeArrowheads="1"/>
            </p:cNvSpPr>
            <p:nvPr/>
          </p:nvSpPr>
          <p:spPr bwMode="auto">
            <a:xfrm>
              <a:off x="5065" y="5426"/>
              <a:ext cx="215" cy="214"/>
            </a:xfrm>
            <a:prstGeom prst="ellipse">
              <a:avLst/>
            </a:prstGeom>
            <a:solidFill>
              <a:srgbClr val="33CCCC"/>
            </a:solidFill>
            <a:ln w="9525">
              <a:noFill/>
              <a:round/>
              <a:headEnd/>
              <a:tailEnd/>
            </a:ln>
          </p:spPr>
          <p:txBody>
            <a:bodyPr/>
            <a:lstStyle/>
            <a:p>
              <a:endParaRPr lang="ru-RU"/>
            </a:p>
          </p:txBody>
        </p:sp>
        <p:sp>
          <p:nvSpPr>
            <p:cNvPr id="644275" name="Oval 1203"/>
            <p:cNvSpPr>
              <a:spLocks noChangeArrowheads="1"/>
            </p:cNvSpPr>
            <p:nvPr/>
          </p:nvSpPr>
          <p:spPr bwMode="auto">
            <a:xfrm>
              <a:off x="5065" y="5426"/>
              <a:ext cx="215" cy="214"/>
            </a:xfrm>
            <a:prstGeom prst="ellipse">
              <a:avLst/>
            </a:prstGeom>
            <a:solidFill>
              <a:srgbClr val="33CCCC"/>
            </a:solidFill>
            <a:ln w="10795">
              <a:solidFill>
                <a:srgbClr val="000000"/>
              </a:solidFill>
              <a:round/>
              <a:headEnd/>
              <a:tailEnd/>
            </a:ln>
          </p:spPr>
          <p:txBody>
            <a:bodyPr/>
            <a:lstStyle/>
            <a:p>
              <a:endParaRPr lang="ru-RU"/>
            </a:p>
          </p:txBody>
        </p:sp>
        <p:sp>
          <p:nvSpPr>
            <p:cNvPr id="644276" name="Freeform 1204"/>
            <p:cNvSpPr>
              <a:spLocks/>
            </p:cNvSpPr>
            <p:nvPr/>
          </p:nvSpPr>
          <p:spPr bwMode="auto">
            <a:xfrm>
              <a:off x="4916" y="5475"/>
              <a:ext cx="182" cy="66"/>
            </a:xfrm>
            <a:custGeom>
              <a:avLst/>
              <a:gdLst/>
              <a:ahLst/>
              <a:cxnLst>
                <a:cxn ang="0">
                  <a:pos x="182" y="50"/>
                </a:cxn>
                <a:cxn ang="0">
                  <a:pos x="166" y="66"/>
                </a:cxn>
                <a:cxn ang="0">
                  <a:pos x="0" y="33"/>
                </a:cxn>
                <a:cxn ang="0">
                  <a:pos x="0" y="0"/>
                </a:cxn>
                <a:cxn ang="0">
                  <a:pos x="182" y="50"/>
                </a:cxn>
              </a:cxnLst>
              <a:rect l="0" t="0" r="r" b="b"/>
              <a:pathLst>
                <a:path w="182" h="66">
                  <a:moveTo>
                    <a:pt x="182" y="50"/>
                  </a:moveTo>
                  <a:lnTo>
                    <a:pt x="166" y="66"/>
                  </a:lnTo>
                  <a:lnTo>
                    <a:pt x="0" y="33"/>
                  </a:lnTo>
                  <a:lnTo>
                    <a:pt x="0" y="0"/>
                  </a:lnTo>
                  <a:lnTo>
                    <a:pt x="182" y="5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277" name="Freeform 1205"/>
            <p:cNvSpPr>
              <a:spLocks/>
            </p:cNvSpPr>
            <p:nvPr/>
          </p:nvSpPr>
          <p:spPr bwMode="auto">
            <a:xfrm>
              <a:off x="5082" y="5525"/>
              <a:ext cx="16" cy="16"/>
            </a:xfrm>
            <a:custGeom>
              <a:avLst/>
              <a:gdLst/>
              <a:ahLst/>
              <a:cxnLst>
                <a:cxn ang="0">
                  <a:pos x="0" y="1"/>
                </a:cxn>
                <a:cxn ang="0">
                  <a:pos x="0" y="0"/>
                </a:cxn>
                <a:cxn ang="0">
                  <a:pos x="1" y="0"/>
                </a:cxn>
              </a:cxnLst>
              <a:rect l="0" t="0" r="r" b="b"/>
              <a:pathLst>
                <a:path w="1" h="1">
                  <a:moveTo>
                    <a:pt x="0" y="1"/>
                  </a:moveTo>
                  <a:lnTo>
                    <a:pt x="0" y="0"/>
                  </a:lnTo>
                  <a:lnTo>
                    <a:pt x="1" y="0"/>
                  </a:lnTo>
                </a:path>
              </a:pathLst>
            </a:custGeom>
            <a:noFill/>
            <a:ln w="10795">
              <a:solidFill>
                <a:srgbClr val="000000"/>
              </a:solidFill>
              <a:prstDash val="solid"/>
              <a:round/>
              <a:headEnd/>
              <a:tailEnd/>
            </a:ln>
          </p:spPr>
          <p:txBody>
            <a:bodyPr/>
            <a:lstStyle/>
            <a:p>
              <a:endParaRPr lang="ru-RU"/>
            </a:p>
          </p:txBody>
        </p:sp>
        <p:sp>
          <p:nvSpPr>
            <p:cNvPr id="644278" name="Line 1206"/>
            <p:cNvSpPr>
              <a:spLocks noChangeShapeType="1"/>
            </p:cNvSpPr>
            <p:nvPr/>
          </p:nvSpPr>
          <p:spPr bwMode="auto">
            <a:xfrm>
              <a:off x="4916" y="5475"/>
              <a:ext cx="182" cy="50"/>
            </a:xfrm>
            <a:prstGeom prst="line">
              <a:avLst/>
            </a:prstGeom>
            <a:noFill/>
            <a:ln w="10795">
              <a:solidFill>
                <a:srgbClr val="000000"/>
              </a:solidFill>
              <a:round/>
              <a:headEnd/>
              <a:tailEnd/>
            </a:ln>
          </p:spPr>
          <p:txBody>
            <a:bodyPr/>
            <a:lstStyle/>
            <a:p>
              <a:endParaRPr lang="ru-RU"/>
            </a:p>
          </p:txBody>
        </p:sp>
        <p:sp>
          <p:nvSpPr>
            <p:cNvPr id="644279" name="Freeform 1207"/>
            <p:cNvSpPr>
              <a:spLocks/>
            </p:cNvSpPr>
            <p:nvPr/>
          </p:nvSpPr>
          <p:spPr bwMode="auto">
            <a:xfrm>
              <a:off x="5082" y="5525"/>
              <a:ext cx="16" cy="16"/>
            </a:xfrm>
            <a:custGeom>
              <a:avLst/>
              <a:gdLst/>
              <a:ahLst/>
              <a:cxnLst>
                <a:cxn ang="0">
                  <a:pos x="0" y="1"/>
                </a:cxn>
                <a:cxn ang="0">
                  <a:pos x="0" y="0"/>
                </a:cxn>
                <a:cxn ang="0">
                  <a:pos x="1" y="0"/>
                </a:cxn>
              </a:cxnLst>
              <a:rect l="0" t="0" r="r" b="b"/>
              <a:pathLst>
                <a:path w="1" h="1">
                  <a:moveTo>
                    <a:pt x="0" y="1"/>
                  </a:moveTo>
                  <a:lnTo>
                    <a:pt x="0" y="0"/>
                  </a:lnTo>
                  <a:lnTo>
                    <a:pt x="1" y="0"/>
                  </a:lnTo>
                </a:path>
              </a:pathLst>
            </a:custGeom>
            <a:noFill/>
            <a:ln w="10795">
              <a:solidFill>
                <a:srgbClr val="000000"/>
              </a:solidFill>
              <a:prstDash val="solid"/>
              <a:round/>
              <a:headEnd/>
              <a:tailEnd/>
            </a:ln>
          </p:spPr>
          <p:txBody>
            <a:bodyPr/>
            <a:lstStyle/>
            <a:p>
              <a:endParaRPr lang="ru-RU"/>
            </a:p>
          </p:txBody>
        </p:sp>
        <p:sp>
          <p:nvSpPr>
            <p:cNvPr id="644280" name="Freeform 1208"/>
            <p:cNvSpPr>
              <a:spLocks/>
            </p:cNvSpPr>
            <p:nvPr/>
          </p:nvSpPr>
          <p:spPr bwMode="auto">
            <a:xfrm>
              <a:off x="4916" y="5475"/>
              <a:ext cx="166" cy="66"/>
            </a:xfrm>
            <a:custGeom>
              <a:avLst/>
              <a:gdLst/>
              <a:ahLst/>
              <a:cxnLst>
                <a:cxn ang="0">
                  <a:pos x="10" y="4"/>
                </a:cxn>
                <a:cxn ang="0">
                  <a:pos x="0" y="2"/>
                </a:cxn>
                <a:cxn ang="0">
                  <a:pos x="0" y="0"/>
                </a:cxn>
              </a:cxnLst>
              <a:rect l="0" t="0" r="r" b="b"/>
              <a:pathLst>
                <a:path w="10" h="4">
                  <a:moveTo>
                    <a:pt x="10" y="4"/>
                  </a:moveTo>
                  <a:lnTo>
                    <a:pt x="0" y="2"/>
                  </a:lnTo>
                  <a:lnTo>
                    <a:pt x="0" y="0"/>
                  </a:lnTo>
                </a:path>
              </a:pathLst>
            </a:custGeom>
            <a:solidFill>
              <a:srgbClr val="33CCCC"/>
            </a:solidFill>
            <a:ln w="10795">
              <a:solidFill>
                <a:srgbClr val="000000"/>
              </a:solidFill>
              <a:prstDash val="solid"/>
              <a:round/>
              <a:headEnd/>
              <a:tailEnd/>
            </a:ln>
          </p:spPr>
          <p:txBody>
            <a:bodyPr/>
            <a:lstStyle/>
            <a:p>
              <a:endParaRPr lang="ru-RU"/>
            </a:p>
          </p:txBody>
        </p:sp>
        <p:sp>
          <p:nvSpPr>
            <p:cNvPr id="644281" name="Freeform 1209"/>
            <p:cNvSpPr>
              <a:spLocks/>
            </p:cNvSpPr>
            <p:nvPr/>
          </p:nvSpPr>
          <p:spPr bwMode="auto">
            <a:xfrm>
              <a:off x="5264" y="5475"/>
              <a:ext cx="165" cy="66"/>
            </a:xfrm>
            <a:custGeom>
              <a:avLst/>
              <a:gdLst/>
              <a:ahLst/>
              <a:cxnLst>
                <a:cxn ang="0">
                  <a:pos x="0" y="66"/>
                </a:cxn>
                <a:cxn ang="0">
                  <a:pos x="0" y="33"/>
                </a:cxn>
                <a:cxn ang="0">
                  <a:pos x="165" y="0"/>
                </a:cxn>
                <a:cxn ang="0">
                  <a:pos x="165" y="17"/>
                </a:cxn>
                <a:cxn ang="0">
                  <a:pos x="0" y="66"/>
                </a:cxn>
              </a:cxnLst>
              <a:rect l="0" t="0" r="r" b="b"/>
              <a:pathLst>
                <a:path w="165" h="66">
                  <a:moveTo>
                    <a:pt x="0" y="66"/>
                  </a:moveTo>
                  <a:lnTo>
                    <a:pt x="0" y="33"/>
                  </a:lnTo>
                  <a:lnTo>
                    <a:pt x="165" y="0"/>
                  </a:lnTo>
                  <a:lnTo>
                    <a:pt x="165" y="17"/>
                  </a:lnTo>
                  <a:lnTo>
                    <a:pt x="0" y="66"/>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282" name="Freeform 1210"/>
            <p:cNvSpPr>
              <a:spLocks/>
            </p:cNvSpPr>
            <p:nvPr/>
          </p:nvSpPr>
          <p:spPr bwMode="auto">
            <a:xfrm>
              <a:off x="5247" y="5508"/>
              <a:ext cx="17" cy="33"/>
            </a:xfrm>
            <a:custGeom>
              <a:avLst/>
              <a:gdLst/>
              <a:ahLst/>
              <a:cxnLst>
                <a:cxn ang="0">
                  <a:pos x="1" y="0"/>
                </a:cxn>
                <a:cxn ang="0">
                  <a:pos x="0" y="1"/>
                </a:cxn>
                <a:cxn ang="0">
                  <a:pos x="1" y="2"/>
                </a:cxn>
              </a:cxnLst>
              <a:rect l="0" t="0" r="r" b="b"/>
              <a:pathLst>
                <a:path w="1" h="2">
                  <a:moveTo>
                    <a:pt x="1" y="0"/>
                  </a:moveTo>
                  <a:lnTo>
                    <a:pt x="0" y="1"/>
                  </a:lnTo>
                  <a:lnTo>
                    <a:pt x="1" y="2"/>
                  </a:lnTo>
                </a:path>
              </a:pathLst>
            </a:custGeom>
            <a:noFill/>
            <a:ln w="10795">
              <a:solidFill>
                <a:srgbClr val="000000"/>
              </a:solidFill>
              <a:prstDash val="solid"/>
              <a:round/>
              <a:headEnd/>
              <a:tailEnd/>
            </a:ln>
          </p:spPr>
          <p:txBody>
            <a:bodyPr/>
            <a:lstStyle/>
            <a:p>
              <a:endParaRPr lang="ru-RU"/>
            </a:p>
          </p:txBody>
        </p:sp>
        <p:sp>
          <p:nvSpPr>
            <p:cNvPr id="644283" name="Line 1211"/>
            <p:cNvSpPr>
              <a:spLocks noChangeShapeType="1"/>
            </p:cNvSpPr>
            <p:nvPr/>
          </p:nvSpPr>
          <p:spPr bwMode="auto">
            <a:xfrm flipH="1">
              <a:off x="5264" y="5492"/>
              <a:ext cx="165" cy="49"/>
            </a:xfrm>
            <a:prstGeom prst="line">
              <a:avLst/>
            </a:prstGeom>
            <a:noFill/>
            <a:ln w="10795">
              <a:solidFill>
                <a:srgbClr val="000000"/>
              </a:solidFill>
              <a:round/>
              <a:headEnd/>
              <a:tailEnd/>
            </a:ln>
          </p:spPr>
          <p:txBody>
            <a:bodyPr/>
            <a:lstStyle/>
            <a:p>
              <a:endParaRPr lang="ru-RU"/>
            </a:p>
          </p:txBody>
        </p:sp>
        <p:sp>
          <p:nvSpPr>
            <p:cNvPr id="644284" name="Freeform 1212"/>
            <p:cNvSpPr>
              <a:spLocks/>
            </p:cNvSpPr>
            <p:nvPr/>
          </p:nvSpPr>
          <p:spPr bwMode="auto">
            <a:xfrm>
              <a:off x="5247" y="5508"/>
              <a:ext cx="17" cy="33"/>
            </a:xfrm>
            <a:custGeom>
              <a:avLst/>
              <a:gdLst/>
              <a:ahLst/>
              <a:cxnLst>
                <a:cxn ang="0">
                  <a:pos x="1" y="0"/>
                </a:cxn>
                <a:cxn ang="0">
                  <a:pos x="0" y="1"/>
                </a:cxn>
                <a:cxn ang="0">
                  <a:pos x="1" y="2"/>
                </a:cxn>
              </a:cxnLst>
              <a:rect l="0" t="0" r="r" b="b"/>
              <a:pathLst>
                <a:path w="1" h="2">
                  <a:moveTo>
                    <a:pt x="1" y="0"/>
                  </a:moveTo>
                  <a:lnTo>
                    <a:pt x="0" y="1"/>
                  </a:lnTo>
                  <a:lnTo>
                    <a:pt x="1" y="2"/>
                  </a:lnTo>
                </a:path>
              </a:pathLst>
            </a:custGeom>
            <a:noFill/>
            <a:ln w="10795">
              <a:solidFill>
                <a:srgbClr val="000000"/>
              </a:solidFill>
              <a:prstDash val="solid"/>
              <a:round/>
              <a:headEnd/>
              <a:tailEnd/>
            </a:ln>
          </p:spPr>
          <p:txBody>
            <a:bodyPr/>
            <a:lstStyle/>
            <a:p>
              <a:endParaRPr lang="ru-RU"/>
            </a:p>
          </p:txBody>
        </p:sp>
        <p:sp>
          <p:nvSpPr>
            <p:cNvPr id="644285" name="Freeform 1213"/>
            <p:cNvSpPr>
              <a:spLocks/>
            </p:cNvSpPr>
            <p:nvPr/>
          </p:nvSpPr>
          <p:spPr bwMode="auto">
            <a:xfrm>
              <a:off x="5264" y="5475"/>
              <a:ext cx="165" cy="33"/>
            </a:xfrm>
            <a:custGeom>
              <a:avLst/>
              <a:gdLst/>
              <a:ahLst/>
              <a:cxnLst>
                <a:cxn ang="0">
                  <a:pos x="0" y="2"/>
                </a:cxn>
                <a:cxn ang="0">
                  <a:pos x="10" y="0"/>
                </a:cxn>
                <a:cxn ang="0">
                  <a:pos x="10" y="1"/>
                </a:cxn>
              </a:cxnLst>
              <a:rect l="0" t="0" r="r" b="b"/>
              <a:pathLst>
                <a:path w="10" h="2">
                  <a:moveTo>
                    <a:pt x="0" y="2"/>
                  </a:moveTo>
                  <a:lnTo>
                    <a:pt x="10" y="0"/>
                  </a:lnTo>
                  <a:lnTo>
                    <a:pt x="10" y="1"/>
                  </a:lnTo>
                </a:path>
              </a:pathLst>
            </a:custGeom>
            <a:solidFill>
              <a:srgbClr val="33CCCC"/>
            </a:solidFill>
            <a:ln w="10795">
              <a:solidFill>
                <a:srgbClr val="000000"/>
              </a:solidFill>
              <a:prstDash val="solid"/>
              <a:round/>
              <a:headEnd/>
              <a:tailEnd/>
            </a:ln>
          </p:spPr>
          <p:txBody>
            <a:bodyPr/>
            <a:lstStyle/>
            <a:p>
              <a:endParaRPr lang="ru-RU"/>
            </a:p>
          </p:txBody>
        </p:sp>
        <p:sp>
          <p:nvSpPr>
            <p:cNvPr id="644286" name="Oval 1214"/>
            <p:cNvSpPr>
              <a:spLocks noChangeArrowheads="1"/>
            </p:cNvSpPr>
            <p:nvPr/>
          </p:nvSpPr>
          <p:spPr bwMode="auto">
            <a:xfrm>
              <a:off x="8489" y="9669"/>
              <a:ext cx="82"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287" name="Oval 1215"/>
            <p:cNvSpPr>
              <a:spLocks noChangeArrowheads="1"/>
            </p:cNvSpPr>
            <p:nvPr/>
          </p:nvSpPr>
          <p:spPr bwMode="auto">
            <a:xfrm>
              <a:off x="8489" y="9669"/>
              <a:ext cx="82" cy="83"/>
            </a:xfrm>
            <a:prstGeom prst="ellipse">
              <a:avLst/>
            </a:prstGeom>
            <a:noFill/>
            <a:ln w="10795">
              <a:solidFill>
                <a:srgbClr val="000000"/>
              </a:solidFill>
              <a:round/>
              <a:headEnd/>
              <a:tailEnd/>
            </a:ln>
          </p:spPr>
          <p:txBody>
            <a:bodyPr/>
            <a:lstStyle/>
            <a:p>
              <a:endParaRPr lang="ru-RU"/>
            </a:p>
          </p:txBody>
        </p:sp>
        <p:sp>
          <p:nvSpPr>
            <p:cNvPr id="644288" name="Line 1216"/>
            <p:cNvSpPr>
              <a:spLocks noChangeShapeType="1"/>
            </p:cNvSpPr>
            <p:nvPr/>
          </p:nvSpPr>
          <p:spPr bwMode="auto">
            <a:xfrm flipV="1">
              <a:off x="8439" y="9719"/>
              <a:ext cx="83" cy="33"/>
            </a:xfrm>
            <a:prstGeom prst="line">
              <a:avLst/>
            </a:prstGeom>
            <a:noFill/>
            <a:ln w="10795">
              <a:solidFill>
                <a:srgbClr val="000000"/>
              </a:solidFill>
              <a:round/>
              <a:headEnd/>
              <a:tailEnd/>
            </a:ln>
          </p:spPr>
          <p:txBody>
            <a:bodyPr/>
            <a:lstStyle/>
            <a:p>
              <a:endParaRPr lang="ru-RU"/>
            </a:p>
          </p:txBody>
        </p:sp>
        <p:sp>
          <p:nvSpPr>
            <p:cNvPr id="644289" name="Freeform 1217"/>
            <p:cNvSpPr>
              <a:spLocks/>
            </p:cNvSpPr>
            <p:nvPr/>
          </p:nvSpPr>
          <p:spPr bwMode="auto">
            <a:xfrm>
              <a:off x="8439" y="9735"/>
              <a:ext cx="83" cy="33"/>
            </a:xfrm>
            <a:custGeom>
              <a:avLst/>
              <a:gdLst/>
              <a:ahLst/>
              <a:cxnLst>
                <a:cxn ang="0">
                  <a:pos x="5" y="0"/>
                </a:cxn>
                <a:cxn ang="0">
                  <a:pos x="0" y="2"/>
                </a:cxn>
                <a:cxn ang="0">
                  <a:pos x="0" y="1"/>
                </a:cxn>
              </a:cxnLst>
              <a:rect l="0" t="0" r="r" b="b"/>
              <a:pathLst>
                <a:path w="5" h="2">
                  <a:moveTo>
                    <a:pt x="5" y="0"/>
                  </a:moveTo>
                  <a:lnTo>
                    <a:pt x="0" y="2"/>
                  </a:lnTo>
                  <a:lnTo>
                    <a:pt x="0" y="1"/>
                  </a:lnTo>
                </a:path>
              </a:pathLst>
            </a:custGeom>
            <a:noFill/>
            <a:ln w="10795">
              <a:solidFill>
                <a:srgbClr val="000000"/>
              </a:solidFill>
              <a:prstDash val="solid"/>
              <a:round/>
              <a:headEnd/>
              <a:tailEnd/>
            </a:ln>
          </p:spPr>
          <p:txBody>
            <a:bodyPr/>
            <a:lstStyle/>
            <a:p>
              <a:endParaRPr lang="ru-RU"/>
            </a:p>
          </p:txBody>
        </p:sp>
        <p:sp>
          <p:nvSpPr>
            <p:cNvPr id="644290" name="Freeform 1218"/>
            <p:cNvSpPr>
              <a:spLocks/>
            </p:cNvSpPr>
            <p:nvPr/>
          </p:nvSpPr>
          <p:spPr bwMode="auto">
            <a:xfrm>
              <a:off x="6405" y="6251"/>
              <a:ext cx="198" cy="83"/>
            </a:xfrm>
            <a:custGeom>
              <a:avLst/>
              <a:gdLst/>
              <a:ahLst/>
              <a:cxnLst>
                <a:cxn ang="0">
                  <a:pos x="0" y="17"/>
                </a:cxn>
                <a:cxn ang="0">
                  <a:pos x="0" y="0"/>
                </a:cxn>
                <a:cxn ang="0">
                  <a:pos x="198" y="50"/>
                </a:cxn>
                <a:cxn ang="0">
                  <a:pos x="198" y="83"/>
                </a:cxn>
                <a:cxn ang="0">
                  <a:pos x="0" y="17"/>
                </a:cxn>
              </a:cxnLst>
              <a:rect l="0" t="0" r="r" b="b"/>
              <a:pathLst>
                <a:path w="198" h="83">
                  <a:moveTo>
                    <a:pt x="0" y="17"/>
                  </a:moveTo>
                  <a:lnTo>
                    <a:pt x="0" y="0"/>
                  </a:lnTo>
                  <a:lnTo>
                    <a:pt x="198" y="50"/>
                  </a:lnTo>
                  <a:lnTo>
                    <a:pt x="198" y="83"/>
                  </a:lnTo>
                  <a:lnTo>
                    <a:pt x="0" y="17"/>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291" name="Line 1219"/>
            <p:cNvSpPr>
              <a:spLocks noChangeShapeType="1"/>
            </p:cNvSpPr>
            <p:nvPr/>
          </p:nvSpPr>
          <p:spPr bwMode="auto">
            <a:xfrm flipH="1" flipV="1">
              <a:off x="6405" y="6268"/>
              <a:ext cx="198" cy="66"/>
            </a:xfrm>
            <a:prstGeom prst="line">
              <a:avLst/>
            </a:prstGeom>
            <a:noFill/>
            <a:ln w="10795">
              <a:solidFill>
                <a:srgbClr val="000000"/>
              </a:solidFill>
              <a:round/>
              <a:headEnd/>
              <a:tailEnd/>
            </a:ln>
          </p:spPr>
          <p:txBody>
            <a:bodyPr/>
            <a:lstStyle/>
            <a:p>
              <a:endParaRPr lang="ru-RU"/>
            </a:p>
          </p:txBody>
        </p:sp>
        <p:sp>
          <p:nvSpPr>
            <p:cNvPr id="644292" name="Line 1220"/>
            <p:cNvSpPr>
              <a:spLocks noChangeShapeType="1"/>
            </p:cNvSpPr>
            <p:nvPr/>
          </p:nvSpPr>
          <p:spPr bwMode="auto">
            <a:xfrm>
              <a:off x="6421" y="6268"/>
              <a:ext cx="1" cy="1"/>
            </a:xfrm>
            <a:prstGeom prst="line">
              <a:avLst/>
            </a:prstGeom>
            <a:noFill/>
            <a:ln w="10795">
              <a:solidFill>
                <a:srgbClr val="000000"/>
              </a:solidFill>
              <a:round/>
              <a:headEnd/>
              <a:tailEnd/>
            </a:ln>
          </p:spPr>
          <p:txBody>
            <a:bodyPr/>
            <a:lstStyle/>
            <a:p>
              <a:endParaRPr lang="ru-RU"/>
            </a:p>
          </p:txBody>
        </p:sp>
        <p:sp>
          <p:nvSpPr>
            <p:cNvPr id="644293" name="Freeform 1221"/>
            <p:cNvSpPr>
              <a:spLocks/>
            </p:cNvSpPr>
            <p:nvPr/>
          </p:nvSpPr>
          <p:spPr bwMode="auto">
            <a:xfrm>
              <a:off x="6405" y="6251"/>
              <a:ext cx="198" cy="83"/>
            </a:xfrm>
            <a:custGeom>
              <a:avLst/>
              <a:gdLst/>
              <a:ahLst/>
              <a:cxnLst>
                <a:cxn ang="0">
                  <a:pos x="0" y="0"/>
                </a:cxn>
                <a:cxn ang="0">
                  <a:pos x="12" y="3"/>
                </a:cxn>
                <a:cxn ang="0">
                  <a:pos x="12" y="5"/>
                </a:cxn>
              </a:cxnLst>
              <a:rect l="0" t="0" r="r" b="b"/>
              <a:pathLst>
                <a:path w="12" h="5">
                  <a:moveTo>
                    <a:pt x="0" y="0"/>
                  </a:moveTo>
                  <a:lnTo>
                    <a:pt x="12" y="3"/>
                  </a:lnTo>
                  <a:lnTo>
                    <a:pt x="12" y="5"/>
                  </a:lnTo>
                </a:path>
              </a:pathLst>
            </a:custGeom>
            <a:solidFill>
              <a:srgbClr val="33CCCC"/>
            </a:solidFill>
            <a:ln w="10795">
              <a:solidFill>
                <a:srgbClr val="000000"/>
              </a:solidFill>
              <a:prstDash val="solid"/>
              <a:round/>
              <a:headEnd/>
              <a:tailEnd/>
            </a:ln>
          </p:spPr>
          <p:txBody>
            <a:bodyPr/>
            <a:lstStyle/>
            <a:p>
              <a:endParaRPr lang="ru-RU"/>
            </a:p>
          </p:txBody>
        </p:sp>
        <p:sp>
          <p:nvSpPr>
            <p:cNvPr id="644294" name="Oval 1222"/>
            <p:cNvSpPr>
              <a:spLocks noChangeArrowheads="1"/>
            </p:cNvSpPr>
            <p:nvPr/>
          </p:nvSpPr>
          <p:spPr bwMode="auto">
            <a:xfrm>
              <a:off x="6587" y="6235"/>
              <a:ext cx="215" cy="215"/>
            </a:xfrm>
            <a:prstGeom prst="ellipse">
              <a:avLst/>
            </a:prstGeom>
            <a:solidFill>
              <a:srgbClr val="33CCCC"/>
            </a:solidFill>
            <a:ln w="9525">
              <a:noFill/>
              <a:round/>
              <a:headEnd/>
              <a:tailEnd/>
            </a:ln>
          </p:spPr>
          <p:txBody>
            <a:bodyPr/>
            <a:lstStyle/>
            <a:p>
              <a:endParaRPr lang="ru-RU"/>
            </a:p>
          </p:txBody>
        </p:sp>
        <p:sp>
          <p:nvSpPr>
            <p:cNvPr id="644295" name="Oval 1223"/>
            <p:cNvSpPr>
              <a:spLocks noChangeArrowheads="1"/>
            </p:cNvSpPr>
            <p:nvPr/>
          </p:nvSpPr>
          <p:spPr bwMode="auto">
            <a:xfrm>
              <a:off x="6587" y="6235"/>
              <a:ext cx="215" cy="215"/>
            </a:xfrm>
            <a:prstGeom prst="ellipse">
              <a:avLst/>
            </a:prstGeom>
            <a:noFill/>
            <a:ln w="10795">
              <a:solidFill>
                <a:srgbClr val="000000"/>
              </a:solidFill>
              <a:round/>
              <a:headEnd/>
              <a:tailEnd/>
            </a:ln>
          </p:spPr>
          <p:txBody>
            <a:bodyPr/>
            <a:lstStyle/>
            <a:p>
              <a:endParaRPr lang="ru-RU"/>
            </a:p>
          </p:txBody>
        </p:sp>
        <p:sp>
          <p:nvSpPr>
            <p:cNvPr id="644296" name="Line 1224"/>
            <p:cNvSpPr>
              <a:spLocks noChangeShapeType="1"/>
            </p:cNvSpPr>
            <p:nvPr/>
          </p:nvSpPr>
          <p:spPr bwMode="auto">
            <a:xfrm flipH="1" flipV="1">
              <a:off x="6752" y="6400"/>
              <a:ext cx="99" cy="83"/>
            </a:xfrm>
            <a:prstGeom prst="line">
              <a:avLst/>
            </a:prstGeom>
            <a:noFill/>
            <a:ln w="10795">
              <a:solidFill>
                <a:srgbClr val="000000"/>
              </a:solidFill>
              <a:round/>
              <a:headEnd/>
              <a:tailEnd/>
            </a:ln>
          </p:spPr>
          <p:txBody>
            <a:bodyPr/>
            <a:lstStyle/>
            <a:p>
              <a:endParaRPr lang="ru-RU"/>
            </a:p>
          </p:txBody>
        </p:sp>
        <p:sp>
          <p:nvSpPr>
            <p:cNvPr id="644297" name="Freeform 1225"/>
            <p:cNvSpPr>
              <a:spLocks/>
            </p:cNvSpPr>
            <p:nvPr/>
          </p:nvSpPr>
          <p:spPr bwMode="auto">
            <a:xfrm>
              <a:off x="6769" y="6384"/>
              <a:ext cx="99" cy="99"/>
            </a:xfrm>
            <a:custGeom>
              <a:avLst/>
              <a:gdLst/>
              <a:ahLst/>
              <a:cxnLst>
                <a:cxn ang="0">
                  <a:pos x="0" y="0"/>
                </a:cxn>
                <a:cxn ang="0">
                  <a:pos x="6" y="5"/>
                </a:cxn>
                <a:cxn ang="0">
                  <a:pos x="5" y="6"/>
                </a:cxn>
              </a:cxnLst>
              <a:rect l="0" t="0" r="r" b="b"/>
              <a:pathLst>
                <a:path w="6" h="6">
                  <a:moveTo>
                    <a:pt x="0" y="0"/>
                  </a:moveTo>
                  <a:lnTo>
                    <a:pt x="6" y="5"/>
                  </a:lnTo>
                  <a:lnTo>
                    <a:pt x="5" y="6"/>
                  </a:lnTo>
                </a:path>
              </a:pathLst>
            </a:custGeom>
            <a:noFill/>
            <a:ln w="10795">
              <a:solidFill>
                <a:srgbClr val="000000"/>
              </a:solidFill>
              <a:prstDash val="solid"/>
              <a:round/>
              <a:headEnd/>
              <a:tailEnd/>
            </a:ln>
          </p:spPr>
          <p:txBody>
            <a:bodyPr/>
            <a:lstStyle/>
            <a:p>
              <a:endParaRPr lang="ru-RU"/>
            </a:p>
          </p:txBody>
        </p:sp>
        <p:sp>
          <p:nvSpPr>
            <p:cNvPr id="644298" name="Oval 1226"/>
            <p:cNvSpPr>
              <a:spLocks noChangeArrowheads="1"/>
            </p:cNvSpPr>
            <p:nvPr/>
          </p:nvSpPr>
          <p:spPr bwMode="auto">
            <a:xfrm>
              <a:off x="7513" y="9884"/>
              <a:ext cx="215" cy="215"/>
            </a:xfrm>
            <a:prstGeom prst="ellipse">
              <a:avLst/>
            </a:prstGeom>
            <a:solidFill>
              <a:srgbClr val="33CCCC"/>
            </a:solidFill>
            <a:ln w="9525">
              <a:noFill/>
              <a:round/>
              <a:headEnd/>
              <a:tailEnd/>
            </a:ln>
          </p:spPr>
          <p:txBody>
            <a:bodyPr/>
            <a:lstStyle/>
            <a:p>
              <a:endParaRPr lang="ru-RU"/>
            </a:p>
          </p:txBody>
        </p:sp>
        <p:sp>
          <p:nvSpPr>
            <p:cNvPr id="644299" name="Oval 1227"/>
            <p:cNvSpPr>
              <a:spLocks noChangeArrowheads="1"/>
            </p:cNvSpPr>
            <p:nvPr/>
          </p:nvSpPr>
          <p:spPr bwMode="auto">
            <a:xfrm>
              <a:off x="7513" y="9884"/>
              <a:ext cx="215" cy="215"/>
            </a:xfrm>
            <a:prstGeom prst="ellipse">
              <a:avLst/>
            </a:prstGeom>
            <a:noFill/>
            <a:ln w="10795">
              <a:solidFill>
                <a:srgbClr val="000000"/>
              </a:solidFill>
              <a:round/>
              <a:headEnd/>
              <a:tailEnd/>
            </a:ln>
          </p:spPr>
          <p:txBody>
            <a:bodyPr/>
            <a:lstStyle/>
            <a:p>
              <a:endParaRPr lang="ru-RU"/>
            </a:p>
          </p:txBody>
        </p:sp>
        <p:sp>
          <p:nvSpPr>
            <p:cNvPr id="644300" name="Line 1228"/>
            <p:cNvSpPr>
              <a:spLocks noChangeShapeType="1"/>
            </p:cNvSpPr>
            <p:nvPr/>
          </p:nvSpPr>
          <p:spPr bwMode="auto">
            <a:xfrm flipV="1">
              <a:off x="7298" y="10016"/>
              <a:ext cx="231" cy="83"/>
            </a:xfrm>
            <a:prstGeom prst="line">
              <a:avLst/>
            </a:prstGeom>
            <a:noFill/>
            <a:ln w="10795">
              <a:solidFill>
                <a:srgbClr val="000000"/>
              </a:solidFill>
              <a:round/>
              <a:headEnd/>
              <a:tailEnd/>
            </a:ln>
          </p:spPr>
          <p:txBody>
            <a:bodyPr/>
            <a:lstStyle/>
            <a:p>
              <a:endParaRPr lang="ru-RU"/>
            </a:p>
          </p:txBody>
        </p:sp>
        <p:sp>
          <p:nvSpPr>
            <p:cNvPr id="644301" name="Freeform 1229"/>
            <p:cNvSpPr>
              <a:spLocks/>
            </p:cNvSpPr>
            <p:nvPr/>
          </p:nvSpPr>
          <p:spPr bwMode="auto">
            <a:xfrm>
              <a:off x="7298" y="10033"/>
              <a:ext cx="231" cy="82"/>
            </a:xfrm>
            <a:custGeom>
              <a:avLst/>
              <a:gdLst/>
              <a:ahLst/>
              <a:cxnLst>
                <a:cxn ang="0">
                  <a:pos x="14" y="0"/>
                </a:cxn>
                <a:cxn ang="0">
                  <a:pos x="0" y="5"/>
                </a:cxn>
                <a:cxn ang="0">
                  <a:pos x="0" y="4"/>
                </a:cxn>
              </a:cxnLst>
              <a:rect l="0" t="0" r="r" b="b"/>
              <a:pathLst>
                <a:path w="14" h="5">
                  <a:moveTo>
                    <a:pt x="14" y="0"/>
                  </a:moveTo>
                  <a:lnTo>
                    <a:pt x="0" y="5"/>
                  </a:lnTo>
                  <a:lnTo>
                    <a:pt x="0" y="4"/>
                  </a:lnTo>
                </a:path>
              </a:pathLst>
            </a:custGeom>
            <a:noFill/>
            <a:ln w="10795">
              <a:solidFill>
                <a:srgbClr val="000000"/>
              </a:solidFill>
              <a:prstDash val="solid"/>
              <a:round/>
              <a:headEnd/>
              <a:tailEnd/>
            </a:ln>
          </p:spPr>
          <p:txBody>
            <a:bodyPr/>
            <a:lstStyle/>
            <a:p>
              <a:endParaRPr lang="ru-RU"/>
            </a:p>
          </p:txBody>
        </p:sp>
        <p:sp>
          <p:nvSpPr>
            <p:cNvPr id="644302" name="Freeform 1230"/>
            <p:cNvSpPr>
              <a:spLocks/>
            </p:cNvSpPr>
            <p:nvPr/>
          </p:nvSpPr>
          <p:spPr bwMode="auto">
            <a:xfrm>
              <a:off x="7711" y="9934"/>
              <a:ext cx="166" cy="49"/>
            </a:xfrm>
            <a:custGeom>
              <a:avLst/>
              <a:gdLst/>
              <a:ahLst/>
              <a:cxnLst>
                <a:cxn ang="0">
                  <a:pos x="0" y="49"/>
                </a:cxn>
                <a:cxn ang="0">
                  <a:pos x="0" y="33"/>
                </a:cxn>
                <a:cxn ang="0">
                  <a:pos x="166" y="0"/>
                </a:cxn>
                <a:cxn ang="0">
                  <a:pos x="166" y="33"/>
                </a:cxn>
                <a:cxn ang="0">
                  <a:pos x="0" y="49"/>
                </a:cxn>
              </a:cxnLst>
              <a:rect l="0" t="0" r="r" b="b"/>
              <a:pathLst>
                <a:path w="166" h="49">
                  <a:moveTo>
                    <a:pt x="0" y="49"/>
                  </a:moveTo>
                  <a:lnTo>
                    <a:pt x="0" y="33"/>
                  </a:lnTo>
                  <a:lnTo>
                    <a:pt x="166" y="0"/>
                  </a:lnTo>
                  <a:lnTo>
                    <a:pt x="166" y="33"/>
                  </a:lnTo>
                  <a:lnTo>
                    <a:pt x="0" y="49"/>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303" name="Freeform 1231"/>
            <p:cNvSpPr>
              <a:spLocks/>
            </p:cNvSpPr>
            <p:nvPr/>
          </p:nvSpPr>
          <p:spPr bwMode="auto">
            <a:xfrm>
              <a:off x="7711" y="9983"/>
              <a:ext cx="17" cy="17"/>
            </a:xfrm>
            <a:custGeom>
              <a:avLst/>
              <a:gdLst/>
              <a:ahLst/>
              <a:cxnLst>
                <a:cxn ang="0">
                  <a:pos x="0" y="1"/>
                </a:cxn>
                <a:cxn ang="0">
                  <a:pos x="0" y="0"/>
                </a:cxn>
                <a:cxn ang="0">
                  <a:pos x="1" y="0"/>
                </a:cxn>
              </a:cxnLst>
              <a:rect l="0" t="0" r="r" b="b"/>
              <a:pathLst>
                <a:path w="1" h="1">
                  <a:moveTo>
                    <a:pt x="0" y="1"/>
                  </a:moveTo>
                  <a:lnTo>
                    <a:pt x="0" y="0"/>
                  </a:lnTo>
                  <a:lnTo>
                    <a:pt x="1" y="0"/>
                  </a:lnTo>
                </a:path>
              </a:pathLst>
            </a:custGeom>
            <a:noFill/>
            <a:ln w="10795">
              <a:solidFill>
                <a:srgbClr val="000000"/>
              </a:solidFill>
              <a:prstDash val="solid"/>
              <a:round/>
              <a:headEnd/>
              <a:tailEnd/>
            </a:ln>
          </p:spPr>
          <p:txBody>
            <a:bodyPr/>
            <a:lstStyle/>
            <a:p>
              <a:endParaRPr lang="ru-RU"/>
            </a:p>
          </p:txBody>
        </p:sp>
        <p:sp>
          <p:nvSpPr>
            <p:cNvPr id="644304" name="Line 1232"/>
            <p:cNvSpPr>
              <a:spLocks noChangeShapeType="1"/>
            </p:cNvSpPr>
            <p:nvPr/>
          </p:nvSpPr>
          <p:spPr bwMode="auto">
            <a:xfrm flipH="1">
              <a:off x="7711" y="9967"/>
              <a:ext cx="166" cy="16"/>
            </a:xfrm>
            <a:prstGeom prst="line">
              <a:avLst/>
            </a:prstGeom>
            <a:noFill/>
            <a:ln w="10795">
              <a:solidFill>
                <a:srgbClr val="000000"/>
              </a:solidFill>
              <a:round/>
              <a:headEnd/>
              <a:tailEnd/>
            </a:ln>
          </p:spPr>
          <p:txBody>
            <a:bodyPr/>
            <a:lstStyle/>
            <a:p>
              <a:endParaRPr lang="ru-RU"/>
            </a:p>
          </p:txBody>
        </p:sp>
        <p:sp>
          <p:nvSpPr>
            <p:cNvPr id="644305" name="Freeform 1233"/>
            <p:cNvSpPr>
              <a:spLocks/>
            </p:cNvSpPr>
            <p:nvPr/>
          </p:nvSpPr>
          <p:spPr bwMode="auto">
            <a:xfrm>
              <a:off x="7711" y="9983"/>
              <a:ext cx="17" cy="17"/>
            </a:xfrm>
            <a:custGeom>
              <a:avLst/>
              <a:gdLst/>
              <a:ahLst/>
              <a:cxnLst>
                <a:cxn ang="0">
                  <a:pos x="0" y="1"/>
                </a:cxn>
                <a:cxn ang="0">
                  <a:pos x="0" y="0"/>
                </a:cxn>
                <a:cxn ang="0">
                  <a:pos x="1" y="0"/>
                </a:cxn>
              </a:cxnLst>
              <a:rect l="0" t="0" r="r" b="b"/>
              <a:pathLst>
                <a:path w="1" h="1">
                  <a:moveTo>
                    <a:pt x="0" y="1"/>
                  </a:moveTo>
                  <a:lnTo>
                    <a:pt x="0" y="0"/>
                  </a:lnTo>
                  <a:lnTo>
                    <a:pt x="1" y="0"/>
                  </a:lnTo>
                </a:path>
              </a:pathLst>
            </a:custGeom>
            <a:noFill/>
            <a:ln w="10795">
              <a:solidFill>
                <a:srgbClr val="000000"/>
              </a:solidFill>
              <a:prstDash val="solid"/>
              <a:round/>
              <a:headEnd/>
              <a:tailEnd/>
            </a:ln>
          </p:spPr>
          <p:txBody>
            <a:bodyPr/>
            <a:lstStyle/>
            <a:p>
              <a:endParaRPr lang="ru-RU"/>
            </a:p>
          </p:txBody>
        </p:sp>
        <p:sp>
          <p:nvSpPr>
            <p:cNvPr id="644306" name="Freeform 1234"/>
            <p:cNvSpPr>
              <a:spLocks/>
            </p:cNvSpPr>
            <p:nvPr/>
          </p:nvSpPr>
          <p:spPr bwMode="auto">
            <a:xfrm>
              <a:off x="7711" y="9934"/>
              <a:ext cx="166" cy="33"/>
            </a:xfrm>
            <a:custGeom>
              <a:avLst/>
              <a:gdLst/>
              <a:ahLst/>
              <a:cxnLst>
                <a:cxn ang="0">
                  <a:pos x="0" y="2"/>
                </a:cxn>
                <a:cxn ang="0">
                  <a:pos x="10" y="0"/>
                </a:cxn>
                <a:cxn ang="0">
                  <a:pos x="10" y="2"/>
                </a:cxn>
              </a:cxnLst>
              <a:rect l="0" t="0" r="r" b="b"/>
              <a:pathLst>
                <a:path w="10" h="2">
                  <a:moveTo>
                    <a:pt x="0" y="2"/>
                  </a:moveTo>
                  <a:lnTo>
                    <a:pt x="10" y="0"/>
                  </a:lnTo>
                  <a:lnTo>
                    <a:pt x="10" y="2"/>
                  </a:lnTo>
                </a:path>
              </a:pathLst>
            </a:custGeom>
            <a:noFill/>
            <a:ln w="10795">
              <a:solidFill>
                <a:srgbClr val="000000"/>
              </a:solidFill>
              <a:prstDash val="solid"/>
              <a:round/>
              <a:headEnd/>
              <a:tailEnd/>
            </a:ln>
          </p:spPr>
          <p:txBody>
            <a:bodyPr/>
            <a:lstStyle/>
            <a:p>
              <a:endParaRPr lang="ru-RU"/>
            </a:p>
          </p:txBody>
        </p:sp>
        <p:sp>
          <p:nvSpPr>
            <p:cNvPr id="644307" name="Oval 1235"/>
            <p:cNvSpPr>
              <a:spLocks noChangeArrowheads="1"/>
            </p:cNvSpPr>
            <p:nvPr/>
          </p:nvSpPr>
          <p:spPr bwMode="auto">
            <a:xfrm>
              <a:off x="3196" y="9752"/>
              <a:ext cx="348" cy="347"/>
            </a:xfrm>
            <a:prstGeom prst="ellipse">
              <a:avLst/>
            </a:prstGeom>
            <a:solidFill>
              <a:srgbClr val="FFFF00"/>
            </a:solidFill>
            <a:ln w="9525">
              <a:noFill/>
              <a:round/>
              <a:headEnd/>
              <a:tailEnd/>
            </a:ln>
          </p:spPr>
          <p:txBody>
            <a:bodyPr/>
            <a:lstStyle/>
            <a:p>
              <a:endParaRPr lang="ru-RU"/>
            </a:p>
          </p:txBody>
        </p:sp>
        <p:sp>
          <p:nvSpPr>
            <p:cNvPr id="644308" name="Oval 1236"/>
            <p:cNvSpPr>
              <a:spLocks noChangeArrowheads="1"/>
            </p:cNvSpPr>
            <p:nvPr/>
          </p:nvSpPr>
          <p:spPr bwMode="auto">
            <a:xfrm>
              <a:off x="3196" y="9752"/>
              <a:ext cx="348" cy="347"/>
            </a:xfrm>
            <a:prstGeom prst="ellipse">
              <a:avLst/>
            </a:prstGeom>
            <a:noFill/>
            <a:ln w="10795">
              <a:solidFill>
                <a:srgbClr val="000000"/>
              </a:solidFill>
              <a:round/>
              <a:headEnd/>
              <a:tailEnd/>
            </a:ln>
          </p:spPr>
          <p:txBody>
            <a:bodyPr/>
            <a:lstStyle/>
            <a:p>
              <a:endParaRPr lang="ru-RU"/>
            </a:p>
          </p:txBody>
        </p:sp>
        <p:sp>
          <p:nvSpPr>
            <p:cNvPr id="644309" name="Freeform 1237"/>
            <p:cNvSpPr>
              <a:spLocks/>
            </p:cNvSpPr>
            <p:nvPr/>
          </p:nvSpPr>
          <p:spPr bwMode="auto">
            <a:xfrm>
              <a:off x="3444" y="9389"/>
              <a:ext cx="199" cy="396"/>
            </a:xfrm>
            <a:custGeom>
              <a:avLst/>
              <a:gdLst/>
              <a:ahLst/>
              <a:cxnLst>
                <a:cxn ang="0">
                  <a:pos x="17" y="396"/>
                </a:cxn>
                <a:cxn ang="0">
                  <a:pos x="0" y="396"/>
                </a:cxn>
                <a:cxn ang="0">
                  <a:pos x="166" y="0"/>
                </a:cxn>
                <a:cxn ang="0">
                  <a:pos x="199" y="0"/>
                </a:cxn>
                <a:cxn ang="0">
                  <a:pos x="17" y="396"/>
                </a:cxn>
              </a:cxnLst>
              <a:rect l="0" t="0" r="r" b="b"/>
              <a:pathLst>
                <a:path w="199" h="396">
                  <a:moveTo>
                    <a:pt x="17" y="396"/>
                  </a:moveTo>
                  <a:lnTo>
                    <a:pt x="0" y="396"/>
                  </a:lnTo>
                  <a:lnTo>
                    <a:pt x="166" y="0"/>
                  </a:lnTo>
                  <a:lnTo>
                    <a:pt x="199" y="0"/>
                  </a:lnTo>
                  <a:lnTo>
                    <a:pt x="17" y="396"/>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310" name="Freeform 1238"/>
            <p:cNvSpPr>
              <a:spLocks/>
            </p:cNvSpPr>
            <p:nvPr/>
          </p:nvSpPr>
          <p:spPr bwMode="auto">
            <a:xfrm>
              <a:off x="3461" y="9768"/>
              <a:ext cx="1" cy="17"/>
            </a:xfrm>
            <a:custGeom>
              <a:avLst/>
              <a:gdLst/>
              <a:ahLst/>
              <a:cxnLst>
                <a:cxn ang="0">
                  <a:pos x="0" y="0"/>
                </a:cxn>
                <a:cxn ang="0">
                  <a:pos x="0" y="0"/>
                </a:cxn>
                <a:cxn ang="0">
                  <a:pos x="0" y="1"/>
                </a:cxn>
              </a:cxnLst>
              <a:rect l="0" t="0" r="r" b="b"/>
              <a:pathLst>
                <a:path h="1">
                  <a:moveTo>
                    <a:pt x="0" y="0"/>
                  </a:moveTo>
                  <a:lnTo>
                    <a:pt x="0" y="0"/>
                  </a:lnTo>
                  <a:lnTo>
                    <a:pt x="0" y="1"/>
                  </a:lnTo>
                </a:path>
              </a:pathLst>
            </a:custGeom>
            <a:noFill/>
            <a:ln w="10795">
              <a:solidFill>
                <a:srgbClr val="000000"/>
              </a:solidFill>
              <a:prstDash val="solid"/>
              <a:round/>
              <a:headEnd/>
              <a:tailEnd/>
            </a:ln>
          </p:spPr>
          <p:txBody>
            <a:bodyPr/>
            <a:lstStyle/>
            <a:p>
              <a:endParaRPr lang="ru-RU"/>
            </a:p>
          </p:txBody>
        </p:sp>
        <p:sp>
          <p:nvSpPr>
            <p:cNvPr id="644311" name="Line 1239"/>
            <p:cNvSpPr>
              <a:spLocks noChangeShapeType="1"/>
            </p:cNvSpPr>
            <p:nvPr/>
          </p:nvSpPr>
          <p:spPr bwMode="auto">
            <a:xfrm flipH="1">
              <a:off x="3461" y="9389"/>
              <a:ext cx="182" cy="396"/>
            </a:xfrm>
            <a:prstGeom prst="line">
              <a:avLst/>
            </a:prstGeom>
            <a:noFill/>
            <a:ln w="10795">
              <a:solidFill>
                <a:srgbClr val="000000"/>
              </a:solidFill>
              <a:round/>
              <a:headEnd/>
              <a:tailEnd/>
            </a:ln>
          </p:spPr>
          <p:txBody>
            <a:bodyPr/>
            <a:lstStyle/>
            <a:p>
              <a:endParaRPr lang="ru-RU"/>
            </a:p>
          </p:txBody>
        </p:sp>
        <p:sp>
          <p:nvSpPr>
            <p:cNvPr id="644312" name="Freeform 1240"/>
            <p:cNvSpPr>
              <a:spLocks/>
            </p:cNvSpPr>
            <p:nvPr/>
          </p:nvSpPr>
          <p:spPr bwMode="auto">
            <a:xfrm>
              <a:off x="3461" y="9768"/>
              <a:ext cx="1" cy="17"/>
            </a:xfrm>
            <a:custGeom>
              <a:avLst/>
              <a:gdLst/>
              <a:ahLst/>
              <a:cxnLst>
                <a:cxn ang="0">
                  <a:pos x="0" y="0"/>
                </a:cxn>
                <a:cxn ang="0">
                  <a:pos x="0" y="0"/>
                </a:cxn>
                <a:cxn ang="0">
                  <a:pos x="0" y="1"/>
                </a:cxn>
              </a:cxnLst>
              <a:rect l="0" t="0" r="r" b="b"/>
              <a:pathLst>
                <a:path h="1">
                  <a:moveTo>
                    <a:pt x="0" y="0"/>
                  </a:moveTo>
                  <a:lnTo>
                    <a:pt x="0" y="0"/>
                  </a:lnTo>
                  <a:lnTo>
                    <a:pt x="0" y="1"/>
                  </a:lnTo>
                </a:path>
              </a:pathLst>
            </a:custGeom>
            <a:noFill/>
            <a:ln w="10795">
              <a:solidFill>
                <a:srgbClr val="000000"/>
              </a:solidFill>
              <a:prstDash val="solid"/>
              <a:round/>
              <a:headEnd/>
              <a:tailEnd/>
            </a:ln>
          </p:spPr>
          <p:txBody>
            <a:bodyPr/>
            <a:lstStyle/>
            <a:p>
              <a:endParaRPr lang="ru-RU"/>
            </a:p>
          </p:txBody>
        </p:sp>
        <p:sp>
          <p:nvSpPr>
            <p:cNvPr id="644313" name="Freeform 1241"/>
            <p:cNvSpPr>
              <a:spLocks/>
            </p:cNvSpPr>
            <p:nvPr/>
          </p:nvSpPr>
          <p:spPr bwMode="auto">
            <a:xfrm>
              <a:off x="3444" y="9389"/>
              <a:ext cx="199" cy="396"/>
            </a:xfrm>
            <a:custGeom>
              <a:avLst/>
              <a:gdLst/>
              <a:ahLst/>
              <a:cxnLst>
                <a:cxn ang="0">
                  <a:pos x="0" y="24"/>
                </a:cxn>
                <a:cxn ang="0">
                  <a:pos x="10" y="0"/>
                </a:cxn>
                <a:cxn ang="0">
                  <a:pos x="12" y="0"/>
                </a:cxn>
              </a:cxnLst>
              <a:rect l="0" t="0" r="r" b="b"/>
              <a:pathLst>
                <a:path w="12" h="24">
                  <a:moveTo>
                    <a:pt x="0" y="24"/>
                  </a:moveTo>
                  <a:lnTo>
                    <a:pt x="10" y="0"/>
                  </a:lnTo>
                  <a:lnTo>
                    <a:pt x="12" y="0"/>
                  </a:lnTo>
                </a:path>
              </a:pathLst>
            </a:custGeom>
            <a:solidFill>
              <a:srgbClr val="33CCCC"/>
            </a:solidFill>
            <a:ln w="10795">
              <a:solidFill>
                <a:srgbClr val="000000"/>
              </a:solidFill>
              <a:prstDash val="solid"/>
              <a:round/>
              <a:headEnd/>
              <a:tailEnd/>
            </a:ln>
          </p:spPr>
          <p:txBody>
            <a:bodyPr/>
            <a:lstStyle/>
            <a:p>
              <a:endParaRPr lang="ru-RU"/>
            </a:p>
          </p:txBody>
        </p:sp>
        <p:sp>
          <p:nvSpPr>
            <p:cNvPr id="644314" name="Freeform 1242"/>
            <p:cNvSpPr>
              <a:spLocks/>
            </p:cNvSpPr>
            <p:nvPr/>
          </p:nvSpPr>
          <p:spPr bwMode="auto">
            <a:xfrm>
              <a:off x="2866" y="9934"/>
              <a:ext cx="363" cy="33"/>
            </a:xfrm>
            <a:custGeom>
              <a:avLst/>
              <a:gdLst/>
              <a:ahLst/>
              <a:cxnLst>
                <a:cxn ang="0">
                  <a:pos x="363" y="0"/>
                </a:cxn>
                <a:cxn ang="0">
                  <a:pos x="363" y="16"/>
                </a:cxn>
                <a:cxn ang="0">
                  <a:pos x="0" y="33"/>
                </a:cxn>
                <a:cxn ang="0">
                  <a:pos x="0" y="0"/>
                </a:cxn>
                <a:cxn ang="0">
                  <a:pos x="363" y="0"/>
                </a:cxn>
              </a:cxnLst>
              <a:rect l="0" t="0" r="r" b="b"/>
              <a:pathLst>
                <a:path w="363" h="33">
                  <a:moveTo>
                    <a:pt x="363" y="0"/>
                  </a:moveTo>
                  <a:lnTo>
                    <a:pt x="363" y="16"/>
                  </a:lnTo>
                  <a:lnTo>
                    <a:pt x="0" y="33"/>
                  </a:lnTo>
                  <a:lnTo>
                    <a:pt x="0" y="0"/>
                  </a:lnTo>
                  <a:lnTo>
                    <a:pt x="363"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315" name="Freeform 1243"/>
            <p:cNvSpPr>
              <a:spLocks/>
            </p:cNvSpPr>
            <p:nvPr/>
          </p:nvSpPr>
          <p:spPr bwMode="auto">
            <a:xfrm>
              <a:off x="3213" y="9934"/>
              <a:ext cx="16" cy="1"/>
            </a:xfrm>
            <a:custGeom>
              <a:avLst/>
              <a:gdLst/>
              <a:ahLst/>
              <a:cxnLst>
                <a:cxn ang="0">
                  <a:pos x="1" y="0"/>
                </a:cxn>
                <a:cxn ang="0">
                  <a:pos x="0" y="0"/>
                </a:cxn>
                <a:cxn ang="0">
                  <a:pos x="0" y="0"/>
                </a:cxn>
              </a:cxnLst>
              <a:rect l="0" t="0" r="r" b="b"/>
              <a:pathLst>
                <a:path w="1">
                  <a:moveTo>
                    <a:pt x="1" y="0"/>
                  </a:moveTo>
                  <a:lnTo>
                    <a:pt x="0" y="0"/>
                  </a:lnTo>
                  <a:lnTo>
                    <a:pt x="0" y="0"/>
                  </a:lnTo>
                </a:path>
              </a:pathLst>
            </a:custGeom>
            <a:noFill/>
            <a:ln w="10795">
              <a:solidFill>
                <a:srgbClr val="000000"/>
              </a:solidFill>
              <a:prstDash val="solid"/>
              <a:round/>
              <a:headEnd/>
              <a:tailEnd/>
            </a:ln>
          </p:spPr>
          <p:txBody>
            <a:bodyPr/>
            <a:lstStyle/>
            <a:p>
              <a:endParaRPr lang="ru-RU"/>
            </a:p>
          </p:txBody>
        </p:sp>
        <p:sp>
          <p:nvSpPr>
            <p:cNvPr id="644316" name="Line 1244"/>
            <p:cNvSpPr>
              <a:spLocks noChangeShapeType="1"/>
            </p:cNvSpPr>
            <p:nvPr/>
          </p:nvSpPr>
          <p:spPr bwMode="auto">
            <a:xfrm>
              <a:off x="2866" y="9934"/>
              <a:ext cx="363" cy="1"/>
            </a:xfrm>
            <a:prstGeom prst="line">
              <a:avLst/>
            </a:prstGeom>
            <a:noFill/>
            <a:ln w="10795">
              <a:solidFill>
                <a:srgbClr val="000000"/>
              </a:solidFill>
              <a:round/>
              <a:headEnd/>
              <a:tailEnd/>
            </a:ln>
          </p:spPr>
          <p:txBody>
            <a:bodyPr/>
            <a:lstStyle/>
            <a:p>
              <a:endParaRPr lang="ru-RU"/>
            </a:p>
          </p:txBody>
        </p:sp>
        <p:sp>
          <p:nvSpPr>
            <p:cNvPr id="644317" name="Freeform 1245"/>
            <p:cNvSpPr>
              <a:spLocks/>
            </p:cNvSpPr>
            <p:nvPr/>
          </p:nvSpPr>
          <p:spPr bwMode="auto">
            <a:xfrm>
              <a:off x="3213" y="9934"/>
              <a:ext cx="16" cy="1"/>
            </a:xfrm>
            <a:custGeom>
              <a:avLst/>
              <a:gdLst/>
              <a:ahLst/>
              <a:cxnLst>
                <a:cxn ang="0">
                  <a:pos x="1" y="0"/>
                </a:cxn>
                <a:cxn ang="0">
                  <a:pos x="0" y="0"/>
                </a:cxn>
                <a:cxn ang="0">
                  <a:pos x="0" y="0"/>
                </a:cxn>
              </a:cxnLst>
              <a:rect l="0" t="0" r="r" b="b"/>
              <a:pathLst>
                <a:path w="1">
                  <a:moveTo>
                    <a:pt x="1" y="0"/>
                  </a:moveTo>
                  <a:lnTo>
                    <a:pt x="0" y="0"/>
                  </a:lnTo>
                  <a:lnTo>
                    <a:pt x="0" y="0"/>
                  </a:lnTo>
                </a:path>
              </a:pathLst>
            </a:custGeom>
            <a:noFill/>
            <a:ln w="10795">
              <a:solidFill>
                <a:srgbClr val="000000"/>
              </a:solidFill>
              <a:prstDash val="solid"/>
              <a:round/>
              <a:headEnd/>
              <a:tailEnd/>
            </a:ln>
          </p:spPr>
          <p:txBody>
            <a:bodyPr/>
            <a:lstStyle/>
            <a:p>
              <a:endParaRPr lang="ru-RU"/>
            </a:p>
          </p:txBody>
        </p:sp>
        <p:sp>
          <p:nvSpPr>
            <p:cNvPr id="644318" name="Freeform 1246"/>
            <p:cNvSpPr>
              <a:spLocks/>
            </p:cNvSpPr>
            <p:nvPr/>
          </p:nvSpPr>
          <p:spPr bwMode="auto">
            <a:xfrm>
              <a:off x="2866" y="9934"/>
              <a:ext cx="363" cy="33"/>
            </a:xfrm>
            <a:custGeom>
              <a:avLst/>
              <a:gdLst/>
              <a:ahLst/>
              <a:cxnLst>
                <a:cxn ang="0">
                  <a:pos x="22" y="1"/>
                </a:cxn>
                <a:cxn ang="0">
                  <a:pos x="0" y="2"/>
                </a:cxn>
                <a:cxn ang="0">
                  <a:pos x="0" y="0"/>
                </a:cxn>
              </a:cxnLst>
              <a:rect l="0" t="0" r="r" b="b"/>
              <a:pathLst>
                <a:path w="22" h="2">
                  <a:moveTo>
                    <a:pt x="22" y="1"/>
                  </a:moveTo>
                  <a:lnTo>
                    <a:pt x="0" y="2"/>
                  </a:lnTo>
                  <a:lnTo>
                    <a:pt x="0" y="0"/>
                  </a:lnTo>
                </a:path>
              </a:pathLst>
            </a:custGeom>
            <a:solidFill>
              <a:srgbClr val="33CCCC"/>
            </a:solidFill>
            <a:ln w="10795">
              <a:solidFill>
                <a:srgbClr val="000000"/>
              </a:solidFill>
              <a:prstDash val="solid"/>
              <a:round/>
              <a:headEnd/>
              <a:tailEnd/>
            </a:ln>
          </p:spPr>
          <p:txBody>
            <a:bodyPr/>
            <a:lstStyle/>
            <a:p>
              <a:endParaRPr lang="ru-RU"/>
            </a:p>
          </p:txBody>
        </p:sp>
        <p:sp>
          <p:nvSpPr>
            <p:cNvPr id="644319" name="Line 1247"/>
            <p:cNvSpPr>
              <a:spLocks noChangeShapeType="1"/>
            </p:cNvSpPr>
            <p:nvPr/>
          </p:nvSpPr>
          <p:spPr bwMode="auto">
            <a:xfrm flipH="1" flipV="1">
              <a:off x="3444" y="10049"/>
              <a:ext cx="166" cy="248"/>
            </a:xfrm>
            <a:prstGeom prst="line">
              <a:avLst/>
            </a:prstGeom>
            <a:noFill/>
            <a:ln w="10795">
              <a:solidFill>
                <a:srgbClr val="000000"/>
              </a:solidFill>
              <a:round/>
              <a:headEnd/>
              <a:tailEnd/>
            </a:ln>
          </p:spPr>
          <p:txBody>
            <a:bodyPr/>
            <a:lstStyle/>
            <a:p>
              <a:endParaRPr lang="ru-RU"/>
            </a:p>
          </p:txBody>
        </p:sp>
        <p:sp>
          <p:nvSpPr>
            <p:cNvPr id="644320" name="Freeform 1248"/>
            <p:cNvSpPr>
              <a:spLocks/>
            </p:cNvSpPr>
            <p:nvPr/>
          </p:nvSpPr>
          <p:spPr bwMode="auto">
            <a:xfrm>
              <a:off x="3461" y="10033"/>
              <a:ext cx="165" cy="264"/>
            </a:xfrm>
            <a:custGeom>
              <a:avLst/>
              <a:gdLst/>
              <a:ahLst/>
              <a:cxnLst>
                <a:cxn ang="0">
                  <a:pos x="0" y="0"/>
                </a:cxn>
                <a:cxn ang="0">
                  <a:pos x="10" y="15"/>
                </a:cxn>
                <a:cxn ang="0">
                  <a:pos x="9" y="16"/>
                </a:cxn>
              </a:cxnLst>
              <a:rect l="0" t="0" r="r" b="b"/>
              <a:pathLst>
                <a:path w="10" h="16">
                  <a:moveTo>
                    <a:pt x="0" y="0"/>
                  </a:moveTo>
                  <a:lnTo>
                    <a:pt x="10" y="15"/>
                  </a:lnTo>
                  <a:lnTo>
                    <a:pt x="9" y="16"/>
                  </a:lnTo>
                </a:path>
              </a:pathLst>
            </a:custGeom>
            <a:solidFill>
              <a:srgbClr val="33CCCC"/>
            </a:solidFill>
            <a:ln w="10795">
              <a:solidFill>
                <a:srgbClr val="000000"/>
              </a:solidFill>
              <a:prstDash val="solid"/>
              <a:round/>
              <a:headEnd/>
              <a:tailEnd/>
            </a:ln>
          </p:spPr>
          <p:txBody>
            <a:bodyPr/>
            <a:lstStyle/>
            <a:p>
              <a:endParaRPr lang="ru-RU"/>
            </a:p>
          </p:txBody>
        </p:sp>
        <p:sp>
          <p:nvSpPr>
            <p:cNvPr id="644321" name="Oval 1249"/>
            <p:cNvSpPr>
              <a:spLocks noChangeArrowheads="1"/>
            </p:cNvSpPr>
            <p:nvPr/>
          </p:nvSpPr>
          <p:spPr bwMode="auto">
            <a:xfrm>
              <a:off x="7083" y="10016"/>
              <a:ext cx="215" cy="215"/>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322" name="Oval 1250"/>
            <p:cNvSpPr>
              <a:spLocks noChangeArrowheads="1"/>
            </p:cNvSpPr>
            <p:nvPr/>
          </p:nvSpPr>
          <p:spPr bwMode="auto">
            <a:xfrm>
              <a:off x="7083" y="10016"/>
              <a:ext cx="215" cy="215"/>
            </a:xfrm>
            <a:prstGeom prst="ellipse">
              <a:avLst/>
            </a:prstGeom>
            <a:noFill/>
            <a:ln w="10795">
              <a:solidFill>
                <a:srgbClr val="000000"/>
              </a:solidFill>
              <a:round/>
              <a:headEnd/>
              <a:tailEnd/>
            </a:ln>
          </p:spPr>
          <p:txBody>
            <a:bodyPr/>
            <a:lstStyle/>
            <a:p>
              <a:endParaRPr lang="ru-RU"/>
            </a:p>
          </p:txBody>
        </p:sp>
        <p:sp>
          <p:nvSpPr>
            <p:cNvPr id="644323" name="Line 1251"/>
            <p:cNvSpPr>
              <a:spLocks noChangeShapeType="1"/>
            </p:cNvSpPr>
            <p:nvPr/>
          </p:nvSpPr>
          <p:spPr bwMode="auto">
            <a:xfrm flipV="1">
              <a:off x="7050" y="10165"/>
              <a:ext cx="99" cy="49"/>
            </a:xfrm>
            <a:prstGeom prst="line">
              <a:avLst/>
            </a:prstGeom>
            <a:noFill/>
            <a:ln w="10795">
              <a:solidFill>
                <a:srgbClr val="000000"/>
              </a:solidFill>
              <a:round/>
              <a:headEnd/>
              <a:tailEnd/>
            </a:ln>
          </p:spPr>
          <p:txBody>
            <a:bodyPr/>
            <a:lstStyle/>
            <a:p>
              <a:endParaRPr lang="ru-RU"/>
            </a:p>
          </p:txBody>
        </p:sp>
        <p:sp>
          <p:nvSpPr>
            <p:cNvPr id="644324" name="Freeform 1252"/>
            <p:cNvSpPr>
              <a:spLocks/>
            </p:cNvSpPr>
            <p:nvPr/>
          </p:nvSpPr>
          <p:spPr bwMode="auto">
            <a:xfrm>
              <a:off x="7050" y="10181"/>
              <a:ext cx="99" cy="50"/>
            </a:xfrm>
            <a:custGeom>
              <a:avLst/>
              <a:gdLst/>
              <a:ahLst/>
              <a:cxnLst>
                <a:cxn ang="0">
                  <a:pos x="6" y="0"/>
                </a:cxn>
                <a:cxn ang="0">
                  <a:pos x="0" y="3"/>
                </a:cxn>
                <a:cxn ang="0">
                  <a:pos x="0" y="2"/>
                </a:cxn>
              </a:cxnLst>
              <a:rect l="0" t="0" r="r" b="b"/>
              <a:pathLst>
                <a:path w="6" h="3">
                  <a:moveTo>
                    <a:pt x="6" y="0"/>
                  </a:moveTo>
                  <a:lnTo>
                    <a:pt x="0" y="3"/>
                  </a:lnTo>
                  <a:lnTo>
                    <a:pt x="0" y="2"/>
                  </a:lnTo>
                </a:path>
              </a:pathLst>
            </a:custGeom>
            <a:noFill/>
            <a:ln w="10795">
              <a:solidFill>
                <a:srgbClr val="000000"/>
              </a:solidFill>
              <a:prstDash val="solid"/>
              <a:round/>
              <a:headEnd/>
              <a:tailEnd/>
            </a:ln>
          </p:spPr>
          <p:txBody>
            <a:bodyPr/>
            <a:lstStyle/>
            <a:p>
              <a:endParaRPr lang="ru-RU"/>
            </a:p>
          </p:txBody>
        </p:sp>
        <p:sp>
          <p:nvSpPr>
            <p:cNvPr id="644325" name="Oval 1253"/>
            <p:cNvSpPr>
              <a:spLocks noChangeArrowheads="1"/>
            </p:cNvSpPr>
            <p:nvPr/>
          </p:nvSpPr>
          <p:spPr bwMode="auto">
            <a:xfrm>
              <a:off x="5131" y="6202"/>
              <a:ext cx="83" cy="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326" name="Oval 1254"/>
            <p:cNvSpPr>
              <a:spLocks noChangeArrowheads="1"/>
            </p:cNvSpPr>
            <p:nvPr/>
          </p:nvSpPr>
          <p:spPr bwMode="auto">
            <a:xfrm>
              <a:off x="5131" y="6202"/>
              <a:ext cx="83" cy="82"/>
            </a:xfrm>
            <a:prstGeom prst="ellipse">
              <a:avLst/>
            </a:prstGeom>
            <a:solidFill>
              <a:srgbClr val="FF0000"/>
            </a:solidFill>
            <a:ln w="10795">
              <a:solidFill>
                <a:srgbClr val="000000"/>
              </a:solidFill>
              <a:round/>
              <a:headEnd/>
              <a:tailEnd/>
            </a:ln>
          </p:spPr>
          <p:txBody>
            <a:bodyPr/>
            <a:lstStyle/>
            <a:p>
              <a:endParaRPr lang="ru-RU"/>
            </a:p>
          </p:txBody>
        </p:sp>
        <p:sp>
          <p:nvSpPr>
            <p:cNvPr id="644327" name="Oval 1255"/>
            <p:cNvSpPr>
              <a:spLocks noChangeArrowheads="1"/>
            </p:cNvSpPr>
            <p:nvPr/>
          </p:nvSpPr>
          <p:spPr bwMode="auto">
            <a:xfrm>
              <a:off x="4834" y="5426"/>
              <a:ext cx="82" cy="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328" name="Oval 1256"/>
            <p:cNvSpPr>
              <a:spLocks noChangeArrowheads="1"/>
            </p:cNvSpPr>
            <p:nvPr/>
          </p:nvSpPr>
          <p:spPr bwMode="auto">
            <a:xfrm>
              <a:off x="4834" y="5426"/>
              <a:ext cx="82" cy="82"/>
            </a:xfrm>
            <a:prstGeom prst="ellipse">
              <a:avLst/>
            </a:prstGeom>
            <a:solidFill>
              <a:srgbClr val="FF0000"/>
            </a:solidFill>
            <a:ln w="10795">
              <a:solidFill>
                <a:srgbClr val="000000"/>
              </a:solidFill>
              <a:round/>
              <a:headEnd/>
              <a:tailEnd/>
            </a:ln>
          </p:spPr>
          <p:txBody>
            <a:bodyPr/>
            <a:lstStyle/>
            <a:p>
              <a:endParaRPr lang="ru-RU"/>
            </a:p>
          </p:txBody>
        </p:sp>
        <p:sp>
          <p:nvSpPr>
            <p:cNvPr id="644329" name="Oval 1257"/>
            <p:cNvSpPr>
              <a:spLocks noChangeArrowheads="1"/>
            </p:cNvSpPr>
            <p:nvPr/>
          </p:nvSpPr>
          <p:spPr bwMode="auto">
            <a:xfrm>
              <a:off x="4172" y="6251"/>
              <a:ext cx="215" cy="215"/>
            </a:xfrm>
            <a:prstGeom prst="ellipse">
              <a:avLst/>
            </a:prstGeom>
            <a:solidFill>
              <a:srgbClr val="33CCCC"/>
            </a:solidFill>
            <a:ln w="9525">
              <a:noFill/>
              <a:round/>
              <a:headEnd/>
              <a:tailEnd/>
            </a:ln>
          </p:spPr>
          <p:txBody>
            <a:bodyPr/>
            <a:lstStyle/>
            <a:p>
              <a:endParaRPr lang="ru-RU"/>
            </a:p>
          </p:txBody>
        </p:sp>
        <p:sp>
          <p:nvSpPr>
            <p:cNvPr id="644330" name="Oval 1258"/>
            <p:cNvSpPr>
              <a:spLocks noChangeArrowheads="1"/>
            </p:cNvSpPr>
            <p:nvPr/>
          </p:nvSpPr>
          <p:spPr bwMode="auto">
            <a:xfrm>
              <a:off x="4172" y="6251"/>
              <a:ext cx="215" cy="215"/>
            </a:xfrm>
            <a:prstGeom prst="ellipse">
              <a:avLst/>
            </a:prstGeom>
            <a:noFill/>
            <a:ln w="10795">
              <a:solidFill>
                <a:srgbClr val="000000"/>
              </a:solidFill>
              <a:round/>
              <a:headEnd/>
              <a:tailEnd/>
            </a:ln>
          </p:spPr>
          <p:txBody>
            <a:bodyPr/>
            <a:lstStyle/>
            <a:p>
              <a:endParaRPr lang="ru-RU"/>
            </a:p>
          </p:txBody>
        </p:sp>
        <p:sp>
          <p:nvSpPr>
            <p:cNvPr id="644331" name="Freeform 1259"/>
            <p:cNvSpPr>
              <a:spLocks/>
            </p:cNvSpPr>
            <p:nvPr/>
          </p:nvSpPr>
          <p:spPr bwMode="auto">
            <a:xfrm>
              <a:off x="4122" y="6450"/>
              <a:ext cx="116" cy="181"/>
            </a:xfrm>
            <a:custGeom>
              <a:avLst/>
              <a:gdLst/>
              <a:ahLst/>
              <a:cxnLst>
                <a:cxn ang="0">
                  <a:pos x="100" y="0"/>
                </a:cxn>
                <a:cxn ang="0">
                  <a:pos x="116" y="16"/>
                </a:cxn>
                <a:cxn ang="0">
                  <a:pos x="34" y="181"/>
                </a:cxn>
                <a:cxn ang="0">
                  <a:pos x="0" y="181"/>
                </a:cxn>
                <a:cxn ang="0">
                  <a:pos x="100" y="0"/>
                </a:cxn>
              </a:cxnLst>
              <a:rect l="0" t="0" r="r" b="b"/>
              <a:pathLst>
                <a:path w="116" h="181">
                  <a:moveTo>
                    <a:pt x="100" y="0"/>
                  </a:moveTo>
                  <a:lnTo>
                    <a:pt x="116" y="16"/>
                  </a:lnTo>
                  <a:lnTo>
                    <a:pt x="34" y="181"/>
                  </a:lnTo>
                  <a:lnTo>
                    <a:pt x="0" y="181"/>
                  </a:lnTo>
                  <a:lnTo>
                    <a:pt x="100"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332" name="Line 1260"/>
            <p:cNvSpPr>
              <a:spLocks noChangeShapeType="1"/>
            </p:cNvSpPr>
            <p:nvPr/>
          </p:nvSpPr>
          <p:spPr bwMode="auto">
            <a:xfrm flipV="1">
              <a:off x="4122" y="6450"/>
              <a:ext cx="100" cy="181"/>
            </a:xfrm>
            <a:prstGeom prst="line">
              <a:avLst/>
            </a:prstGeom>
            <a:noFill/>
            <a:ln w="10795">
              <a:solidFill>
                <a:srgbClr val="000000"/>
              </a:solidFill>
              <a:round/>
              <a:headEnd/>
              <a:tailEnd/>
            </a:ln>
          </p:spPr>
          <p:txBody>
            <a:bodyPr/>
            <a:lstStyle/>
            <a:p>
              <a:endParaRPr lang="ru-RU"/>
            </a:p>
          </p:txBody>
        </p:sp>
        <p:sp>
          <p:nvSpPr>
            <p:cNvPr id="644333" name="Line 1261"/>
            <p:cNvSpPr>
              <a:spLocks noChangeShapeType="1"/>
            </p:cNvSpPr>
            <p:nvPr/>
          </p:nvSpPr>
          <p:spPr bwMode="auto">
            <a:xfrm flipH="1" flipV="1">
              <a:off x="4222" y="6450"/>
              <a:ext cx="16" cy="16"/>
            </a:xfrm>
            <a:prstGeom prst="line">
              <a:avLst/>
            </a:prstGeom>
            <a:noFill/>
            <a:ln w="10795">
              <a:solidFill>
                <a:srgbClr val="000000"/>
              </a:solidFill>
              <a:round/>
              <a:headEnd/>
              <a:tailEnd/>
            </a:ln>
          </p:spPr>
          <p:txBody>
            <a:bodyPr/>
            <a:lstStyle/>
            <a:p>
              <a:endParaRPr lang="ru-RU"/>
            </a:p>
          </p:txBody>
        </p:sp>
        <p:sp>
          <p:nvSpPr>
            <p:cNvPr id="644334" name="Freeform 1262"/>
            <p:cNvSpPr>
              <a:spLocks/>
            </p:cNvSpPr>
            <p:nvPr/>
          </p:nvSpPr>
          <p:spPr bwMode="auto">
            <a:xfrm>
              <a:off x="4122" y="6466"/>
              <a:ext cx="116" cy="165"/>
            </a:xfrm>
            <a:custGeom>
              <a:avLst/>
              <a:gdLst/>
              <a:ahLst/>
              <a:cxnLst>
                <a:cxn ang="0">
                  <a:pos x="7" y="0"/>
                </a:cxn>
                <a:cxn ang="0">
                  <a:pos x="2" y="10"/>
                </a:cxn>
                <a:cxn ang="0">
                  <a:pos x="0" y="10"/>
                </a:cxn>
              </a:cxnLst>
              <a:rect l="0" t="0" r="r" b="b"/>
              <a:pathLst>
                <a:path w="7" h="10">
                  <a:moveTo>
                    <a:pt x="7" y="0"/>
                  </a:moveTo>
                  <a:lnTo>
                    <a:pt x="2" y="10"/>
                  </a:lnTo>
                  <a:lnTo>
                    <a:pt x="0" y="10"/>
                  </a:lnTo>
                </a:path>
              </a:pathLst>
            </a:custGeom>
            <a:solidFill>
              <a:srgbClr val="33CCCC"/>
            </a:solidFill>
            <a:ln w="10795">
              <a:solidFill>
                <a:srgbClr val="000000"/>
              </a:solidFill>
              <a:prstDash val="solid"/>
              <a:round/>
              <a:headEnd/>
              <a:tailEnd/>
            </a:ln>
          </p:spPr>
          <p:txBody>
            <a:bodyPr/>
            <a:lstStyle/>
            <a:p>
              <a:endParaRPr lang="ru-RU"/>
            </a:p>
          </p:txBody>
        </p:sp>
        <p:sp>
          <p:nvSpPr>
            <p:cNvPr id="644335" name="Freeform 1263"/>
            <p:cNvSpPr>
              <a:spLocks/>
            </p:cNvSpPr>
            <p:nvPr/>
          </p:nvSpPr>
          <p:spPr bwMode="auto">
            <a:xfrm>
              <a:off x="4073" y="6119"/>
              <a:ext cx="149" cy="165"/>
            </a:xfrm>
            <a:custGeom>
              <a:avLst/>
              <a:gdLst/>
              <a:ahLst/>
              <a:cxnLst>
                <a:cxn ang="0">
                  <a:pos x="149" y="149"/>
                </a:cxn>
                <a:cxn ang="0">
                  <a:pos x="132" y="165"/>
                </a:cxn>
                <a:cxn ang="0">
                  <a:pos x="0" y="17"/>
                </a:cxn>
                <a:cxn ang="0">
                  <a:pos x="33" y="0"/>
                </a:cxn>
                <a:cxn ang="0">
                  <a:pos x="149" y="149"/>
                </a:cxn>
              </a:cxnLst>
              <a:rect l="0" t="0" r="r" b="b"/>
              <a:pathLst>
                <a:path w="149" h="165">
                  <a:moveTo>
                    <a:pt x="149" y="149"/>
                  </a:moveTo>
                  <a:lnTo>
                    <a:pt x="132" y="165"/>
                  </a:lnTo>
                  <a:lnTo>
                    <a:pt x="0" y="17"/>
                  </a:lnTo>
                  <a:lnTo>
                    <a:pt x="33" y="0"/>
                  </a:lnTo>
                  <a:lnTo>
                    <a:pt x="149" y="149"/>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336" name="Freeform 1264"/>
            <p:cNvSpPr>
              <a:spLocks/>
            </p:cNvSpPr>
            <p:nvPr/>
          </p:nvSpPr>
          <p:spPr bwMode="auto">
            <a:xfrm>
              <a:off x="4205" y="6268"/>
              <a:ext cx="17" cy="16"/>
            </a:xfrm>
            <a:custGeom>
              <a:avLst/>
              <a:gdLst/>
              <a:ahLst/>
              <a:cxnLst>
                <a:cxn ang="0">
                  <a:pos x="0" y="1"/>
                </a:cxn>
                <a:cxn ang="0">
                  <a:pos x="0" y="0"/>
                </a:cxn>
                <a:cxn ang="0">
                  <a:pos x="1" y="0"/>
                </a:cxn>
              </a:cxnLst>
              <a:rect l="0" t="0" r="r" b="b"/>
              <a:pathLst>
                <a:path w="1" h="1">
                  <a:moveTo>
                    <a:pt x="0" y="1"/>
                  </a:moveTo>
                  <a:lnTo>
                    <a:pt x="0" y="0"/>
                  </a:lnTo>
                  <a:lnTo>
                    <a:pt x="1" y="0"/>
                  </a:lnTo>
                </a:path>
              </a:pathLst>
            </a:custGeom>
            <a:noFill/>
            <a:ln w="10795">
              <a:solidFill>
                <a:srgbClr val="000000"/>
              </a:solidFill>
              <a:prstDash val="solid"/>
              <a:round/>
              <a:headEnd/>
              <a:tailEnd/>
            </a:ln>
          </p:spPr>
          <p:txBody>
            <a:bodyPr/>
            <a:lstStyle/>
            <a:p>
              <a:endParaRPr lang="ru-RU"/>
            </a:p>
          </p:txBody>
        </p:sp>
        <p:sp>
          <p:nvSpPr>
            <p:cNvPr id="644337" name="Line 1265"/>
            <p:cNvSpPr>
              <a:spLocks noChangeShapeType="1"/>
            </p:cNvSpPr>
            <p:nvPr/>
          </p:nvSpPr>
          <p:spPr bwMode="auto">
            <a:xfrm>
              <a:off x="4106" y="6119"/>
              <a:ext cx="116" cy="149"/>
            </a:xfrm>
            <a:prstGeom prst="line">
              <a:avLst/>
            </a:prstGeom>
            <a:noFill/>
            <a:ln w="10795">
              <a:solidFill>
                <a:srgbClr val="000000"/>
              </a:solidFill>
              <a:round/>
              <a:headEnd/>
              <a:tailEnd/>
            </a:ln>
          </p:spPr>
          <p:txBody>
            <a:bodyPr/>
            <a:lstStyle/>
            <a:p>
              <a:endParaRPr lang="ru-RU"/>
            </a:p>
          </p:txBody>
        </p:sp>
        <p:sp>
          <p:nvSpPr>
            <p:cNvPr id="644338" name="Freeform 1266"/>
            <p:cNvSpPr>
              <a:spLocks/>
            </p:cNvSpPr>
            <p:nvPr/>
          </p:nvSpPr>
          <p:spPr bwMode="auto">
            <a:xfrm>
              <a:off x="4205" y="6268"/>
              <a:ext cx="17" cy="16"/>
            </a:xfrm>
            <a:custGeom>
              <a:avLst/>
              <a:gdLst/>
              <a:ahLst/>
              <a:cxnLst>
                <a:cxn ang="0">
                  <a:pos x="0" y="1"/>
                </a:cxn>
                <a:cxn ang="0">
                  <a:pos x="0" y="0"/>
                </a:cxn>
                <a:cxn ang="0">
                  <a:pos x="1" y="0"/>
                </a:cxn>
              </a:cxnLst>
              <a:rect l="0" t="0" r="r" b="b"/>
              <a:pathLst>
                <a:path w="1" h="1">
                  <a:moveTo>
                    <a:pt x="0" y="1"/>
                  </a:moveTo>
                  <a:lnTo>
                    <a:pt x="0" y="0"/>
                  </a:lnTo>
                  <a:lnTo>
                    <a:pt x="1" y="0"/>
                  </a:lnTo>
                </a:path>
              </a:pathLst>
            </a:custGeom>
            <a:noFill/>
            <a:ln w="10795">
              <a:solidFill>
                <a:srgbClr val="000000"/>
              </a:solidFill>
              <a:prstDash val="solid"/>
              <a:round/>
              <a:headEnd/>
              <a:tailEnd/>
            </a:ln>
          </p:spPr>
          <p:txBody>
            <a:bodyPr/>
            <a:lstStyle/>
            <a:p>
              <a:endParaRPr lang="ru-RU"/>
            </a:p>
          </p:txBody>
        </p:sp>
        <p:sp>
          <p:nvSpPr>
            <p:cNvPr id="644339" name="Freeform 1267"/>
            <p:cNvSpPr>
              <a:spLocks/>
            </p:cNvSpPr>
            <p:nvPr/>
          </p:nvSpPr>
          <p:spPr bwMode="auto">
            <a:xfrm>
              <a:off x="4073" y="6119"/>
              <a:ext cx="132" cy="165"/>
            </a:xfrm>
            <a:custGeom>
              <a:avLst/>
              <a:gdLst/>
              <a:ahLst/>
              <a:cxnLst>
                <a:cxn ang="0">
                  <a:pos x="8" y="10"/>
                </a:cxn>
                <a:cxn ang="0">
                  <a:pos x="0" y="1"/>
                </a:cxn>
                <a:cxn ang="0">
                  <a:pos x="2" y="0"/>
                </a:cxn>
              </a:cxnLst>
              <a:rect l="0" t="0" r="r" b="b"/>
              <a:pathLst>
                <a:path w="8" h="10">
                  <a:moveTo>
                    <a:pt x="8" y="10"/>
                  </a:moveTo>
                  <a:lnTo>
                    <a:pt x="0" y="1"/>
                  </a:lnTo>
                  <a:lnTo>
                    <a:pt x="2" y="0"/>
                  </a:lnTo>
                </a:path>
              </a:pathLst>
            </a:custGeom>
            <a:solidFill>
              <a:srgbClr val="33CCCC"/>
            </a:solidFill>
            <a:ln w="10795">
              <a:solidFill>
                <a:srgbClr val="000000"/>
              </a:solidFill>
              <a:prstDash val="solid"/>
              <a:round/>
              <a:headEnd/>
              <a:tailEnd/>
            </a:ln>
          </p:spPr>
          <p:txBody>
            <a:bodyPr/>
            <a:lstStyle/>
            <a:p>
              <a:endParaRPr lang="ru-RU"/>
            </a:p>
          </p:txBody>
        </p:sp>
        <p:sp>
          <p:nvSpPr>
            <p:cNvPr id="644340" name="Freeform 1268"/>
            <p:cNvSpPr>
              <a:spLocks/>
            </p:cNvSpPr>
            <p:nvPr/>
          </p:nvSpPr>
          <p:spPr bwMode="auto">
            <a:xfrm>
              <a:off x="4371" y="6334"/>
              <a:ext cx="165" cy="33"/>
            </a:xfrm>
            <a:custGeom>
              <a:avLst/>
              <a:gdLst/>
              <a:ahLst/>
              <a:cxnLst>
                <a:cxn ang="0">
                  <a:pos x="0" y="33"/>
                </a:cxn>
                <a:cxn ang="0">
                  <a:pos x="0" y="17"/>
                </a:cxn>
                <a:cxn ang="0">
                  <a:pos x="165" y="0"/>
                </a:cxn>
                <a:cxn ang="0">
                  <a:pos x="165" y="33"/>
                </a:cxn>
                <a:cxn ang="0">
                  <a:pos x="0" y="33"/>
                </a:cxn>
              </a:cxnLst>
              <a:rect l="0" t="0" r="r" b="b"/>
              <a:pathLst>
                <a:path w="165" h="33">
                  <a:moveTo>
                    <a:pt x="0" y="33"/>
                  </a:moveTo>
                  <a:lnTo>
                    <a:pt x="0" y="17"/>
                  </a:lnTo>
                  <a:lnTo>
                    <a:pt x="165" y="0"/>
                  </a:lnTo>
                  <a:lnTo>
                    <a:pt x="165" y="33"/>
                  </a:lnTo>
                  <a:lnTo>
                    <a:pt x="0" y="33"/>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341" name="Freeform 1269"/>
            <p:cNvSpPr>
              <a:spLocks/>
            </p:cNvSpPr>
            <p:nvPr/>
          </p:nvSpPr>
          <p:spPr bwMode="auto">
            <a:xfrm>
              <a:off x="4371" y="6351"/>
              <a:ext cx="16" cy="1"/>
            </a:xfrm>
            <a:custGeom>
              <a:avLst/>
              <a:gdLst/>
              <a:ahLst/>
              <a:cxnLst>
                <a:cxn ang="0">
                  <a:pos x="0" y="0"/>
                </a:cxn>
                <a:cxn ang="0">
                  <a:pos x="1" y="0"/>
                </a:cxn>
                <a:cxn ang="0">
                  <a:pos x="1" y="0"/>
                </a:cxn>
              </a:cxnLst>
              <a:rect l="0" t="0" r="r" b="b"/>
              <a:pathLst>
                <a:path w="1">
                  <a:moveTo>
                    <a:pt x="0" y="0"/>
                  </a:moveTo>
                  <a:lnTo>
                    <a:pt x="1" y="0"/>
                  </a:lnTo>
                  <a:lnTo>
                    <a:pt x="1" y="0"/>
                  </a:lnTo>
                </a:path>
              </a:pathLst>
            </a:custGeom>
            <a:noFill/>
            <a:ln w="10795">
              <a:solidFill>
                <a:srgbClr val="000000"/>
              </a:solidFill>
              <a:prstDash val="solid"/>
              <a:round/>
              <a:headEnd/>
              <a:tailEnd/>
            </a:ln>
          </p:spPr>
          <p:txBody>
            <a:bodyPr/>
            <a:lstStyle/>
            <a:p>
              <a:endParaRPr lang="ru-RU"/>
            </a:p>
          </p:txBody>
        </p:sp>
        <p:sp>
          <p:nvSpPr>
            <p:cNvPr id="644342" name="Line 1270"/>
            <p:cNvSpPr>
              <a:spLocks noChangeShapeType="1"/>
            </p:cNvSpPr>
            <p:nvPr/>
          </p:nvSpPr>
          <p:spPr bwMode="auto">
            <a:xfrm flipH="1">
              <a:off x="4371" y="6367"/>
              <a:ext cx="165" cy="1"/>
            </a:xfrm>
            <a:prstGeom prst="line">
              <a:avLst/>
            </a:prstGeom>
            <a:noFill/>
            <a:ln w="10795">
              <a:solidFill>
                <a:srgbClr val="000000"/>
              </a:solidFill>
              <a:round/>
              <a:headEnd/>
              <a:tailEnd/>
            </a:ln>
          </p:spPr>
          <p:txBody>
            <a:bodyPr/>
            <a:lstStyle/>
            <a:p>
              <a:endParaRPr lang="ru-RU"/>
            </a:p>
          </p:txBody>
        </p:sp>
        <p:sp>
          <p:nvSpPr>
            <p:cNvPr id="644343" name="Freeform 1271"/>
            <p:cNvSpPr>
              <a:spLocks/>
            </p:cNvSpPr>
            <p:nvPr/>
          </p:nvSpPr>
          <p:spPr bwMode="auto">
            <a:xfrm>
              <a:off x="4371" y="6351"/>
              <a:ext cx="16" cy="1"/>
            </a:xfrm>
            <a:custGeom>
              <a:avLst/>
              <a:gdLst/>
              <a:ahLst/>
              <a:cxnLst>
                <a:cxn ang="0">
                  <a:pos x="0" y="0"/>
                </a:cxn>
                <a:cxn ang="0">
                  <a:pos x="1" y="0"/>
                </a:cxn>
                <a:cxn ang="0">
                  <a:pos x="1" y="0"/>
                </a:cxn>
              </a:cxnLst>
              <a:rect l="0" t="0" r="r" b="b"/>
              <a:pathLst>
                <a:path w="1">
                  <a:moveTo>
                    <a:pt x="0" y="0"/>
                  </a:moveTo>
                  <a:lnTo>
                    <a:pt x="1" y="0"/>
                  </a:lnTo>
                  <a:lnTo>
                    <a:pt x="1" y="0"/>
                  </a:lnTo>
                </a:path>
              </a:pathLst>
            </a:custGeom>
            <a:noFill/>
            <a:ln w="10795">
              <a:solidFill>
                <a:srgbClr val="000000"/>
              </a:solidFill>
              <a:prstDash val="solid"/>
              <a:round/>
              <a:headEnd/>
              <a:tailEnd/>
            </a:ln>
          </p:spPr>
          <p:txBody>
            <a:bodyPr/>
            <a:lstStyle/>
            <a:p>
              <a:endParaRPr lang="ru-RU"/>
            </a:p>
          </p:txBody>
        </p:sp>
        <p:sp>
          <p:nvSpPr>
            <p:cNvPr id="644344" name="Freeform 1272"/>
            <p:cNvSpPr>
              <a:spLocks/>
            </p:cNvSpPr>
            <p:nvPr/>
          </p:nvSpPr>
          <p:spPr bwMode="auto">
            <a:xfrm>
              <a:off x="4371" y="6334"/>
              <a:ext cx="165" cy="33"/>
            </a:xfrm>
            <a:custGeom>
              <a:avLst/>
              <a:gdLst/>
              <a:ahLst/>
              <a:cxnLst>
                <a:cxn ang="0">
                  <a:pos x="0" y="1"/>
                </a:cxn>
                <a:cxn ang="0">
                  <a:pos x="10" y="0"/>
                </a:cxn>
                <a:cxn ang="0">
                  <a:pos x="10" y="2"/>
                </a:cxn>
              </a:cxnLst>
              <a:rect l="0" t="0" r="r" b="b"/>
              <a:pathLst>
                <a:path w="10" h="2">
                  <a:moveTo>
                    <a:pt x="0" y="1"/>
                  </a:moveTo>
                  <a:lnTo>
                    <a:pt x="10" y="0"/>
                  </a:lnTo>
                  <a:lnTo>
                    <a:pt x="10" y="2"/>
                  </a:lnTo>
                </a:path>
              </a:pathLst>
            </a:custGeom>
            <a:solidFill>
              <a:srgbClr val="33CCCC"/>
            </a:solidFill>
            <a:ln w="10795">
              <a:solidFill>
                <a:srgbClr val="000000"/>
              </a:solidFill>
              <a:prstDash val="solid"/>
              <a:round/>
              <a:headEnd/>
              <a:tailEnd/>
            </a:ln>
          </p:spPr>
          <p:txBody>
            <a:bodyPr/>
            <a:lstStyle/>
            <a:p>
              <a:endParaRPr lang="ru-RU"/>
            </a:p>
          </p:txBody>
        </p:sp>
        <p:sp>
          <p:nvSpPr>
            <p:cNvPr id="644345" name="Oval 1273"/>
            <p:cNvSpPr>
              <a:spLocks noChangeArrowheads="1"/>
            </p:cNvSpPr>
            <p:nvPr/>
          </p:nvSpPr>
          <p:spPr bwMode="auto">
            <a:xfrm>
              <a:off x="5412" y="5426"/>
              <a:ext cx="83" cy="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346" name="Oval 1274"/>
            <p:cNvSpPr>
              <a:spLocks noChangeArrowheads="1"/>
            </p:cNvSpPr>
            <p:nvPr/>
          </p:nvSpPr>
          <p:spPr bwMode="auto">
            <a:xfrm>
              <a:off x="5412" y="5426"/>
              <a:ext cx="83" cy="82"/>
            </a:xfrm>
            <a:prstGeom prst="ellipse">
              <a:avLst/>
            </a:prstGeom>
            <a:solidFill>
              <a:srgbClr val="FF0000"/>
            </a:solidFill>
            <a:ln w="10795">
              <a:solidFill>
                <a:srgbClr val="000000"/>
              </a:solidFill>
              <a:round/>
              <a:headEnd/>
              <a:tailEnd/>
            </a:ln>
          </p:spPr>
          <p:txBody>
            <a:bodyPr/>
            <a:lstStyle/>
            <a:p>
              <a:endParaRPr lang="ru-RU"/>
            </a:p>
          </p:txBody>
        </p:sp>
        <p:sp>
          <p:nvSpPr>
            <p:cNvPr id="644347" name="Oval 1275"/>
            <p:cNvSpPr>
              <a:spLocks noChangeArrowheads="1"/>
            </p:cNvSpPr>
            <p:nvPr/>
          </p:nvSpPr>
          <p:spPr bwMode="auto">
            <a:xfrm>
              <a:off x="4569" y="8497"/>
              <a:ext cx="215" cy="215"/>
            </a:xfrm>
            <a:prstGeom prst="ellipse">
              <a:avLst/>
            </a:prstGeom>
            <a:solidFill>
              <a:srgbClr val="33CCCC"/>
            </a:solidFill>
            <a:ln w="9525">
              <a:noFill/>
              <a:round/>
              <a:headEnd/>
              <a:tailEnd/>
            </a:ln>
          </p:spPr>
          <p:txBody>
            <a:bodyPr/>
            <a:lstStyle/>
            <a:p>
              <a:endParaRPr lang="ru-RU"/>
            </a:p>
          </p:txBody>
        </p:sp>
        <p:sp>
          <p:nvSpPr>
            <p:cNvPr id="644348" name="Oval 1276"/>
            <p:cNvSpPr>
              <a:spLocks noChangeArrowheads="1"/>
            </p:cNvSpPr>
            <p:nvPr/>
          </p:nvSpPr>
          <p:spPr bwMode="auto">
            <a:xfrm>
              <a:off x="4569" y="8497"/>
              <a:ext cx="215" cy="215"/>
            </a:xfrm>
            <a:prstGeom prst="ellipse">
              <a:avLst/>
            </a:prstGeom>
            <a:noFill/>
            <a:ln w="10795">
              <a:solidFill>
                <a:srgbClr val="000000"/>
              </a:solidFill>
              <a:round/>
              <a:headEnd/>
              <a:tailEnd/>
            </a:ln>
          </p:spPr>
          <p:txBody>
            <a:bodyPr/>
            <a:lstStyle/>
            <a:p>
              <a:endParaRPr lang="ru-RU"/>
            </a:p>
          </p:txBody>
        </p:sp>
        <p:sp>
          <p:nvSpPr>
            <p:cNvPr id="644349" name="Oval 1277"/>
            <p:cNvSpPr>
              <a:spLocks noChangeArrowheads="1"/>
            </p:cNvSpPr>
            <p:nvPr/>
          </p:nvSpPr>
          <p:spPr bwMode="auto">
            <a:xfrm>
              <a:off x="3924" y="9025"/>
              <a:ext cx="215" cy="215"/>
            </a:xfrm>
            <a:prstGeom prst="ellipse">
              <a:avLst/>
            </a:prstGeom>
            <a:solidFill>
              <a:srgbClr val="33CCCC"/>
            </a:solidFill>
            <a:ln w="9525">
              <a:noFill/>
              <a:round/>
              <a:headEnd/>
              <a:tailEnd/>
            </a:ln>
          </p:spPr>
          <p:txBody>
            <a:bodyPr/>
            <a:lstStyle/>
            <a:p>
              <a:endParaRPr lang="ru-RU"/>
            </a:p>
          </p:txBody>
        </p:sp>
        <p:sp>
          <p:nvSpPr>
            <p:cNvPr id="644350" name="Oval 1278"/>
            <p:cNvSpPr>
              <a:spLocks noChangeArrowheads="1"/>
            </p:cNvSpPr>
            <p:nvPr/>
          </p:nvSpPr>
          <p:spPr bwMode="auto">
            <a:xfrm>
              <a:off x="3924" y="9025"/>
              <a:ext cx="215" cy="215"/>
            </a:xfrm>
            <a:prstGeom prst="ellipse">
              <a:avLst/>
            </a:prstGeom>
            <a:noFill/>
            <a:ln w="10795">
              <a:solidFill>
                <a:srgbClr val="000000"/>
              </a:solidFill>
              <a:round/>
              <a:headEnd/>
              <a:tailEnd/>
            </a:ln>
          </p:spPr>
          <p:txBody>
            <a:bodyPr/>
            <a:lstStyle/>
            <a:p>
              <a:endParaRPr lang="ru-RU"/>
            </a:p>
          </p:txBody>
        </p:sp>
        <p:sp>
          <p:nvSpPr>
            <p:cNvPr id="644351" name="Freeform 1279"/>
            <p:cNvSpPr>
              <a:spLocks/>
            </p:cNvSpPr>
            <p:nvPr/>
          </p:nvSpPr>
          <p:spPr bwMode="auto">
            <a:xfrm>
              <a:off x="3742" y="9174"/>
              <a:ext cx="215" cy="116"/>
            </a:xfrm>
            <a:custGeom>
              <a:avLst/>
              <a:gdLst/>
              <a:ahLst/>
              <a:cxnLst>
                <a:cxn ang="0">
                  <a:pos x="199" y="0"/>
                </a:cxn>
                <a:cxn ang="0">
                  <a:pos x="215" y="17"/>
                </a:cxn>
                <a:cxn ang="0">
                  <a:pos x="17" y="116"/>
                </a:cxn>
                <a:cxn ang="0">
                  <a:pos x="0" y="83"/>
                </a:cxn>
                <a:cxn ang="0">
                  <a:pos x="199" y="0"/>
                </a:cxn>
              </a:cxnLst>
              <a:rect l="0" t="0" r="r" b="b"/>
              <a:pathLst>
                <a:path w="215" h="116">
                  <a:moveTo>
                    <a:pt x="199" y="0"/>
                  </a:moveTo>
                  <a:lnTo>
                    <a:pt x="215" y="17"/>
                  </a:lnTo>
                  <a:lnTo>
                    <a:pt x="17" y="116"/>
                  </a:lnTo>
                  <a:lnTo>
                    <a:pt x="0" y="83"/>
                  </a:lnTo>
                  <a:lnTo>
                    <a:pt x="199"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352" name="Freeform 1280"/>
            <p:cNvSpPr>
              <a:spLocks/>
            </p:cNvSpPr>
            <p:nvPr/>
          </p:nvSpPr>
          <p:spPr bwMode="auto">
            <a:xfrm>
              <a:off x="3941" y="9174"/>
              <a:ext cx="16" cy="17"/>
            </a:xfrm>
            <a:custGeom>
              <a:avLst/>
              <a:gdLst/>
              <a:ahLst/>
              <a:cxnLst>
                <a:cxn ang="0">
                  <a:pos x="1" y="1"/>
                </a:cxn>
                <a:cxn ang="0">
                  <a:pos x="0" y="1"/>
                </a:cxn>
                <a:cxn ang="0">
                  <a:pos x="0" y="0"/>
                </a:cxn>
              </a:cxnLst>
              <a:rect l="0" t="0" r="r" b="b"/>
              <a:pathLst>
                <a:path w="1" h="1">
                  <a:moveTo>
                    <a:pt x="1" y="1"/>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4353" name="Line 1281"/>
            <p:cNvSpPr>
              <a:spLocks noChangeShapeType="1"/>
            </p:cNvSpPr>
            <p:nvPr/>
          </p:nvSpPr>
          <p:spPr bwMode="auto">
            <a:xfrm flipV="1">
              <a:off x="3742" y="9174"/>
              <a:ext cx="199" cy="83"/>
            </a:xfrm>
            <a:prstGeom prst="line">
              <a:avLst/>
            </a:prstGeom>
            <a:noFill/>
            <a:ln w="10795">
              <a:solidFill>
                <a:srgbClr val="000000"/>
              </a:solidFill>
              <a:round/>
              <a:headEnd/>
              <a:tailEnd/>
            </a:ln>
          </p:spPr>
          <p:txBody>
            <a:bodyPr/>
            <a:lstStyle/>
            <a:p>
              <a:endParaRPr lang="ru-RU"/>
            </a:p>
          </p:txBody>
        </p:sp>
        <p:sp>
          <p:nvSpPr>
            <p:cNvPr id="644354" name="Freeform 1282"/>
            <p:cNvSpPr>
              <a:spLocks/>
            </p:cNvSpPr>
            <p:nvPr/>
          </p:nvSpPr>
          <p:spPr bwMode="auto">
            <a:xfrm>
              <a:off x="3941" y="9174"/>
              <a:ext cx="16" cy="17"/>
            </a:xfrm>
            <a:custGeom>
              <a:avLst/>
              <a:gdLst/>
              <a:ahLst/>
              <a:cxnLst>
                <a:cxn ang="0">
                  <a:pos x="1" y="1"/>
                </a:cxn>
                <a:cxn ang="0">
                  <a:pos x="0" y="1"/>
                </a:cxn>
                <a:cxn ang="0">
                  <a:pos x="0" y="0"/>
                </a:cxn>
              </a:cxnLst>
              <a:rect l="0" t="0" r="r" b="b"/>
              <a:pathLst>
                <a:path w="1" h="1">
                  <a:moveTo>
                    <a:pt x="1" y="1"/>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4355" name="Freeform 1283"/>
            <p:cNvSpPr>
              <a:spLocks/>
            </p:cNvSpPr>
            <p:nvPr/>
          </p:nvSpPr>
          <p:spPr bwMode="auto">
            <a:xfrm>
              <a:off x="3742" y="9191"/>
              <a:ext cx="215" cy="99"/>
            </a:xfrm>
            <a:custGeom>
              <a:avLst/>
              <a:gdLst/>
              <a:ahLst/>
              <a:cxnLst>
                <a:cxn ang="0">
                  <a:pos x="13" y="0"/>
                </a:cxn>
                <a:cxn ang="0">
                  <a:pos x="1" y="6"/>
                </a:cxn>
                <a:cxn ang="0">
                  <a:pos x="0" y="4"/>
                </a:cxn>
              </a:cxnLst>
              <a:rect l="0" t="0" r="r" b="b"/>
              <a:pathLst>
                <a:path w="13" h="6">
                  <a:moveTo>
                    <a:pt x="13" y="0"/>
                  </a:moveTo>
                  <a:lnTo>
                    <a:pt x="1" y="6"/>
                  </a:lnTo>
                  <a:lnTo>
                    <a:pt x="0" y="4"/>
                  </a:lnTo>
                </a:path>
              </a:pathLst>
            </a:custGeom>
            <a:solidFill>
              <a:srgbClr val="33CCCC"/>
            </a:solidFill>
            <a:ln w="10795">
              <a:solidFill>
                <a:srgbClr val="000000"/>
              </a:solidFill>
              <a:prstDash val="solid"/>
              <a:round/>
              <a:headEnd/>
              <a:tailEnd/>
            </a:ln>
          </p:spPr>
          <p:txBody>
            <a:bodyPr/>
            <a:lstStyle/>
            <a:p>
              <a:endParaRPr lang="ru-RU"/>
            </a:p>
          </p:txBody>
        </p:sp>
        <p:sp>
          <p:nvSpPr>
            <p:cNvPr id="644356" name="Line 1284"/>
            <p:cNvSpPr>
              <a:spLocks noChangeShapeType="1"/>
            </p:cNvSpPr>
            <p:nvPr/>
          </p:nvSpPr>
          <p:spPr bwMode="auto">
            <a:xfrm flipH="1">
              <a:off x="4106" y="8877"/>
              <a:ext cx="116" cy="198"/>
            </a:xfrm>
            <a:prstGeom prst="line">
              <a:avLst/>
            </a:prstGeom>
            <a:noFill/>
            <a:ln w="10795">
              <a:solidFill>
                <a:srgbClr val="000000"/>
              </a:solidFill>
              <a:round/>
              <a:headEnd/>
              <a:tailEnd/>
            </a:ln>
          </p:spPr>
          <p:txBody>
            <a:bodyPr/>
            <a:lstStyle/>
            <a:p>
              <a:endParaRPr lang="ru-RU"/>
            </a:p>
          </p:txBody>
        </p:sp>
        <p:sp>
          <p:nvSpPr>
            <p:cNvPr id="644357" name="Freeform 1285"/>
            <p:cNvSpPr>
              <a:spLocks/>
            </p:cNvSpPr>
            <p:nvPr/>
          </p:nvSpPr>
          <p:spPr bwMode="auto">
            <a:xfrm>
              <a:off x="4089" y="8860"/>
              <a:ext cx="133" cy="198"/>
            </a:xfrm>
            <a:custGeom>
              <a:avLst/>
              <a:gdLst/>
              <a:ahLst/>
              <a:cxnLst>
                <a:cxn ang="0">
                  <a:pos x="0" y="12"/>
                </a:cxn>
                <a:cxn ang="0">
                  <a:pos x="7" y="0"/>
                </a:cxn>
                <a:cxn ang="0">
                  <a:pos x="8" y="1"/>
                </a:cxn>
              </a:cxnLst>
              <a:rect l="0" t="0" r="r" b="b"/>
              <a:pathLst>
                <a:path w="8" h="12">
                  <a:moveTo>
                    <a:pt x="0" y="12"/>
                  </a:moveTo>
                  <a:lnTo>
                    <a:pt x="7" y="0"/>
                  </a:lnTo>
                  <a:lnTo>
                    <a:pt x="8" y="1"/>
                  </a:lnTo>
                </a:path>
              </a:pathLst>
            </a:custGeom>
            <a:noFill/>
            <a:ln w="10795">
              <a:solidFill>
                <a:srgbClr val="000000"/>
              </a:solidFill>
              <a:prstDash val="solid"/>
              <a:round/>
              <a:headEnd/>
              <a:tailEnd/>
            </a:ln>
          </p:spPr>
          <p:txBody>
            <a:bodyPr/>
            <a:lstStyle/>
            <a:p>
              <a:endParaRPr lang="ru-RU"/>
            </a:p>
          </p:txBody>
        </p:sp>
        <p:sp>
          <p:nvSpPr>
            <p:cNvPr id="644358" name="Freeform 1286"/>
            <p:cNvSpPr>
              <a:spLocks/>
            </p:cNvSpPr>
            <p:nvPr/>
          </p:nvSpPr>
          <p:spPr bwMode="auto">
            <a:xfrm>
              <a:off x="4354" y="8646"/>
              <a:ext cx="248" cy="115"/>
            </a:xfrm>
            <a:custGeom>
              <a:avLst/>
              <a:gdLst/>
              <a:ahLst/>
              <a:cxnLst>
                <a:cxn ang="0">
                  <a:pos x="232" y="0"/>
                </a:cxn>
                <a:cxn ang="0">
                  <a:pos x="248" y="16"/>
                </a:cxn>
                <a:cxn ang="0">
                  <a:pos x="17" y="115"/>
                </a:cxn>
                <a:cxn ang="0">
                  <a:pos x="0" y="82"/>
                </a:cxn>
                <a:cxn ang="0">
                  <a:pos x="232" y="0"/>
                </a:cxn>
              </a:cxnLst>
              <a:rect l="0" t="0" r="r" b="b"/>
              <a:pathLst>
                <a:path w="248" h="115">
                  <a:moveTo>
                    <a:pt x="232" y="0"/>
                  </a:moveTo>
                  <a:lnTo>
                    <a:pt x="248" y="16"/>
                  </a:lnTo>
                  <a:lnTo>
                    <a:pt x="17" y="115"/>
                  </a:lnTo>
                  <a:lnTo>
                    <a:pt x="0" y="82"/>
                  </a:lnTo>
                  <a:lnTo>
                    <a:pt x="232"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359" name="Freeform 1287"/>
            <p:cNvSpPr>
              <a:spLocks/>
            </p:cNvSpPr>
            <p:nvPr/>
          </p:nvSpPr>
          <p:spPr bwMode="auto">
            <a:xfrm>
              <a:off x="4586" y="8646"/>
              <a:ext cx="16" cy="16"/>
            </a:xfrm>
            <a:custGeom>
              <a:avLst/>
              <a:gdLst/>
              <a:ahLst/>
              <a:cxnLst>
                <a:cxn ang="0">
                  <a:pos x="1" y="1"/>
                </a:cxn>
                <a:cxn ang="0">
                  <a:pos x="0" y="1"/>
                </a:cxn>
                <a:cxn ang="0">
                  <a:pos x="0" y="0"/>
                </a:cxn>
              </a:cxnLst>
              <a:rect l="0" t="0" r="r" b="b"/>
              <a:pathLst>
                <a:path w="1" h="1">
                  <a:moveTo>
                    <a:pt x="1" y="1"/>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4360" name="Line 1288"/>
            <p:cNvSpPr>
              <a:spLocks noChangeShapeType="1"/>
            </p:cNvSpPr>
            <p:nvPr/>
          </p:nvSpPr>
          <p:spPr bwMode="auto">
            <a:xfrm flipV="1">
              <a:off x="4354" y="8646"/>
              <a:ext cx="232" cy="82"/>
            </a:xfrm>
            <a:prstGeom prst="line">
              <a:avLst/>
            </a:prstGeom>
            <a:noFill/>
            <a:ln w="10795">
              <a:solidFill>
                <a:srgbClr val="000000"/>
              </a:solidFill>
              <a:round/>
              <a:headEnd/>
              <a:tailEnd/>
            </a:ln>
          </p:spPr>
          <p:txBody>
            <a:bodyPr/>
            <a:lstStyle/>
            <a:p>
              <a:endParaRPr lang="ru-RU"/>
            </a:p>
          </p:txBody>
        </p:sp>
        <p:sp>
          <p:nvSpPr>
            <p:cNvPr id="644361" name="Freeform 1289"/>
            <p:cNvSpPr>
              <a:spLocks/>
            </p:cNvSpPr>
            <p:nvPr/>
          </p:nvSpPr>
          <p:spPr bwMode="auto">
            <a:xfrm>
              <a:off x="4586" y="8646"/>
              <a:ext cx="16" cy="16"/>
            </a:xfrm>
            <a:custGeom>
              <a:avLst/>
              <a:gdLst/>
              <a:ahLst/>
              <a:cxnLst>
                <a:cxn ang="0">
                  <a:pos x="1" y="1"/>
                </a:cxn>
                <a:cxn ang="0">
                  <a:pos x="0" y="1"/>
                </a:cxn>
                <a:cxn ang="0">
                  <a:pos x="0" y="0"/>
                </a:cxn>
              </a:cxnLst>
              <a:rect l="0" t="0" r="r" b="b"/>
              <a:pathLst>
                <a:path w="1" h="1">
                  <a:moveTo>
                    <a:pt x="1" y="1"/>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4362" name="Freeform 1290"/>
            <p:cNvSpPr>
              <a:spLocks/>
            </p:cNvSpPr>
            <p:nvPr/>
          </p:nvSpPr>
          <p:spPr bwMode="auto">
            <a:xfrm>
              <a:off x="4354" y="8662"/>
              <a:ext cx="248" cy="99"/>
            </a:xfrm>
            <a:custGeom>
              <a:avLst/>
              <a:gdLst/>
              <a:ahLst/>
              <a:cxnLst>
                <a:cxn ang="0">
                  <a:pos x="15" y="0"/>
                </a:cxn>
                <a:cxn ang="0">
                  <a:pos x="1" y="6"/>
                </a:cxn>
                <a:cxn ang="0">
                  <a:pos x="0" y="4"/>
                </a:cxn>
              </a:cxnLst>
              <a:rect l="0" t="0" r="r" b="b"/>
              <a:pathLst>
                <a:path w="15" h="6">
                  <a:moveTo>
                    <a:pt x="15" y="0"/>
                  </a:moveTo>
                  <a:lnTo>
                    <a:pt x="1" y="6"/>
                  </a:lnTo>
                  <a:lnTo>
                    <a:pt x="0" y="4"/>
                  </a:lnTo>
                </a:path>
              </a:pathLst>
            </a:custGeom>
            <a:solidFill>
              <a:srgbClr val="33CCCC"/>
            </a:solidFill>
            <a:ln w="10795">
              <a:solidFill>
                <a:srgbClr val="000000"/>
              </a:solidFill>
              <a:prstDash val="solid"/>
              <a:round/>
              <a:headEnd/>
              <a:tailEnd/>
            </a:ln>
          </p:spPr>
          <p:txBody>
            <a:bodyPr/>
            <a:lstStyle/>
            <a:p>
              <a:endParaRPr lang="ru-RU"/>
            </a:p>
          </p:txBody>
        </p:sp>
        <p:sp>
          <p:nvSpPr>
            <p:cNvPr id="644363" name="Line 1291"/>
            <p:cNvSpPr>
              <a:spLocks noChangeShapeType="1"/>
            </p:cNvSpPr>
            <p:nvPr/>
          </p:nvSpPr>
          <p:spPr bwMode="auto">
            <a:xfrm flipH="1" flipV="1">
              <a:off x="4784" y="8646"/>
              <a:ext cx="198" cy="33"/>
            </a:xfrm>
            <a:prstGeom prst="line">
              <a:avLst/>
            </a:prstGeom>
            <a:noFill/>
            <a:ln w="10795">
              <a:solidFill>
                <a:srgbClr val="000000"/>
              </a:solidFill>
              <a:round/>
              <a:headEnd/>
              <a:tailEnd/>
            </a:ln>
          </p:spPr>
          <p:txBody>
            <a:bodyPr/>
            <a:lstStyle/>
            <a:p>
              <a:endParaRPr lang="ru-RU"/>
            </a:p>
          </p:txBody>
        </p:sp>
        <p:sp>
          <p:nvSpPr>
            <p:cNvPr id="644364" name="Freeform 1292"/>
            <p:cNvSpPr>
              <a:spLocks/>
            </p:cNvSpPr>
            <p:nvPr/>
          </p:nvSpPr>
          <p:spPr bwMode="auto">
            <a:xfrm>
              <a:off x="4784" y="8629"/>
              <a:ext cx="215" cy="50"/>
            </a:xfrm>
            <a:custGeom>
              <a:avLst/>
              <a:gdLst/>
              <a:ahLst/>
              <a:cxnLst>
                <a:cxn ang="0">
                  <a:pos x="0" y="0"/>
                </a:cxn>
                <a:cxn ang="0">
                  <a:pos x="13" y="2"/>
                </a:cxn>
                <a:cxn ang="0">
                  <a:pos x="12" y="3"/>
                </a:cxn>
              </a:cxnLst>
              <a:rect l="0" t="0" r="r" b="b"/>
              <a:pathLst>
                <a:path w="13" h="3">
                  <a:moveTo>
                    <a:pt x="0" y="0"/>
                  </a:moveTo>
                  <a:lnTo>
                    <a:pt x="13" y="2"/>
                  </a:lnTo>
                  <a:lnTo>
                    <a:pt x="12" y="3"/>
                  </a:lnTo>
                </a:path>
              </a:pathLst>
            </a:custGeom>
            <a:noFill/>
            <a:ln w="10795">
              <a:solidFill>
                <a:srgbClr val="000000"/>
              </a:solidFill>
              <a:prstDash val="solid"/>
              <a:round/>
              <a:headEnd/>
              <a:tailEnd/>
            </a:ln>
          </p:spPr>
          <p:txBody>
            <a:bodyPr/>
            <a:lstStyle/>
            <a:p>
              <a:endParaRPr lang="ru-RU"/>
            </a:p>
          </p:txBody>
        </p:sp>
        <p:sp>
          <p:nvSpPr>
            <p:cNvPr id="644365" name="Oval 1293"/>
            <p:cNvSpPr>
              <a:spLocks noChangeArrowheads="1"/>
            </p:cNvSpPr>
            <p:nvPr/>
          </p:nvSpPr>
          <p:spPr bwMode="auto">
            <a:xfrm>
              <a:off x="7248" y="6499"/>
              <a:ext cx="215" cy="215"/>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366" name="Oval 1294"/>
            <p:cNvSpPr>
              <a:spLocks noChangeArrowheads="1"/>
            </p:cNvSpPr>
            <p:nvPr/>
          </p:nvSpPr>
          <p:spPr bwMode="auto">
            <a:xfrm>
              <a:off x="7248" y="6499"/>
              <a:ext cx="215" cy="215"/>
            </a:xfrm>
            <a:prstGeom prst="ellipse">
              <a:avLst/>
            </a:prstGeom>
            <a:solidFill>
              <a:srgbClr val="33CCCC"/>
            </a:solidFill>
            <a:ln w="10795">
              <a:solidFill>
                <a:srgbClr val="000000"/>
              </a:solidFill>
              <a:round/>
              <a:headEnd/>
              <a:tailEnd/>
            </a:ln>
          </p:spPr>
          <p:txBody>
            <a:bodyPr/>
            <a:lstStyle/>
            <a:p>
              <a:endParaRPr lang="ru-RU"/>
            </a:p>
          </p:txBody>
        </p:sp>
        <p:sp>
          <p:nvSpPr>
            <p:cNvPr id="644367" name="Line 1295"/>
            <p:cNvSpPr>
              <a:spLocks noChangeShapeType="1"/>
            </p:cNvSpPr>
            <p:nvPr/>
          </p:nvSpPr>
          <p:spPr bwMode="auto">
            <a:xfrm>
              <a:off x="7033" y="6532"/>
              <a:ext cx="232" cy="50"/>
            </a:xfrm>
            <a:prstGeom prst="line">
              <a:avLst/>
            </a:prstGeom>
            <a:noFill/>
            <a:ln w="10795">
              <a:solidFill>
                <a:srgbClr val="000000"/>
              </a:solidFill>
              <a:round/>
              <a:headEnd/>
              <a:tailEnd/>
            </a:ln>
          </p:spPr>
          <p:txBody>
            <a:bodyPr/>
            <a:lstStyle/>
            <a:p>
              <a:endParaRPr lang="ru-RU"/>
            </a:p>
          </p:txBody>
        </p:sp>
        <p:sp>
          <p:nvSpPr>
            <p:cNvPr id="644368" name="Freeform 1296"/>
            <p:cNvSpPr>
              <a:spLocks/>
            </p:cNvSpPr>
            <p:nvPr/>
          </p:nvSpPr>
          <p:spPr bwMode="auto">
            <a:xfrm>
              <a:off x="7017" y="6532"/>
              <a:ext cx="248" cy="66"/>
            </a:xfrm>
            <a:custGeom>
              <a:avLst/>
              <a:gdLst/>
              <a:ahLst/>
              <a:cxnLst>
                <a:cxn ang="0">
                  <a:pos x="15" y="4"/>
                </a:cxn>
                <a:cxn ang="0">
                  <a:pos x="0" y="1"/>
                </a:cxn>
                <a:cxn ang="0">
                  <a:pos x="1" y="0"/>
                </a:cxn>
              </a:cxnLst>
              <a:rect l="0" t="0" r="r" b="b"/>
              <a:pathLst>
                <a:path w="15" h="4">
                  <a:moveTo>
                    <a:pt x="15" y="4"/>
                  </a:moveTo>
                  <a:lnTo>
                    <a:pt x="0" y="1"/>
                  </a:lnTo>
                  <a:lnTo>
                    <a:pt x="1" y="0"/>
                  </a:lnTo>
                </a:path>
              </a:pathLst>
            </a:custGeom>
            <a:solidFill>
              <a:srgbClr val="33CCCC"/>
            </a:solidFill>
            <a:ln w="10795">
              <a:solidFill>
                <a:srgbClr val="000000"/>
              </a:solidFill>
              <a:prstDash val="solid"/>
              <a:round/>
              <a:headEnd/>
              <a:tailEnd/>
            </a:ln>
          </p:spPr>
          <p:txBody>
            <a:bodyPr/>
            <a:lstStyle/>
            <a:p>
              <a:endParaRPr lang="ru-RU"/>
            </a:p>
          </p:txBody>
        </p:sp>
        <p:sp>
          <p:nvSpPr>
            <p:cNvPr id="644369" name="Line 1297"/>
            <p:cNvSpPr>
              <a:spLocks noChangeShapeType="1"/>
            </p:cNvSpPr>
            <p:nvPr/>
          </p:nvSpPr>
          <p:spPr bwMode="auto">
            <a:xfrm flipH="1" flipV="1">
              <a:off x="7447" y="6664"/>
              <a:ext cx="165" cy="99"/>
            </a:xfrm>
            <a:prstGeom prst="line">
              <a:avLst/>
            </a:prstGeom>
            <a:noFill/>
            <a:ln w="10795">
              <a:solidFill>
                <a:srgbClr val="000000"/>
              </a:solidFill>
              <a:round/>
              <a:headEnd/>
              <a:tailEnd/>
            </a:ln>
          </p:spPr>
          <p:txBody>
            <a:bodyPr/>
            <a:lstStyle/>
            <a:p>
              <a:endParaRPr lang="ru-RU"/>
            </a:p>
          </p:txBody>
        </p:sp>
        <p:sp>
          <p:nvSpPr>
            <p:cNvPr id="644370" name="Freeform 1298"/>
            <p:cNvSpPr>
              <a:spLocks/>
            </p:cNvSpPr>
            <p:nvPr/>
          </p:nvSpPr>
          <p:spPr bwMode="auto">
            <a:xfrm>
              <a:off x="7447" y="6648"/>
              <a:ext cx="182" cy="115"/>
            </a:xfrm>
            <a:custGeom>
              <a:avLst/>
              <a:gdLst/>
              <a:ahLst/>
              <a:cxnLst>
                <a:cxn ang="0">
                  <a:pos x="0" y="0"/>
                </a:cxn>
                <a:cxn ang="0">
                  <a:pos x="11" y="6"/>
                </a:cxn>
                <a:cxn ang="0">
                  <a:pos x="10" y="7"/>
                </a:cxn>
              </a:cxnLst>
              <a:rect l="0" t="0" r="r" b="b"/>
              <a:pathLst>
                <a:path w="11" h="7">
                  <a:moveTo>
                    <a:pt x="0" y="0"/>
                  </a:moveTo>
                  <a:lnTo>
                    <a:pt x="11" y="6"/>
                  </a:lnTo>
                  <a:lnTo>
                    <a:pt x="10" y="7"/>
                  </a:lnTo>
                </a:path>
              </a:pathLst>
            </a:custGeom>
            <a:noFill/>
            <a:ln w="10795">
              <a:solidFill>
                <a:srgbClr val="000000"/>
              </a:solidFill>
              <a:prstDash val="solid"/>
              <a:round/>
              <a:headEnd/>
              <a:tailEnd/>
            </a:ln>
          </p:spPr>
          <p:txBody>
            <a:bodyPr/>
            <a:lstStyle/>
            <a:p>
              <a:endParaRPr lang="ru-RU"/>
            </a:p>
          </p:txBody>
        </p:sp>
        <p:sp>
          <p:nvSpPr>
            <p:cNvPr id="644371" name="Oval 1299"/>
            <p:cNvSpPr>
              <a:spLocks noChangeArrowheads="1"/>
            </p:cNvSpPr>
            <p:nvPr/>
          </p:nvSpPr>
          <p:spPr bwMode="auto">
            <a:xfrm>
              <a:off x="4073" y="6631"/>
              <a:ext cx="83"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372" name="Oval 1300"/>
            <p:cNvSpPr>
              <a:spLocks noChangeArrowheads="1"/>
            </p:cNvSpPr>
            <p:nvPr/>
          </p:nvSpPr>
          <p:spPr bwMode="auto">
            <a:xfrm>
              <a:off x="4073" y="6631"/>
              <a:ext cx="83" cy="83"/>
            </a:xfrm>
            <a:prstGeom prst="ellipse">
              <a:avLst/>
            </a:prstGeom>
            <a:solidFill>
              <a:srgbClr val="FF0000"/>
            </a:solidFill>
            <a:ln w="10795">
              <a:solidFill>
                <a:srgbClr val="000000"/>
              </a:solidFill>
              <a:round/>
              <a:headEnd/>
              <a:tailEnd/>
            </a:ln>
          </p:spPr>
          <p:txBody>
            <a:bodyPr/>
            <a:lstStyle/>
            <a:p>
              <a:endParaRPr lang="ru-RU"/>
            </a:p>
          </p:txBody>
        </p:sp>
        <p:sp>
          <p:nvSpPr>
            <p:cNvPr id="644373" name="Oval 1301"/>
            <p:cNvSpPr>
              <a:spLocks noChangeArrowheads="1"/>
            </p:cNvSpPr>
            <p:nvPr/>
          </p:nvSpPr>
          <p:spPr bwMode="auto">
            <a:xfrm>
              <a:off x="4288" y="10313"/>
              <a:ext cx="215" cy="215"/>
            </a:xfrm>
            <a:prstGeom prst="ellipse">
              <a:avLst/>
            </a:prstGeom>
            <a:solidFill>
              <a:srgbClr val="33CCCC"/>
            </a:solidFill>
            <a:ln w="9525">
              <a:noFill/>
              <a:round/>
              <a:headEnd/>
              <a:tailEnd/>
            </a:ln>
          </p:spPr>
          <p:txBody>
            <a:bodyPr/>
            <a:lstStyle/>
            <a:p>
              <a:endParaRPr lang="ru-RU"/>
            </a:p>
          </p:txBody>
        </p:sp>
        <p:sp>
          <p:nvSpPr>
            <p:cNvPr id="644374" name="Oval 1302"/>
            <p:cNvSpPr>
              <a:spLocks noChangeArrowheads="1"/>
            </p:cNvSpPr>
            <p:nvPr/>
          </p:nvSpPr>
          <p:spPr bwMode="auto">
            <a:xfrm>
              <a:off x="4288" y="10313"/>
              <a:ext cx="215" cy="215"/>
            </a:xfrm>
            <a:prstGeom prst="ellipse">
              <a:avLst/>
            </a:prstGeom>
            <a:solidFill>
              <a:srgbClr val="33CCCC"/>
            </a:solidFill>
            <a:ln w="10795">
              <a:solidFill>
                <a:srgbClr val="000000"/>
              </a:solidFill>
              <a:round/>
              <a:headEnd/>
              <a:tailEnd/>
            </a:ln>
          </p:spPr>
          <p:txBody>
            <a:bodyPr/>
            <a:lstStyle/>
            <a:p>
              <a:endParaRPr lang="ru-RU"/>
            </a:p>
          </p:txBody>
        </p:sp>
        <p:sp>
          <p:nvSpPr>
            <p:cNvPr id="644375" name="Freeform 1303"/>
            <p:cNvSpPr>
              <a:spLocks/>
            </p:cNvSpPr>
            <p:nvPr/>
          </p:nvSpPr>
          <p:spPr bwMode="auto">
            <a:xfrm>
              <a:off x="4503" y="10429"/>
              <a:ext cx="281" cy="66"/>
            </a:xfrm>
            <a:custGeom>
              <a:avLst/>
              <a:gdLst/>
              <a:ahLst/>
              <a:cxnLst>
                <a:cxn ang="0">
                  <a:pos x="0" y="33"/>
                </a:cxn>
                <a:cxn ang="0">
                  <a:pos x="16" y="0"/>
                </a:cxn>
                <a:cxn ang="0">
                  <a:pos x="281" y="33"/>
                </a:cxn>
                <a:cxn ang="0">
                  <a:pos x="281" y="66"/>
                </a:cxn>
                <a:cxn ang="0">
                  <a:pos x="0" y="33"/>
                </a:cxn>
              </a:cxnLst>
              <a:rect l="0" t="0" r="r" b="b"/>
              <a:pathLst>
                <a:path w="281" h="66">
                  <a:moveTo>
                    <a:pt x="0" y="33"/>
                  </a:moveTo>
                  <a:lnTo>
                    <a:pt x="16" y="0"/>
                  </a:lnTo>
                  <a:lnTo>
                    <a:pt x="281" y="33"/>
                  </a:lnTo>
                  <a:lnTo>
                    <a:pt x="281" y="66"/>
                  </a:lnTo>
                  <a:lnTo>
                    <a:pt x="0" y="33"/>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376" name="Freeform 1304"/>
            <p:cNvSpPr>
              <a:spLocks/>
            </p:cNvSpPr>
            <p:nvPr/>
          </p:nvSpPr>
          <p:spPr bwMode="auto">
            <a:xfrm>
              <a:off x="4519" y="10429"/>
              <a:ext cx="1" cy="16"/>
            </a:xfrm>
            <a:custGeom>
              <a:avLst/>
              <a:gdLst/>
              <a:ahLst/>
              <a:cxnLst>
                <a:cxn ang="0">
                  <a:pos x="0" y="0"/>
                </a:cxn>
                <a:cxn ang="0">
                  <a:pos x="0" y="1"/>
                </a:cxn>
                <a:cxn ang="0">
                  <a:pos x="0" y="1"/>
                </a:cxn>
              </a:cxnLst>
              <a:rect l="0" t="0" r="r" b="b"/>
              <a:pathLst>
                <a:path h="1">
                  <a:moveTo>
                    <a:pt x="0" y="0"/>
                  </a:moveTo>
                  <a:lnTo>
                    <a:pt x="0" y="1"/>
                  </a:lnTo>
                  <a:lnTo>
                    <a:pt x="0" y="1"/>
                  </a:lnTo>
                </a:path>
              </a:pathLst>
            </a:custGeom>
            <a:noFill/>
            <a:ln w="10795">
              <a:solidFill>
                <a:srgbClr val="000000"/>
              </a:solidFill>
              <a:prstDash val="solid"/>
              <a:round/>
              <a:headEnd/>
              <a:tailEnd/>
            </a:ln>
          </p:spPr>
          <p:txBody>
            <a:bodyPr/>
            <a:lstStyle/>
            <a:p>
              <a:endParaRPr lang="ru-RU"/>
            </a:p>
          </p:txBody>
        </p:sp>
        <p:sp>
          <p:nvSpPr>
            <p:cNvPr id="644377" name="Line 1305"/>
            <p:cNvSpPr>
              <a:spLocks noChangeShapeType="1"/>
            </p:cNvSpPr>
            <p:nvPr/>
          </p:nvSpPr>
          <p:spPr bwMode="auto">
            <a:xfrm flipH="1" flipV="1">
              <a:off x="4503" y="10462"/>
              <a:ext cx="281" cy="33"/>
            </a:xfrm>
            <a:prstGeom prst="line">
              <a:avLst/>
            </a:prstGeom>
            <a:noFill/>
            <a:ln w="10795">
              <a:solidFill>
                <a:srgbClr val="000000"/>
              </a:solidFill>
              <a:round/>
              <a:headEnd/>
              <a:tailEnd/>
            </a:ln>
          </p:spPr>
          <p:txBody>
            <a:bodyPr/>
            <a:lstStyle/>
            <a:p>
              <a:endParaRPr lang="ru-RU"/>
            </a:p>
          </p:txBody>
        </p:sp>
        <p:sp>
          <p:nvSpPr>
            <p:cNvPr id="644378" name="Freeform 1306"/>
            <p:cNvSpPr>
              <a:spLocks/>
            </p:cNvSpPr>
            <p:nvPr/>
          </p:nvSpPr>
          <p:spPr bwMode="auto">
            <a:xfrm>
              <a:off x="4519" y="10429"/>
              <a:ext cx="1" cy="16"/>
            </a:xfrm>
            <a:custGeom>
              <a:avLst/>
              <a:gdLst/>
              <a:ahLst/>
              <a:cxnLst>
                <a:cxn ang="0">
                  <a:pos x="0" y="0"/>
                </a:cxn>
                <a:cxn ang="0">
                  <a:pos x="0" y="1"/>
                </a:cxn>
                <a:cxn ang="0">
                  <a:pos x="0" y="1"/>
                </a:cxn>
              </a:cxnLst>
              <a:rect l="0" t="0" r="r" b="b"/>
              <a:pathLst>
                <a:path h="1">
                  <a:moveTo>
                    <a:pt x="0" y="0"/>
                  </a:moveTo>
                  <a:lnTo>
                    <a:pt x="0" y="1"/>
                  </a:lnTo>
                  <a:lnTo>
                    <a:pt x="0" y="1"/>
                  </a:lnTo>
                </a:path>
              </a:pathLst>
            </a:custGeom>
            <a:noFill/>
            <a:ln w="10795">
              <a:solidFill>
                <a:srgbClr val="000000"/>
              </a:solidFill>
              <a:prstDash val="solid"/>
              <a:round/>
              <a:headEnd/>
              <a:tailEnd/>
            </a:ln>
          </p:spPr>
          <p:txBody>
            <a:bodyPr/>
            <a:lstStyle/>
            <a:p>
              <a:endParaRPr lang="ru-RU"/>
            </a:p>
          </p:txBody>
        </p:sp>
        <p:sp>
          <p:nvSpPr>
            <p:cNvPr id="644379" name="Freeform 1307"/>
            <p:cNvSpPr>
              <a:spLocks/>
            </p:cNvSpPr>
            <p:nvPr/>
          </p:nvSpPr>
          <p:spPr bwMode="auto">
            <a:xfrm>
              <a:off x="4519" y="10429"/>
              <a:ext cx="265" cy="66"/>
            </a:xfrm>
            <a:custGeom>
              <a:avLst/>
              <a:gdLst/>
              <a:ahLst/>
              <a:cxnLst>
                <a:cxn ang="0">
                  <a:pos x="0" y="0"/>
                </a:cxn>
                <a:cxn ang="0">
                  <a:pos x="16" y="2"/>
                </a:cxn>
                <a:cxn ang="0">
                  <a:pos x="16" y="4"/>
                </a:cxn>
              </a:cxnLst>
              <a:rect l="0" t="0" r="r" b="b"/>
              <a:pathLst>
                <a:path w="16" h="4">
                  <a:moveTo>
                    <a:pt x="0" y="0"/>
                  </a:moveTo>
                  <a:lnTo>
                    <a:pt x="16" y="2"/>
                  </a:lnTo>
                  <a:lnTo>
                    <a:pt x="16" y="4"/>
                  </a:lnTo>
                </a:path>
              </a:pathLst>
            </a:custGeom>
            <a:solidFill>
              <a:srgbClr val="33CCCC"/>
            </a:solidFill>
            <a:ln w="10795">
              <a:solidFill>
                <a:srgbClr val="000000"/>
              </a:solidFill>
              <a:prstDash val="solid"/>
              <a:round/>
              <a:headEnd/>
              <a:tailEnd/>
            </a:ln>
          </p:spPr>
          <p:txBody>
            <a:bodyPr/>
            <a:lstStyle/>
            <a:p>
              <a:endParaRPr lang="ru-RU"/>
            </a:p>
          </p:txBody>
        </p:sp>
        <p:sp>
          <p:nvSpPr>
            <p:cNvPr id="644380" name="Freeform 1308"/>
            <p:cNvSpPr>
              <a:spLocks/>
            </p:cNvSpPr>
            <p:nvPr/>
          </p:nvSpPr>
          <p:spPr bwMode="auto">
            <a:xfrm>
              <a:off x="4172" y="10429"/>
              <a:ext cx="165" cy="49"/>
            </a:xfrm>
            <a:custGeom>
              <a:avLst/>
              <a:gdLst/>
              <a:ahLst/>
              <a:cxnLst>
                <a:cxn ang="0">
                  <a:pos x="165" y="0"/>
                </a:cxn>
                <a:cxn ang="0">
                  <a:pos x="165" y="33"/>
                </a:cxn>
                <a:cxn ang="0">
                  <a:pos x="0" y="49"/>
                </a:cxn>
                <a:cxn ang="0">
                  <a:pos x="0" y="16"/>
                </a:cxn>
                <a:cxn ang="0">
                  <a:pos x="165" y="0"/>
                </a:cxn>
              </a:cxnLst>
              <a:rect l="0" t="0" r="r" b="b"/>
              <a:pathLst>
                <a:path w="165" h="49">
                  <a:moveTo>
                    <a:pt x="165" y="0"/>
                  </a:moveTo>
                  <a:lnTo>
                    <a:pt x="165" y="33"/>
                  </a:lnTo>
                  <a:lnTo>
                    <a:pt x="0" y="49"/>
                  </a:lnTo>
                  <a:lnTo>
                    <a:pt x="0" y="16"/>
                  </a:lnTo>
                  <a:lnTo>
                    <a:pt x="165"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381" name="Freeform 1309"/>
            <p:cNvSpPr>
              <a:spLocks/>
            </p:cNvSpPr>
            <p:nvPr/>
          </p:nvSpPr>
          <p:spPr bwMode="auto">
            <a:xfrm>
              <a:off x="4321" y="10445"/>
              <a:ext cx="16" cy="1"/>
            </a:xfrm>
            <a:custGeom>
              <a:avLst/>
              <a:gdLst/>
              <a:ahLst/>
              <a:cxnLst>
                <a:cxn ang="0">
                  <a:pos x="0" y="0"/>
                </a:cxn>
                <a:cxn ang="0">
                  <a:pos x="1" y="0"/>
                </a:cxn>
                <a:cxn ang="0">
                  <a:pos x="0" y="0"/>
                </a:cxn>
              </a:cxnLst>
              <a:rect l="0" t="0" r="r" b="b"/>
              <a:pathLst>
                <a:path w="1">
                  <a:moveTo>
                    <a:pt x="0" y="0"/>
                  </a:moveTo>
                  <a:lnTo>
                    <a:pt x="1" y="0"/>
                  </a:lnTo>
                  <a:lnTo>
                    <a:pt x="0" y="0"/>
                  </a:lnTo>
                </a:path>
              </a:pathLst>
            </a:custGeom>
            <a:noFill/>
            <a:ln w="10795">
              <a:solidFill>
                <a:srgbClr val="000000"/>
              </a:solidFill>
              <a:prstDash val="solid"/>
              <a:round/>
              <a:headEnd/>
              <a:tailEnd/>
            </a:ln>
          </p:spPr>
          <p:txBody>
            <a:bodyPr/>
            <a:lstStyle/>
            <a:p>
              <a:endParaRPr lang="ru-RU"/>
            </a:p>
          </p:txBody>
        </p:sp>
        <p:sp>
          <p:nvSpPr>
            <p:cNvPr id="644382" name="Line 1310"/>
            <p:cNvSpPr>
              <a:spLocks noChangeShapeType="1"/>
            </p:cNvSpPr>
            <p:nvPr/>
          </p:nvSpPr>
          <p:spPr bwMode="auto">
            <a:xfrm flipV="1">
              <a:off x="4172" y="10429"/>
              <a:ext cx="165" cy="16"/>
            </a:xfrm>
            <a:prstGeom prst="line">
              <a:avLst/>
            </a:prstGeom>
            <a:noFill/>
            <a:ln w="10795">
              <a:solidFill>
                <a:srgbClr val="000000"/>
              </a:solidFill>
              <a:round/>
              <a:headEnd/>
              <a:tailEnd/>
            </a:ln>
          </p:spPr>
          <p:txBody>
            <a:bodyPr/>
            <a:lstStyle/>
            <a:p>
              <a:endParaRPr lang="ru-RU"/>
            </a:p>
          </p:txBody>
        </p:sp>
        <p:sp>
          <p:nvSpPr>
            <p:cNvPr id="644383" name="Freeform 1311"/>
            <p:cNvSpPr>
              <a:spLocks/>
            </p:cNvSpPr>
            <p:nvPr/>
          </p:nvSpPr>
          <p:spPr bwMode="auto">
            <a:xfrm>
              <a:off x="4321" y="10445"/>
              <a:ext cx="16" cy="1"/>
            </a:xfrm>
            <a:custGeom>
              <a:avLst/>
              <a:gdLst/>
              <a:ahLst/>
              <a:cxnLst>
                <a:cxn ang="0">
                  <a:pos x="0" y="0"/>
                </a:cxn>
                <a:cxn ang="0">
                  <a:pos x="1" y="0"/>
                </a:cxn>
                <a:cxn ang="0">
                  <a:pos x="0" y="0"/>
                </a:cxn>
              </a:cxnLst>
              <a:rect l="0" t="0" r="r" b="b"/>
              <a:pathLst>
                <a:path w="1">
                  <a:moveTo>
                    <a:pt x="0" y="0"/>
                  </a:moveTo>
                  <a:lnTo>
                    <a:pt x="1" y="0"/>
                  </a:lnTo>
                  <a:lnTo>
                    <a:pt x="0" y="0"/>
                  </a:lnTo>
                </a:path>
              </a:pathLst>
            </a:custGeom>
            <a:noFill/>
            <a:ln w="10795">
              <a:solidFill>
                <a:srgbClr val="000000"/>
              </a:solidFill>
              <a:prstDash val="solid"/>
              <a:round/>
              <a:headEnd/>
              <a:tailEnd/>
            </a:ln>
          </p:spPr>
          <p:txBody>
            <a:bodyPr/>
            <a:lstStyle/>
            <a:p>
              <a:endParaRPr lang="ru-RU"/>
            </a:p>
          </p:txBody>
        </p:sp>
        <p:sp>
          <p:nvSpPr>
            <p:cNvPr id="644384" name="Freeform 1312"/>
            <p:cNvSpPr>
              <a:spLocks/>
            </p:cNvSpPr>
            <p:nvPr/>
          </p:nvSpPr>
          <p:spPr bwMode="auto">
            <a:xfrm>
              <a:off x="4172" y="10445"/>
              <a:ext cx="165" cy="33"/>
            </a:xfrm>
            <a:custGeom>
              <a:avLst/>
              <a:gdLst/>
              <a:ahLst/>
              <a:cxnLst>
                <a:cxn ang="0">
                  <a:pos x="10" y="1"/>
                </a:cxn>
                <a:cxn ang="0">
                  <a:pos x="0" y="2"/>
                </a:cxn>
                <a:cxn ang="0">
                  <a:pos x="0" y="0"/>
                </a:cxn>
              </a:cxnLst>
              <a:rect l="0" t="0" r="r" b="b"/>
              <a:pathLst>
                <a:path w="10" h="2">
                  <a:moveTo>
                    <a:pt x="10" y="1"/>
                  </a:moveTo>
                  <a:lnTo>
                    <a:pt x="0" y="2"/>
                  </a:lnTo>
                  <a:lnTo>
                    <a:pt x="0" y="0"/>
                  </a:lnTo>
                </a:path>
              </a:pathLst>
            </a:custGeom>
            <a:solidFill>
              <a:srgbClr val="33CCCC"/>
            </a:solidFill>
            <a:ln w="10795">
              <a:solidFill>
                <a:srgbClr val="000000"/>
              </a:solidFill>
              <a:prstDash val="solid"/>
              <a:round/>
              <a:headEnd/>
              <a:tailEnd/>
            </a:ln>
          </p:spPr>
          <p:txBody>
            <a:bodyPr/>
            <a:lstStyle/>
            <a:p>
              <a:endParaRPr lang="ru-RU"/>
            </a:p>
          </p:txBody>
        </p:sp>
        <p:sp>
          <p:nvSpPr>
            <p:cNvPr id="644385" name="Oval 1313"/>
            <p:cNvSpPr>
              <a:spLocks noChangeArrowheads="1"/>
            </p:cNvSpPr>
            <p:nvPr/>
          </p:nvSpPr>
          <p:spPr bwMode="auto">
            <a:xfrm>
              <a:off x="4900" y="11139"/>
              <a:ext cx="82" cy="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386" name="Oval 1314"/>
            <p:cNvSpPr>
              <a:spLocks noChangeArrowheads="1"/>
            </p:cNvSpPr>
            <p:nvPr/>
          </p:nvSpPr>
          <p:spPr bwMode="auto">
            <a:xfrm>
              <a:off x="4900" y="11139"/>
              <a:ext cx="82" cy="82"/>
            </a:xfrm>
            <a:prstGeom prst="ellipse">
              <a:avLst/>
            </a:prstGeom>
            <a:solidFill>
              <a:srgbClr val="FF0000"/>
            </a:solidFill>
            <a:ln w="10795">
              <a:solidFill>
                <a:srgbClr val="000000"/>
              </a:solidFill>
              <a:round/>
              <a:headEnd/>
              <a:tailEnd/>
            </a:ln>
          </p:spPr>
          <p:txBody>
            <a:bodyPr/>
            <a:lstStyle/>
            <a:p>
              <a:endParaRPr lang="ru-RU"/>
            </a:p>
          </p:txBody>
        </p:sp>
        <p:sp>
          <p:nvSpPr>
            <p:cNvPr id="644387" name="Freeform 1315"/>
            <p:cNvSpPr>
              <a:spLocks/>
            </p:cNvSpPr>
            <p:nvPr/>
          </p:nvSpPr>
          <p:spPr bwMode="auto">
            <a:xfrm>
              <a:off x="4966" y="10974"/>
              <a:ext cx="116" cy="181"/>
            </a:xfrm>
            <a:custGeom>
              <a:avLst/>
              <a:gdLst/>
              <a:ahLst/>
              <a:cxnLst>
                <a:cxn ang="0">
                  <a:pos x="16" y="181"/>
                </a:cxn>
                <a:cxn ang="0">
                  <a:pos x="0" y="165"/>
                </a:cxn>
                <a:cxn ang="0">
                  <a:pos x="83" y="0"/>
                </a:cxn>
                <a:cxn ang="0">
                  <a:pos x="116" y="16"/>
                </a:cxn>
                <a:cxn ang="0">
                  <a:pos x="16" y="181"/>
                </a:cxn>
              </a:cxnLst>
              <a:rect l="0" t="0" r="r" b="b"/>
              <a:pathLst>
                <a:path w="116" h="181">
                  <a:moveTo>
                    <a:pt x="16" y="181"/>
                  </a:moveTo>
                  <a:lnTo>
                    <a:pt x="0" y="165"/>
                  </a:lnTo>
                  <a:lnTo>
                    <a:pt x="83" y="0"/>
                  </a:lnTo>
                  <a:lnTo>
                    <a:pt x="116" y="16"/>
                  </a:lnTo>
                  <a:lnTo>
                    <a:pt x="16" y="181"/>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388" name="Freeform 1316"/>
            <p:cNvSpPr>
              <a:spLocks/>
            </p:cNvSpPr>
            <p:nvPr/>
          </p:nvSpPr>
          <p:spPr bwMode="auto">
            <a:xfrm>
              <a:off x="4966" y="11139"/>
              <a:ext cx="16" cy="16"/>
            </a:xfrm>
            <a:custGeom>
              <a:avLst/>
              <a:gdLst/>
              <a:ahLst/>
              <a:cxnLst>
                <a:cxn ang="0">
                  <a:pos x="0" y="0"/>
                </a:cxn>
                <a:cxn ang="0">
                  <a:pos x="1" y="0"/>
                </a:cxn>
                <a:cxn ang="0">
                  <a:pos x="1" y="1"/>
                </a:cxn>
              </a:cxnLst>
              <a:rect l="0" t="0" r="r" b="b"/>
              <a:pathLst>
                <a:path w="1" h="1">
                  <a:moveTo>
                    <a:pt x="0" y="0"/>
                  </a:moveTo>
                  <a:lnTo>
                    <a:pt x="1" y="0"/>
                  </a:lnTo>
                  <a:lnTo>
                    <a:pt x="1" y="1"/>
                  </a:lnTo>
                </a:path>
              </a:pathLst>
            </a:custGeom>
            <a:noFill/>
            <a:ln w="10795">
              <a:solidFill>
                <a:srgbClr val="000000"/>
              </a:solidFill>
              <a:prstDash val="solid"/>
              <a:round/>
              <a:headEnd/>
              <a:tailEnd/>
            </a:ln>
          </p:spPr>
          <p:txBody>
            <a:bodyPr/>
            <a:lstStyle/>
            <a:p>
              <a:endParaRPr lang="ru-RU"/>
            </a:p>
          </p:txBody>
        </p:sp>
        <p:sp>
          <p:nvSpPr>
            <p:cNvPr id="644389" name="Line 1317"/>
            <p:cNvSpPr>
              <a:spLocks noChangeShapeType="1"/>
            </p:cNvSpPr>
            <p:nvPr/>
          </p:nvSpPr>
          <p:spPr bwMode="auto">
            <a:xfrm flipH="1">
              <a:off x="4982" y="10990"/>
              <a:ext cx="100" cy="165"/>
            </a:xfrm>
            <a:prstGeom prst="line">
              <a:avLst/>
            </a:prstGeom>
            <a:noFill/>
            <a:ln w="10795">
              <a:solidFill>
                <a:srgbClr val="000000"/>
              </a:solidFill>
              <a:round/>
              <a:headEnd/>
              <a:tailEnd/>
            </a:ln>
          </p:spPr>
          <p:txBody>
            <a:bodyPr/>
            <a:lstStyle/>
            <a:p>
              <a:endParaRPr lang="ru-RU"/>
            </a:p>
          </p:txBody>
        </p:sp>
        <p:sp>
          <p:nvSpPr>
            <p:cNvPr id="644390" name="Freeform 1318"/>
            <p:cNvSpPr>
              <a:spLocks/>
            </p:cNvSpPr>
            <p:nvPr/>
          </p:nvSpPr>
          <p:spPr bwMode="auto">
            <a:xfrm>
              <a:off x="4966" y="11139"/>
              <a:ext cx="16" cy="16"/>
            </a:xfrm>
            <a:custGeom>
              <a:avLst/>
              <a:gdLst/>
              <a:ahLst/>
              <a:cxnLst>
                <a:cxn ang="0">
                  <a:pos x="0" y="0"/>
                </a:cxn>
                <a:cxn ang="0">
                  <a:pos x="1" y="0"/>
                </a:cxn>
                <a:cxn ang="0">
                  <a:pos x="1" y="1"/>
                </a:cxn>
              </a:cxnLst>
              <a:rect l="0" t="0" r="r" b="b"/>
              <a:pathLst>
                <a:path w="1" h="1">
                  <a:moveTo>
                    <a:pt x="0" y="0"/>
                  </a:moveTo>
                  <a:lnTo>
                    <a:pt x="1" y="0"/>
                  </a:lnTo>
                  <a:lnTo>
                    <a:pt x="1" y="1"/>
                  </a:lnTo>
                </a:path>
              </a:pathLst>
            </a:custGeom>
            <a:noFill/>
            <a:ln w="10795">
              <a:solidFill>
                <a:srgbClr val="000000"/>
              </a:solidFill>
              <a:prstDash val="solid"/>
              <a:round/>
              <a:headEnd/>
              <a:tailEnd/>
            </a:ln>
          </p:spPr>
          <p:txBody>
            <a:bodyPr/>
            <a:lstStyle/>
            <a:p>
              <a:endParaRPr lang="ru-RU"/>
            </a:p>
          </p:txBody>
        </p:sp>
        <p:sp>
          <p:nvSpPr>
            <p:cNvPr id="644391" name="Freeform 1319"/>
            <p:cNvSpPr>
              <a:spLocks/>
            </p:cNvSpPr>
            <p:nvPr/>
          </p:nvSpPr>
          <p:spPr bwMode="auto">
            <a:xfrm>
              <a:off x="4966" y="10974"/>
              <a:ext cx="116" cy="165"/>
            </a:xfrm>
            <a:custGeom>
              <a:avLst/>
              <a:gdLst/>
              <a:ahLst/>
              <a:cxnLst>
                <a:cxn ang="0">
                  <a:pos x="0" y="10"/>
                </a:cxn>
                <a:cxn ang="0">
                  <a:pos x="5" y="0"/>
                </a:cxn>
                <a:cxn ang="0">
                  <a:pos x="7" y="1"/>
                </a:cxn>
              </a:cxnLst>
              <a:rect l="0" t="0" r="r" b="b"/>
              <a:pathLst>
                <a:path w="7" h="10">
                  <a:moveTo>
                    <a:pt x="0" y="10"/>
                  </a:moveTo>
                  <a:lnTo>
                    <a:pt x="5" y="0"/>
                  </a:lnTo>
                  <a:lnTo>
                    <a:pt x="7" y="1"/>
                  </a:lnTo>
                </a:path>
              </a:pathLst>
            </a:custGeom>
            <a:solidFill>
              <a:srgbClr val="33CCCC"/>
            </a:solidFill>
            <a:ln w="10795">
              <a:solidFill>
                <a:srgbClr val="000000"/>
              </a:solidFill>
              <a:prstDash val="solid"/>
              <a:round/>
              <a:headEnd/>
              <a:tailEnd/>
            </a:ln>
          </p:spPr>
          <p:txBody>
            <a:bodyPr/>
            <a:lstStyle/>
            <a:p>
              <a:endParaRPr lang="ru-RU"/>
            </a:p>
          </p:txBody>
        </p:sp>
        <p:sp>
          <p:nvSpPr>
            <p:cNvPr id="644392" name="Oval 1320"/>
            <p:cNvSpPr>
              <a:spLocks noChangeArrowheads="1"/>
            </p:cNvSpPr>
            <p:nvPr/>
          </p:nvSpPr>
          <p:spPr bwMode="auto">
            <a:xfrm>
              <a:off x="6851" y="8348"/>
              <a:ext cx="215" cy="215"/>
            </a:xfrm>
            <a:prstGeom prst="ellipse">
              <a:avLst/>
            </a:prstGeom>
            <a:solidFill>
              <a:srgbClr val="33CCCC"/>
            </a:solidFill>
            <a:ln w="9525">
              <a:noFill/>
              <a:round/>
              <a:headEnd/>
              <a:tailEnd/>
            </a:ln>
          </p:spPr>
          <p:txBody>
            <a:bodyPr/>
            <a:lstStyle/>
            <a:p>
              <a:endParaRPr lang="ru-RU"/>
            </a:p>
          </p:txBody>
        </p:sp>
        <p:sp>
          <p:nvSpPr>
            <p:cNvPr id="644393" name="Oval 1321"/>
            <p:cNvSpPr>
              <a:spLocks noChangeArrowheads="1"/>
            </p:cNvSpPr>
            <p:nvPr/>
          </p:nvSpPr>
          <p:spPr bwMode="auto">
            <a:xfrm>
              <a:off x="6851" y="8348"/>
              <a:ext cx="215" cy="215"/>
            </a:xfrm>
            <a:prstGeom prst="ellipse">
              <a:avLst/>
            </a:prstGeom>
            <a:noFill/>
            <a:ln w="10795">
              <a:solidFill>
                <a:srgbClr val="000000"/>
              </a:solidFill>
              <a:round/>
              <a:headEnd/>
              <a:tailEnd/>
            </a:ln>
          </p:spPr>
          <p:txBody>
            <a:bodyPr/>
            <a:lstStyle/>
            <a:p>
              <a:endParaRPr lang="ru-RU"/>
            </a:p>
          </p:txBody>
        </p:sp>
        <p:sp>
          <p:nvSpPr>
            <p:cNvPr id="644394" name="Freeform 1322"/>
            <p:cNvSpPr>
              <a:spLocks/>
            </p:cNvSpPr>
            <p:nvPr/>
          </p:nvSpPr>
          <p:spPr bwMode="auto">
            <a:xfrm>
              <a:off x="6603" y="8447"/>
              <a:ext cx="265" cy="50"/>
            </a:xfrm>
            <a:custGeom>
              <a:avLst/>
              <a:gdLst/>
              <a:ahLst/>
              <a:cxnLst>
                <a:cxn ang="0">
                  <a:pos x="265" y="0"/>
                </a:cxn>
                <a:cxn ang="0">
                  <a:pos x="265" y="34"/>
                </a:cxn>
                <a:cxn ang="0">
                  <a:pos x="0" y="50"/>
                </a:cxn>
                <a:cxn ang="0">
                  <a:pos x="0" y="34"/>
                </a:cxn>
                <a:cxn ang="0">
                  <a:pos x="265" y="0"/>
                </a:cxn>
              </a:cxnLst>
              <a:rect l="0" t="0" r="r" b="b"/>
              <a:pathLst>
                <a:path w="265" h="50">
                  <a:moveTo>
                    <a:pt x="265" y="0"/>
                  </a:moveTo>
                  <a:lnTo>
                    <a:pt x="265" y="34"/>
                  </a:lnTo>
                  <a:lnTo>
                    <a:pt x="0" y="50"/>
                  </a:lnTo>
                  <a:lnTo>
                    <a:pt x="0" y="34"/>
                  </a:lnTo>
                  <a:lnTo>
                    <a:pt x="265"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395" name="Freeform 1323"/>
            <p:cNvSpPr>
              <a:spLocks/>
            </p:cNvSpPr>
            <p:nvPr/>
          </p:nvSpPr>
          <p:spPr bwMode="auto">
            <a:xfrm>
              <a:off x="6504" y="8464"/>
              <a:ext cx="347" cy="17"/>
            </a:xfrm>
            <a:custGeom>
              <a:avLst/>
              <a:gdLst/>
              <a:ahLst/>
              <a:cxnLst>
                <a:cxn ang="0">
                  <a:pos x="20" y="1"/>
                </a:cxn>
                <a:cxn ang="0">
                  <a:pos x="21" y="1"/>
                </a:cxn>
                <a:cxn ang="0">
                  <a:pos x="20" y="0"/>
                </a:cxn>
                <a:cxn ang="0">
                  <a:pos x="0" y="1"/>
                </a:cxn>
                <a:cxn ang="0">
                  <a:pos x="20" y="1"/>
                </a:cxn>
              </a:cxnLst>
              <a:rect l="0" t="0" r="r" b="b"/>
              <a:pathLst>
                <a:path w="21" h="1">
                  <a:moveTo>
                    <a:pt x="20" y="1"/>
                  </a:moveTo>
                  <a:cubicBezTo>
                    <a:pt x="20" y="1"/>
                    <a:pt x="21" y="1"/>
                    <a:pt x="21" y="1"/>
                  </a:cubicBezTo>
                  <a:cubicBezTo>
                    <a:pt x="21" y="1"/>
                    <a:pt x="20" y="0"/>
                    <a:pt x="20" y="0"/>
                  </a:cubicBezTo>
                  <a:lnTo>
                    <a:pt x="0" y="1"/>
                  </a:lnTo>
                  <a:lnTo>
                    <a:pt x="20" y="1"/>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396" name="Line 1324"/>
            <p:cNvSpPr>
              <a:spLocks noChangeShapeType="1"/>
            </p:cNvSpPr>
            <p:nvPr/>
          </p:nvSpPr>
          <p:spPr bwMode="auto">
            <a:xfrm flipV="1">
              <a:off x="6603" y="8447"/>
              <a:ext cx="265" cy="34"/>
            </a:xfrm>
            <a:prstGeom prst="line">
              <a:avLst/>
            </a:prstGeom>
            <a:noFill/>
            <a:ln w="10795">
              <a:solidFill>
                <a:srgbClr val="000000"/>
              </a:solidFill>
              <a:round/>
              <a:headEnd/>
              <a:tailEnd/>
            </a:ln>
          </p:spPr>
          <p:txBody>
            <a:bodyPr/>
            <a:lstStyle/>
            <a:p>
              <a:endParaRPr lang="ru-RU"/>
            </a:p>
          </p:txBody>
        </p:sp>
        <p:sp>
          <p:nvSpPr>
            <p:cNvPr id="644397" name="Arc 1325"/>
            <p:cNvSpPr>
              <a:spLocks/>
            </p:cNvSpPr>
            <p:nvPr/>
          </p:nvSpPr>
          <p:spPr bwMode="auto">
            <a:xfrm>
              <a:off x="6512" y="8464"/>
              <a:ext cx="339" cy="33"/>
            </a:xfrm>
            <a:custGeom>
              <a:avLst/>
              <a:gdLst>
                <a:gd name="G0" fmla="+- 0 0 0"/>
                <a:gd name="G1" fmla="+- 1591 0 0"/>
                <a:gd name="G2" fmla="+- 21600 0 0"/>
                <a:gd name="T0" fmla="*/ 21541 w 21600"/>
                <a:gd name="T1" fmla="*/ 0 h 2101"/>
                <a:gd name="T2" fmla="*/ 21594 w 21600"/>
                <a:gd name="T3" fmla="*/ 2101 h 2101"/>
                <a:gd name="T4" fmla="*/ 0 w 21600"/>
                <a:gd name="T5" fmla="*/ 1591 h 2101"/>
              </a:gdLst>
              <a:ahLst/>
              <a:cxnLst>
                <a:cxn ang="0">
                  <a:pos x="T0" y="T1"/>
                </a:cxn>
                <a:cxn ang="0">
                  <a:pos x="T2" y="T3"/>
                </a:cxn>
                <a:cxn ang="0">
                  <a:pos x="T4" y="T5"/>
                </a:cxn>
              </a:cxnLst>
              <a:rect l="0" t="0" r="r" b="b"/>
              <a:pathLst>
                <a:path w="21600" h="2101" fill="none" extrusionOk="0">
                  <a:moveTo>
                    <a:pt x="21541" y="-1"/>
                  </a:moveTo>
                  <a:cubicBezTo>
                    <a:pt x="21580" y="529"/>
                    <a:pt x="21600" y="1060"/>
                    <a:pt x="21600" y="1591"/>
                  </a:cubicBezTo>
                  <a:cubicBezTo>
                    <a:pt x="21600" y="1761"/>
                    <a:pt x="21597" y="1931"/>
                    <a:pt x="21593" y="2100"/>
                  </a:cubicBezTo>
                </a:path>
                <a:path w="21600" h="2101" stroke="0" extrusionOk="0">
                  <a:moveTo>
                    <a:pt x="21541" y="-1"/>
                  </a:moveTo>
                  <a:cubicBezTo>
                    <a:pt x="21580" y="529"/>
                    <a:pt x="21600" y="1060"/>
                    <a:pt x="21600" y="1591"/>
                  </a:cubicBezTo>
                  <a:cubicBezTo>
                    <a:pt x="21600" y="1761"/>
                    <a:pt x="21597" y="1931"/>
                    <a:pt x="21593" y="2100"/>
                  </a:cubicBezTo>
                  <a:lnTo>
                    <a:pt x="0" y="1591"/>
                  </a:lnTo>
                  <a:close/>
                </a:path>
              </a:pathLst>
            </a:custGeom>
            <a:noFill/>
            <a:ln w="10795">
              <a:solidFill>
                <a:srgbClr val="000000"/>
              </a:solidFill>
              <a:round/>
              <a:headEnd/>
              <a:tailEnd/>
            </a:ln>
          </p:spPr>
          <p:txBody>
            <a:bodyPr/>
            <a:lstStyle/>
            <a:p>
              <a:endParaRPr lang="ru-RU"/>
            </a:p>
          </p:txBody>
        </p:sp>
        <p:sp>
          <p:nvSpPr>
            <p:cNvPr id="644398" name="Freeform 1326"/>
            <p:cNvSpPr>
              <a:spLocks/>
            </p:cNvSpPr>
            <p:nvPr/>
          </p:nvSpPr>
          <p:spPr bwMode="auto">
            <a:xfrm>
              <a:off x="6603" y="8481"/>
              <a:ext cx="265" cy="16"/>
            </a:xfrm>
            <a:custGeom>
              <a:avLst/>
              <a:gdLst/>
              <a:ahLst/>
              <a:cxnLst>
                <a:cxn ang="0">
                  <a:pos x="16" y="0"/>
                </a:cxn>
                <a:cxn ang="0">
                  <a:pos x="0" y="1"/>
                </a:cxn>
                <a:cxn ang="0">
                  <a:pos x="0" y="0"/>
                </a:cxn>
              </a:cxnLst>
              <a:rect l="0" t="0" r="r" b="b"/>
              <a:pathLst>
                <a:path w="16" h="1">
                  <a:moveTo>
                    <a:pt x="16" y="0"/>
                  </a:moveTo>
                  <a:lnTo>
                    <a:pt x="0" y="1"/>
                  </a:lnTo>
                  <a:lnTo>
                    <a:pt x="0" y="0"/>
                  </a:lnTo>
                </a:path>
              </a:pathLst>
            </a:custGeom>
            <a:solidFill>
              <a:srgbClr val="33CCCC"/>
            </a:solidFill>
            <a:ln w="10795">
              <a:solidFill>
                <a:srgbClr val="000000"/>
              </a:solidFill>
              <a:prstDash val="solid"/>
              <a:round/>
              <a:headEnd/>
              <a:tailEnd/>
            </a:ln>
          </p:spPr>
          <p:txBody>
            <a:bodyPr/>
            <a:lstStyle/>
            <a:p>
              <a:endParaRPr lang="ru-RU"/>
            </a:p>
          </p:txBody>
        </p:sp>
        <p:sp>
          <p:nvSpPr>
            <p:cNvPr id="644399" name="Line 1327"/>
            <p:cNvSpPr>
              <a:spLocks noChangeShapeType="1"/>
            </p:cNvSpPr>
            <p:nvPr/>
          </p:nvSpPr>
          <p:spPr bwMode="auto">
            <a:xfrm flipH="1" flipV="1">
              <a:off x="7033" y="8497"/>
              <a:ext cx="116" cy="66"/>
            </a:xfrm>
            <a:prstGeom prst="line">
              <a:avLst/>
            </a:prstGeom>
            <a:noFill/>
            <a:ln w="10795">
              <a:solidFill>
                <a:srgbClr val="000000"/>
              </a:solidFill>
              <a:round/>
              <a:headEnd/>
              <a:tailEnd/>
            </a:ln>
          </p:spPr>
          <p:txBody>
            <a:bodyPr/>
            <a:lstStyle/>
            <a:p>
              <a:endParaRPr lang="ru-RU"/>
            </a:p>
          </p:txBody>
        </p:sp>
        <p:sp>
          <p:nvSpPr>
            <p:cNvPr id="644400" name="Freeform 1328"/>
            <p:cNvSpPr>
              <a:spLocks/>
            </p:cNvSpPr>
            <p:nvPr/>
          </p:nvSpPr>
          <p:spPr bwMode="auto">
            <a:xfrm>
              <a:off x="7050" y="8481"/>
              <a:ext cx="116" cy="82"/>
            </a:xfrm>
            <a:custGeom>
              <a:avLst/>
              <a:gdLst/>
              <a:ahLst/>
              <a:cxnLst>
                <a:cxn ang="0">
                  <a:pos x="0" y="0"/>
                </a:cxn>
                <a:cxn ang="0">
                  <a:pos x="7" y="4"/>
                </a:cxn>
                <a:cxn ang="0">
                  <a:pos x="6" y="5"/>
                </a:cxn>
              </a:cxnLst>
              <a:rect l="0" t="0" r="r" b="b"/>
              <a:pathLst>
                <a:path w="7" h="5">
                  <a:moveTo>
                    <a:pt x="0" y="0"/>
                  </a:moveTo>
                  <a:lnTo>
                    <a:pt x="7" y="4"/>
                  </a:lnTo>
                  <a:lnTo>
                    <a:pt x="6" y="5"/>
                  </a:lnTo>
                </a:path>
              </a:pathLst>
            </a:custGeom>
            <a:noFill/>
            <a:ln w="10795">
              <a:solidFill>
                <a:srgbClr val="000000"/>
              </a:solidFill>
              <a:prstDash val="solid"/>
              <a:round/>
              <a:headEnd/>
              <a:tailEnd/>
            </a:ln>
          </p:spPr>
          <p:txBody>
            <a:bodyPr/>
            <a:lstStyle/>
            <a:p>
              <a:endParaRPr lang="ru-RU"/>
            </a:p>
          </p:txBody>
        </p:sp>
        <p:sp>
          <p:nvSpPr>
            <p:cNvPr id="644401" name="Oval 1329"/>
            <p:cNvSpPr>
              <a:spLocks noChangeArrowheads="1"/>
            </p:cNvSpPr>
            <p:nvPr/>
          </p:nvSpPr>
          <p:spPr bwMode="auto">
            <a:xfrm>
              <a:off x="6388" y="8381"/>
              <a:ext cx="215" cy="215"/>
            </a:xfrm>
            <a:prstGeom prst="ellipse">
              <a:avLst/>
            </a:prstGeom>
            <a:solidFill>
              <a:srgbClr val="33CCCC"/>
            </a:solidFill>
            <a:ln w="9525">
              <a:noFill/>
              <a:round/>
              <a:headEnd/>
              <a:tailEnd/>
            </a:ln>
          </p:spPr>
          <p:txBody>
            <a:bodyPr/>
            <a:lstStyle/>
            <a:p>
              <a:endParaRPr lang="ru-RU"/>
            </a:p>
          </p:txBody>
        </p:sp>
        <p:sp>
          <p:nvSpPr>
            <p:cNvPr id="644402" name="Oval 1330"/>
            <p:cNvSpPr>
              <a:spLocks noChangeArrowheads="1"/>
            </p:cNvSpPr>
            <p:nvPr/>
          </p:nvSpPr>
          <p:spPr bwMode="auto">
            <a:xfrm>
              <a:off x="6388" y="8381"/>
              <a:ext cx="215" cy="215"/>
            </a:xfrm>
            <a:prstGeom prst="ellipse">
              <a:avLst/>
            </a:prstGeom>
            <a:noFill/>
            <a:ln w="10795">
              <a:solidFill>
                <a:srgbClr val="000000"/>
              </a:solidFill>
              <a:round/>
              <a:headEnd/>
              <a:tailEnd/>
            </a:ln>
          </p:spPr>
          <p:txBody>
            <a:bodyPr/>
            <a:lstStyle/>
            <a:p>
              <a:endParaRPr lang="ru-RU"/>
            </a:p>
          </p:txBody>
        </p:sp>
        <p:sp>
          <p:nvSpPr>
            <p:cNvPr id="644403" name="Freeform 1331"/>
            <p:cNvSpPr>
              <a:spLocks/>
            </p:cNvSpPr>
            <p:nvPr/>
          </p:nvSpPr>
          <p:spPr bwMode="auto">
            <a:xfrm>
              <a:off x="6306" y="8530"/>
              <a:ext cx="148" cy="132"/>
            </a:xfrm>
            <a:custGeom>
              <a:avLst/>
              <a:gdLst/>
              <a:ahLst/>
              <a:cxnLst>
                <a:cxn ang="0">
                  <a:pos x="132" y="0"/>
                </a:cxn>
                <a:cxn ang="0">
                  <a:pos x="148" y="33"/>
                </a:cxn>
                <a:cxn ang="0">
                  <a:pos x="16" y="132"/>
                </a:cxn>
                <a:cxn ang="0">
                  <a:pos x="0" y="99"/>
                </a:cxn>
                <a:cxn ang="0">
                  <a:pos x="132" y="0"/>
                </a:cxn>
              </a:cxnLst>
              <a:rect l="0" t="0" r="r" b="b"/>
              <a:pathLst>
                <a:path w="148" h="132">
                  <a:moveTo>
                    <a:pt x="132" y="0"/>
                  </a:moveTo>
                  <a:lnTo>
                    <a:pt x="148" y="33"/>
                  </a:lnTo>
                  <a:lnTo>
                    <a:pt x="16" y="132"/>
                  </a:lnTo>
                  <a:lnTo>
                    <a:pt x="0" y="99"/>
                  </a:lnTo>
                  <a:lnTo>
                    <a:pt x="132"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404" name="Freeform 1332"/>
            <p:cNvSpPr>
              <a:spLocks/>
            </p:cNvSpPr>
            <p:nvPr/>
          </p:nvSpPr>
          <p:spPr bwMode="auto">
            <a:xfrm>
              <a:off x="6438" y="8530"/>
              <a:ext cx="1" cy="17"/>
            </a:xfrm>
            <a:custGeom>
              <a:avLst/>
              <a:gdLst/>
              <a:ahLst/>
              <a:cxnLst>
                <a:cxn ang="0">
                  <a:pos x="0" y="1"/>
                </a:cxn>
                <a:cxn ang="0">
                  <a:pos x="0" y="1"/>
                </a:cxn>
                <a:cxn ang="0">
                  <a:pos x="0" y="0"/>
                </a:cxn>
              </a:cxnLst>
              <a:rect l="0" t="0" r="r" b="b"/>
              <a:pathLst>
                <a:path h="1">
                  <a:moveTo>
                    <a:pt x="0" y="1"/>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4405" name="Line 1333"/>
            <p:cNvSpPr>
              <a:spLocks noChangeShapeType="1"/>
            </p:cNvSpPr>
            <p:nvPr/>
          </p:nvSpPr>
          <p:spPr bwMode="auto">
            <a:xfrm flipV="1">
              <a:off x="6306" y="8530"/>
              <a:ext cx="132" cy="99"/>
            </a:xfrm>
            <a:prstGeom prst="line">
              <a:avLst/>
            </a:prstGeom>
            <a:noFill/>
            <a:ln w="10795">
              <a:solidFill>
                <a:srgbClr val="000000"/>
              </a:solidFill>
              <a:round/>
              <a:headEnd/>
              <a:tailEnd/>
            </a:ln>
          </p:spPr>
          <p:txBody>
            <a:bodyPr/>
            <a:lstStyle/>
            <a:p>
              <a:endParaRPr lang="ru-RU"/>
            </a:p>
          </p:txBody>
        </p:sp>
        <p:sp>
          <p:nvSpPr>
            <p:cNvPr id="644406" name="Freeform 1334"/>
            <p:cNvSpPr>
              <a:spLocks/>
            </p:cNvSpPr>
            <p:nvPr/>
          </p:nvSpPr>
          <p:spPr bwMode="auto">
            <a:xfrm>
              <a:off x="6438" y="8530"/>
              <a:ext cx="1" cy="17"/>
            </a:xfrm>
            <a:custGeom>
              <a:avLst/>
              <a:gdLst/>
              <a:ahLst/>
              <a:cxnLst>
                <a:cxn ang="0">
                  <a:pos x="0" y="1"/>
                </a:cxn>
                <a:cxn ang="0">
                  <a:pos x="0" y="1"/>
                </a:cxn>
                <a:cxn ang="0">
                  <a:pos x="0" y="0"/>
                </a:cxn>
              </a:cxnLst>
              <a:rect l="0" t="0" r="r" b="b"/>
              <a:pathLst>
                <a:path h="1">
                  <a:moveTo>
                    <a:pt x="0" y="1"/>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4407" name="Freeform 1335"/>
            <p:cNvSpPr>
              <a:spLocks/>
            </p:cNvSpPr>
            <p:nvPr/>
          </p:nvSpPr>
          <p:spPr bwMode="auto">
            <a:xfrm>
              <a:off x="6306" y="8563"/>
              <a:ext cx="148" cy="99"/>
            </a:xfrm>
            <a:custGeom>
              <a:avLst/>
              <a:gdLst/>
              <a:ahLst/>
              <a:cxnLst>
                <a:cxn ang="0">
                  <a:pos x="9" y="0"/>
                </a:cxn>
                <a:cxn ang="0">
                  <a:pos x="1" y="6"/>
                </a:cxn>
                <a:cxn ang="0">
                  <a:pos x="0" y="4"/>
                </a:cxn>
              </a:cxnLst>
              <a:rect l="0" t="0" r="r" b="b"/>
              <a:pathLst>
                <a:path w="9" h="6">
                  <a:moveTo>
                    <a:pt x="9" y="0"/>
                  </a:moveTo>
                  <a:lnTo>
                    <a:pt x="1" y="6"/>
                  </a:lnTo>
                  <a:lnTo>
                    <a:pt x="0" y="4"/>
                  </a:lnTo>
                </a:path>
              </a:pathLst>
            </a:custGeom>
            <a:noFill/>
            <a:ln w="10795">
              <a:solidFill>
                <a:srgbClr val="000000"/>
              </a:solidFill>
              <a:prstDash val="solid"/>
              <a:round/>
              <a:headEnd/>
              <a:tailEnd/>
            </a:ln>
          </p:spPr>
          <p:txBody>
            <a:bodyPr/>
            <a:lstStyle/>
            <a:p>
              <a:endParaRPr lang="ru-RU"/>
            </a:p>
          </p:txBody>
        </p:sp>
        <p:sp>
          <p:nvSpPr>
            <p:cNvPr id="644408" name="Oval 1336"/>
            <p:cNvSpPr>
              <a:spLocks noChangeArrowheads="1"/>
            </p:cNvSpPr>
            <p:nvPr/>
          </p:nvSpPr>
          <p:spPr bwMode="auto">
            <a:xfrm>
              <a:off x="4007" y="6053"/>
              <a:ext cx="82"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409" name="Oval 1337"/>
            <p:cNvSpPr>
              <a:spLocks noChangeArrowheads="1"/>
            </p:cNvSpPr>
            <p:nvPr/>
          </p:nvSpPr>
          <p:spPr bwMode="auto">
            <a:xfrm>
              <a:off x="4007" y="6053"/>
              <a:ext cx="82" cy="83"/>
            </a:xfrm>
            <a:prstGeom prst="ellipse">
              <a:avLst/>
            </a:prstGeom>
            <a:solidFill>
              <a:srgbClr val="FF0000"/>
            </a:solidFill>
            <a:ln w="10795">
              <a:solidFill>
                <a:srgbClr val="000000"/>
              </a:solidFill>
              <a:round/>
              <a:headEnd/>
              <a:tailEnd/>
            </a:ln>
          </p:spPr>
          <p:txBody>
            <a:bodyPr/>
            <a:lstStyle/>
            <a:p>
              <a:endParaRPr lang="ru-RU"/>
            </a:p>
          </p:txBody>
        </p:sp>
        <p:sp>
          <p:nvSpPr>
            <p:cNvPr id="644410" name="Oval 1338"/>
            <p:cNvSpPr>
              <a:spLocks noChangeArrowheads="1"/>
            </p:cNvSpPr>
            <p:nvPr/>
          </p:nvSpPr>
          <p:spPr bwMode="auto">
            <a:xfrm>
              <a:off x="2270" y="9653"/>
              <a:ext cx="215" cy="214"/>
            </a:xfrm>
            <a:prstGeom prst="ellipse">
              <a:avLst/>
            </a:prstGeom>
            <a:solidFill>
              <a:srgbClr val="33CCCC"/>
            </a:solidFill>
            <a:ln w="9525">
              <a:noFill/>
              <a:round/>
              <a:headEnd/>
              <a:tailEnd/>
            </a:ln>
          </p:spPr>
          <p:txBody>
            <a:bodyPr/>
            <a:lstStyle/>
            <a:p>
              <a:endParaRPr lang="ru-RU"/>
            </a:p>
          </p:txBody>
        </p:sp>
        <p:sp>
          <p:nvSpPr>
            <p:cNvPr id="644411" name="Oval 1339"/>
            <p:cNvSpPr>
              <a:spLocks noChangeArrowheads="1"/>
            </p:cNvSpPr>
            <p:nvPr/>
          </p:nvSpPr>
          <p:spPr bwMode="auto">
            <a:xfrm>
              <a:off x="2270" y="9653"/>
              <a:ext cx="215" cy="214"/>
            </a:xfrm>
            <a:prstGeom prst="ellipse">
              <a:avLst/>
            </a:prstGeom>
            <a:noFill/>
            <a:ln w="10795">
              <a:solidFill>
                <a:srgbClr val="000000"/>
              </a:solidFill>
              <a:round/>
              <a:headEnd/>
              <a:tailEnd/>
            </a:ln>
          </p:spPr>
          <p:txBody>
            <a:bodyPr/>
            <a:lstStyle/>
            <a:p>
              <a:endParaRPr lang="ru-RU"/>
            </a:p>
          </p:txBody>
        </p:sp>
        <p:sp>
          <p:nvSpPr>
            <p:cNvPr id="644412" name="Freeform 1340"/>
            <p:cNvSpPr>
              <a:spLocks/>
            </p:cNvSpPr>
            <p:nvPr/>
          </p:nvSpPr>
          <p:spPr bwMode="auto">
            <a:xfrm>
              <a:off x="2469" y="9801"/>
              <a:ext cx="231" cy="133"/>
            </a:xfrm>
            <a:custGeom>
              <a:avLst/>
              <a:gdLst/>
              <a:ahLst/>
              <a:cxnLst>
                <a:cxn ang="0">
                  <a:pos x="0" y="33"/>
                </a:cxn>
                <a:cxn ang="0">
                  <a:pos x="16" y="0"/>
                </a:cxn>
                <a:cxn ang="0">
                  <a:pos x="231" y="100"/>
                </a:cxn>
                <a:cxn ang="0">
                  <a:pos x="215" y="133"/>
                </a:cxn>
                <a:cxn ang="0">
                  <a:pos x="0" y="33"/>
                </a:cxn>
              </a:cxnLst>
              <a:rect l="0" t="0" r="r" b="b"/>
              <a:pathLst>
                <a:path w="231" h="133">
                  <a:moveTo>
                    <a:pt x="0" y="33"/>
                  </a:moveTo>
                  <a:lnTo>
                    <a:pt x="16" y="0"/>
                  </a:lnTo>
                  <a:lnTo>
                    <a:pt x="231" y="100"/>
                  </a:lnTo>
                  <a:lnTo>
                    <a:pt x="215" y="133"/>
                  </a:lnTo>
                  <a:lnTo>
                    <a:pt x="0" y="33"/>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413" name="Freeform 1341"/>
            <p:cNvSpPr>
              <a:spLocks/>
            </p:cNvSpPr>
            <p:nvPr/>
          </p:nvSpPr>
          <p:spPr bwMode="auto">
            <a:xfrm>
              <a:off x="2469" y="9818"/>
              <a:ext cx="16" cy="16"/>
            </a:xfrm>
            <a:custGeom>
              <a:avLst/>
              <a:gdLst/>
              <a:ahLst/>
              <a:cxnLst>
                <a:cxn ang="0">
                  <a:pos x="1" y="0"/>
                </a:cxn>
                <a:cxn ang="0">
                  <a:pos x="1" y="1"/>
                </a:cxn>
                <a:cxn ang="0">
                  <a:pos x="0" y="1"/>
                </a:cxn>
              </a:cxnLst>
              <a:rect l="0" t="0" r="r" b="b"/>
              <a:pathLst>
                <a:path w="1" h="1">
                  <a:moveTo>
                    <a:pt x="1" y="0"/>
                  </a:moveTo>
                  <a:lnTo>
                    <a:pt x="1" y="1"/>
                  </a:lnTo>
                  <a:lnTo>
                    <a:pt x="0" y="1"/>
                  </a:lnTo>
                </a:path>
              </a:pathLst>
            </a:custGeom>
            <a:noFill/>
            <a:ln w="10795">
              <a:solidFill>
                <a:srgbClr val="000000"/>
              </a:solidFill>
              <a:prstDash val="solid"/>
              <a:round/>
              <a:headEnd/>
              <a:tailEnd/>
            </a:ln>
          </p:spPr>
          <p:txBody>
            <a:bodyPr/>
            <a:lstStyle/>
            <a:p>
              <a:endParaRPr lang="ru-RU"/>
            </a:p>
          </p:txBody>
        </p:sp>
        <p:sp>
          <p:nvSpPr>
            <p:cNvPr id="644414" name="Line 1342"/>
            <p:cNvSpPr>
              <a:spLocks noChangeShapeType="1"/>
            </p:cNvSpPr>
            <p:nvPr/>
          </p:nvSpPr>
          <p:spPr bwMode="auto">
            <a:xfrm flipH="1" flipV="1">
              <a:off x="2469" y="9834"/>
              <a:ext cx="215" cy="100"/>
            </a:xfrm>
            <a:prstGeom prst="line">
              <a:avLst/>
            </a:prstGeom>
            <a:noFill/>
            <a:ln w="10795">
              <a:solidFill>
                <a:srgbClr val="000000"/>
              </a:solidFill>
              <a:round/>
              <a:headEnd/>
              <a:tailEnd/>
            </a:ln>
          </p:spPr>
          <p:txBody>
            <a:bodyPr/>
            <a:lstStyle/>
            <a:p>
              <a:endParaRPr lang="ru-RU"/>
            </a:p>
          </p:txBody>
        </p:sp>
        <p:sp>
          <p:nvSpPr>
            <p:cNvPr id="644415" name="Freeform 1343"/>
            <p:cNvSpPr>
              <a:spLocks/>
            </p:cNvSpPr>
            <p:nvPr/>
          </p:nvSpPr>
          <p:spPr bwMode="auto">
            <a:xfrm>
              <a:off x="2469" y="9818"/>
              <a:ext cx="16" cy="16"/>
            </a:xfrm>
            <a:custGeom>
              <a:avLst/>
              <a:gdLst/>
              <a:ahLst/>
              <a:cxnLst>
                <a:cxn ang="0">
                  <a:pos x="1" y="0"/>
                </a:cxn>
                <a:cxn ang="0">
                  <a:pos x="1" y="1"/>
                </a:cxn>
                <a:cxn ang="0">
                  <a:pos x="0" y="1"/>
                </a:cxn>
              </a:cxnLst>
              <a:rect l="0" t="0" r="r" b="b"/>
              <a:pathLst>
                <a:path w="1" h="1">
                  <a:moveTo>
                    <a:pt x="1" y="0"/>
                  </a:moveTo>
                  <a:lnTo>
                    <a:pt x="1" y="1"/>
                  </a:lnTo>
                  <a:lnTo>
                    <a:pt x="0" y="1"/>
                  </a:lnTo>
                </a:path>
              </a:pathLst>
            </a:custGeom>
            <a:noFill/>
            <a:ln w="10795">
              <a:solidFill>
                <a:srgbClr val="000000"/>
              </a:solidFill>
              <a:prstDash val="solid"/>
              <a:round/>
              <a:headEnd/>
              <a:tailEnd/>
            </a:ln>
          </p:spPr>
          <p:txBody>
            <a:bodyPr/>
            <a:lstStyle/>
            <a:p>
              <a:endParaRPr lang="ru-RU"/>
            </a:p>
          </p:txBody>
        </p:sp>
        <p:sp>
          <p:nvSpPr>
            <p:cNvPr id="644416" name="Freeform 1344"/>
            <p:cNvSpPr>
              <a:spLocks/>
            </p:cNvSpPr>
            <p:nvPr/>
          </p:nvSpPr>
          <p:spPr bwMode="auto">
            <a:xfrm>
              <a:off x="2485" y="9801"/>
              <a:ext cx="215" cy="133"/>
            </a:xfrm>
            <a:custGeom>
              <a:avLst/>
              <a:gdLst/>
              <a:ahLst/>
              <a:cxnLst>
                <a:cxn ang="0">
                  <a:pos x="0" y="0"/>
                </a:cxn>
                <a:cxn ang="0">
                  <a:pos x="13" y="6"/>
                </a:cxn>
                <a:cxn ang="0">
                  <a:pos x="12" y="8"/>
                </a:cxn>
              </a:cxnLst>
              <a:rect l="0" t="0" r="r" b="b"/>
              <a:pathLst>
                <a:path w="13" h="8">
                  <a:moveTo>
                    <a:pt x="0" y="0"/>
                  </a:moveTo>
                  <a:lnTo>
                    <a:pt x="13" y="6"/>
                  </a:lnTo>
                  <a:lnTo>
                    <a:pt x="12" y="8"/>
                  </a:lnTo>
                </a:path>
              </a:pathLst>
            </a:custGeom>
            <a:solidFill>
              <a:srgbClr val="33CCCC"/>
            </a:solidFill>
            <a:ln w="10795">
              <a:solidFill>
                <a:srgbClr val="000000"/>
              </a:solidFill>
              <a:prstDash val="solid"/>
              <a:round/>
              <a:headEnd/>
              <a:tailEnd/>
            </a:ln>
          </p:spPr>
          <p:txBody>
            <a:bodyPr/>
            <a:lstStyle/>
            <a:p>
              <a:endParaRPr lang="ru-RU"/>
            </a:p>
          </p:txBody>
        </p:sp>
        <p:sp>
          <p:nvSpPr>
            <p:cNvPr id="644417" name="Freeform 1345"/>
            <p:cNvSpPr>
              <a:spLocks/>
            </p:cNvSpPr>
            <p:nvPr/>
          </p:nvSpPr>
          <p:spPr bwMode="auto">
            <a:xfrm>
              <a:off x="2121" y="9768"/>
              <a:ext cx="182" cy="50"/>
            </a:xfrm>
            <a:custGeom>
              <a:avLst/>
              <a:gdLst/>
              <a:ahLst/>
              <a:cxnLst>
                <a:cxn ang="0">
                  <a:pos x="182" y="0"/>
                </a:cxn>
                <a:cxn ang="0">
                  <a:pos x="182" y="33"/>
                </a:cxn>
                <a:cxn ang="0">
                  <a:pos x="0" y="50"/>
                </a:cxn>
                <a:cxn ang="0">
                  <a:pos x="0" y="33"/>
                </a:cxn>
                <a:cxn ang="0">
                  <a:pos x="182" y="0"/>
                </a:cxn>
              </a:cxnLst>
              <a:rect l="0" t="0" r="r" b="b"/>
              <a:pathLst>
                <a:path w="182" h="50">
                  <a:moveTo>
                    <a:pt x="182" y="0"/>
                  </a:moveTo>
                  <a:lnTo>
                    <a:pt x="182" y="33"/>
                  </a:lnTo>
                  <a:lnTo>
                    <a:pt x="0" y="50"/>
                  </a:lnTo>
                  <a:lnTo>
                    <a:pt x="0" y="33"/>
                  </a:lnTo>
                  <a:lnTo>
                    <a:pt x="182"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418" name="Freeform 1346"/>
            <p:cNvSpPr>
              <a:spLocks/>
            </p:cNvSpPr>
            <p:nvPr/>
          </p:nvSpPr>
          <p:spPr bwMode="auto">
            <a:xfrm>
              <a:off x="2303" y="9768"/>
              <a:ext cx="17" cy="33"/>
            </a:xfrm>
            <a:custGeom>
              <a:avLst/>
              <a:gdLst/>
              <a:ahLst/>
              <a:cxnLst>
                <a:cxn ang="0">
                  <a:pos x="0" y="2"/>
                </a:cxn>
                <a:cxn ang="0">
                  <a:pos x="1" y="1"/>
                </a:cxn>
                <a:cxn ang="0">
                  <a:pos x="0" y="0"/>
                </a:cxn>
              </a:cxnLst>
              <a:rect l="0" t="0" r="r" b="b"/>
              <a:pathLst>
                <a:path w="1" h="2">
                  <a:moveTo>
                    <a:pt x="0" y="2"/>
                  </a:moveTo>
                  <a:lnTo>
                    <a:pt x="1" y="1"/>
                  </a:lnTo>
                  <a:lnTo>
                    <a:pt x="0" y="0"/>
                  </a:lnTo>
                </a:path>
              </a:pathLst>
            </a:custGeom>
            <a:noFill/>
            <a:ln w="10795">
              <a:solidFill>
                <a:srgbClr val="000000"/>
              </a:solidFill>
              <a:prstDash val="solid"/>
              <a:round/>
              <a:headEnd/>
              <a:tailEnd/>
            </a:ln>
          </p:spPr>
          <p:txBody>
            <a:bodyPr/>
            <a:lstStyle/>
            <a:p>
              <a:endParaRPr lang="ru-RU"/>
            </a:p>
          </p:txBody>
        </p:sp>
        <p:sp>
          <p:nvSpPr>
            <p:cNvPr id="644419" name="Line 1347"/>
            <p:cNvSpPr>
              <a:spLocks noChangeShapeType="1"/>
            </p:cNvSpPr>
            <p:nvPr/>
          </p:nvSpPr>
          <p:spPr bwMode="auto">
            <a:xfrm flipV="1">
              <a:off x="2121" y="9768"/>
              <a:ext cx="182" cy="33"/>
            </a:xfrm>
            <a:prstGeom prst="line">
              <a:avLst/>
            </a:prstGeom>
            <a:noFill/>
            <a:ln w="10795">
              <a:solidFill>
                <a:srgbClr val="000000"/>
              </a:solidFill>
              <a:round/>
              <a:headEnd/>
              <a:tailEnd/>
            </a:ln>
          </p:spPr>
          <p:txBody>
            <a:bodyPr/>
            <a:lstStyle/>
            <a:p>
              <a:endParaRPr lang="ru-RU"/>
            </a:p>
          </p:txBody>
        </p:sp>
        <p:sp>
          <p:nvSpPr>
            <p:cNvPr id="644420" name="Freeform 1348"/>
            <p:cNvSpPr>
              <a:spLocks/>
            </p:cNvSpPr>
            <p:nvPr/>
          </p:nvSpPr>
          <p:spPr bwMode="auto">
            <a:xfrm>
              <a:off x="2303" y="9768"/>
              <a:ext cx="17" cy="33"/>
            </a:xfrm>
            <a:custGeom>
              <a:avLst/>
              <a:gdLst/>
              <a:ahLst/>
              <a:cxnLst>
                <a:cxn ang="0">
                  <a:pos x="0" y="2"/>
                </a:cxn>
                <a:cxn ang="0">
                  <a:pos x="1" y="1"/>
                </a:cxn>
                <a:cxn ang="0">
                  <a:pos x="0" y="0"/>
                </a:cxn>
              </a:cxnLst>
              <a:rect l="0" t="0" r="r" b="b"/>
              <a:pathLst>
                <a:path w="1" h="2">
                  <a:moveTo>
                    <a:pt x="0" y="2"/>
                  </a:moveTo>
                  <a:lnTo>
                    <a:pt x="1" y="1"/>
                  </a:lnTo>
                  <a:lnTo>
                    <a:pt x="0" y="0"/>
                  </a:lnTo>
                </a:path>
              </a:pathLst>
            </a:custGeom>
            <a:noFill/>
            <a:ln w="10795">
              <a:solidFill>
                <a:srgbClr val="000000"/>
              </a:solidFill>
              <a:prstDash val="solid"/>
              <a:round/>
              <a:headEnd/>
              <a:tailEnd/>
            </a:ln>
          </p:spPr>
          <p:txBody>
            <a:bodyPr/>
            <a:lstStyle/>
            <a:p>
              <a:endParaRPr lang="ru-RU"/>
            </a:p>
          </p:txBody>
        </p:sp>
        <p:sp>
          <p:nvSpPr>
            <p:cNvPr id="644421" name="Freeform 1349"/>
            <p:cNvSpPr>
              <a:spLocks/>
            </p:cNvSpPr>
            <p:nvPr/>
          </p:nvSpPr>
          <p:spPr bwMode="auto">
            <a:xfrm>
              <a:off x="2121" y="9801"/>
              <a:ext cx="182" cy="17"/>
            </a:xfrm>
            <a:custGeom>
              <a:avLst/>
              <a:gdLst/>
              <a:ahLst/>
              <a:cxnLst>
                <a:cxn ang="0">
                  <a:pos x="11" y="0"/>
                </a:cxn>
                <a:cxn ang="0">
                  <a:pos x="0" y="1"/>
                </a:cxn>
                <a:cxn ang="0">
                  <a:pos x="0" y="0"/>
                </a:cxn>
              </a:cxnLst>
              <a:rect l="0" t="0" r="r" b="b"/>
              <a:pathLst>
                <a:path w="11" h="1">
                  <a:moveTo>
                    <a:pt x="11" y="0"/>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4422" name="Oval 1350"/>
            <p:cNvSpPr>
              <a:spLocks noChangeArrowheads="1"/>
            </p:cNvSpPr>
            <p:nvPr/>
          </p:nvSpPr>
          <p:spPr bwMode="auto">
            <a:xfrm>
              <a:off x="5396" y="8481"/>
              <a:ext cx="182" cy="181"/>
            </a:xfrm>
            <a:prstGeom prst="ellipse">
              <a:avLst/>
            </a:prstGeom>
            <a:solidFill>
              <a:srgbClr val="0000FF"/>
            </a:solidFill>
            <a:ln w="9525">
              <a:noFill/>
              <a:round/>
              <a:headEnd/>
              <a:tailEnd/>
            </a:ln>
          </p:spPr>
          <p:txBody>
            <a:bodyPr/>
            <a:lstStyle/>
            <a:p>
              <a:endParaRPr lang="ru-RU"/>
            </a:p>
          </p:txBody>
        </p:sp>
        <p:sp>
          <p:nvSpPr>
            <p:cNvPr id="644423" name="Oval 1351"/>
            <p:cNvSpPr>
              <a:spLocks noChangeArrowheads="1"/>
            </p:cNvSpPr>
            <p:nvPr/>
          </p:nvSpPr>
          <p:spPr bwMode="auto">
            <a:xfrm>
              <a:off x="5396" y="8481"/>
              <a:ext cx="182" cy="181"/>
            </a:xfrm>
            <a:prstGeom prst="ellipse">
              <a:avLst/>
            </a:prstGeom>
            <a:noFill/>
            <a:ln w="10795">
              <a:solidFill>
                <a:srgbClr val="000000"/>
              </a:solidFill>
              <a:round/>
              <a:headEnd/>
              <a:tailEnd/>
            </a:ln>
          </p:spPr>
          <p:txBody>
            <a:bodyPr/>
            <a:lstStyle/>
            <a:p>
              <a:endParaRPr lang="ru-RU"/>
            </a:p>
          </p:txBody>
        </p:sp>
        <p:sp>
          <p:nvSpPr>
            <p:cNvPr id="644424" name="Freeform 1352"/>
            <p:cNvSpPr>
              <a:spLocks/>
            </p:cNvSpPr>
            <p:nvPr/>
          </p:nvSpPr>
          <p:spPr bwMode="auto">
            <a:xfrm>
              <a:off x="5181" y="8580"/>
              <a:ext cx="231" cy="99"/>
            </a:xfrm>
            <a:custGeom>
              <a:avLst/>
              <a:gdLst/>
              <a:ahLst/>
              <a:cxnLst>
                <a:cxn ang="0">
                  <a:pos x="231" y="0"/>
                </a:cxn>
                <a:cxn ang="0">
                  <a:pos x="231" y="33"/>
                </a:cxn>
                <a:cxn ang="0">
                  <a:pos x="16" y="99"/>
                </a:cxn>
                <a:cxn ang="0">
                  <a:pos x="0" y="66"/>
                </a:cxn>
                <a:cxn ang="0">
                  <a:pos x="231" y="0"/>
                </a:cxn>
              </a:cxnLst>
              <a:rect l="0" t="0" r="r" b="b"/>
              <a:pathLst>
                <a:path w="231" h="99">
                  <a:moveTo>
                    <a:pt x="231" y="0"/>
                  </a:moveTo>
                  <a:lnTo>
                    <a:pt x="231" y="33"/>
                  </a:lnTo>
                  <a:lnTo>
                    <a:pt x="16" y="99"/>
                  </a:lnTo>
                  <a:lnTo>
                    <a:pt x="0" y="66"/>
                  </a:lnTo>
                  <a:lnTo>
                    <a:pt x="231"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425" name="Freeform 1353"/>
            <p:cNvSpPr>
              <a:spLocks/>
            </p:cNvSpPr>
            <p:nvPr/>
          </p:nvSpPr>
          <p:spPr bwMode="auto">
            <a:xfrm>
              <a:off x="5396" y="8596"/>
              <a:ext cx="16" cy="1"/>
            </a:xfrm>
            <a:custGeom>
              <a:avLst/>
              <a:gdLst/>
              <a:ahLst/>
              <a:cxnLst>
                <a:cxn ang="0">
                  <a:pos x="0" y="0"/>
                </a:cxn>
                <a:cxn ang="0">
                  <a:pos x="1" y="0"/>
                </a:cxn>
                <a:cxn ang="0">
                  <a:pos x="0" y="0"/>
                </a:cxn>
              </a:cxnLst>
              <a:rect l="0" t="0" r="r" b="b"/>
              <a:pathLst>
                <a:path w="1">
                  <a:moveTo>
                    <a:pt x="0" y="0"/>
                  </a:moveTo>
                  <a:lnTo>
                    <a:pt x="1" y="0"/>
                  </a:lnTo>
                  <a:lnTo>
                    <a:pt x="0" y="0"/>
                  </a:lnTo>
                </a:path>
              </a:pathLst>
            </a:custGeom>
            <a:noFill/>
            <a:ln w="10795">
              <a:solidFill>
                <a:srgbClr val="000000"/>
              </a:solidFill>
              <a:prstDash val="solid"/>
              <a:round/>
              <a:headEnd/>
              <a:tailEnd/>
            </a:ln>
          </p:spPr>
          <p:txBody>
            <a:bodyPr/>
            <a:lstStyle/>
            <a:p>
              <a:endParaRPr lang="ru-RU"/>
            </a:p>
          </p:txBody>
        </p:sp>
        <p:sp>
          <p:nvSpPr>
            <p:cNvPr id="644426" name="Line 1354"/>
            <p:cNvSpPr>
              <a:spLocks noChangeShapeType="1"/>
            </p:cNvSpPr>
            <p:nvPr/>
          </p:nvSpPr>
          <p:spPr bwMode="auto">
            <a:xfrm flipV="1">
              <a:off x="5181" y="8580"/>
              <a:ext cx="231" cy="66"/>
            </a:xfrm>
            <a:prstGeom prst="line">
              <a:avLst/>
            </a:prstGeom>
            <a:noFill/>
            <a:ln w="10795">
              <a:solidFill>
                <a:srgbClr val="000000"/>
              </a:solidFill>
              <a:round/>
              <a:headEnd/>
              <a:tailEnd/>
            </a:ln>
          </p:spPr>
          <p:txBody>
            <a:bodyPr/>
            <a:lstStyle/>
            <a:p>
              <a:endParaRPr lang="ru-RU"/>
            </a:p>
          </p:txBody>
        </p:sp>
        <p:sp>
          <p:nvSpPr>
            <p:cNvPr id="644427" name="Freeform 1355"/>
            <p:cNvSpPr>
              <a:spLocks/>
            </p:cNvSpPr>
            <p:nvPr/>
          </p:nvSpPr>
          <p:spPr bwMode="auto">
            <a:xfrm>
              <a:off x="5396" y="8596"/>
              <a:ext cx="16" cy="1"/>
            </a:xfrm>
            <a:custGeom>
              <a:avLst/>
              <a:gdLst/>
              <a:ahLst/>
              <a:cxnLst>
                <a:cxn ang="0">
                  <a:pos x="0" y="0"/>
                </a:cxn>
                <a:cxn ang="0">
                  <a:pos x="1" y="0"/>
                </a:cxn>
                <a:cxn ang="0">
                  <a:pos x="0" y="0"/>
                </a:cxn>
              </a:cxnLst>
              <a:rect l="0" t="0" r="r" b="b"/>
              <a:pathLst>
                <a:path w="1">
                  <a:moveTo>
                    <a:pt x="0" y="0"/>
                  </a:moveTo>
                  <a:lnTo>
                    <a:pt x="1" y="0"/>
                  </a:lnTo>
                  <a:lnTo>
                    <a:pt x="0" y="0"/>
                  </a:lnTo>
                </a:path>
              </a:pathLst>
            </a:custGeom>
            <a:noFill/>
            <a:ln w="10795">
              <a:solidFill>
                <a:srgbClr val="000000"/>
              </a:solidFill>
              <a:prstDash val="solid"/>
              <a:round/>
              <a:headEnd/>
              <a:tailEnd/>
            </a:ln>
          </p:spPr>
          <p:txBody>
            <a:bodyPr/>
            <a:lstStyle/>
            <a:p>
              <a:endParaRPr lang="ru-RU"/>
            </a:p>
          </p:txBody>
        </p:sp>
        <p:sp>
          <p:nvSpPr>
            <p:cNvPr id="644428" name="Freeform 1356"/>
            <p:cNvSpPr>
              <a:spLocks/>
            </p:cNvSpPr>
            <p:nvPr/>
          </p:nvSpPr>
          <p:spPr bwMode="auto">
            <a:xfrm>
              <a:off x="5181" y="8613"/>
              <a:ext cx="231" cy="66"/>
            </a:xfrm>
            <a:custGeom>
              <a:avLst/>
              <a:gdLst/>
              <a:ahLst/>
              <a:cxnLst>
                <a:cxn ang="0">
                  <a:pos x="14" y="0"/>
                </a:cxn>
                <a:cxn ang="0">
                  <a:pos x="1" y="4"/>
                </a:cxn>
                <a:cxn ang="0">
                  <a:pos x="0" y="2"/>
                </a:cxn>
              </a:cxnLst>
              <a:rect l="0" t="0" r="r" b="b"/>
              <a:pathLst>
                <a:path w="14" h="4">
                  <a:moveTo>
                    <a:pt x="14" y="0"/>
                  </a:moveTo>
                  <a:lnTo>
                    <a:pt x="1" y="4"/>
                  </a:lnTo>
                  <a:lnTo>
                    <a:pt x="0" y="2"/>
                  </a:lnTo>
                </a:path>
              </a:pathLst>
            </a:custGeom>
            <a:solidFill>
              <a:srgbClr val="33CCCC"/>
            </a:solidFill>
            <a:ln w="10795">
              <a:solidFill>
                <a:srgbClr val="000000"/>
              </a:solidFill>
              <a:prstDash val="solid"/>
              <a:round/>
              <a:headEnd/>
              <a:tailEnd/>
            </a:ln>
          </p:spPr>
          <p:txBody>
            <a:bodyPr/>
            <a:lstStyle/>
            <a:p>
              <a:endParaRPr lang="ru-RU"/>
            </a:p>
          </p:txBody>
        </p:sp>
        <p:sp>
          <p:nvSpPr>
            <p:cNvPr id="644429" name="Line 1357"/>
            <p:cNvSpPr>
              <a:spLocks noChangeShapeType="1"/>
            </p:cNvSpPr>
            <p:nvPr/>
          </p:nvSpPr>
          <p:spPr bwMode="auto">
            <a:xfrm flipH="1" flipV="1">
              <a:off x="5561" y="8613"/>
              <a:ext cx="149" cy="82"/>
            </a:xfrm>
            <a:prstGeom prst="line">
              <a:avLst/>
            </a:prstGeom>
            <a:noFill/>
            <a:ln w="10795">
              <a:solidFill>
                <a:srgbClr val="000000"/>
              </a:solidFill>
              <a:round/>
              <a:headEnd/>
              <a:tailEnd/>
            </a:ln>
          </p:spPr>
          <p:txBody>
            <a:bodyPr/>
            <a:lstStyle/>
            <a:p>
              <a:endParaRPr lang="ru-RU"/>
            </a:p>
          </p:txBody>
        </p:sp>
        <p:sp>
          <p:nvSpPr>
            <p:cNvPr id="644430" name="Freeform 1358"/>
            <p:cNvSpPr>
              <a:spLocks/>
            </p:cNvSpPr>
            <p:nvPr/>
          </p:nvSpPr>
          <p:spPr bwMode="auto">
            <a:xfrm>
              <a:off x="5561" y="8596"/>
              <a:ext cx="149" cy="99"/>
            </a:xfrm>
            <a:custGeom>
              <a:avLst/>
              <a:gdLst/>
              <a:ahLst/>
              <a:cxnLst>
                <a:cxn ang="0">
                  <a:pos x="0" y="0"/>
                </a:cxn>
                <a:cxn ang="0">
                  <a:pos x="9" y="5"/>
                </a:cxn>
                <a:cxn ang="0">
                  <a:pos x="9" y="6"/>
                </a:cxn>
              </a:cxnLst>
              <a:rect l="0" t="0" r="r" b="b"/>
              <a:pathLst>
                <a:path w="9" h="6">
                  <a:moveTo>
                    <a:pt x="0" y="0"/>
                  </a:moveTo>
                  <a:lnTo>
                    <a:pt x="9" y="5"/>
                  </a:lnTo>
                  <a:lnTo>
                    <a:pt x="9" y="6"/>
                  </a:lnTo>
                </a:path>
              </a:pathLst>
            </a:custGeom>
            <a:noFill/>
            <a:ln w="10795">
              <a:solidFill>
                <a:srgbClr val="000000"/>
              </a:solidFill>
              <a:prstDash val="solid"/>
              <a:round/>
              <a:headEnd/>
              <a:tailEnd/>
            </a:ln>
          </p:spPr>
          <p:txBody>
            <a:bodyPr/>
            <a:lstStyle/>
            <a:p>
              <a:endParaRPr lang="ru-RU"/>
            </a:p>
          </p:txBody>
        </p:sp>
        <p:sp>
          <p:nvSpPr>
            <p:cNvPr id="644431" name="Oval 1359"/>
            <p:cNvSpPr>
              <a:spLocks noChangeArrowheads="1"/>
            </p:cNvSpPr>
            <p:nvPr/>
          </p:nvSpPr>
          <p:spPr bwMode="auto">
            <a:xfrm>
              <a:off x="8274" y="9669"/>
              <a:ext cx="215" cy="215"/>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432" name="Oval 1360"/>
            <p:cNvSpPr>
              <a:spLocks noChangeArrowheads="1"/>
            </p:cNvSpPr>
            <p:nvPr/>
          </p:nvSpPr>
          <p:spPr bwMode="auto">
            <a:xfrm>
              <a:off x="8274" y="9669"/>
              <a:ext cx="215" cy="215"/>
            </a:xfrm>
            <a:prstGeom prst="ellipse">
              <a:avLst/>
            </a:prstGeom>
            <a:solidFill>
              <a:srgbClr val="33CCCC"/>
            </a:solidFill>
            <a:ln w="10795">
              <a:solidFill>
                <a:srgbClr val="000000"/>
              </a:solidFill>
              <a:round/>
              <a:headEnd/>
              <a:tailEnd/>
            </a:ln>
          </p:spPr>
          <p:txBody>
            <a:bodyPr/>
            <a:lstStyle/>
            <a:p>
              <a:endParaRPr lang="ru-RU"/>
            </a:p>
          </p:txBody>
        </p:sp>
        <p:sp>
          <p:nvSpPr>
            <p:cNvPr id="644433" name="Freeform 1361"/>
            <p:cNvSpPr>
              <a:spLocks/>
            </p:cNvSpPr>
            <p:nvPr/>
          </p:nvSpPr>
          <p:spPr bwMode="auto">
            <a:xfrm>
              <a:off x="8042" y="9801"/>
              <a:ext cx="248" cy="116"/>
            </a:xfrm>
            <a:custGeom>
              <a:avLst/>
              <a:gdLst/>
              <a:ahLst/>
              <a:cxnLst>
                <a:cxn ang="0">
                  <a:pos x="248" y="0"/>
                </a:cxn>
                <a:cxn ang="0">
                  <a:pos x="248" y="33"/>
                </a:cxn>
                <a:cxn ang="0">
                  <a:pos x="17" y="116"/>
                </a:cxn>
                <a:cxn ang="0">
                  <a:pos x="0" y="83"/>
                </a:cxn>
                <a:cxn ang="0">
                  <a:pos x="248" y="0"/>
                </a:cxn>
              </a:cxnLst>
              <a:rect l="0" t="0" r="r" b="b"/>
              <a:pathLst>
                <a:path w="248" h="116">
                  <a:moveTo>
                    <a:pt x="248" y="0"/>
                  </a:moveTo>
                  <a:lnTo>
                    <a:pt x="248" y="33"/>
                  </a:lnTo>
                  <a:lnTo>
                    <a:pt x="17" y="116"/>
                  </a:lnTo>
                  <a:lnTo>
                    <a:pt x="0" y="83"/>
                  </a:lnTo>
                  <a:lnTo>
                    <a:pt x="248"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434" name="Freeform 1362"/>
            <p:cNvSpPr>
              <a:spLocks/>
            </p:cNvSpPr>
            <p:nvPr/>
          </p:nvSpPr>
          <p:spPr bwMode="auto">
            <a:xfrm>
              <a:off x="8241" y="9801"/>
              <a:ext cx="49" cy="17"/>
            </a:xfrm>
            <a:custGeom>
              <a:avLst/>
              <a:gdLst/>
              <a:ahLst/>
              <a:cxnLst>
                <a:cxn ang="0">
                  <a:pos x="2" y="1"/>
                </a:cxn>
                <a:cxn ang="0">
                  <a:pos x="3" y="1"/>
                </a:cxn>
                <a:cxn ang="0">
                  <a:pos x="2" y="0"/>
                </a:cxn>
                <a:cxn ang="0">
                  <a:pos x="0" y="1"/>
                </a:cxn>
                <a:cxn ang="0">
                  <a:pos x="2" y="1"/>
                </a:cxn>
              </a:cxnLst>
              <a:rect l="0" t="0" r="r" b="b"/>
              <a:pathLst>
                <a:path w="3" h="1">
                  <a:moveTo>
                    <a:pt x="2" y="1"/>
                  </a:moveTo>
                  <a:cubicBezTo>
                    <a:pt x="2" y="1"/>
                    <a:pt x="3" y="1"/>
                    <a:pt x="3" y="1"/>
                  </a:cubicBezTo>
                  <a:cubicBezTo>
                    <a:pt x="3" y="1"/>
                    <a:pt x="2" y="0"/>
                    <a:pt x="2" y="0"/>
                  </a:cubicBezTo>
                  <a:lnTo>
                    <a:pt x="0" y="1"/>
                  </a:lnTo>
                  <a:lnTo>
                    <a:pt x="2" y="1"/>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435" name="Line 1363"/>
            <p:cNvSpPr>
              <a:spLocks noChangeShapeType="1"/>
            </p:cNvSpPr>
            <p:nvPr/>
          </p:nvSpPr>
          <p:spPr bwMode="auto">
            <a:xfrm flipV="1">
              <a:off x="8042" y="9801"/>
              <a:ext cx="248" cy="83"/>
            </a:xfrm>
            <a:prstGeom prst="line">
              <a:avLst/>
            </a:prstGeom>
            <a:noFill/>
            <a:ln w="10795">
              <a:solidFill>
                <a:srgbClr val="000000"/>
              </a:solidFill>
              <a:round/>
              <a:headEnd/>
              <a:tailEnd/>
            </a:ln>
          </p:spPr>
          <p:txBody>
            <a:bodyPr/>
            <a:lstStyle/>
            <a:p>
              <a:endParaRPr lang="ru-RU"/>
            </a:p>
          </p:txBody>
        </p:sp>
        <p:sp>
          <p:nvSpPr>
            <p:cNvPr id="644436" name="Arc 1364"/>
            <p:cNvSpPr>
              <a:spLocks/>
            </p:cNvSpPr>
            <p:nvPr/>
          </p:nvSpPr>
          <p:spPr bwMode="auto">
            <a:xfrm>
              <a:off x="8249" y="9804"/>
              <a:ext cx="42" cy="27"/>
            </a:xfrm>
            <a:custGeom>
              <a:avLst/>
              <a:gdLst>
                <a:gd name="G0" fmla="+- 0 0 0"/>
                <a:gd name="G1" fmla="+- 11345 0 0"/>
                <a:gd name="G2" fmla="+- 21600 0 0"/>
                <a:gd name="T0" fmla="*/ 18381 w 21600"/>
                <a:gd name="T1" fmla="*/ 0 h 14332"/>
                <a:gd name="T2" fmla="*/ 21393 w 21600"/>
                <a:gd name="T3" fmla="*/ 14332 h 14332"/>
                <a:gd name="T4" fmla="*/ 0 w 21600"/>
                <a:gd name="T5" fmla="*/ 11345 h 14332"/>
              </a:gdLst>
              <a:ahLst/>
              <a:cxnLst>
                <a:cxn ang="0">
                  <a:pos x="T0" y="T1"/>
                </a:cxn>
                <a:cxn ang="0">
                  <a:pos x="T2" y="T3"/>
                </a:cxn>
                <a:cxn ang="0">
                  <a:pos x="T4" y="T5"/>
                </a:cxn>
              </a:cxnLst>
              <a:rect l="0" t="0" r="r" b="b"/>
              <a:pathLst>
                <a:path w="21600" h="14332" fill="none" extrusionOk="0">
                  <a:moveTo>
                    <a:pt x="18380" y="0"/>
                  </a:moveTo>
                  <a:cubicBezTo>
                    <a:pt x="20485" y="3409"/>
                    <a:pt x="21600" y="7337"/>
                    <a:pt x="21600" y="11345"/>
                  </a:cubicBezTo>
                  <a:cubicBezTo>
                    <a:pt x="21600" y="12344"/>
                    <a:pt x="21530" y="13342"/>
                    <a:pt x="21392" y="14331"/>
                  </a:cubicBezTo>
                </a:path>
                <a:path w="21600" h="14332" stroke="0" extrusionOk="0">
                  <a:moveTo>
                    <a:pt x="18380" y="0"/>
                  </a:moveTo>
                  <a:cubicBezTo>
                    <a:pt x="20485" y="3409"/>
                    <a:pt x="21600" y="7337"/>
                    <a:pt x="21600" y="11345"/>
                  </a:cubicBezTo>
                  <a:cubicBezTo>
                    <a:pt x="21600" y="12344"/>
                    <a:pt x="21530" y="13342"/>
                    <a:pt x="21392" y="14331"/>
                  </a:cubicBezTo>
                  <a:lnTo>
                    <a:pt x="0" y="11345"/>
                  </a:lnTo>
                  <a:close/>
                </a:path>
              </a:pathLst>
            </a:custGeom>
            <a:noFill/>
            <a:ln w="10795">
              <a:solidFill>
                <a:srgbClr val="000000"/>
              </a:solidFill>
              <a:round/>
              <a:headEnd/>
              <a:tailEnd/>
            </a:ln>
          </p:spPr>
          <p:txBody>
            <a:bodyPr/>
            <a:lstStyle/>
            <a:p>
              <a:endParaRPr lang="ru-RU"/>
            </a:p>
          </p:txBody>
        </p:sp>
        <p:sp>
          <p:nvSpPr>
            <p:cNvPr id="644437" name="Freeform 1365"/>
            <p:cNvSpPr>
              <a:spLocks/>
            </p:cNvSpPr>
            <p:nvPr/>
          </p:nvSpPr>
          <p:spPr bwMode="auto">
            <a:xfrm>
              <a:off x="8042" y="9834"/>
              <a:ext cx="248" cy="83"/>
            </a:xfrm>
            <a:custGeom>
              <a:avLst/>
              <a:gdLst/>
              <a:ahLst/>
              <a:cxnLst>
                <a:cxn ang="0">
                  <a:pos x="15" y="0"/>
                </a:cxn>
                <a:cxn ang="0">
                  <a:pos x="1" y="5"/>
                </a:cxn>
                <a:cxn ang="0">
                  <a:pos x="0" y="3"/>
                </a:cxn>
              </a:cxnLst>
              <a:rect l="0" t="0" r="r" b="b"/>
              <a:pathLst>
                <a:path w="15" h="5">
                  <a:moveTo>
                    <a:pt x="15" y="0"/>
                  </a:moveTo>
                  <a:lnTo>
                    <a:pt x="1" y="5"/>
                  </a:lnTo>
                  <a:lnTo>
                    <a:pt x="0" y="3"/>
                  </a:lnTo>
                </a:path>
              </a:pathLst>
            </a:custGeom>
            <a:noFill/>
            <a:ln w="10795">
              <a:solidFill>
                <a:srgbClr val="000000"/>
              </a:solidFill>
              <a:prstDash val="solid"/>
              <a:round/>
              <a:headEnd/>
              <a:tailEnd/>
            </a:ln>
          </p:spPr>
          <p:txBody>
            <a:bodyPr/>
            <a:lstStyle/>
            <a:p>
              <a:endParaRPr lang="ru-RU"/>
            </a:p>
          </p:txBody>
        </p:sp>
        <p:sp>
          <p:nvSpPr>
            <p:cNvPr id="644438" name="Freeform 1366"/>
            <p:cNvSpPr>
              <a:spLocks/>
            </p:cNvSpPr>
            <p:nvPr/>
          </p:nvSpPr>
          <p:spPr bwMode="auto">
            <a:xfrm>
              <a:off x="8439" y="9752"/>
              <a:ext cx="99" cy="33"/>
            </a:xfrm>
            <a:custGeom>
              <a:avLst/>
              <a:gdLst/>
              <a:ahLst/>
              <a:cxnLst>
                <a:cxn ang="0">
                  <a:pos x="0" y="33"/>
                </a:cxn>
                <a:cxn ang="0">
                  <a:pos x="0" y="16"/>
                </a:cxn>
                <a:cxn ang="0">
                  <a:pos x="99" y="0"/>
                </a:cxn>
                <a:cxn ang="0">
                  <a:pos x="99" y="33"/>
                </a:cxn>
                <a:cxn ang="0">
                  <a:pos x="0" y="33"/>
                </a:cxn>
              </a:cxnLst>
              <a:rect l="0" t="0" r="r" b="b"/>
              <a:pathLst>
                <a:path w="99" h="33">
                  <a:moveTo>
                    <a:pt x="0" y="33"/>
                  </a:moveTo>
                  <a:lnTo>
                    <a:pt x="0" y="16"/>
                  </a:lnTo>
                  <a:lnTo>
                    <a:pt x="99" y="0"/>
                  </a:lnTo>
                  <a:lnTo>
                    <a:pt x="99" y="33"/>
                  </a:lnTo>
                  <a:lnTo>
                    <a:pt x="0" y="33"/>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439" name="Freeform 1367"/>
            <p:cNvSpPr>
              <a:spLocks/>
            </p:cNvSpPr>
            <p:nvPr/>
          </p:nvSpPr>
          <p:spPr bwMode="auto">
            <a:xfrm>
              <a:off x="8439" y="9785"/>
              <a:ext cx="17" cy="16"/>
            </a:xfrm>
            <a:custGeom>
              <a:avLst/>
              <a:gdLst/>
              <a:ahLst/>
              <a:cxnLst>
                <a:cxn ang="0">
                  <a:pos x="0" y="1"/>
                </a:cxn>
                <a:cxn ang="0">
                  <a:pos x="0" y="0"/>
                </a:cxn>
                <a:cxn ang="0">
                  <a:pos x="1" y="0"/>
                </a:cxn>
              </a:cxnLst>
              <a:rect l="0" t="0" r="r" b="b"/>
              <a:pathLst>
                <a:path w="1" h="1">
                  <a:moveTo>
                    <a:pt x="0" y="1"/>
                  </a:moveTo>
                  <a:lnTo>
                    <a:pt x="0" y="0"/>
                  </a:lnTo>
                  <a:lnTo>
                    <a:pt x="1" y="0"/>
                  </a:lnTo>
                </a:path>
              </a:pathLst>
            </a:custGeom>
            <a:noFill/>
            <a:ln w="10795">
              <a:solidFill>
                <a:srgbClr val="000000"/>
              </a:solidFill>
              <a:prstDash val="solid"/>
              <a:round/>
              <a:headEnd/>
              <a:tailEnd/>
            </a:ln>
          </p:spPr>
          <p:txBody>
            <a:bodyPr/>
            <a:lstStyle/>
            <a:p>
              <a:endParaRPr lang="ru-RU"/>
            </a:p>
          </p:txBody>
        </p:sp>
        <p:sp>
          <p:nvSpPr>
            <p:cNvPr id="644440" name="Line 1368"/>
            <p:cNvSpPr>
              <a:spLocks noChangeShapeType="1"/>
            </p:cNvSpPr>
            <p:nvPr/>
          </p:nvSpPr>
          <p:spPr bwMode="auto">
            <a:xfrm flipH="1">
              <a:off x="8439" y="9785"/>
              <a:ext cx="99" cy="1"/>
            </a:xfrm>
            <a:prstGeom prst="line">
              <a:avLst/>
            </a:prstGeom>
            <a:noFill/>
            <a:ln w="10795">
              <a:solidFill>
                <a:srgbClr val="000000"/>
              </a:solidFill>
              <a:round/>
              <a:headEnd/>
              <a:tailEnd/>
            </a:ln>
          </p:spPr>
          <p:txBody>
            <a:bodyPr/>
            <a:lstStyle/>
            <a:p>
              <a:endParaRPr lang="ru-RU"/>
            </a:p>
          </p:txBody>
        </p:sp>
        <p:sp>
          <p:nvSpPr>
            <p:cNvPr id="644441" name="Freeform 1369"/>
            <p:cNvSpPr>
              <a:spLocks/>
            </p:cNvSpPr>
            <p:nvPr/>
          </p:nvSpPr>
          <p:spPr bwMode="auto">
            <a:xfrm>
              <a:off x="8439" y="9785"/>
              <a:ext cx="17" cy="16"/>
            </a:xfrm>
            <a:custGeom>
              <a:avLst/>
              <a:gdLst/>
              <a:ahLst/>
              <a:cxnLst>
                <a:cxn ang="0">
                  <a:pos x="0" y="1"/>
                </a:cxn>
                <a:cxn ang="0">
                  <a:pos x="0" y="0"/>
                </a:cxn>
                <a:cxn ang="0">
                  <a:pos x="1" y="0"/>
                </a:cxn>
              </a:cxnLst>
              <a:rect l="0" t="0" r="r" b="b"/>
              <a:pathLst>
                <a:path w="1" h="1">
                  <a:moveTo>
                    <a:pt x="0" y="1"/>
                  </a:moveTo>
                  <a:lnTo>
                    <a:pt x="0" y="0"/>
                  </a:lnTo>
                  <a:lnTo>
                    <a:pt x="1" y="0"/>
                  </a:lnTo>
                </a:path>
              </a:pathLst>
            </a:custGeom>
            <a:noFill/>
            <a:ln w="10795">
              <a:solidFill>
                <a:srgbClr val="000000"/>
              </a:solidFill>
              <a:prstDash val="solid"/>
              <a:round/>
              <a:headEnd/>
              <a:tailEnd/>
            </a:ln>
          </p:spPr>
          <p:txBody>
            <a:bodyPr/>
            <a:lstStyle/>
            <a:p>
              <a:endParaRPr lang="ru-RU"/>
            </a:p>
          </p:txBody>
        </p:sp>
        <p:sp>
          <p:nvSpPr>
            <p:cNvPr id="644442" name="Freeform 1370"/>
            <p:cNvSpPr>
              <a:spLocks/>
            </p:cNvSpPr>
            <p:nvPr/>
          </p:nvSpPr>
          <p:spPr bwMode="auto">
            <a:xfrm>
              <a:off x="8439" y="9752"/>
              <a:ext cx="99" cy="33"/>
            </a:xfrm>
            <a:custGeom>
              <a:avLst/>
              <a:gdLst/>
              <a:ahLst/>
              <a:cxnLst>
                <a:cxn ang="0">
                  <a:pos x="0" y="1"/>
                </a:cxn>
                <a:cxn ang="0">
                  <a:pos x="6" y="0"/>
                </a:cxn>
                <a:cxn ang="0">
                  <a:pos x="6" y="2"/>
                </a:cxn>
              </a:cxnLst>
              <a:rect l="0" t="0" r="r" b="b"/>
              <a:pathLst>
                <a:path w="6" h="2">
                  <a:moveTo>
                    <a:pt x="0" y="1"/>
                  </a:moveTo>
                  <a:lnTo>
                    <a:pt x="6" y="0"/>
                  </a:lnTo>
                  <a:lnTo>
                    <a:pt x="6" y="2"/>
                  </a:lnTo>
                </a:path>
              </a:pathLst>
            </a:custGeom>
            <a:noFill/>
            <a:ln w="10795">
              <a:solidFill>
                <a:srgbClr val="000000"/>
              </a:solidFill>
              <a:prstDash val="solid"/>
              <a:round/>
              <a:headEnd/>
              <a:tailEnd/>
            </a:ln>
          </p:spPr>
          <p:txBody>
            <a:bodyPr/>
            <a:lstStyle/>
            <a:p>
              <a:endParaRPr lang="ru-RU"/>
            </a:p>
          </p:txBody>
        </p:sp>
        <p:sp>
          <p:nvSpPr>
            <p:cNvPr id="644443" name="Oval 1371"/>
            <p:cNvSpPr>
              <a:spLocks noChangeArrowheads="1"/>
            </p:cNvSpPr>
            <p:nvPr/>
          </p:nvSpPr>
          <p:spPr bwMode="auto">
            <a:xfrm>
              <a:off x="8009" y="6780"/>
              <a:ext cx="215" cy="214"/>
            </a:xfrm>
            <a:prstGeom prst="ellipse">
              <a:avLst/>
            </a:prstGeom>
            <a:solidFill>
              <a:srgbClr val="33CCCC"/>
            </a:solidFill>
            <a:ln w="9525">
              <a:noFill/>
              <a:round/>
              <a:headEnd/>
              <a:tailEnd/>
            </a:ln>
          </p:spPr>
          <p:txBody>
            <a:bodyPr/>
            <a:lstStyle/>
            <a:p>
              <a:endParaRPr lang="ru-RU"/>
            </a:p>
          </p:txBody>
        </p:sp>
        <p:sp>
          <p:nvSpPr>
            <p:cNvPr id="644444" name="Oval 1372"/>
            <p:cNvSpPr>
              <a:spLocks noChangeArrowheads="1"/>
            </p:cNvSpPr>
            <p:nvPr/>
          </p:nvSpPr>
          <p:spPr bwMode="auto">
            <a:xfrm>
              <a:off x="8009" y="6780"/>
              <a:ext cx="215" cy="214"/>
            </a:xfrm>
            <a:prstGeom prst="ellipse">
              <a:avLst/>
            </a:prstGeom>
            <a:noFill/>
            <a:ln w="10795">
              <a:solidFill>
                <a:srgbClr val="000000"/>
              </a:solidFill>
              <a:round/>
              <a:headEnd/>
              <a:tailEnd/>
            </a:ln>
          </p:spPr>
          <p:txBody>
            <a:bodyPr/>
            <a:lstStyle/>
            <a:p>
              <a:endParaRPr lang="ru-RU"/>
            </a:p>
          </p:txBody>
        </p:sp>
        <p:sp>
          <p:nvSpPr>
            <p:cNvPr id="644445" name="Freeform 1373"/>
            <p:cNvSpPr>
              <a:spLocks/>
            </p:cNvSpPr>
            <p:nvPr/>
          </p:nvSpPr>
          <p:spPr bwMode="auto">
            <a:xfrm>
              <a:off x="7794" y="6813"/>
              <a:ext cx="232" cy="82"/>
            </a:xfrm>
            <a:custGeom>
              <a:avLst/>
              <a:gdLst/>
              <a:ahLst/>
              <a:cxnLst>
                <a:cxn ang="0">
                  <a:pos x="232" y="49"/>
                </a:cxn>
                <a:cxn ang="0">
                  <a:pos x="232" y="82"/>
                </a:cxn>
                <a:cxn ang="0">
                  <a:pos x="0" y="33"/>
                </a:cxn>
                <a:cxn ang="0">
                  <a:pos x="17" y="0"/>
                </a:cxn>
                <a:cxn ang="0">
                  <a:pos x="232" y="49"/>
                </a:cxn>
              </a:cxnLst>
              <a:rect l="0" t="0" r="r" b="b"/>
              <a:pathLst>
                <a:path w="232" h="82">
                  <a:moveTo>
                    <a:pt x="232" y="49"/>
                  </a:moveTo>
                  <a:lnTo>
                    <a:pt x="232" y="82"/>
                  </a:lnTo>
                  <a:lnTo>
                    <a:pt x="0" y="33"/>
                  </a:lnTo>
                  <a:lnTo>
                    <a:pt x="17" y="0"/>
                  </a:lnTo>
                  <a:lnTo>
                    <a:pt x="232" y="49"/>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446" name="Freeform 1374"/>
            <p:cNvSpPr>
              <a:spLocks/>
            </p:cNvSpPr>
            <p:nvPr/>
          </p:nvSpPr>
          <p:spPr bwMode="auto">
            <a:xfrm>
              <a:off x="8009" y="6879"/>
              <a:ext cx="17" cy="1"/>
            </a:xfrm>
            <a:custGeom>
              <a:avLst/>
              <a:gdLst/>
              <a:ahLst/>
              <a:cxnLst>
                <a:cxn ang="0">
                  <a:pos x="0" y="0"/>
                </a:cxn>
                <a:cxn ang="0">
                  <a:pos x="1" y="0"/>
                </a:cxn>
                <a:cxn ang="0">
                  <a:pos x="0" y="0"/>
                </a:cxn>
              </a:cxnLst>
              <a:rect l="0" t="0" r="r" b="b"/>
              <a:pathLst>
                <a:path w="1">
                  <a:moveTo>
                    <a:pt x="0" y="0"/>
                  </a:moveTo>
                  <a:lnTo>
                    <a:pt x="1" y="0"/>
                  </a:lnTo>
                  <a:lnTo>
                    <a:pt x="0" y="0"/>
                  </a:lnTo>
                </a:path>
              </a:pathLst>
            </a:custGeom>
            <a:noFill/>
            <a:ln w="10795">
              <a:solidFill>
                <a:srgbClr val="000000"/>
              </a:solidFill>
              <a:prstDash val="solid"/>
              <a:round/>
              <a:headEnd/>
              <a:tailEnd/>
            </a:ln>
          </p:spPr>
          <p:txBody>
            <a:bodyPr/>
            <a:lstStyle/>
            <a:p>
              <a:endParaRPr lang="ru-RU"/>
            </a:p>
          </p:txBody>
        </p:sp>
        <p:sp>
          <p:nvSpPr>
            <p:cNvPr id="644447" name="Line 1375"/>
            <p:cNvSpPr>
              <a:spLocks noChangeShapeType="1"/>
            </p:cNvSpPr>
            <p:nvPr/>
          </p:nvSpPr>
          <p:spPr bwMode="auto">
            <a:xfrm>
              <a:off x="7811" y="6813"/>
              <a:ext cx="215" cy="49"/>
            </a:xfrm>
            <a:prstGeom prst="line">
              <a:avLst/>
            </a:prstGeom>
            <a:noFill/>
            <a:ln w="10795">
              <a:solidFill>
                <a:srgbClr val="000000"/>
              </a:solidFill>
              <a:round/>
              <a:headEnd/>
              <a:tailEnd/>
            </a:ln>
          </p:spPr>
          <p:txBody>
            <a:bodyPr/>
            <a:lstStyle/>
            <a:p>
              <a:endParaRPr lang="ru-RU"/>
            </a:p>
          </p:txBody>
        </p:sp>
        <p:sp>
          <p:nvSpPr>
            <p:cNvPr id="644448" name="Freeform 1376"/>
            <p:cNvSpPr>
              <a:spLocks/>
            </p:cNvSpPr>
            <p:nvPr/>
          </p:nvSpPr>
          <p:spPr bwMode="auto">
            <a:xfrm>
              <a:off x="8009" y="6879"/>
              <a:ext cx="17" cy="1"/>
            </a:xfrm>
            <a:custGeom>
              <a:avLst/>
              <a:gdLst/>
              <a:ahLst/>
              <a:cxnLst>
                <a:cxn ang="0">
                  <a:pos x="0" y="0"/>
                </a:cxn>
                <a:cxn ang="0">
                  <a:pos x="1" y="0"/>
                </a:cxn>
                <a:cxn ang="0">
                  <a:pos x="0" y="0"/>
                </a:cxn>
              </a:cxnLst>
              <a:rect l="0" t="0" r="r" b="b"/>
              <a:pathLst>
                <a:path w="1">
                  <a:moveTo>
                    <a:pt x="0" y="0"/>
                  </a:moveTo>
                  <a:lnTo>
                    <a:pt x="1" y="0"/>
                  </a:lnTo>
                  <a:lnTo>
                    <a:pt x="0" y="0"/>
                  </a:lnTo>
                </a:path>
              </a:pathLst>
            </a:custGeom>
            <a:noFill/>
            <a:ln w="10795">
              <a:solidFill>
                <a:srgbClr val="000000"/>
              </a:solidFill>
              <a:prstDash val="solid"/>
              <a:round/>
              <a:headEnd/>
              <a:tailEnd/>
            </a:ln>
          </p:spPr>
          <p:txBody>
            <a:bodyPr/>
            <a:lstStyle/>
            <a:p>
              <a:endParaRPr lang="ru-RU"/>
            </a:p>
          </p:txBody>
        </p:sp>
        <p:sp>
          <p:nvSpPr>
            <p:cNvPr id="644449" name="Freeform 1377"/>
            <p:cNvSpPr>
              <a:spLocks/>
            </p:cNvSpPr>
            <p:nvPr/>
          </p:nvSpPr>
          <p:spPr bwMode="auto">
            <a:xfrm>
              <a:off x="7794" y="6813"/>
              <a:ext cx="232" cy="82"/>
            </a:xfrm>
            <a:custGeom>
              <a:avLst/>
              <a:gdLst/>
              <a:ahLst/>
              <a:cxnLst>
                <a:cxn ang="0">
                  <a:pos x="14" y="5"/>
                </a:cxn>
                <a:cxn ang="0">
                  <a:pos x="0" y="2"/>
                </a:cxn>
                <a:cxn ang="0">
                  <a:pos x="1" y="0"/>
                </a:cxn>
              </a:cxnLst>
              <a:rect l="0" t="0" r="r" b="b"/>
              <a:pathLst>
                <a:path w="14" h="5">
                  <a:moveTo>
                    <a:pt x="14" y="5"/>
                  </a:moveTo>
                  <a:lnTo>
                    <a:pt x="0" y="2"/>
                  </a:lnTo>
                  <a:lnTo>
                    <a:pt x="1" y="0"/>
                  </a:lnTo>
                </a:path>
              </a:pathLst>
            </a:custGeom>
            <a:noFill/>
            <a:ln w="10795">
              <a:solidFill>
                <a:srgbClr val="000000"/>
              </a:solidFill>
              <a:prstDash val="solid"/>
              <a:round/>
              <a:headEnd/>
              <a:tailEnd/>
            </a:ln>
          </p:spPr>
          <p:txBody>
            <a:bodyPr/>
            <a:lstStyle/>
            <a:p>
              <a:endParaRPr lang="ru-RU"/>
            </a:p>
          </p:txBody>
        </p:sp>
        <p:sp>
          <p:nvSpPr>
            <p:cNvPr id="644450" name="Freeform 1378"/>
            <p:cNvSpPr>
              <a:spLocks/>
            </p:cNvSpPr>
            <p:nvPr/>
          </p:nvSpPr>
          <p:spPr bwMode="auto">
            <a:xfrm>
              <a:off x="8207" y="6928"/>
              <a:ext cx="182" cy="133"/>
            </a:xfrm>
            <a:custGeom>
              <a:avLst/>
              <a:gdLst/>
              <a:ahLst/>
              <a:cxnLst>
                <a:cxn ang="0">
                  <a:pos x="0" y="33"/>
                </a:cxn>
                <a:cxn ang="0">
                  <a:pos x="0" y="0"/>
                </a:cxn>
                <a:cxn ang="0">
                  <a:pos x="182" y="99"/>
                </a:cxn>
                <a:cxn ang="0">
                  <a:pos x="182" y="133"/>
                </a:cxn>
                <a:cxn ang="0">
                  <a:pos x="0" y="33"/>
                </a:cxn>
              </a:cxnLst>
              <a:rect l="0" t="0" r="r" b="b"/>
              <a:pathLst>
                <a:path w="182" h="133">
                  <a:moveTo>
                    <a:pt x="0" y="33"/>
                  </a:moveTo>
                  <a:lnTo>
                    <a:pt x="0" y="0"/>
                  </a:lnTo>
                  <a:lnTo>
                    <a:pt x="182" y="99"/>
                  </a:lnTo>
                  <a:lnTo>
                    <a:pt x="182" y="133"/>
                  </a:lnTo>
                  <a:lnTo>
                    <a:pt x="0" y="33"/>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451" name="Freeform 1379"/>
            <p:cNvSpPr>
              <a:spLocks/>
            </p:cNvSpPr>
            <p:nvPr/>
          </p:nvSpPr>
          <p:spPr bwMode="auto">
            <a:xfrm>
              <a:off x="8191" y="6928"/>
              <a:ext cx="16" cy="33"/>
            </a:xfrm>
            <a:custGeom>
              <a:avLst/>
              <a:gdLst/>
              <a:ahLst/>
              <a:cxnLst>
                <a:cxn ang="0">
                  <a:pos x="1" y="0"/>
                </a:cxn>
                <a:cxn ang="0">
                  <a:pos x="0" y="1"/>
                </a:cxn>
                <a:cxn ang="0">
                  <a:pos x="1" y="2"/>
                </a:cxn>
              </a:cxnLst>
              <a:rect l="0" t="0" r="r" b="b"/>
              <a:pathLst>
                <a:path w="1" h="2">
                  <a:moveTo>
                    <a:pt x="1" y="0"/>
                  </a:moveTo>
                  <a:lnTo>
                    <a:pt x="0" y="1"/>
                  </a:lnTo>
                  <a:lnTo>
                    <a:pt x="1" y="2"/>
                  </a:lnTo>
                </a:path>
              </a:pathLst>
            </a:custGeom>
            <a:noFill/>
            <a:ln w="10795">
              <a:solidFill>
                <a:srgbClr val="000000"/>
              </a:solidFill>
              <a:prstDash val="solid"/>
              <a:round/>
              <a:headEnd/>
              <a:tailEnd/>
            </a:ln>
          </p:spPr>
          <p:txBody>
            <a:bodyPr/>
            <a:lstStyle/>
            <a:p>
              <a:endParaRPr lang="ru-RU"/>
            </a:p>
          </p:txBody>
        </p:sp>
        <p:sp>
          <p:nvSpPr>
            <p:cNvPr id="644452" name="Line 1380"/>
            <p:cNvSpPr>
              <a:spLocks noChangeShapeType="1"/>
            </p:cNvSpPr>
            <p:nvPr/>
          </p:nvSpPr>
          <p:spPr bwMode="auto">
            <a:xfrm flipH="1" flipV="1">
              <a:off x="8207" y="6961"/>
              <a:ext cx="182" cy="100"/>
            </a:xfrm>
            <a:prstGeom prst="line">
              <a:avLst/>
            </a:prstGeom>
            <a:noFill/>
            <a:ln w="10795">
              <a:solidFill>
                <a:srgbClr val="000000"/>
              </a:solidFill>
              <a:round/>
              <a:headEnd/>
              <a:tailEnd/>
            </a:ln>
          </p:spPr>
          <p:txBody>
            <a:bodyPr/>
            <a:lstStyle/>
            <a:p>
              <a:endParaRPr lang="ru-RU"/>
            </a:p>
          </p:txBody>
        </p:sp>
        <p:sp>
          <p:nvSpPr>
            <p:cNvPr id="644453" name="Freeform 1381"/>
            <p:cNvSpPr>
              <a:spLocks/>
            </p:cNvSpPr>
            <p:nvPr/>
          </p:nvSpPr>
          <p:spPr bwMode="auto">
            <a:xfrm>
              <a:off x="8191" y="6928"/>
              <a:ext cx="16" cy="33"/>
            </a:xfrm>
            <a:custGeom>
              <a:avLst/>
              <a:gdLst/>
              <a:ahLst/>
              <a:cxnLst>
                <a:cxn ang="0">
                  <a:pos x="1" y="0"/>
                </a:cxn>
                <a:cxn ang="0">
                  <a:pos x="0" y="1"/>
                </a:cxn>
                <a:cxn ang="0">
                  <a:pos x="1" y="2"/>
                </a:cxn>
              </a:cxnLst>
              <a:rect l="0" t="0" r="r" b="b"/>
              <a:pathLst>
                <a:path w="1" h="2">
                  <a:moveTo>
                    <a:pt x="1" y="0"/>
                  </a:moveTo>
                  <a:lnTo>
                    <a:pt x="0" y="1"/>
                  </a:lnTo>
                  <a:lnTo>
                    <a:pt x="1" y="2"/>
                  </a:lnTo>
                </a:path>
              </a:pathLst>
            </a:custGeom>
            <a:noFill/>
            <a:ln w="10795">
              <a:solidFill>
                <a:srgbClr val="000000"/>
              </a:solidFill>
              <a:prstDash val="solid"/>
              <a:round/>
              <a:headEnd/>
              <a:tailEnd/>
            </a:ln>
          </p:spPr>
          <p:txBody>
            <a:bodyPr/>
            <a:lstStyle/>
            <a:p>
              <a:endParaRPr lang="ru-RU"/>
            </a:p>
          </p:txBody>
        </p:sp>
        <p:sp>
          <p:nvSpPr>
            <p:cNvPr id="644454" name="Freeform 1382"/>
            <p:cNvSpPr>
              <a:spLocks/>
            </p:cNvSpPr>
            <p:nvPr/>
          </p:nvSpPr>
          <p:spPr bwMode="auto">
            <a:xfrm>
              <a:off x="8207" y="6928"/>
              <a:ext cx="182" cy="133"/>
            </a:xfrm>
            <a:custGeom>
              <a:avLst/>
              <a:gdLst/>
              <a:ahLst/>
              <a:cxnLst>
                <a:cxn ang="0">
                  <a:pos x="0" y="0"/>
                </a:cxn>
                <a:cxn ang="0">
                  <a:pos x="11" y="6"/>
                </a:cxn>
                <a:cxn ang="0">
                  <a:pos x="11" y="8"/>
                </a:cxn>
              </a:cxnLst>
              <a:rect l="0" t="0" r="r" b="b"/>
              <a:pathLst>
                <a:path w="11" h="8">
                  <a:moveTo>
                    <a:pt x="0" y="0"/>
                  </a:moveTo>
                  <a:lnTo>
                    <a:pt x="11" y="6"/>
                  </a:lnTo>
                  <a:lnTo>
                    <a:pt x="11" y="8"/>
                  </a:lnTo>
                </a:path>
              </a:pathLst>
            </a:custGeom>
            <a:solidFill>
              <a:srgbClr val="33CCCC"/>
            </a:solidFill>
            <a:ln w="10795">
              <a:solidFill>
                <a:srgbClr val="000000"/>
              </a:solidFill>
              <a:prstDash val="solid"/>
              <a:round/>
              <a:headEnd/>
              <a:tailEnd/>
            </a:ln>
          </p:spPr>
          <p:txBody>
            <a:bodyPr/>
            <a:lstStyle/>
            <a:p>
              <a:endParaRPr lang="ru-RU"/>
            </a:p>
          </p:txBody>
        </p:sp>
        <p:sp>
          <p:nvSpPr>
            <p:cNvPr id="644455" name="Oval 1383"/>
            <p:cNvSpPr>
              <a:spLocks noChangeArrowheads="1"/>
            </p:cNvSpPr>
            <p:nvPr/>
          </p:nvSpPr>
          <p:spPr bwMode="auto">
            <a:xfrm>
              <a:off x="4999" y="10776"/>
              <a:ext cx="215" cy="214"/>
            </a:xfrm>
            <a:prstGeom prst="ellipse">
              <a:avLst/>
            </a:prstGeom>
            <a:solidFill>
              <a:srgbClr val="33CCCC"/>
            </a:solidFill>
            <a:ln w="9525">
              <a:noFill/>
              <a:round/>
              <a:headEnd/>
              <a:tailEnd/>
            </a:ln>
          </p:spPr>
          <p:txBody>
            <a:bodyPr/>
            <a:lstStyle/>
            <a:p>
              <a:endParaRPr lang="ru-RU"/>
            </a:p>
          </p:txBody>
        </p:sp>
        <p:sp>
          <p:nvSpPr>
            <p:cNvPr id="644456" name="Oval 1384"/>
            <p:cNvSpPr>
              <a:spLocks noChangeArrowheads="1"/>
            </p:cNvSpPr>
            <p:nvPr/>
          </p:nvSpPr>
          <p:spPr bwMode="auto">
            <a:xfrm>
              <a:off x="4999" y="10776"/>
              <a:ext cx="215" cy="214"/>
            </a:xfrm>
            <a:prstGeom prst="ellipse">
              <a:avLst/>
            </a:prstGeom>
            <a:noFill/>
            <a:ln w="10795">
              <a:solidFill>
                <a:srgbClr val="000000"/>
              </a:solidFill>
              <a:round/>
              <a:headEnd/>
              <a:tailEnd/>
            </a:ln>
          </p:spPr>
          <p:txBody>
            <a:bodyPr/>
            <a:lstStyle/>
            <a:p>
              <a:endParaRPr lang="ru-RU"/>
            </a:p>
          </p:txBody>
        </p:sp>
        <p:sp>
          <p:nvSpPr>
            <p:cNvPr id="644457" name="Line 1385"/>
            <p:cNvSpPr>
              <a:spLocks noChangeShapeType="1"/>
            </p:cNvSpPr>
            <p:nvPr/>
          </p:nvSpPr>
          <p:spPr bwMode="auto">
            <a:xfrm>
              <a:off x="4949" y="10577"/>
              <a:ext cx="116" cy="215"/>
            </a:xfrm>
            <a:prstGeom prst="line">
              <a:avLst/>
            </a:prstGeom>
            <a:noFill/>
            <a:ln w="10795">
              <a:solidFill>
                <a:srgbClr val="000000"/>
              </a:solidFill>
              <a:round/>
              <a:headEnd/>
              <a:tailEnd/>
            </a:ln>
          </p:spPr>
          <p:txBody>
            <a:bodyPr/>
            <a:lstStyle/>
            <a:p>
              <a:endParaRPr lang="ru-RU"/>
            </a:p>
          </p:txBody>
        </p:sp>
        <p:sp>
          <p:nvSpPr>
            <p:cNvPr id="644458" name="Freeform 1386"/>
            <p:cNvSpPr>
              <a:spLocks/>
            </p:cNvSpPr>
            <p:nvPr/>
          </p:nvSpPr>
          <p:spPr bwMode="auto">
            <a:xfrm>
              <a:off x="4933" y="10577"/>
              <a:ext cx="116" cy="232"/>
            </a:xfrm>
            <a:custGeom>
              <a:avLst/>
              <a:gdLst/>
              <a:ahLst/>
              <a:cxnLst>
                <a:cxn ang="0">
                  <a:pos x="7" y="14"/>
                </a:cxn>
                <a:cxn ang="0">
                  <a:pos x="0" y="1"/>
                </a:cxn>
                <a:cxn ang="0">
                  <a:pos x="1" y="0"/>
                </a:cxn>
              </a:cxnLst>
              <a:rect l="0" t="0" r="r" b="b"/>
              <a:pathLst>
                <a:path w="7" h="14">
                  <a:moveTo>
                    <a:pt x="7" y="14"/>
                  </a:moveTo>
                  <a:lnTo>
                    <a:pt x="0" y="1"/>
                  </a:lnTo>
                  <a:lnTo>
                    <a:pt x="1" y="0"/>
                  </a:lnTo>
                </a:path>
              </a:pathLst>
            </a:custGeom>
            <a:noFill/>
            <a:ln w="10795">
              <a:solidFill>
                <a:srgbClr val="000000"/>
              </a:solidFill>
              <a:prstDash val="solid"/>
              <a:round/>
              <a:headEnd/>
              <a:tailEnd/>
            </a:ln>
          </p:spPr>
          <p:txBody>
            <a:bodyPr/>
            <a:lstStyle/>
            <a:p>
              <a:endParaRPr lang="ru-RU"/>
            </a:p>
          </p:txBody>
        </p:sp>
        <p:sp>
          <p:nvSpPr>
            <p:cNvPr id="644459" name="Freeform 1387"/>
            <p:cNvSpPr>
              <a:spLocks/>
            </p:cNvSpPr>
            <p:nvPr/>
          </p:nvSpPr>
          <p:spPr bwMode="auto">
            <a:xfrm>
              <a:off x="5231" y="10875"/>
              <a:ext cx="231" cy="33"/>
            </a:xfrm>
            <a:custGeom>
              <a:avLst/>
              <a:gdLst/>
              <a:ahLst/>
              <a:cxnLst>
                <a:cxn ang="0">
                  <a:pos x="0" y="33"/>
                </a:cxn>
                <a:cxn ang="0">
                  <a:pos x="0" y="0"/>
                </a:cxn>
                <a:cxn ang="0">
                  <a:pos x="231" y="16"/>
                </a:cxn>
                <a:cxn ang="0">
                  <a:pos x="231" y="33"/>
                </a:cxn>
                <a:cxn ang="0">
                  <a:pos x="0" y="33"/>
                </a:cxn>
              </a:cxnLst>
              <a:rect l="0" t="0" r="r" b="b"/>
              <a:pathLst>
                <a:path w="231" h="33">
                  <a:moveTo>
                    <a:pt x="0" y="33"/>
                  </a:moveTo>
                  <a:lnTo>
                    <a:pt x="0" y="0"/>
                  </a:lnTo>
                  <a:lnTo>
                    <a:pt x="231" y="16"/>
                  </a:lnTo>
                  <a:lnTo>
                    <a:pt x="231" y="33"/>
                  </a:lnTo>
                  <a:lnTo>
                    <a:pt x="0" y="33"/>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460" name="Freeform 1388"/>
            <p:cNvSpPr>
              <a:spLocks/>
            </p:cNvSpPr>
            <p:nvPr/>
          </p:nvSpPr>
          <p:spPr bwMode="auto">
            <a:xfrm>
              <a:off x="5214" y="10875"/>
              <a:ext cx="17" cy="33"/>
            </a:xfrm>
            <a:custGeom>
              <a:avLst/>
              <a:gdLst/>
              <a:ahLst/>
              <a:cxnLst>
                <a:cxn ang="0">
                  <a:pos x="1" y="0"/>
                </a:cxn>
                <a:cxn ang="0">
                  <a:pos x="0" y="1"/>
                </a:cxn>
                <a:cxn ang="0">
                  <a:pos x="1" y="2"/>
                </a:cxn>
              </a:cxnLst>
              <a:rect l="0" t="0" r="r" b="b"/>
              <a:pathLst>
                <a:path w="1" h="2">
                  <a:moveTo>
                    <a:pt x="1" y="0"/>
                  </a:moveTo>
                  <a:lnTo>
                    <a:pt x="0" y="1"/>
                  </a:lnTo>
                  <a:lnTo>
                    <a:pt x="1" y="2"/>
                  </a:lnTo>
                </a:path>
              </a:pathLst>
            </a:custGeom>
            <a:noFill/>
            <a:ln w="10795">
              <a:solidFill>
                <a:srgbClr val="000000"/>
              </a:solidFill>
              <a:prstDash val="solid"/>
              <a:round/>
              <a:headEnd/>
              <a:tailEnd/>
            </a:ln>
          </p:spPr>
          <p:txBody>
            <a:bodyPr/>
            <a:lstStyle/>
            <a:p>
              <a:endParaRPr lang="ru-RU"/>
            </a:p>
          </p:txBody>
        </p:sp>
        <p:sp>
          <p:nvSpPr>
            <p:cNvPr id="644461" name="Line 1389"/>
            <p:cNvSpPr>
              <a:spLocks noChangeShapeType="1"/>
            </p:cNvSpPr>
            <p:nvPr/>
          </p:nvSpPr>
          <p:spPr bwMode="auto">
            <a:xfrm flipH="1">
              <a:off x="5231" y="10908"/>
              <a:ext cx="231" cy="1"/>
            </a:xfrm>
            <a:prstGeom prst="line">
              <a:avLst/>
            </a:prstGeom>
            <a:noFill/>
            <a:ln w="10795">
              <a:solidFill>
                <a:srgbClr val="000000"/>
              </a:solidFill>
              <a:round/>
              <a:headEnd/>
              <a:tailEnd/>
            </a:ln>
          </p:spPr>
          <p:txBody>
            <a:bodyPr/>
            <a:lstStyle/>
            <a:p>
              <a:endParaRPr lang="ru-RU"/>
            </a:p>
          </p:txBody>
        </p:sp>
        <p:sp>
          <p:nvSpPr>
            <p:cNvPr id="644462" name="Freeform 1390"/>
            <p:cNvSpPr>
              <a:spLocks/>
            </p:cNvSpPr>
            <p:nvPr/>
          </p:nvSpPr>
          <p:spPr bwMode="auto">
            <a:xfrm>
              <a:off x="5214" y="10875"/>
              <a:ext cx="17" cy="33"/>
            </a:xfrm>
            <a:custGeom>
              <a:avLst/>
              <a:gdLst/>
              <a:ahLst/>
              <a:cxnLst>
                <a:cxn ang="0">
                  <a:pos x="1" y="0"/>
                </a:cxn>
                <a:cxn ang="0">
                  <a:pos x="0" y="1"/>
                </a:cxn>
                <a:cxn ang="0">
                  <a:pos x="1" y="2"/>
                </a:cxn>
              </a:cxnLst>
              <a:rect l="0" t="0" r="r" b="b"/>
              <a:pathLst>
                <a:path w="1" h="2">
                  <a:moveTo>
                    <a:pt x="1" y="0"/>
                  </a:moveTo>
                  <a:lnTo>
                    <a:pt x="0" y="1"/>
                  </a:lnTo>
                  <a:lnTo>
                    <a:pt x="1" y="2"/>
                  </a:lnTo>
                </a:path>
              </a:pathLst>
            </a:custGeom>
            <a:noFill/>
            <a:ln w="10795">
              <a:solidFill>
                <a:srgbClr val="000000"/>
              </a:solidFill>
              <a:prstDash val="solid"/>
              <a:round/>
              <a:headEnd/>
              <a:tailEnd/>
            </a:ln>
          </p:spPr>
          <p:txBody>
            <a:bodyPr/>
            <a:lstStyle/>
            <a:p>
              <a:endParaRPr lang="ru-RU"/>
            </a:p>
          </p:txBody>
        </p:sp>
        <p:sp>
          <p:nvSpPr>
            <p:cNvPr id="644463" name="Freeform 1391"/>
            <p:cNvSpPr>
              <a:spLocks/>
            </p:cNvSpPr>
            <p:nvPr/>
          </p:nvSpPr>
          <p:spPr bwMode="auto">
            <a:xfrm>
              <a:off x="5231" y="10875"/>
              <a:ext cx="231" cy="33"/>
            </a:xfrm>
            <a:custGeom>
              <a:avLst/>
              <a:gdLst/>
              <a:ahLst/>
              <a:cxnLst>
                <a:cxn ang="0">
                  <a:pos x="0" y="0"/>
                </a:cxn>
                <a:cxn ang="0">
                  <a:pos x="14" y="1"/>
                </a:cxn>
                <a:cxn ang="0">
                  <a:pos x="14" y="2"/>
                </a:cxn>
              </a:cxnLst>
              <a:rect l="0" t="0" r="r" b="b"/>
              <a:pathLst>
                <a:path w="14" h="2">
                  <a:moveTo>
                    <a:pt x="0" y="0"/>
                  </a:moveTo>
                  <a:lnTo>
                    <a:pt x="14" y="1"/>
                  </a:lnTo>
                  <a:lnTo>
                    <a:pt x="14" y="2"/>
                  </a:lnTo>
                </a:path>
              </a:pathLst>
            </a:custGeom>
            <a:solidFill>
              <a:srgbClr val="33CCCC"/>
            </a:solidFill>
            <a:ln w="10795">
              <a:solidFill>
                <a:srgbClr val="000000"/>
              </a:solidFill>
              <a:prstDash val="solid"/>
              <a:round/>
              <a:headEnd/>
              <a:tailEnd/>
            </a:ln>
          </p:spPr>
          <p:txBody>
            <a:bodyPr/>
            <a:lstStyle/>
            <a:p>
              <a:endParaRPr lang="ru-RU"/>
            </a:p>
          </p:txBody>
        </p:sp>
        <p:sp>
          <p:nvSpPr>
            <p:cNvPr id="644464" name="Oval 1392"/>
            <p:cNvSpPr>
              <a:spLocks noChangeArrowheads="1"/>
            </p:cNvSpPr>
            <p:nvPr/>
          </p:nvSpPr>
          <p:spPr bwMode="auto">
            <a:xfrm>
              <a:off x="3560" y="9207"/>
              <a:ext cx="182" cy="182"/>
            </a:xfrm>
            <a:prstGeom prst="ellipse">
              <a:avLst/>
            </a:prstGeom>
            <a:solidFill>
              <a:srgbClr val="0000FF"/>
            </a:solidFill>
            <a:ln w="9525">
              <a:noFill/>
              <a:round/>
              <a:headEnd/>
              <a:tailEnd/>
            </a:ln>
          </p:spPr>
          <p:txBody>
            <a:bodyPr/>
            <a:lstStyle/>
            <a:p>
              <a:endParaRPr lang="ru-RU"/>
            </a:p>
          </p:txBody>
        </p:sp>
        <p:sp>
          <p:nvSpPr>
            <p:cNvPr id="644465" name="Oval 1393"/>
            <p:cNvSpPr>
              <a:spLocks noChangeArrowheads="1"/>
            </p:cNvSpPr>
            <p:nvPr/>
          </p:nvSpPr>
          <p:spPr bwMode="auto">
            <a:xfrm>
              <a:off x="3560" y="9207"/>
              <a:ext cx="182" cy="182"/>
            </a:xfrm>
            <a:prstGeom prst="ellipse">
              <a:avLst/>
            </a:prstGeom>
            <a:noFill/>
            <a:ln w="10795">
              <a:solidFill>
                <a:srgbClr val="000000"/>
              </a:solidFill>
              <a:round/>
              <a:headEnd/>
              <a:tailEnd/>
            </a:ln>
          </p:spPr>
          <p:txBody>
            <a:bodyPr/>
            <a:lstStyle/>
            <a:p>
              <a:endParaRPr lang="ru-RU"/>
            </a:p>
          </p:txBody>
        </p:sp>
        <p:sp>
          <p:nvSpPr>
            <p:cNvPr id="644466" name="Line 1394"/>
            <p:cNvSpPr>
              <a:spLocks noChangeShapeType="1"/>
            </p:cNvSpPr>
            <p:nvPr/>
          </p:nvSpPr>
          <p:spPr bwMode="auto">
            <a:xfrm>
              <a:off x="3527" y="9157"/>
              <a:ext cx="99" cy="100"/>
            </a:xfrm>
            <a:prstGeom prst="line">
              <a:avLst/>
            </a:prstGeom>
            <a:noFill/>
            <a:ln w="10795">
              <a:solidFill>
                <a:srgbClr val="000000"/>
              </a:solidFill>
              <a:round/>
              <a:headEnd/>
              <a:tailEnd/>
            </a:ln>
          </p:spPr>
          <p:txBody>
            <a:bodyPr/>
            <a:lstStyle/>
            <a:p>
              <a:endParaRPr lang="ru-RU"/>
            </a:p>
          </p:txBody>
        </p:sp>
        <p:sp>
          <p:nvSpPr>
            <p:cNvPr id="644467" name="Freeform 1395"/>
            <p:cNvSpPr>
              <a:spLocks/>
            </p:cNvSpPr>
            <p:nvPr/>
          </p:nvSpPr>
          <p:spPr bwMode="auto">
            <a:xfrm>
              <a:off x="3511" y="9157"/>
              <a:ext cx="99" cy="116"/>
            </a:xfrm>
            <a:custGeom>
              <a:avLst/>
              <a:gdLst/>
              <a:ahLst/>
              <a:cxnLst>
                <a:cxn ang="0">
                  <a:pos x="6" y="7"/>
                </a:cxn>
                <a:cxn ang="0">
                  <a:pos x="0" y="1"/>
                </a:cxn>
                <a:cxn ang="0">
                  <a:pos x="1" y="0"/>
                </a:cxn>
              </a:cxnLst>
              <a:rect l="0" t="0" r="r" b="b"/>
              <a:pathLst>
                <a:path w="6" h="7">
                  <a:moveTo>
                    <a:pt x="6" y="7"/>
                  </a:moveTo>
                  <a:lnTo>
                    <a:pt x="0" y="1"/>
                  </a:lnTo>
                  <a:lnTo>
                    <a:pt x="1" y="0"/>
                  </a:lnTo>
                </a:path>
              </a:pathLst>
            </a:custGeom>
            <a:noFill/>
            <a:ln w="10795">
              <a:solidFill>
                <a:srgbClr val="000000"/>
              </a:solidFill>
              <a:prstDash val="solid"/>
              <a:round/>
              <a:headEnd/>
              <a:tailEnd/>
            </a:ln>
          </p:spPr>
          <p:txBody>
            <a:bodyPr/>
            <a:lstStyle/>
            <a:p>
              <a:endParaRPr lang="ru-RU"/>
            </a:p>
          </p:txBody>
        </p:sp>
        <p:sp>
          <p:nvSpPr>
            <p:cNvPr id="644468" name="Oval 1396"/>
            <p:cNvSpPr>
              <a:spLocks noChangeArrowheads="1"/>
            </p:cNvSpPr>
            <p:nvPr/>
          </p:nvSpPr>
          <p:spPr bwMode="auto">
            <a:xfrm>
              <a:off x="4767" y="10379"/>
              <a:ext cx="215" cy="215"/>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469" name="Oval 1397"/>
            <p:cNvSpPr>
              <a:spLocks noChangeArrowheads="1"/>
            </p:cNvSpPr>
            <p:nvPr/>
          </p:nvSpPr>
          <p:spPr bwMode="auto">
            <a:xfrm>
              <a:off x="4767" y="10379"/>
              <a:ext cx="215" cy="215"/>
            </a:xfrm>
            <a:prstGeom prst="ellipse">
              <a:avLst/>
            </a:prstGeom>
            <a:solidFill>
              <a:srgbClr val="33CCCC"/>
            </a:solidFill>
            <a:ln w="10795">
              <a:solidFill>
                <a:srgbClr val="000000"/>
              </a:solidFill>
              <a:round/>
              <a:headEnd/>
              <a:tailEnd/>
            </a:ln>
          </p:spPr>
          <p:txBody>
            <a:bodyPr/>
            <a:lstStyle/>
            <a:p>
              <a:endParaRPr lang="ru-RU"/>
            </a:p>
          </p:txBody>
        </p:sp>
        <p:sp>
          <p:nvSpPr>
            <p:cNvPr id="644470" name="Line 1398"/>
            <p:cNvSpPr>
              <a:spLocks noChangeShapeType="1"/>
            </p:cNvSpPr>
            <p:nvPr/>
          </p:nvSpPr>
          <p:spPr bwMode="auto">
            <a:xfrm flipH="1">
              <a:off x="4949" y="10214"/>
              <a:ext cx="116" cy="198"/>
            </a:xfrm>
            <a:prstGeom prst="line">
              <a:avLst/>
            </a:prstGeom>
            <a:noFill/>
            <a:ln w="10795">
              <a:solidFill>
                <a:srgbClr val="000000"/>
              </a:solidFill>
              <a:round/>
              <a:headEnd/>
              <a:tailEnd/>
            </a:ln>
          </p:spPr>
          <p:txBody>
            <a:bodyPr/>
            <a:lstStyle/>
            <a:p>
              <a:endParaRPr lang="ru-RU"/>
            </a:p>
          </p:txBody>
        </p:sp>
        <p:sp>
          <p:nvSpPr>
            <p:cNvPr id="644471" name="Freeform 1399"/>
            <p:cNvSpPr>
              <a:spLocks/>
            </p:cNvSpPr>
            <p:nvPr/>
          </p:nvSpPr>
          <p:spPr bwMode="auto">
            <a:xfrm>
              <a:off x="4933" y="10198"/>
              <a:ext cx="132" cy="198"/>
            </a:xfrm>
            <a:custGeom>
              <a:avLst/>
              <a:gdLst/>
              <a:ahLst/>
              <a:cxnLst>
                <a:cxn ang="0">
                  <a:pos x="0" y="12"/>
                </a:cxn>
                <a:cxn ang="0">
                  <a:pos x="7" y="0"/>
                </a:cxn>
                <a:cxn ang="0">
                  <a:pos x="8" y="1"/>
                </a:cxn>
              </a:cxnLst>
              <a:rect l="0" t="0" r="r" b="b"/>
              <a:pathLst>
                <a:path w="8" h="12">
                  <a:moveTo>
                    <a:pt x="0" y="12"/>
                  </a:moveTo>
                  <a:lnTo>
                    <a:pt x="7" y="0"/>
                  </a:lnTo>
                  <a:lnTo>
                    <a:pt x="8" y="1"/>
                  </a:lnTo>
                </a:path>
              </a:pathLst>
            </a:custGeom>
            <a:noFill/>
            <a:ln w="10795">
              <a:solidFill>
                <a:srgbClr val="000000"/>
              </a:solidFill>
              <a:prstDash val="solid"/>
              <a:round/>
              <a:headEnd/>
              <a:tailEnd/>
            </a:ln>
          </p:spPr>
          <p:txBody>
            <a:bodyPr/>
            <a:lstStyle/>
            <a:p>
              <a:endParaRPr lang="ru-RU"/>
            </a:p>
          </p:txBody>
        </p:sp>
        <p:sp>
          <p:nvSpPr>
            <p:cNvPr id="644472" name="Oval 1400"/>
            <p:cNvSpPr>
              <a:spLocks noChangeArrowheads="1"/>
            </p:cNvSpPr>
            <p:nvPr/>
          </p:nvSpPr>
          <p:spPr bwMode="auto">
            <a:xfrm>
              <a:off x="6802" y="6400"/>
              <a:ext cx="215" cy="215"/>
            </a:xfrm>
            <a:prstGeom prst="ellipse">
              <a:avLst/>
            </a:prstGeom>
            <a:solidFill>
              <a:srgbClr val="33CCCC"/>
            </a:solidFill>
            <a:ln w="9525">
              <a:noFill/>
              <a:round/>
              <a:headEnd/>
              <a:tailEnd/>
            </a:ln>
          </p:spPr>
          <p:txBody>
            <a:bodyPr/>
            <a:lstStyle/>
            <a:p>
              <a:endParaRPr lang="ru-RU"/>
            </a:p>
          </p:txBody>
        </p:sp>
        <p:sp>
          <p:nvSpPr>
            <p:cNvPr id="644473" name="Oval 1401"/>
            <p:cNvSpPr>
              <a:spLocks noChangeArrowheads="1"/>
            </p:cNvSpPr>
            <p:nvPr/>
          </p:nvSpPr>
          <p:spPr bwMode="auto">
            <a:xfrm>
              <a:off x="6802" y="6400"/>
              <a:ext cx="215" cy="215"/>
            </a:xfrm>
            <a:prstGeom prst="ellipse">
              <a:avLst/>
            </a:prstGeom>
            <a:noFill/>
            <a:ln w="10795">
              <a:solidFill>
                <a:srgbClr val="000000"/>
              </a:solidFill>
              <a:round/>
              <a:headEnd/>
              <a:tailEnd/>
            </a:ln>
          </p:spPr>
          <p:txBody>
            <a:bodyPr/>
            <a:lstStyle/>
            <a:p>
              <a:endParaRPr lang="ru-RU"/>
            </a:p>
          </p:txBody>
        </p:sp>
        <p:sp>
          <p:nvSpPr>
            <p:cNvPr id="644474" name="Freeform 1402"/>
            <p:cNvSpPr>
              <a:spLocks/>
            </p:cNvSpPr>
            <p:nvPr/>
          </p:nvSpPr>
          <p:spPr bwMode="auto">
            <a:xfrm>
              <a:off x="6802" y="6532"/>
              <a:ext cx="82" cy="50"/>
            </a:xfrm>
            <a:custGeom>
              <a:avLst/>
              <a:gdLst/>
              <a:ahLst/>
              <a:cxnLst>
                <a:cxn ang="0">
                  <a:pos x="82" y="0"/>
                </a:cxn>
                <a:cxn ang="0">
                  <a:pos x="82" y="17"/>
                </a:cxn>
                <a:cxn ang="0">
                  <a:pos x="16" y="50"/>
                </a:cxn>
                <a:cxn ang="0">
                  <a:pos x="0" y="17"/>
                </a:cxn>
                <a:cxn ang="0">
                  <a:pos x="82" y="0"/>
                </a:cxn>
              </a:cxnLst>
              <a:rect l="0" t="0" r="r" b="b"/>
              <a:pathLst>
                <a:path w="82" h="50">
                  <a:moveTo>
                    <a:pt x="82" y="0"/>
                  </a:moveTo>
                  <a:lnTo>
                    <a:pt x="82" y="17"/>
                  </a:lnTo>
                  <a:lnTo>
                    <a:pt x="16" y="50"/>
                  </a:lnTo>
                  <a:lnTo>
                    <a:pt x="0" y="17"/>
                  </a:lnTo>
                  <a:lnTo>
                    <a:pt x="82"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475" name="Freeform 1403"/>
            <p:cNvSpPr>
              <a:spLocks/>
            </p:cNvSpPr>
            <p:nvPr/>
          </p:nvSpPr>
          <p:spPr bwMode="auto">
            <a:xfrm>
              <a:off x="6884" y="6516"/>
              <a:ext cx="17" cy="16"/>
            </a:xfrm>
            <a:custGeom>
              <a:avLst/>
              <a:gdLst/>
              <a:ahLst/>
              <a:cxnLst>
                <a:cxn ang="0">
                  <a:pos x="1" y="1"/>
                </a:cxn>
                <a:cxn ang="0">
                  <a:pos x="0" y="1"/>
                </a:cxn>
                <a:cxn ang="0">
                  <a:pos x="0" y="0"/>
                </a:cxn>
              </a:cxnLst>
              <a:rect l="0" t="0" r="r" b="b"/>
              <a:pathLst>
                <a:path w="1" h="1">
                  <a:moveTo>
                    <a:pt x="1" y="1"/>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4476" name="Line 1404"/>
            <p:cNvSpPr>
              <a:spLocks noChangeShapeType="1"/>
            </p:cNvSpPr>
            <p:nvPr/>
          </p:nvSpPr>
          <p:spPr bwMode="auto">
            <a:xfrm flipV="1">
              <a:off x="6802" y="6532"/>
              <a:ext cx="82" cy="17"/>
            </a:xfrm>
            <a:prstGeom prst="line">
              <a:avLst/>
            </a:prstGeom>
            <a:noFill/>
            <a:ln w="10795">
              <a:solidFill>
                <a:srgbClr val="000000"/>
              </a:solidFill>
              <a:round/>
              <a:headEnd/>
              <a:tailEnd/>
            </a:ln>
          </p:spPr>
          <p:txBody>
            <a:bodyPr/>
            <a:lstStyle/>
            <a:p>
              <a:endParaRPr lang="ru-RU"/>
            </a:p>
          </p:txBody>
        </p:sp>
        <p:sp>
          <p:nvSpPr>
            <p:cNvPr id="644477" name="Freeform 1405"/>
            <p:cNvSpPr>
              <a:spLocks/>
            </p:cNvSpPr>
            <p:nvPr/>
          </p:nvSpPr>
          <p:spPr bwMode="auto">
            <a:xfrm>
              <a:off x="6884" y="6516"/>
              <a:ext cx="17" cy="16"/>
            </a:xfrm>
            <a:custGeom>
              <a:avLst/>
              <a:gdLst/>
              <a:ahLst/>
              <a:cxnLst>
                <a:cxn ang="0">
                  <a:pos x="1" y="1"/>
                </a:cxn>
                <a:cxn ang="0">
                  <a:pos x="0" y="1"/>
                </a:cxn>
                <a:cxn ang="0">
                  <a:pos x="0" y="0"/>
                </a:cxn>
              </a:cxnLst>
              <a:rect l="0" t="0" r="r" b="b"/>
              <a:pathLst>
                <a:path w="1" h="1">
                  <a:moveTo>
                    <a:pt x="1" y="1"/>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4478" name="Freeform 1406"/>
            <p:cNvSpPr>
              <a:spLocks/>
            </p:cNvSpPr>
            <p:nvPr/>
          </p:nvSpPr>
          <p:spPr bwMode="auto">
            <a:xfrm>
              <a:off x="6802" y="6549"/>
              <a:ext cx="82" cy="33"/>
            </a:xfrm>
            <a:custGeom>
              <a:avLst/>
              <a:gdLst/>
              <a:ahLst/>
              <a:cxnLst>
                <a:cxn ang="0">
                  <a:pos x="5" y="0"/>
                </a:cxn>
                <a:cxn ang="0">
                  <a:pos x="1" y="2"/>
                </a:cxn>
                <a:cxn ang="0">
                  <a:pos x="0" y="0"/>
                </a:cxn>
              </a:cxnLst>
              <a:rect l="0" t="0" r="r" b="b"/>
              <a:pathLst>
                <a:path w="5" h="2">
                  <a:moveTo>
                    <a:pt x="5" y="0"/>
                  </a:moveTo>
                  <a:lnTo>
                    <a:pt x="1" y="2"/>
                  </a:lnTo>
                  <a:lnTo>
                    <a:pt x="0" y="0"/>
                  </a:lnTo>
                </a:path>
              </a:pathLst>
            </a:custGeom>
            <a:noFill/>
            <a:ln w="10795">
              <a:solidFill>
                <a:srgbClr val="000000"/>
              </a:solidFill>
              <a:prstDash val="solid"/>
              <a:round/>
              <a:headEnd/>
              <a:tailEnd/>
            </a:ln>
          </p:spPr>
          <p:txBody>
            <a:bodyPr/>
            <a:lstStyle/>
            <a:p>
              <a:endParaRPr lang="ru-RU"/>
            </a:p>
          </p:txBody>
        </p:sp>
        <p:sp>
          <p:nvSpPr>
            <p:cNvPr id="644479" name="Oval 1407"/>
            <p:cNvSpPr>
              <a:spLocks noChangeArrowheads="1"/>
            </p:cNvSpPr>
            <p:nvPr/>
          </p:nvSpPr>
          <p:spPr bwMode="auto">
            <a:xfrm>
              <a:off x="1344" y="9801"/>
              <a:ext cx="83"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480" name="Oval 1408"/>
            <p:cNvSpPr>
              <a:spLocks noChangeArrowheads="1"/>
            </p:cNvSpPr>
            <p:nvPr/>
          </p:nvSpPr>
          <p:spPr bwMode="auto">
            <a:xfrm>
              <a:off x="1344" y="9801"/>
              <a:ext cx="83" cy="83"/>
            </a:xfrm>
            <a:prstGeom prst="ellipse">
              <a:avLst/>
            </a:prstGeom>
            <a:solidFill>
              <a:srgbClr val="FF0000"/>
            </a:solidFill>
            <a:ln w="10795">
              <a:solidFill>
                <a:srgbClr val="000000"/>
              </a:solidFill>
              <a:round/>
              <a:headEnd/>
              <a:tailEnd/>
            </a:ln>
          </p:spPr>
          <p:txBody>
            <a:bodyPr/>
            <a:lstStyle/>
            <a:p>
              <a:endParaRPr lang="ru-RU"/>
            </a:p>
          </p:txBody>
        </p:sp>
        <p:sp>
          <p:nvSpPr>
            <p:cNvPr id="644481" name="Freeform 1409"/>
            <p:cNvSpPr>
              <a:spLocks/>
            </p:cNvSpPr>
            <p:nvPr/>
          </p:nvSpPr>
          <p:spPr bwMode="auto">
            <a:xfrm>
              <a:off x="1410" y="9702"/>
              <a:ext cx="116" cy="132"/>
            </a:xfrm>
            <a:custGeom>
              <a:avLst/>
              <a:gdLst/>
              <a:ahLst/>
              <a:cxnLst>
                <a:cxn ang="0">
                  <a:pos x="17" y="132"/>
                </a:cxn>
                <a:cxn ang="0">
                  <a:pos x="0" y="116"/>
                </a:cxn>
                <a:cxn ang="0">
                  <a:pos x="99" y="0"/>
                </a:cxn>
                <a:cxn ang="0">
                  <a:pos x="116" y="33"/>
                </a:cxn>
                <a:cxn ang="0">
                  <a:pos x="17" y="132"/>
                </a:cxn>
              </a:cxnLst>
              <a:rect l="0" t="0" r="r" b="b"/>
              <a:pathLst>
                <a:path w="116" h="132">
                  <a:moveTo>
                    <a:pt x="17" y="132"/>
                  </a:moveTo>
                  <a:lnTo>
                    <a:pt x="0" y="116"/>
                  </a:lnTo>
                  <a:lnTo>
                    <a:pt x="99" y="0"/>
                  </a:lnTo>
                  <a:lnTo>
                    <a:pt x="116" y="33"/>
                  </a:lnTo>
                  <a:lnTo>
                    <a:pt x="17" y="132"/>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482" name="Freeform 1410"/>
            <p:cNvSpPr>
              <a:spLocks/>
            </p:cNvSpPr>
            <p:nvPr/>
          </p:nvSpPr>
          <p:spPr bwMode="auto">
            <a:xfrm>
              <a:off x="1410" y="9818"/>
              <a:ext cx="17" cy="16"/>
            </a:xfrm>
            <a:custGeom>
              <a:avLst/>
              <a:gdLst/>
              <a:ahLst/>
              <a:cxnLst>
                <a:cxn ang="0">
                  <a:pos x="0" y="0"/>
                </a:cxn>
                <a:cxn ang="0">
                  <a:pos x="1" y="0"/>
                </a:cxn>
                <a:cxn ang="0">
                  <a:pos x="1" y="1"/>
                </a:cxn>
              </a:cxnLst>
              <a:rect l="0" t="0" r="r" b="b"/>
              <a:pathLst>
                <a:path w="1" h="1">
                  <a:moveTo>
                    <a:pt x="0" y="0"/>
                  </a:moveTo>
                  <a:lnTo>
                    <a:pt x="1" y="0"/>
                  </a:lnTo>
                  <a:lnTo>
                    <a:pt x="1" y="1"/>
                  </a:lnTo>
                </a:path>
              </a:pathLst>
            </a:custGeom>
            <a:noFill/>
            <a:ln w="10795">
              <a:solidFill>
                <a:srgbClr val="000000"/>
              </a:solidFill>
              <a:prstDash val="solid"/>
              <a:round/>
              <a:headEnd/>
              <a:tailEnd/>
            </a:ln>
          </p:spPr>
          <p:txBody>
            <a:bodyPr/>
            <a:lstStyle/>
            <a:p>
              <a:endParaRPr lang="ru-RU"/>
            </a:p>
          </p:txBody>
        </p:sp>
        <p:sp>
          <p:nvSpPr>
            <p:cNvPr id="644483" name="Line 1411"/>
            <p:cNvSpPr>
              <a:spLocks noChangeShapeType="1"/>
            </p:cNvSpPr>
            <p:nvPr/>
          </p:nvSpPr>
          <p:spPr bwMode="auto">
            <a:xfrm flipH="1">
              <a:off x="1427" y="9735"/>
              <a:ext cx="99" cy="99"/>
            </a:xfrm>
            <a:prstGeom prst="line">
              <a:avLst/>
            </a:prstGeom>
            <a:noFill/>
            <a:ln w="10795">
              <a:solidFill>
                <a:srgbClr val="000000"/>
              </a:solidFill>
              <a:round/>
              <a:headEnd/>
              <a:tailEnd/>
            </a:ln>
          </p:spPr>
          <p:txBody>
            <a:bodyPr/>
            <a:lstStyle/>
            <a:p>
              <a:endParaRPr lang="ru-RU"/>
            </a:p>
          </p:txBody>
        </p:sp>
        <p:sp>
          <p:nvSpPr>
            <p:cNvPr id="644484" name="Freeform 1412"/>
            <p:cNvSpPr>
              <a:spLocks/>
            </p:cNvSpPr>
            <p:nvPr/>
          </p:nvSpPr>
          <p:spPr bwMode="auto">
            <a:xfrm>
              <a:off x="1410" y="9818"/>
              <a:ext cx="17" cy="16"/>
            </a:xfrm>
            <a:custGeom>
              <a:avLst/>
              <a:gdLst/>
              <a:ahLst/>
              <a:cxnLst>
                <a:cxn ang="0">
                  <a:pos x="0" y="0"/>
                </a:cxn>
                <a:cxn ang="0">
                  <a:pos x="1" y="0"/>
                </a:cxn>
                <a:cxn ang="0">
                  <a:pos x="1" y="1"/>
                </a:cxn>
              </a:cxnLst>
              <a:rect l="0" t="0" r="r" b="b"/>
              <a:pathLst>
                <a:path w="1" h="1">
                  <a:moveTo>
                    <a:pt x="0" y="0"/>
                  </a:moveTo>
                  <a:lnTo>
                    <a:pt x="1" y="0"/>
                  </a:lnTo>
                  <a:lnTo>
                    <a:pt x="1" y="1"/>
                  </a:lnTo>
                </a:path>
              </a:pathLst>
            </a:custGeom>
            <a:noFill/>
            <a:ln w="10795">
              <a:solidFill>
                <a:srgbClr val="000000"/>
              </a:solidFill>
              <a:prstDash val="solid"/>
              <a:round/>
              <a:headEnd/>
              <a:tailEnd/>
            </a:ln>
          </p:spPr>
          <p:txBody>
            <a:bodyPr/>
            <a:lstStyle/>
            <a:p>
              <a:endParaRPr lang="ru-RU"/>
            </a:p>
          </p:txBody>
        </p:sp>
        <p:sp>
          <p:nvSpPr>
            <p:cNvPr id="644485" name="Freeform 1413"/>
            <p:cNvSpPr>
              <a:spLocks/>
            </p:cNvSpPr>
            <p:nvPr/>
          </p:nvSpPr>
          <p:spPr bwMode="auto">
            <a:xfrm>
              <a:off x="1410" y="9702"/>
              <a:ext cx="116" cy="116"/>
            </a:xfrm>
            <a:custGeom>
              <a:avLst/>
              <a:gdLst/>
              <a:ahLst/>
              <a:cxnLst>
                <a:cxn ang="0">
                  <a:pos x="0" y="7"/>
                </a:cxn>
                <a:cxn ang="0">
                  <a:pos x="6" y="0"/>
                </a:cxn>
                <a:cxn ang="0">
                  <a:pos x="7" y="2"/>
                </a:cxn>
              </a:cxnLst>
              <a:rect l="0" t="0" r="r" b="b"/>
              <a:pathLst>
                <a:path w="7" h="7">
                  <a:moveTo>
                    <a:pt x="0" y="7"/>
                  </a:moveTo>
                  <a:lnTo>
                    <a:pt x="6" y="0"/>
                  </a:lnTo>
                  <a:lnTo>
                    <a:pt x="7" y="2"/>
                  </a:lnTo>
                </a:path>
              </a:pathLst>
            </a:custGeom>
            <a:solidFill>
              <a:srgbClr val="33CCCC"/>
            </a:solidFill>
            <a:ln w="10795">
              <a:solidFill>
                <a:srgbClr val="000000"/>
              </a:solidFill>
              <a:prstDash val="solid"/>
              <a:round/>
              <a:headEnd/>
              <a:tailEnd/>
            </a:ln>
          </p:spPr>
          <p:txBody>
            <a:bodyPr/>
            <a:lstStyle/>
            <a:p>
              <a:endParaRPr lang="ru-RU"/>
            </a:p>
          </p:txBody>
        </p:sp>
        <p:sp>
          <p:nvSpPr>
            <p:cNvPr id="644486" name="Oval 1414"/>
            <p:cNvSpPr>
              <a:spLocks noChangeArrowheads="1"/>
            </p:cNvSpPr>
            <p:nvPr/>
          </p:nvSpPr>
          <p:spPr bwMode="auto">
            <a:xfrm>
              <a:off x="8720" y="7027"/>
              <a:ext cx="215" cy="215"/>
            </a:xfrm>
            <a:prstGeom prst="ellipse">
              <a:avLst/>
            </a:prstGeom>
            <a:solidFill>
              <a:srgbClr val="33CCCC"/>
            </a:solidFill>
            <a:ln w="9525">
              <a:noFill/>
              <a:round/>
              <a:headEnd/>
              <a:tailEnd/>
            </a:ln>
          </p:spPr>
          <p:txBody>
            <a:bodyPr/>
            <a:lstStyle/>
            <a:p>
              <a:endParaRPr lang="ru-RU"/>
            </a:p>
          </p:txBody>
        </p:sp>
        <p:sp>
          <p:nvSpPr>
            <p:cNvPr id="644487" name="Oval 1415"/>
            <p:cNvSpPr>
              <a:spLocks noChangeArrowheads="1"/>
            </p:cNvSpPr>
            <p:nvPr/>
          </p:nvSpPr>
          <p:spPr bwMode="auto">
            <a:xfrm>
              <a:off x="8720" y="7027"/>
              <a:ext cx="215" cy="215"/>
            </a:xfrm>
            <a:prstGeom prst="ellipse">
              <a:avLst/>
            </a:prstGeom>
            <a:noFill/>
            <a:ln w="10795">
              <a:solidFill>
                <a:srgbClr val="000000"/>
              </a:solidFill>
              <a:round/>
              <a:headEnd/>
              <a:tailEnd/>
            </a:ln>
          </p:spPr>
          <p:txBody>
            <a:bodyPr/>
            <a:lstStyle/>
            <a:p>
              <a:endParaRPr lang="ru-RU"/>
            </a:p>
          </p:txBody>
        </p:sp>
        <p:sp>
          <p:nvSpPr>
            <p:cNvPr id="644488" name="Line 1416"/>
            <p:cNvSpPr>
              <a:spLocks noChangeShapeType="1"/>
            </p:cNvSpPr>
            <p:nvPr/>
          </p:nvSpPr>
          <p:spPr bwMode="auto">
            <a:xfrm flipH="1" flipV="1">
              <a:off x="8935" y="7193"/>
              <a:ext cx="166" cy="66"/>
            </a:xfrm>
            <a:prstGeom prst="line">
              <a:avLst/>
            </a:prstGeom>
            <a:noFill/>
            <a:ln w="10795">
              <a:solidFill>
                <a:srgbClr val="000000"/>
              </a:solidFill>
              <a:round/>
              <a:headEnd/>
              <a:tailEnd/>
            </a:ln>
          </p:spPr>
          <p:txBody>
            <a:bodyPr/>
            <a:lstStyle/>
            <a:p>
              <a:endParaRPr lang="ru-RU"/>
            </a:p>
          </p:txBody>
        </p:sp>
        <p:sp>
          <p:nvSpPr>
            <p:cNvPr id="644489" name="Freeform 1417"/>
            <p:cNvSpPr>
              <a:spLocks/>
            </p:cNvSpPr>
            <p:nvPr/>
          </p:nvSpPr>
          <p:spPr bwMode="auto">
            <a:xfrm>
              <a:off x="8935" y="7176"/>
              <a:ext cx="182" cy="83"/>
            </a:xfrm>
            <a:custGeom>
              <a:avLst/>
              <a:gdLst/>
              <a:ahLst/>
              <a:cxnLst>
                <a:cxn ang="0">
                  <a:pos x="0" y="0"/>
                </a:cxn>
                <a:cxn ang="0">
                  <a:pos x="11" y="4"/>
                </a:cxn>
                <a:cxn ang="0">
                  <a:pos x="10" y="5"/>
                </a:cxn>
              </a:cxnLst>
              <a:rect l="0" t="0" r="r" b="b"/>
              <a:pathLst>
                <a:path w="11" h="5">
                  <a:moveTo>
                    <a:pt x="0" y="0"/>
                  </a:moveTo>
                  <a:lnTo>
                    <a:pt x="11" y="4"/>
                  </a:lnTo>
                  <a:lnTo>
                    <a:pt x="10" y="5"/>
                  </a:lnTo>
                </a:path>
              </a:pathLst>
            </a:custGeom>
            <a:solidFill>
              <a:srgbClr val="33CCCC"/>
            </a:solidFill>
            <a:ln w="10795">
              <a:solidFill>
                <a:srgbClr val="000000"/>
              </a:solidFill>
              <a:prstDash val="solid"/>
              <a:round/>
              <a:headEnd/>
              <a:tailEnd/>
            </a:ln>
          </p:spPr>
          <p:txBody>
            <a:bodyPr/>
            <a:lstStyle/>
            <a:p>
              <a:endParaRPr lang="ru-RU"/>
            </a:p>
          </p:txBody>
        </p:sp>
        <p:sp>
          <p:nvSpPr>
            <p:cNvPr id="644490" name="Freeform 1418"/>
            <p:cNvSpPr>
              <a:spLocks/>
            </p:cNvSpPr>
            <p:nvPr/>
          </p:nvSpPr>
          <p:spPr bwMode="auto">
            <a:xfrm>
              <a:off x="8555" y="7094"/>
              <a:ext cx="198" cy="49"/>
            </a:xfrm>
            <a:custGeom>
              <a:avLst/>
              <a:gdLst/>
              <a:ahLst/>
              <a:cxnLst>
                <a:cxn ang="0">
                  <a:pos x="198" y="16"/>
                </a:cxn>
                <a:cxn ang="0">
                  <a:pos x="198" y="49"/>
                </a:cxn>
                <a:cxn ang="0">
                  <a:pos x="0" y="16"/>
                </a:cxn>
                <a:cxn ang="0">
                  <a:pos x="0" y="0"/>
                </a:cxn>
                <a:cxn ang="0">
                  <a:pos x="198" y="16"/>
                </a:cxn>
              </a:cxnLst>
              <a:rect l="0" t="0" r="r" b="b"/>
              <a:pathLst>
                <a:path w="198" h="49">
                  <a:moveTo>
                    <a:pt x="198" y="16"/>
                  </a:moveTo>
                  <a:lnTo>
                    <a:pt x="198" y="49"/>
                  </a:lnTo>
                  <a:lnTo>
                    <a:pt x="0" y="16"/>
                  </a:lnTo>
                  <a:lnTo>
                    <a:pt x="0" y="0"/>
                  </a:lnTo>
                  <a:lnTo>
                    <a:pt x="198" y="16"/>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491" name="Freeform 1419"/>
            <p:cNvSpPr>
              <a:spLocks/>
            </p:cNvSpPr>
            <p:nvPr/>
          </p:nvSpPr>
          <p:spPr bwMode="auto">
            <a:xfrm>
              <a:off x="8737" y="7127"/>
              <a:ext cx="16" cy="1"/>
            </a:xfrm>
            <a:custGeom>
              <a:avLst/>
              <a:gdLst/>
              <a:ahLst/>
              <a:cxnLst>
                <a:cxn ang="0">
                  <a:pos x="0" y="0"/>
                </a:cxn>
                <a:cxn ang="0">
                  <a:pos x="1" y="0"/>
                </a:cxn>
                <a:cxn ang="0">
                  <a:pos x="0" y="0"/>
                </a:cxn>
              </a:cxnLst>
              <a:rect l="0" t="0" r="r" b="b"/>
              <a:pathLst>
                <a:path w="1">
                  <a:moveTo>
                    <a:pt x="0" y="0"/>
                  </a:moveTo>
                  <a:lnTo>
                    <a:pt x="1" y="0"/>
                  </a:lnTo>
                  <a:lnTo>
                    <a:pt x="0" y="0"/>
                  </a:lnTo>
                </a:path>
              </a:pathLst>
            </a:custGeom>
            <a:noFill/>
            <a:ln w="10795">
              <a:solidFill>
                <a:srgbClr val="000000"/>
              </a:solidFill>
              <a:prstDash val="solid"/>
              <a:round/>
              <a:headEnd/>
              <a:tailEnd/>
            </a:ln>
          </p:spPr>
          <p:txBody>
            <a:bodyPr/>
            <a:lstStyle/>
            <a:p>
              <a:endParaRPr lang="ru-RU"/>
            </a:p>
          </p:txBody>
        </p:sp>
        <p:sp>
          <p:nvSpPr>
            <p:cNvPr id="644492" name="Line 1420"/>
            <p:cNvSpPr>
              <a:spLocks noChangeShapeType="1"/>
            </p:cNvSpPr>
            <p:nvPr/>
          </p:nvSpPr>
          <p:spPr bwMode="auto">
            <a:xfrm>
              <a:off x="8555" y="7094"/>
              <a:ext cx="198" cy="16"/>
            </a:xfrm>
            <a:prstGeom prst="line">
              <a:avLst/>
            </a:prstGeom>
            <a:noFill/>
            <a:ln w="10795">
              <a:solidFill>
                <a:srgbClr val="000000"/>
              </a:solidFill>
              <a:round/>
              <a:headEnd/>
              <a:tailEnd/>
            </a:ln>
          </p:spPr>
          <p:txBody>
            <a:bodyPr/>
            <a:lstStyle/>
            <a:p>
              <a:endParaRPr lang="ru-RU"/>
            </a:p>
          </p:txBody>
        </p:sp>
        <p:sp>
          <p:nvSpPr>
            <p:cNvPr id="644493" name="Freeform 1421"/>
            <p:cNvSpPr>
              <a:spLocks/>
            </p:cNvSpPr>
            <p:nvPr/>
          </p:nvSpPr>
          <p:spPr bwMode="auto">
            <a:xfrm>
              <a:off x="8737" y="7127"/>
              <a:ext cx="16" cy="1"/>
            </a:xfrm>
            <a:custGeom>
              <a:avLst/>
              <a:gdLst/>
              <a:ahLst/>
              <a:cxnLst>
                <a:cxn ang="0">
                  <a:pos x="0" y="0"/>
                </a:cxn>
                <a:cxn ang="0">
                  <a:pos x="1" y="0"/>
                </a:cxn>
                <a:cxn ang="0">
                  <a:pos x="0" y="0"/>
                </a:cxn>
              </a:cxnLst>
              <a:rect l="0" t="0" r="r" b="b"/>
              <a:pathLst>
                <a:path w="1">
                  <a:moveTo>
                    <a:pt x="0" y="0"/>
                  </a:moveTo>
                  <a:lnTo>
                    <a:pt x="1" y="0"/>
                  </a:lnTo>
                  <a:lnTo>
                    <a:pt x="0" y="0"/>
                  </a:lnTo>
                </a:path>
              </a:pathLst>
            </a:custGeom>
            <a:noFill/>
            <a:ln w="10795">
              <a:solidFill>
                <a:srgbClr val="000000"/>
              </a:solidFill>
              <a:prstDash val="solid"/>
              <a:round/>
              <a:headEnd/>
              <a:tailEnd/>
            </a:ln>
          </p:spPr>
          <p:txBody>
            <a:bodyPr/>
            <a:lstStyle/>
            <a:p>
              <a:endParaRPr lang="ru-RU"/>
            </a:p>
          </p:txBody>
        </p:sp>
        <p:sp>
          <p:nvSpPr>
            <p:cNvPr id="644494" name="Freeform 1422"/>
            <p:cNvSpPr>
              <a:spLocks/>
            </p:cNvSpPr>
            <p:nvPr/>
          </p:nvSpPr>
          <p:spPr bwMode="auto">
            <a:xfrm>
              <a:off x="8555" y="7094"/>
              <a:ext cx="198" cy="49"/>
            </a:xfrm>
            <a:custGeom>
              <a:avLst/>
              <a:gdLst/>
              <a:ahLst/>
              <a:cxnLst>
                <a:cxn ang="0">
                  <a:pos x="12" y="3"/>
                </a:cxn>
                <a:cxn ang="0">
                  <a:pos x="0" y="1"/>
                </a:cxn>
                <a:cxn ang="0">
                  <a:pos x="0" y="0"/>
                </a:cxn>
              </a:cxnLst>
              <a:rect l="0" t="0" r="r" b="b"/>
              <a:pathLst>
                <a:path w="12" h="3">
                  <a:moveTo>
                    <a:pt x="12" y="3"/>
                  </a:moveTo>
                  <a:lnTo>
                    <a:pt x="0" y="1"/>
                  </a:lnTo>
                  <a:lnTo>
                    <a:pt x="0" y="0"/>
                  </a:lnTo>
                </a:path>
              </a:pathLst>
            </a:custGeom>
            <a:solidFill>
              <a:srgbClr val="33CCCC"/>
            </a:solidFill>
            <a:ln w="10795">
              <a:solidFill>
                <a:srgbClr val="000000"/>
              </a:solidFill>
              <a:prstDash val="solid"/>
              <a:round/>
              <a:headEnd/>
              <a:tailEnd/>
            </a:ln>
          </p:spPr>
          <p:txBody>
            <a:bodyPr/>
            <a:lstStyle/>
            <a:p>
              <a:endParaRPr lang="ru-RU"/>
            </a:p>
          </p:txBody>
        </p:sp>
        <p:sp>
          <p:nvSpPr>
            <p:cNvPr id="644495" name="Oval 1423"/>
            <p:cNvSpPr>
              <a:spLocks noChangeArrowheads="1"/>
            </p:cNvSpPr>
            <p:nvPr/>
          </p:nvSpPr>
          <p:spPr bwMode="auto">
            <a:xfrm>
              <a:off x="7827" y="9818"/>
              <a:ext cx="215" cy="215"/>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496" name="Oval 1424"/>
            <p:cNvSpPr>
              <a:spLocks noChangeArrowheads="1"/>
            </p:cNvSpPr>
            <p:nvPr/>
          </p:nvSpPr>
          <p:spPr bwMode="auto">
            <a:xfrm>
              <a:off x="7827" y="9818"/>
              <a:ext cx="215" cy="215"/>
            </a:xfrm>
            <a:prstGeom prst="ellipse">
              <a:avLst/>
            </a:prstGeom>
            <a:solidFill>
              <a:srgbClr val="33CCCC"/>
            </a:solidFill>
            <a:ln w="10795">
              <a:solidFill>
                <a:srgbClr val="000000"/>
              </a:solidFill>
              <a:round/>
              <a:headEnd/>
              <a:tailEnd/>
            </a:ln>
          </p:spPr>
          <p:txBody>
            <a:bodyPr/>
            <a:lstStyle/>
            <a:p>
              <a:endParaRPr lang="ru-RU"/>
            </a:p>
          </p:txBody>
        </p:sp>
        <p:sp>
          <p:nvSpPr>
            <p:cNvPr id="644497" name="Freeform 1425"/>
            <p:cNvSpPr>
              <a:spLocks/>
            </p:cNvSpPr>
            <p:nvPr/>
          </p:nvSpPr>
          <p:spPr bwMode="auto">
            <a:xfrm>
              <a:off x="7877" y="9934"/>
              <a:ext cx="66" cy="66"/>
            </a:xfrm>
            <a:custGeom>
              <a:avLst/>
              <a:gdLst/>
              <a:ahLst/>
              <a:cxnLst>
                <a:cxn ang="0">
                  <a:pos x="49" y="0"/>
                </a:cxn>
                <a:cxn ang="0">
                  <a:pos x="66" y="16"/>
                </a:cxn>
                <a:cxn ang="0">
                  <a:pos x="16" y="66"/>
                </a:cxn>
                <a:cxn ang="0">
                  <a:pos x="0" y="33"/>
                </a:cxn>
                <a:cxn ang="0">
                  <a:pos x="49" y="0"/>
                </a:cxn>
              </a:cxnLst>
              <a:rect l="0" t="0" r="r" b="b"/>
              <a:pathLst>
                <a:path w="66" h="66">
                  <a:moveTo>
                    <a:pt x="49" y="0"/>
                  </a:moveTo>
                  <a:lnTo>
                    <a:pt x="66" y="16"/>
                  </a:lnTo>
                  <a:lnTo>
                    <a:pt x="16" y="66"/>
                  </a:lnTo>
                  <a:lnTo>
                    <a:pt x="0" y="33"/>
                  </a:lnTo>
                  <a:lnTo>
                    <a:pt x="49"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498" name="Freeform 1426"/>
            <p:cNvSpPr>
              <a:spLocks/>
            </p:cNvSpPr>
            <p:nvPr/>
          </p:nvSpPr>
          <p:spPr bwMode="auto">
            <a:xfrm>
              <a:off x="7926" y="9934"/>
              <a:ext cx="17" cy="16"/>
            </a:xfrm>
            <a:custGeom>
              <a:avLst/>
              <a:gdLst/>
              <a:ahLst/>
              <a:cxnLst>
                <a:cxn ang="0">
                  <a:pos x="1" y="1"/>
                </a:cxn>
                <a:cxn ang="0">
                  <a:pos x="0" y="1"/>
                </a:cxn>
                <a:cxn ang="0">
                  <a:pos x="0" y="0"/>
                </a:cxn>
              </a:cxnLst>
              <a:rect l="0" t="0" r="r" b="b"/>
              <a:pathLst>
                <a:path w="1" h="1">
                  <a:moveTo>
                    <a:pt x="1" y="1"/>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4499" name="Line 1427"/>
            <p:cNvSpPr>
              <a:spLocks noChangeShapeType="1"/>
            </p:cNvSpPr>
            <p:nvPr/>
          </p:nvSpPr>
          <p:spPr bwMode="auto">
            <a:xfrm flipV="1">
              <a:off x="7877" y="9934"/>
              <a:ext cx="49" cy="33"/>
            </a:xfrm>
            <a:prstGeom prst="line">
              <a:avLst/>
            </a:prstGeom>
            <a:noFill/>
            <a:ln w="10795">
              <a:solidFill>
                <a:srgbClr val="000000"/>
              </a:solidFill>
              <a:round/>
              <a:headEnd/>
              <a:tailEnd/>
            </a:ln>
          </p:spPr>
          <p:txBody>
            <a:bodyPr/>
            <a:lstStyle/>
            <a:p>
              <a:endParaRPr lang="ru-RU"/>
            </a:p>
          </p:txBody>
        </p:sp>
        <p:sp>
          <p:nvSpPr>
            <p:cNvPr id="644500" name="Freeform 1428"/>
            <p:cNvSpPr>
              <a:spLocks/>
            </p:cNvSpPr>
            <p:nvPr/>
          </p:nvSpPr>
          <p:spPr bwMode="auto">
            <a:xfrm>
              <a:off x="7926" y="9934"/>
              <a:ext cx="17" cy="16"/>
            </a:xfrm>
            <a:custGeom>
              <a:avLst/>
              <a:gdLst/>
              <a:ahLst/>
              <a:cxnLst>
                <a:cxn ang="0">
                  <a:pos x="1" y="1"/>
                </a:cxn>
                <a:cxn ang="0">
                  <a:pos x="0" y="1"/>
                </a:cxn>
                <a:cxn ang="0">
                  <a:pos x="0" y="0"/>
                </a:cxn>
              </a:cxnLst>
              <a:rect l="0" t="0" r="r" b="b"/>
              <a:pathLst>
                <a:path w="1" h="1">
                  <a:moveTo>
                    <a:pt x="1" y="1"/>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4501" name="Freeform 1429"/>
            <p:cNvSpPr>
              <a:spLocks/>
            </p:cNvSpPr>
            <p:nvPr/>
          </p:nvSpPr>
          <p:spPr bwMode="auto">
            <a:xfrm>
              <a:off x="7877" y="9950"/>
              <a:ext cx="66" cy="50"/>
            </a:xfrm>
            <a:custGeom>
              <a:avLst/>
              <a:gdLst/>
              <a:ahLst/>
              <a:cxnLst>
                <a:cxn ang="0">
                  <a:pos x="4" y="0"/>
                </a:cxn>
                <a:cxn ang="0">
                  <a:pos x="1" y="3"/>
                </a:cxn>
                <a:cxn ang="0">
                  <a:pos x="0" y="1"/>
                </a:cxn>
              </a:cxnLst>
              <a:rect l="0" t="0" r="r" b="b"/>
              <a:pathLst>
                <a:path w="4" h="3">
                  <a:moveTo>
                    <a:pt x="4" y="0"/>
                  </a:moveTo>
                  <a:lnTo>
                    <a:pt x="1" y="3"/>
                  </a:lnTo>
                  <a:lnTo>
                    <a:pt x="0" y="1"/>
                  </a:lnTo>
                </a:path>
              </a:pathLst>
            </a:custGeom>
            <a:noFill/>
            <a:ln w="10795">
              <a:solidFill>
                <a:srgbClr val="000000"/>
              </a:solidFill>
              <a:prstDash val="solid"/>
              <a:round/>
              <a:headEnd/>
              <a:tailEnd/>
            </a:ln>
          </p:spPr>
          <p:txBody>
            <a:bodyPr/>
            <a:lstStyle/>
            <a:p>
              <a:endParaRPr lang="ru-RU"/>
            </a:p>
          </p:txBody>
        </p:sp>
        <p:sp>
          <p:nvSpPr>
            <p:cNvPr id="644502" name="Oval 1430"/>
            <p:cNvSpPr>
              <a:spLocks noChangeArrowheads="1"/>
            </p:cNvSpPr>
            <p:nvPr/>
          </p:nvSpPr>
          <p:spPr bwMode="auto">
            <a:xfrm>
              <a:off x="4519" y="6301"/>
              <a:ext cx="83"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503" name="Oval 1431"/>
            <p:cNvSpPr>
              <a:spLocks noChangeArrowheads="1"/>
            </p:cNvSpPr>
            <p:nvPr/>
          </p:nvSpPr>
          <p:spPr bwMode="auto">
            <a:xfrm>
              <a:off x="4519" y="6301"/>
              <a:ext cx="83" cy="83"/>
            </a:xfrm>
            <a:prstGeom prst="ellipse">
              <a:avLst/>
            </a:prstGeom>
            <a:solidFill>
              <a:srgbClr val="FF0000"/>
            </a:solidFill>
            <a:ln w="10795">
              <a:solidFill>
                <a:srgbClr val="000000"/>
              </a:solidFill>
              <a:round/>
              <a:headEnd/>
              <a:tailEnd/>
            </a:ln>
          </p:spPr>
          <p:txBody>
            <a:bodyPr/>
            <a:lstStyle/>
            <a:p>
              <a:endParaRPr lang="ru-RU"/>
            </a:p>
          </p:txBody>
        </p:sp>
        <p:sp>
          <p:nvSpPr>
            <p:cNvPr id="644504" name="Oval 1432"/>
            <p:cNvSpPr>
              <a:spLocks noChangeArrowheads="1"/>
            </p:cNvSpPr>
            <p:nvPr/>
          </p:nvSpPr>
          <p:spPr bwMode="auto">
            <a:xfrm>
              <a:off x="4156" y="8662"/>
              <a:ext cx="215" cy="215"/>
            </a:xfrm>
            <a:prstGeom prst="ellipse">
              <a:avLst/>
            </a:prstGeom>
            <a:solidFill>
              <a:srgbClr val="33CCCC"/>
            </a:solidFill>
            <a:ln w="9525">
              <a:noFill/>
              <a:round/>
              <a:headEnd/>
              <a:tailEnd/>
            </a:ln>
          </p:spPr>
          <p:txBody>
            <a:bodyPr/>
            <a:lstStyle/>
            <a:p>
              <a:endParaRPr lang="ru-RU"/>
            </a:p>
          </p:txBody>
        </p:sp>
        <p:sp>
          <p:nvSpPr>
            <p:cNvPr id="644505" name="Oval 1433"/>
            <p:cNvSpPr>
              <a:spLocks noChangeArrowheads="1"/>
            </p:cNvSpPr>
            <p:nvPr/>
          </p:nvSpPr>
          <p:spPr bwMode="auto">
            <a:xfrm>
              <a:off x="4156" y="8662"/>
              <a:ext cx="215" cy="215"/>
            </a:xfrm>
            <a:prstGeom prst="ellipse">
              <a:avLst/>
            </a:prstGeom>
            <a:noFill/>
            <a:ln w="10795">
              <a:solidFill>
                <a:srgbClr val="000000"/>
              </a:solidFill>
              <a:round/>
              <a:headEnd/>
              <a:tailEnd/>
            </a:ln>
          </p:spPr>
          <p:txBody>
            <a:bodyPr/>
            <a:lstStyle/>
            <a:p>
              <a:endParaRPr lang="ru-RU"/>
            </a:p>
          </p:txBody>
        </p:sp>
        <p:sp>
          <p:nvSpPr>
            <p:cNvPr id="644506" name="Line 1434"/>
            <p:cNvSpPr>
              <a:spLocks noChangeShapeType="1"/>
            </p:cNvSpPr>
            <p:nvPr/>
          </p:nvSpPr>
          <p:spPr bwMode="auto">
            <a:xfrm>
              <a:off x="4122" y="8629"/>
              <a:ext cx="100" cy="99"/>
            </a:xfrm>
            <a:prstGeom prst="line">
              <a:avLst/>
            </a:prstGeom>
            <a:noFill/>
            <a:ln w="10795">
              <a:solidFill>
                <a:srgbClr val="000000"/>
              </a:solidFill>
              <a:round/>
              <a:headEnd/>
              <a:tailEnd/>
            </a:ln>
          </p:spPr>
          <p:txBody>
            <a:bodyPr/>
            <a:lstStyle/>
            <a:p>
              <a:endParaRPr lang="ru-RU"/>
            </a:p>
          </p:txBody>
        </p:sp>
        <p:sp>
          <p:nvSpPr>
            <p:cNvPr id="644507" name="Freeform 1435"/>
            <p:cNvSpPr>
              <a:spLocks/>
            </p:cNvSpPr>
            <p:nvPr/>
          </p:nvSpPr>
          <p:spPr bwMode="auto">
            <a:xfrm>
              <a:off x="4106" y="8629"/>
              <a:ext cx="99" cy="116"/>
            </a:xfrm>
            <a:custGeom>
              <a:avLst/>
              <a:gdLst/>
              <a:ahLst/>
              <a:cxnLst>
                <a:cxn ang="0">
                  <a:pos x="6" y="7"/>
                </a:cxn>
                <a:cxn ang="0">
                  <a:pos x="0" y="1"/>
                </a:cxn>
                <a:cxn ang="0">
                  <a:pos x="1" y="0"/>
                </a:cxn>
              </a:cxnLst>
              <a:rect l="0" t="0" r="r" b="b"/>
              <a:pathLst>
                <a:path w="6" h="7">
                  <a:moveTo>
                    <a:pt x="6" y="7"/>
                  </a:moveTo>
                  <a:lnTo>
                    <a:pt x="0" y="1"/>
                  </a:lnTo>
                  <a:lnTo>
                    <a:pt x="1" y="0"/>
                  </a:lnTo>
                </a:path>
              </a:pathLst>
            </a:custGeom>
            <a:noFill/>
            <a:ln w="10795">
              <a:solidFill>
                <a:srgbClr val="000000"/>
              </a:solidFill>
              <a:prstDash val="solid"/>
              <a:round/>
              <a:headEnd/>
              <a:tailEnd/>
            </a:ln>
          </p:spPr>
          <p:txBody>
            <a:bodyPr/>
            <a:lstStyle/>
            <a:p>
              <a:endParaRPr lang="ru-RU"/>
            </a:p>
          </p:txBody>
        </p:sp>
        <p:sp>
          <p:nvSpPr>
            <p:cNvPr id="644508" name="Oval 1436"/>
            <p:cNvSpPr>
              <a:spLocks noChangeArrowheads="1"/>
            </p:cNvSpPr>
            <p:nvPr/>
          </p:nvSpPr>
          <p:spPr bwMode="auto">
            <a:xfrm>
              <a:off x="2667" y="9851"/>
              <a:ext cx="182" cy="182"/>
            </a:xfrm>
            <a:prstGeom prst="ellipse">
              <a:avLst/>
            </a:prstGeom>
            <a:solidFill>
              <a:srgbClr val="0000FF"/>
            </a:solidFill>
            <a:ln w="9525">
              <a:noFill/>
              <a:round/>
              <a:headEnd/>
              <a:tailEnd/>
            </a:ln>
          </p:spPr>
          <p:txBody>
            <a:bodyPr/>
            <a:lstStyle/>
            <a:p>
              <a:endParaRPr lang="ru-RU"/>
            </a:p>
          </p:txBody>
        </p:sp>
        <p:sp>
          <p:nvSpPr>
            <p:cNvPr id="644509" name="Oval 1437"/>
            <p:cNvSpPr>
              <a:spLocks noChangeArrowheads="1"/>
            </p:cNvSpPr>
            <p:nvPr/>
          </p:nvSpPr>
          <p:spPr bwMode="auto">
            <a:xfrm>
              <a:off x="2667" y="9851"/>
              <a:ext cx="182" cy="182"/>
            </a:xfrm>
            <a:prstGeom prst="ellipse">
              <a:avLst/>
            </a:prstGeom>
            <a:noFill/>
            <a:ln w="10795">
              <a:solidFill>
                <a:srgbClr val="000000"/>
              </a:solidFill>
              <a:round/>
              <a:headEnd/>
              <a:tailEnd/>
            </a:ln>
          </p:spPr>
          <p:txBody>
            <a:bodyPr/>
            <a:lstStyle/>
            <a:p>
              <a:endParaRPr lang="ru-RU"/>
            </a:p>
          </p:txBody>
        </p:sp>
        <p:sp>
          <p:nvSpPr>
            <p:cNvPr id="644510" name="Line 1438"/>
            <p:cNvSpPr>
              <a:spLocks noChangeShapeType="1"/>
            </p:cNvSpPr>
            <p:nvPr/>
          </p:nvSpPr>
          <p:spPr bwMode="auto">
            <a:xfrm flipV="1">
              <a:off x="2717" y="9983"/>
              <a:ext cx="33" cy="83"/>
            </a:xfrm>
            <a:prstGeom prst="line">
              <a:avLst/>
            </a:prstGeom>
            <a:noFill/>
            <a:ln w="10795">
              <a:solidFill>
                <a:srgbClr val="000000"/>
              </a:solidFill>
              <a:round/>
              <a:headEnd/>
              <a:tailEnd/>
            </a:ln>
          </p:spPr>
          <p:txBody>
            <a:bodyPr/>
            <a:lstStyle/>
            <a:p>
              <a:endParaRPr lang="ru-RU"/>
            </a:p>
          </p:txBody>
        </p:sp>
        <p:sp>
          <p:nvSpPr>
            <p:cNvPr id="644511" name="Freeform 1439"/>
            <p:cNvSpPr>
              <a:spLocks/>
            </p:cNvSpPr>
            <p:nvPr/>
          </p:nvSpPr>
          <p:spPr bwMode="auto">
            <a:xfrm>
              <a:off x="2717" y="10000"/>
              <a:ext cx="49" cy="82"/>
            </a:xfrm>
            <a:custGeom>
              <a:avLst/>
              <a:gdLst/>
              <a:ahLst/>
              <a:cxnLst>
                <a:cxn ang="0">
                  <a:pos x="3" y="0"/>
                </a:cxn>
                <a:cxn ang="0">
                  <a:pos x="1" y="5"/>
                </a:cxn>
                <a:cxn ang="0">
                  <a:pos x="0" y="4"/>
                </a:cxn>
              </a:cxnLst>
              <a:rect l="0" t="0" r="r" b="b"/>
              <a:pathLst>
                <a:path w="3" h="5">
                  <a:moveTo>
                    <a:pt x="3" y="0"/>
                  </a:moveTo>
                  <a:lnTo>
                    <a:pt x="1" y="5"/>
                  </a:lnTo>
                  <a:lnTo>
                    <a:pt x="0" y="4"/>
                  </a:lnTo>
                </a:path>
              </a:pathLst>
            </a:custGeom>
            <a:noFill/>
            <a:ln w="10795">
              <a:solidFill>
                <a:srgbClr val="000000"/>
              </a:solidFill>
              <a:prstDash val="solid"/>
              <a:round/>
              <a:headEnd/>
              <a:tailEnd/>
            </a:ln>
          </p:spPr>
          <p:txBody>
            <a:bodyPr/>
            <a:lstStyle/>
            <a:p>
              <a:endParaRPr lang="ru-RU"/>
            </a:p>
          </p:txBody>
        </p:sp>
        <p:sp>
          <p:nvSpPr>
            <p:cNvPr id="644512" name="Oval 1440"/>
            <p:cNvSpPr>
              <a:spLocks noChangeArrowheads="1"/>
            </p:cNvSpPr>
            <p:nvPr/>
          </p:nvSpPr>
          <p:spPr bwMode="auto">
            <a:xfrm>
              <a:off x="6454" y="10247"/>
              <a:ext cx="215" cy="215"/>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513" name="Oval 1441"/>
            <p:cNvSpPr>
              <a:spLocks noChangeArrowheads="1"/>
            </p:cNvSpPr>
            <p:nvPr/>
          </p:nvSpPr>
          <p:spPr bwMode="auto">
            <a:xfrm>
              <a:off x="6454" y="10247"/>
              <a:ext cx="215" cy="215"/>
            </a:xfrm>
            <a:prstGeom prst="ellipse">
              <a:avLst/>
            </a:prstGeom>
            <a:solidFill>
              <a:srgbClr val="33CCCC"/>
            </a:solidFill>
            <a:ln w="10795">
              <a:solidFill>
                <a:srgbClr val="000000"/>
              </a:solidFill>
              <a:round/>
              <a:headEnd/>
              <a:tailEnd/>
            </a:ln>
          </p:spPr>
          <p:txBody>
            <a:bodyPr/>
            <a:lstStyle/>
            <a:p>
              <a:endParaRPr lang="ru-RU"/>
            </a:p>
          </p:txBody>
        </p:sp>
        <p:sp>
          <p:nvSpPr>
            <p:cNvPr id="644514" name="Line 1442"/>
            <p:cNvSpPr>
              <a:spLocks noChangeShapeType="1"/>
            </p:cNvSpPr>
            <p:nvPr/>
          </p:nvSpPr>
          <p:spPr bwMode="auto">
            <a:xfrm flipH="1">
              <a:off x="6686" y="10280"/>
              <a:ext cx="231" cy="66"/>
            </a:xfrm>
            <a:prstGeom prst="line">
              <a:avLst/>
            </a:prstGeom>
            <a:noFill/>
            <a:ln w="10795">
              <a:solidFill>
                <a:srgbClr val="000000"/>
              </a:solidFill>
              <a:round/>
              <a:headEnd/>
              <a:tailEnd/>
            </a:ln>
          </p:spPr>
          <p:txBody>
            <a:bodyPr/>
            <a:lstStyle/>
            <a:p>
              <a:endParaRPr lang="ru-RU"/>
            </a:p>
          </p:txBody>
        </p:sp>
        <p:sp>
          <p:nvSpPr>
            <p:cNvPr id="644515" name="Freeform 1443"/>
            <p:cNvSpPr>
              <a:spLocks/>
            </p:cNvSpPr>
            <p:nvPr/>
          </p:nvSpPr>
          <p:spPr bwMode="auto">
            <a:xfrm>
              <a:off x="6686" y="10264"/>
              <a:ext cx="231" cy="66"/>
            </a:xfrm>
            <a:custGeom>
              <a:avLst/>
              <a:gdLst/>
              <a:ahLst/>
              <a:cxnLst>
                <a:cxn ang="0">
                  <a:pos x="0" y="4"/>
                </a:cxn>
                <a:cxn ang="0">
                  <a:pos x="14" y="0"/>
                </a:cxn>
                <a:cxn ang="0">
                  <a:pos x="14" y="1"/>
                </a:cxn>
              </a:cxnLst>
              <a:rect l="0" t="0" r="r" b="b"/>
              <a:pathLst>
                <a:path w="14" h="4">
                  <a:moveTo>
                    <a:pt x="0" y="4"/>
                  </a:moveTo>
                  <a:lnTo>
                    <a:pt x="14" y="0"/>
                  </a:lnTo>
                  <a:lnTo>
                    <a:pt x="14" y="1"/>
                  </a:lnTo>
                </a:path>
              </a:pathLst>
            </a:custGeom>
            <a:noFill/>
            <a:ln w="10795">
              <a:solidFill>
                <a:srgbClr val="000000"/>
              </a:solidFill>
              <a:prstDash val="solid"/>
              <a:round/>
              <a:headEnd/>
              <a:tailEnd/>
            </a:ln>
          </p:spPr>
          <p:txBody>
            <a:bodyPr/>
            <a:lstStyle/>
            <a:p>
              <a:endParaRPr lang="ru-RU"/>
            </a:p>
          </p:txBody>
        </p:sp>
        <p:sp>
          <p:nvSpPr>
            <p:cNvPr id="644516" name="Line 1444"/>
            <p:cNvSpPr>
              <a:spLocks noChangeShapeType="1"/>
            </p:cNvSpPr>
            <p:nvPr/>
          </p:nvSpPr>
          <p:spPr bwMode="auto">
            <a:xfrm flipV="1">
              <a:off x="6339" y="10396"/>
              <a:ext cx="165" cy="66"/>
            </a:xfrm>
            <a:prstGeom prst="line">
              <a:avLst/>
            </a:prstGeom>
            <a:noFill/>
            <a:ln w="10795">
              <a:solidFill>
                <a:srgbClr val="000000"/>
              </a:solidFill>
              <a:round/>
              <a:headEnd/>
              <a:tailEnd/>
            </a:ln>
          </p:spPr>
          <p:txBody>
            <a:bodyPr/>
            <a:lstStyle/>
            <a:p>
              <a:endParaRPr lang="ru-RU"/>
            </a:p>
          </p:txBody>
        </p:sp>
        <p:sp>
          <p:nvSpPr>
            <p:cNvPr id="644517" name="Freeform 1445"/>
            <p:cNvSpPr>
              <a:spLocks/>
            </p:cNvSpPr>
            <p:nvPr/>
          </p:nvSpPr>
          <p:spPr bwMode="auto">
            <a:xfrm>
              <a:off x="6339" y="10412"/>
              <a:ext cx="165" cy="66"/>
            </a:xfrm>
            <a:custGeom>
              <a:avLst/>
              <a:gdLst/>
              <a:ahLst/>
              <a:cxnLst>
                <a:cxn ang="0">
                  <a:pos x="10" y="0"/>
                </a:cxn>
                <a:cxn ang="0">
                  <a:pos x="1" y="4"/>
                </a:cxn>
                <a:cxn ang="0">
                  <a:pos x="0" y="3"/>
                </a:cxn>
              </a:cxnLst>
              <a:rect l="0" t="0" r="r" b="b"/>
              <a:pathLst>
                <a:path w="10" h="4">
                  <a:moveTo>
                    <a:pt x="10" y="0"/>
                  </a:moveTo>
                  <a:lnTo>
                    <a:pt x="1" y="4"/>
                  </a:lnTo>
                  <a:lnTo>
                    <a:pt x="0" y="3"/>
                  </a:lnTo>
                </a:path>
              </a:pathLst>
            </a:custGeom>
            <a:noFill/>
            <a:ln w="10795">
              <a:solidFill>
                <a:srgbClr val="000000"/>
              </a:solidFill>
              <a:prstDash val="solid"/>
              <a:round/>
              <a:headEnd/>
              <a:tailEnd/>
            </a:ln>
          </p:spPr>
          <p:txBody>
            <a:bodyPr/>
            <a:lstStyle/>
            <a:p>
              <a:endParaRPr lang="ru-RU"/>
            </a:p>
          </p:txBody>
        </p:sp>
        <p:sp>
          <p:nvSpPr>
            <p:cNvPr id="644518" name="Oval 1446"/>
            <p:cNvSpPr>
              <a:spLocks noChangeArrowheads="1"/>
            </p:cNvSpPr>
            <p:nvPr/>
          </p:nvSpPr>
          <p:spPr bwMode="auto">
            <a:xfrm>
              <a:off x="4966" y="8580"/>
              <a:ext cx="215" cy="214"/>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519" name="Oval 1447"/>
            <p:cNvSpPr>
              <a:spLocks noChangeArrowheads="1"/>
            </p:cNvSpPr>
            <p:nvPr/>
          </p:nvSpPr>
          <p:spPr bwMode="auto">
            <a:xfrm>
              <a:off x="4966" y="8580"/>
              <a:ext cx="215" cy="214"/>
            </a:xfrm>
            <a:prstGeom prst="ellipse">
              <a:avLst/>
            </a:prstGeom>
            <a:solidFill>
              <a:srgbClr val="33CCCC"/>
            </a:solidFill>
            <a:ln w="10795">
              <a:solidFill>
                <a:srgbClr val="000000"/>
              </a:solidFill>
              <a:round/>
              <a:headEnd/>
              <a:tailEnd/>
            </a:ln>
          </p:spPr>
          <p:txBody>
            <a:bodyPr/>
            <a:lstStyle/>
            <a:p>
              <a:endParaRPr lang="ru-RU"/>
            </a:p>
          </p:txBody>
        </p:sp>
        <p:sp>
          <p:nvSpPr>
            <p:cNvPr id="644520" name="Freeform 1448"/>
            <p:cNvSpPr>
              <a:spLocks/>
            </p:cNvSpPr>
            <p:nvPr/>
          </p:nvSpPr>
          <p:spPr bwMode="auto">
            <a:xfrm>
              <a:off x="5082" y="8745"/>
              <a:ext cx="33" cy="115"/>
            </a:xfrm>
            <a:custGeom>
              <a:avLst/>
              <a:gdLst/>
              <a:ahLst/>
              <a:cxnLst>
                <a:cxn ang="0">
                  <a:pos x="0" y="0"/>
                </a:cxn>
                <a:cxn ang="0">
                  <a:pos x="16" y="0"/>
                </a:cxn>
                <a:cxn ang="0">
                  <a:pos x="33" y="115"/>
                </a:cxn>
                <a:cxn ang="0">
                  <a:pos x="0" y="115"/>
                </a:cxn>
                <a:cxn ang="0">
                  <a:pos x="0" y="0"/>
                </a:cxn>
              </a:cxnLst>
              <a:rect l="0" t="0" r="r" b="b"/>
              <a:pathLst>
                <a:path w="33" h="115">
                  <a:moveTo>
                    <a:pt x="0" y="0"/>
                  </a:moveTo>
                  <a:lnTo>
                    <a:pt x="16" y="0"/>
                  </a:lnTo>
                  <a:lnTo>
                    <a:pt x="33" y="115"/>
                  </a:lnTo>
                  <a:lnTo>
                    <a:pt x="0" y="115"/>
                  </a:lnTo>
                  <a:lnTo>
                    <a:pt x="0" y="0"/>
                  </a:lnTo>
                  <a:close/>
                </a:path>
              </a:pathLst>
            </a:custGeom>
            <a:blipFill dpi="0" rotWithShape="0">
              <a:blip r:embed="rId3" cstate="print"/>
              <a:srcRect/>
              <a:tile tx="0" ty="0" sx="100000" sy="100000" flip="none" algn="tl"/>
            </a:blipFill>
            <a:ln w="9525">
              <a:noFill/>
              <a:round/>
              <a:headEnd/>
              <a:tailEnd/>
            </a:ln>
          </p:spPr>
          <p:txBody>
            <a:bodyPr/>
            <a:lstStyle/>
            <a:p>
              <a:endParaRPr lang="ru-RU"/>
            </a:p>
          </p:txBody>
        </p:sp>
        <p:sp>
          <p:nvSpPr>
            <p:cNvPr id="644521" name="Freeform 1449"/>
            <p:cNvSpPr>
              <a:spLocks/>
            </p:cNvSpPr>
            <p:nvPr/>
          </p:nvSpPr>
          <p:spPr bwMode="auto">
            <a:xfrm>
              <a:off x="5082" y="8745"/>
              <a:ext cx="33" cy="115"/>
            </a:xfrm>
            <a:custGeom>
              <a:avLst/>
              <a:gdLst/>
              <a:ahLst/>
              <a:cxnLst>
                <a:cxn ang="0">
                  <a:pos x="0" y="7"/>
                </a:cxn>
                <a:cxn ang="0">
                  <a:pos x="0" y="0"/>
                </a:cxn>
                <a:cxn ang="0">
                  <a:pos x="1" y="0"/>
                </a:cxn>
                <a:cxn ang="0">
                  <a:pos x="2" y="7"/>
                </a:cxn>
                <a:cxn ang="0">
                  <a:pos x="0" y="7"/>
                </a:cxn>
              </a:cxnLst>
              <a:rect l="0" t="0" r="r" b="b"/>
              <a:pathLst>
                <a:path w="2" h="7">
                  <a:moveTo>
                    <a:pt x="0" y="7"/>
                  </a:moveTo>
                  <a:lnTo>
                    <a:pt x="0" y="0"/>
                  </a:lnTo>
                  <a:lnTo>
                    <a:pt x="1" y="0"/>
                  </a:lnTo>
                  <a:lnTo>
                    <a:pt x="2" y="7"/>
                  </a:lnTo>
                  <a:lnTo>
                    <a:pt x="0" y="7"/>
                  </a:lnTo>
                </a:path>
              </a:pathLst>
            </a:custGeom>
            <a:noFill/>
            <a:ln w="10795">
              <a:solidFill>
                <a:srgbClr val="000000"/>
              </a:solidFill>
              <a:prstDash val="solid"/>
              <a:round/>
              <a:headEnd/>
              <a:tailEnd/>
            </a:ln>
          </p:spPr>
          <p:txBody>
            <a:bodyPr/>
            <a:lstStyle/>
            <a:p>
              <a:endParaRPr lang="ru-RU"/>
            </a:p>
          </p:txBody>
        </p:sp>
        <p:sp>
          <p:nvSpPr>
            <p:cNvPr id="644522" name="Oval 1450"/>
            <p:cNvSpPr>
              <a:spLocks noChangeArrowheads="1"/>
            </p:cNvSpPr>
            <p:nvPr/>
          </p:nvSpPr>
          <p:spPr bwMode="auto">
            <a:xfrm>
              <a:off x="5694" y="11172"/>
              <a:ext cx="82" cy="82"/>
            </a:xfrm>
            <a:prstGeom prst="ellipse">
              <a:avLst/>
            </a:prstGeom>
            <a:solidFill>
              <a:srgbClr val="FF0000"/>
            </a:solidFill>
            <a:ln w="9525">
              <a:noFill/>
              <a:round/>
              <a:headEnd/>
              <a:tailEnd/>
            </a:ln>
          </p:spPr>
          <p:txBody>
            <a:bodyPr/>
            <a:lstStyle/>
            <a:p>
              <a:endParaRPr lang="ru-RU"/>
            </a:p>
          </p:txBody>
        </p:sp>
        <p:sp>
          <p:nvSpPr>
            <p:cNvPr id="644523" name="Oval 1451"/>
            <p:cNvSpPr>
              <a:spLocks noChangeArrowheads="1"/>
            </p:cNvSpPr>
            <p:nvPr/>
          </p:nvSpPr>
          <p:spPr bwMode="auto">
            <a:xfrm>
              <a:off x="5694" y="11172"/>
              <a:ext cx="82" cy="82"/>
            </a:xfrm>
            <a:prstGeom prst="ellipse">
              <a:avLst/>
            </a:prstGeom>
            <a:noFill/>
            <a:ln w="10795">
              <a:solidFill>
                <a:srgbClr val="000000"/>
              </a:solidFill>
              <a:round/>
              <a:headEnd/>
              <a:tailEnd/>
            </a:ln>
          </p:spPr>
          <p:txBody>
            <a:bodyPr/>
            <a:lstStyle/>
            <a:p>
              <a:endParaRPr lang="ru-RU"/>
            </a:p>
          </p:txBody>
        </p:sp>
        <p:sp>
          <p:nvSpPr>
            <p:cNvPr id="644524" name="Line 1452"/>
            <p:cNvSpPr>
              <a:spLocks noChangeShapeType="1"/>
            </p:cNvSpPr>
            <p:nvPr/>
          </p:nvSpPr>
          <p:spPr bwMode="auto">
            <a:xfrm>
              <a:off x="5627" y="10990"/>
              <a:ext cx="100" cy="182"/>
            </a:xfrm>
            <a:prstGeom prst="line">
              <a:avLst/>
            </a:prstGeom>
            <a:noFill/>
            <a:ln w="10795">
              <a:solidFill>
                <a:srgbClr val="000000"/>
              </a:solidFill>
              <a:round/>
              <a:headEnd/>
              <a:tailEnd/>
            </a:ln>
          </p:spPr>
          <p:txBody>
            <a:bodyPr/>
            <a:lstStyle/>
            <a:p>
              <a:endParaRPr lang="ru-RU"/>
            </a:p>
          </p:txBody>
        </p:sp>
        <p:sp>
          <p:nvSpPr>
            <p:cNvPr id="644525" name="Freeform 1453"/>
            <p:cNvSpPr>
              <a:spLocks/>
            </p:cNvSpPr>
            <p:nvPr/>
          </p:nvSpPr>
          <p:spPr bwMode="auto">
            <a:xfrm>
              <a:off x="5611" y="10990"/>
              <a:ext cx="99" cy="198"/>
            </a:xfrm>
            <a:custGeom>
              <a:avLst/>
              <a:gdLst/>
              <a:ahLst/>
              <a:cxnLst>
                <a:cxn ang="0">
                  <a:pos x="6" y="12"/>
                </a:cxn>
                <a:cxn ang="0">
                  <a:pos x="0" y="1"/>
                </a:cxn>
                <a:cxn ang="0">
                  <a:pos x="1" y="0"/>
                </a:cxn>
              </a:cxnLst>
              <a:rect l="0" t="0" r="r" b="b"/>
              <a:pathLst>
                <a:path w="6" h="12">
                  <a:moveTo>
                    <a:pt x="6" y="12"/>
                  </a:moveTo>
                  <a:lnTo>
                    <a:pt x="0" y="1"/>
                  </a:lnTo>
                  <a:lnTo>
                    <a:pt x="1" y="0"/>
                  </a:lnTo>
                </a:path>
              </a:pathLst>
            </a:custGeom>
            <a:noFill/>
            <a:ln w="10795">
              <a:solidFill>
                <a:srgbClr val="000000"/>
              </a:solidFill>
              <a:prstDash val="solid"/>
              <a:round/>
              <a:headEnd/>
              <a:tailEnd/>
            </a:ln>
          </p:spPr>
          <p:txBody>
            <a:bodyPr/>
            <a:lstStyle/>
            <a:p>
              <a:endParaRPr lang="ru-RU"/>
            </a:p>
          </p:txBody>
        </p:sp>
        <p:sp>
          <p:nvSpPr>
            <p:cNvPr id="644526" name="Oval 1454"/>
            <p:cNvSpPr>
              <a:spLocks noChangeArrowheads="1"/>
            </p:cNvSpPr>
            <p:nvPr/>
          </p:nvSpPr>
          <p:spPr bwMode="auto">
            <a:xfrm>
              <a:off x="5446" y="10792"/>
              <a:ext cx="215" cy="215"/>
            </a:xfrm>
            <a:prstGeom prst="ellipse">
              <a:avLst/>
            </a:prstGeom>
            <a:solidFill>
              <a:srgbClr val="33CCCC"/>
            </a:solidFill>
            <a:ln w="9525">
              <a:noFill/>
              <a:round/>
              <a:headEnd/>
              <a:tailEnd/>
            </a:ln>
          </p:spPr>
          <p:txBody>
            <a:bodyPr/>
            <a:lstStyle/>
            <a:p>
              <a:endParaRPr lang="ru-RU"/>
            </a:p>
          </p:txBody>
        </p:sp>
        <p:sp>
          <p:nvSpPr>
            <p:cNvPr id="644527" name="Oval 1455"/>
            <p:cNvSpPr>
              <a:spLocks noChangeArrowheads="1"/>
            </p:cNvSpPr>
            <p:nvPr/>
          </p:nvSpPr>
          <p:spPr bwMode="auto">
            <a:xfrm>
              <a:off x="5446" y="10792"/>
              <a:ext cx="215" cy="215"/>
            </a:xfrm>
            <a:prstGeom prst="ellipse">
              <a:avLst/>
            </a:prstGeom>
            <a:noFill/>
            <a:ln w="10795">
              <a:solidFill>
                <a:srgbClr val="000000"/>
              </a:solidFill>
              <a:round/>
              <a:headEnd/>
              <a:tailEnd/>
            </a:ln>
          </p:spPr>
          <p:txBody>
            <a:bodyPr/>
            <a:lstStyle/>
            <a:p>
              <a:endParaRPr lang="ru-RU"/>
            </a:p>
          </p:txBody>
        </p:sp>
        <p:sp>
          <p:nvSpPr>
            <p:cNvPr id="644528" name="Line 1456"/>
            <p:cNvSpPr>
              <a:spLocks noChangeShapeType="1"/>
            </p:cNvSpPr>
            <p:nvPr/>
          </p:nvSpPr>
          <p:spPr bwMode="auto">
            <a:xfrm flipH="1">
              <a:off x="5627" y="10627"/>
              <a:ext cx="116" cy="198"/>
            </a:xfrm>
            <a:prstGeom prst="line">
              <a:avLst/>
            </a:prstGeom>
            <a:noFill/>
            <a:ln w="10795">
              <a:solidFill>
                <a:srgbClr val="000000"/>
              </a:solidFill>
              <a:round/>
              <a:headEnd/>
              <a:tailEnd/>
            </a:ln>
          </p:spPr>
          <p:txBody>
            <a:bodyPr/>
            <a:lstStyle/>
            <a:p>
              <a:endParaRPr lang="ru-RU"/>
            </a:p>
          </p:txBody>
        </p:sp>
        <p:sp>
          <p:nvSpPr>
            <p:cNvPr id="644529" name="Freeform 1457"/>
            <p:cNvSpPr>
              <a:spLocks/>
            </p:cNvSpPr>
            <p:nvPr/>
          </p:nvSpPr>
          <p:spPr bwMode="auto">
            <a:xfrm>
              <a:off x="5611" y="10611"/>
              <a:ext cx="132" cy="198"/>
            </a:xfrm>
            <a:custGeom>
              <a:avLst/>
              <a:gdLst/>
              <a:ahLst/>
              <a:cxnLst>
                <a:cxn ang="0">
                  <a:pos x="0" y="12"/>
                </a:cxn>
                <a:cxn ang="0">
                  <a:pos x="7" y="0"/>
                </a:cxn>
                <a:cxn ang="0">
                  <a:pos x="8" y="1"/>
                </a:cxn>
              </a:cxnLst>
              <a:rect l="0" t="0" r="r" b="b"/>
              <a:pathLst>
                <a:path w="8" h="12">
                  <a:moveTo>
                    <a:pt x="0" y="12"/>
                  </a:moveTo>
                  <a:lnTo>
                    <a:pt x="7" y="0"/>
                  </a:lnTo>
                  <a:lnTo>
                    <a:pt x="8" y="1"/>
                  </a:lnTo>
                </a:path>
              </a:pathLst>
            </a:custGeom>
            <a:noFill/>
            <a:ln w="10795">
              <a:solidFill>
                <a:srgbClr val="000000"/>
              </a:solidFill>
              <a:prstDash val="solid"/>
              <a:round/>
              <a:headEnd/>
              <a:tailEnd/>
            </a:ln>
          </p:spPr>
          <p:txBody>
            <a:bodyPr/>
            <a:lstStyle/>
            <a:p>
              <a:endParaRPr lang="ru-RU"/>
            </a:p>
          </p:txBody>
        </p:sp>
        <p:sp>
          <p:nvSpPr>
            <p:cNvPr id="644530" name="Oval 1458"/>
            <p:cNvSpPr>
              <a:spLocks noChangeArrowheads="1"/>
            </p:cNvSpPr>
            <p:nvPr/>
          </p:nvSpPr>
          <p:spPr bwMode="auto">
            <a:xfrm>
              <a:off x="7579" y="6681"/>
              <a:ext cx="215" cy="214"/>
            </a:xfrm>
            <a:prstGeom prst="ellipse">
              <a:avLst/>
            </a:prstGeom>
            <a:solidFill>
              <a:srgbClr val="33CCCC"/>
            </a:solidFill>
            <a:ln w="9525">
              <a:noFill/>
              <a:round/>
              <a:headEnd/>
              <a:tailEnd/>
            </a:ln>
          </p:spPr>
          <p:txBody>
            <a:bodyPr/>
            <a:lstStyle/>
            <a:p>
              <a:endParaRPr lang="ru-RU"/>
            </a:p>
          </p:txBody>
        </p:sp>
        <p:sp>
          <p:nvSpPr>
            <p:cNvPr id="644531" name="Oval 1459"/>
            <p:cNvSpPr>
              <a:spLocks noChangeArrowheads="1"/>
            </p:cNvSpPr>
            <p:nvPr/>
          </p:nvSpPr>
          <p:spPr bwMode="auto">
            <a:xfrm>
              <a:off x="7579" y="6681"/>
              <a:ext cx="215" cy="214"/>
            </a:xfrm>
            <a:prstGeom prst="ellipse">
              <a:avLst/>
            </a:prstGeom>
            <a:noFill/>
            <a:ln w="10795">
              <a:solidFill>
                <a:srgbClr val="000000"/>
              </a:solidFill>
              <a:round/>
              <a:headEnd/>
              <a:tailEnd/>
            </a:ln>
          </p:spPr>
          <p:txBody>
            <a:bodyPr/>
            <a:lstStyle/>
            <a:p>
              <a:endParaRPr lang="ru-RU"/>
            </a:p>
          </p:txBody>
        </p:sp>
        <p:sp>
          <p:nvSpPr>
            <p:cNvPr id="644532" name="Line 1460"/>
            <p:cNvSpPr>
              <a:spLocks noChangeShapeType="1"/>
            </p:cNvSpPr>
            <p:nvPr/>
          </p:nvSpPr>
          <p:spPr bwMode="auto">
            <a:xfrm flipV="1">
              <a:off x="7596" y="6813"/>
              <a:ext cx="66" cy="66"/>
            </a:xfrm>
            <a:prstGeom prst="line">
              <a:avLst/>
            </a:prstGeom>
            <a:noFill/>
            <a:ln w="10795">
              <a:solidFill>
                <a:srgbClr val="000000"/>
              </a:solidFill>
              <a:round/>
              <a:headEnd/>
              <a:tailEnd/>
            </a:ln>
          </p:spPr>
          <p:txBody>
            <a:bodyPr/>
            <a:lstStyle/>
            <a:p>
              <a:endParaRPr lang="ru-RU"/>
            </a:p>
          </p:txBody>
        </p:sp>
        <p:sp>
          <p:nvSpPr>
            <p:cNvPr id="644533" name="Freeform 1461"/>
            <p:cNvSpPr>
              <a:spLocks/>
            </p:cNvSpPr>
            <p:nvPr/>
          </p:nvSpPr>
          <p:spPr bwMode="auto">
            <a:xfrm>
              <a:off x="7596" y="6829"/>
              <a:ext cx="82" cy="66"/>
            </a:xfrm>
            <a:custGeom>
              <a:avLst/>
              <a:gdLst/>
              <a:ahLst/>
              <a:cxnLst>
                <a:cxn ang="0">
                  <a:pos x="5" y="0"/>
                </a:cxn>
                <a:cxn ang="0">
                  <a:pos x="1" y="4"/>
                </a:cxn>
                <a:cxn ang="0">
                  <a:pos x="0" y="3"/>
                </a:cxn>
              </a:cxnLst>
              <a:rect l="0" t="0" r="r" b="b"/>
              <a:pathLst>
                <a:path w="5" h="4">
                  <a:moveTo>
                    <a:pt x="5" y="0"/>
                  </a:moveTo>
                  <a:lnTo>
                    <a:pt x="1" y="4"/>
                  </a:lnTo>
                  <a:lnTo>
                    <a:pt x="0" y="3"/>
                  </a:lnTo>
                </a:path>
              </a:pathLst>
            </a:custGeom>
            <a:noFill/>
            <a:ln w="10795">
              <a:solidFill>
                <a:srgbClr val="000000"/>
              </a:solidFill>
              <a:prstDash val="solid"/>
              <a:round/>
              <a:headEnd/>
              <a:tailEnd/>
            </a:ln>
          </p:spPr>
          <p:txBody>
            <a:bodyPr/>
            <a:lstStyle/>
            <a:p>
              <a:endParaRPr lang="ru-RU"/>
            </a:p>
          </p:txBody>
        </p:sp>
        <p:sp>
          <p:nvSpPr>
            <p:cNvPr id="644534" name="Oval 1462"/>
            <p:cNvSpPr>
              <a:spLocks noChangeArrowheads="1"/>
            </p:cNvSpPr>
            <p:nvPr/>
          </p:nvSpPr>
          <p:spPr bwMode="auto">
            <a:xfrm>
              <a:off x="4999" y="10000"/>
              <a:ext cx="215" cy="214"/>
            </a:xfrm>
            <a:prstGeom prst="ellipse">
              <a:avLst/>
            </a:prstGeom>
            <a:solidFill>
              <a:srgbClr val="33CCCC"/>
            </a:solidFill>
            <a:ln w="9525">
              <a:noFill/>
              <a:round/>
              <a:headEnd/>
              <a:tailEnd/>
            </a:ln>
          </p:spPr>
          <p:txBody>
            <a:bodyPr/>
            <a:lstStyle/>
            <a:p>
              <a:endParaRPr lang="ru-RU"/>
            </a:p>
          </p:txBody>
        </p:sp>
        <p:sp>
          <p:nvSpPr>
            <p:cNvPr id="644535" name="Oval 1463"/>
            <p:cNvSpPr>
              <a:spLocks noChangeArrowheads="1"/>
            </p:cNvSpPr>
            <p:nvPr/>
          </p:nvSpPr>
          <p:spPr bwMode="auto">
            <a:xfrm>
              <a:off x="4999" y="10000"/>
              <a:ext cx="215" cy="214"/>
            </a:xfrm>
            <a:prstGeom prst="ellipse">
              <a:avLst/>
            </a:prstGeom>
            <a:noFill/>
            <a:ln w="10795">
              <a:solidFill>
                <a:srgbClr val="000000"/>
              </a:solidFill>
              <a:round/>
              <a:headEnd/>
              <a:tailEnd/>
            </a:ln>
          </p:spPr>
          <p:txBody>
            <a:bodyPr/>
            <a:lstStyle/>
            <a:p>
              <a:endParaRPr lang="ru-RU"/>
            </a:p>
          </p:txBody>
        </p:sp>
        <p:sp>
          <p:nvSpPr>
            <p:cNvPr id="644536" name="Line 1464"/>
            <p:cNvSpPr>
              <a:spLocks noChangeShapeType="1"/>
            </p:cNvSpPr>
            <p:nvPr/>
          </p:nvSpPr>
          <p:spPr bwMode="auto">
            <a:xfrm>
              <a:off x="4966" y="9834"/>
              <a:ext cx="99" cy="166"/>
            </a:xfrm>
            <a:prstGeom prst="line">
              <a:avLst/>
            </a:prstGeom>
            <a:noFill/>
            <a:ln w="10795">
              <a:solidFill>
                <a:srgbClr val="000000"/>
              </a:solidFill>
              <a:round/>
              <a:headEnd/>
              <a:tailEnd/>
            </a:ln>
          </p:spPr>
          <p:txBody>
            <a:bodyPr/>
            <a:lstStyle/>
            <a:p>
              <a:endParaRPr lang="ru-RU"/>
            </a:p>
          </p:txBody>
        </p:sp>
        <p:sp>
          <p:nvSpPr>
            <p:cNvPr id="644537" name="Freeform 1465"/>
            <p:cNvSpPr>
              <a:spLocks/>
            </p:cNvSpPr>
            <p:nvPr/>
          </p:nvSpPr>
          <p:spPr bwMode="auto">
            <a:xfrm>
              <a:off x="4949" y="9834"/>
              <a:ext cx="100" cy="182"/>
            </a:xfrm>
            <a:custGeom>
              <a:avLst/>
              <a:gdLst/>
              <a:ahLst/>
              <a:cxnLst>
                <a:cxn ang="0">
                  <a:pos x="6" y="11"/>
                </a:cxn>
                <a:cxn ang="0">
                  <a:pos x="0" y="1"/>
                </a:cxn>
                <a:cxn ang="0">
                  <a:pos x="1" y="0"/>
                </a:cxn>
              </a:cxnLst>
              <a:rect l="0" t="0" r="r" b="b"/>
              <a:pathLst>
                <a:path w="6" h="11">
                  <a:moveTo>
                    <a:pt x="6" y="11"/>
                  </a:moveTo>
                  <a:lnTo>
                    <a:pt x="0" y="1"/>
                  </a:lnTo>
                  <a:lnTo>
                    <a:pt x="1" y="0"/>
                  </a:lnTo>
                </a:path>
              </a:pathLst>
            </a:custGeom>
            <a:solidFill>
              <a:srgbClr val="33CCCC"/>
            </a:solidFill>
            <a:ln w="10795">
              <a:solidFill>
                <a:srgbClr val="000000"/>
              </a:solidFill>
              <a:prstDash val="solid"/>
              <a:round/>
              <a:headEnd/>
              <a:tailEnd/>
            </a:ln>
          </p:spPr>
          <p:txBody>
            <a:bodyPr/>
            <a:lstStyle/>
            <a:p>
              <a:endParaRPr lang="ru-RU"/>
            </a:p>
          </p:txBody>
        </p:sp>
        <p:sp>
          <p:nvSpPr>
            <p:cNvPr id="644538" name="Freeform 1466"/>
            <p:cNvSpPr>
              <a:spLocks/>
            </p:cNvSpPr>
            <p:nvPr/>
          </p:nvSpPr>
          <p:spPr bwMode="auto">
            <a:xfrm>
              <a:off x="5214" y="10099"/>
              <a:ext cx="232" cy="33"/>
            </a:xfrm>
            <a:custGeom>
              <a:avLst/>
              <a:gdLst/>
              <a:ahLst/>
              <a:cxnLst>
                <a:cxn ang="0">
                  <a:pos x="0" y="33"/>
                </a:cxn>
                <a:cxn ang="0">
                  <a:pos x="0" y="0"/>
                </a:cxn>
                <a:cxn ang="0">
                  <a:pos x="232" y="16"/>
                </a:cxn>
                <a:cxn ang="0">
                  <a:pos x="232" y="33"/>
                </a:cxn>
                <a:cxn ang="0">
                  <a:pos x="0" y="33"/>
                </a:cxn>
              </a:cxnLst>
              <a:rect l="0" t="0" r="r" b="b"/>
              <a:pathLst>
                <a:path w="232" h="33">
                  <a:moveTo>
                    <a:pt x="0" y="33"/>
                  </a:moveTo>
                  <a:lnTo>
                    <a:pt x="0" y="0"/>
                  </a:lnTo>
                  <a:lnTo>
                    <a:pt x="232" y="16"/>
                  </a:lnTo>
                  <a:lnTo>
                    <a:pt x="232" y="33"/>
                  </a:lnTo>
                  <a:lnTo>
                    <a:pt x="0" y="33"/>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539" name="Freeform 1467"/>
            <p:cNvSpPr>
              <a:spLocks/>
            </p:cNvSpPr>
            <p:nvPr/>
          </p:nvSpPr>
          <p:spPr bwMode="auto">
            <a:xfrm>
              <a:off x="5214" y="10115"/>
              <a:ext cx="17" cy="1"/>
            </a:xfrm>
            <a:custGeom>
              <a:avLst/>
              <a:gdLst/>
              <a:ahLst/>
              <a:cxnLst>
                <a:cxn ang="0">
                  <a:pos x="1" y="0"/>
                </a:cxn>
                <a:cxn ang="0">
                  <a:pos x="0" y="0"/>
                </a:cxn>
                <a:cxn ang="0">
                  <a:pos x="1" y="0"/>
                </a:cxn>
              </a:cxnLst>
              <a:rect l="0" t="0" r="r" b="b"/>
              <a:pathLst>
                <a:path w="1">
                  <a:moveTo>
                    <a:pt x="1" y="0"/>
                  </a:moveTo>
                  <a:lnTo>
                    <a:pt x="0" y="0"/>
                  </a:lnTo>
                  <a:lnTo>
                    <a:pt x="1" y="0"/>
                  </a:lnTo>
                </a:path>
              </a:pathLst>
            </a:custGeom>
            <a:noFill/>
            <a:ln w="10795">
              <a:solidFill>
                <a:srgbClr val="000000"/>
              </a:solidFill>
              <a:prstDash val="solid"/>
              <a:round/>
              <a:headEnd/>
              <a:tailEnd/>
            </a:ln>
          </p:spPr>
          <p:txBody>
            <a:bodyPr/>
            <a:lstStyle/>
            <a:p>
              <a:endParaRPr lang="ru-RU"/>
            </a:p>
          </p:txBody>
        </p:sp>
        <p:sp>
          <p:nvSpPr>
            <p:cNvPr id="644540" name="Line 1468"/>
            <p:cNvSpPr>
              <a:spLocks noChangeShapeType="1"/>
            </p:cNvSpPr>
            <p:nvPr/>
          </p:nvSpPr>
          <p:spPr bwMode="auto">
            <a:xfrm flipH="1">
              <a:off x="5214" y="10132"/>
              <a:ext cx="232" cy="1"/>
            </a:xfrm>
            <a:prstGeom prst="line">
              <a:avLst/>
            </a:prstGeom>
            <a:noFill/>
            <a:ln w="10795">
              <a:solidFill>
                <a:srgbClr val="000000"/>
              </a:solidFill>
              <a:round/>
              <a:headEnd/>
              <a:tailEnd/>
            </a:ln>
          </p:spPr>
          <p:txBody>
            <a:bodyPr/>
            <a:lstStyle/>
            <a:p>
              <a:endParaRPr lang="ru-RU"/>
            </a:p>
          </p:txBody>
        </p:sp>
        <p:sp>
          <p:nvSpPr>
            <p:cNvPr id="644541" name="Freeform 1469"/>
            <p:cNvSpPr>
              <a:spLocks/>
            </p:cNvSpPr>
            <p:nvPr/>
          </p:nvSpPr>
          <p:spPr bwMode="auto">
            <a:xfrm>
              <a:off x="5214" y="10115"/>
              <a:ext cx="17" cy="1"/>
            </a:xfrm>
            <a:custGeom>
              <a:avLst/>
              <a:gdLst/>
              <a:ahLst/>
              <a:cxnLst>
                <a:cxn ang="0">
                  <a:pos x="1" y="0"/>
                </a:cxn>
                <a:cxn ang="0">
                  <a:pos x="0" y="0"/>
                </a:cxn>
                <a:cxn ang="0">
                  <a:pos x="1" y="0"/>
                </a:cxn>
              </a:cxnLst>
              <a:rect l="0" t="0" r="r" b="b"/>
              <a:pathLst>
                <a:path w="1">
                  <a:moveTo>
                    <a:pt x="1" y="0"/>
                  </a:moveTo>
                  <a:lnTo>
                    <a:pt x="0" y="0"/>
                  </a:lnTo>
                  <a:lnTo>
                    <a:pt x="1" y="0"/>
                  </a:lnTo>
                </a:path>
              </a:pathLst>
            </a:custGeom>
            <a:noFill/>
            <a:ln w="10795">
              <a:solidFill>
                <a:srgbClr val="000000"/>
              </a:solidFill>
              <a:prstDash val="solid"/>
              <a:round/>
              <a:headEnd/>
              <a:tailEnd/>
            </a:ln>
          </p:spPr>
          <p:txBody>
            <a:bodyPr/>
            <a:lstStyle/>
            <a:p>
              <a:endParaRPr lang="ru-RU"/>
            </a:p>
          </p:txBody>
        </p:sp>
        <p:sp>
          <p:nvSpPr>
            <p:cNvPr id="644542" name="Freeform 1470"/>
            <p:cNvSpPr>
              <a:spLocks/>
            </p:cNvSpPr>
            <p:nvPr/>
          </p:nvSpPr>
          <p:spPr bwMode="auto">
            <a:xfrm>
              <a:off x="5214" y="10099"/>
              <a:ext cx="232" cy="33"/>
            </a:xfrm>
            <a:custGeom>
              <a:avLst/>
              <a:gdLst/>
              <a:ahLst/>
              <a:cxnLst>
                <a:cxn ang="0">
                  <a:pos x="0" y="0"/>
                </a:cxn>
                <a:cxn ang="0">
                  <a:pos x="14" y="1"/>
                </a:cxn>
                <a:cxn ang="0">
                  <a:pos x="14" y="2"/>
                </a:cxn>
              </a:cxnLst>
              <a:rect l="0" t="0" r="r" b="b"/>
              <a:pathLst>
                <a:path w="14" h="2">
                  <a:moveTo>
                    <a:pt x="0" y="0"/>
                  </a:moveTo>
                  <a:lnTo>
                    <a:pt x="14" y="1"/>
                  </a:lnTo>
                  <a:lnTo>
                    <a:pt x="14" y="2"/>
                  </a:lnTo>
                </a:path>
              </a:pathLst>
            </a:custGeom>
            <a:solidFill>
              <a:srgbClr val="33CCCC"/>
            </a:solidFill>
            <a:ln w="10795">
              <a:solidFill>
                <a:srgbClr val="000000"/>
              </a:solidFill>
              <a:prstDash val="solid"/>
              <a:round/>
              <a:headEnd/>
              <a:tailEnd/>
            </a:ln>
          </p:spPr>
          <p:txBody>
            <a:bodyPr/>
            <a:lstStyle/>
            <a:p>
              <a:endParaRPr lang="ru-RU"/>
            </a:p>
          </p:txBody>
        </p:sp>
        <p:sp>
          <p:nvSpPr>
            <p:cNvPr id="644543" name="Oval 1471"/>
            <p:cNvSpPr>
              <a:spLocks noChangeArrowheads="1"/>
            </p:cNvSpPr>
            <p:nvPr/>
          </p:nvSpPr>
          <p:spPr bwMode="auto">
            <a:xfrm>
              <a:off x="4883" y="9752"/>
              <a:ext cx="83" cy="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544" name="Oval 1472"/>
            <p:cNvSpPr>
              <a:spLocks noChangeArrowheads="1"/>
            </p:cNvSpPr>
            <p:nvPr/>
          </p:nvSpPr>
          <p:spPr bwMode="auto">
            <a:xfrm>
              <a:off x="4883" y="9752"/>
              <a:ext cx="83" cy="82"/>
            </a:xfrm>
            <a:prstGeom prst="ellipse">
              <a:avLst/>
            </a:prstGeom>
            <a:solidFill>
              <a:srgbClr val="FF0000"/>
            </a:solidFill>
            <a:ln w="10795">
              <a:solidFill>
                <a:srgbClr val="000000"/>
              </a:solidFill>
              <a:round/>
              <a:headEnd/>
              <a:tailEnd/>
            </a:ln>
          </p:spPr>
          <p:txBody>
            <a:bodyPr/>
            <a:lstStyle/>
            <a:p>
              <a:endParaRPr lang="ru-RU"/>
            </a:p>
          </p:txBody>
        </p:sp>
        <p:sp>
          <p:nvSpPr>
            <p:cNvPr id="644545" name="Oval 1473"/>
            <p:cNvSpPr>
              <a:spLocks noChangeArrowheads="1"/>
            </p:cNvSpPr>
            <p:nvPr/>
          </p:nvSpPr>
          <p:spPr bwMode="auto">
            <a:xfrm>
              <a:off x="6917" y="10148"/>
              <a:ext cx="182" cy="1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546" name="Oval 1474"/>
            <p:cNvSpPr>
              <a:spLocks noChangeArrowheads="1"/>
            </p:cNvSpPr>
            <p:nvPr/>
          </p:nvSpPr>
          <p:spPr bwMode="auto">
            <a:xfrm>
              <a:off x="6917" y="10148"/>
              <a:ext cx="182" cy="182"/>
            </a:xfrm>
            <a:prstGeom prst="ellipse">
              <a:avLst/>
            </a:prstGeom>
            <a:solidFill>
              <a:srgbClr val="0000FF"/>
            </a:solidFill>
            <a:ln w="10795">
              <a:solidFill>
                <a:srgbClr val="000000"/>
              </a:solidFill>
              <a:round/>
              <a:headEnd/>
              <a:tailEnd/>
            </a:ln>
          </p:spPr>
          <p:txBody>
            <a:bodyPr/>
            <a:lstStyle/>
            <a:p>
              <a:endParaRPr lang="ru-RU"/>
            </a:p>
          </p:txBody>
        </p:sp>
        <p:sp>
          <p:nvSpPr>
            <p:cNvPr id="644547" name="Line 1475"/>
            <p:cNvSpPr>
              <a:spLocks noChangeShapeType="1"/>
            </p:cNvSpPr>
            <p:nvPr/>
          </p:nvSpPr>
          <p:spPr bwMode="auto">
            <a:xfrm flipH="1">
              <a:off x="7050" y="10181"/>
              <a:ext cx="165" cy="66"/>
            </a:xfrm>
            <a:prstGeom prst="line">
              <a:avLst/>
            </a:prstGeom>
            <a:noFill/>
            <a:ln w="10795">
              <a:solidFill>
                <a:srgbClr val="000000"/>
              </a:solidFill>
              <a:round/>
              <a:headEnd/>
              <a:tailEnd/>
            </a:ln>
          </p:spPr>
          <p:txBody>
            <a:bodyPr/>
            <a:lstStyle/>
            <a:p>
              <a:endParaRPr lang="ru-RU"/>
            </a:p>
          </p:txBody>
        </p:sp>
        <p:sp>
          <p:nvSpPr>
            <p:cNvPr id="644548" name="Freeform 1476"/>
            <p:cNvSpPr>
              <a:spLocks/>
            </p:cNvSpPr>
            <p:nvPr/>
          </p:nvSpPr>
          <p:spPr bwMode="auto">
            <a:xfrm>
              <a:off x="7050" y="10165"/>
              <a:ext cx="165" cy="66"/>
            </a:xfrm>
            <a:custGeom>
              <a:avLst/>
              <a:gdLst/>
              <a:ahLst/>
              <a:cxnLst>
                <a:cxn ang="0">
                  <a:pos x="0" y="4"/>
                </a:cxn>
                <a:cxn ang="0">
                  <a:pos x="9" y="0"/>
                </a:cxn>
                <a:cxn ang="0">
                  <a:pos x="10" y="1"/>
                </a:cxn>
              </a:cxnLst>
              <a:rect l="0" t="0" r="r" b="b"/>
              <a:pathLst>
                <a:path w="10" h="4">
                  <a:moveTo>
                    <a:pt x="0" y="4"/>
                  </a:moveTo>
                  <a:lnTo>
                    <a:pt x="9" y="0"/>
                  </a:lnTo>
                  <a:lnTo>
                    <a:pt x="10" y="1"/>
                  </a:lnTo>
                </a:path>
              </a:pathLst>
            </a:custGeom>
            <a:noFill/>
            <a:ln w="10795">
              <a:solidFill>
                <a:srgbClr val="000000"/>
              </a:solidFill>
              <a:prstDash val="solid"/>
              <a:round/>
              <a:headEnd/>
              <a:tailEnd/>
            </a:ln>
          </p:spPr>
          <p:txBody>
            <a:bodyPr/>
            <a:lstStyle/>
            <a:p>
              <a:endParaRPr lang="ru-RU"/>
            </a:p>
          </p:txBody>
        </p:sp>
        <p:sp>
          <p:nvSpPr>
            <p:cNvPr id="644549" name="Oval 1477"/>
            <p:cNvSpPr>
              <a:spLocks noChangeArrowheads="1"/>
            </p:cNvSpPr>
            <p:nvPr/>
          </p:nvSpPr>
          <p:spPr bwMode="auto">
            <a:xfrm>
              <a:off x="1509" y="9257"/>
              <a:ext cx="83" cy="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550" name="Oval 1478"/>
            <p:cNvSpPr>
              <a:spLocks noChangeArrowheads="1"/>
            </p:cNvSpPr>
            <p:nvPr/>
          </p:nvSpPr>
          <p:spPr bwMode="auto">
            <a:xfrm>
              <a:off x="1509" y="9257"/>
              <a:ext cx="83" cy="82"/>
            </a:xfrm>
            <a:prstGeom prst="ellipse">
              <a:avLst/>
            </a:prstGeom>
            <a:solidFill>
              <a:srgbClr val="FF0000"/>
            </a:solidFill>
            <a:ln w="10795">
              <a:solidFill>
                <a:srgbClr val="000000"/>
              </a:solidFill>
              <a:round/>
              <a:headEnd/>
              <a:tailEnd/>
            </a:ln>
          </p:spPr>
          <p:txBody>
            <a:bodyPr/>
            <a:lstStyle/>
            <a:p>
              <a:endParaRPr lang="ru-RU"/>
            </a:p>
          </p:txBody>
        </p:sp>
        <p:sp>
          <p:nvSpPr>
            <p:cNvPr id="644551" name="Freeform 1479"/>
            <p:cNvSpPr>
              <a:spLocks/>
            </p:cNvSpPr>
            <p:nvPr/>
          </p:nvSpPr>
          <p:spPr bwMode="auto">
            <a:xfrm>
              <a:off x="1559" y="9356"/>
              <a:ext cx="33" cy="198"/>
            </a:xfrm>
            <a:custGeom>
              <a:avLst/>
              <a:gdLst/>
              <a:ahLst/>
              <a:cxnLst>
                <a:cxn ang="0">
                  <a:pos x="0" y="0"/>
                </a:cxn>
                <a:cxn ang="0">
                  <a:pos x="17" y="0"/>
                </a:cxn>
                <a:cxn ang="0">
                  <a:pos x="33" y="198"/>
                </a:cxn>
                <a:cxn ang="0">
                  <a:pos x="0" y="198"/>
                </a:cxn>
                <a:cxn ang="0">
                  <a:pos x="0" y="0"/>
                </a:cxn>
              </a:cxnLst>
              <a:rect l="0" t="0" r="r" b="b"/>
              <a:pathLst>
                <a:path w="33" h="198">
                  <a:moveTo>
                    <a:pt x="0" y="0"/>
                  </a:moveTo>
                  <a:lnTo>
                    <a:pt x="17" y="0"/>
                  </a:lnTo>
                  <a:lnTo>
                    <a:pt x="33" y="198"/>
                  </a:lnTo>
                  <a:lnTo>
                    <a:pt x="0" y="198"/>
                  </a:lnTo>
                  <a:lnTo>
                    <a:pt x="0"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552" name="Freeform 1480"/>
            <p:cNvSpPr>
              <a:spLocks/>
            </p:cNvSpPr>
            <p:nvPr/>
          </p:nvSpPr>
          <p:spPr bwMode="auto">
            <a:xfrm>
              <a:off x="1559" y="9372"/>
              <a:ext cx="1" cy="17"/>
            </a:xfrm>
            <a:custGeom>
              <a:avLst/>
              <a:gdLst/>
              <a:ahLst/>
              <a:cxnLst>
                <a:cxn ang="0">
                  <a:pos x="0" y="0"/>
                </a:cxn>
                <a:cxn ang="0">
                  <a:pos x="0" y="1"/>
                </a:cxn>
                <a:cxn ang="0">
                  <a:pos x="0" y="1"/>
                </a:cxn>
              </a:cxnLst>
              <a:rect l="0" t="0" r="r" b="b"/>
              <a:pathLst>
                <a:path h="1">
                  <a:moveTo>
                    <a:pt x="0" y="0"/>
                  </a:moveTo>
                  <a:lnTo>
                    <a:pt x="0" y="1"/>
                  </a:lnTo>
                  <a:lnTo>
                    <a:pt x="0" y="1"/>
                  </a:lnTo>
                </a:path>
              </a:pathLst>
            </a:custGeom>
            <a:noFill/>
            <a:ln w="10795">
              <a:solidFill>
                <a:srgbClr val="000000"/>
              </a:solidFill>
              <a:prstDash val="solid"/>
              <a:round/>
              <a:headEnd/>
              <a:tailEnd/>
            </a:ln>
          </p:spPr>
          <p:txBody>
            <a:bodyPr/>
            <a:lstStyle/>
            <a:p>
              <a:endParaRPr lang="ru-RU"/>
            </a:p>
          </p:txBody>
        </p:sp>
        <p:sp>
          <p:nvSpPr>
            <p:cNvPr id="644553" name="Line 1481"/>
            <p:cNvSpPr>
              <a:spLocks noChangeShapeType="1"/>
            </p:cNvSpPr>
            <p:nvPr/>
          </p:nvSpPr>
          <p:spPr bwMode="auto">
            <a:xfrm flipV="1">
              <a:off x="1559" y="9356"/>
              <a:ext cx="1" cy="198"/>
            </a:xfrm>
            <a:prstGeom prst="line">
              <a:avLst/>
            </a:prstGeom>
            <a:noFill/>
            <a:ln w="10795">
              <a:solidFill>
                <a:srgbClr val="000000"/>
              </a:solidFill>
              <a:round/>
              <a:headEnd/>
              <a:tailEnd/>
            </a:ln>
          </p:spPr>
          <p:txBody>
            <a:bodyPr/>
            <a:lstStyle/>
            <a:p>
              <a:endParaRPr lang="ru-RU"/>
            </a:p>
          </p:txBody>
        </p:sp>
        <p:sp>
          <p:nvSpPr>
            <p:cNvPr id="644554" name="Freeform 1482"/>
            <p:cNvSpPr>
              <a:spLocks/>
            </p:cNvSpPr>
            <p:nvPr/>
          </p:nvSpPr>
          <p:spPr bwMode="auto">
            <a:xfrm>
              <a:off x="1559" y="9372"/>
              <a:ext cx="1" cy="17"/>
            </a:xfrm>
            <a:custGeom>
              <a:avLst/>
              <a:gdLst/>
              <a:ahLst/>
              <a:cxnLst>
                <a:cxn ang="0">
                  <a:pos x="0" y="0"/>
                </a:cxn>
                <a:cxn ang="0">
                  <a:pos x="0" y="1"/>
                </a:cxn>
                <a:cxn ang="0">
                  <a:pos x="0" y="1"/>
                </a:cxn>
              </a:cxnLst>
              <a:rect l="0" t="0" r="r" b="b"/>
              <a:pathLst>
                <a:path h="1">
                  <a:moveTo>
                    <a:pt x="0" y="0"/>
                  </a:moveTo>
                  <a:lnTo>
                    <a:pt x="0" y="1"/>
                  </a:lnTo>
                  <a:lnTo>
                    <a:pt x="0" y="1"/>
                  </a:lnTo>
                </a:path>
              </a:pathLst>
            </a:custGeom>
            <a:noFill/>
            <a:ln w="10795">
              <a:solidFill>
                <a:srgbClr val="000000"/>
              </a:solidFill>
              <a:prstDash val="solid"/>
              <a:round/>
              <a:headEnd/>
              <a:tailEnd/>
            </a:ln>
          </p:spPr>
          <p:txBody>
            <a:bodyPr/>
            <a:lstStyle/>
            <a:p>
              <a:endParaRPr lang="ru-RU"/>
            </a:p>
          </p:txBody>
        </p:sp>
        <p:sp>
          <p:nvSpPr>
            <p:cNvPr id="644555" name="Freeform 1483"/>
            <p:cNvSpPr>
              <a:spLocks/>
            </p:cNvSpPr>
            <p:nvPr/>
          </p:nvSpPr>
          <p:spPr bwMode="auto">
            <a:xfrm>
              <a:off x="1559" y="9356"/>
              <a:ext cx="33" cy="198"/>
            </a:xfrm>
            <a:custGeom>
              <a:avLst/>
              <a:gdLst/>
              <a:ahLst/>
              <a:cxnLst>
                <a:cxn ang="0">
                  <a:pos x="1" y="0"/>
                </a:cxn>
                <a:cxn ang="0">
                  <a:pos x="2" y="12"/>
                </a:cxn>
                <a:cxn ang="0">
                  <a:pos x="0" y="12"/>
                </a:cxn>
              </a:cxnLst>
              <a:rect l="0" t="0" r="r" b="b"/>
              <a:pathLst>
                <a:path w="2" h="12">
                  <a:moveTo>
                    <a:pt x="1" y="0"/>
                  </a:moveTo>
                  <a:lnTo>
                    <a:pt x="2" y="12"/>
                  </a:lnTo>
                  <a:lnTo>
                    <a:pt x="0" y="12"/>
                  </a:lnTo>
                </a:path>
              </a:pathLst>
            </a:custGeom>
            <a:solidFill>
              <a:srgbClr val="33CCCC"/>
            </a:solidFill>
            <a:ln w="10795">
              <a:solidFill>
                <a:srgbClr val="000000"/>
              </a:solidFill>
              <a:prstDash val="solid"/>
              <a:round/>
              <a:headEnd/>
              <a:tailEnd/>
            </a:ln>
          </p:spPr>
          <p:txBody>
            <a:bodyPr/>
            <a:lstStyle/>
            <a:p>
              <a:endParaRPr lang="ru-RU"/>
            </a:p>
          </p:txBody>
        </p:sp>
        <p:sp>
          <p:nvSpPr>
            <p:cNvPr id="644556" name="Oval 1484"/>
            <p:cNvSpPr>
              <a:spLocks noChangeArrowheads="1"/>
            </p:cNvSpPr>
            <p:nvPr/>
          </p:nvSpPr>
          <p:spPr bwMode="auto">
            <a:xfrm>
              <a:off x="7149" y="8514"/>
              <a:ext cx="83" cy="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557" name="Oval 1485"/>
            <p:cNvSpPr>
              <a:spLocks noChangeArrowheads="1"/>
            </p:cNvSpPr>
            <p:nvPr/>
          </p:nvSpPr>
          <p:spPr bwMode="auto">
            <a:xfrm>
              <a:off x="7149" y="8514"/>
              <a:ext cx="83" cy="82"/>
            </a:xfrm>
            <a:prstGeom prst="ellipse">
              <a:avLst/>
            </a:prstGeom>
            <a:solidFill>
              <a:srgbClr val="FF0000"/>
            </a:solidFill>
            <a:ln w="10795">
              <a:solidFill>
                <a:srgbClr val="000000"/>
              </a:solidFill>
              <a:round/>
              <a:headEnd/>
              <a:tailEnd/>
            </a:ln>
          </p:spPr>
          <p:txBody>
            <a:bodyPr/>
            <a:lstStyle/>
            <a:p>
              <a:endParaRPr lang="ru-RU"/>
            </a:p>
          </p:txBody>
        </p:sp>
        <p:sp>
          <p:nvSpPr>
            <p:cNvPr id="644558" name="Oval 1486"/>
            <p:cNvSpPr>
              <a:spLocks noChangeArrowheads="1"/>
            </p:cNvSpPr>
            <p:nvPr/>
          </p:nvSpPr>
          <p:spPr bwMode="auto">
            <a:xfrm>
              <a:off x="3560" y="10247"/>
              <a:ext cx="182" cy="182"/>
            </a:xfrm>
            <a:prstGeom prst="ellipse">
              <a:avLst/>
            </a:prstGeom>
            <a:solidFill>
              <a:srgbClr val="0000FF"/>
            </a:solidFill>
            <a:ln w="9525">
              <a:noFill/>
              <a:round/>
              <a:headEnd/>
              <a:tailEnd/>
            </a:ln>
          </p:spPr>
          <p:txBody>
            <a:bodyPr/>
            <a:lstStyle/>
            <a:p>
              <a:endParaRPr lang="ru-RU"/>
            </a:p>
          </p:txBody>
        </p:sp>
        <p:sp>
          <p:nvSpPr>
            <p:cNvPr id="644559" name="Oval 1487"/>
            <p:cNvSpPr>
              <a:spLocks noChangeArrowheads="1"/>
            </p:cNvSpPr>
            <p:nvPr/>
          </p:nvSpPr>
          <p:spPr bwMode="auto">
            <a:xfrm>
              <a:off x="3560" y="10247"/>
              <a:ext cx="182" cy="182"/>
            </a:xfrm>
            <a:prstGeom prst="ellipse">
              <a:avLst/>
            </a:prstGeom>
            <a:noFill/>
            <a:ln w="10795">
              <a:solidFill>
                <a:srgbClr val="000000"/>
              </a:solidFill>
              <a:round/>
              <a:headEnd/>
              <a:tailEnd/>
            </a:ln>
          </p:spPr>
          <p:txBody>
            <a:bodyPr/>
            <a:lstStyle/>
            <a:p>
              <a:endParaRPr lang="ru-RU"/>
            </a:p>
          </p:txBody>
        </p:sp>
        <p:sp>
          <p:nvSpPr>
            <p:cNvPr id="644560" name="Line 1488"/>
            <p:cNvSpPr>
              <a:spLocks noChangeShapeType="1"/>
            </p:cNvSpPr>
            <p:nvPr/>
          </p:nvSpPr>
          <p:spPr bwMode="auto">
            <a:xfrm flipH="1" flipV="1">
              <a:off x="3742" y="10379"/>
              <a:ext cx="248" cy="66"/>
            </a:xfrm>
            <a:prstGeom prst="line">
              <a:avLst/>
            </a:prstGeom>
            <a:noFill/>
            <a:ln w="10795">
              <a:solidFill>
                <a:srgbClr val="000000"/>
              </a:solidFill>
              <a:round/>
              <a:headEnd/>
              <a:tailEnd/>
            </a:ln>
          </p:spPr>
          <p:txBody>
            <a:bodyPr/>
            <a:lstStyle/>
            <a:p>
              <a:endParaRPr lang="ru-RU"/>
            </a:p>
          </p:txBody>
        </p:sp>
        <p:sp>
          <p:nvSpPr>
            <p:cNvPr id="644561" name="Freeform 1489"/>
            <p:cNvSpPr>
              <a:spLocks/>
            </p:cNvSpPr>
            <p:nvPr/>
          </p:nvSpPr>
          <p:spPr bwMode="auto">
            <a:xfrm>
              <a:off x="3759" y="10363"/>
              <a:ext cx="231" cy="82"/>
            </a:xfrm>
            <a:custGeom>
              <a:avLst/>
              <a:gdLst/>
              <a:ahLst/>
              <a:cxnLst>
                <a:cxn ang="0">
                  <a:pos x="0" y="0"/>
                </a:cxn>
                <a:cxn ang="0">
                  <a:pos x="14" y="4"/>
                </a:cxn>
                <a:cxn ang="0">
                  <a:pos x="14" y="5"/>
                </a:cxn>
              </a:cxnLst>
              <a:rect l="0" t="0" r="r" b="b"/>
              <a:pathLst>
                <a:path w="14" h="5">
                  <a:moveTo>
                    <a:pt x="0" y="0"/>
                  </a:moveTo>
                  <a:lnTo>
                    <a:pt x="14" y="4"/>
                  </a:lnTo>
                  <a:lnTo>
                    <a:pt x="14" y="5"/>
                  </a:lnTo>
                </a:path>
              </a:pathLst>
            </a:custGeom>
            <a:solidFill>
              <a:srgbClr val="33CCCC"/>
            </a:solidFill>
            <a:ln w="10795">
              <a:solidFill>
                <a:srgbClr val="000000"/>
              </a:solidFill>
              <a:prstDash val="solid"/>
              <a:round/>
              <a:headEnd/>
              <a:tailEnd/>
            </a:ln>
          </p:spPr>
          <p:txBody>
            <a:bodyPr/>
            <a:lstStyle/>
            <a:p>
              <a:endParaRPr lang="ru-RU"/>
            </a:p>
          </p:txBody>
        </p:sp>
        <p:sp>
          <p:nvSpPr>
            <p:cNvPr id="644562" name="Line 1490"/>
            <p:cNvSpPr>
              <a:spLocks noChangeShapeType="1"/>
            </p:cNvSpPr>
            <p:nvPr/>
          </p:nvSpPr>
          <p:spPr bwMode="auto">
            <a:xfrm flipV="1">
              <a:off x="3511" y="10346"/>
              <a:ext cx="99" cy="50"/>
            </a:xfrm>
            <a:prstGeom prst="line">
              <a:avLst/>
            </a:prstGeom>
            <a:noFill/>
            <a:ln w="10795">
              <a:solidFill>
                <a:srgbClr val="000000"/>
              </a:solidFill>
              <a:round/>
              <a:headEnd/>
              <a:tailEnd/>
            </a:ln>
          </p:spPr>
          <p:txBody>
            <a:bodyPr/>
            <a:lstStyle/>
            <a:p>
              <a:endParaRPr lang="ru-RU"/>
            </a:p>
          </p:txBody>
        </p:sp>
        <p:sp>
          <p:nvSpPr>
            <p:cNvPr id="644563" name="Freeform 1491"/>
            <p:cNvSpPr>
              <a:spLocks/>
            </p:cNvSpPr>
            <p:nvPr/>
          </p:nvSpPr>
          <p:spPr bwMode="auto">
            <a:xfrm>
              <a:off x="3511" y="10363"/>
              <a:ext cx="115" cy="49"/>
            </a:xfrm>
            <a:custGeom>
              <a:avLst/>
              <a:gdLst/>
              <a:ahLst/>
              <a:cxnLst>
                <a:cxn ang="0">
                  <a:pos x="7" y="0"/>
                </a:cxn>
                <a:cxn ang="0">
                  <a:pos x="1" y="3"/>
                </a:cxn>
                <a:cxn ang="0">
                  <a:pos x="0" y="2"/>
                </a:cxn>
              </a:cxnLst>
              <a:rect l="0" t="0" r="r" b="b"/>
              <a:pathLst>
                <a:path w="7" h="3">
                  <a:moveTo>
                    <a:pt x="7" y="0"/>
                  </a:moveTo>
                  <a:lnTo>
                    <a:pt x="1" y="3"/>
                  </a:lnTo>
                  <a:lnTo>
                    <a:pt x="0" y="2"/>
                  </a:lnTo>
                </a:path>
              </a:pathLst>
            </a:custGeom>
            <a:noFill/>
            <a:ln w="10795">
              <a:solidFill>
                <a:srgbClr val="000000"/>
              </a:solidFill>
              <a:prstDash val="solid"/>
              <a:round/>
              <a:headEnd/>
              <a:tailEnd/>
            </a:ln>
          </p:spPr>
          <p:txBody>
            <a:bodyPr/>
            <a:lstStyle/>
            <a:p>
              <a:endParaRPr lang="ru-RU"/>
            </a:p>
          </p:txBody>
        </p:sp>
        <p:sp>
          <p:nvSpPr>
            <p:cNvPr id="644564" name="Oval 1492"/>
            <p:cNvSpPr>
              <a:spLocks noChangeArrowheads="1"/>
            </p:cNvSpPr>
            <p:nvPr/>
          </p:nvSpPr>
          <p:spPr bwMode="auto">
            <a:xfrm>
              <a:off x="5677" y="10412"/>
              <a:ext cx="215" cy="215"/>
            </a:xfrm>
            <a:prstGeom prst="ellipse">
              <a:avLst/>
            </a:prstGeom>
            <a:solidFill>
              <a:srgbClr val="33CCCC"/>
            </a:solidFill>
            <a:ln w="9525">
              <a:noFill/>
              <a:round/>
              <a:headEnd/>
              <a:tailEnd/>
            </a:ln>
          </p:spPr>
          <p:txBody>
            <a:bodyPr/>
            <a:lstStyle/>
            <a:p>
              <a:endParaRPr lang="ru-RU"/>
            </a:p>
          </p:txBody>
        </p:sp>
        <p:sp>
          <p:nvSpPr>
            <p:cNvPr id="644565" name="Oval 1493"/>
            <p:cNvSpPr>
              <a:spLocks noChangeArrowheads="1"/>
            </p:cNvSpPr>
            <p:nvPr/>
          </p:nvSpPr>
          <p:spPr bwMode="auto">
            <a:xfrm>
              <a:off x="5677" y="10412"/>
              <a:ext cx="215" cy="215"/>
            </a:xfrm>
            <a:prstGeom prst="ellipse">
              <a:avLst/>
            </a:prstGeom>
            <a:noFill/>
            <a:ln w="10795">
              <a:solidFill>
                <a:srgbClr val="000000"/>
              </a:solidFill>
              <a:round/>
              <a:headEnd/>
              <a:tailEnd/>
            </a:ln>
          </p:spPr>
          <p:txBody>
            <a:bodyPr/>
            <a:lstStyle/>
            <a:p>
              <a:endParaRPr lang="ru-RU"/>
            </a:p>
          </p:txBody>
        </p:sp>
        <p:sp>
          <p:nvSpPr>
            <p:cNvPr id="644566" name="Freeform 1494"/>
            <p:cNvSpPr>
              <a:spLocks/>
            </p:cNvSpPr>
            <p:nvPr/>
          </p:nvSpPr>
          <p:spPr bwMode="auto">
            <a:xfrm>
              <a:off x="5594" y="10214"/>
              <a:ext cx="149" cy="215"/>
            </a:xfrm>
            <a:custGeom>
              <a:avLst/>
              <a:gdLst/>
              <a:ahLst/>
              <a:cxnLst>
                <a:cxn ang="0">
                  <a:pos x="149" y="215"/>
                </a:cxn>
                <a:cxn ang="0">
                  <a:pos x="133" y="215"/>
                </a:cxn>
                <a:cxn ang="0">
                  <a:pos x="0" y="17"/>
                </a:cxn>
                <a:cxn ang="0">
                  <a:pos x="33" y="0"/>
                </a:cxn>
                <a:cxn ang="0">
                  <a:pos x="149" y="215"/>
                </a:cxn>
              </a:cxnLst>
              <a:rect l="0" t="0" r="r" b="b"/>
              <a:pathLst>
                <a:path w="149" h="215">
                  <a:moveTo>
                    <a:pt x="149" y="215"/>
                  </a:moveTo>
                  <a:lnTo>
                    <a:pt x="133" y="215"/>
                  </a:lnTo>
                  <a:lnTo>
                    <a:pt x="0" y="17"/>
                  </a:lnTo>
                  <a:lnTo>
                    <a:pt x="33" y="0"/>
                  </a:lnTo>
                  <a:lnTo>
                    <a:pt x="149" y="215"/>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567" name="Freeform 1495"/>
            <p:cNvSpPr>
              <a:spLocks/>
            </p:cNvSpPr>
            <p:nvPr/>
          </p:nvSpPr>
          <p:spPr bwMode="auto">
            <a:xfrm>
              <a:off x="5594" y="10214"/>
              <a:ext cx="149" cy="215"/>
            </a:xfrm>
            <a:custGeom>
              <a:avLst/>
              <a:gdLst/>
              <a:ahLst/>
              <a:cxnLst>
                <a:cxn ang="0">
                  <a:pos x="2" y="0"/>
                </a:cxn>
                <a:cxn ang="0">
                  <a:pos x="9" y="13"/>
                </a:cxn>
                <a:cxn ang="0">
                  <a:pos x="8" y="13"/>
                </a:cxn>
                <a:cxn ang="0">
                  <a:pos x="0" y="1"/>
                </a:cxn>
                <a:cxn ang="0">
                  <a:pos x="2" y="0"/>
                </a:cxn>
              </a:cxnLst>
              <a:rect l="0" t="0" r="r" b="b"/>
              <a:pathLst>
                <a:path w="9" h="13">
                  <a:moveTo>
                    <a:pt x="2" y="0"/>
                  </a:moveTo>
                  <a:lnTo>
                    <a:pt x="9" y="13"/>
                  </a:lnTo>
                  <a:lnTo>
                    <a:pt x="8" y="13"/>
                  </a:lnTo>
                  <a:lnTo>
                    <a:pt x="0" y="1"/>
                  </a:lnTo>
                  <a:lnTo>
                    <a:pt x="2" y="0"/>
                  </a:lnTo>
                </a:path>
              </a:pathLst>
            </a:custGeom>
            <a:solidFill>
              <a:srgbClr val="33CCCC"/>
            </a:solidFill>
            <a:ln w="10795">
              <a:solidFill>
                <a:srgbClr val="000000"/>
              </a:solidFill>
              <a:prstDash val="solid"/>
              <a:round/>
              <a:headEnd/>
              <a:tailEnd/>
            </a:ln>
          </p:spPr>
          <p:txBody>
            <a:bodyPr/>
            <a:lstStyle/>
            <a:p>
              <a:endParaRPr lang="ru-RU"/>
            </a:p>
          </p:txBody>
        </p:sp>
        <p:sp>
          <p:nvSpPr>
            <p:cNvPr id="644568" name="Freeform 1496"/>
            <p:cNvSpPr>
              <a:spLocks/>
            </p:cNvSpPr>
            <p:nvPr/>
          </p:nvSpPr>
          <p:spPr bwMode="auto">
            <a:xfrm>
              <a:off x="5892" y="10495"/>
              <a:ext cx="265" cy="33"/>
            </a:xfrm>
            <a:custGeom>
              <a:avLst/>
              <a:gdLst/>
              <a:ahLst/>
              <a:cxnLst>
                <a:cxn ang="0">
                  <a:pos x="0" y="33"/>
                </a:cxn>
                <a:cxn ang="0">
                  <a:pos x="0" y="16"/>
                </a:cxn>
                <a:cxn ang="0">
                  <a:pos x="265" y="0"/>
                </a:cxn>
                <a:cxn ang="0">
                  <a:pos x="265" y="33"/>
                </a:cxn>
                <a:cxn ang="0">
                  <a:pos x="0" y="33"/>
                </a:cxn>
              </a:cxnLst>
              <a:rect l="0" t="0" r="r" b="b"/>
              <a:pathLst>
                <a:path w="265" h="33">
                  <a:moveTo>
                    <a:pt x="0" y="33"/>
                  </a:moveTo>
                  <a:lnTo>
                    <a:pt x="0" y="16"/>
                  </a:lnTo>
                  <a:lnTo>
                    <a:pt x="265" y="0"/>
                  </a:lnTo>
                  <a:lnTo>
                    <a:pt x="265" y="33"/>
                  </a:lnTo>
                  <a:lnTo>
                    <a:pt x="0" y="33"/>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569" name="Freeform 1497"/>
            <p:cNvSpPr>
              <a:spLocks/>
            </p:cNvSpPr>
            <p:nvPr/>
          </p:nvSpPr>
          <p:spPr bwMode="auto">
            <a:xfrm>
              <a:off x="5909" y="10511"/>
              <a:ext cx="16" cy="1"/>
            </a:xfrm>
            <a:custGeom>
              <a:avLst/>
              <a:gdLst/>
              <a:ahLst/>
              <a:cxnLst>
                <a:cxn ang="0">
                  <a:pos x="0" y="0"/>
                </a:cxn>
                <a:cxn ang="0">
                  <a:pos x="1" y="0"/>
                </a:cxn>
                <a:cxn ang="0">
                  <a:pos x="1" y="0"/>
                </a:cxn>
              </a:cxnLst>
              <a:rect l="0" t="0" r="r" b="b"/>
              <a:pathLst>
                <a:path w="1">
                  <a:moveTo>
                    <a:pt x="0" y="0"/>
                  </a:moveTo>
                  <a:lnTo>
                    <a:pt x="1" y="0"/>
                  </a:lnTo>
                  <a:lnTo>
                    <a:pt x="1" y="0"/>
                  </a:lnTo>
                </a:path>
              </a:pathLst>
            </a:custGeom>
            <a:noFill/>
            <a:ln w="10795">
              <a:solidFill>
                <a:srgbClr val="000000"/>
              </a:solidFill>
              <a:prstDash val="solid"/>
              <a:round/>
              <a:headEnd/>
              <a:tailEnd/>
            </a:ln>
          </p:spPr>
          <p:txBody>
            <a:bodyPr/>
            <a:lstStyle/>
            <a:p>
              <a:endParaRPr lang="ru-RU"/>
            </a:p>
          </p:txBody>
        </p:sp>
        <p:sp>
          <p:nvSpPr>
            <p:cNvPr id="644570" name="Line 1498"/>
            <p:cNvSpPr>
              <a:spLocks noChangeShapeType="1"/>
            </p:cNvSpPr>
            <p:nvPr/>
          </p:nvSpPr>
          <p:spPr bwMode="auto">
            <a:xfrm flipH="1">
              <a:off x="5892" y="10528"/>
              <a:ext cx="265" cy="1"/>
            </a:xfrm>
            <a:prstGeom prst="line">
              <a:avLst/>
            </a:prstGeom>
            <a:noFill/>
            <a:ln w="10795">
              <a:solidFill>
                <a:srgbClr val="000000"/>
              </a:solidFill>
              <a:round/>
              <a:headEnd/>
              <a:tailEnd/>
            </a:ln>
          </p:spPr>
          <p:txBody>
            <a:bodyPr/>
            <a:lstStyle/>
            <a:p>
              <a:endParaRPr lang="ru-RU"/>
            </a:p>
          </p:txBody>
        </p:sp>
        <p:sp>
          <p:nvSpPr>
            <p:cNvPr id="644571" name="Freeform 1499"/>
            <p:cNvSpPr>
              <a:spLocks/>
            </p:cNvSpPr>
            <p:nvPr/>
          </p:nvSpPr>
          <p:spPr bwMode="auto">
            <a:xfrm>
              <a:off x="5909" y="10511"/>
              <a:ext cx="16" cy="1"/>
            </a:xfrm>
            <a:custGeom>
              <a:avLst/>
              <a:gdLst/>
              <a:ahLst/>
              <a:cxnLst>
                <a:cxn ang="0">
                  <a:pos x="0" y="0"/>
                </a:cxn>
                <a:cxn ang="0">
                  <a:pos x="1" y="0"/>
                </a:cxn>
                <a:cxn ang="0">
                  <a:pos x="1" y="0"/>
                </a:cxn>
              </a:cxnLst>
              <a:rect l="0" t="0" r="r" b="b"/>
              <a:pathLst>
                <a:path w="1">
                  <a:moveTo>
                    <a:pt x="0" y="0"/>
                  </a:moveTo>
                  <a:lnTo>
                    <a:pt x="1" y="0"/>
                  </a:lnTo>
                  <a:lnTo>
                    <a:pt x="1" y="0"/>
                  </a:lnTo>
                </a:path>
              </a:pathLst>
            </a:custGeom>
            <a:noFill/>
            <a:ln w="10795">
              <a:solidFill>
                <a:srgbClr val="000000"/>
              </a:solidFill>
              <a:prstDash val="solid"/>
              <a:round/>
              <a:headEnd/>
              <a:tailEnd/>
            </a:ln>
          </p:spPr>
          <p:txBody>
            <a:bodyPr/>
            <a:lstStyle/>
            <a:p>
              <a:endParaRPr lang="ru-RU"/>
            </a:p>
          </p:txBody>
        </p:sp>
        <p:sp>
          <p:nvSpPr>
            <p:cNvPr id="644572" name="Freeform 1500"/>
            <p:cNvSpPr>
              <a:spLocks/>
            </p:cNvSpPr>
            <p:nvPr/>
          </p:nvSpPr>
          <p:spPr bwMode="auto">
            <a:xfrm>
              <a:off x="5892" y="10495"/>
              <a:ext cx="265" cy="33"/>
            </a:xfrm>
            <a:custGeom>
              <a:avLst/>
              <a:gdLst/>
              <a:ahLst/>
              <a:cxnLst>
                <a:cxn ang="0">
                  <a:pos x="0" y="1"/>
                </a:cxn>
                <a:cxn ang="0">
                  <a:pos x="16" y="0"/>
                </a:cxn>
                <a:cxn ang="0">
                  <a:pos x="16" y="2"/>
                </a:cxn>
              </a:cxnLst>
              <a:rect l="0" t="0" r="r" b="b"/>
              <a:pathLst>
                <a:path w="16" h="2">
                  <a:moveTo>
                    <a:pt x="0" y="1"/>
                  </a:moveTo>
                  <a:lnTo>
                    <a:pt x="16" y="0"/>
                  </a:lnTo>
                  <a:lnTo>
                    <a:pt x="16" y="2"/>
                  </a:lnTo>
                </a:path>
              </a:pathLst>
            </a:custGeom>
            <a:solidFill>
              <a:srgbClr val="33CCCC"/>
            </a:solidFill>
            <a:ln w="10795">
              <a:solidFill>
                <a:srgbClr val="000000"/>
              </a:solidFill>
              <a:prstDash val="solid"/>
              <a:round/>
              <a:headEnd/>
              <a:tailEnd/>
            </a:ln>
          </p:spPr>
          <p:txBody>
            <a:bodyPr/>
            <a:lstStyle/>
            <a:p>
              <a:endParaRPr lang="ru-RU"/>
            </a:p>
          </p:txBody>
        </p:sp>
        <p:sp>
          <p:nvSpPr>
            <p:cNvPr id="644573" name="Oval 1501"/>
            <p:cNvSpPr>
              <a:spLocks noChangeArrowheads="1"/>
            </p:cNvSpPr>
            <p:nvPr/>
          </p:nvSpPr>
          <p:spPr bwMode="auto">
            <a:xfrm>
              <a:off x="3974" y="10363"/>
              <a:ext cx="215" cy="214"/>
            </a:xfrm>
            <a:prstGeom prst="ellipse">
              <a:avLst/>
            </a:prstGeom>
            <a:solidFill>
              <a:srgbClr val="33CCCC"/>
            </a:solidFill>
            <a:ln w="9525">
              <a:noFill/>
              <a:round/>
              <a:headEnd/>
              <a:tailEnd/>
            </a:ln>
          </p:spPr>
          <p:txBody>
            <a:bodyPr/>
            <a:lstStyle/>
            <a:p>
              <a:endParaRPr lang="ru-RU"/>
            </a:p>
          </p:txBody>
        </p:sp>
        <p:sp>
          <p:nvSpPr>
            <p:cNvPr id="644574" name="Oval 1502"/>
            <p:cNvSpPr>
              <a:spLocks noChangeArrowheads="1"/>
            </p:cNvSpPr>
            <p:nvPr/>
          </p:nvSpPr>
          <p:spPr bwMode="auto">
            <a:xfrm>
              <a:off x="3974" y="10363"/>
              <a:ext cx="215" cy="214"/>
            </a:xfrm>
            <a:prstGeom prst="ellipse">
              <a:avLst/>
            </a:prstGeom>
            <a:noFill/>
            <a:ln w="10795">
              <a:solidFill>
                <a:srgbClr val="000000"/>
              </a:solidFill>
              <a:round/>
              <a:headEnd/>
              <a:tailEnd/>
            </a:ln>
          </p:spPr>
          <p:txBody>
            <a:bodyPr/>
            <a:lstStyle/>
            <a:p>
              <a:endParaRPr lang="ru-RU"/>
            </a:p>
          </p:txBody>
        </p:sp>
        <p:sp>
          <p:nvSpPr>
            <p:cNvPr id="644575" name="Freeform 1503"/>
            <p:cNvSpPr>
              <a:spLocks/>
            </p:cNvSpPr>
            <p:nvPr/>
          </p:nvSpPr>
          <p:spPr bwMode="auto">
            <a:xfrm>
              <a:off x="4106" y="10511"/>
              <a:ext cx="66" cy="100"/>
            </a:xfrm>
            <a:custGeom>
              <a:avLst/>
              <a:gdLst/>
              <a:ahLst/>
              <a:cxnLst>
                <a:cxn ang="0">
                  <a:pos x="0" y="0"/>
                </a:cxn>
                <a:cxn ang="0">
                  <a:pos x="16" y="0"/>
                </a:cxn>
                <a:cxn ang="0">
                  <a:pos x="66" y="83"/>
                </a:cxn>
                <a:cxn ang="0">
                  <a:pos x="33" y="100"/>
                </a:cxn>
                <a:cxn ang="0">
                  <a:pos x="0" y="0"/>
                </a:cxn>
              </a:cxnLst>
              <a:rect l="0" t="0" r="r" b="b"/>
              <a:pathLst>
                <a:path w="66" h="100">
                  <a:moveTo>
                    <a:pt x="0" y="0"/>
                  </a:moveTo>
                  <a:lnTo>
                    <a:pt x="16" y="0"/>
                  </a:lnTo>
                  <a:lnTo>
                    <a:pt x="66" y="83"/>
                  </a:lnTo>
                  <a:lnTo>
                    <a:pt x="33" y="100"/>
                  </a:lnTo>
                  <a:lnTo>
                    <a:pt x="0"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576" name="Freeform 1504"/>
            <p:cNvSpPr>
              <a:spLocks/>
            </p:cNvSpPr>
            <p:nvPr/>
          </p:nvSpPr>
          <p:spPr bwMode="auto">
            <a:xfrm>
              <a:off x="4106" y="10495"/>
              <a:ext cx="33" cy="16"/>
            </a:xfrm>
            <a:custGeom>
              <a:avLst/>
              <a:gdLst/>
              <a:ahLst/>
              <a:cxnLst>
                <a:cxn ang="0">
                  <a:pos x="2" y="1"/>
                </a:cxn>
                <a:cxn ang="0">
                  <a:pos x="1" y="0"/>
                </a:cxn>
                <a:cxn ang="0">
                  <a:pos x="0" y="1"/>
                </a:cxn>
              </a:cxnLst>
              <a:rect l="0" t="0" r="r" b="b"/>
              <a:pathLst>
                <a:path w="2" h="1">
                  <a:moveTo>
                    <a:pt x="2" y="1"/>
                  </a:moveTo>
                  <a:lnTo>
                    <a:pt x="1" y="0"/>
                  </a:lnTo>
                  <a:lnTo>
                    <a:pt x="0" y="1"/>
                  </a:lnTo>
                </a:path>
              </a:pathLst>
            </a:custGeom>
            <a:noFill/>
            <a:ln w="10795">
              <a:solidFill>
                <a:srgbClr val="000000"/>
              </a:solidFill>
              <a:prstDash val="solid"/>
              <a:round/>
              <a:headEnd/>
              <a:tailEnd/>
            </a:ln>
          </p:spPr>
          <p:txBody>
            <a:bodyPr/>
            <a:lstStyle/>
            <a:p>
              <a:endParaRPr lang="ru-RU"/>
            </a:p>
          </p:txBody>
        </p:sp>
        <p:sp>
          <p:nvSpPr>
            <p:cNvPr id="644577" name="Line 1505"/>
            <p:cNvSpPr>
              <a:spLocks noChangeShapeType="1"/>
            </p:cNvSpPr>
            <p:nvPr/>
          </p:nvSpPr>
          <p:spPr bwMode="auto">
            <a:xfrm flipH="1" flipV="1">
              <a:off x="4106" y="10511"/>
              <a:ext cx="33" cy="100"/>
            </a:xfrm>
            <a:prstGeom prst="line">
              <a:avLst/>
            </a:prstGeom>
            <a:noFill/>
            <a:ln w="10795">
              <a:solidFill>
                <a:srgbClr val="000000"/>
              </a:solidFill>
              <a:round/>
              <a:headEnd/>
              <a:tailEnd/>
            </a:ln>
          </p:spPr>
          <p:txBody>
            <a:bodyPr/>
            <a:lstStyle/>
            <a:p>
              <a:endParaRPr lang="ru-RU"/>
            </a:p>
          </p:txBody>
        </p:sp>
        <p:sp>
          <p:nvSpPr>
            <p:cNvPr id="644578" name="Freeform 1506"/>
            <p:cNvSpPr>
              <a:spLocks/>
            </p:cNvSpPr>
            <p:nvPr/>
          </p:nvSpPr>
          <p:spPr bwMode="auto">
            <a:xfrm>
              <a:off x="4106" y="10495"/>
              <a:ext cx="33" cy="16"/>
            </a:xfrm>
            <a:custGeom>
              <a:avLst/>
              <a:gdLst/>
              <a:ahLst/>
              <a:cxnLst>
                <a:cxn ang="0">
                  <a:pos x="2" y="1"/>
                </a:cxn>
                <a:cxn ang="0">
                  <a:pos x="1" y="0"/>
                </a:cxn>
                <a:cxn ang="0">
                  <a:pos x="0" y="1"/>
                </a:cxn>
              </a:cxnLst>
              <a:rect l="0" t="0" r="r" b="b"/>
              <a:pathLst>
                <a:path w="2" h="1">
                  <a:moveTo>
                    <a:pt x="2" y="1"/>
                  </a:moveTo>
                  <a:lnTo>
                    <a:pt x="1" y="0"/>
                  </a:lnTo>
                  <a:lnTo>
                    <a:pt x="0" y="1"/>
                  </a:lnTo>
                </a:path>
              </a:pathLst>
            </a:custGeom>
            <a:noFill/>
            <a:ln w="10795">
              <a:solidFill>
                <a:srgbClr val="000000"/>
              </a:solidFill>
              <a:prstDash val="solid"/>
              <a:round/>
              <a:headEnd/>
              <a:tailEnd/>
            </a:ln>
          </p:spPr>
          <p:txBody>
            <a:bodyPr/>
            <a:lstStyle/>
            <a:p>
              <a:endParaRPr lang="ru-RU"/>
            </a:p>
          </p:txBody>
        </p:sp>
        <p:sp>
          <p:nvSpPr>
            <p:cNvPr id="644579" name="Freeform 1507"/>
            <p:cNvSpPr>
              <a:spLocks/>
            </p:cNvSpPr>
            <p:nvPr/>
          </p:nvSpPr>
          <p:spPr bwMode="auto">
            <a:xfrm>
              <a:off x="4122" y="10511"/>
              <a:ext cx="50" cy="100"/>
            </a:xfrm>
            <a:custGeom>
              <a:avLst/>
              <a:gdLst/>
              <a:ahLst/>
              <a:cxnLst>
                <a:cxn ang="0">
                  <a:pos x="0" y="0"/>
                </a:cxn>
                <a:cxn ang="0">
                  <a:pos x="3" y="5"/>
                </a:cxn>
                <a:cxn ang="0">
                  <a:pos x="1" y="6"/>
                </a:cxn>
              </a:cxnLst>
              <a:rect l="0" t="0" r="r" b="b"/>
              <a:pathLst>
                <a:path w="3" h="6">
                  <a:moveTo>
                    <a:pt x="0" y="0"/>
                  </a:moveTo>
                  <a:lnTo>
                    <a:pt x="3" y="5"/>
                  </a:lnTo>
                  <a:lnTo>
                    <a:pt x="1" y="6"/>
                  </a:lnTo>
                </a:path>
              </a:pathLst>
            </a:custGeom>
            <a:noFill/>
            <a:ln w="10795">
              <a:solidFill>
                <a:srgbClr val="000000"/>
              </a:solidFill>
              <a:prstDash val="solid"/>
              <a:round/>
              <a:headEnd/>
              <a:tailEnd/>
            </a:ln>
          </p:spPr>
          <p:txBody>
            <a:bodyPr/>
            <a:lstStyle/>
            <a:p>
              <a:endParaRPr lang="ru-RU"/>
            </a:p>
          </p:txBody>
        </p:sp>
        <p:sp>
          <p:nvSpPr>
            <p:cNvPr id="644580" name="Oval 1508"/>
            <p:cNvSpPr>
              <a:spLocks noChangeArrowheads="1"/>
            </p:cNvSpPr>
            <p:nvPr/>
          </p:nvSpPr>
          <p:spPr bwMode="auto">
            <a:xfrm>
              <a:off x="5446" y="10016"/>
              <a:ext cx="215" cy="215"/>
            </a:xfrm>
            <a:prstGeom prst="ellipse">
              <a:avLst/>
            </a:prstGeom>
            <a:solidFill>
              <a:srgbClr val="33CCCC"/>
            </a:solidFill>
            <a:ln w="9525">
              <a:noFill/>
              <a:round/>
              <a:headEnd/>
              <a:tailEnd/>
            </a:ln>
          </p:spPr>
          <p:txBody>
            <a:bodyPr/>
            <a:lstStyle/>
            <a:p>
              <a:endParaRPr lang="ru-RU"/>
            </a:p>
          </p:txBody>
        </p:sp>
        <p:sp>
          <p:nvSpPr>
            <p:cNvPr id="644581" name="Oval 1509"/>
            <p:cNvSpPr>
              <a:spLocks noChangeArrowheads="1"/>
            </p:cNvSpPr>
            <p:nvPr/>
          </p:nvSpPr>
          <p:spPr bwMode="auto">
            <a:xfrm>
              <a:off x="5446" y="10016"/>
              <a:ext cx="215" cy="215"/>
            </a:xfrm>
            <a:prstGeom prst="ellipse">
              <a:avLst/>
            </a:prstGeom>
            <a:noFill/>
            <a:ln w="10795">
              <a:solidFill>
                <a:srgbClr val="000000"/>
              </a:solidFill>
              <a:round/>
              <a:headEnd/>
              <a:tailEnd/>
            </a:ln>
          </p:spPr>
          <p:txBody>
            <a:bodyPr/>
            <a:lstStyle/>
            <a:p>
              <a:endParaRPr lang="ru-RU"/>
            </a:p>
          </p:txBody>
        </p:sp>
        <p:sp>
          <p:nvSpPr>
            <p:cNvPr id="644582" name="Freeform 1510"/>
            <p:cNvSpPr>
              <a:spLocks/>
            </p:cNvSpPr>
            <p:nvPr/>
          </p:nvSpPr>
          <p:spPr bwMode="auto">
            <a:xfrm>
              <a:off x="5594" y="9851"/>
              <a:ext cx="116" cy="182"/>
            </a:xfrm>
            <a:custGeom>
              <a:avLst/>
              <a:gdLst/>
              <a:ahLst/>
              <a:cxnLst>
                <a:cxn ang="0">
                  <a:pos x="33" y="182"/>
                </a:cxn>
                <a:cxn ang="0">
                  <a:pos x="0" y="182"/>
                </a:cxn>
                <a:cxn ang="0">
                  <a:pos x="100" y="0"/>
                </a:cxn>
                <a:cxn ang="0">
                  <a:pos x="116" y="16"/>
                </a:cxn>
                <a:cxn ang="0">
                  <a:pos x="33" y="182"/>
                </a:cxn>
              </a:cxnLst>
              <a:rect l="0" t="0" r="r" b="b"/>
              <a:pathLst>
                <a:path w="116" h="182">
                  <a:moveTo>
                    <a:pt x="33" y="182"/>
                  </a:moveTo>
                  <a:lnTo>
                    <a:pt x="0" y="182"/>
                  </a:lnTo>
                  <a:lnTo>
                    <a:pt x="100" y="0"/>
                  </a:lnTo>
                  <a:lnTo>
                    <a:pt x="116" y="16"/>
                  </a:lnTo>
                  <a:lnTo>
                    <a:pt x="33" y="182"/>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583" name="Freeform 1511"/>
            <p:cNvSpPr>
              <a:spLocks/>
            </p:cNvSpPr>
            <p:nvPr/>
          </p:nvSpPr>
          <p:spPr bwMode="auto">
            <a:xfrm>
              <a:off x="5611" y="10016"/>
              <a:ext cx="1" cy="17"/>
            </a:xfrm>
            <a:custGeom>
              <a:avLst/>
              <a:gdLst/>
              <a:ahLst/>
              <a:cxnLst>
                <a:cxn ang="0">
                  <a:pos x="0" y="0"/>
                </a:cxn>
                <a:cxn ang="0">
                  <a:pos x="0" y="1"/>
                </a:cxn>
                <a:cxn ang="0">
                  <a:pos x="0" y="0"/>
                </a:cxn>
              </a:cxnLst>
              <a:rect l="0" t="0" r="r" b="b"/>
              <a:pathLst>
                <a:path h="1">
                  <a:moveTo>
                    <a:pt x="0" y="0"/>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4584" name="Line 1512"/>
            <p:cNvSpPr>
              <a:spLocks noChangeShapeType="1"/>
            </p:cNvSpPr>
            <p:nvPr/>
          </p:nvSpPr>
          <p:spPr bwMode="auto">
            <a:xfrm flipH="1">
              <a:off x="5627" y="9867"/>
              <a:ext cx="83" cy="166"/>
            </a:xfrm>
            <a:prstGeom prst="line">
              <a:avLst/>
            </a:prstGeom>
            <a:noFill/>
            <a:ln w="10795">
              <a:solidFill>
                <a:srgbClr val="000000"/>
              </a:solidFill>
              <a:round/>
              <a:headEnd/>
              <a:tailEnd/>
            </a:ln>
          </p:spPr>
          <p:txBody>
            <a:bodyPr/>
            <a:lstStyle/>
            <a:p>
              <a:endParaRPr lang="ru-RU"/>
            </a:p>
          </p:txBody>
        </p:sp>
        <p:sp>
          <p:nvSpPr>
            <p:cNvPr id="644585" name="Freeform 1513"/>
            <p:cNvSpPr>
              <a:spLocks/>
            </p:cNvSpPr>
            <p:nvPr/>
          </p:nvSpPr>
          <p:spPr bwMode="auto">
            <a:xfrm>
              <a:off x="5611" y="10016"/>
              <a:ext cx="1" cy="17"/>
            </a:xfrm>
            <a:custGeom>
              <a:avLst/>
              <a:gdLst/>
              <a:ahLst/>
              <a:cxnLst>
                <a:cxn ang="0">
                  <a:pos x="0" y="0"/>
                </a:cxn>
                <a:cxn ang="0">
                  <a:pos x="0" y="1"/>
                </a:cxn>
                <a:cxn ang="0">
                  <a:pos x="0" y="0"/>
                </a:cxn>
              </a:cxnLst>
              <a:rect l="0" t="0" r="r" b="b"/>
              <a:pathLst>
                <a:path h="1">
                  <a:moveTo>
                    <a:pt x="0" y="0"/>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4586" name="Freeform 1514"/>
            <p:cNvSpPr>
              <a:spLocks/>
            </p:cNvSpPr>
            <p:nvPr/>
          </p:nvSpPr>
          <p:spPr bwMode="auto">
            <a:xfrm>
              <a:off x="5594" y="9851"/>
              <a:ext cx="116" cy="182"/>
            </a:xfrm>
            <a:custGeom>
              <a:avLst/>
              <a:gdLst/>
              <a:ahLst/>
              <a:cxnLst>
                <a:cxn ang="0">
                  <a:pos x="0" y="11"/>
                </a:cxn>
                <a:cxn ang="0">
                  <a:pos x="6" y="0"/>
                </a:cxn>
                <a:cxn ang="0">
                  <a:pos x="7" y="1"/>
                </a:cxn>
              </a:cxnLst>
              <a:rect l="0" t="0" r="r" b="b"/>
              <a:pathLst>
                <a:path w="7" h="11">
                  <a:moveTo>
                    <a:pt x="0" y="11"/>
                  </a:moveTo>
                  <a:lnTo>
                    <a:pt x="6" y="0"/>
                  </a:lnTo>
                  <a:lnTo>
                    <a:pt x="7" y="1"/>
                  </a:lnTo>
                </a:path>
              </a:pathLst>
            </a:custGeom>
            <a:solidFill>
              <a:srgbClr val="33CCCC"/>
            </a:solidFill>
            <a:ln w="10795">
              <a:solidFill>
                <a:srgbClr val="000000"/>
              </a:solidFill>
              <a:prstDash val="solid"/>
              <a:round/>
              <a:headEnd/>
              <a:tailEnd/>
            </a:ln>
          </p:spPr>
          <p:txBody>
            <a:bodyPr/>
            <a:lstStyle/>
            <a:p>
              <a:endParaRPr lang="ru-RU"/>
            </a:p>
          </p:txBody>
        </p:sp>
        <p:sp>
          <p:nvSpPr>
            <p:cNvPr id="644587" name="Oval 1515"/>
            <p:cNvSpPr>
              <a:spLocks noChangeArrowheads="1"/>
            </p:cNvSpPr>
            <p:nvPr/>
          </p:nvSpPr>
          <p:spPr bwMode="auto">
            <a:xfrm>
              <a:off x="1460" y="9554"/>
              <a:ext cx="215" cy="214"/>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588" name="Oval 1516"/>
            <p:cNvSpPr>
              <a:spLocks noChangeArrowheads="1"/>
            </p:cNvSpPr>
            <p:nvPr/>
          </p:nvSpPr>
          <p:spPr bwMode="auto">
            <a:xfrm>
              <a:off x="1460" y="9554"/>
              <a:ext cx="215" cy="214"/>
            </a:xfrm>
            <a:prstGeom prst="ellipse">
              <a:avLst/>
            </a:prstGeom>
            <a:solidFill>
              <a:srgbClr val="33CCCC"/>
            </a:solidFill>
            <a:ln w="10795">
              <a:solidFill>
                <a:srgbClr val="000000"/>
              </a:solidFill>
              <a:round/>
              <a:headEnd/>
              <a:tailEnd/>
            </a:ln>
          </p:spPr>
          <p:txBody>
            <a:bodyPr/>
            <a:lstStyle/>
            <a:p>
              <a:endParaRPr lang="ru-RU"/>
            </a:p>
          </p:txBody>
        </p:sp>
        <p:sp>
          <p:nvSpPr>
            <p:cNvPr id="644589" name="Freeform 1517"/>
            <p:cNvSpPr>
              <a:spLocks/>
            </p:cNvSpPr>
            <p:nvPr/>
          </p:nvSpPr>
          <p:spPr bwMode="auto">
            <a:xfrm>
              <a:off x="1675" y="9686"/>
              <a:ext cx="281" cy="115"/>
            </a:xfrm>
            <a:custGeom>
              <a:avLst/>
              <a:gdLst/>
              <a:ahLst/>
              <a:cxnLst>
                <a:cxn ang="0">
                  <a:pos x="0" y="16"/>
                </a:cxn>
                <a:cxn ang="0">
                  <a:pos x="16" y="0"/>
                </a:cxn>
                <a:cxn ang="0">
                  <a:pos x="281" y="82"/>
                </a:cxn>
                <a:cxn ang="0">
                  <a:pos x="264" y="115"/>
                </a:cxn>
                <a:cxn ang="0">
                  <a:pos x="0" y="16"/>
                </a:cxn>
              </a:cxnLst>
              <a:rect l="0" t="0" r="r" b="b"/>
              <a:pathLst>
                <a:path w="281" h="115">
                  <a:moveTo>
                    <a:pt x="0" y="16"/>
                  </a:moveTo>
                  <a:lnTo>
                    <a:pt x="16" y="0"/>
                  </a:lnTo>
                  <a:lnTo>
                    <a:pt x="281" y="82"/>
                  </a:lnTo>
                  <a:lnTo>
                    <a:pt x="264" y="115"/>
                  </a:lnTo>
                  <a:lnTo>
                    <a:pt x="0" y="16"/>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590" name="Line 1518"/>
            <p:cNvSpPr>
              <a:spLocks noChangeShapeType="1"/>
            </p:cNvSpPr>
            <p:nvPr/>
          </p:nvSpPr>
          <p:spPr bwMode="auto">
            <a:xfrm flipH="1" flipV="1">
              <a:off x="1675" y="9702"/>
              <a:ext cx="264" cy="99"/>
            </a:xfrm>
            <a:prstGeom prst="line">
              <a:avLst/>
            </a:prstGeom>
            <a:noFill/>
            <a:ln w="10795">
              <a:solidFill>
                <a:srgbClr val="000000"/>
              </a:solidFill>
              <a:round/>
              <a:headEnd/>
              <a:tailEnd/>
            </a:ln>
          </p:spPr>
          <p:txBody>
            <a:bodyPr/>
            <a:lstStyle/>
            <a:p>
              <a:endParaRPr lang="ru-RU"/>
            </a:p>
          </p:txBody>
        </p:sp>
        <p:sp>
          <p:nvSpPr>
            <p:cNvPr id="644591" name="Line 1519"/>
            <p:cNvSpPr>
              <a:spLocks noChangeShapeType="1"/>
            </p:cNvSpPr>
            <p:nvPr/>
          </p:nvSpPr>
          <p:spPr bwMode="auto">
            <a:xfrm>
              <a:off x="1708" y="9702"/>
              <a:ext cx="1" cy="17"/>
            </a:xfrm>
            <a:prstGeom prst="line">
              <a:avLst/>
            </a:prstGeom>
            <a:noFill/>
            <a:ln w="10795">
              <a:solidFill>
                <a:srgbClr val="000000"/>
              </a:solidFill>
              <a:round/>
              <a:headEnd/>
              <a:tailEnd/>
            </a:ln>
          </p:spPr>
          <p:txBody>
            <a:bodyPr/>
            <a:lstStyle/>
            <a:p>
              <a:endParaRPr lang="ru-RU"/>
            </a:p>
          </p:txBody>
        </p:sp>
        <p:sp>
          <p:nvSpPr>
            <p:cNvPr id="644592" name="Freeform 1520"/>
            <p:cNvSpPr>
              <a:spLocks/>
            </p:cNvSpPr>
            <p:nvPr/>
          </p:nvSpPr>
          <p:spPr bwMode="auto">
            <a:xfrm>
              <a:off x="1691" y="9686"/>
              <a:ext cx="265" cy="115"/>
            </a:xfrm>
            <a:custGeom>
              <a:avLst/>
              <a:gdLst/>
              <a:ahLst/>
              <a:cxnLst>
                <a:cxn ang="0">
                  <a:pos x="0" y="0"/>
                </a:cxn>
                <a:cxn ang="0">
                  <a:pos x="16" y="5"/>
                </a:cxn>
                <a:cxn ang="0">
                  <a:pos x="15" y="7"/>
                </a:cxn>
              </a:cxnLst>
              <a:rect l="0" t="0" r="r" b="b"/>
              <a:pathLst>
                <a:path w="16" h="7">
                  <a:moveTo>
                    <a:pt x="0" y="0"/>
                  </a:moveTo>
                  <a:lnTo>
                    <a:pt x="16" y="5"/>
                  </a:lnTo>
                  <a:lnTo>
                    <a:pt x="15" y="7"/>
                  </a:lnTo>
                </a:path>
              </a:pathLst>
            </a:custGeom>
            <a:solidFill>
              <a:srgbClr val="33CCCC"/>
            </a:solidFill>
            <a:ln w="10795">
              <a:solidFill>
                <a:srgbClr val="000000"/>
              </a:solidFill>
              <a:prstDash val="solid"/>
              <a:round/>
              <a:headEnd/>
              <a:tailEnd/>
            </a:ln>
          </p:spPr>
          <p:txBody>
            <a:bodyPr/>
            <a:lstStyle/>
            <a:p>
              <a:endParaRPr lang="ru-RU"/>
            </a:p>
          </p:txBody>
        </p:sp>
        <p:sp>
          <p:nvSpPr>
            <p:cNvPr id="644593" name="Freeform 1521"/>
            <p:cNvSpPr>
              <a:spLocks/>
            </p:cNvSpPr>
            <p:nvPr/>
          </p:nvSpPr>
          <p:spPr bwMode="auto">
            <a:xfrm>
              <a:off x="1427" y="9653"/>
              <a:ext cx="99" cy="49"/>
            </a:xfrm>
            <a:custGeom>
              <a:avLst/>
              <a:gdLst/>
              <a:ahLst/>
              <a:cxnLst>
                <a:cxn ang="0">
                  <a:pos x="99" y="0"/>
                </a:cxn>
                <a:cxn ang="0">
                  <a:pos x="99" y="33"/>
                </a:cxn>
                <a:cxn ang="0">
                  <a:pos x="16" y="49"/>
                </a:cxn>
                <a:cxn ang="0">
                  <a:pos x="0" y="16"/>
                </a:cxn>
                <a:cxn ang="0">
                  <a:pos x="99" y="0"/>
                </a:cxn>
              </a:cxnLst>
              <a:rect l="0" t="0" r="r" b="b"/>
              <a:pathLst>
                <a:path w="99" h="49">
                  <a:moveTo>
                    <a:pt x="99" y="0"/>
                  </a:moveTo>
                  <a:lnTo>
                    <a:pt x="99" y="33"/>
                  </a:lnTo>
                  <a:lnTo>
                    <a:pt x="16" y="49"/>
                  </a:lnTo>
                  <a:lnTo>
                    <a:pt x="0" y="16"/>
                  </a:lnTo>
                  <a:lnTo>
                    <a:pt x="99"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594" name="Freeform 1522"/>
            <p:cNvSpPr>
              <a:spLocks/>
            </p:cNvSpPr>
            <p:nvPr/>
          </p:nvSpPr>
          <p:spPr bwMode="auto">
            <a:xfrm>
              <a:off x="1526" y="9653"/>
              <a:ext cx="16" cy="33"/>
            </a:xfrm>
            <a:custGeom>
              <a:avLst/>
              <a:gdLst/>
              <a:ahLst/>
              <a:cxnLst>
                <a:cxn ang="0">
                  <a:pos x="0" y="2"/>
                </a:cxn>
                <a:cxn ang="0">
                  <a:pos x="1" y="1"/>
                </a:cxn>
                <a:cxn ang="0">
                  <a:pos x="0" y="0"/>
                </a:cxn>
              </a:cxnLst>
              <a:rect l="0" t="0" r="r" b="b"/>
              <a:pathLst>
                <a:path w="1" h="2">
                  <a:moveTo>
                    <a:pt x="0" y="2"/>
                  </a:moveTo>
                  <a:lnTo>
                    <a:pt x="1" y="1"/>
                  </a:lnTo>
                  <a:lnTo>
                    <a:pt x="0" y="0"/>
                  </a:lnTo>
                </a:path>
              </a:pathLst>
            </a:custGeom>
            <a:noFill/>
            <a:ln w="10795">
              <a:solidFill>
                <a:srgbClr val="000000"/>
              </a:solidFill>
              <a:prstDash val="solid"/>
              <a:round/>
              <a:headEnd/>
              <a:tailEnd/>
            </a:ln>
          </p:spPr>
          <p:txBody>
            <a:bodyPr/>
            <a:lstStyle/>
            <a:p>
              <a:endParaRPr lang="ru-RU"/>
            </a:p>
          </p:txBody>
        </p:sp>
        <p:sp>
          <p:nvSpPr>
            <p:cNvPr id="644595" name="Line 1523"/>
            <p:cNvSpPr>
              <a:spLocks noChangeShapeType="1"/>
            </p:cNvSpPr>
            <p:nvPr/>
          </p:nvSpPr>
          <p:spPr bwMode="auto">
            <a:xfrm flipV="1">
              <a:off x="1427" y="9653"/>
              <a:ext cx="99" cy="16"/>
            </a:xfrm>
            <a:prstGeom prst="line">
              <a:avLst/>
            </a:prstGeom>
            <a:noFill/>
            <a:ln w="10795">
              <a:solidFill>
                <a:srgbClr val="000000"/>
              </a:solidFill>
              <a:round/>
              <a:headEnd/>
              <a:tailEnd/>
            </a:ln>
          </p:spPr>
          <p:txBody>
            <a:bodyPr/>
            <a:lstStyle/>
            <a:p>
              <a:endParaRPr lang="ru-RU"/>
            </a:p>
          </p:txBody>
        </p:sp>
        <p:sp>
          <p:nvSpPr>
            <p:cNvPr id="644596" name="Freeform 1524"/>
            <p:cNvSpPr>
              <a:spLocks/>
            </p:cNvSpPr>
            <p:nvPr/>
          </p:nvSpPr>
          <p:spPr bwMode="auto">
            <a:xfrm>
              <a:off x="1526" y="9653"/>
              <a:ext cx="16" cy="33"/>
            </a:xfrm>
            <a:custGeom>
              <a:avLst/>
              <a:gdLst/>
              <a:ahLst/>
              <a:cxnLst>
                <a:cxn ang="0">
                  <a:pos x="0" y="2"/>
                </a:cxn>
                <a:cxn ang="0">
                  <a:pos x="1" y="1"/>
                </a:cxn>
                <a:cxn ang="0">
                  <a:pos x="0" y="0"/>
                </a:cxn>
              </a:cxnLst>
              <a:rect l="0" t="0" r="r" b="b"/>
              <a:pathLst>
                <a:path w="1" h="2">
                  <a:moveTo>
                    <a:pt x="0" y="2"/>
                  </a:moveTo>
                  <a:lnTo>
                    <a:pt x="1" y="1"/>
                  </a:lnTo>
                  <a:lnTo>
                    <a:pt x="0" y="0"/>
                  </a:lnTo>
                </a:path>
              </a:pathLst>
            </a:custGeom>
            <a:noFill/>
            <a:ln w="10795">
              <a:solidFill>
                <a:srgbClr val="000000"/>
              </a:solidFill>
              <a:prstDash val="solid"/>
              <a:round/>
              <a:headEnd/>
              <a:tailEnd/>
            </a:ln>
          </p:spPr>
          <p:txBody>
            <a:bodyPr/>
            <a:lstStyle/>
            <a:p>
              <a:endParaRPr lang="ru-RU"/>
            </a:p>
          </p:txBody>
        </p:sp>
        <p:sp>
          <p:nvSpPr>
            <p:cNvPr id="644597" name="Freeform 1525"/>
            <p:cNvSpPr>
              <a:spLocks/>
            </p:cNvSpPr>
            <p:nvPr/>
          </p:nvSpPr>
          <p:spPr bwMode="auto">
            <a:xfrm>
              <a:off x="1427" y="9669"/>
              <a:ext cx="99" cy="33"/>
            </a:xfrm>
            <a:custGeom>
              <a:avLst/>
              <a:gdLst/>
              <a:ahLst/>
              <a:cxnLst>
                <a:cxn ang="0">
                  <a:pos x="6" y="1"/>
                </a:cxn>
                <a:cxn ang="0">
                  <a:pos x="1" y="2"/>
                </a:cxn>
                <a:cxn ang="0">
                  <a:pos x="0" y="0"/>
                </a:cxn>
              </a:cxnLst>
              <a:rect l="0" t="0" r="r" b="b"/>
              <a:pathLst>
                <a:path w="6" h="2">
                  <a:moveTo>
                    <a:pt x="6" y="1"/>
                  </a:moveTo>
                  <a:lnTo>
                    <a:pt x="1" y="2"/>
                  </a:lnTo>
                  <a:lnTo>
                    <a:pt x="0" y="0"/>
                  </a:lnTo>
                </a:path>
              </a:pathLst>
            </a:custGeom>
            <a:solidFill>
              <a:srgbClr val="33CCCC"/>
            </a:solidFill>
            <a:ln w="10795">
              <a:solidFill>
                <a:srgbClr val="000000"/>
              </a:solidFill>
              <a:prstDash val="solid"/>
              <a:round/>
              <a:headEnd/>
              <a:tailEnd/>
            </a:ln>
          </p:spPr>
          <p:txBody>
            <a:bodyPr/>
            <a:lstStyle/>
            <a:p>
              <a:endParaRPr lang="ru-RU"/>
            </a:p>
          </p:txBody>
        </p:sp>
        <p:sp>
          <p:nvSpPr>
            <p:cNvPr id="644598" name="Oval 1526"/>
            <p:cNvSpPr>
              <a:spLocks noChangeArrowheads="1"/>
            </p:cNvSpPr>
            <p:nvPr/>
          </p:nvSpPr>
          <p:spPr bwMode="auto">
            <a:xfrm>
              <a:off x="6702" y="9389"/>
              <a:ext cx="83" cy="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599" name="Oval 1527"/>
            <p:cNvSpPr>
              <a:spLocks noChangeArrowheads="1"/>
            </p:cNvSpPr>
            <p:nvPr/>
          </p:nvSpPr>
          <p:spPr bwMode="auto">
            <a:xfrm>
              <a:off x="6702" y="9389"/>
              <a:ext cx="83" cy="82"/>
            </a:xfrm>
            <a:prstGeom prst="ellipse">
              <a:avLst/>
            </a:prstGeom>
            <a:solidFill>
              <a:srgbClr val="FF0000"/>
            </a:solidFill>
            <a:ln w="10795">
              <a:solidFill>
                <a:srgbClr val="000000"/>
              </a:solidFill>
              <a:round/>
              <a:headEnd/>
              <a:tailEnd/>
            </a:ln>
          </p:spPr>
          <p:txBody>
            <a:bodyPr/>
            <a:lstStyle/>
            <a:p>
              <a:endParaRPr lang="ru-RU"/>
            </a:p>
          </p:txBody>
        </p:sp>
        <p:sp>
          <p:nvSpPr>
            <p:cNvPr id="644600" name="Line 1528"/>
            <p:cNvSpPr>
              <a:spLocks noChangeShapeType="1"/>
            </p:cNvSpPr>
            <p:nvPr/>
          </p:nvSpPr>
          <p:spPr bwMode="auto">
            <a:xfrm>
              <a:off x="6752" y="9339"/>
              <a:ext cx="1" cy="83"/>
            </a:xfrm>
            <a:prstGeom prst="line">
              <a:avLst/>
            </a:prstGeom>
            <a:noFill/>
            <a:ln w="10795">
              <a:solidFill>
                <a:srgbClr val="000000"/>
              </a:solidFill>
              <a:round/>
              <a:headEnd/>
              <a:tailEnd/>
            </a:ln>
          </p:spPr>
          <p:txBody>
            <a:bodyPr/>
            <a:lstStyle/>
            <a:p>
              <a:endParaRPr lang="ru-RU"/>
            </a:p>
          </p:txBody>
        </p:sp>
        <p:sp>
          <p:nvSpPr>
            <p:cNvPr id="644601" name="Freeform 1529"/>
            <p:cNvSpPr>
              <a:spLocks/>
            </p:cNvSpPr>
            <p:nvPr/>
          </p:nvSpPr>
          <p:spPr bwMode="auto">
            <a:xfrm>
              <a:off x="6736" y="9339"/>
              <a:ext cx="16" cy="83"/>
            </a:xfrm>
            <a:custGeom>
              <a:avLst/>
              <a:gdLst/>
              <a:ahLst/>
              <a:cxnLst>
                <a:cxn ang="0">
                  <a:pos x="0" y="5"/>
                </a:cxn>
                <a:cxn ang="0">
                  <a:pos x="0" y="0"/>
                </a:cxn>
                <a:cxn ang="0">
                  <a:pos x="1" y="0"/>
                </a:cxn>
              </a:cxnLst>
              <a:rect l="0" t="0" r="r" b="b"/>
              <a:pathLst>
                <a:path w="1" h="5">
                  <a:moveTo>
                    <a:pt x="0" y="5"/>
                  </a:moveTo>
                  <a:lnTo>
                    <a:pt x="0" y="0"/>
                  </a:lnTo>
                  <a:lnTo>
                    <a:pt x="1" y="0"/>
                  </a:lnTo>
                </a:path>
              </a:pathLst>
            </a:custGeom>
            <a:noFill/>
            <a:ln w="10795">
              <a:solidFill>
                <a:srgbClr val="000000"/>
              </a:solidFill>
              <a:prstDash val="solid"/>
              <a:round/>
              <a:headEnd/>
              <a:tailEnd/>
            </a:ln>
          </p:spPr>
          <p:txBody>
            <a:bodyPr/>
            <a:lstStyle/>
            <a:p>
              <a:endParaRPr lang="ru-RU"/>
            </a:p>
          </p:txBody>
        </p:sp>
        <p:sp>
          <p:nvSpPr>
            <p:cNvPr id="644602" name="Oval 1530"/>
            <p:cNvSpPr>
              <a:spLocks noChangeArrowheads="1"/>
            </p:cNvSpPr>
            <p:nvPr/>
          </p:nvSpPr>
          <p:spPr bwMode="auto">
            <a:xfrm>
              <a:off x="6124" y="8580"/>
              <a:ext cx="215" cy="214"/>
            </a:xfrm>
            <a:prstGeom prst="ellipse">
              <a:avLst/>
            </a:prstGeom>
            <a:solidFill>
              <a:srgbClr val="33CCCC"/>
            </a:solidFill>
            <a:ln w="9525">
              <a:noFill/>
              <a:round/>
              <a:headEnd/>
              <a:tailEnd/>
            </a:ln>
          </p:spPr>
          <p:txBody>
            <a:bodyPr/>
            <a:lstStyle/>
            <a:p>
              <a:endParaRPr lang="ru-RU"/>
            </a:p>
          </p:txBody>
        </p:sp>
        <p:sp>
          <p:nvSpPr>
            <p:cNvPr id="644603" name="Oval 1531"/>
            <p:cNvSpPr>
              <a:spLocks noChangeArrowheads="1"/>
            </p:cNvSpPr>
            <p:nvPr/>
          </p:nvSpPr>
          <p:spPr bwMode="auto">
            <a:xfrm>
              <a:off x="6124" y="8580"/>
              <a:ext cx="215" cy="214"/>
            </a:xfrm>
            <a:prstGeom prst="ellipse">
              <a:avLst/>
            </a:prstGeom>
            <a:noFill/>
            <a:ln w="10795">
              <a:solidFill>
                <a:srgbClr val="000000"/>
              </a:solidFill>
              <a:round/>
              <a:headEnd/>
              <a:tailEnd/>
            </a:ln>
          </p:spPr>
          <p:txBody>
            <a:bodyPr/>
            <a:lstStyle/>
            <a:p>
              <a:endParaRPr lang="ru-RU"/>
            </a:p>
          </p:txBody>
        </p:sp>
        <p:sp>
          <p:nvSpPr>
            <p:cNvPr id="644604" name="Freeform 1532"/>
            <p:cNvSpPr>
              <a:spLocks/>
            </p:cNvSpPr>
            <p:nvPr/>
          </p:nvSpPr>
          <p:spPr bwMode="auto">
            <a:xfrm>
              <a:off x="5892" y="8695"/>
              <a:ext cx="248" cy="33"/>
            </a:xfrm>
            <a:custGeom>
              <a:avLst/>
              <a:gdLst/>
              <a:ahLst/>
              <a:cxnLst>
                <a:cxn ang="0">
                  <a:pos x="248" y="0"/>
                </a:cxn>
                <a:cxn ang="0">
                  <a:pos x="248" y="17"/>
                </a:cxn>
                <a:cxn ang="0">
                  <a:pos x="0" y="33"/>
                </a:cxn>
                <a:cxn ang="0">
                  <a:pos x="0" y="0"/>
                </a:cxn>
                <a:cxn ang="0">
                  <a:pos x="248" y="0"/>
                </a:cxn>
              </a:cxnLst>
              <a:rect l="0" t="0" r="r" b="b"/>
              <a:pathLst>
                <a:path w="248" h="33">
                  <a:moveTo>
                    <a:pt x="248" y="0"/>
                  </a:moveTo>
                  <a:lnTo>
                    <a:pt x="248" y="17"/>
                  </a:lnTo>
                  <a:lnTo>
                    <a:pt x="0" y="33"/>
                  </a:lnTo>
                  <a:lnTo>
                    <a:pt x="0" y="0"/>
                  </a:lnTo>
                  <a:lnTo>
                    <a:pt x="248"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605" name="Freeform 1533"/>
            <p:cNvSpPr>
              <a:spLocks/>
            </p:cNvSpPr>
            <p:nvPr/>
          </p:nvSpPr>
          <p:spPr bwMode="auto">
            <a:xfrm>
              <a:off x="5892" y="8695"/>
              <a:ext cx="248" cy="33"/>
            </a:xfrm>
            <a:custGeom>
              <a:avLst/>
              <a:gdLst/>
              <a:ahLst/>
              <a:cxnLst>
                <a:cxn ang="0">
                  <a:pos x="0" y="0"/>
                </a:cxn>
                <a:cxn ang="0">
                  <a:pos x="15" y="0"/>
                </a:cxn>
                <a:cxn ang="0">
                  <a:pos x="15" y="1"/>
                </a:cxn>
                <a:cxn ang="0">
                  <a:pos x="0" y="2"/>
                </a:cxn>
                <a:cxn ang="0">
                  <a:pos x="0" y="0"/>
                </a:cxn>
              </a:cxnLst>
              <a:rect l="0" t="0" r="r" b="b"/>
              <a:pathLst>
                <a:path w="15" h="2">
                  <a:moveTo>
                    <a:pt x="0" y="0"/>
                  </a:moveTo>
                  <a:lnTo>
                    <a:pt x="15" y="0"/>
                  </a:lnTo>
                  <a:lnTo>
                    <a:pt x="15" y="1"/>
                  </a:lnTo>
                  <a:lnTo>
                    <a:pt x="0" y="2"/>
                  </a:lnTo>
                  <a:lnTo>
                    <a:pt x="0" y="0"/>
                  </a:lnTo>
                </a:path>
              </a:pathLst>
            </a:custGeom>
            <a:solidFill>
              <a:srgbClr val="33CCCC"/>
            </a:solidFill>
            <a:ln w="10795">
              <a:solidFill>
                <a:srgbClr val="000000"/>
              </a:solidFill>
              <a:prstDash val="solid"/>
              <a:round/>
              <a:headEnd/>
              <a:tailEnd/>
            </a:ln>
          </p:spPr>
          <p:txBody>
            <a:bodyPr/>
            <a:lstStyle/>
            <a:p>
              <a:endParaRPr lang="ru-RU"/>
            </a:p>
          </p:txBody>
        </p:sp>
        <p:sp>
          <p:nvSpPr>
            <p:cNvPr id="644606" name="Line 1534"/>
            <p:cNvSpPr>
              <a:spLocks noChangeShapeType="1"/>
            </p:cNvSpPr>
            <p:nvPr/>
          </p:nvSpPr>
          <p:spPr bwMode="auto">
            <a:xfrm flipH="1" flipV="1">
              <a:off x="6289" y="8745"/>
              <a:ext cx="149" cy="115"/>
            </a:xfrm>
            <a:prstGeom prst="line">
              <a:avLst/>
            </a:prstGeom>
            <a:noFill/>
            <a:ln w="10795">
              <a:solidFill>
                <a:srgbClr val="000000"/>
              </a:solidFill>
              <a:round/>
              <a:headEnd/>
              <a:tailEnd/>
            </a:ln>
          </p:spPr>
          <p:txBody>
            <a:bodyPr/>
            <a:lstStyle/>
            <a:p>
              <a:endParaRPr lang="ru-RU"/>
            </a:p>
          </p:txBody>
        </p:sp>
        <p:sp>
          <p:nvSpPr>
            <p:cNvPr id="644607" name="Freeform 1535"/>
            <p:cNvSpPr>
              <a:spLocks/>
            </p:cNvSpPr>
            <p:nvPr/>
          </p:nvSpPr>
          <p:spPr bwMode="auto">
            <a:xfrm>
              <a:off x="6306" y="8728"/>
              <a:ext cx="148" cy="132"/>
            </a:xfrm>
            <a:custGeom>
              <a:avLst/>
              <a:gdLst/>
              <a:ahLst/>
              <a:cxnLst>
                <a:cxn ang="0">
                  <a:pos x="0" y="0"/>
                </a:cxn>
                <a:cxn ang="0">
                  <a:pos x="9" y="7"/>
                </a:cxn>
                <a:cxn ang="0">
                  <a:pos x="8" y="8"/>
                </a:cxn>
              </a:cxnLst>
              <a:rect l="0" t="0" r="r" b="b"/>
              <a:pathLst>
                <a:path w="9" h="8">
                  <a:moveTo>
                    <a:pt x="0" y="0"/>
                  </a:moveTo>
                  <a:lnTo>
                    <a:pt x="9" y="7"/>
                  </a:lnTo>
                  <a:lnTo>
                    <a:pt x="8" y="8"/>
                  </a:lnTo>
                </a:path>
              </a:pathLst>
            </a:custGeom>
            <a:noFill/>
            <a:ln w="10795">
              <a:solidFill>
                <a:srgbClr val="000000"/>
              </a:solidFill>
              <a:prstDash val="solid"/>
              <a:round/>
              <a:headEnd/>
              <a:tailEnd/>
            </a:ln>
          </p:spPr>
          <p:txBody>
            <a:bodyPr/>
            <a:lstStyle/>
            <a:p>
              <a:endParaRPr lang="ru-RU"/>
            </a:p>
          </p:txBody>
        </p:sp>
        <p:sp>
          <p:nvSpPr>
            <p:cNvPr id="644608" name="Oval 1536"/>
            <p:cNvSpPr>
              <a:spLocks noChangeArrowheads="1"/>
            </p:cNvSpPr>
            <p:nvPr/>
          </p:nvSpPr>
          <p:spPr bwMode="auto">
            <a:xfrm>
              <a:off x="5661" y="8613"/>
              <a:ext cx="215" cy="214"/>
            </a:xfrm>
            <a:prstGeom prst="ellipse">
              <a:avLst/>
            </a:prstGeom>
            <a:solidFill>
              <a:srgbClr val="33CCCC"/>
            </a:solidFill>
            <a:ln w="9525">
              <a:noFill/>
              <a:round/>
              <a:headEnd/>
              <a:tailEnd/>
            </a:ln>
          </p:spPr>
          <p:txBody>
            <a:bodyPr/>
            <a:lstStyle/>
            <a:p>
              <a:endParaRPr lang="ru-RU"/>
            </a:p>
          </p:txBody>
        </p:sp>
        <p:sp>
          <p:nvSpPr>
            <p:cNvPr id="644609" name="Oval 1537"/>
            <p:cNvSpPr>
              <a:spLocks noChangeArrowheads="1"/>
            </p:cNvSpPr>
            <p:nvPr/>
          </p:nvSpPr>
          <p:spPr bwMode="auto">
            <a:xfrm>
              <a:off x="5661" y="8613"/>
              <a:ext cx="215" cy="214"/>
            </a:xfrm>
            <a:prstGeom prst="ellipse">
              <a:avLst/>
            </a:prstGeom>
            <a:noFill/>
            <a:ln w="10795">
              <a:solidFill>
                <a:srgbClr val="000000"/>
              </a:solidFill>
              <a:round/>
              <a:headEnd/>
              <a:tailEnd/>
            </a:ln>
          </p:spPr>
          <p:txBody>
            <a:bodyPr/>
            <a:lstStyle/>
            <a:p>
              <a:endParaRPr lang="ru-RU"/>
            </a:p>
          </p:txBody>
        </p:sp>
        <p:sp>
          <p:nvSpPr>
            <p:cNvPr id="644610" name="Line 1538"/>
            <p:cNvSpPr>
              <a:spLocks noChangeShapeType="1"/>
            </p:cNvSpPr>
            <p:nvPr/>
          </p:nvSpPr>
          <p:spPr bwMode="auto">
            <a:xfrm flipV="1">
              <a:off x="5578" y="8761"/>
              <a:ext cx="132" cy="116"/>
            </a:xfrm>
            <a:prstGeom prst="line">
              <a:avLst/>
            </a:prstGeom>
            <a:noFill/>
            <a:ln w="10795">
              <a:solidFill>
                <a:srgbClr val="000000"/>
              </a:solidFill>
              <a:round/>
              <a:headEnd/>
              <a:tailEnd/>
            </a:ln>
          </p:spPr>
          <p:txBody>
            <a:bodyPr/>
            <a:lstStyle/>
            <a:p>
              <a:endParaRPr lang="ru-RU"/>
            </a:p>
          </p:txBody>
        </p:sp>
        <p:sp>
          <p:nvSpPr>
            <p:cNvPr id="644611" name="Freeform 1539"/>
            <p:cNvSpPr>
              <a:spLocks/>
            </p:cNvSpPr>
            <p:nvPr/>
          </p:nvSpPr>
          <p:spPr bwMode="auto">
            <a:xfrm>
              <a:off x="5578" y="8778"/>
              <a:ext cx="149" cy="115"/>
            </a:xfrm>
            <a:custGeom>
              <a:avLst/>
              <a:gdLst/>
              <a:ahLst/>
              <a:cxnLst>
                <a:cxn ang="0">
                  <a:pos x="9" y="0"/>
                </a:cxn>
                <a:cxn ang="0">
                  <a:pos x="1" y="7"/>
                </a:cxn>
                <a:cxn ang="0">
                  <a:pos x="0" y="6"/>
                </a:cxn>
              </a:cxnLst>
              <a:rect l="0" t="0" r="r" b="b"/>
              <a:pathLst>
                <a:path w="9" h="7">
                  <a:moveTo>
                    <a:pt x="9" y="0"/>
                  </a:moveTo>
                  <a:lnTo>
                    <a:pt x="1" y="7"/>
                  </a:lnTo>
                  <a:lnTo>
                    <a:pt x="0" y="6"/>
                  </a:lnTo>
                </a:path>
              </a:pathLst>
            </a:custGeom>
            <a:noFill/>
            <a:ln w="10795">
              <a:solidFill>
                <a:srgbClr val="000000"/>
              </a:solidFill>
              <a:prstDash val="solid"/>
              <a:round/>
              <a:headEnd/>
              <a:tailEnd/>
            </a:ln>
          </p:spPr>
          <p:txBody>
            <a:bodyPr/>
            <a:lstStyle/>
            <a:p>
              <a:endParaRPr lang="ru-RU"/>
            </a:p>
          </p:txBody>
        </p:sp>
        <p:sp>
          <p:nvSpPr>
            <p:cNvPr id="644612" name="Oval 1540"/>
            <p:cNvSpPr>
              <a:spLocks noChangeArrowheads="1"/>
            </p:cNvSpPr>
            <p:nvPr/>
          </p:nvSpPr>
          <p:spPr bwMode="auto">
            <a:xfrm>
              <a:off x="8356" y="6978"/>
              <a:ext cx="215" cy="215"/>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613" name="Oval 1541"/>
            <p:cNvSpPr>
              <a:spLocks noChangeArrowheads="1"/>
            </p:cNvSpPr>
            <p:nvPr/>
          </p:nvSpPr>
          <p:spPr bwMode="auto">
            <a:xfrm>
              <a:off x="8356" y="6978"/>
              <a:ext cx="215" cy="215"/>
            </a:xfrm>
            <a:prstGeom prst="ellipse">
              <a:avLst/>
            </a:prstGeom>
            <a:solidFill>
              <a:srgbClr val="33CCCC"/>
            </a:solidFill>
            <a:ln w="10795">
              <a:solidFill>
                <a:srgbClr val="000000"/>
              </a:solidFill>
              <a:round/>
              <a:headEnd/>
              <a:tailEnd/>
            </a:ln>
          </p:spPr>
          <p:txBody>
            <a:bodyPr/>
            <a:lstStyle/>
            <a:p>
              <a:endParaRPr lang="ru-RU"/>
            </a:p>
          </p:txBody>
        </p:sp>
        <p:sp>
          <p:nvSpPr>
            <p:cNvPr id="644614" name="Freeform 1542"/>
            <p:cNvSpPr>
              <a:spLocks/>
            </p:cNvSpPr>
            <p:nvPr/>
          </p:nvSpPr>
          <p:spPr bwMode="auto">
            <a:xfrm>
              <a:off x="8422" y="7110"/>
              <a:ext cx="50" cy="50"/>
            </a:xfrm>
            <a:custGeom>
              <a:avLst/>
              <a:gdLst/>
              <a:ahLst/>
              <a:cxnLst>
                <a:cxn ang="0">
                  <a:pos x="17" y="0"/>
                </a:cxn>
                <a:cxn ang="0">
                  <a:pos x="50" y="17"/>
                </a:cxn>
                <a:cxn ang="0">
                  <a:pos x="17" y="50"/>
                </a:cxn>
                <a:cxn ang="0">
                  <a:pos x="0" y="50"/>
                </a:cxn>
                <a:cxn ang="0">
                  <a:pos x="17" y="0"/>
                </a:cxn>
              </a:cxnLst>
              <a:rect l="0" t="0" r="r" b="b"/>
              <a:pathLst>
                <a:path w="50" h="50">
                  <a:moveTo>
                    <a:pt x="17" y="0"/>
                  </a:moveTo>
                  <a:lnTo>
                    <a:pt x="50" y="17"/>
                  </a:lnTo>
                  <a:lnTo>
                    <a:pt x="17" y="50"/>
                  </a:lnTo>
                  <a:lnTo>
                    <a:pt x="0" y="50"/>
                  </a:lnTo>
                  <a:lnTo>
                    <a:pt x="17"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615" name="Freeform 1543"/>
            <p:cNvSpPr>
              <a:spLocks/>
            </p:cNvSpPr>
            <p:nvPr/>
          </p:nvSpPr>
          <p:spPr bwMode="auto">
            <a:xfrm>
              <a:off x="8439" y="7110"/>
              <a:ext cx="17" cy="1"/>
            </a:xfrm>
            <a:custGeom>
              <a:avLst/>
              <a:gdLst/>
              <a:ahLst/>
              <a:cxnLst>
                <a:cxn ang="0">
                  <a:pos x="1" y="0"/>
                </a:cxn>
                <a:cxn ang="0">
                  <a:pos x="1" y="0"/>
                </a:cxn>
                <a:cxn ang="0">
                  <a:pos x="0" y="0"/>
                </a:cxn>
              </a:cxnLst>
              <a:rect l="0" t="0" r="r" b="b"/>
              <a:pathLst>
                <a:path w="1">
                  <a:moveTo>
                    <a:pt x="1" y="0"/>
                  </a:moveTo>
                  <a:lnTo>
                    <a:pt x="1" y="0"/>
                  </a:lnTo>
                  <a:lnTo>
                    <a:pt x="0" y="0"/>
                  </a:lnTo>
                </a:path>
              </a:pathLst>
            </a:custGeom>
            <a:noFill/>
            <a:ln w="10795">
              <a:solidFill>
                <a:srgbClr val="000000"/>
              </a:solidFill>
              <a:prstDash val="solid"/>
              <a:round/>
              <a:headEnd/>
              <a:tailEnd/>
            </a:ln>
          </p:spPr>
          <p:txBody>
            <a:bodyPr/>
            <a:lstStyle/>
            <a:p>
              <a:endParaRPr lang="ru-RU"/>
            </a:p>
          </p:txBody>
        </p:sp>
        <p:sp>
          <p:nvSpPr>
            <p:cNvPr id="644616" name="Line 1544"/>
            <p:cNvSpPr>
              <a:spLocks noChangeShapeType="1"/>
            </p:cNvSpPr>
            <p:nvPr/>
          </p:nvSpPr>
          <p:spPr bwMode="auto">
            <a:xfrm flipV="1">
              <a:off x="8422" y="7110"/>
              <a:ext cx="17" cy="50"/>
            </a:xfrm>
            <a:prstGeom prst="line">
              <a:avLst/>
            </a:prstGeom>
            <a:noFill/>
            <a:ln w="10795">
              <a:solidFill>
                <a:srgbClr val="000000"/>
              </a:solidFill>
              <a:round/>
              <a:headEnd/>
              <a:tailEnd/>
            </a:ln>
          </p:spPr>
          <p:txBody>
            <a:bodyPr/>
            <a:lstStyle/>
            <a:p>
              <a:endParaRPr lang="ru-RU"/>
            </a:p>
          </p:txBody>
        </p:sp>
        <p:sp>
          <p:nvSpPr>
            <p:cNvPr id="644617" name="Freeform 1545"/>
            <p:cNvSpPr>
              <a:spLocks/>
            </p:cNvSpPr>
            <p:nvPr/>
          </p:nvSpPr>
          <p:spPr bwMode="auto">
            <a:xfrm>
              <a:off x="8439" y="7110"/>
              <a:ext cx="17" cy="1"/>
            </a:xfrm>
            <a:custGeom>
              <a:avLst/>
              <a:gdLst/>
              <a:ahLst/>
              <a:cxnLst>
                <a:cxn ang="0">
                  <a:pos x="1" y="0"/>
                </a:cxn>
                <a:cxn ang="0">
                  <a:pos x="1" y="0"/>
                </a:cxn>
                <a:cxn ang="0">
                  <a:pos x="0" y="0"/>
                </a:cxn>
              </a:cxnLst>
              <a:rect l="0" t="0" r="r" b="b"/>
              <a:pathLst>
                <a:path w="1">
                  <a:moveTo>
                    <a:pt x="1" y="0"/>
                  </a:moveTo>
                  <a:lnTo>
                    <a:pt x="1" y="0"/>
                  </a:lnTo>
                  <a:lnTo>
                    <a:pt x="0" y="0"/>
                  </a:lnTo>
                </a:path>
              </a:pathLst>
            </a:custGeom>
            <a:noFill/>
            <a:ln w="10795">
              <a:solidFill>
                <a:srgbClr val="000000"/>
              </a:solidFill>
              <a:prstDash val="solid"/>
              <a:round/>
              <a:headEnd/>
              <a:tailEnd/>
            </a:ln>
          </p:spPr>
          <p:txBody>
            <a:bodyPr/>
            <a:lstStyle/>
            <a:p>
              <a:endParaRPr lang="ru-RU"/>
            </a:p>
          </p:txBody>
        </p:sp>
        <p:sp>
          <p:nvSpPr>
            <p:cNvPr id="644618" name="Freeform 1546"/>
            <p:cNvSpPr>
              <a:spLocks/>
            </p:cNvSpPr>
            <p:nvPr/>
          </p:nvSpPr>
          <p:spPr bwMode="auto">
            <a:xfrm>
              <a:off x="8422" y="7127"/>
              <a:ext cx="50" cy="33"/>
            </a:xfrm>
            <a:custGeom>
              <a:avLst/>
              <a:gdLst/>
              <a:ahLst/>
              <a:cxnLst>
                <a:cxn ang="0">
                  <a:pos x="3" y="0"/>
                </a:cxn>
                <a:cxn ang="0">
                  <a:pos x="1" y="2"/>
                </a:cxn>
                <a:cxn ang="0">
                  <a:pos x="0" y="2"/>
                </a:cxn>
              </a:cxnLst>
              <a:rect l="0" t="0" r="r" b="b"/>
              <a:pathLst>
                <a:path w="3" h="2">
                  <a:moveTo>
                    <a:pt x="3" y="0"/>
                  </a:moveTo>
                  <a:lnTo>
                    <a:pt x="1" y="2"/>
                  </a:lnTo>
                  <a:lnTo>
                    <a:pt x="0" y="2"/>
                  </a:lnTo>
                </a:path>
              </a:pathLst>
            </a:custGeom>
            <a:noFill/>
            <a:ln w="10795">
              <a:solidFill>
                <a:srgbClr val="000000"/>
              </a:solidFill>
              <a:prstDash val="solid"/>
              <a:round/>
              <a:headEnd/>
              <a:tailEnd/>
            </a:ln>
          </p:spPr>
          <p:txBody>
            <a:bodyPr/>
            <a:lstStyle/>
            <a:p>
              <a:endParaRPr lang="ru-RU"/>
            </a:p>
          </p:txBody>
        </p:sp>
        <p:sp>
          <p:nvSpPr>
            <p:cNvPr id="644619" name="Oval 1547"/>
            <p:cNvSpPr>
              <a:spLocks noChangeArrowheads="1"/>
            </p:cNvSpPr>
            <p:nvPr/>
          </p:nvSpPr>
          <p:spPr bwMode="auto">
            <a:xfrm>
              <a:off x="1939" y="9702"/>
              <a:ext cx="215" cy="215"/>
            </a:xfrm>
            <a:prstGeom prst="ellipse">
              <a:avLst/>
            </a:prstGeom>
            <a:solidFill>
              <a:srgbClr val="33CCCC"/>
            </a:solidFill>
            <a:ln w="9525">
              <a:noFill/>
              <a:round/>
              <a:headEnd/>
              <a:tailEnd/>
            </a:ln>
          </p:spPr>
          <p:txBody>
            <a:bodyPr/>
            <a:lstStyle/>
            <a:p>
              <a:endParaRPr lang="ru-RU"/>
            </a:p>
          </p:txBody>
        </p:sp>
        <p:sp>
          <p:nvSpPr>
            <p:cNvPr id="644620" name="Oval 1548"/>
            <p:cNvSpPr>
              <a:spLocks noChangeArrowheads="1"/>
            </p:cNvSpPr>
            <p:nvPr/>
          </p:nvSpPr>
          <p:spPr bwMode="auto">
            <a:xfrm>
              <a:off x="1939" y="9702"/>
              <a:ext cx="215" cy="215"/>
            </a:xfrm>
            <a:prstGeom prst="ellipse">
              <a:avLst/>
            </a:prstGeom>
            <a:noFill/>
            <a:ln w="10795">
              <a:solidFill>
                <a:srgbClr val="000000"/>
              </a:solidFill>
              <a:round/>
              <a:headEnd/>
              <a:tailEnd/>
            </a:ln>
          </p:spPr>
          <p:txBody>
            <a:bodyPr/>
            <a:lstStyle/>
            <a:p>
              <a:endParaRPr lang="ru-RU"/>
            </a:p>
          </p:txBody>
        </p:sp>
        <p:sp>
          <p:nvSpPr>
            <p:cNvPr id="644621" name="Freeform 1549"/>
            <p:cNvSpPr>
              <a:spLocks/>
            </p:cNvSpPr>
            <p:nvPr/>
          </p:nvSpPr>
          <p:spPr bwMode="auto">
            <a:xfrm>
              <a:off x="2088" y="9867"/>
              <a:ext cx="133" cy="116"/>
            </a:xfrm>
            <a:custGeom>
              <a:avLst/>
              <a:gdLst/>
              <a:ahLst/>
              <a:cxnLst>
                <a:cxn ang="0">
                  <a:pos x="0" y="17"/>
                </a:cxn>
                <a:cxn ang="0">
                  <a:pos x="17" y="0"/>
                </a:cxn>
                <a:cxn ang="0">
                  <a:pos x="133" y="100"/>
                </a:cxn>
                <a:cxn ang="0">
                  <a:pos x="99" y="116"/>
                </a:cxn>
                <a:cxn ang="0">
                  <a:pos x="0" y="17"/>
                </a:cxn>
              </a:cxnLst>
              <a:rect l="0" t="0" r="r" b="b"/>
              <a:pathLst>
                <a:path w="133" h="116">
                  <a:moveTo>
                    <a:pt x="0" y="17"/>
                  </a:moveTo>
                  <a:lnTo>
                    <a:pt x="17" y="0"/>
                  </a:lnTo>
                  <a:lnTo>
                    <a:pt x="133" y="100"/>
                  </a:lnTo>
                  <a:lnTo>
                    <a:pt x="99" y="116"/>
                  </a:lnTo>
                  <a:lnTo>
                    <a:pt x="0" y="17"/>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622" name="Freeform 1550"/>
            <p:cNvSpPr>
              <a:spLocks/>
            </p:cNvSpPr>
            <p:nvPr/>
          </p:nvSpPr>
          <p:spPr bwMode="auto">
            <a:xfrm>
              <a:off x="2105" y="9851"/>
              <a:ext cx="1" cy="16"/>
            </a:xfrm>
            <a:custGeom>
              <a:avLst/>
              <a:gdLst/>
              <a:ahLst/>
              <a:cxnLst>
                <a:cxn ang="0">
                  <a:pos x="0" y="0"/>
                </a:cxn>
                <a:cxn ang="0">
                  <a:pos x="0" y="1"/>
                </a:cxn>
                <a:cxn ang="0">
                  <a:pos x="0" y="1"/>
                </a:cxn>
              </a:cxnLst>
              <a:rect l="0" t="0" r="r" b="b"/>
              <a:pathLst>
                <a:path h="1">
                  <a:moveTo>
                    <a:pt x="0" y="0"/>
                  </a:moveTo>
                  <a:lnTo>
                    <a:pt x="0" y="1"/>
                  </a:lnTo>
                  <a:lnTo>
                    <a:pt x="0" y="1"/>
                  </a:lnTo>
                </a:path>
              </a:pathLst>
            </a:custGeom>
            <a:noFill/>
            <a:ln w="10795">
              <a:solidFill>
                <a:srgbClr val="000000"/>
              </a:solidFill>
              <a:prstDash val="solid"/>
              <a:round/>
              <a:headEnd/>
              <a:tailEnd/>
            </a:ln>
          </p:spPr>
          <p:txBody>
            <a:bodyPr/>
            <a:lstStyle/>
            <a:p>
              <a:endParaRPr lang="ru-RU"/>
            </a:p>
          </p:txBody>
        </p:sp>
        <p:sp>
          <p:nvSpPr>
            <p:cNvPr id="644623" name="Line 1551"/>
            <p:cNvSpPr>
              <a:spLocks noChangeShapeType="1"/>
            </p:cNvSpPr>
            <p:nvPr/>
          </p:nvSpPr>
          <p:spPr bwMode="auto">
            <a:xfrm flipH="1" flipV="1">
              <a:off x="2088" y="9884"/>
              <a:ext cx="99" cy="99"/>
            </a:xfrm>
            <a:prstGeom prst="line">
              <a:avLst/>
            </a:prstGeom>
            <a:noFill/>
            <a:ln w="10795">
              <a:solidFill>
                <a:srgbClr val="000000"/>
              </a:solidFill>
              <a:round/>
              <a:headEnd/>
              <a:tailEnd/>
            </a:ln>
          </p:spPr>
          <p:txBody>
            <a:bodyPr/>
            <a:lstStyle/>
            <a:p>
              <a:endParaRPr lang="ru-RU"/>
            </a:p>
          </p:txBody>
        </p:sp>
        <p:sp>
          <p:nvSpPr>
            <p:cNvPr id="644624" name="Freeform 1552"/>
            <p:cNvSpPr>
              <a:spLocks/>
            </p:cNvSpPr>
            <p:nvPr/>
          </p:nvSpPr>
          <p:spPr bwMode="auto">
            <a:xfrm>
              <a:off x="2105" y="9851"/>
              <a:ext cx="1" cy="16"/>
            </a:xfrm>
            <a:custGeom>
              <a:avLst/>
              <a:gdLst/>
              <a:ahLst/>
              <a:cxnLst>
                <a:cxn ang="0">
                  <a:pos x="0" y="0"/>
                </a:cxn>
                <a:cxn ang="0">
                  <a:pos x="0" y="1"/>
                </a:cxn>
                <a:cxn ang="0">
                  <a:pos x="0" y="1"/>
                </a:cxn>
              </a:cxnLst>
              <a:rect l="0" t="0" r="r" b="b"/>
              <a:pathLst>
                <a:path h="1">
                  <a:moveTo>
                    <a:pt x="0" y="0"/>
                  </a:moveTo>
                  <a:lnTo>
                    <a:pt x="0" y="1"/>
                  </a:lnTo>
                  <a:lnTo>
                    <a:pt x="0" y="1"/>
                  </a:lnTo>
                </a:path>
              </a:pathLst>
            </a:custGeom>
            <a:noFill/>
            <a:ln w="10795">
              <a:solidFill>
                <a:srgbClr val="000000"/>
              </a:solidFill>
              <a:prstDash val="solid"/>
              <a:round/>
              <a:headEnd/>
              <a:tailEnd/>
            </a:ln>
          </p:spPr>
          <p:txBody>
            <a:bodyPr/>
            <a:lstStyle/>
            <a:p>
              <a:endParaRPr lang="ru-RU"/>
            </a:p>
          </p:txBody>
        </p:sp>
        <p:sp>
          <p:nvSpPr>
            <p:cNvPr id="644625" name="Freeform 1553"/>
            <p:cNvSpPr>
              <a:spLocks/>
            </p:cNvSpPr>
            <p:nvPr/>
          </p:nvSpPr>
          <p:spPr bwMode="auto">
            <a:xfrm>
              <a:off x="2105" y="9867"/>
              <a:ext cx="116" cy="116"/>
            </a:xfrm>
            <a:custGeom>
              <a:avLst/>
              <a:gdLst/>
              <a:ahLst/>
              <a:cxnLst>
                <a:cxn ang="0">
                  <a:pos x="0" y="0"/>
                </a:cxn>
                <a:cxn ang="0">
                  <a:pos x="7" y="6"/>
                </a:cxn>
                <a:cxn ang="0">
                  <a:pos x="5" y="7"/>
                </a:cxn>
              </a:cxnLst>
              <a:rect l="0" t="0" r="r" b="b"/>
              <a:pathLst>
                <a:path w="7" h="7">
                  <a:moveTo>
                    <a:pt x="0" y="0"/>
                  </a:moveTo>
                  <a:lnTo>
                    <a:pt x="7" y="6"/>
                  </a:lnTo>
                  <a:lnTo>
                    <a:pt x="5" y="7"/>
                  </a:lnTo>
                </a:path>
              </a:pathLst>
            </a:custGeom>
            <a:noFill/>
            <a:ln w="10795">
              <a:solidFill>
                <a:srgbClr val="000000"/>
              </a:solidFill>
              <a:prstDash val="solid"/>
              <a:round/>
              <a:headEnd/>
              <a:tailEnd/>
            </a:ln>
          </p:spPr>
          <p:txBody>
            <a:bodyPr/>
            <a:lstStyle/>
            <a:p>
              <a:endParaRPr lang="ru-RU"/>
            </a:p>
          </p:txBody>
        </p:sp>
        <p:sp>
          <p:nvSpPr>
            <p:cNvPr id="644626" name="Oval 1554"/>
            <p:cNvSpPr>
              <a:spLocks noChangeArrowheads="1"/>
            </p:cNvSpPr>
            <p:nvPr/>
          </p:nvSpPr>
          <p:spPr bwMode="auto">
            <a:xfrm>
              <a:off x="5677" y="9768"/>
              <a:ext cx="83"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627" name="Oval 1555"/>
            <p:cNvSpPr>
              <a:spLocks noChangeArrowheads="1"/>
            </p:cNvSpPr>
            <p:nvPr/>
          </p:nvSpPr>
          <p:spPr bwMode="auto">
            <a:xfrm>
              <a:off x="5677" y="9768"/>
              <a:ext cx="83" cy="83"/>
            </a:xfrm>
            <a:prstGeom prst="ellipse">
              <a:avLst/>
            </a:prstGeom>
            <a:solidFill>
              <a:srgbClr val="FF0000"/>
            </a:solidFill>
            <a:ln w="10795">
              <a:solidFill>
                <a:srgbClr val="000000"/>
              </a:solidFill>
              <a:round/>
              <a:headEnd/>
              <a:tailEnd/>
            </a:ln>
          </p:spPr>
          <p:txBody>
            <a:bodyPr/>
            <a:lstStyle/>
            <a:p>
              <a:endParaRPr lang="ru-RU"/>
            </a:p>
          </p:txBody>
        </p:sp>
        <p:sp>
          <p:nvSpPr>
            <p:cNvPr id="644628" name="Oval 1556"/>
            <p:cNvSpPr>
              <a:spLocks noChangeArrowheads="1"/>
            </p:cNvSpPr>
            <p:nvPr/>
          </p:nvSpPr>
          <p:spPr bwMode="auto">
            <a:xfrm>
              <a:off x="3362" y="9009"/>
              <a:ext cx="215" cy="215"/>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629" name="Oval 1557"/>
            <p:cNvSpPr>
              <a:spLocks noChangeArrowheads="1"/>
            </p:cNvSpPr>
            <p:nvPr/>
          </p:nvSpPr>
          <p:spPr bwMode="auto">
            <a:xfrm>
              <a:off x="3362" y="9009"/>
              <a:ext cx="215" cy="215"/>
            </a:xfrm>
            <a:prstGeom prst="ellipse">
              <a:avLst/>
            </a:prstGeom>
            <a:solidFill>
              <a:srgbClr val="33CCCC"/>
            </a:solidFill>
            <a:ln w="10795">
              <a:solidFill>
                <a:srgbClr val="000000"/>
              </a:solidFill>
              <a:round/>
              <a:headEnd/>
              <a:tailEnd/>
            </a:ln>
          </p:spPr>
          <p:txBody>
            <a:bodyPr/>
            <a:lstStyle/>
            <a:p>
              <a:endParaRPr lang="ru-RU"/>
            </a:p>
          </p:txBody>
        </p:sp>
        <p:sp>
          <p:nvSpPr>
            <p:cNvPr id="644630" name="Freeform 1558"/>
            <p:cNvSpPr>
              <a:spLocks/>
            </p:cNvSpPr>
            <p:nvPr/>
          </p:nvSpPr>
          <p:spPr bwMode="auto">
            <a:xfrm>
              <a:off x="3213" y="9157"/>
              <a:ext cx="182" cy="100"/>
            </a:xfrm>
            <a:custGeom>
              <a:avLst/>
              <a:gdLst/>
              <a:ahLst/>
              <a:cxnLst>
                <a:cxn ang="0">
                  <a:pos x="165" y="0"/>
                </a:cxn>
                <a:cxn ang="0">
                  <a:pos x="182" y="17"/>
                </a:cxn>
                <a:cxn ang="0">
                  <a:pos x="0" y="100"/>
                </a:cxn>
                <a:cxn ang="0">
                  <a:pos x="0" y="67"/>
                </a:cxn>
                <a:cxn ang="0">
                  <a:pos x="165" y="0"/>
                </a:cxn>
              </a:cxnLst>
              <a:rect l="0" t="0" r="r" b="b"/>
              <a:pathLst>
                <a:path w="182" h="100">
                  <a:moveTo>
                    <a:pt x="165" y="0"/>
                  </a:moveTo>
                  <a:lnTo>
                    <a:pt x="182" y="17"/>
                  </a:lnTo>
                  <a:lnTo>
                    <a:pt x="0" y="100"/>
                  </a:lnTo>
                  <a:lnTo>
                    <a:pt x="0" y="67"/>
                  </a:lnTo>
                  <a:lnTo>
                    <a:pt x="165"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631" name="Freeform 1559"/>
            <p:cNvSpPr>
              <a:spLocks/>
            </p:cNvSpPr>
            <p:nvPr/>
          </p:nvSpPr>
          <p:spPr bwMode="auto">
            <a:xfrm>
              <a:off x="3362" y="9174"/>
              <a:ext cx="16" cy="1"/>
            </a:xfrm>
            <a:custGeom>
              <a:avLst/>
              <a:gdLst/>
              <a:ahLst/>
              <a:cxnLst>
                <a:cxn ang="0">
                  <a:pos x="1" y="0"/>
                </a:cxn>
                <a:cxn ang="0">
                  <a:pos x="0" y="0"/>
                </a:cxn>
                <a:cxn ang="0">
                  <a:pos x="0" y="0"/>
                </a:cxn>
              </a:cxnLst>
              <a:rect l="0" t="0" r="r" b="b"/>
              <a:pathLst>
                <a:path w="1">
                  <a:moveTo>
                    <a:pt x="1" y="0"/>
                  </a:moveTo>
                  <a:lnTo>
                    <a:pt x="0" y="0"/>
                  </a:lnTo>
                  <a:lnTo>
                    <a:pt x="0" y="0"/>
                  </a:lnTo>
                </a:path>
              </a:pathLst>
            </a:custGeom>
            <a:noFill/>
            <a:ln w="10795">
              <a:solidFill>
                <a:srgbClr val="000000"/>
              </a:solidFill>
              <a:prstDash val="solid"/>
              <a:round/>
              <a:headEnd/>
              <a:tailEnd/>
            </a:ln>
          </p:spPr>
          <p:txBody>
            <a:bodyPr/>
            <a:lstStyle/>
            <a:p>
              <a:endParaRPr lang="ru-RU"/>
            </a:p>
          </p:txBody>
        </p:sp>
        <p:sp>
          <p:nvSpPr>
            <p:cNvPr id="644632" name="Line 1560"/>
            <p:cNvSpPr>
              <a:spLocks noChangeShapeType="1"/>
            </p:cNvSpPr>
            <p:nvPr/>
          </p:nvSpPr>
          <p:spPr bwMode="auto">
            <a:xfrm flipV="1">
              <a:off x="3213" y="9157"/>
              <a:ext cx="165" cy="67"/>
            </a:xfrm>
            <a:prstGeom prst="line">
              <a:avLst/>
            </a:prstGeom>
            <a:noFill/>
            <a:ln w="10795">
              <a:solidFill>
                <a:srgbClr val="000000"/>
              </a:solidFill>
              <a:round/>
              <a:headEnd/>
              <a:tailEnd/>
            </a:ln>
          </p:spPr>
          <p:txBody>
            <a:bodyPr/>
            <a:lstStyle/>
            <a:p>
              <a:endParaRPr lang="ru-RU"/>
            </a:p>
          </p:txBody>
        </p:sp>
        <p:sp>
          <p:nvSpPr>
            <p:cNvPr id="644633" name="Freeform 1561"/>
            <p:cNvSpPr>
              <a:spLocks/>
            </p:cNvSpPr>
            <p:nvPr/>
          </p:nvSpPr>
          <p:spPr bwMode="auto">
            <a:xfrm>
              <a:off x="3362" y="9174"/>
              <a:ext cx="16" cy="1"/>
            </a:xfrm>
            <a:custGeom>
              <a:avLst/>
              <a:gdLst/>
              <a:ahLst/>
              <a:cxnLst>
                <a:cxn ang="0">
                  <a:pos x="1" y="0"/>
                </a:cxn>
                <a:cxn ang="0">
                  <a:pos x="0" y="0"/>
                </a:cxn>
                <a:cxn ang="0">
                  <a:pos x="0" y="0"/>
                </a:cxn>
              </a:cxnLst>
              <a:rect l="0" t="0" r="r" b="b"/>
              <a:pathLst>
                <a:path w="1">
                  <a:moveTo>
                    <a:pt x="1" y="0"/>
                  </a:moveTo>
                  <a:lnTo>
                    <a:pt x="0" y="0"/>
                  </a:lnTo>
                  <a:lnTo>
                    <a:pt x="0" y="0"/>
                  </a:lnTo>
                </a:path>
              </a:pathLst>
            </a:custGeom>
            <a:noFill/>
            <a:ln w="10795">
              <a:solidFill>
                <a:srgbClr val="000000"/>
              </a:solidFill>
              <a:prstDash val="solid"/>
              <a:round/>
              <a:headEnd/>
              <a:tailEnd/>
            </a:ln>
          </p:spPr>
          <p:txBody>
            <a:bodyPr/>
            <a:lstStyle/>
            <a:p>
              <a:endParaRPr lang="ru-RU"/>
            </a:p>
          </p:txBody>
        </p:sp>
        <p:sp>
          <p:nvSpPr>
            <p:cNvPr id="644634" name="Freeform 1562"/>
            <p:cNvSpPr>
              <a:spLocks/>
            </p:cNvSpPr>
            <p:nvPr/>
          </p:nvSpPr>
          <p:spPr bwMode="auto">
            <a:xfrm>
              <a:off x="3213" y="9174"/>
              <a:ext cx="182" cy="83"/>
            </a:xfrm>
            <a:custGeom>
              <a:avLst/>
              <a:gdLst/>
              <a:ahLst/>
              <a:cxnLst>
                <a:cxn ang="0">
                  <a:pos x="11" y="0"/>
                </a:cxn>
                <a:cxn ang="0">
                  <a:pos x="0" y="5"/>
                </a:cxn>
                <a:cxn ang="0">
                  <a:pos x="0" y="3"/>
                </a:cxn>
              </a:cxnLst>
              <a:rect l="0" t="0" r="r" b="b"/>
              <a:pathLst>
                <a:path w="11" h="5">
                  <a:moveTo>
                    <a:pt x="11" y="0"/>
                  </a:moveTo>
                  <a:lnTo>
                    <a:pt x="0" y="5"/>
                  </a:lnTo>
                  <a:lnTo>
                    <a:pt x="0" y="3"/>
                  </a:lnTo>
                </a:path>
              </a:pathLst>
            </a:custGeom>
            <a:solidFill>
              <a:srgbClr val="33CCCC"/>
            </a:solidFill>
            <a:ln w="10795">
              <a:solidFill>
                <a:srgbClr val="000000"/>
              </a:solidFill>
              <a:prstDash val="solid"/>
              <a:round/>
              <a:headEnd/>
              <a:tailEnd/>
            </a:ln>
          </p:spPr>
          <p:txBody>
            <a:bodyPr/>
            <a:lstStyle/>
            <a:p>
              <a:endParaRPr lang="ru-RU"/>
            </a:p>
          </p:txBody>
        </p:sp>
        <p:sp>
          <p:nvSpPr>
            <p:cNvPr id="644635" name="Line 1563"/>
            <p:cNvSpPr>
              <a:spLocks noChangeShapeType="1"/>
            </p:cNvSpPr>
            <p:nvPr/>
          </p:nvSpPr>
          <p:spPr bwMode="auto">
            <a:xfrm flipH="1">
              <a:off x="3527" y="8844"/>
              <a:ext cx="99" cy="198"/>
            </a:xfrm>
            <a:prstGeom prst="line">
              <a:avLst/>
            </a:prstGeom>
            <a:noFill/>
            <a:ln w="10795">
              <a:solidFill>
                <a:srgbClr val="000000"/>
              </a:solidFill>
              <a:round/>
              <a:headEnd/>
              <a:tailEnd/>
            </a:ln>
          </p:spPr>
          <p:txBody>
            <a:bodyPr/>
            <a:lstStyle/>
            <a:p>
              <a:endParaRPr lang="ru-RU"/>
            </a:p>
          </p:txBody>
        </p:sp>
        <p:sp>
          <p:nvSpPr>
            <p:cNvPr id="644636" name="Freeform 1564"/>
            <p:cNvSpPr>
              <a:spLocks/>
            </p:cNvSpPr>
            <p:nvPr/>
          </p:nvSpPr>
          <p:spPr bwMode="auto">
            <a:xfrm>
              <a:off x="3511" y="8844"/>
              <a:ext cx="115" cy="181"/>
            </a:xfrm>
            <a:custGeom>
              <a:avLst/>
              <a:gdLst/>
              <a:ahLst/>
              <a:cxnLst>
                <a:cxn ang="0">
                  <a:pos x="0" y="11"/>
                </a:cxn>
                <a:cxn ang="0">
                  <a:pos x="6" y="0"/>
                </a:cxn>
                <a:cxn ang="0">
                  <a:pos x="7" y="0"/>
                </a:cxn>
              </a:cxnLst>
              <a:rect l="0" t="0" r="r" b="b"/>
              <a:pathLst>
                <a:path w="7" h="11">
                  <a:moveTo>
                    <a:pt x="0" y="11"/>
                  </a:moveTo>
                  <a:lnTo>
                    <a:pt x="6" y="0"/>
                  </a:lnTo>
                  <a:lnTo>
                    <a:pt x="7" y="0"/>
                  </a:lnTo>
                </a:path>
              </a:pathLst>
            </a:custGeom>
            <a:noFill/>
            <a:ln w="10795">
              <a:solidFill>
                <a:srgbClr val="000000"/>
              </a:solidFill>
              <a:prstDash val="solid"/>
              <a:round/>
              <a:headEnd/>
              <a:tailEnd/>
            </a:ln>
          </p:spPr>
          <p:txBody>
            <a:bodyPr/>
            <a:lstStyle/>
            <a:p>
              <a:endParaRPr lang="ru-RU"/>
            </a:p>
          </p:txBody>
        </p:sp>
        <p:sp>
          <p:nvSpPr>
            <p:cNvPr id="644637" name="Oval 1565"/>
            <p:cNvSpPr>
              <a:spLocks noChangeArrowheads="1"/>
            </p:cNvSpPr>
            <p:nvPr/>
          </p:nvSpPr>
          <p:spPr bwMode="auto">
            <a:xfrm>
              <a:off x="8472" y="9653"/>
              <a:ext cx="215" cy="214"/>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638" name="Oval 1566"/>
            <p:cNvSpPr>
              <a:spLocks noChangeArrowheads="1"/>
            </p:cNvSpPr>
            <p:nvPr/>
          </p:nvSpPr>
          <p:spPr bwMode="auto">
            <a:xfrm>
              <a:off x="8472" y="9653"/>
              <a:ext cx="215" cy="214"/>
            </a:xfrm>
            <a:prstGeom prst="ellipse">
              <a:avLst/>
            </a:prstGeom>
            <a:solidFill>
              <a:srgbClr val="33CCCC"/>
            </a:solidFill>
            <a:ln w="10795">
              <a:solidFill>
                <a:srgbClr val="000000"/>
              </a:solidFill>
              <a:round/>
              <a:headEnd/>
              <a:tailEnd/>
            </a:ln>
          </p:spPr>
          <p:txBody>
            <a:bodyPr/>
            <a:lstStyle/>
            <a:p>
              <a:endParaRPr lang="ru-RU"/>
            </a:p>
          </p:txBody>
        </p:sp>
        <p:sp>
          <p:nvSpPr>
            <p:cNvPr id="644639" name="Freeform 1567"/>
            <p:cNvSpPr>
              <a:spLocks/>
            </p:cNvSpPr>
            <p:nvPr/>
          </p:nvSpPr>
          <p:spPr bwMode="auto">
            <a:xfrm>
              <a:off x="8687" y="9719"/>
              <a:ext cx="17" cy="33"/>
            </a:xfrm>
            <a:custGeom>
              <a:avLst/>
              <a:gdLst/>
              <a:ahLst/>
              <a:cxnLst>
                <a:cxn ang="0">
                  <a:pos x="1" y="0"/>
                </a:cxn>
                <a:cxn ang="0">
                  <a:pos x="0" y="1"/>
                </a:cxn>
                <a:cxn ang="0">
                  <a:pos x="1" y="2"/>
                </a:cxn>
              </a:cxnLst>
              <a:rect l="0" t="0" r="r" b="b"/>
              <a:pathLst>
                <a:path w="1" h="2">
                  <a:moveTo>
                    <a:pt x="1" y="0"/>
                  </a:moveTo>
                  <a:lnTo>
                    <a:pt x="0" y="1"/>
                  </a:lnTo>
                  <a:lnTo>
                    <a:pt x="1" y="2"/>
                  </a:lnTo>
                </a:path>
              </a:pathLst>
            </a:custGeom>
            <a:noFill/>
            <a:ln w="10795">
              <a:solidFill>
                <a:srgbClr val="000000"/>
              </a:solidFill>
              <a:prstDash val="solid"/>
              <a:round/>
              <a:headEnd/>
              <a:tailEnd/>
            </a:ln>
          </p:spPr>
          <p:txBody>
            <a:bodyPr/>
            <a:lstStyle/>
            <a:p>
              <a:endParaRPr lang="ru-RU"/>
            </a:p>
          </p:txBody>
        </p:sp>
        <p:sp>
          <p:nvSpPr>
            <p:cNvPr id="644640" name="Freeform 1568"/>
            <p:cNvSpPr>
              <a:spLocks/>
            </p:cNvSpPr>
            <p:nvPr/>
          </p:nvSpPr>
          <p:spPr bwMode="auto">
            <a:xfrm>
              <a:off x="8687" y="9719"/>
              <a:ext cx="17" cy="33"/>
            </a:xfrm>
            <a:custGeom>
              <a:avLst/>
              <a:gdLst/>
              <a:ahLst/>
              <a:cxnLst>
                <a:cxn ang="0">
                  <a:pos x="1" y="0"/>
                </a:cxn>
                <a:cxn ang="0">
                  <a:pos x="0" y="1"/>
                </a:cxn>
                <a:cxn ang="0">
                  <a:pos x="1" y="2"/>
                </a:cxn>
              </a:cxnLst>
              <a:rect l="0" t="0" r="r" b="b"/>
              <a:pathLst>
                <a:path w="1" h="2">
                  <a:moveTo>
                    <a:pt x="1" y="0"/>
                  </a:moveTo>
                  <a:lnTo>
                    <a:pt x="0" y="1"/>
                  </a:lnTo>
                  <a:lnTo>
                    <a:pt x="1" y="2"/>
                  </a:lnTo>
                </a:path>
              </a:pathLst>
            </a:custGeom>
            <a:noFill/>
            <a:ln w="10795">
              <a:solidFill>
                <a:srgbClr val="000000"/>
              </a:solidFill>
              <a:prstDash val="solid"/>
              <a:round/>
              <a:headEnd/>
              <a:tailEnd/>
            </a:ln>
          </p:spPr>
          <p:txBody>
            <a:bodyPr/>
            <a:lstStyle/>
            <a:p>
              <a:endParaRPr lang="ru-RU"/>
            </a:p>
          </p:txBody>
        </p:sp>
        <p:sp>
          <p:nvSpPr>
            <p:cNvPr id="644641" name="Freeform 1569"/>
            <p:cNvSpPr>
              <a:spLocks/>
            </p:cNvSpPr>
            <p:nvPr/>
          </p:nvSpPr>
          <p:spPr bwMode="auto">
            <a:xfrm>
              <a:off x="8340" y="9785"/>
              <a:ext cx="182" cy="99"/>
            </a:xfrm>
            <a:custGeom>
              <a:avLst/>
              <a:gdLst/>
              <a:ahLst/>
              <a:cxnLst>
                <a:cxn ang="0">
                  <a:pos x="165" y="0"/>
                </a:cxn>
                <a:cxn ang="0">
                  <a:pos x="182" y="16"/>
                </a:cxn>
                <a:cxn ang="0">
                  <a:pos x="0" y="99"/>
                </a:cxn>
                <a:cxn ang="0">
                  <a:pos x="0" y="66"/>
                </a:cxn>
                <a:cxn ang="0">
                  <a:pos x="165" y="0"/>
                </a:cxn>
              </a:cxnLst>
              <a:rect l="0" t="0" r="r" b="b"/>
              <a:pathLst>
                <a:path w="182" h="99">
                  <a:moveTo>
                    <a:pt x="165" y="0"/>
                  </a:moveTo>
                  <a:lnTo>
                    <a:pt x="182" y="16"/>
                  </a:lnTo>
                  <a:lnTo>
                    <a:pt x="0" y="99"/>
                  </a:lnTo>
                  <a:lnTo>
                    <a:pt x="0" y="66"/>
                  </a:lnTo>
                  <a:lnTo>
                    <a:pt x="165"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642" name="Freeform 1570"/>
            <p:cNvSpPr>
              <a:spLocks/>
            </p:cNvSpPr>
            <p:nvPr/>
          </p:nvSpPr>
          <p:spPr bwMode="auto">
            <a:xfrm>
              <a:off x="8505" y="9785"/>
              <a:ext cx="17" cy="16"/>
            </a:xfrm>
            <a:custGeom>
              <a:avLst/>
              <a:gdLst/>
              <a:ahLst/>
              <a:cxnLst>
                <a:cxn ang="0">
                  <a:pos x="1" y="1"/>
                </a:cxn>
                <a:cxn ang="0">
                  <a:pos x="0" y="1"/>
                </a:cxn>
                <a:cxn ang="0">
                  <a:pos x="0" y="0"/>
                </a:cxn>
              </a:cxnLst>
              <a:rect l="0" t="0" r="r" b="b"/>
              <a:pathLst>
                <a:path w="1" h="1">
                  <a:moveTo>
                    <a:pt x="1" y="1"/>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4643" name="Line 1571"/>
            <p:cNvSpPr>
              <a:spLocks noChangeShapeType="1"/>
            </p:cNvSpPr>
            <p:nvPr/>
          </p:nvSpPr>
          <p:spPr bwMode="auto">
            <a:xfrm flipV="1">
              <a:off x="8340" y="9785"/>
              <a:ext cx="165" cy="66"/>
            </a:xfrm>
            <a:prstGeom prst="line">
              <a:avLst/>
            </a:prstGeom>
            <a:noFill/>
            <a:ln w="10795">
              <a:solidFill>
                <a:srgbClr val="000000"/>
              </a:solidFill>
              <a:round/>
              <a:headEnd/>
              <a:tailEnd/>
            </a:ln>
          </p:spPr>
          <p:txBody>
            <a:bodyPr/>
            <a:lstStyle/>
            <a:p>
              <a:endParaRPr lang="ru-RU"/>
            </a:p>
          </p:txBody>
        </p:sp>
        <p:sp>
          <p:nvSpPr>
            <p:cNvPr id="644644" name="Freeform 1572"/>
            <p:cNvSpPr>
              <a:spLocks/>
            </p:cNvSpPr>
            <p:nvPr/>
          </p:nvSpPr>
          <p:spPr bwMode="auto">
            <a:xfrm>
              <a:off x="8505" y="9785"/>
              <a:ext cx="17" cy="16"/>
            </a:xfrm>
            <a:custGeom>
              <a:avLst/>
              <a:gdLst/>
              <a:ahLst/>
              <a:cxnLst>
                <a:cxn ang="0">
                  <a:pos x="1" y="1"/>
                </a:cxn>
                <a:cxn ang="0">
                  <a:pos x="0" y="1"/>
                </a:cxn>
                <a:cxn ang="0">
                  <a:pos x="0" y="0"/>
                </a:cxn>
              </a:cxnLst>
              <a:rect l="0" t="0" r="r" b="b"/>
              <a:pathLst>
                <a:path w="1" h="1">
                  <a:moveTo>
                    <a:pt x="1" y="1"/>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4645" name="Freeform 1573"/>
            <p:cNvSpPr>
              <a:spLocks/>
            </p:cNvSpPr>
            <p:nvPr/>
          </p:nvSpPr>
          <p:spPr bwMode="auto">
            <a:xfrm>
              <a:off x="8340" y="9801"/>
              <a:ext cx="182" cy="83"/>
            </a:xfrm>
            <a:custGeom>
              <a:avLst/>
              <a:gdLst/>
              <a:ahLst/>
              <a:cxnLst>
                <a:cxn ang="0">
                  <a:pos x="11" y="0"/>
                </a:cxn>
                <a:cxn ang="0">
                  <a:pos x="0" y="5"/>
                </a:cxn>
                <a:cxn ang="0">
                  <a:pos x="0" y="3"/>
                </a:cxn>
              </a:cxnLst>
              <a:rect l="0" t="0" r="r" b="b"/>
              <a:pathLst>
                <a:path w="11" h="5">
                  <a:moveTo>
                    <a:pt x="11" y="0"/>
                  </a:moveTo>
                  <a:lnTo>
                    <a:pt x="0" y="5"/>
                  </a:lnTo>
                  <a:lnTo>
                    <a:pt x="0" y="3"/>
                  </a:lnTo>
                </a:path>
              </a:pathLst>
            </a:custGeom>
            <a:solidFill>
              <a:srgbClr val="33CCCC"/>
            </a:solidFill>
            <a:ln w="10795">
              <a:solidFill>
                <a:srgbClr val="000000"/>
              </a:solidFill>
              <a:prstDash val="solid"/>
              <a:round/>
              <a:headEnd/>
              <a:tailEnd/>
            </a:ln>
          </p:spPr>
          <p:txBody>
            <a:bodyPr/>
            <a:lstStyle/>
            <a:p>
              <a:endParaRPr lang="ru-RU"/>
            </a:p>
          </p:txBody>
        </p:sp>
        <p:sp>
          <p:nvSpPr>
            <p:cNvPr id="644646" name="Oval 1574"/>
            <p:cNvSpPr>
              <a:spLocks noChangeArrowheads="1"/>
            </p:cNvSpPr>
            <p:nvPr/>
          </p:nvSpPr>
          <p:spPr bwMode="auto">
            <a:xfrm>
              <a:off x="6157" y="10396"/>
              <a:ext cx="215" cy="215"/>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647" name="Oval 1575"/>
            <p:cNvSpPr>
              <a:spLocks noChangeArrowheads="1"/>
            </p:cNvSpPr>
            <p:nvPr/>
          </p:nvSpPr>
          <p:spPr bwMode="auto">
            <a:xfrm>
              <a:off x="6157" y="10396"/>
              <a:ext cx="215" cy="215"/>
            </a:xfrm>
            <a:prstGeom prst="ellipse">
              <a:avLst/>
            </a:prstGeom>
            <a:solidFill>
              <a:srgbClr val="33CCCC"/>
            </a:solidFill>
            <a:ln w="10795">
              <a:solidFill>
                <a:srgbClr val="000000"/>
              </a:solidFill>
              <a:round/>
              <a:headEnd/>
              <a:tailEnd/>
            </a:ln>
          </p:spPr>
          <p:txBody>
            <a:bodyPr/>
            <a:lstStyle/>
            <a:p>
              <a:endParaRPr lang="ru-RU"/>
            </a:p>
          </p:txBody>
        </p:sp>
        <p:sp>
          <p:nvSpPr>
            <p:cNvPr id="644648" name="Line 1576"/>
            <p:cNvSpPr>
              <a:spLocks noChangeShapeType="1"/>
            </p:cNvSpPr>
            <p:nvPr/>
          </p:nvSpPr>
          <p:spPr bwMode="auto">
            <a:xfrm flipH="1" flipV="1">
              <a:off x="6289" y="10544"/>
              <a:ext cx="50" cy="33"/>
            </a:xfrm>
            <a:prstGeom prst="line">
              <a:avLst/>
            </a:prstGeom>
            <a:noFill/>
            <a:ln w="10795">
              <a:solidFill>
                <a:srgbClr val="000000"/>
              </a:solidFill>
              <a:round/>
              <a:headEnd/>
              <a:tailEnd/>
            </a:ln>
          </p:spPr>
          <p:txBody>
            <a:bodyPr/>
            <a:lstStyle/>
            <a:p>
              <a:endParaRPr lang="ru-RU"/>
            </a:p>
          </p:txBody>
        </p:sp>
        <p:sp>
          <p:nvSpPr>
            <p:cNvPr id="644649" name="Freeform 1577"/>
            <p:cNvSpPr>
              <a:spLocks/>
            </p:cNvSpPr>
            <p:nvPr/>
          </p:nvSpPr>
          <p:spPr bwMode="auto">
            <a:xfrm>
              <a:off x="6306" y="10528"/>
              <a:ext cx="49" cy="49"/>
            </a:xfrm>
            <a:custGeom>
              <a:avLst/>
              <a:gdLst/>
              <a:ahLst/>
              <a:cxnLst>
                <a:cxn ang="0">
                  <a:pos x="0" y="0"/>
                </a:cxn>
                <a:cxn ang="0">
                  <a:pos x="3" y="2"/>
                </a:cxn>
                <a:cxn ang="0">
                  <a:pos x="2" y="3"/>
                </a:cxn>
              </a:cxnLst>
              <a:rect l="0" t="0" r="r" b="b"/>
              <a:pathLst>
                <a:path w="3" h="3">
                  <a:moveTo>
                    <a:pt x="0" y="0"/>
                  </a:moveTo>
                  <a:lnTo>
                    <a:pt x="3" y="2"/>
                  </a:lnTo>
                  <a:lnTo>
                    <a:pt x="2" y="3"/>
                  </a:lnTo>
                </a:path>
              </a:pathLst>
            </a:custGeom>
            <a:noFill/>
            <a:ln w="10795">
              <a:solidFill>
                <a:srgbClr val="000000"/>
              </a:solidFill>
              <a:prstDash val="solid"/>
              <a:round/>
              <a:headEnd/>
              <a:tailEnd/>
            </a:ln>
          </p:spPr>
          <p:txBody>
            <a:bodyPr/>
            <a:lstStyle/>
            <a:p>
              <a:endParaRPr lang="ru-RU"/>
            </a:p>
          </p:txBody>
        </p:sp>
        <p:sp>
          <p:nvSpPr>
            <p:cNvPr id="644650" name="Oval 1578"/>
            <p:cNvSpPr>
              <a:spLocks noChangeArrowheads="1"/>
            </p:cNvSpPr>
            <p:nvPr/>
          </p:nvSpPr>
          <p:spPr bwMode="auto">
            <a:xfrm>
              <a:off x="3957" y="8464"/>
              <a:ext cx="215" cy="215"/>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651" name="Oval 1579"/>
            <p:cNvSpPr>
              <a:spLocks noChangeArrowheads="1"/>
            </p:cNvSpPr>
            <p:nvPr/>
          </p:nvSpPr>
          <p:spPr bwMode="auto">
            <a:xfrm>
              <a:off x="3957" y="8464"/>
              <a:ext cx="215" cy="215"/>
            </a:xfrm>
            <a:prstGeom prst="ellipse">
              <a:avLst/>
            </a:prstGeom>
            <a:solidFill>
              <a:srgbClr val="33CCCC"/>
            </a:solidFill>
            <a:ln w="10795">
              <a:solidFill>
                <a:srgbClr val="000000"/>
              </a:solidFill>
              <a:round/>
              <a:headEnd/>
              <a:tailEnd/>
            </a:ln>
          </p:spPr>
          <p:txBody>
            <a:bodyPr/>
            <a:lstStyle/>
            <a:p>
              <a:endParaRPr lang="ru-RU"/>
            </a:p>
          </p:txBody>
        </p:sp>
        <p:sp>
          <p:nvSpPr>
            <p:cNvPr id="644652" name="Freeform 1580"/>
            <p:cNvSpPr>
              <a:spLocks/>
            </p:cNvSpPr>
            <p:nvPr/>
          </p:nvSpPr>
          <p:spPr bwMode="auto">
            <a:xfrm>
              <a:off x="3759" y="8613"/>
              <a:ext cx="215" cy="115"/>
            </a:xfrm>
            <a:custGeom>
              <a:avLst/>
              <a:gdLst/>
              <a:ahLst/>
              <a:cxnLst>
                <a:cxn ang="0">
                  <a:pos x="198" y="0"/>
                </a:cxn>
                <a:cxn ang="0">
                  <a:pos x="215" y="33"/>
                </a:cxn>
                <a:cxn ang="0">
                  <a:pos x="16" y="115"/>
                </a:cxn>
                <a:cxn ang="0">
                  <a:pos x="0" y="82"/>
                </a:cxn>
                <a:cxn ang="0">
                  <a:pos x="198" y="0"/>
                </a:cxn>
              </a:cxnLst>
              <a:rect l="0" t="0" r="r" b="b"/>
              <a:pathLst>
                <a:path w="215" h="115">
                  <a:moveTo>
                    <a:pt x="198" y="0"/>
                  </a:moveTo>
                  <a:lnTo>
                    <a:pt x="215" y="33"/>
                  </a:lnTo>
                  <a:lnTo>
                    <a:pt x="16" y="115"/>
                  </a:lnTo>
                  <a:lnTo>
                    <a:pt x="0" y="82"/>
                  </a:lnTo>
                  <a:lnTo>
                    <a:pt x="198"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653" name="Freeform 1581"/>
            <p:cNvSpPr>
              <a:spLocks/>
            </p:cNvSpPr>
            <p:nvPr/>
          </p:nvSpPr>
          <p:spPr bwMode="auto">
            <a:xfrm>
              <a:off x="3957" y="8613"/>
              <a:ext cx="1" cy="16"/>
            </a:xfrm>
            <a:custGeom>
              <a:avLst/>
              <a:gdLst/>
              <a:ahLst/>
              <a:cxnLst>
                <a:cxn ang="0">
                  <a:pos x="0" y="1"/>
                </a:cxn>
                <a:cxn ang="0">
                  <a:pos x="0" y="1"/>
                </a:cxn>
                <a:cxn ang="0">
                  <a:pos x="0" y="0"/>
                </a:cxn>
              </a:cxnLst>
              <a:rect l="0" t="0" r="r" b="b"/>
              <a:pathLst>
                <a:path h="1">
                  <a:moveTo>
                    <a:pt x="0" y="1"/>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4654" name="Line 1582"/>
            <p:cNvSpPr>
              <a:spLocks noChangeShapeType="1"/>
            </p:cNvSpPr>
            <p:nvPr/>
          </p:nvSpPr>
          <p:spPr bwMode="auto">
            <a:xfrm flipV="1">
              <a:off x="3759" y="8613"/>
              <a:ext cx="198" cy="82"/>
            </a:xfrm>
            <a:prstGeom prst="line">
              <a:avLst/>
            </a:prstGeom>
            <a:noFill/>
            <a:ln w="10795">
              <a:solidFill>
                <a:srgbClr val="000000"/>
              </a:solidFill>
              <a:round/>
              <a:headEnd/>
              <a:tailEnd/>
            </a:ln>
          </p:spPr>
          <p:txBody>
            <a:bodyPr/>
            <a:lstStyle/>
            <a:p>
              <a:endParaRPr lang="ru-RU"/>
            </a:p>
          </p:txBody>
        </p:sp>
        <p:sp>
          <p:nvSpPr>
            <p:cNvPr id="644655" name="Freeform 1583"/>
            <p:cNvSpPr>
              <a:spLocks/>
            </p:cNvSpPr>
            <p:nvPr/>
          </p:nvSpPr>
          <p:spPr bwMode="auto">
            <a:xfrm>
              <a:off x="3957" y="8613"/>
              <a:ext cx="1" cy="16"/>
            </a:xfrm>
            <a:custGeom>
              <a:avLst/>
              <a:gdLst/>
              <a:ahLst/>
              <a:cxnLst>
                <a:cxn ang="0">
                  <a:pos x="0" y="1"/>
                </a:cxn>
                <a:cxn ang="0">
                  <a:pos x="0" y="1"/>
                </a:cxn>
                <a:cxn ang="0">
                  <a:pos x="0" y="0"/>
                </a:cxn>
              </a:cxnLst>
              <a:rect l="0" t="0" r="r" b="b"/>
              <a:pathLst>
                <a:path h="1">
                  <a:moveTo>
                    <a:pt x="0" y="1"/>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4656" name="Freeform 1584"/>
            <p:cNvSpPr>
              <a:spLocks/>
            </p:cNvSpPr>
            <p:nvPr/>
          </p:nvSpPr>
          <p:spPr bwMode="auto">
            <a:xfrm>
              <a:off x="3759" y="8646"/>
              <a:ext cx="215" cy="82"/>
            </a:xfrm>
            <a:custGeom>
              <a:avLst/>
              <a:gdLst/>
              <a:ahLst/>
              <a:cxnLst>
                <a:cxn ang="0">
                  <a:pos x="13" y="0"/>
                </a:cxn>
                <a:cxn ang="0">
                  <a:pos x="1" y="5"/>
                </a:cxn>
                <a:cxn ang="0">
                  <a:pos x="0" y="3"/>
                </a:cxn>
              </a:cxnLst>
              <a:rect l="0" t="0" r="r" b="b"/>
              <a:pathLst>
                <a:path w="13" h="5">
                  <a:moveTo>
                    <a:pt x="13" y="0"/>
                  </a:moveTo>
                  <a:lnTo>
                    <a:pt x="1" y="5"/>
                  </a:lnTo>
                  <a:lnTo>
                    <a:pt x="0" y="3"/>
                  </a:lnTo>
                </a:path>
              </a:pathLst>
            </a:custGeom>
            <a:solidFill>
              <a:srgbClr val="33CCCC"/>
            </a:solidFill>
            <a:ln w="10795">
              <a:solidFill>
                <a:srgbClr val="000000"/>
              </a:solidFill>
              <a:prstDash val="solid"/>
              <a:round/>
              <a:headEnd/>
              <a:tailEnd/>
            </a:ln>
          </p:spPr>
          <p:txBody>
            <a:bodyPr/>
            <a:lstStyle/>
            <a:p>
              <a:endParaRPr lang="ru-RU"/>
            </a:p>
          </p:txBody>
        </p:sp>
        <p:sp>
          <p:nvSpPr>
            <p:cNvPr id="644657" name="Line 1585"/>
            <p:cNvSpPr>
              <a:spLocks noChangeShapeType="1"/>
            </p:cNvSpPr>
            <p:nvPr/>
          </p:nvSpPr>
          <p:spPr bwMode="auto">
            <a:xfrm flipH="1">
              <a:off x="4122" y="8348"/>
              <a:ext cx="83" cy="166"/>
            </a:xfrm>
            <a:prstGeom prst="line">
              <a:avLst/>
            </a:prstGeom>
            <a:noFill/>
            <a:ln w="10795">
              <a:solidFill>
                <a:srgbClr val="000000"/>
              </a:solidFill>
              <a:round/>
              <a:headEnd/>
              <a:tailEnd/>
            </a:ln>
          </p:spPr>
          <p:txBody>
            <a:bodyPr/>
            <a:lstStyle/>
            <a:p>
              <a:endParaRPr lang="ru-RU"/>
            </a:p>
          </p:txBody>
        </p:sp>
        <p:sp>
          <p:nvSpPr>
            <p:cNvPr id="644658" name="Freeform 1586"/>
            <p:cNvSpPr>
              <a:spLocks/>
            </p:cNvSpPr>
            <p:nvPr/>
          </p:nvSpPr>
          <p:spPr bwMode="auto">
            <a:xfrm>
              <a:off x="4106" y="8332"/>
              <a:ext cx="99" cy="165"/>
            </a:xfrm>
            <a:custGeom>
              <a:avLst/>
              <a:gdLst/>
              <a:ahLst/>
              <a:cxnLst>
                <a:cxn ang="0">
                  <a:pos x="0" y="10"/>
                </a:cxn>
                <a:cxn ang="0">
                  <a:pos x="5" y="0"/>
                </a:cxn>
                <a:cxn ang="0">
                  <a:pos x="6" y="1"/>
                </a:cxn>
              </a:cxnLst>
              <a:rect l="0" t="0" r="r" b="b"/>
              <a:pathLst>
                <a:path w="6" h="10">
                  <a:moveTo>
                    <a:pt x="0" y="10"/>
                  </a:moveTo>
                  <a:lnTo>
                    <a:pt x="5" y="0"/>
                  </a:lnTo>
                  <a:lnTo>
                    <a:pt x="6" y="1"/>
                  </a:lnTo>
                </a:path>
              </a:pathLst>
            </a:custGeom>
            <a:noFill/>
            <a:ln w="10795">
              <a:solidFill>
                <a:srgbClr val="000000"/>
              </a:solidFill>
              <a:prstDash val="solid"/>
              <a:round/>
              <a:headEnd/>
              <a:tailEnd/>
            </a:ln>
          </p:spPr>
          <p:txBody>
            <a:bodyPr/>
            <a:lstStyle/>
            <a:p>
              <a:endParaRPr lang="ru-RU"/>
            </a:p>
          </p:txBody>
        </p:sp>
        <p:sp>
          <p:nvSpPr>
            <p:cNvPr id="644659" name="Freeform 1587"/>
            <p:cNvSpPr>
              <a:spLocks/>
            </p:cNvSpPr>
            <p:nvPr/>
          </p:nvSpPr>
          <p:spPr bwMode="auto">
            <a:xfrm>
              <a:off x="7232" y="7473"/>
              <a:ext cx="16" cy="1"/>
            </a:xfrm>
            <a:custGeom>
              <a:avLst/>
              <a:gdLst/>
              <a:ahLst/>
              <a:cxnLst>
                <a:cxn ang="0">
                  <a:pos x="0" y="0"/>
                </a:cxn>
                <a:cxn ang="0">
                  <a:pos x="1" y="0"/>
                </a:cxn>
                <a:cxn ang="0">
                  <a:pos x="1" y="0"/>
                </a:cxn>
              </a:cxnLst>
              <a:rect l="0" t="0" r="r" b="b"/>
              <a:pathLst>
                <a:path w="1">
                  <a:moveTo>
                    <a:pt x="0" y="0"/>
                  </a:moveTo>
                  <a:lnTo>
                    <a:pt x="1" y="0"/>
                  </a:lnTo>
                  <a:lnTo>
                    <a:pt x="1" y="0"/>
                  </a:lnTo>
                </a:path>
              </a:pathLst>
            </a:custGeom>
            <a:noFill/>
            <a:ln w="10795">
              <a:solidFill>
                <a:srgbClr val="000000"/>
              </a:solidFill>
              <a:prstDash val="solid"/>
              <a:round/>
              <a:headEnd/>
              <a:tailEnd/>
            </a:ln>
          </p:spPr>
          <p:txBody>
            <a:bodyPr/>
            <a:lstStyle/>
            <a:p>
              <a:endParaRPr lang="ru-RU"/>
            </a:p>
          </p:txBody>
        </p:sp>
        <p:sp>
          <p:nvSpPr>
            <p:cNvPr id="644660" name="Freeform 1588"/>
            <p:cNvSpPr>
              <a:spLocks/>
            </p:cNvSpPr>
            <p:nvPr/>
          </p:nvSpPr>
          <p:spPr bwMode="auto">
            <a:xfrm>
              <a:off x="7232" y="7473"/>
              <a:ext cx="16" cy="1"/>
            </a:xfrm>
            <a:custGeom>
              <a:avLst/>
              <a:gdLst/>
              <a:ahLst/>
              <a:cxnLst>
                <a:cxn ang="0">
                  <a:pos x="0" y="0"/>
                </a:cxn>
                <a:cxn ang="0">
                  <a:pos x="1" y="0"/>
                </a:cxn>
                <a:cxn ang="0">
                  <a:pos x="1" y="0"/>
                </a:cxn>
              </a:cxnLst>
              <a:rect l="0" t="0" r="r" b="b"/>
              <a:pathLst>
                <a:path w="1">
                  <a:moveTo>
                    <a:pt x="0" y="0"/>
                  </a:moveTo>
                  <a:lnTo>
                    <a:pt x="1" y="0"/>
                  </a:lnTo>
                  <a:lnTo>
                    <a:pt x="1" y="0"/>
                  </a:lnTo>
                </a:path>
              </a:pathLst>
            </a:custGeom>
            <a:noFill/>
            <a:ln w="10795">
              <a:solidFill>
                <a:srgbClr val="000000"/>
              </a:solidFill>
              <a:prstDash val="solid"/>
              <a:round/>
              <a:headEnd/>
              <a:tailEnd/>
            </a:ln>
          </p:spPr>
          <p:txBody>
            <a:bodyPr/>
            <a:lstStyle/>
            <a:p>
              <a:endParaRPr lang="ru-RU"/>
            </a:p>
          </p:txBody>
        </p:sp>
        <p:sp>
          <p:nvSpPr>
            <p:cNvPr id="644661" name="Oval 1589"/>
            <p:cNvSpPr>
              <a:spLocks noChangeArrowheads="1"/>
            </p:cNvSpPr>
            <p:nvPr/>
          </p:nvSpPr>
          <p:spPr bwMode="auto">
            <a:xfrm>
              <a:off x="3114" y="9207"/>
              <a:ext cx="82"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662" name="Oval 1590"/>
            <p:cNvSpPr>
              <a:spLocks noChangeArrowheads="1"/>
            </p:cNvSpPr>
            <p:nvPr/>
          </p:nvSpPr>
          <p:spPr bwMode="auto">
            <a:xfrm>
              <a:off x="3114" y="9207"/>
              <a:ext cx="82" cy="83"/>
            </a:xfrm>
            <a:prstGeom prst="ellipse">
              <a:avLst/>
            </a:prstGeom>
            <a:solidFill>
              <a:srgbClr val="FF0000"/>
            </a:solidFill>
            <a:ln w="10795">
              <a:solidFill>
                <a:srgbClr val="000000"/>
              </a:solidFill>
              <a:round/>
              <a:headEnd/>
              <a:tailEnd/>
            </a:ln>
          </p:spPr>
          <p:txBody>
            <a:bodyPr/>
            <a:lstStyle/>
            <a:p>
              <a:endParaRPr lang="ru-RU"/>
            </a:p>
          </p:txBody>
        </p:sp>
        <p:sp>
          <p:nvSpPr>
            <p:cNvPr id="644663" name="Oval 1591"/>
            <p:cNvSpPr>
              <a:spLocks noChangeArrowheads="1"/>
            </p:cNvSpPr>
            <p:nvPr/>
          </p:nvSpPr>
          <p:spPr bwMode="auto">
            <a:xfrm>
              <a:off x="7777" y="9901"/>
              <a:ext cx="182" cy="181"/>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664" name="Oval 1592"/>
            <p:cNvSpPr>
              <a:spLocks noChangeArrowheads="1"/>
            </p:cNvSpPr>
            <p:nvPr/>
          </p:nvSpPr>
          <p:spPr bwMode="auto">
            <a:xfrm>
              <a:off x="7777" y="9901"/>
              <a:ext cx="182" cy="181"/>
            </a:xfrm>
            <a:prstGeom prst="ellipse">
              <a:avLst/>
            </a:prstGeom>
            <a:solidFill>
              <a:srgbClr val="0000FF"/>
            </a:solidFill>
            <a:ln w="10795">
              <a:solidFill>
                <a:srgbClr val="000000"/>
              </a:solidFill>
              <a:round/>
              <a:headEnd/>
              <a:tailEnd/>
            </a:ln>
          </p:spPr>
          <p:txBody>
            <a:bodyPr/>
            <a:lstStyle/>
            <a:p>
              <a:endParaRPr lang="ru-RU"/>
            </a:p>
          </p:txBody>
        </p:sp>
        <p:sp>
          <p:nvSpPr>
            <p:cNvPr id="644665" name="Freeform 1593"/>
            <p:cNvSpPr>
              <a:spLocks/>
            </p:cNvSpPr>
            <p:nvPr/>
          </p:nvSpPr>
          <p:spPr bwMode="auto">
            <a:xfrm>
              <a:off x="7430" y="10000"/>
              <a:ext cx="364" cy="115"/>
            </a:xfrm>
            <a:custGeom>
              <a:avLst/>
              <a:gdLst/>
              <a:ahLst/>
              <a:cxnLst>
                <a:cxn ang="0">
                  <a:pos x="364" y="0"/>
                </a:cxn>
                <a:cxn ang="0">
                  <a:pos x="364" y="33"/>
                </a:cxn>
                <a:cxn ang="0">
                  <a:pos x="17" y="115"/>
                </a:cxn>
                <a:cxn ang="0">
                  <a:pos x="0" y="82"/>
                </a:cxn>
                <a:cxn ang="0">
                  <a:pos x="364" y="0"/>
                </a:cxn>
              </a:cxnLst>
              <a:rect l="0" t="0" r="r" b="b"/>
              <a:pathLst>
                <a:path w="364" h="115">
                  <a:moveTo>
                    <a:pt x="364" y="0"/>
                  </a:moveTo>
                  <a:lnTo>
                    <a:pt x="364" y="33"/>
                  </a:lnTo>
                  <a:lnTo>
                    <a:pt x="17" y="115"/>
                  </a:lnTo>
                  <a:lnTo>
                    <a:pt x="0" y="82"/>
                  </a:lnTo>
                  <a:lnTo>
                    <a:pt x="364"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666" name="Freeform 1594"/>
            <p:cNvSpPr>
              <a:spLocks/>
            </p:cNvSpPr>
            <p:nvPr/>
          </p:nvSpPr>
          <p:spPr bwMode="auto">
            <a:xfrm>
              <a:off x="7777" y="10016"/>
              <a:ext cx="17" cy="1"/>
            </a:xfrm>
            <a:custGeom>
              <a:avLst/>
              <a:gdLst/>
              <a:ahLst/>
              <a:cxnLst>
                <a:cxn ang="0">
                  <a:pos x="0" y="0"/>
                </a:cxn>
                <a:cxn ang="0">
                  <a:pos x="1" y="0"/>
                </a:cxn>
                <a:cxn ang="0">
                  <a:pos x="0" y="0"/>
                </a:cxn>
              </a:cxnLst>
              <a:rect l="0" t="0" r="r" b="b"/>
              <a:pathLst>
                <a:path w="1">
                  <a:moveTo>
                    <a:pt x="0" y="0"/>
                  </a:moveTo>
                  <a:lnTo>
                    <a:pt x="1" y="0"/>
                  </a:lnTo>
                  <a:lnTo>
                    <a:pt x="0" y="0"/>
                  </a:lnTo>
                </a:path>
              </a:pathLst>
            </a:custGeom>
            <a:noFill/>
            <a:ln w="10795">
              <a:solidFill>
                <a:srgbClr val="000000"/>
              </a:solidFill>
              <a:prstDash val="solid"/>
              <a:round/>
              <a:headEnd/>
              <a:tailEnd/>
            </a:ln>
          </p:spPr>
          <p:txBody>
            <a:bodyPr/>
            <a:lstStyle/>
            <a:p>
              <a:endParaRPr lang="ru-RU"/>
            </a:p>
          </p:txBody>
        </p:sp>
        <p:sp>
          <p:nvSpPr>
            <p:cNvPr id="644667" name="Line 1595"/>
            <p:cNvSpPr>
              <a:spLocks noChangeShapeType="1"/>
            </p:cNvSpPr>
            <p:nvPr/>
          </p:nvSpPr>
          <p:spPr bwMode="auto">
            <a:xfrm flipV="1">
              <a:off x="7430" y="10000"/>
              <a:ext cx="364" cy="82"/>
            </a:xfrm>
            <a:prstGeom prst="line">
              <a:avLst/>
            </a:prstGeom>
            <a:noFill/>
            <a:ln w="10795">
              <a:solidFill>
                <a:srgbClr val="000000"/>
              </a:solidFill>
              <a:round/>
              <a:headEnd/>
              <a:tailEnd/>
            </a:ln>
          </p:spPr>
          <p:txBody>
            <a:bodyPr/>
            <a:lstStyle/>
            <a:p>
              <a:endParaRPr lang="ru-RU"/>
            </a:p>
          </p:txBody>
        </p:sp>
        <p:sp>
          <p:nvSpPr>
            <p:cNvPr id="644668" name="Freeform 1596"/>
            <p:cNvSpPr>
              <a:spLocks/>
            </p:cNvSpPr>
            <p:nvPr/>
          </p:nvSpPr>
          <p:spPr bwMode="auto">
            <a:xfrm>
              <a:off x="7777" y="10016"/>
              <a:ext cx="17" cy="1"/>
            </a:xfrm>
            <a:custGeom>
              <a:avLst/>
              <a:gdLst/>
              <a:ahLst/>
              <a:cxnLst>
                <a:cxn ang="0">
                  <a:pos x="0" y="0"/>
                </a:cxn>
                <a:cxn ang="0">
                  <a:pos x="1" y="0"/>
                </a:cxn>
                <a:cxn ang="0">
                  <a:pos x="0" y="0"/>
                </a:cxn>
              </a:cxnLst>
              <a:rect l="0" t="0" r="r" b="b"/>
              <a:pathLst>
                <a:path w="1">
                  <a:moveTo>
                    <a:pt x="0" y="0"/>
                  </a:moveTo>
                  <a:lnTo>
                    <a:pt x="1" y="0"/>
                  </a:lnTo>
                  <a:lnTo>
                    <a:pt x="0" y="0"/>
                  </a:lnTo>
                </a:path>
              </a:pathLst>
            </a:custGeom>
            <a:noFill/>
            <a:ln w="10795">
              <a:solidFill>
                <a:srgbClr val="000000"/>
              </a:solidFill>
              <a:prstDash val="solid"/>
              <a:round/>
              <a:headEnd/>
              <a:tailEnd/>
            </a:ln>
          </p:spPr>
          <p:txBody>
            <a:bodyPr/>
            <a:lstStyle/>
            <a:p>
              <a:endParaRPr lang="ru-RU"/>
            </a:p>
          </p:txBody>
        </p:sp>
        <p:sp>
          <p:nvSpPr>
            <p:cNvPr id="644669" name="Freeform 1597"/>
            <p:cNvSpPr>
              <a:spLocks/>
            </p:cNvSpPr>
            <p:nvPr/>
          </p:nvSpPr>
          <p:spPr bwMode="auto">
            <a:xfrm>
              <a:off x="7430" y="10033"/>
              <a:ext cx="364" cy="82"/>
            </a:xfrm>
            <a:custGeom>
              <a:avLst/>
              <a:gdLst/>
              <a:ahLst/>
              <a:cxnLst>
                <a:cxn ang="0">
                  <a:pos x="22" y="0"/>
                </a:cxn>
                <a:cxn ang="0">
                  <a:pos x="1" y="5"/>
                </a:cxn>
                <a:cxn ang="0">
                  <a:pos x="0" y="3"/>
                </a:cxn>
              </a:cxnLst>
              <a:rect l="0" t="0" r="r" b="b"/>
              <a:pathLst>
                <a:path w="22" h="5">
                  <a:moveTo>
                    <a:pt x="22" y="0"/>
                  </a:moveTo>
                  <a:lnTo>
                    <a:pt x="1" y="5"/>
                  </a:lnTo>
                  <a:lnTo>
                    <a:pt x="0" y="3"/>
                  </a:lnTo>
                </a:path>
              </a:pathLst>
            </a:custGeom>
            <a:solidFill>
              <a:srgbClr val="33CCCC"/>
            </a:solidFill>
            <a:ln w="10795">
              <a:solidFill>
                <a:srgbClr val="000000"/>
              </a:solidFill>
              <a:prstDash val="solid"/>
              <a:round/>
              <a:headEnd/>
              <a:tailEnd/>
            </a:ln>
          </p:spPr>
          <p:txBody>
            <a:bodyPr/>
            <a:lstStyle/>
            <a:p>
              <a:endParaRPr lang="ru-RU"/>
            </a:p>
          </p:txBody>
        </p:sp>
        <p:sp>
          <p:nvSpPr>
            <p:cNvPr id="644670" name="Freeform 1598"/>
            <p:cNvSpPr>
              <a:spLocks/>
            </p:cNvSpPr>
            <p:nvPr/>
          </p:nvSpPr>
          <p:spPr bwMode="auto">
            <a:xfrm>
              <a:off x="7959" y="9901"/>
              <a:ext cx="215" cy="82"/>
            </a:xfrm>
            <a:custGeom>
              <a:avLst/>
              <a:gdLst/>
              <a:ahLst/>
              <a:cxnLst>
                <a:cxn ang="0">
                  <a:pos x="0" y="82"/>
                </a:cxn>
                <a:cxn ang="0">
                  <a:pos x="0" y="66"/>
                </a:cxn>
                <a:cxn ang="0">
                  <a:pos x="199" y="0"/>
                </a:cxn>
                <a:cxn ang="0">
                  <a:pos x="215" y="33"/>
                </a:cxn>
                <a:cxn ang="0">
                  <a:pos x="0" y="82"/>
                </a:cxn>
              </a:cxnLst>
              <a:rect l="0" t="0" r="r" b="b"/>
              <a:pathLst>
                <a:path w="215" h="82">
                  <a:moveTo>
                    <a:pt x="0" y="82"/>
                  </a:moveTo>
                  <a:lnTo>
                    <a:pt x="0" y="66"/>
                  </a:lnTo>
                  <a:lnTo>
                    <a:pt x="199" y="0"/>
                  </a:lnTo>
                  <a:lnTo>
                    <a:pt x="215" y="33"/>
                  </a:lnTo>
                  <a:lnTo>
                    <a:pt x="0" y="82"/>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671" name="Freeform 1599"/>
            <p:cNvSpPr>
              <a:spLocks/>
            </p:cNvSpPr>
            <p:nvPr/>
          </p:nvSpPr>
          <p:spPr bwMode="auto">
            <a:xfrm>
              <a:off x="7959" y="9967"/>
              <a:ext cx="17" cy="1"/>
            </a:xfrm>
            <a:custGeom>
              <a:avLst/>
              <a:gdLst/>
              <a:ahLst/>
              <a:cxnLst>
                <a:cxn ang="0">
                  <a:pos x="0" y="0"/>
                </a:cxn>
                <a:cxn ang="0">
                  <a:pos x="1" y="0"/>
                </a:cxn>
                <a:cxn ang="0">
                  <a:pos x="1" y="0"/>
                </a:cxn>
              </a:cxnLst>
              <a:rect l="0" t="0" r="r" b="b"/>
              <a:pathLst>
                <a:path w="1">
                  <a:moveTo>
                    <a:pt x="0" y="0"/>
                  </a:moveTo>
                  <a:lnTo>
                    <a:pt x="1" y="0"/>
                  </a:lnTo>
                  <a:lnTo>
                    <a:pt x="1" y="0"/>
                  </a:lnTo>
                </a:path>
              </a:pathLst>
            </a:custGeom>
            <a:noFill/>
            <a:ln w="10795">
              <a:solidFill>
                <a:srgbClr val="000000"/>
              </a:solidFill>
              <a:prstDash val="solid"/>
              <a:round/>
              <a:headEnd/>
              <a:tailEnd/>
            </a:ln>
          </p:spPr>
          <p:txBody>
            <a:bodyPr/>
            <a:lstStyle/>
            <a:p>
              <a:endParaRPr lang="ru-RU"/>
            </a:p>
          </p:txBody>
        </p:sp>
        <p:sp>
          <p:nvSpPr>
            <p:cNvPr id="644672" name="Line 1600"/>
            <p:cNvSpPr>
              <a:spLocks noChangeShapeType="1"/>
            </p:cNvSpPr>
            <p:nvPr/>
          </p:nvSpPr>
          <p:spPr bwMode="auto">
            <a:xfrm flipH="1">
              <a:off x="7959" y="9934"/>
              <a:ext cx="215" cy="49"/>
            </a:xfrm>
            <a:prstGeom prst="line">
              <a:avLst/>
            </a:prstGeom>
            <a:noFill/>
            <a:ln w="10795">
              <a:solidFill>
                <a:srgbClr val="000000"/>
              </a:solidFill>
              <a:round/>
              <a:headEnd/>
              <a:tailEnd/>
            </a:ln>
          </p:spPr>
          <p:txBody>
            <a:bodyPr/>
            <a:lstStyle/>
            <a:p>
              <a:endParaRPr lang="ru-RU"/>
            </a:p>
          </p:txBody>
        </p:sp>
        <p:sp>
          <p:nvSpPr>
            <p:cNvPr id="644673" name="Freeform 1601"/>
            <p:cNvSpPr>
              <a:spLocks/>
            </p:cNvSpPr>
            <p:nvPr/>
          </p:nvSpPr>
          <p:spPr bwMode="auto">
            <a:xfrm>
              <a:off x="7959" y="9967"/>
              <a:ext cx="17" cy="1"/>
            </a:xfrm>
            <a:custGeom>
              <a:avLst/>
              <a:gdLst/>
              <a:ahLst/>
              <a:cxnLst>
                <a:cxn ang="0">
                  <a:pos x="0" y="0"/>
                </a:cxn>
                <a:cxn ang="0">
                  <a:pos x="1" y="0"/>
                </a:cxn>
                <a:cxn ang="0">
                  <a:pos x="1" y="0"/>
                </a:cxn>
              </a:cxnLst>
              <a:rect l="0" t="0" r="r" b="b"/>
              <a:pathLst>
                <a:path w="1">
                  <a:moveTo>
                    <a:pt x="0" y="0"/>
                  </a:moveTo>
                  <a:lnTo>
                    <a:pt x="1" y="0"/>
                  </a:lnTo>
                  <a:lnTo>
                    <a:pt x="1" y="0"/>
                  </a:lnTo>
                </a:path>
              </a:pathLst>
            </a:custGeom>
            <a:noFill/>
            <a:ln w="10795">
              <a:solidFill>
                <a:srgbClr val="000000"/>
              </a:solidFill>
              <a:prstDash val="solid"/>
              <a:round/>
              <a:headEnd/>
              <a:tailEnd/>
            </a:ln>
          </p:spPr>
          <p:txBody>
            <a:bodyPr/>
            <a:lstStyle/>
            <a:p>
              <a:endParaRPr lang="ru-RU"/>
            </a:p>
          </p:txBody>
        </p:sp>
        <p:sp>
          <p:nvSpPr>
            <p:cNvPr id="644674" name="Freeform 1602"/>
            <p:cNvSpPr>
              <a:spLocks/>
            </p:cNvSpPr>
            <p:nvPr/>
          </p:nvSpPr>
          <p:spPr bwMode="auto">
            <a:xfrm>
              <a:off x="7959" y="9901"/>
              <a:ext cx="215" cy="66"/>
            </a:xfrm>
            <a:custGeom>
              <a:avLst/>
              <a:gdLst/>
              <a:ahLst/>
              <a:cxnLst>
                <a:cxn ang="0">
                  <a:pos x="0" y="4"/>
                </a:cxn>
                <a:cxn ang="0">
                  <a:pos x="12" y="0"/>
                </a:cxn>
                <a:cxn ang="0">
                  <a:pos x="13" y="2"/>
                </a:cxn>
              </a:cxnLst>
              <a:rect l="0" t="0" r="r" b="b"/>
              <a:pathLst>
                <a:path w="13" h="4">
                  <a:moveTo>
                    <a:pt x="0" y="4"/>
                  </a:moveTo>
                  <a:lnTo>
                    <a:pt x="12" y="0"/>
                  </a:lnTo>
                  <a:lnTo>
                    <a:pt x="13" y="2"/>
                  </a:lnTo>
                </a:path>
              </a:pathLst>
            </a:custGeom>
            <a:noFill/>
            <a:ln w="10795">
              <a:solidFill>
                <a:srgbClr val="33CCCC"/>
              </a:solidFill>
              <a:prstDash val="solid"/>
              <a:round/>
              <a:headEnd/>
              <a:tailEnd/>
            </a:ln>
          </p:spPr>
          <p:txBody>
            <a:bodyPr/>
            <a:lstStyle/>
            <a:p>
              <a:endParaRPr lang="ru-RU"/>
            </a:p>
          </p:txBody>
        </p:sp>
        <p:sp>
          <p:nvSpPr>
            <p:cNvPr id="644675" name="Oval 1603"/>
            <p:cNvSpPr>
              <a:spLocks noChangeArrowheads="1"/>
            </p:cNvSpPr>
            <p:nvPr/>
          </p:nvSpPr>
          <p:spPr bwMode="auto">
            <a:xfrm>
              <a:off x="2584" y="10000"/>
              <a:ext cx="215" cy="214"/>
            </a:xfrm>
            <a:prstGeom prst="ellipse">
              <a:avLst/>
            </a:prstGeom>
            <a:solidFill>
              <a:srgbClr val="33CCCC"/>
            </a:solidFill>
            <a:ln w="9525">
              <a:noFill/>
              <a:round/>
              <a:headEnd/>
              <a:tailEnd/>
            </a:ln>
          </p:spPr>
          <p:txBody>
            <a:bodyPr/>
            <a:lstStyle/>
            <a:p>
              <a:endParaRPr lang="ru-RU"/>
            </a:p>
          </p:txBody>
        </p:sp>
        <p:sp>
          <p:nvSpPr>
            <p:cNvPr id="644676" name="Oval 1604"/>
            <p:cNvSpPr>
              <a:spLocks noChangeArrowheads="1"/>
            </p:cNvSpPr>
            <p:nvPr/>
          </p:nvSpPr>
          <p:spPr bwMode="auto">
            <a:xfrm>
              <a:off x="2584" y="10000"/>
              <a:ext cx="215" cy="214"/>
            </a:xfrm>
            <a:prstGeom prst="ellipse">
              <a:avLst/>
            </a:prstGeom>
            <a:noFill/>
            <a:ln w="10795">
              <a:solidFill>
                <a:srgbClr val="000000"/>
              </a:solidFill>
              <a:round/>
              <a:headEnd/>
              <a:tailEnd/>
            </a:ln>
          </p:spPr>
          <p:txBody>
            <a:bodyPr/>
            <a:lstStyle/>
            <a:p>
              <a:endParaRPr lang="ru-RU"/>
            </a:p>
          </p:txBody>
        </p:sp>
        <p:sp>
          <p:nvSpPr>
            <p:cNvPr id="644677" name="Freeform 1605"/>
            <p:cNvSpPr>
              <a:spLocks/>
            </p:cNvSpPr>
            <p:nvPr/>
          </p:nvSpPr>
          <p:spPr bwMode="auto">
            <a:xfrm>
              <a:off x="2353" y="10033"/>
              <a:ext cx="248" cy="82"/>
            </a:xfrm>
            <a:custGeom>
              <a:avLst/>
              <a:gdLst/>
              <a:ahLst/>
              <a:cxnLst>
                <a:cxn ang="0">
                  <a:pos x="248" y="49"/>
                </a:cxn>
                <a:cxn ang="0">
                  <a:pos x="248" y="82"/>
                </a:cxn>
                <a:cxn ang="0">
                  <a:pos x="0" y="33"/>
                </a:cxn>
                <a:cxn ang="0">
                  <a:pos x="16" y="0"/>
                </a:cxn>
                <a:cxn ang="0">
                  <a:pos x="248" y="49"/>
                </a:cxn>
              </a:cxnLst>
              <a:rect l="0" t="0" r="r" b="b"/>
              <a:pathLst>
                <a:path w="248" h="82">
                  <a:moveTo>
                    <a:pt x="248" y="49"/>
                  </a:moveTo>
                  <a:lnTo>
                    <a:pt x="248" y="82"/>
                  </a:lnTo>
                  <a:lnTo>
                    <a:pt x="0" y="33"/>
                  </a:lnTo>
                  <a:lnTo>
                    <a:pt x="16" y="0"/>
                  </a:lnTo>
                  <a:lnTo>
                    <a:pt x="248" y="49"/>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678" name="Freeform 1606"/>
            <p:cNvSpPr>
              <a:spLocks/>
            </p:cNvSpPr>
            <p:nvPr/>
          </p:nvSpPr>
          <p:spPr bwMode="auto">
            <a:xfrm>
              <a:off x="2584" y="10099"/>
              <a:ext cx="17" cy="1"/>
            </a:xfrm>
            <a:custGeom>
              <a:avLst/>
              <a:gdLst/>
              <a:ahLst/>
              <a:cxnLst>
                <a:cxn ang="0">
                  <a:pos x="0" y="0"/>
                </a:cxn>
                <a:cxn ang="0">
                  <a:pos x="1" y="0"/>
                </a:cxn>
                <a:cxn ang="0">
                  <a:pos x="0" y="0"/>
                </a:cxn>
              </a:cxnLst>
              <a:rect l="0" t="0" r="r" b="b"/>
              <a:pathLst>
                <a:path w="1">
                  <a:moveTo>
                    <a:pt x="0" y="0"/>
                  </a:moveTo>
                  <a:lnTo>
                    <a:pt x="1" y="0"/>
                  </a:lnTo>
                  <a:lnTo>
                    <a:pt x="0" y="0"/>
                  </a:lnTo>
                </a:path>
              </a:pathLst>
            </a:custGeom>
            <a:noFill/>
            <a:ln w="10795">
              <a:solidFill>
                <a:srgbClr val="000000"/>
              </a:solidFill>
              <a:prstDash val="solid"/>
              <a:round/>
              <a:headEnd/>
              <a:tailEnd/>
            </a:ln>
          </p:spPr>
          <p:txBody>
            <a:bodyPr/>
            <a:lstStyle/>
            <a:p>
              <a:endParaRPr lang="ru-RU"/>
            </a:p>
          </p:txBody>
        </p:sp>
        <p:sp>
          <p:nvSpPr>
            <p:cNvPr id="644679" name="Line 1607"/>
            <p:cNvSpPr>
              <a:spLocks noChangeShapeType="1"/>
            </p:cNvSpPr>
            <p:nvPr/>
          </p:nvSpPr>
          <p:spPr bwMode="auto">
            <a:xfrm>
              <a:off x="2369" y="10033"/>
              <a:ext cx="232" cy="49"/>
            </a:xfrm>
            <a:prstGeom prst="line">
              <a:avLst/>
            </a:prstGeom>
            <a:noFill/>
            <a:ln w="10795">
              <a:solidFill>
                <a:srgbClr val="000000"/>
              </a:solidFill>
              <a:round/>
              <a:headEnd/>
              <a:tailEnd/>
            </a:ln>
          </p:spPr>
          <p:txBody>
            <a:bodyPr/>
            <a:lstStyle/>
            <a:p>
              <a:endParaRPr lang="ru-RU"/>
            </a:p>
          </p:txBody>
        </p:sp>
        <p:sp>
          <p:nvSpPr>
            <p:cNvPr id="644680" name="Freeform 1608"/>
            <p:cNvSpPr>
              <a:spLocks/>
            </p:cNvSpPr>
            <p:nvPr/>
          </p:nvSpPr>
          <p:spPr bwMode="auto">
            <a:xfrm>
              <a:off x="2584" y="10099"/>
              <a:ext cx="17" cy="1"/>
            </a:xfrm>
            <a:custGeom>
              <a:avLst/>
              <a:gdLst/>
              <a:ahLst/>
              <a:cxnLst>
                <a:cxn ang="0">
                  <a:pos x="0" y="0"/>
                </a:cxn>
                <a:cxn ang="0">
                  <a:pos x="1" y="0"/>
                </a:cxn>
                <a:cxn ang="0">
                  <a:pos x="0" y="0"/>
                </a:cxn>
              </a:cxnLst>
              <a:rect l="0" t="0" r="r" b="b"/>
              <a:pathLst>
                <a:path w="1">
                  <a:moveTo>
                    <a:pt x="0" y="0"/>
                  </a:moveTo>
                  <a:lnTo>
                    <a:pt x="1" y="0"/>
                  </a:lnTo>
                  <a:lnTo>
                    <a:pt x="0" y="0"/>
                  </a:lnTo>
                </a:path>
              </a:pathLst>
            </a:custGeom>
            <a:noFill/>
            <a:ln w="10795">
              <a:solidFill>
                <a:srgbClr val="000000"/>
              </a:solidFill>
              <a:prstDash val="solid"/>
              <a:round/>
              <a:headEnd/>
              <a:tailEnd/>
            </a:ln>
          </p:spPr>
          <p:txBody>
            <a:bodyPr/>
            <a:lstStyle/>
            <a:p>
              <a:endParaRPr lang="ru-RU"/>
            </a:p>
          </p:txBody>
        </p:sp>
        <p:sp>
          <p:nvSpPr>
            <p:cNvPr id="644681" name="Freeform 1609"/>
            <p:cNvSpPr>
              <a:spLocks/>
            </p:cNvSpPr>
            <p:nvPr/>
          </p:nvSpPr>
          <p:spPr bwMode="auto">
            <a:xfrm>
              <a:off x="2353" y="10033"/>
              <a:ext cx="248" cy="82"/>
            </a:xfrm>
            <a:custGeom>
              <a:avLst/>
              <a:gdLst/>
              <a:ahLst/>
              <a:cxnLst>
                <a:cxn ang="0">
                  <a:pos x="15" y="5"/>
                </a:cxn>
                <a:cxn ang="0">
                  <a:pos x="0" y="2"/>
                </a:cxn>
                <a:cxn ang="0">
                  <a:pos x="1" y="0"/>
                </a:cxn>
              </a:cxnLst>
              <a:rect l="0" t="0" r="r" b="b"/>
              <a:pathLst>
                <a:path w="15" h="5">
                  <a:moveTo>
                    <a:pt x="15" y="5"/>
                  </a:moveTo>
                  <a:lnTo>
                    <a:pt x="0" y="2"/>
                  </a:lnTo>
                  <a:lnTo>
                    <a:pt x="1" y="0"/>
                  </a:lnTo>
                </a:path>
              </a:pathLst>
            </a:custGeom>
            <a:solidFill>
              <a:srgbClr val="33CCCC"/>
            </a:solidFill>
            <a:ln w="10795">
              <a:solidFill>
                <a:srgbClr val="000000"/>
              </a:solidFill>
              <a:prstDash val="solid"/>
              <a:round/>
              <a:headEnd/>
              <a:tailEnd/>
            </a:ln>
          </p:spPr>
          <p:txBody>
            <a:bodyPr/>
            <a:lstStyle/>
            <a:p>
              <a:endParaRPr lang="ru-RU"/>
            </a:p>
          </p:txBody>
        </p:sp>
        <p:sp>
          <p:nvSpPr>
            <p:cNvPr id="644682" name="Line 1610"/>
            <p:cNvSpPr>
              <a:spLocks noChangeShapeType="1"/>
            </p:cNvSpPr>
            <p:nvPr/>
          </p:nvSpPr>
          <p:spPr bwMode="auto">
            <a:xfrm flipH="1" flipV="1">
              <a:off x="2783" y="10181"/>
              <a:ext cx="165" cy="99"/>
            </a:xfrm>
            <a:prstGeom prst="line">
              <a:avLst/>
            </a:prstGeom>
            <a:noFill/>
            <a:ln w="10795">
              <a:solidFill>
                <a:srgbClr val="000000"/>
              </a:solidFill>
              <a:round/>
              <a:headEnd/>
              <a:tailEnd/>
            </a:ln>
          </p:spPr>
          <p:txBody>
            <a:bodyPr/>
            <a:lstStyle/>
            <a:p>
              <a:endParaRPr lang="ru-RU"/>
            </a:p>
          </p:txBody>
        </p:sp>
        <p:sp>
          <p:nvSpPr>
            <p:cNvPr id="644683" name="Freeform 1611"/>
            <p:cNvSpPr>
              <a:spLocks/>
            </p:cNvSpPr>
            <p:nvPr/>
          </p:nvSpPr>
          <p:spPr bwMode="auto">
            <a:xfrm>
              <a:off x="2799" y="10165"/>
              <a:ext cx="166" cy="115"/>
            </a:xfrm>
            <a:custGeom>
              <a:avLst/>
              <a:gdLst/>
              <a:ahLst/>
              <a:cxnLst>
                <a:cxn ang="0">
                  <a:pos x="0" y="0"/>
                </a:cxn>
                <a:cxn ang="0">
                  <a:pos x="10" y="6"/>
                </a:cxn>
                <a:cxn ang="0">
                  <a:pos x="9" y="7"/>
                </a:cxn>
              </a:cxnLst>
              <a:rect l="0" t="0" r="r" b="b"/>
              <a:pathLst>
                <a:path w="10" h="7">
                  <a:moveTo>
                    <a:pt x="0" y="0"/>
                  </a:moveTo>
                  <a:lnTo>
                    <a:pt x="10" y="6"/>
                  </a:lnTo>
                  <a:lnTo>
                    <a:pt x="9" y="7"/>
                  </a:lnTo>
                </a:path>
              </a:pathLst>
            </a:custGeom>
            <a:solidFill>
              <a:srgbClr val="33CCCC"/>
            </a:solidFill>
            <a:ln w="10795">
              <a:solidFill>
                <a:srgbClr val="000000"/>
              </a:solidFill>
              <a:prstDash val="solid"/>
              <a:round/>
              <a:headEnd/>
              <a:tailEnd/>
            </a:ln>
          </p:spPr>
          <p:txBody>
            <a:bodyPr/>
            <a:lstStyle/>
            <a:p>
              <a:endParaRPr lang="ru-RU"/>
            </a:p>
          </p:txBody>
        </p:sp>
        <p:sp>
          <p:nvSpPr>
            <p:cNvPr id="644684" name="Oval 1612"/>
            <p:cNvSpPr>
              <a:spLocks noChangeArrowheads="1"/>
            </p:cNvSpPr>
            <p:nvPr/>
          </p:nvSpPr>
          <p:spPr bwMode="auto">
            <a:xfrm>
              <a:off x="4982" y="8794"/>
              <a:ext cx="215" cy="215"/>
            </a:xfrm>
            <a:prstGeom prst="ellipse">
              <a:avLst/>
            </a:prstGeom>
            <a:solidFill>
              <a:srgbClr val="33CCCC"/>
            </a:solidFill>
            <a:ln w="9525">
              <a:noFill/>
              <a:round/>
              <a:headEnd/>
              <a:tailEnd/>
            </a:ln>
          </p:spPr>
          <p:txBody>
            <a:bodyPr/>
            <a:lstStyle/>
            <a:p>
              <a:endParaRPr lang="ru-RU"/>
            </a:p>
          </p:txBody>
        </p:sp>
        <p:sp>
          <p:nvSpPr>
            <p:cNvPr id="644685" name="Oval 1613"/>
            <p:cNvSpPr>
              <a:spLocks noChangeArrowheads="1"/>
            </p:cNvSpPr>
            <p:nvPr/>
          </p:nvSpPr>
          <p:spPr bwMode="auto">
            <a:xfrm>
              <a:off x="4982" y="8794"/>
              <a:ext cx="215" cy="215"/>
            </a:xfrm>
            <a:prstGeom prst="ellipse">
              <a:avLst/>
            </a:prstGeom>
            <a:noFill/>
            <a:ln w="10795">
              <a:solidFill>
                <a:srgbClr val="000000"/>
              </a:solidFill>
              <a:round/>
              <a:headEnd/>
              <a:tailEnd/>
            </a:ln>
          </p:spPr>
          <p:txBody>
            <a:bodyPr/>
            <a:lstStyle/>
            <a:p>
              <a:endParaRPr lang="ru-RU"/>
            </a:p>
          </p:txBody>
        </p:sp>
        <p:sp>
          <p:nvSpPr>
            <p:cNvPr id="644686" name="Line 1614"/>
            <p:cNvSpPr>
              <a:spLocks noChangeShapeType="1"/>
            </p:cNvSpPr>
            <p:nvPr/>
          </p:nvSpPr>
          <p:spPr bwMode="auto">
            <a:xfrm flipH="1" flipV="1">
              <a:off x="5214" y="8926"/>
              <a:ext cx="215" cy="17"/>
            </a:xfrm>
            <a:prstGeom prst="line">
              <a:avLst/>
            </a:prstGeom>
            <a:noFill/>
            <a:ln w="10795">
              <a:solidFill>
                <a:srgbClr val="000000"/>
              </a:solidFill>
              <a:round/>
              <a:headEnd/>
              <a:tailEnd/>
            </a:ln>
          </p:spPr>
          <p:txBody>
            <a:bodyPr/>
            <a:lstStyle/>
            <a:p>
              <a:endParaRPr lang="ru-RU"/>
            </a:p>
          </p:txBody>
        </p:sp>
        <p:sp>
          <p:nvSpPr>
            <p:cNvPr id="644687" name="Freeform 1615"/>
            <p:cNvSpPr>
              <a:spLocks/>
            </p:cNvSpPr>
            <p:nvPr/>
          </p:nvSpPr>
          <p:spPr bwMode="auto">
            <a:xfrm>
              <a:off x="5214" y="8910"/>
              <a:ext cx="215" cy="33"/>
            </a:xfrm>
            <a:custGeom>
              <a:avLst/>
              <a:gdLst/>
              <a:ahLst/>
              <a:cxnLst>
                <a:cxn ang="0">
                  <a:pos x="0" y="0"/>
                </a:cxn>
                <a:cxn ang="0">
                  <a:pos x="13" y="1"/>
                </a:cxn>
                <a:cxn ang="0">
                  <a:pos x="13" y="2"/>
                </a:cxn>
              </a:cxnLst>
              <a:rect l="0" t="0" r="r" b="b"/>
              <a:pathLst>
                <a:path w="13" h="2">
                  <a:moveTo>
                    <a:pt x="0" y="0"/>
                  </a:moveTo>
                  <a:lnTo>
                    <a:pt x="13" y="1"/>
                  </a:lnTo>
                  <a:lnTo>
                    <a:pt x="13" y="2"/>
                  </a:lnTo>
                </a:path>
              </a:pathLst>
            </a:custGeom>
            <a:noFill/>
            <a:ln w="10795">
              <a:solidFill>
                <a:srgbClr val="000000"/>
              </a:solidFill>
              <a:prstDash val="solid"/>
              <a:round/>
              <a:headEnd/>
              <a:tailEnd/>
            </a:ln>
          </p:spPr>
          <p:txBody>
            <a:bodyPr/>
            <a:lstStyle/>
            <a:p>
              <a:endParaRPr lang="ru-RU"/>
            </a:p>
          </p:txBody>
        </p:sp>
        <p:sp>
          <p:nvSpPr>
            <p:cNvPr id="644688" name="Freeform 1616"/>
            <p:cNvSpPr>
              <a:spLocks/>
            </p:cNvSpPr>
            <p:nvPr/>
          </p:nvSpPr>
          <p:spPr bwMode="auto">
            <a:xfrm>
              <a:off x="4850" y="8943"/>
              <a:ext cx="166" cy="99"/>
            </a:xfrm>
            <a:custGeom>
              <a:avLst/>
              <a:gdLst/>
              <a:ahLst/>
              <a:cxnLst>
                <a:cxn ang="0">
                  <a:pos x="149" y="0"/>
                </a:cxn>
                <a:cxn ang="0">
                  <a:pos x="166" y="33"/>
                </a:cxn>
                <a:cxn ang="0">
                  <a:pos x="17" y="99"/>
                </a:cxn>
                <a:cxn ang="0">
                  <a:pos x="0" y="66"/>
                </a:cxn>
                <a:cxn ang="0">
                  <a:pos x="149" y="0"/>
                </a:cxn>
              </a:cxnLst>
              <a:rect l="0" t="0" r="r" b="b"/>
              <a:pathLst>
                <a:path w="166" h="99">
                  <a:moveTo>
                    <a:pt x="149" y="0"/>
                  </a:moveTo>
                  <a:lnTo>
                    <a:pt x="166" y="33"/>
                  </a:lnTo>
                  <a:lnTo>
                    <a:pt x="17" y="99"/>
                  </a:lnTo>
                  <a:lnTo>
                    <a:pt x="0" y="66"/>
                  </a:lnTo>
                  <a:lnTo>
                    <a:pt x="149" y="0"/>
                  </a:lnTo>
                  <a:close/>
                </a:path>
              </a:pathLst>
            </a:custGeom>
            <a:blipFill dpi="0" rotWithShape="0">
              <a:blip r:embed="rId3" cstate="print"/>
              <a:srcRect/>
              <a:tile tx="0" ty="0" sx="100000" sy="100000" flip="none" algn="tl"/>
            </a:blipFill>
            <a:ln w="9525">
              <a:noFill/>
              <a:round/>
              <a:headEnd/>
              <a:tailEnd/>
            </a:ln>
          </p:spPr>
          <p:txBody>
            <a:bodyPr/>
            <a:lstStyle/>
            <a:p>
              <a:endParaRPr lang="ru-RU"/>
            </a:p>
          </p:txBody>
        </p:sp>
        <p:sp>
          <p:nvSpPr>
            <p:cNvPr id="644689" name="Freeform 1617"/>
            <p:cNvSpPr>
              <a:spLocks/>
            </p:cNvSpPr>
            <p:nvPr/>
          </p:nvSpPr>
          <p:spPr bwMode="auto">
            <a:xfrm>
              <a:off x="4999" y="8943"/>
              <a:ext cx="1" cy="16"/>
            </a:xfrm>
            <a:custGeom>
              <a:avLst/>
              <a:gdLst/>
              <a:ahLst/>
              <a:cxnLst>
                <a:cxn ang="0">
                  <a:pos x="0" y="1"/>
                </a:cxn>
                <a:cxn ang="0">
                  <a:pos x="0" y="1"/>
                </a:cxn>
                <a:cxn ang="0">
                  <a:pos x="0" y="0"/>
                </a:cxn>
              </a:cxnLst>
              <a:rect l="0" t="0" r="r" b="b"/>
              <a:pathLst>
                <a:path h="1">
                  <a:moveTo>
                    <a:pt x="0" y="1"/>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4690" name="Line 1618"/>
            <p:cNvSpPr>
              <a:spLocks noChangeShapeType="1"/>
            </p:cNvSpPr>
            <p:nvPr/>
          </p:nvSpPr>
          <p:spPr bwMode="auto">
            <a:xfrm flipV="1">
              <a:off x="4850" y="8943"/>
              <a:ext cx="149" cy="66"/>
            </a:xfrm>
            <a:prstGeom prst="line">
              <a:avLst/>
            </a:prstGeom>
            <a:noFill/>
            <a:ln w="10795">
              <a:solidFill>
                <a:srgbClr val="000000"/>
              </a:solidFill>
              <a:round/>
              <a:headEnd/>
              <a:tailEnd/>
            </a:ln>
          </p:spPr>
          <p:txBody>
            <a:bodyPr/>
            <a:lstStyle/>
            <a:p>
              <a:endParaRPr lang="ru-RU"/>
            </a:p>
          </p:txBody>
        </p:sp>
        <p:sp>
          <p:nvSpPr>
            <p:cNvPr id="644691" name="Freeform 1619"/>
            <p:cNvSpPr>
              <a:spLocks/>
            </p:cNvSpPr>
            <p:nvPr/>
          </p:nvSpPr>
          <p:spPr bwMode="auto">
            <a:xfrm>
              <a:off x="4999" y="8943"/>
              <a:ext cx="1" cy="16"/>
            </a:xfrm>
            <a:custGeom>
              <a:avLst/>
              <a:gdLst/>
              <a:ahLst/>
              <a:cxnLst>
                <a:cxn ang="0">
                  <a:pos x="0" y="1"/>
                </a:cxn>
                <a:cxn ang="0">
                  <a:pos x="0" y="1"/>
                </a:cxn>
                <a:cxn ang="0">
                  <a:pos x="0" y="0"/>
                </a:cxn>
              </a:cxnLst>
              <a:rect l="0" t="0" r="r" b="b"/>
              <a:pathLst>
                <a:path h="1">
                  <a:moveTo>
                    <a:pt x="0" y="1"/>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4692" name="Freeform 1620"/>
            <p:cNvSpPr>
              <a:spLocks/>
            </p:cNvSpPr>
            <p:nvPr/>
          </p:nvSpPr>
          <p:spPr bwMode="auto">
            <a:xfrm>
              <a:off x="4850" y="8976"/>
              <a:ext cx="166" cy="66"/>
            </a:xfrm>
            <a:custGeom>
              <a:avLst/>
              <a:gdLst/>
              <a:ahLst/>
              <a:cxnLst>
                <a:cxn ang="0">
                  <a:pos x="10" y="0"/>
                </a:cxn>
                <a:cxn ang="0">
                  <a:pos x="1" y="4"/>
                </a:cxn>
                <a:cxn ang="0">
                  <a:pos x="0" y="2"/>
                </a:cxn>
              </a:cxnLst>
              <a:rect l="0" t="0" r="r" b="b"/>
              <a:pathLst>
                <a:path w="10" h="4">
                  <a:moveTo>
                    <a:pt x="10" y="0"/>
                  </a:moveTo>
                  <a:lnTo>
                    <a:pt x="1" y="4"/>
                  </a:lnTo>
                  <a:lnTo>
                    <a:pt x="0" y="2"/>
                  </a:lnTo>
                </a:path>
              </a:pathLst>
            </a:custGeom>
            <a:solidFill>
              <a:srgbClr val="33CCCC"/>
            </a:solidFill>
            <a:ln w="10795">
              <a:solidFill>
                <a:srgbClr val="000000"/>
              </a:solidFill>
              <a:prstDash val="solid"/>
              <a:round/>
              <a:headEnd/>
              <a:tailEnd/>
            </a:ln>
          </p:spPr>
          <p:txBody>
            <a:bodyPr/>
            <a:lstStyle/>
            <a:p>
              <a:endParaRPr lang="ru-RU"/>
            </a:p>
          </p:txBody>
        </p:sp>
        <p:sp>
          <p:nvSpPr>
            <p:cNvPr id="644693" name="Oval 1621"/>
            <p:cNvSpPr>
              <a:spLocks noChangeArrowheads="1"/>
            </p:cNvSpPr>
            <p:nvPr/>
          </p:nvSpPr>
          <p:spPr bwMode="auto">
            <a:xfrm>
              <a:off x="4552" y="11420"/>
              <a:ext cx="83" cy="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694" name="Oval 1622"/>
            <p:cNvSpPr>
              <a:spLocks noChangeArrowheads="1"/>
            </p:cNvSpPr>
            <p:nvPr/>
          </p:nvSpPr>
          <p:spPr bwMode="auto">
            <a:xfrm>
              <a:off x="4552" y="11420"/>
              <a:ext cx="83" cy="82"/>
            </a:xfrm>
            <a:prstGeom prst="ellipse">
              <a:avLst/>
            </a:prstGeom>
            <a:solidFill>
              <a:srgbClr val="FF0000"/>
            </a:solidFill>
            <a:ln w="10795">
              <a:solidFill>
                <a:srgbClr val="000000"/>
              </a:solidFill>
              <a:round/>
              <a:headEnd/>
              <a:tailEnd/>
            </a:ln>
          </p:spPr>
          <p:txBody>
            <a:bodyPr/>
            <a:lstStyle/>
            <a:p>
              <a:endParaRPr lang="ru-RU"/>
            </a:p>
          </p:txBody>
        </p:sp>
        <p:sp>
          <p:nvSpPr>
            <p:cNvPr id="644695" name="Line 1623"/>
            <p:cNvSpPr>
              <a:spLocks noChangeShapeType="1"/>
            </p:cNvSpPr>
            <p:nvPr/>
          </p:nvSpPr>
          <p:spPr bwMode="auto">
            <a:xfrm>
              <a:off x="4602" y="11387"/>
              <a:ext cx="1" cy="66"/>
            </a:xfrm>
            <a:prstGeom prst="line">
              <a:avLst/>
            </a:prstGeom>
            <a:noFill/>
            <a:ln w="10795">
              <a:solidFill>
                <a:srgbClr val="000000"/>
              </a:solidFill>
              <a:round/>
              <a:headEnd/>
              <a:tailEnd/>
            </a:ln>
          </p:spPr>
          <p:txBody>
            <a:bodyPr/>
            <a:lstStyle/>
            <a:p>
              <a:endParaRPr lang="ru-RU"/>
            </a:p>
          </p:txBody>
        </p:sp>
        <p:sp>
          <p:nvSpPr>
            <p:cNvPr id="644696" name="Freeform 1624"/>
            <p:cNvSpPr>
              <a:spLocks/>
            </p:cNvSpPr>
            <p:nvPr/>
          </p:nvSpPr>
          <p:spPr bwMode="auto">
            <a:xfrm>
              <a:off x="4586" y="11387"/>
              <a:ext cx="16" cy="66"/>
            </a:xfrm>
            <a:custGeom>
              <a:avLst/>
              <a:gdLst/>
              <a:ahLst/>
              <a:cxnLst>
                <a:cxn ang="0">
                  <a:pos x="0" y="4"/>
                </a:cxn>
                <a:cxn ang="0">
                  <a:pos x="0" y="0"/>
                </a:cxn>
                <a:cxn ang="0">
                  <a:pos x="1" y="0"/>
                </a:cxn>
              </a:cxnLst>
              <a:rect l="0" t="0" r="r" b="b"/>
              <a:pathLst>
                <a:path w="1" h="4">
                  <a:moveTo>
                    <a:pt x="0" y="4"/>
                  </a:moveTo>
                  <a:lnTo>
                    <a:pt x="0" y="0"/>
                  </a:lnTo>
                  <a:lnTo>
                    <a:pt x="1" y="0"/>
                  </a:lnTo>
                </a:path>
              </a:pathLst>
            </a:custGeom>
            <a:noFill/>
            <a:ln w="10795">
              <a:solidFill>
                <a:srgbClr val="000000"/>
              </a:solidFill>
              <a:prstDash val="solid"/>
              <a:round/>
              <a:headEnd/>
              <a:tailEnd/>
            </a:ln>
          </p:spPr>
          <p:txBody>
            <a:bodyPr/>
            <a:lstStyle/>
            <a:p>
              <a:endParaRPr lang="ru-RU"/>
            </a:p>
          </p:txBody>
        </p:sp>
        <p:sp>
          <p:nvSpPr>
            <p:cNvPr id="644697" name="Oval 1625"/>
            <p:cNvSpPr>
              <a:spLocks noChangeArrowheads="1"/>
            </p:cNvSpPr>
            <p:nvPr/>
          </p:nvSpPr>
          <p:spPr bwMode="auto">
            <a:xfrm>
              <a:off x="4172" y="8249"/>
              <a:ext cx="83"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698" name="Oval 1626"/>
            <p:cNvSpPr>
              <a:spLocks noChangeArrowheads="1"/>
            </p:cNvSpPr>
            <p:nvPr/>
          </p:nvSpPr>
          <p:spPr bwMode="auto">
            <a:xfrm>
              <a:off x="4172" y="8249"/>
              <a:ext cx="83" cy="83"/>
            </a:xfrm>
            <a:prstGeom prst="ellipse">
              <a:avLst/>
            </a:prstGeom>
            <a:solidFill>
              <a:srgbClr val="FF0000"/>
            </a:solidFill>
            <a:ln w="10795">
              <a:solidFill>
                <a:srgbClr val="000000"/>
              </a:solidFill>
              <a:round/>
              <a:headEnd/>
              <a:tailEnd/>
            </a:ln>
          </p:spPr>
          <p:txBody>
            <a:bodyPr/>
            <a:lstStyle/>
            <a:p>
              <a:endParaRPr lang="ru-RU"/>
            </a:p>
          </p:txBody>
        </p:sp>
        <p:sp>
          <p:nvSpPr>
            <p:cNvPr id="644699" name="Oval 1627"/>
            <p:cNvSpPr>
              <a:spLocks noChangeArrowheads="1"/>
            </p:cNvSpPr>
            <p:nvPr/>
          </p:nvSpPr>
          <p:spPr bwMode="auto">
            <a:xfrm>
              <a:off x="3560" y="8646"/>
              <a:ext cx="215" cy="214"/>
            </a:xfrm>
            <a:prstGeom prst="ellipse">
              <a:avLst/>
            </a:prstGeom>
            <a:solidFill>
              <a:srgbClr val="33CCCC"/>
            </a:solidFill>
            <a:ln w="9525">
              <a:noFill/>
              <a:round/>
              <a:headEnd/>
              <a:tailEnd/>
            </a:ln>
          </p:spPr>
          <p:txBody>
            <a:bodyPr/>
            <a:lstStyle/>
            <a:p>
              <a:endParaRPr lang="ru-RU"/>
            </a:p>
          </p:txBody>
        </p:sp>
        <p:sp>
          <p:nvSpPr>
            <p:cNvPr id="644700" name="Oval 1628"/>
            <p:cNvSpPr>
              <a:spLocks noChangeArrowheads="1"/>
            </p:cNvSpPr>
            <p:nvPr/>
          </p:nvSpPr>
          <p:spPr bwMode="auto">
            <a:xfrm>
              <a:off x="3560" y="8646"/>
              <a:ext cx="215" cy="214"/>
            </a:xfrm>
            <a:prstGeom prst="ellipse">
              <a:avLst/>
            </a:prstGeom>
            <a:noFill/>
            <a:ln w="10795">
              <a:solidFill>
                <a:srgbClr val="000000"/>
              </a:solidFill>
              <a:round/>
              <a:headEnd/>
              <a:tailEnd/>
            </a:ln>
          </p:spPr>
          <p:txBody>
            <a:bodyPr/>
            <a:lstStyle/>
            <a:p>
              <a:endParaRPr lang="ru-RU"/>
            </a:p>
          </p:txBody>
        </p:sp>
        <p:sp>
          <p:nvSpPr>
            <p:cNvPr id="644701" name="Freeform 1629"/>
            <p:cNvSpPr>
              <a:spLocks/>
            </p:cNvSpPr>
            <p:nvPr/>
          </p:nvSpPr>
          <p:spPr bwMode="auto">
            <a:xfrm>
              <a:off x="3527" y="8613"/>
              <a:ext cx="99" cy="99"/>
            </a:xfrm>
            <a:custGeom>
              <a:avLst/>
              <a:gdLst/>
              <a:ahLst/>
              <a:cxnLst>
                <a:cxn ang="0">
                  <a:pos x="99" y="82"/>
                </a:cxn>
                <a:cxn ang="0">
                  <a:pos x="83" y="99"/>
                </a:cxn>
                <a:cxn ang="0">
                  <a:pos x="0" y="33"/>
                </a:cxn>
                <a:cxn ang="0">
                  <a:pos x="17" y="0"/>
                </a:cxn>
                <a:cxn ang="0">
                  <a:pos x="99" y="82"/>
                </a:cxn>
              </a:cxnLst>
              <a:rect l="0" t="0" r="r" b="b"/>
              <a:pathLst>
                <a:path w="99" h="99">
                  <a:moveTo>
                    <a:pt x="99" y="82"/>
                  </a:moveTo>
                  <a:lnTo>
                    <a:pt x="83" y="99"/>
                  </a:lnTo>
                  <a:lnTo>
                    <a:pt x="0" y="33"/>
                  </a:lnTo>
                  <a:lnTo>
                    <a:pt x="17" y="0"/>
                  </a:lnTo>
                  <a:lnTo>
                    <a:pt x="99" y="82"/>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702" name="Freeform 1630"/>
            <p:cNvSpPr>
              <a:spLocks/>
            </p:cNvSpPr>
            <p:nvPr/>
          </p:nvSpPr>
          <p:spPr bwMode="auto">
            <a:xfrm>
              <a:off x="3610" y="8712"/>
              <a:ext cx="16" cy="1"/>
            </a:xfrm>
            <a:custGeom>
              <a:avLst/>
              <a:gdLst/>
              <a:ahLst/>
              <a:cxnLst>
                <a:cxn ang="0">
                  <a:pos x="1" y="0"/>
                </a:cxn>
                <a:cxn ang="0">
                  <a:pos x="0" y="0"/>
                </a:cxn>
                <a:cxn ang="0">
                  <a:pos x="0" y="0"/>
                </a:cxn>
              </a:cxnLst>
              <a:rect l="0" t="0" r="r" b="b"/>
              <a:pathLst>
                <a:path w="1">
                  <a:moveTo>
                    <a:pt x="1" y="0"/>
                  </a:moveTo>
                  <a:lnTo>
                    <a:pt x="0" y="0"/>
                  </a:lnTo>
                  <a:lnTo>
                    <a:pt x="0" y="0"/>
                  </a:lnTo>
                </a:path>
              </a:pathLst>
            </a:custGeom>
            <a:noFill/>
            <a:ln w="10795">
              <a:solidFill>
                <a:srgbClr val="000000"/>
              </a:solidFill>
              <a:prstDash val="solid"/>
              <a:round/>
              <a:headEnd/>
              <a:tailEnd/>
            </a:ln>
          </p:spPr>
          <p:txBody>
            <a:bodyPr/>
            <a:lstStyle/>
            <a:p>
              <a:endParaRPr lang="ru-RU"/>
            </a:p>
          </p:txBody>
        </p:sp>
        <p:sp>
          <p:nvSpPr>
            <p:cNvPr id="644703" name="Line 1631"/>
            <p:cNvSpPr>
              <a:spLocks noChangeShapeType="1"/>
            </p:cNvSpPr>
            <p:nvPr/>
          </p:nvSpPr>
          <p:spPr bwMode="auto">
            <a:xfrm>
              <a:off x="3544" y="8613"/>
              <a:ext cx="82" cy="82"/>
            </a:xfrm>
            <a:prstGeom prst="line">
              <a:avLst/>
            </a:prstGeom>
            <a:noFill/>
            <a:ln w="10795">
              <a:solidFill>
                <a:srgbClr val="000000"/>
              </a:solidFill>
              <a:round/>
              <a:headEnd/>
              <a:tailEnd/>
            </a:ln>
          </p:spPr>
          <p:txBody>
            <a:bodyPr/>
            <a:lstStyle/>
            <a:p>
              <a:endParaRPr lang="ru-RU"/>
            </a:p>
          </p:txBody>
        </p:sp>
        <p:sp>
          <p:nvSpPr>
            <p:cNvPr id="644704" name="Freeform 1632"/>
            <p:cNvSpPr>
              <a:spLocks/>
            </p:cNvSpPr>
            <p:nvPr/>
          </p:nvSpPr>
          <p:spPr bwMode="auto">
            <a:xfrm>
              <a:off x="3610" y="8712"/>
              <a:ext cx="16" cy="1"/>
            </a:xfrm>
            <a:custGeom>
              <a:avLst/>
              <a:gdLst/>
              <a:ahLst/>
              <a:cxnLst>
                <a:cxn ang="0">
                  <a:pos x="1" y="0"/>
                </a:cxn>
                <a:cxn ang="0">
                  <a:pos x="0" y="0"/>
                </a:cxn>
                <a:cxn ang="0">
                  <a:pos x="0" y="0"/>
                </a:cxn>
              </a:cxnLst>
              <a:rect l="0" t="0" r="r" b="b"/>
              <a:pathLst>
                <a:path w="1">
                  <a:moveTo>
                    <a:pt x="1" y="0"/>
                  </a:moveTo>
                  <a:lnTo>
                    <a:pt x="0" y="0"/>
                  </a:lnTo>
                  <a:lnTo>
                    <a:pt x="0" y="0"/>
                  </a:lnTo>
                </a:path>
              </a:pathLst>
            </a:custGeom>
            <a:noFill/>
            <a:ln w="10795">
              <a:solidFill>
                <a:srgbClr val="000000"/>
              </a:solidFill>
              <a:prstDash val="solid"/>
              <a:round/>
              <a:headEnd/>
              <a:tailEnd/>
            </a:ln>
          </p:spPr>
          <p:txBody>
            <a:bodyPr/>
            <a:lstStyle/>
            <a:p>
              <a:endParaRPr lang="ru-RU"/>
            </a:p>
          </p:txBody>
        </p:sp>
        <p:sp>
          <p:nvSpPr>
            <p:cNvPr id="644705" name="Freeform 1633"/>
            <p:cNvSpPr>
              <a:spLocks/>
            </p:cNvSpPr>
            <p:nvPr/>
          </p:nvSpPr>
          <p:spPr bwMode="auto">
            <a:xfrm>
              <a:off x="3527" y="8613"/>
              <a:ext cx="83" cy="99"/>
            </a:xfrm>
            <a:custGeom>
              <a:avLst/>
              <a:gdLst/>
              <a:ahLst/>
              <a:cxnLst>
                <a:cxn ang="0">
                  <a:pos x="5" y="6"/>
                </a:cxn>
                <a:cxn ang="0">
                  <a:pos x="0" y="2"/>
                </a:cxn>
                <a:cxn ang="0">
                  <a:pos x="1" y="0"/>
                </a:cxn>
              </a:cxnLst>
              <a:rect l="0" t="0" r="r" b="b"/>
              <a:pathLst>
                <a:path w="5" h="6">
                  <a:moveTo>
                    <a:pt x="5" y="6"/>
                  </a:moveTo>
                  <a:lnTo>
                    <a:pt x="0" y="2"/>
                  </a:lnTo>
                  <a:lnTo>
                    <a:pt x="1" y="0"/>
                  </a:lnTo>
                </a:path>
              </a:pathLst>
            </a:custGeom>
            <a:solidFill>
              <a:srgbClr val="33CCCC"/>
            </a:solidFill>
            <a:ln w="10795">
              <a:solidFill>
                <a:srgbClr val="000000"/>
              </a:solidFill>
              <a:prstDash val="solid"/>
              <a:round/>
              <a:headEnd/>
              <a:tailEnd/>
            </a:ln>
          </p:spPr>
          <p:txBody>
            <a:bodyPr/>
            <a:lstStyle/>
            <a:p>
              <a:endParaRPr lang="ru-RU"/>
            </a:p>
          </p:txBody>
        </p:sp>
        <p:sp>
          <p:nvSpPr>
            <p:cNvPr id="644706" name="Oval 1634"/>
            <p:cNvSpPr>
              <a:spLocks noChangeArrowheads="1"/>
            </p:cNvSpPr>
            <p:nvPr/>
          </p:nvSpPr>
          <p:spPr bwMode="auto">
            <a:xfrm>
              <a:off x="1361" y="9636"/>
              <a:ext cx="82"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707" name="Oval 1635"/>
            <p:cNvSpPr>
              <a:spLocks noChangeArrowheads="1"/>
            </p:cNvSpPr>
            <p:nvPr/>
          </p:nvSpPr>
          <p:spPr bwMode="auto">
            <a:xfrm>
              <a:off x="1361" y="9636"/>
              <a:ext cx="82" cy="83"/>
            </a:xfrm>
            <a:prstGeom prst="ellipse">
              <a:avLst/>
            </a:prstGeom>
            <a:solidFill>
              <a:srgbClr val="FF0000"/>
            </a:solidFill>
            <a:ln w="10795">
              <a:solidFill>
                <a:srgbClr val="000000"/>
              </a:solidFill>
              <a:round/>
              <a:headEnd/>
              <a:tailEnd/>
            </a:ln>
          </p:spPr>
          <p:txBody>
            <a:bodyPr/>
            <a:lstStyle/>
            <a:p>
              <a:endParaRPr lang="ru-RU"/>
            </a:p>
          </p:txBody>
        </p:sp>
        <p:sp>
          <p:nvSpPr>
            <p:cNvPr id="644708" name="Oval 1636"/>
            <p:cNvSpPr>
              <a:spLocks noChangeArrowheads="1"/>
            </p:cNvSpPr>
            <p:nvPr/>
          </p:nvSpPr>
          <p:spPr bwMode="auto">
            <a:xfrm>
              <a:off x="6620" y="9174"/>
              <a:ext cx="215" cy="215"/>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709" name="Oval 1637"/>
            <p:cNvSpPr>
              <a:spLocks noChangeArrowheads="1"/>
            </p:cNvSpPr>
            <p:nvPr/>
          </p:nvSpPr>
          <p:spPr bwMode="auto">
            <a:xfrm>
              <a:off x="6620" y="9174"/>
              <a:ext cx="215" cy="215"/>
            </a:xfrm>
            <a:prstGeom prst="ellipse">
              <a:avLst/>
            </a:prstGeom>
            <a:solidFill>
              <a:srgbClr val="33CCCC"/>
            </a:solidFill>
            <a:ln w="10795">
              <a:solidFill>
                <a:srgbClr val="000000"/>
              </a:solidFill>
              <a:round/>
              <a:headEnd/>
              <a:tailEnd/>
            </a:ln>
          </p:spPr>
          <p:txBody>
            <a:bodyPr/>
            <a:lstStyle/>
            <a:p>
              <a:endParaRPr lang="ru-RU"/>
            </a:p>
          </p:txBody>
        </p:sp>
        <p:sp>
          <p:nvSpPr>
            <p:cNvPr id="644710" name="Line 1638"/>
            <p:cNvSpPr>
              <a:spLocks noChangeShapeType="1"/>
            </p:cNvSpPr>
            <p:nvPr/>
          </p:nvSpPr>
          <p:spPr bwMode="auto">
            <a:xfrm>
              <a:off x="6570" y="8976"/>
              <a:ext cx="116" cy="198"/>
            </a:xfrm>
            <a:prstGeom prst="line">
              <a:avLst/>
            </a:prstGeom>
            <a:noFill/>
            <a:ln w="10795">
              <a:solidFill>
                <a:srgbClr val="000000"/>
              </a:solidFill>
              <a:round/>
              <a:headEnd/>
              <a:tailEnd/>
            </a:ln>
          </p:spPr>
          <p:txBody>
            <a:bodyPr/>
            <a:lstStyle/>
            <a:p>
              <a:endParaRPr lang="ru-RU"/>
            </a:p>
          </p:txBody>
        </p:sp>
        <p:sp>
          <p:nvSpPr>
            <p:cNvPr id="644711" name="Freeform 1639"/>
            <p:cNvSpPr>
              <a:spLocks/>
            </p:cNvSpPr>
            <p:nvPr/>
          </p:nvSpPr>
          <p:spPr bwMode="auto">
            <a:xfrm>
              <a:off x="6554" y="8976"/>
              <a:ext cx="115" cy="215"/>
            </a:xfrm>
            <a:custGeom>
              <a:avLst/>
              <a:gdLst/>
              <a:ahLst/>
              <a:cxnLst>
                <a:cxn ang="0">
                  <a:pos x="7" y="13"/>
                </a:cxn>
                <a:cxn ang="0">
                  <a:pos x="0" y="1"/>
                </a:cxn>
                <a:cxn ang="0">
                  <a:pos x="1" y="0"/>
                </a:cxn>
              </a:cxnLst>
              <a:rect l="0" t="0" r="r" b="b"/>
              <a:pathLst>
                <a:path w="7" h="13">
                  <a:moveTo>
                    <a:pt x="7" y="13"/>
                  </a:moveTo>
                  <a:lnTo>
                    <a:pt x="0" y="1"/>
                  </a:lnTo>
                  <a:lnTo>
                    <a:pt x="1" y="0"/>
                  </a:lnTo>
                </a:path>
              </a:pathLst>
            </a:custGeom>
            <a:noFill/>
            <a:ln w="10795">
              <a:solidFill>
                <a:srgbClr val="000000"/>
              </a:solidFill>
              <a:prstDash val="solid"/>
              <a:round/>
              <a:headEnd/>
              <a:tailEnd/>
            </a:ln>
          </p:spPr>
          <p:txBody>
            <a:bodyPr/>
            <a:lstStyle/>
            <a:p>
              <a:endParaRPr lang="ru-RU"/>
            </a:p>
          </p:txBody>
        </p:sp>
        <p:sp>
          <p:nvSpPr>
            <p:cNvPr id="644712" name="Freeform 1640"/>
            <p:cNvSpPr>
              <a:spLocks/>
            </p:cNvSpPr>
            <p:nvPr/>
          </p:nvSpPr>
          <p:spPr bwMode="auto">
            <a:xfrm>
              <a:off x="6785" y="9323"/>
              <a:ext cx="149" cy="132"/>
            </a:xfrm>
            <a:custGeom>
              <a:avLst/>
              <a:gdLst/>
              <a:ahLst/>
              <a:cxnLst>
                <a:cxn ang="0">
                  <a:pos x="0" y="16"/>
                </a:cxn>
                <a:cxn ang="0">
                  <a:pos x="17" y="0"/>
                </a:cxn>
                <a:cxn ang="0">
                  <a:pos x="149" y="99"/>
                </a:cxn>
                <a:cxn ang="0">
                  <a:pos x="132" y="132"/>
                </a:cxn>
                <a:cxn ang="0">
                  <a:pos x="0" y="16"/>
                </a:cxn>
              </a:cxnLst>
              <a:rect l="0" t="0" r="r" b="b"/>
              <a:pathLst>
                <a:path w="149" h="132">
                  <a:moveTo>
                    <a:pt x="0" y="16"/>
                  </a:moveTo>
                  <a:lnTo>
                    <a:pt x="17" y="0"/>
                  </a:lnTo>
                  <a:lnTo>
                    <a:pt x="149" y="99"/>
                  </a:lnTo>
                  <a:lnTo>
                    <a:pt x="132" y="132"/>
                  </a:lnTo>
                  <a:lnTo>
                    <a:pt x="0" y="16"/>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713" name="Freeform 1641"/>
            <p:cNvSpPr>
              <a:spLocks/>
            </p:cNvSpPr>
            <p:nvPr/>
          </p:nvSpPr>
          <p:spPr bwMode="auto">
            <a:xfrm>
              <a:off x="6785" y="9323"/>
              <a:ext cx="17" cy="16"/>
            </a:xfrm>
            <a:custGeom>
              <a:avLst/>
              <a:gdLst/>
              <a:ahLst/>
              <a:cxnLst>
                <a:cxn ang="0">
                  <a:pos x="1" y="0"/>
                </a:cxn>
                <a:cxn ang="0">
                  <a:pos x="1" y="1"/>
                </a:cxn>
                <a:cxn ang="0">
                  <a:pos x="0" y="1"/>
                </a:cxn>
              </a:cxnLst>
              <a:rect l="0" t="0" r="r" b="b"/>
              <a:pathLst>
                <a:path w="1" h="1">
                  <a:moveTo>
                    <a:pt x="1" y="0"/>
                  </a:moveTo>
                  <a:lnTo>
                    <a:pt x="1" y="1"/>
                  </a:lnTo>
                  <a:lnTo>
                    <a:pt x="0" y="1"/>
                  </a:lnTo>
                </a:path>
              </a:pathLst>
            </a:custGeom>
            <a:noFill/>
            <a:ln w="10795">
              <a:solidFill>
                <a:srgbClr val="000000"/>
              </a:solidFill>
              <a:prstDash val="solid"/>
              <a:round/>
              <a:headEnd/>
              <a:tailEnd/>
            </a:ln>
          </p:spPr>
          <p:txBody>
            <a:bodyPr/>
            <a:lstStyle/>
            <a:p>
              <a:endParaRPr lang="ru-RU"/>
            </a:p>
          </p:txBody>
        </p:sp>
        <p:sp>
          <p:nvSpPr>
            <p:cNvPr id="644714" name="Line 1642"/>
            <p:cNvSpPr>
              <a:spLocks noChangeShapeType="1"/>
            </p:cNvSpPr>
            <p:nvPr/>
          </p:nvSpPr>
          <p:spPr bwMode="auto">
            <a:xfrm flipH="1" flipV="1">
              <a:off x="6785" y="9339"/>
              <a:ext cx="132" cy="116"/>
            </a:xfrm>
            <a:prstGeom prst="line">
              <a:avLst/>
            </a:prstGeom>
            <a:noFill/>
            <a:ln w="10795">
              <a:solidFill>
                <a:srgbClr val="000000"/>
              </a:solidFill>
              <a:round/>
              <a:headEnd/>
              <a:tailEnd/>
            </a:ln>
          </p:spPr>
          <p:txBody>
            <a:bodyPr/>
            <a:lstStyle/>
            <a:p>
              <a:endParaRPr lang="ru-RU"/>
            </a:p>
          </p:txBody>
        </p:sp>
        <p:sp>
          <p:nvSpPr>
            <p:cNvPr id="644715" name="Freeform 1643"/>
            <p:cNvSpPr>
              <a:spLocks/>
            </p:cNvSpPr>
            <p:nvPr/>
          </p:nvSpPr>
          <p:spPr bwMode="auto">
            <a:xfrm>
              <a:off x="6785" y="9323"/>
              <a:ext cx="17" cy="16"/>
            </a:xfrm>
            <a:custGeom>
              <a:avLst/>
              <a:gdLst/>
              <a:ahLst/>
              <a:cxnLst>
                <a:cxn ang="0">
                  <a:pos x="1" y="0"/>
                </a:cxn>
                <a:cxn ang="0">
                  <a:pos x="1" y="1"/>
                </a:cxn>
                <a:cxn ang="0">
                  <a:pos x="0" y="1"/>
                </a:cxn>
              </a:cxnLst>
              <a:rect l="0" t="0" r="r" b="b"/>
              <a:pathLst>
                <a:path w="1" h="1">
                  <a:moveTo>
                    <a:pt x="1" y="0"/>
                  </a:moveTo>
                  <a:lnTo>
                    <a:pt x="1" y="1"/>
                  </a:lnTo>
                  <a:lnTo>
                    <a:pt x="0" y="1"/>
                  </a:lnTo>
                </a:path>
              </a:pathLst>
            </a:custGeom>
            <a:noFill/>
            <a:ln w="10795">
              <a:solidFill>
                <a:srgbClr val="000000"/>
              </a:solidFill>
              <a:prstDash val="solid"/>
              <a:round/>
              <a:headEnd/>
              <a:tailEnd/>
            </a:ln>
          </p:spPr>
          <p:txBody>
            <a:bodyPr/>
            <a:lstStyle/>
            <a:p>
              <a:endParaRPr lang="ru-RU"/>
            </a:p>
          </p:txBody>
        </p:sp>
        <p:sp>
          <p:nvSpPr>
            <p:cNvPr id="644716" name="Freeform 1644"/>
            <p:cNvSpPr>
              <a:spLocks/>
            </p:cNvSpPr>
            <p:nvPr/>
          </p:nvSpPr>
          <p:spPr bwMode="auto">
            <a:xfrm>
              <a:off x="6802" y="9323"/>
              <a:ext cx="132" cy="132"/>
            </a:xfrm>
            <a:custGeom>
              <a:avLst/>
              <a:gdLst/>
              <a:ahLst/>
              <a:cxnLst>
                <a:cxn ang="0">
                  <a:pos x="0" y="0"/>
                </a:cxn>
                <a:cxn ang="0">
                  <a:pos x="8" y="6"/>
                </a:cxn>
                <a:cxn ang="0">
                  <a:pos x="7" y="8"/>
                </a:cxn>
              </a:cxnLst>
              <a:rect l="0" t="0" r="r" b="b"/>
              <a:pathLst>
                <a:path w="8" h="8">
                  <a:moveTo>
                    <a:pt x="0" y="0"/>
                  </a:moveTo>
                  <a:lnTo>
                    <a:pt x="8" y="6"/>
                  </a:lnTo>
                  <a:lnTo>
                    <a:pt x="7" y="8"/>
                  </a:lnTo>
                </a:path>
              </a:pathLst>
            </a:custGeom>
            <a:noFill/>
            <a:ln w="10795">
              <a:solidFill>
                <a:srgbClr val="000000"/>
              </a:solidFill>
              <a:prstDash val="solid"/>
              <a:round/>
              <a:headEnd/>
              <a:tailEnd/>
            </a:ln>
          </p:spPr>
          <p:txBody>
            <a:bodyPr/>
            <a:lstStyle/>
            <a:p>
              <a:endParaRPr lang="ru-RU"/>
            </a:p>
          </p:txBody>
        </p:sp>
        <p:sp>
          <p:nvSpPr>
            <p:cNvPr id="644717" name="Freeform 1645"/>
            <p:cNvSpPr>
              <a:spLocks/>
            </p:cNvSpPr>
            <p:nvPr/>
          </p:nvSpPr>
          <p:spPr bwMode="auto">
            <a:xfrm>
              <a:off x="7596" y="6846"/>
              <a:ext cx="33" cy="16"/>
            </a:xfrm>
            <a:custGeom>
              <a:avLst/>
              <a:gdLst/>
              <a:ahLst/>
              <a:cxnLst>
                <a:cxn ang="0">
                  <a:pos x="0" y="0"/>
                </a:cxn>
                <a:cxn ang="0">
                  <a:pos x="1" y="1"/>
                </a:cxn>
                <a:cxn ang="0">
                  <a:pos x="2" y="0"/>
                </a:cxn>
              </a:cxnLst>
              <a:rect l="0" t="0" r="r" b="b"/>
              <a:pathLst>
                <a:path w="2" h="1">
                  <a:moveTo>
                    <a:pt x="0" y="0"/>
                  </a:moveTo>
                  <a:lnTo>
                    <a:pt x="1" y="1"/>
                  </a:lnTo>
                  <a:lnTo>
                    <a:pt x="2" y="0"/>
                  </a:lnTo>
                </a:path>
              </a:pathLst>
            </a:custGeom>
            <a:noFill/>
            <a:ln w="10795">
              <a:solidFill>
                <a:srgbClr val="000000"/>
              </a:solidFill>
              <a:prstDash val="solid"/>
              <a:round/>
              <a:headEnd/>
              <a:tailEnd/>
            </a:ln>
          </p:spPr>
          <p:txBody>
            <a:bodyPr/>
            <a:lstStyle/>
            <a:p>
              <a:endParaRPr lang="ru-RU"/>
            </a:p>
          </p:txBody>
        </p:sp>
        <p:sp>
          <p:nvSpPr>
            <p:cNvPr id="644718" name="Freeform 1646"/>
            <p:cNvSpPr>
              <a:spLocks/>
            </p:cNvSpPr>
            <p:nvPr/>
          </p:nvSpPr>
          <p:spPr bwMode="auto">
            <a:xfrm>
              <a:off x="7596" y="6846"/>
              <a:ext cx="33" cy="16"/>
            </a:xfrm>
            <a:custGeom>
              <a:avLst/>
              <a:gdLst/>
              <a:ahLst/>
              <a:cxnLst>
                <a:cxn ang="0">
                  <a:pos x="0" y="0"/>
                </a:cxn>
                <a:cxn ang="0">
                  <a:pos x="1" y="1"/>
                </a:cxn>
                <a:cxn ang="0">
                  <a:pos x="2" y="0"/>
                </a:cxn>
              </a:cxnLst>
              <a:rect l="0" t="0" r="r" b="b"/>
              <a:pathLst>
                <a:path w="2" h="1">
                  <a:moveTo>
                    <a:pt x="0" y="0"/>
                  </a:moveTo>
                  <a:lnTo>
                    <a:pt x="1" y="1"/>
                  </a:lnTo>
                  <a:lnTo>
                    <a:pt x="2" y="0"/>
                  </a:lnTo>
                </a:path>
              </a:pathLst>
            </a:custGeom>
            <a:noFill/>
            <a:ln w="10795">
              <a:solidFill>
                <a:srgbClr val="000000"/>
              </a:solidFill>
              <a:prstDash val="solid"/>
              <a:round/>
              <a:headEnd/>
              <a:tailEnd/>
            </a:ln>
          </p:spPr>
          <p:txBody>
            <a:bodyPr/>
            <a:lstStyle/>
            <a:p>
              <a:endParaRPr lang="ru-RU"/>
            </a:p>
          </p:txBody>
        </p:sp>
        <p:sp>
          <p:nvSpPr>
            <p:cNvPr id="644719" name="Oval 1647"/>
            <p:cNvSpPr>
              <a:spLocks noChangeArrowheads="1"/>
            </p:cNvSpPr>
            <p:nvPr/>
          </p:nvSpPr>
          <p:spPr bwMode="auto">
            <a:xfrm>
              <a:off x="3345" y="10313"/>
              <a:ext cx="215" cy="215"/>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720" name="Oval 1648"/>
            <p:cNvSpPr>
              <a:spLocks noChangeArrowheads="1"/>
            </p:cNvSpPr>
            <p:nvPr/>
          </p:nvSpPr>
          <p:spPr bwMode="auto">
            <a:xfrm>
              <a:off x="3345" y="10313"/>
              <a:ext cx="215" cy="215"/>
            </a:xfrm>
            <a:prstGeom prst="ellipse">
              <a:avLst/>
            </a:prstGeom>
            <a:solidFill>
              <a:srgbClr val="33CCCC"/>
            </a:solidFill>
            <a:ln w="10795">
              <a:solidFill>
                <a:srgbClr val="000000"/>
              </a:solidFill>
              <a:round/>
              <a:headEnd/>
              <a:tailEnd/>
            </a:ln>
          </p:spPr>
          <p:txBody>
            <a:bodyPr/>
            <a:lstStyle/>
            <a:p>
              <a:endParaRPr lang="ru-RU"/>
            </a:p>
          </p:txBody>
        </p:sp>
        <p:sp>
          <p:nvSpPr>
            <p:cNvPr id="644721" name="Line 1649"/>
            <p:cNvSpPr>
              <a:spLocks noChangeShapeType="1"/>
            </p:cNvSpPr>
            <p:nvPr/>
          </p:nvSpPr>
          <p:spPr bwMode="auto">
            <a:xfrm>
              <a:off x="3147" y="10346"/>
              <a:ext cx="215" cy="50"/>
            </a:xfrm>
            <a:prstGeom prst="line">
              <a:avLst/>
            </a:prstGeom>
            <a:noFill/>
            <a:ln w="10795">
              <a:solidFill>
                <a:srgbClr val="000000"/>
              </a:solidFill>
              <a:round/>
              <a:headEnd/>
              <a:tailEnd/>
            </a:ln>
          </p:spPr>
          <p:txBody>
            <a:bodyPr/>
            <a:lstStyle/>
            <a:p>
              <a:endParaRPr lang="ru-RU"/>
            </a:p>
          </p:txBody>
        </p:sp>
        <p:sp>
          <p:nvSpPr>
            <p:cNvPr id="644722" name="Freeform 1650"/>
            <p:cNvSpPr>
              <a:spLocks/>
            </p:cNvSpPr>
            <p:nvPr/>
          </p:nvSpPr>
          <p:spPr bwMode="auto">
            <a:xfrm>
              <a:off x="3130" y="10346"/>
              <a:ext cx="232" cy="66"/>
            </a:xfrm>
            <a:custGeom>
              <a:avLst/>
              <a:gdLst/>
              <a:ahLst/>
              <a:cxnLst>
                <a:cxn ang="0">
                  <a:pos x="14" y="4"/>
                </a:cxn>
                <a:cxn ang="0">
                  <a:pos x="0" y="1"/>
                </a:cxn>
                <a:cxn ang="0">
                  <a:pos x="1" y="0"/>
                </a:cxn>
              </a:cxnLst>
              <a:rect l="0" t="0" r="r" b="b"/>
              <a:pathLst>
                <a:path w="14" h="4">
                  <a:moveTo>
                    <a:pt x="14" y="4"/>
                  </a:moveTo>
                  <a:lnTo>
                    <a:pt x="0" y="1"/>
                  </a:lnTo>
                  <a:lnTo>
                    <a:pt x="1" y="0"/>
                  </a:lnTo>
                </a:path>
              </a:pathLst>
            </a:custGeom>
            <a:solidFill>
              <a:srgbClr val="33CCCC"/>
            </a:solidFill>
            <a:ln w="10795">
              <a:solidFill>
                <a:srgbClr val="000000"/>
              </a:solidFill>
              <a:prstDash val="solid"/>
              <a:round/>
              <a:headEnd/>
              <a:tailEnd/>
            </a:ln>
          </p:spPr>
          <p:txBody>
            <a:bodyPr/>
            <a:lstStyle/>
            <a:p>
              <a:endParaRPr lang="ru-RU"/>
            </a:p>
          </p:txBody>
        </p:sp>
        <p:sp>
          <p:nvSpPr>
            <p:cNvPr id="644723" name="Freeform 1651"/>
            <p:cNvSpPr>
              <a:spLocks/>
            </p:cNvSpPr>
            <p:nvPr/>
          </p:nvSpPr>
          <p:spPr bwMode="auto">
            <a:xfrm>
              <a:off x="3527" y="10462"/>
              <a:ext cx="182" cy="132"/>
            </a:xfrm>
            <a:custGeom>
              <a:avLst/>
              <a:gdLst/>
              <a:ahLst/>
              <a:cxnLst>
                <a:cxn ang="0">
                  <a:pos x="0" y="16"/>
                </a:cxn>
                <a:cxn ang="0">
                  <a:pos x="17" y="0"/>
                </a:cxn>
                <a:cxn ang="0">
                  <a:pos x="182" y="99"/>
                </a:cxn>
                <a:cxn ang="0">
                  <a:pos x="165" y="132"/>
                </a:cxn>
                <a:cxn ang="0">
                  <a:pos x="0" y="16"/>
                </a:cxn>
              </a:cxnLst>
              <a:rect l="0" t="0" r="r" b="b"/>
              <a:pathLst>
                <a:path w="182" h="132">
                  <a:moveTo>
                    <a:pt x="0" y="16"/>
                  </a:moveTo>
                  <a:lnTo>
                    <a:pt x="17" y="0"/>
                  </a:lnTo>
                  <a:lnTo>
                    <a:pt x="182" y="99"/>
                  </a:lnTo>
                  <a:lnTo>
                    <a:pt x="165" y="132"/>
                  </a:lnTo>
                  <a:lnTo>
                    <a:pt x="0" y="16"/>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724" name="Freeform 1652"/>
            <p:cNvSpPr>
              <a:spLocks/>
            </p:cNvSpPr>
            <p:nvPr/>
          </p:nvSpPr>
          <p:spPr bwMode="auto">
            <a:xfrm>
              <a:off x="3527" y="10462"/>
              <a:ext cx="17" cy="16"/>
            </a:xfrm>
            <a:custGeom>
              <a:avLst/>
              <a:gdLst/>
              <a:ahLst/>
              <a:cxnLst>
                <a:cxn ang="0">
                  <a:pos x="1" y="0"/>
                </a:cxn>
                <a:cxn ang="0">
                  <a:pos x="1" y="1"/>
                </a:cxn>
                <a:cxn ang="0">
                  <a:pos x="0" y="1"/>
                </a:cxn>
              </a:cxnLst>
              <a:rect l="0" t="0" r="r" b="b"/>
              <a:pathLst>
                <a:path w="1" h="1">
                  <a:moveTo>
                    <a:pt x="1" y="0"/>
                  </a:moveTo>
                  <a:lnTo>
                    <a:pt x="1" y="1"/>
                  </a:lnTo>
                  <a:lnTo>
                    <a:pt x="0" y="1"/>
                  </a:lnTo>
                </a:path>
              </a:pathLst>
            </a:custGeom>
            <a:noFill/>
            <a:ln w="10795">
              <a:solidFill>
                <a:srgbClr val="000000"/>
              </a:solidFill>
              <a:prstDash val="solid"/>
              <a:round/>
              <a:headEnd/>
              <a:tailEnd/>
            </a:ln>
          </p:spPr>
          <p:txBody>
            <a:bodyPr/>
            <a:lstStyle/>
            <a:p>
              <a:endParaRPr lang="ru-RU"/>
            </a:p>
          </p:txBody>
        </p:sp>
        <p:sp>
          <p:nvSpPr>
            <p:cNvPr id="644725" name="Line 1653"/>
            <p:cNvSpPr>
              <a:spLocks noChangeShapeType="1"/>
            </p:cNvSpPr>
            <p:nvPr/>
          </p:nvSpPr>
          <p:spPr bwMode="auto">
            <a:xfrm flipH="1" flipV="1">
              <a:off x="3527" y="10478"/>
              <a:ext cx="165" cy="116"/>
            </a:xfrm>
            <a:prstGeom prst="line">
              <a:avLst/>
            </a:prstGeom>
            <a:noFill/>
            <a:ln w="10795">
              <a:solidFill>
                <a:srgbClr val="000000"/>
              </a:solidFill>
              <a:round/>
              <a:headEnd/>
              <a:tailEnd/>
            </a:ln>
          </p:spPr>
          <p:txBody>
            <a:bodyPr/>
            <a:lstStyle/>
            <a:p>
              <a:endParaRPr lang="ru-RU"/>
            </a:p>
          </p:txBody>
        </p:sp>
        <p:sp>
          <p:nvSpPr>
            <p:cNvPr id="644726" name="Freeform 1654"/>
            <p:cNvSpPr>
              <a:spLocks/>
            </p:cNvSpPr>
            <p:nvPr/>
          </p:nvSpPr>
          <p:spPr bwMode="auto">
            <a:xfrm>
              <a:off x="3527" y="10462"/>
              <a:ext cx="17" cy="16"/>
            </a:xfrm>
            <a:custGeom>
              <a:avLst/>
              <a:gdLst/>
              <a:ahLst/>
              <a:cxnLst>
                <a:cxn ang="0">
                  <a:pos x="1" y="0"/>
                </a:cxn>
                <a:cxn ang="0">
                  <a:pos x="1" y="1"/>
                </a:cxn>
                <a:cxn ang="0">
                  <a:pos x="0" y="1"/>
                </a:cxn>
              </a:cxnLst>
              <a:rect l="0" t="0" r="r" b="b"/>
              <a:pathLst>
                <a:path w="1" h="1">
                  <a:moveTo>
                    <a:pt x="1" y="0"/>
                  </a:moveTo>
                  <a:lnTo>
                    <a:pt x="1" y="1"/>
                  </a:lnTo>
                  <a:lnTo>
                    <a:pt x="0" y="1"/>
                  </a:lnTo>
                </a:path>
              </a:pathLst>
            </a:custGeom>
            <a:noFill/>
            <a:ln w="10795">
              <a:solidFill>
                <a:srgbClr val="000000"/>
              </a:solidFill>
              <a:prstDash val="solid"/>
              <a:round/>
              <a:headEnd/>
              <a:tailEnd/>
            </a:ln>
          </p:spPr>
          <p:txBody>
            <a:bodyPr/>
            <a:lstStyle/>
            <a:p>
              <a:endParaRPr lang="ru-RU"/>
            </a:p>
          </p:txBody>
        </p:sp>
        <p:sp>
          <p:nvSpPr>
            <p:cNvPr id="644727" name="Freeform 1655"/>
            <p:cNvSpPr>
              <a:spLocks/>
            </p:cNvSpPr>
            <p:nvPr/>
          </p:nvSpPr>
          <p:spPr bwMode="auto">
            <a:xfrm>
              <a:off x="3544" y="10462"/>
              <a:ext cx="165" cy="132"/>
            </a:xfrm>
            <a:custGeom>
              <a:avLst/>
              <a:gdLst/>
              <a:ahLst/>
              <a:cxnLst>
                <a:cxn ang="0">
                  <a:pos x="0" y="0"/>
                </a:cxn>
                <a:cxn ang="0">
                  <a:pos x="10" y="6"/>
                </a:cxn>
                <a:cxn ang="0">
                  <a:pos x="9" y="8"/>
                </a:cxn>
              </a:cxnLst>
              <a:rect l="0" t="0" r="r" b="b"/>
              <a:pathLst>
                <a:path w="10" h="8">
                  <a:moveTo>
                    <a:pt x="0" y="0"/>
                  </a:moveTo>
                  <a:lnTo>
                    <a:pt x="10" y="6"/>
                  </a:lnTo>
                  <a:lnTo>
                    <a:pt x="9" y="8"/>
                  </a:lnTo>
                </a:path>
              </a:pathLst>
            </a:custGeom>
            <a:solidFill>
              <a:srgbClr val="33CCCC"/>
            </a:solidFill>
            <a:ln w="10795">
              <a:solidFill>
                <a:srgbClr val="000000"/>
              </a:solidFill>
              <a:prstDash val="solid"/>
              <a:round/>
              <a:headEnd/>
              <a:tailEnd/>
            </a:ln>
          </p:spPr>
          <p:txBody>
            <a:bodyPr/>
            <a:lstStyle/>
            <a:p>
              <a:endParaRPr lang="ru-RU"/>
            </a:p>
          </p:txBody>
        </p:sp>
        <p:sp>
          <p:nvSpPr>
            <p:cNvPr id="644728" name="Oval 1656"/>
            <p:cNvSpPr>
              <a:spLocks noChangeArrowheads="1"/>
            </p:cNvSpPr>
            <p:nvPr/>
          </p:nvSpPr>
          <p:spPr bwMode="auto">
            <a:xfrm>
              <a:off x="5412" y="8827"/>
              <a:ext cx="215" cy="215"/>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729" name="Oval 1657"/>
            <p:cNvSpPr>
              <a:spLocks noChangeArrowheads="1"/>
            </p:cNvSpPr>
            <p:nvPr/>
          </p:nvSpPr>
          <p:spPr bwMode="auto">
            <a:xfrm>
              <a:off x="5412" y="8827"/>
              <a:ext cx="215" cy="215"/>
            </a:xfrm>
            <a:prstGeom prst="ellipse">
              <a:avLst/>
            </a:prstGeom>
            <a:solidFill>
              <a:srgbClr val="33CCCC"/>
            </a:solidFill>
            <a:ln w="10795">
              <a:solidFill>
                <a:srgbClr val="000000"/>
              </a:solidFill>
              <a:round/>
              <a:headEnd/>
              <a:tailEnd/>
            </a:ln>
          </p:spPr>
          <p:txBody>
            <a:bodyPr/>
            <a:lstStyle/>
            <a:p>
              <a:endParaRPr lang="ru-RU"/>
            </a:p>
          </p:txBody>
        </p:sp>
        <p:sp>
          <p:nvSpPr>
            <p:cNvPr id="644730" name="Line 1658"/>
            <p:cNvSpPr>
              <a:spLocks noChangeShapeType="1"/>
            </p:cNvSpPr>
            <p:nvPr/>
          </p:nvSpPr>
          <p:spPr bwMode="auto">
            <a:xfrm flipH="1" flipV="1">
              <a:off x="5561" y="8992"/>
              <a:ext cx="83" cy="83"/>
            </a:xfrm>
            <a:prstGeom prst="line">
              <a:avLst/>
            </a:prstGeom>
            <a:noFill/>
            <a:ln w="10795">
              <a:solidFill>
                <a:srgbClr val="000000"/>
              </a:solidFill>
              <a:round/>
              <a:headEnd/>
              <a:tailEnd/>
            </a:ln>
          </p:spPr>
          <p:txBody>
            <a:bodyPr/>
            <a:lstStyle/>
            <a:p>
              <a:endParaRPr lang="ru-RU"/>
            </a:p>
          </p:txBody>
        </p:sp>
        <p:sp>
          <p:nvSpPr>
            <p:cNvPr id="644731" name="Freeform 1659"/>
            <p:cNvSpPr>
              <a:spLocks/>
            </p:cNvSpPr>
            <p:nvPr/>
          </p:nvSpPr>
          <p:spPr bwMode="auto">
            <a:xfrm>
              <a:off x="5578" y="8976"/>
              <a:ext cx="83" cy="99"/>
            </a:xfrm>
            <a:custGeom>
              <a:avLst/>
              <a:gdLst/>
              <a:ahLst/>
              <a:cxnLst>
                <a:cxn ang="0">
                  <a:pos x="0" y="0"/>
                </a:cxn>
                <a:cxn ang="0">
                  <a:pos x="5" y="5"/>
                </a:cxn>
                <a:cxn ang="0">
                  <a:pos x="4" y="6"/>
                </a:cxn>
              </a:cxnLst>
              <a:rect l="0" t="0" r="r" b="b"/>
              <a:pathLst>
                <a:path w="5" h="6">
                  <a:moveTo>
                    <a:pt x="0" y="0"/>
                  </a:moveTo>
                  <a:lnTo>
                    <a:pt x="5" y="5"/>
                  </a:lnTo>
                  <a:lnTo>
                    <a:pt x="4" y="6"/>
                  </a:lnTo>
                </a:path>
              </a:pathLst>
            </a:custGeom>
            <a:noFill/>
            <a:ln w="10795">
              <a:solidFill>
                <a:srgbClr val="000000"/>
              </a:solidFill>
              <a:prstDash val="solid"/>
              <a:round/>
              <a:headEnd/>
              <a:tailEnd/>
            </a:ln>
          </p:spPr>
          <p:txBody>
            <a:bodyPr/>
            <a:lstStyle/>
            <a:p>
              <a:endParaRPr lang="ru-RU"/>
            </a:p>
          </p:txBody>
        </p:sp>
        <p:sp>
          <p:nvSpPr>
            <p:cNvPr id="644732" name="Oval 1660"/>
            <p:cNvSpPr>
              <a:spLocks noChangeArrowheads="1"/>
            </p:cNvSpPr>
            <p:nvPr/>
          </p:nvSpPr>
          <p:spPr bwMode="auto">
            <a:xfrm>
              <a:off x="2138" y="9917"/>
              <a:ext cx="215" cy="215"/>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733" name="Oval 1661"/>
            <p:cNvSpPr>
              <a:spLocks noChangeArrowheads="1"/>
            </p:cNvSpPr>
            <p:nvPr/>
          </p:nvSpPr>
          <p:spPr bwMode="auto">
            <a:xfrm>
              <a:off x="2138" y="9917"/>
              <a:ext cx="215" cy="215"/>
            </a:xfrm>
            <a:prstGeom prst="ellipse">
              <a:avLst/>
            </a:prstGeom>
            <a:solidFill>
              <a:srgbClr val="33CCCC"/>
            </a:solidFill>
            <a:ln w="10795">
              <a:solidFill>
                <a:srgbClr val="000000"/>
              </a:solidFill>
              <a:round/>
              <a:headEnd/>
              <a:tailEnd/>
            </a:ln>
          </p:spPr>
          <p:txBody>
            <a:bodyPr/>
            <a:lstStyle/>
            <a:p>
              <a:endParaRPr lang="ru-RU"/>
            </a:p>
          </p:txBody>
        </p:sp>
        <p:sp>
          <p:nvSpPr>
            <p:cNvPr id="644734" name="Line 1662"/>
            <p:cNvSpPr>
              <a:spLocks noChangeShapeType="1"/>
            </p:cNvSpPr>
            <p:nvPr/>
          </p:nvSpPr>
          <p:spPr bwMode="auto">
            <a:xfrm flipV="1">
              <a:off x="2105" y="10049"/>
              <a:ext cx="99" cy="83"/>
            </a:xfrm>
            <a:prstGeom prst="line">
              <a:avLst/>
            </a:prstGeom>
            <a:noFill/>
            <a:ln w="10795">
              <a:solidFill>
                <a:srgbClr val="000000"/>
              </a:solidFill>
              <a:round/>
              <a:headEnd/>
              <a:tailEnd/>
            </a:ln>
          </p:spPr>
          <p:txBody>
            <a:bodyPr/>
            <a:lstStyle/>
            <a:p>
              <a:endParaRPr lang="ru-RU"/>
            </a:p>
          </p:txBody>
        </p:sp>
        <p:sp>
          <p:nvSpPr>
            <p:cNvPr id="644735" name="Freeform 1663"/>
            <p:cNvSpPr>
              <a:spLocks/>
            </p:cNvSpPr>
            <p:nvPr/>
          </p:nvSpPr>
          <p:spPr bwMode="auto">
            <a:xfrm>
              <a:off x="2105" y="10066"/>
              <a:ext cx="116" cy="82"/>
            </a:xfrm>
            <a:custGeom>
              <a:avLst/>
              <a:gdLst/>
              <a:ahLst/>
              <a:cxnLst>
                <a:cxn ang="0">
                  <a:pos x="7" y="0"/>
                </a:cxn>
                <a:cxn ang="0">
                  <a:pos x="1" y="5"/>
                </a:cxn>
                <a:cxn ang="0">
                  <a:pos x="0" y="4"/>
                </a:cxn>
              </a:cxnLst>
              <a:rect l="0" t="0" r="r" b="b"/>
              <a:pathLst>
                <a:path w="7" h="5">
                  <a:moveTo>
                    <a:pt x="7" y="0"/>
                  </a:moveTo>
                  <a:lnTo>
                    <a:pt x="1" y="5"/>
                  </a:lnTo>
                  <a:lnTo>
                    <a:pt x="0" y="4"/>
                  </a:lnTo>
                </a:path>
              </a:pathLst>
            </a:custGeom>
            <a:noFill/>
            <a:ln w="10795">
              <a:solidFill>
                <a:srgbClr val="000000"/>
              </a:solidFill>
              <a:prstDash val="solid"/>
              <a:round/>
              <a:headEnd/>
              <a:tailEnd/>
            </a:ln>
          </p:spPr>
          <p:txBody>
            <a:bodyPr/>
            <a:lstStyle/>
            <a:p>
              <a:endParaRPr lang="ru-RU"/>
            </a:p>
          </p:txBody>
        </p:sp>
        <p:sp>
          <p:nvSpPr>
            <p:cNvPr id="644736" name="Oval 1664"/>
            <p:cNvSpPr>
              <a:spLocks noChangeArrowheads="1"/>
            </p:cNvSpPr>
            <p:nvPr/>
          </p:nvSpPr>
          <p:spPr bwMode="auto">
            <a:xfrm>
              <a:off x="6388" y="8778"/>
              <a:ext cx="215" cy="214"/>
            </a:xfrm>
            <a:prstGeom prst="ellipse">
              <a:avLst/>
            </a:prstGeom>
            <a:solidFill>
              <a:srgbClr val="33CCCC"/>
            </a:solidFill>
            <a:ln w="9525">
              <a:noFill/>
              <a:round/>
              <a:headEnd/>
              <a:tailEnd/>
            </a:ln>
          </p:spPr>
          <p:txBody>
            <a:bodyPr/>
            <a:lstStyle/>
            <a:p>
              <a:endParaRPr lang="ru-RU"/>
            </a:p>
          </p:txBody>
        </p:sp>
        <p:sp>
          <p:nvSpPr>
            <p:cNvPr id="644737" name="Oval 1665"/>
            <p:cNvSpPr>
              <a:spLocks noChangeArrowheads="1"/>
            </p:cNvSpPr>
            <p:nvPr/>
          </p:nvSpPr>
          <p:spPr bwMode="auto">
            <a:xfrm>
              <a:off x="6388" y="8778"/>
              <a:ext cx="215" cy="214"/>
            </a:xfrm>
            <a:prstGeom prst="ellipse">
              <a:avLst/>
            </a:prstGeom>
            <a:noFill/>
            <a:ln w="10795">
              <a:solidFill>
                <a:srgbClr val="000000"/>
              </a:solidFill>
              <a:round/>
              <a:headEnd/>
              <a:tailEnd/>
            </a:ln>
          </p:spPr>
          <p:txBody>
            <a:bodyPr/>
            <a:lstStyle/>
            <a:p>
              <a:endParaRPr lang="ru-RU"/>
            </a:p>
          </p:txBody>
        </p:sp>
        <p:sp>
          <p:nvSpPr>
            <p:cNvPr id="644738" name="Freeform 1666"/>
            <p:cNvSpPr>
              <a:spLocks/>
            </p:cNvSpPr>
            <p:nvPr/>
          </p:nvSpPr>
          <p:spPr bwMode="auto">
            <a:xfrm>
              <a:off x="6487" y="8761"/>
              <a:ext cx="34" cy="83"/>
            </a:xfrm>
            <a:custGeom>
              <a:avLst/>
              <a:gdLst/>
              <a:ahLst/>
              <a:cxnLst>
                <a:cxn ang="0">
                  <a:pos x="17" y="83"/>
                </a:cxn>
                <a:cxn ang="0">
                  <a:pos x="0" y="83"/>
                </a:cxn>
                <a:cxn ang="0">
                  <a:pos x="0" y="0"/>
                </a:cxn>
                <a:cxn ang="0">
                  <a:pos x="34" y="0"/>
                </a:cxn>
                <a:cxn ang="0">
                  <a:pos x="17" y="83"/>
                </a:cxn>
              </a:cxnLst>
              <a:rect l="0" t="0" r="r" b="b"/>
              <a:pathLst>
                <a:path w="34" h="83">
                  <a:moveTo>
                    <a:pt x="17" y="83"/>
                  </a:moveTo>
                  <a:lnTo>
                    <a:pt x="0" y="83"/>
                  </a:lnTo>
                  <a:lnTo>
                    <a:pt x="0" y="0"/>
                  </a:lnTo>
                  <a:lnTo>
                    <a:pt x="34" y="0"/>
                  </a:lnTo>
                  <a:lnTo>
                    <a:pt x="17" y="83"/>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739" name="Freeform 1667"/>
            <p:cNvSpPr>
              <a:spLocks/>
            </p:cNvSpPr>
            <p:nvPr/>
          </p:nvSpPr>
          <p:spPr bwMode="auto">
            <a:xfrm>
              <a:off x="6487" y="8844"/>
              <a:ext cx="34" cy="16"/>
            </a:xfrm>
            <a:custGeom>
              <a:avLst/>
              <a:gdLst/>
              <a:ahLst/>
              <a:cxnLst>
                <a:cxn ang="0">
                  <a:pos x="0" y="0"/>
                </a:cxn>
                <a:cxn ang="0">
                  <a:pos x="1" y="1"/>
                </a:cxn>
                <a:cxn ang="0">
                  <a:pos x="2" y="0"/>
                </a:cxn>
              </a:cxnLst>
              <a:rect l="0" t="0" r="r" b="b"/>
              <a:pathLst>
                <a:path w="2" h="1">
                  <a:moveTo>
                    <a:pt x="0" y="0"/>
                  </a:moveTo>
                  <a:lnTo>
                    <a:pt x="1" y="1"/>
                  </a:lnTo>
                  <a:lnTo>
                    <a:pt x="2" y="0"/>
                  </a:lnTo>
                </a:path>
              </a:pathLst>
            </a:custGeom>
            <a:noFill/>
            <a:ln w="10795">
              <a:solidFill>
                <a:srgbClr val="000000"/>
              </a:solidFill>
              <a:prstDash val="solid"/>
              <a:round/>
              <a:headEnd/>
              <a:tailEnd/>
            </a:ln>
          </p:spPr>
          <p:txBody>
            <a:bodyPr/>
            <a:lstStyle/>
            <a:p>
              <a:endParaRPr lang="ru-RU"/>
            </a:p>
          </p:txBody>
        </p:sp>
        <p:sp>
          <p:nvSpPr>
            <p:cNvPr id="644740" name="Line 1668"/>
            <p:cNvSpPr>
              <a:spLocks noChangeShapeType="1"/>
            </p:cNvSpPr>
            <p:nvPr/>
          </p:nvSpPr>
          <p:spPr bwMode="auto">
            <a:xfrm flipH="1">
              <a:off x="6504" y="8761"/>
              <a:ext cx="17" cy="83"/>
            </a:xfrm>
            <a:prstGeom prst="line">
              <a:avLst/>
            </a:prstGeom>
            <a:noFill/>
            <a:ln w="10795">
              <a:solidFill>
                <a:srgbClr val="000000"/>
              </a:solidFill>
              <a:round/>
              <a:headEnd/>
              <a:tailEnd/>
            </a:ln>
          </p:spPr>
          <p:txBody>
            <a:bodyPr/>
            <a:lstStyle/>
            <a:p>
              <a:endParaRPr lang="ru-RU"/>
            </a:p>
          </p:txBody>
        </p:sp>
        <p:sp>
          <p:nvSpPr>
            <p:cNvPr id="644741" name="Freeform 1669"/>
            <p:cNvSpPr>
              <a:spLocks/>
            </p:cNvSpPr>
            <p:nvPr/>
          </p:nvSpPr>
          <p:spPr bwMode="auto">
            <a:xfrm>
              <a:off x="6487" y="8844"/>
              <a:ext cx="34" cy="16"/>
            </a:xfrm>
            <a:custGeom>
              <a:avLst/>
              <a:gdLst/>
              <a:ahLst/>
              <a:cxnLst>
                <a:cxn ang="0">
                  <a:pos x="0" y="0"/>
                </a:cxn>
                <a:cxn ang="0">
                  <a:pos x="1" y="1"/>
                </a:cxn>
                <a:cxn ang="0">
                  <a:pos x="2" y="0"/>
                </a:cxn>
              </a:cxnLst>
              <a:rect l="0" t="0" r="r" b="b"/>
              <a:pathLst>
                <a:path w="2" h="1">
                  <a:moveTo>
                    <a:pt x="0" y="0"/>
                  </a:moveTo>
                  <a:lnTo>
                    <a:pt x="1" y="1"/>
                  </a:lnTo>
                  <a:lnTo>
                    <a:pt x="2" y="0"/>
                  </a:lnTo>
                </a:path>
              </a:pathLst>
            </a:custGeom>
            <a:noFill/>
            <a:ln w="10795">
              <a:solidFill>
                <a:srgbClr val="000000"/>
              </a:solidFill>
              <a:prstDash val="solid"/>
              <a:round/>
              <a:headEnd/>
              <a:tailEnd/>
            </a:ln>
          </p:spPr>
          <p:txBody>
            <a:bodyPr/>
            <a:lstStyle/>
            <a:p>
              <a:endParaRPr lang="ru-RU"/>
            </a:p>
          </p:txBody>
        </p:sp>
        <p:sp>
          <p:nvSpPr>
            <p:cNvPr id="644742" name="Freeform 1670"/>
            <p:cNvSpPr>
              <a:spLocks/>
            </p:cNvSpPr>
            <p:nvPr/>
          </p:nvSpPr>
          <p:spPr bwMode="auto">
            <a:xfrm>
              <a:off x="6487" y="8761"/>
              <a:ext cx="34" cy="83"/>
            </a:xfrm>
            <a:custGeom>
              <a:avLst/>
              <a:gdLst/>
              <a:ahLst/>
              <a:cxnLst>
                <a:cxn ang="0">
                  <a:pos x="0" y="5"/>
                </a:cxn>
                <a:cxn ang="0">
                  <a:pos x="0" y="0"/>
                </a:cxn>
                <a:cxn ang="0">
                  <a:pos x="2" y="0"/>
                </a:cxn>
              </a:cxnLst>
              <a:rect l="0" t="0" r="r" b="b"/>
              <a:pathLst>
                <a:path w="2" h="5">
                  <a:moveTo>
                    <a:pt x="0" y="5"/>
                  </a:moveTo>
                  <a:lnTo>
                    <a:pt x="0" y="0"/>
                  </a:lnTo>
                  <a:lnTo>
                    <a:pt x="2" y="0"/>
                  </a:lnTo>
                </a:path>
              </a:pathLst>
            </a:custGeom>
            <a:noFill/>
            <a:ln w="10795">
              <a:solidFill>
                <a:srgbClr val="000000"/>
              </a:solidFill>
              <a:prstDash val="solid"/>
              <a:round/>
              <a:headEnd/>
              <a:tailEnd/>
            </a:ln>
          </p:spPr>
          <p:txBody>
            <a:bodyPr/>
            <a:lstStyle/>
            <a:p>
              <a:endParaRPr lang="ru-RU"/>
            </a:p>
          </p:txBody>
        </p:sp>
        <p:sp>
          <p:nvSpPr>
            <p:cNvPr id="644743" name="Oval 1671"/>
            <p:cNvSpPr>
              <a:spLocks noChangeArrowheads="1"/>
            </p:cNvSpPr>
            <p:nvPr/>
          </p:nvSpPr>
          <p:spPr bwMode="auto">
            <a:xfrm>
              <a:off x="8141" y="9785"/>
              <a:ext cx="215" cy="215"/>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744" name="Oval 1672"/>
            <p:cNvSpPr>
              <a:spLocks noChangeArrowheads="1"/>
            </p:cNvSpPr>
            <p:nvPr/>
          </p:nvSpPr>
          <p:spPr bwMode="auto">
            <a:xfrm>
              <a:off x="8141" y="9785"/>
              <a:ext cx="215" cy="215"/>
            </a:xfrm>
            <a:prstGeom prst="ellipse">
              <a:avLst/>
            </a:prstGeom>
            <a:solidFill>
              <a:srgbClr val="33CCCC"/>
            </a:solidFill>
            <a:ln w="10795">
              <a:solidFill>
                <a:srgbClr val="000000"/>
              </a:solidFill>
              <a:round/>
              <a:headEnd/>
              <a:tailEnd/>
            </a:ln>
          </p:spPr>
          <p:txBody>
            <a:bodyPr/>
            <a:lstStyle/>
            <a:p>
              <a:endParaRPr lang="ru-RU"/>
            </a:p>
          </p:txBody>
        </p:sp>
        <p:sp>
          <p:nvSpPr>
            <p:cNvPr id="644745" name="Oval 1673"/>
            <p:cNvSpPr>
              <a:spLocks noChangeArrowheads="1"/>
            </p:cNvSpPr>
            <p:nvPr/>
          </p:nvSpPr>
          <p:spPr bwMode="auto">
            <a:xfrm>
              <a:off x="4767" y="8992"/>
              <a:ext cx="83"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746" name="Oval 1674"/>
            <p:cNvSpPr>
              <a:spLocks noChangeArrowheads="1"/>
            </p:cNvSpPr>
            <p:nvPr/>
          </p:nvSpPr>
          <p:spPr bwMode="auto">
            <a:xfrm>
              <a:off x="4767" y="8992"/>
              <a:ext cx="83" cy="83"/>
            </a:xfrm>
            <a:prstGeom prst="ellipse">
              <a:avLst/>
            </a:prstGeom>
            <a:solidFill>
              <a:srgbClr val="FF0000"/>
            </a:solidFill>
            <a:ln w="10795">
              <a:solidFill>
                <a:srgbClr val="000000"/>
              </a:solidFill>
              <a:round/>
              <a:headEnd/>
              <a:tailEnd/>
            </a:ln>
          </p:spPr>
          <p:txBody>
            <a:bodyPr/>
            <a:lstStyle/>
            <a:p>
              <a:endParaRPr lang="ru-RU"/>
            </a:p>
          </p:txBody>
        </p:sp>
        <p:sp>
          <p:nvSpPr>
            <p:cNvPr id="644747" name="Oval 1675"/>
            <p:cNvSpPr>
              <a:spLocks noChangeArrowheads="1"/>
            </p:cNvSpPr>
            <p:nvPr/>
          </p:nvSpPr>
          <p:spPr bwMode="auto">
            <a:xfrm>
              <a:off x="4056" y="10528"/>
              <a:ext cx="215" cy="215"/>
            </a:xfrm>
            <a:prstGeom prst="ellipse">
              <a:avLst/>
            </a:prstGeom>
            <a:solidFill>
              <a:srgbClr val="33CCCC"/>
            </a:solidFill>
            <a:ln w="9525">
              <a:noFill/>
              <a:round/>
              <a:headEnd/>
              <a:tailEnd/>
            </a:ln>
          </p:spPr>
          <p:txBody>
            <a:bodyPr/>
            <a:lstStyle/>
            <a:p>
              <a:endParaRPr lang="ru-RU"/>
            </a:p>
          </p:txBody>
        </p:sp>
        <p:sp>
          <p:nvSpPr>
            <p:cNvPr id="644748" name="Oval 1676"/>
            <p:cNvSpPr>
              <a:spLocks noChangeArrowheads="1"/>
            </p:cNvSpPr>
            <p:nvPr/>
          </p:nvSpPr>
          <p:spPr bwMode="auto">
            <a:xfrm>
              <a:off x="4056" y="10528"/>
              <a:ext cx="215" cy="215"/>
            </a:xfrm>
            <a:prstGeom prst="ellipse">
              <a:avLst/>
            </a:prstGeom>
            <a:noFill/>
            <a:ln w="10795">
              <a:solidFill>
                <a:srgbClr val="000000"/>
              </a:solidFill>
              <a:round/>
              <a:headEnd/>
              <a:tailEnd/>
            </a:ln>
          </p:spPr>
          <p:txBody>
            <a:bodyPr/>
            <a:lstStyle/>
            <a:p>
              <a:endParaRPr lang="ru-RU"/>
            </a:p>
          </p:txBody>
        </p:sp>
        <p:sp>
          <p:nvSpPr>
            <p:cNvPr id="644749" name="Freeform 1677"/>
            <p:cNvSpPr>
              <a:spLocks/>
            </p:cNvSpPr>
            <p:nvPr/>
          </p:nvSpPr>
          <p:spPr bwMode="auto">
            <a:xfrm>
              <a:off x="4271" y="10677"/>
              <a:ext cx="232" cy="132"/>
            </a:xfrm>
            <a:custGeom>
              <a:avLst/>
              <a:gdLst/>
              <a:ahLst/>
              <a:cxnLst>
                <a:cxn ang="0">
                  <a:pos x="0" y="33"/>
                </a:cxn>
                <a:cxn ang="0">
                  <a:pos x="0" y="0"/>
                </a:cxn>
                <a:cxn ang="0">
                  <a:pos x="232" y="115"/>
                </a:cxn>
                <a:cxn ang="0">
                  <a:pos x="215" y="132"/>
                </a:cxn>
                <a:cxn ang="0">
                  <a:pos x="0" y="33"/>
                </a:cxn>
              </a:cxnLst>
              <a:rect l="0" t="0" r="r" b="b"/>
              <a:pathLst>
                <a:path w="232" h="132">
                  <a:moveTo>
                    <a:pt x="0" y="33"/>
                  </a:moveTo>
                  <a:lnTo>
                    <a:pt x="0" y="0"/>
                  </a:lnTo>
                  <a:lnTo>
                    <a:pt x="232" y="115"/>
                  </a:lnTo>
                  <a:lnTo>
                    <a:pt x="215" y="132"/>
                  </a:lnTo>
                  <a:lnTo>
                    <a:pt x="0" y="33"/>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750" name="Freeform 1678"/>
            <p:cNvSpPr>
              <a:spLocks/>
            </p:cNvSpPr>
            <p:nvPr/>
          </p:nvSpPr>
          <p:spPr bwMode="auto">
            <a:xfrm>
              <a:off x="4271" y="10693"/>
              <a:ext cx="17" cy="1"/>
            </a:xfrm>
            <a:custGeom>
              <a:avLst/>
              <a:gdLst/>
              <a:ahLst/>
              <a:cxnLst>
                <a:cxn ang="0">
                  <a:pos x="1" y="0"/>
                </a:cxn>
                <a:cxn ang="0">
                  <a:pos x="0" y="0"/>
                </a:cxn>
                <a:cxn ang="0">
                  <a:pos x="1" y="0"/>
                </a:cxn>
              </a:cxnLst>
              <a:rect l="0" t="0" r="r" b="b"/>
              <a:pathLst>
                <a:path w="1">
                  <a:moveTo>
                    <a:pt x="1" y="0"/>
                  </a:moveTo>
                  <a:lnTo>
                    <a:pt x="0" y="0"/>
                  </a:lnTo>
                  <a:lnTo>
                    <a:pt x="1" y="0"/>
                  </a:lnTo>
                </a:path>
              </a:pathLst>
            </a:custGeom>
            <a:noFill/>
            <a:ln w="10795">
              <a:solidFill>
                <a:srgbClr val="000000"/>
              </a:solidFill>
              <a:prstDash val="solid"/>
              <a:round/>
              <a:headEnd/>
              <a:tailEnd/>
            </a:ln>
          </p:spPr>
          <p:txBody>
            <a:bodyPr/>
            <a:lstStyle/>
            <a:p>
              <a:endParaRPr lang="ru-RU"/>
            </a:p>
          </p:txBody>
        </p:sp>
        <p:sp>
          <p:nvSpPr>
            <p:cNvPr id="644751" name="Line 1679"/>
            <p:cNvSpPr>
              <a:spLocks noChangeShapeType="1"/>
            </p:cNvSpPr>
            <p:nvPr/>
          </p:nvSpPr>
          <p:spPr bwMode="auto">
            <a:xfrm flipH="1" flipV="1">
              <a:off x="4271" y="10710"/>
              <a:ext cx="215" cy="99"/>
            </a:xfrm>
            <a:prstGeom prst="line">
              <a:avLst/>
            </a:prstGeom>
            <a:noFill/>
            <a:ln w="10795">
              <a:solidFill>
                <a:srgbClr val="000000"/>
              </a:solidFill>
              <a:round/>
              <a:headEnd/>
              <a:tailEnd/>
            </a:ln>
          </p:spPr>
          <p:txBody>
            <a:bodyPr/>
            <a:lstStyle/>
            <a:p>
              <a:endParaRPr lang="ru-RU"/>
            </a:p>
          </p:txBody>
        </p:sp>
        <p:sp>
          <p:nvSpPr>
            <p:cNvPr id="644752" name="Freeform 1680"/>
            <p:cNvSpPr>
              <a:spLocks/>
            </p:cNvSpPr>
            <p:nvPr/>
          </p:nvSpPr>
          <p:spPr bwMode="auto">
            <a:xfrm>
              <a:off x="4271" y="10693"/>
              <a:ext cx="17" cy="1"/>
            </a:xfrm>
            <a:custGeom>
              <a:avLst/>
              <a:gdLst/>
              <a:ahLst/>
              <a:cxnLst>
                <a:cxn ang="0">
                  <a:pos x="1" y="0"/>
                </a:cxn>
                <a:cxn ang="0">
                  <a:pos x="0" y="0"/>
                </a:cxn>
                <a:cxn ang="0">
                  <a:pos x="1" y="0"/>
                </a:cxn>
              </a:cxnLst>
              <a:rect l="0" t="0" r="r" b="b"/>
              <a:pathLst>
                <a:path w="1">
                  <a:moveTo>
                    <a:pt x="1" y="0"/>
                  </a:moveTo>
                  <a:lnTo>
                    <a:pt x="0" y="0"/>
                  </a:lnTo>
                  <a:lnTo>
                    <a:pt x="1" y="0"/>
                  </a:lnTo>
                </a:path>
              </a:pathLst>
            </a:custGeom>
            <a:noFill/>
            <a:ln w="10795">
              <a:solidFill>
                <a:srgbClr val="000000"/>
              </a:solidFill>
              <a:prstDash val="solid"/>
              <a:round/>
              <a:headEnd/>
              <a:tailEnd/>
            </a:ln>
          </p:spPr>
          <p:txBody>
            <a:bodyPr/>
            <a:lstStyle/>
            <a:p>
              <a:endParaRPr lang="ru-RU"/>
            </a:p>
          </p:txBody>
        </p:sp>
        <p:sp>
          <p:nvSpPr>
            <p:cNvPr id="644753" name="Freeform 1681"/>
            <p:cNvSpPr>
              <a:spLocks/>
            </p:cNvSpPr>
            <p:nvPr/>
          </p:nvSpPr>
          <p:spPr bwMode="auto">
            <a:xfrm>
              <a:off x="4271" y="10677"/>
              <a:ext cx="232" cy="132"/>
            </a:xfrm>
            <a:custGeom>
              <a:avLst/>
              <a:gdLst/>
              <a:ahLst/>
              <a:cxnLst>
                <a:cxn ang="0">
                  <a:pos x="0" y="0"/>
                </a:cxn>
                <a:cxn ang="0">
                  <a:pos x="14" y="7"/>
                </a:cxn>
                <a:cxn ang="0">
                  <a:pos x="13" y="8"/>
                </a:cxn>
              </a:cxnLst>
              <a:rect l="0" t="0" r="r" b="b"/>
              <a:pathLst>
                <a:path w="14" h="8">
                  <a:moveTo>
                    <a:pt x="0" y="0"/>
                  </a:moveTo>
                  <a:lnTo>
                    <a:pt x="14" y="7"/>
                  </a:lnTo>
                  <a:lnTo>
                    <a:pt x="13" y="8"/>
                  </a:lnTo>
                </a:path>
              </a:pathLst>
            </a:custGeom>
            <a:solidFill>
              <a:srgbClr val="33CCCC"/>
            </a:solidFill>
            <a:ln w="10795">
              <a:solidFill>
                <a:srgbClr val="000000"/>
              </a:solidFill>
              <a:prstDash val="solid"/>
              <a:round/>
              <a:headEnd/>
              <a:tailEnd/>
            </a:ln>
          </p:spPr>
          <p:txBody>
            <a:bodyPr/>
            <a:lstStyle/>
            <a:p>
              <a:endParaRPr lang="ru-RU"/>
            </a:p>
          </p:txBody>
        </p:sp>
        <p:sp>
          <p:nvSpPr>
            <p:cNvPr id="644754" name="Freeform 1682"/>
            <p:cNvSpPr>
              <a:spLocks/>
            </p:cNvSpPr>
            <p:nvPr/>
          </p:nvSpPr>
          <p:spPr bwMode="auto">
            <a:xfrm>
              <a:off x="3874" y="10611"/>
              <a:ext cx="199" cy="49"/>
            </a:xfrm>
            <a:custGeom>
              <a:avLst/>
              <a:gdLst/>
              <a:ahLst/>
              <a:cxnLst>
                <a:cxn ang="0">
                  <a:pos x="199" y="16"/>
                </a:cxn>
                <a:cxn ang="0">
                  <a:pos x="199" y="49"/>
                </a:cxn>
                <a:cxn ang="0">
                  <a:pos x="0" y="33"/>
                </a:cxn>
                <a:cxn ang="0">
                  <a:pos x="0" y="0"/>
                </a:cxn>
                <a:cxn ang="0">
                  <a:pos x="199" y="16"/>
                </a:cxn>
              </a:cxnLst>
              <a:rect l="0" t="0" r="r" b="b"/>
              <a:pathLst>
                <a:path w="199" h="49">
                  <a:moveTo>
                    <a:pt x="199" y="16"/>
                  </a:moveTo>
                  <a:lnTo>
                    <a:pt x="199" y="49"/>
                  </a:lnTo>
                  <a:lnTo>
                    <a:pt x="0" y="33"/>
                  </a:lnTo>
                  <a:lnTo>
                    <a:pt x="0" y="0"/>
                  </a:lnTo>
                  <a:lnTo>
                    <a:pt x="199" y="16"/>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755" name="Freeform 1683"/>
            <p:cNvSpPr>
              <a:spLocks/>
            </p:cNvSpPr>
            <p:nvPr/>
          </p:nvSpPr>
          <p:spPr bwMode="auto">
            <a:xfrm>
              <a:off x="4073" y="10627"/>
              <a:ext cx="16" cy="33"/>
            </a:xfrm>
            <a:custGeom>
              <a:avLst/>
              <a:gdLst/>
              <a:ahLst/>
              <a:cxnLst>
                <a:cxn ang="0">
                  <a:pos x="0" y="2"/>
                </a:cxn>
                <a:cxn ang="0">
                  <a:pos x="1" y="1"/>
                </a:cxn>
                <a:cxn ang="0">
                  <a:pos x="0" y="0"/>
                </a:cxn>
              </a:cxnLst>
              <a:rect l="0" t="0" r="r" b="b"/>
              <a:pathLst>
                <a:path w="1" h="2">
                  <a:moveTo>
                    <a:pt x="0" y="2"/>
                  </a:moveTo>
                  <a:lnTo>
                    <a:pt x="1" y="1"/>
                  </a:lnTo>
                  <a:lnTo>
                    <a:pt x="0" y="0"/>
                  </a:lnTo>
                </a:path>
              </a:pathLst>
            </a:custGeom>
            <a:noFill/>
            <a:ln w="10795">
              <a:solidFill>
                <a:srgbClr val="000000"/>
              </a:solidFill>
              <a:prstDash val="solid"/>
              <a:round/>
              <a:headEnd/>
              <a:tailEnd/>
            </a:ln>
          </p:spPr>
          <p:txBody>
            <a:bodyPr/>
            <a:lstStyle/>
            <a:p>
              <a:endParaRPr lang="ru-RU"/>
            </a:p>
          </p:txBody>
        </p:sp>
        <p:sp>
          <p:nvSpPr>
            <p:cNvPr id="644756" name="Line 1684"/>
            <p:cNvSpPr>
              <a:spLocks noChangeShapeType="1"/>
            </p:cNvSpPr>
            <p:nvPr/>
          </p:nvSpPr>
          <p:spPr bwMode="auto">
            <a:xfrm>
              <a:off x="3874" y="10611"/>
              <a:ext cx="199" cy="16"/>
            </a:xfrm>
            <a:prstGeom prst="line">
              <a:avLst/>
            </a:prstGeom>
            <a:noFill/>
            <a:ln w="10795">
              <a:solidFill>
                <a:srgbClr val="000000"/>
              </a:solidFill>
              <a:round/>
              <a:headEnd/>
              <a:tailEnd/>
            </a:ln>
          </p:spPr>
          <p:txBody>
            <a:bodyPr/>
            <a:lstStyle/>
            <a:p>
              <a:endParaRPr lang="ru-RU"/>
            </a:p>
          </p:txBody>
        </p:sp>
        <p:sp>
          <p:nvSpPr>
            <p:cNvPr id="644757" name="Freeform 1685"/>
            <p:cNvSpPr>
              <a:spLocks/>
            </p:cNvSpPr>
            <p:nvPr/>
          </p:nvSpPr>
          <p:spPr bwMode="auto">
            <a:xfrm>
              <a:off x="4073" y="10627"/>
              <a:ext cx="16" cy="33"/>
            </a:xfrm>
            <a:custGeom>
              <a:avLst/>
              <a:gdLst/>
              <a:ahLst/>
              <a:cxnLst>
                <a:cxn ang="0">
                  <a:pos x="0" y="2"/>
                </a:cxn>
                <a:cxn ang="0">
                  <a:pos x="1" y="1"/>
                </a:cxn>
                <a:cxn ang="0">
                  <a:pos x="0" y="0"/>
                </a:cxn>
              </a:cxnLst>
              <a:rect l="0" t="0" r="r" b="b"/>
              <a:pathLst>
                <a:path w="1" h="2">
                  <a:moveTo>
                    <a:pt x="0" y="2"/>
                  </a:moveTo>
                  <a:lnTo>
                    <a:pt x="1" y="1"/>
                  </a:lnTo>
                  <a:lnTo>
                    <a:pt x="0" y="0"/>
                  </a:lnTo>
                </a:path>
              </a:pathLst>
            </a:custGeom>
            <a:noFill/>
            <a:ln w="10795">
              <a:solidFill>
                <a:srgbClr val="000000"/>
              </a:solidFill>
              <a:prstDash val="solid"/>
              <a:round/>
              <a:headEnd/>
              <a:tailEnd/>
            </a:ln>
          </p:spPr>
          <p:txBody>
            <a:bodyPr/>
            <a:lstStyle/>
            <a:p>
              <a:endParaRPr lang="ru-RU"/>
            </a:p>
          </p:txBody>
        </p:sp>
        <p:sp>
          <p:nvSpPr>
            <p:cNvPr id="644758" name="Freeform 1686"/>
            <p:cNvSpPr>
              <a:spLocks/>
            </p:cNvSpPr>
            <p:nvPr/>
          </p:nvSpPr>
          <p:spPr bwMode="auto">
            <a:xfrm>
              <a:off x="3874" y="10611"/>
              <a:ext cx="199" cy="49"/>
            </a:xfrm>
            <a:custGeom>
              <a:avLst/>
              <a:gdLst/>
              <a:ahLst/>
              <a:cxnLst>
                <a:cxn ang="0">
                  <a:pos x="12" y="3"/>
                </a:cxn>
                <a:cxn ang="0">
                  <a:pos x="0" y="2"/>
                </a:cxn>
                <a:cxn ang="0">
                  <a:pos x="0" y="0"/>
                </a:cxn>
              </a:cxnLst>
              <a:rect l="0" t="0" r="r" b="b"/>
              <a:pathLst>
                <a:path w="12" h="3">
                  <a:moveTo>
                    <a:pt x="12" y="3"/>
                  </a:moveTo>
                  <a:lnTo>
                    <a:pt x="0" y="2"/>
                  </a:lnTo>
                  <a:lnTo>
                    <a:pt x="0" y="0"/>
                  </a:lnTo>
                </a:path>
              </a:pathLst>
            </a:custGeom>
            <a:solidFill>
              <a:srgbClr val="33CCCC"/>
            </a:solidFill>
            <a:ln w="10795">
              <a:solidFill>
                <a:srgbClr val="000000"/>
              </a:solidFill>
              <a:prstDash val="solid"/>
              <a:round/>
              <a:headEnd/>
              <a:tailEnd/>
            </a:ln>
          </p:spPr>
          <p:txBody>
            <a:bodyPr/>
            <a:lstStyle/>
            <a:p>
              <a:endParaRPr lang="ru-RU"/>
            </a:p>
          </p:txBody>
        </p:sp>
        <p:sp>
          <p:nvSpPr>
            <p:cNvPr id="644759" name="Freeform 1687"/>
            <p:cNvSpPr>
              <a:spLocks/>
            </p:cNvSpPr>
            <p:nvPr/>
          </p:nvSpPr>
          <p:spPr bwMode="auto">
            <a:xfrm>
              <a:off x="7314" y="7325"/>
              <a:ext cx="17" cy="1"/>
            </a:xfrm>
            <a:custGeom>
              <a:avLst/>
              <a:gdLst/>
              <a:ahLst/>
              <a:cxnLst>
                <a:cxn ang="0">
                  <a:pos x="1" y="0"/>
                </a:cxn>
                <a:cxn ang="0">
                  <a:pos x="0" y="0"/>
                </a:cxn>
                <a:cxn ang="0">
                  <a:pos x="0" y="0"/>
                </a:cxn>
              </a:cxnLst>
              <a:rect l="0" t="0" r="r" b="b"/>
              <a:pathLst>
                <a:path w="1">
                  <a:moveTo>
                    <a:pt x="1" y="0"/>
                  </a:moveTo>
                  <a:lnTo>
                    <a:pt x="0" y="0"/>
                  </a:lnTo>
                  <a:lnTo>
                    <a:pt x="0" y="0"/>
                  </a:lnTo>
                </a:path>
              </a:pathLst>
            </a:custGeom>
            <a:noFill/>
            <a:ln w="10795">
              <a:solidFill>
                <a:srgbClr val="000000"/>
              </a:solidFill>
              <a:prstDash val="solid"/>
              <a:round/>
              <a:headEnd/>
              <a:tailEnd/>
            </a:ln>
          </p:spPr>
          <p:txBody>
            <a:bodyPr/>
            <a:lstStyle/>
            <a:p>
              <a:endParaRPr lang="ru-RU"/>
            </a:p>
          </p:txBody>
        </p:sp>
        <p:sp>
          <p:nvSpPr>
            <p:cNvPr id="644760" name="Freeform 1688"/>
            <p:cNvSpPr>
              <a:spLocks/>
            </p:cNvSpPr>
            <p:nvPr/>
          </p:nvSpPr>
          <p:spPr bwMode="auto">
            <a:xfrm>
              <a:off x="7314" y="7325"/>
              <a:ext cx="17" cy="1"/>
            </a:xfrm>
            <a:custGeom>
              <a:avLst/>
              <a:gdLst/>
              <a:ahLst/>
              <a:cxnLst>
                <a:cxn ang="0">
                  <a:pos x="1" y="0"/>
                </a:cxn>
                <a:cxn ang="0">
                  <a:pos x="0" y="0"/>
                </a:cxn>
                <a:cxn ang="0">
                  <a:pos x="0" y="0"/>
                </a:cxn>
              </a:cxnLst>
              <a:rect l="0" t="0" r="r" b="b"/>
              <a:pathLst>
                <a:path w="1">
                  <a:moveTo>
                    <a:pt x="1" y="0"/>
                  </a:moveTo>
                  <a:lnTo>
                    <a:pt x="0" y="0"/>
                  </a:lnTo>
                  <a:lnTo>
                    <a:pt x="0" y="0"/>
                  </a:lnTo>
                </a:path>
              </a:pathLst>
            </a:custGeom>
            <a:noFill/>
            <a:ln w="10795">
              <a:solidFill>
                <a:srgbClr val="000000"/>
              </a:solidFill>
              <a:prstDash val="solid"/>
              <a:round/>
              <a:headEnd/>
              <a:tailEnd/>
            </a:ln>
          </p:spPr>
          <p:txBody>
            <a:bodyPr/>
            <a:lstStyle/>
            <a:p>
              <a:endParaRPr lang="ru-RU"/>
            </a:p>
          </p:txBody>
        </p:sp>
        <p:sp>
          <p:nvSpPr>
            <p:cNvPr id="644761" name="Oval 1689"/>
            <p:cNvSpPr>
              <a:spLocks noChangeArrowheads="1"/>
            </p:cNvSpPr>
            <p:nvPr/>
          </p:nvSpPr>
          <p:spPr bwMode="auto">
            <a:xfrm>
              <a:off x="2915" y="10214"/>
              <a:ext cx="215" cy="215"/>
            </a:xfrm>
            <a:prstGeom prst="ellipse">
              <a:avLst/>
            </a:prstGeom>
            <a:solidFill>
              <a:srgbClr val="33CCCC"/>
            </a:solidFill>
            <a:ln w="9525">
              <a:noFill/>
              <a:round/>
              <a:headEnd/>
              <a:tailEnd/>
            </a:ln>
          </p:spPr>
          <p:txBody>
            <a:bodyPr/>
            <a:lstStyle/>
            <a:p>
              <a:endParaRPr lang="ru-RU"/>
            </a:p>
          </p:txBody>
        </p:sp>
        <p:sp>
          <p:nvSpPr>
            <p:cNvPr id="644762" name="Oval 1690"/>
            <p:cNvSpPr>
              <a:spLocks noChangeArrowheads="1"/>
            </p:cNvSpPr>
            <p:nvPr/>
          </p:nvSpPr>
          <p:spPr bwMode="auto">
            <a:xfrm>
              <a:off x="2915" y="10214"/>
              <a:ext cx="215" cy="215"/>
            </a:xfrm>
            <a:prstGeom prst="ellipse">
              <a:avLst/>
            </a:prstGeom>
            <a:noFill/>
            <a:ln w="10795">
              <a:solidFill>
                <a:srgbClr val="000000"/>
              </a:solidFill>
              <a:round/>
              <a:headEnd/>
              <a:tailEnd/>
            </a:ln>
          </p:spPr>
          <p:txBody>
            <a:bodyPr/>
            <a:lstStyle/>
            <a:p>
              <a:endParaRPr lang="ru-RU"/>
            </a:p>
          </p:txBody>
        </p:sp>
        <p:sp>
          <p:nvSpPr>
            <p:cNvPr id="644763" name="Freeform 1691"/>
            <p:cNvSpPr>
              <a:spLocks/>
            </p:cNvSpPr>
            <p:nvPr/>
          </p:nvSpPr>
          <p:spPr bwMode="auto">
            <a:xfrm>
              <a:off x="2932" y="10346"/>
              <a:ext cx="82" cy="83"/>
            </a:xfrm>
            <a:custGeom>
              <a:avLst/>
              <a:gdLst/>
              <a:ahLst/>
              <a:cxnLst>
                <a:cxn ang="0">
                  <a:pos x="66" y="0"/>
                </a:cxn>
                <a:cxn ang="0">
                  <a:pos x="82" y="17"/>
                </a:cxn>
                <a:cxn ang="0">
                  <a:pos x="33" y="83"/>
                </a:cxn>
                <a:cxn ang="0">
                  <a:pos x="0" y="66"/>
                </a:cxn>
                <a:cxn ang="0">
                  <a:pos x="66" y="0"/>
                </a:cxn>
              </a:cxnLst>
              <a:rect l="0" t="0" r="r" b="b"/>
              <a:pathLst>
                <a:path w="82" h="83">
                  <a:moveTo>
                    <a:pt x="66" y="0"/>
                  </a:moveTo>
                  <a:lnTo>
                    <a:pt x="82" y="17"/>
                  </a:lnTo>
                  <a:lnTo>
                    <a:pt x="33" y="83"/>
                  </a:lnTo>
                  <a:lnTo>
                    <a:pt x="0" y="66"/>
                  </a:lnTo>
                  <a:lnTo>
                    <a:pt x="66"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764" name="Freeform 1692"/>
            <p:cNvSpPr>
              <a:spLocks/>
            </p:cNvSpPr>
            <p:nvPr/>
          </p:nvSpPr>
          <p:spPr bwMode="auto">
            <a:xfrm>
              <a:off x="2998" y="10346"/>
              <a:ext cx="16" cy="17"/>
            </a:xfrm>
            <a:custGeom>
              <a:avLst/>
              <a:gdLst/>
              <a:ahLst/>
              <a:cxnLst>
                <a:cxn ang="0">
                  <a:pos x="1" y="1"/>
                </a:cxn>
                <a:cxn ang="0">
                  <a:pos x="0" y="1"/>
                </a:cxn>
                <a:cxn ang="0">
                  <a:pos x="0" y="0"/>
                </a:cxn>
              </a:cxnLst>
              <a:rect l="0" t="0" r="r" b="b"/>
              <a:pathLst>
                <a:path w="1" h="1">
                  <a:moveTo>
                    <a:pt x="1" y="1"/>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4765" name="Line 1693"/>
            <p:cNvSpPr>
              <a:spLocks noChangeShapeType="1"/>
            </p:cNvSpPr>
            <p:nvPr/>
          </p:nvSpPr>
          <p:spPr bwMode="auto">
            <a:xfrm flipV="1">
              <a:off x="2932" y="10346"/>
              <a:ext cx="66" cy="66"/>
            </a:xfrm>
            <a:prstGeom prst="line">
              <a:avLst/>
            </a:prstGeom>
            <a:noFill/>
            <a:ln w="10795">
              <a:solidFill>
                <a:srgbClr val="000000"/>
              </a:solidFill>
              <a:round/>
              <a:headEnd/>
              <a:tailEnd/>
            </a:ln>
          </p:spPr>
          <p:txBody>
            <a:bodyPr/>
            <a:lstStyle/>
            <a:p>
              <a:endParaRPr lang="ru-RU"/>
            </a:p>
          </p:txBody>
        </p:sp>
        <p:sp>
          <p:nvSpPr>
            <p:cNvPr id="644766" name="Freeform 1694"/>
            <p:cNvSpPr>
              <a:spLocks/>
            </p:cNvSpPr>
            <p:nvPr/>
          </p:nvSpPr>
          <p:spPr bwMode="auto">
            <a:xfrm>
              <a:off x="2998" y="10346"/>
              <a:ext cx="16" cy="17"/>
            </a:xfrm>
            <a:custGeom>
              <a:avLst/>
              <a:gdLst/>
              <a:ahLst/>
              <a:cxnLst>
                <a:cxn ang="0">
                  <a:pos x="1" y="1"/>
                </a:cxn>
                <a:cxn ang="0">
                  <a:pos x="0" y="1"/>
                </a:cxn>
                <a:cxn ang="0">
                  <a:pos x="0" y="0"/>
                </a:cxn>
              </a:cxnLst>
              <a:rect l="0" t="0" r="r" b="b"/>
              <a:pathLst>
                <a:path w="1" h="1">
                  <a:moveTo>
                    <a:pt x="1" y="1"/>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4767" name="Freeform 1695"/>
            <p:cNvSpPr>
              <a:spLocks/>
            </p:cNvSpPr>
            <p:nvPr/>
          </p:nvSpPr>
          <p:spPr bwMode="auto">
            <a:xfrm>
              <a:off x="2932" y="10363"/>
              <a:ext cx="82" cy="66"/>
            </a:xfrm>
            <a:custGeom>
              <a:avLst/>
              <a:gdLst/>
              <a:ahLst/>
              <a:cxnLst>
                <a:cxn ang="0">
                  <a:pos x="5" y="0"/>
                </a:cxn>
                <a:cxn ang="0">
                  <a:pos x="2" y="4"/>
                </a:cxn>
                <a:cxn ang="0">
                  <a:pos x="0" y="3"/>
                </a:cxn>
              </a:cxnLst>
              <a:rect l="0" t="0" r="r" b="b"/>
              <a:pathLst>
                <a:path w="5" h="4">
                  <a:moveTo>
                    <a:pt x="5" y="0"/>
                  </a:moveTo>
                  <a:lnTo>
                    <a:pt x="2" y="4"/>
                  </a:lnTo>
                  <a:lnTo>
                    <a:pt x="0" y="3"/>
                  </a:lnTo>
                </a:path>
              </a:pathLst>
            </a:custGeom>
            <a:noFill/>
            <a:ln w="10795">
              <a:solidFill>
                <a:srgbClr val="000000"/>
              </a:solidFill>
              <a:prstDash val="solid"/>
              <a:round/>
              <a:headEnd/>
              <a:tailEnd/>
            </a:ln>
          </p:spPr>
          <p:txBody>
            <a:bodyPr/>
            <a:lstStyle/>
            <a:p>
              <a:endParaRPr lang="ru-RU"/>
            </a:p>
          </p:txBody>
        </p:sp>
        <p:sp>
          <p:nvSpPr>
            <p:cNvPr id="644768" name="Oval 1696"/>
            <p:cNvSpPr>
              <a:spLocks noChangeArrowheads="1"/>
            </p:cNvSpPr>
            <p:nvPr/>
          </p:nvSpPr>
          <p:spPr bwMode="auto">
            <a:xfrm>
              <a:off x="4834" y="10660"/>
              <a:ext cx="82"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769" name="Oval 1697"/>
            <p:cNvSpPr>
              <a:spLocks noChangeArrowheads="1"/>
            </p:cNvSpPr>
            <p:nvPr/>
          </p:nvSpPr>
          <p:spPr bwMode="auto">
            <a:xfrm>
              <a:off x="4834" y="10660"/>
              <a:ext cx="82" cy="83"/>
            </a:xfrm>
            <a:prstGeom prst="ellipse">
              <a:avLst/>
            </a:prstGeom>
            <a:solidFill>
              <a:srgbClr val="FF0000"/>
            </a:solidFill>
            <a:ln w="10795">
              <a:solidFill>
                <a:srgbClr val="000000"/>
              </a:solidFill>
              <a:round/>
              <a:headEnd/>
              <a:tailEnd/>
            </a:ln>
          </p:spPr>
          <p:txBody>
            <a:bodyPr/>
            <a:lstStyle/>
            <a:p>
              <a:endParaRPr lang="ru-RU"/>
            </a:p>
          </p:txBody>
        </p:sp>
        <p:sp>
          <p:nvSpPr>
            <p:cNvPr id="644770" name="Freeform 1698"/>
            <p:cNvSpPr>
              <a:spLocks/>
            </p:cNvSpPr>
            <p:nvPr/>
          </p:nvSpPr>
          <p:spPr bwMode="auto">
            <a:xfrm>
              <a:off x="4668" y="10726"/>
              <a:ext cx="182" cy="99"/>
            </a:xfrm>
            <a:custGeom>
              <a:avLst/>
              <a:gdLst/>
              <a:ahLst/>
              <a:cxnLst>
                <a:cxn ang="0">
                  <a:pos x="166" y="0"/>
                </a:cxn>
                <a:cxn ang="0">
                  <a:pos x="182" y="17"/>
                </a:cxn>
                <a:cxn ang="0">
                  <a:pos x="17" y="99"/>
                </a:cxn>
                <a:cxn ang="0">
                  <a:pos x="0" y="66"/>
                </a:cxn>
                <a:cxn ang="0">
                  <a:pos x="166" y="0"/>
                </a:cxn>
              </a:cxnLst>
              <a:rect l="0" t="0" r="r" b="b"/>
              <a:pathLst>
                <a:path w="182" h="99">
                  <a:moveTo>
                    <a:pt x="166" y="0"/>
                  </a:moveTo>
                  <a:lnTo>
                    <a:pt x="182" y="17"/>
                  </a:lnTo>
                  <a:lnTo>
                    <a:pt x="17" y="99"/>
                  </a:lnTo>
                  <a:lnTo>
                    <a:pt x="0" y="66"/>
                  </a:lnTo>
                  <a:lnTo>
                    <a:pt x="166"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771" name="Freeform 1699"/>
            <p:cNvSpPr>
              <a:spLocks/>
            </p:cNvSpPr>
            <p:nvPr/>
          </p:nvSpPr>
          <p:spPr bwMode="auto">
            <a:xfrm>
              <a:off x="4834" y="10726"/>
              <a:ext cx="16" cy="17"/>
            </a:xfrm>
            <a:custGeom>
              <a:avLst/>
              <a:gdLst/>
              <a:ahLst/>
              <a:cxnLst>
                <a:cxn ang="0">
                  <a:pos x="1" y="1"/>
                </a:cxn>
                <a:cxn ang="0">
                  <a:pos x="0" y="1"/>
                </a:cxn>
                <a:cxn ang="0">
                  <a:pos x="0" y="0"/>
                </a:cxn>
              </a:cxnLst>
              <a:rect l="0" t="0" r="r" b="b"/>
              <a:pathLst>
                <a:path w="1" h="1">
                  <a:moveTo>
                    <a:pt x="1" y="1"/>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4772" name="Line 1700"/>
            <p:cNvSpPr>
              <a:spLocks noChangeShapeType="1"/>
            </p:cNvSpPr>
            <p:nvPr/>
          </p:nvSpPr>
          <p:spPr bwMode="auto">
            <a:xfrm flipV="1">
              <a:off x="4668" y="10726"/>
              <a:ext cx="166" cy="66"/>
            </a:xfrm>
            <a:prstGeom prst="line">
              <a:avLst/>
            </a:prstGeom>
            <a:noFill/>
            <a:ln w="10795">
              <a:solidFill>
                <a:srgbClr val="000000"/>
              </a:solidFill>
              <a:round/>
              <a:headEnd/>
              <a:tailEnd/>
            </a:ln>
          </p:spPr>
          <p:txBody>
            <a:bodyPr/>
            <a:lstStyle/>
            <a:p>
              <a:endParaRPr lang="ru-RU"/>
            </a:p>
          </p:txBody>
        </p:sp>
        <p:sp>
          <p:nvSpPr>
            <p:cNvPr id="644773" name="Freeform 1701"/>
            <p:cNvSpPr>
              <a:spLocks/>
            </p:cNvSpPr>
            <p:nvPr/>
          </p:nvSpPr>
          <p:spPr bwMode="auto">
            <a:xfrm>
              <a:off x="4834" y="10726"/>
              <a:ext cx="16" cy="17"/>
            </a:xfrm>
            <a:custGeom>
              <a:avLst/>
              <a:gdLst/>
              <a:ahLst/>
              <a:cxnLst>
                <a:cxn ang="0">
                  <a:pos x="1" y="1"/>
                </a:cxn>
                <a:cxn ang="0">
                  <a:pos x="0" y="1"/>
                </a:cxn>
                <a:cxn ang="0">
                  <a:pos x="0" y="0"/>
                </a:cxn>
              </a:cxnLst>
              <a:rect l="0" t="0" r="r" b="b"/>
              <a:pathLst>
                <a:path w="1" h="1">
                  <a:moveTo>
                    <a:pt x="1" y="1"/>
                  </a:moveTo>
                  <a:lnTo>
                    <a:pt x="0" y="1"/>
                  </a:lnTo>
                  <a:lnTo>
                    <a:pt x="0" y="0"/>
                  </a:lnTo>
                </a:path>
              </a:pathLst>
            </a:custGeom>
            <a:solidFill>
              <a:srgbClr val="FF0000"/>
            </a:solidFill>
            <a:ln w="10795">
              <a:solidFill>
                <a:srgbClr val="000000"/>
              </a:solidFill>
              <a:prstDash val="solid"/>
              <a:round/>
              <a:headEnd/>
              <a:tailEnd/>
            </a:ln>
          </p:spPr>
          <p:txBody>
            <a:bodyPr/>
            <a:lstStyle/>
            <a:p>
              <a:endParaRPr lang="ru-RU"/>
            </a:p>
          </p:txBody>
        </p:sp>
        <p:sp>
          <p:nvSpPr>
            <p:cNvPr id="644774" name="Freeform 1702"/>
            <p:cNvSpPr>
              <a:spLocks/>
            </p:cNvSpPr>
            <p:nvPr/>
          </p:nvSpPr>
          <p:spPr bwMode="auto">
            <a:xfrm>
              <a:off x="4668" y="10743"/>
              <a:ext cx="182" cy="82"/>
            </a:xfrm>
            <a:custGeom>
              <a:avLst/>
              <a:gdLst/>
              <a:ahLst/>
              <a:cxnLst>
                <a:cxn ang="0">
                  <a:pos x="11" y="0"/>
                </a:cxn>
                <a:cxn ang="0">
                  <a:pos x="1" y="5"/>
                </a:cxn>
                <a:cxn ang="0">
                  <a:pos x="0" y="3"/>
                </a:cxn>
              </a:cxnLst>
              <a:rect l="0" t="0" r="r" b="b"/>
              <a:pathLst>
                <a:path w="11" h="5">
                  <a:moveTo>
                    <a:pt x="11" y="0"/>
                  </a:moveTo>
                  <a:lnTo>
                    <a:pt x="1" y="5"/>
                  </a:lnTo>
                  <a:lnTo>
                    <a:pt x="0" y="3"/>
                  </a:lnTo>
                </a:path>
              </a:pathLst>
            </a:custGeom>
            <a:solidFill>
              <a:srgbClr val="33CCCC"/>
            </a:solidFill>
            <a:ln w="10795">
              <a:solidFill>
                <a:srgbClr val="000000"/>
              </a:solidFill>
              <a:prstDash val="solid"/>
              <a:round/>
              <a:headEnd/>
              <a:tailEnd/>
            </a:ln>
          </p:spPr>
          <p:txBody>
            <a:bodyPr/>
            <a:lstStyle/>
            <a:p>
              <a:endParaRPr lang="ru-RU"/>
            </a:p>
          </p:txBody>
        </p:sp>
        <p:sp>
          <p:nvSpPr>
            <p:cNvPr id="644775" name="Oval 1703"/>
            <p:cNvSpPr>
              <a:spLocks noChangeArrowheads="1"/>
            </p:cNvSpPr>
            <p:nvPr/>
          </p:nvSpPr>
          <p:spPr bwMode="auto">
            <a:xfrm>
              <a:off x="7099" y="9967"/>
              <a:ext cx="348" cy="346"/>
            </a:xfrm>
            <a:prstGeom prst="ellipse">
              <a:avLst/>
            </a:prstGeom>
            <a:solidFill>
              <a:srgbClr val="FFFF00"/>
            </a:solidFill>
            <a:ln w="9525">
              <a:noFill/>
              <a:round/>
              <a:headEnd/>
              <a:tailEnd/>
            </a:ln>
          </p:spPr>
          <p:txBody>
            <a:bodyPr/>
            <a:lstStyle/>
            <a:p>
              <a:endParaRPr lang="ru-RU"/>
            </a:p>
          </p:txBody>
        </p:sp>
        <p:sp>
          <p:nvSpPr>
            <p:cNvPr id="644776" name="Oval 1704"/>
            <p:cNvSpPr>
              <a:spLocks noChangeArrowheads="1"/>
            </p:cNvSpPr>
            <p:nvPr/>
          </p:nvSpPr>
          <p:spPr bwMode="auto">
            <a:xfrm>
              <a:off x="7099" y="9967"/>
              <a:ext cx="348" cy="346"/>
            </a:xfrm>
            <a:prstGeom prst="ellipse">
              <a:avLst/>
            </a:prstGeom>
            <a:noFill/>
            <a:ln w="10795">
              <a:solidFill>
                <a:srgbClr val="000000"/>
              </a:solidFill>
              <a:round/>
              <a:headEnd/>
              <a:tailEnd/>
            </a:ln>
          </p:spPr>
          <p:txBody>
            <a:bodyPr/>
            <a:lstStyle/>
            <a:p>
              <a:endParaRPr lang="ru-RU"/>
            </a:p>
          </p:txBody>
        </p:sp>
        <p:sp>
          <p:nvSpPr>
            <p:cNvPr id="644777" name="Freeform 1705"/>
            <p:cNvSpPr>
              <a:spLocks/>
            </p:cNvSpPr>
            <p:nvPr/>
          </p:nvSpPr>
          <p:spPr bwMode="auto">
            <a:xfrm>
              <a:off x="7000" y="9570"/>
              <a:ext cx="215" cy="413"/>
            </a:xfrm>
            <a:custGeom>
              <a:avLst/>
              <a:gdLst/>
              <a:ahLst/>
              <a:cxnLst>
                <a:cxn ang="0">
                  <a:pos x="215" y="397"/>
                </a:cxn>
                <a:cxn ang="0">
                  <a:pos x="182" y="413"/>
                </a:cxn>
                <a:cxn ang="0">
                  <a:pos x="0" y="0"/>
                </a:cxn>
                <a:cxn ang="0">
                  <a:pos x="33" y="0"/>
                </a:cxn>
                <a:cxn ang="0">
                  <a:pos x="215" y="397"/>
                </a:cxn>
              </a:cxnLst>
              <a:rect l="0" t="0" r="r" b="b"/>
              <a:pathLst>
                <a:path w="215" h="413">
                  <a:moveTo>
                    <a:pt x="215" y="397"/>
                  </a:moveTo>
                  <a:lnTo>
                    <a:pt x="182" y="413"/>
                  </a:lnTo>
                  <a:lnTo>
                    <a:pt x="0" y="0"/>
                  </a:lnTo>
                  <a:lnTo>
                    <a:pt x="33" y="0"/>
                  </a:lnTo>
                  <a:lnTo>
                    <a:pt x="215" y="397"/>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778" name="Freeform 1706"/>
            <p:cNvSpPr>
              <a:spLocks/>
            </p:cNvSpPr>
            <p:nvPr/>
          </p:nvSpPr>
          <p:spPr bwMode="auto">
            <a:xfrm>
              <a:off x="7182" y="9950"/>
              <a:ext cx="17" cy="17"/>
            </a:xfrm>
            <a:custGeom>
              <a:avLst/>
              <a:gdLst/>
              <a:ahLst/>
              <a:cxnLst>
                <a:cxn ang="0">
                  <a:pos x="0" y="1"/>
                </a:cxn>
                <a:cxn ang="0">
                  <a:pos x="0" y="0"/>
                </a:cxn>
                <a:cxn ang="0">
                  <a:pos x="1" y="0"/>
                </a:cxn>
              </a:cxnLst>
              <a:rect l="0" t="0" r="r" b="b"/>
              <a:pathLst>
                <a:path w="1" h="1">
                  <a:moveTo>
                    <a:pt x="0" y="1"/>
                  </a:moveTo>
                  <a:lnTo>
                    <a:pt x="0" y="0"/>
                  </a:lnTo>
                  <a:lnTo>
                    <a:pt x="1" y="0"/>
                  </a:lnTo>
                </a:path>
              </a:pathLst>
            </a:custGeom>
            <a:noFill/>
            <a:ln w="10795">
              <a:solidFill>
                <a:srgbClr val="000000"/>
              </a:solidFill>
              <a:prstDash val="solid"/>
              <a:round/>
              <a:headEnd/>
              <a:tailEnd/>
            </a:ln>
          </p:spPr>
          <p:txBody>
            <a:bodyPr/>
            <a:lstStyle/>
            <a:p>
              <a:endParaRPr lang="ru-RU"/>
            </a:p>
          </p:txBody>
        </p:sp>
        <p:sp>
          <p:nvSpPr>
            <p:cNvPr id="644779" name="Line 1707"/>
            <p:cNvSpPr>
              <a:spLocks noChangeShapeType="1"/>
            </p:cNvSpPr>
            <p:nvPr/>
          </p:nvSpPr>
          <p:spPr bwMode="auto">
            <a:xfrm>
              <a:off x="7033" y="9570"/>
              <a:ext cx="182" cy="397"/>
            </a:xfrm>
            <a:prstGeom prst="line">
              <a:avLst/>
            </a:prstGeom>
            <a:noFill/>
            <a:ln w="10795">
              <a:solidFill>
                <a:srgbClr val="000000"/>
              </a:solidFill>
              <a:round/>
              <a:headEnd/>
              <a:tailEnd/>
            </a:ln>
          </p:spPr>
          <p:txBody>
            <a:bodyPr/>
            <a:lstStyle/>
            <a:p>
              <a:endParaRPr lang="ru-RU"/>
            </a:p>
          </p:txBody>
        </p:sp>
        <p:sp>
          <p:nvSpPr>
            <p:cNvPr id="644780" name="Freeform 1708"/>
            <p:cNvSpPr>
              <a:spLocks/>
            </p:cNvSpPr>
            <p:nvPr/>
          </p:nvSpPr>
          <p:spPr bwMode="auto">
            <a:xfrm>
              <a:off x="7182" y="9950"/>
              <a:ext cx="17" cy="17"/>
            </a:xfrm>
            <a:custGeom>
              <a:avLst/>
              <a:gdLst/>
              <a:ahLst/>
              <a:cxnLst>
                <a:cxn ang="0">
                  <a:pos x="0" y="1"/>
                </a:cxn>
                <a:cxn ang="0">
                  <a:pos x="0" y="0"/>
                </a:cxn>
                <a:cxn ang="0">
                  <a:pos x="1" y="0"/>
                </a:cxn>
              </a:cxnLst>
              <a:rect l="0" t="0" r="r" b="b"/>
              <a:pathLst>
                <a:path w="1" h="1">
                  <a:moveTo>
                    <a:pt x="0" y="1"/>
                  </a:moveTo>
                  <a:lnTo>
                    <a:pt x="0" y="0"/>
                  </a:lnTo>
                  <a:lnTo>
                    <a:pt x="1" y="0"/>
                  </a:lnTo>
                </a:path>
              </a:pathLst>
            </a:custGeom>
            <a:noFill/>
            <a:ln w="10795">
              <a:solidFill>
                <a:srgbClr val="000000"/>
              </a:solidFill>
              <a:prstDash val="solid"/>
              <a:round/>
              <a:headEnd/>
              <a:tailEnd/>
            </a:ln>
          </p:spPr>
          <p:txBody>
            <a:bodyPr/>
            <a:lstStyle/>
            <a:p>
              <a:endParaRPr lang="ru-RU"/>
            </a:p>
          </p:txBody>
        </p:sp>
        <p:sp>
          <p:nvSpPr>
            <p:cNvPr id="644781" name="Freeform 1709"/>
            <p:cNvSpPr>
              <a:spLocks/>
            </p:cNvSpPr>
            <p:nvPr/>
          </p:nvSpPr>
          <p:spPr bwMode="auto">
            <a:xfrm>
              <a:off x="7000" y="9570"/>
              <a:ext cx="182" cy="413"/>
            </a:xfrm>
            <a:custGeom>
              <a:avLst/>
              <a:gdLst/>
              <a:ahLst/>
              <a:cxnLst>
                <a:cxn ang="0">
                  <a:pos x="11" y="25"/>
                </a:cxn>
                <a:cxn ang="0">
                  <a:pos x="0" y="0"/>
                </a:cxn>
                <a:cxn ang="0">
                  <a:pos x="2" y="0"/>
                </a:cxn>
              </a:cxnLst>
              <a:rect l="0" t="0" r="r" b="b"/>
              <a:pathLst>
                <a:path w="11" h="25">
                  <a:moveTo>
                    <a:pt x="11" y="25"/>
                  </a:moveTo>
                  <a:lnTo>
                    <a:pt x="0" y="0"/>
                  </a:lnTo>
                  <a:lnTo>
                    <a:pt x="2" y="0"/>
                  </a:lnTo>
                </a:path>
              </a:pathLst>
            </a:custGeom>
            <a:solidFill>
              <a:srgbClr val="33CCCC"/>
            </a:solidFill>
            <a:ln w="10795">
              <a:solidFill>
                <a:srgbClr val="000000"/>
              </a:solidFill>
              <a:prstDash val="solid"/>
              <a:round/>
              <a:headEnd/>
              <a:tailEnd/>
            </a:ln>
          </p:spPr>
          <p:txBody>
            <a:bodyPr/>
            <a:lstStyle/>
            <a:p>
              <a:endParaRPr lang="ru-RU"/>
            </a:p>
          </p:txBody>
        </p:sp>
        <p:sp>
          <p:nvSpPr>
            <p:cNvPr id="644782" name="Oval 1710"/>
            <p:cNvSpPr>
              <a:spLocks noChangeArrowheads="1"/>
            </p:cNvSpPr>
            <p:nvPr/>
          </p:nvSpPr>
          <p:spPr bwMode="auto">
            <a:xfrm>
              <a:off x="6256" y="10478"/>
              <a:ext cx="215" cy="215"/>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783" name="Oval 1711"/>
            <p:cNvSpPr>
              <a:spLocks noChangeArrowheads="1"/>
            </p:cNvSpPr>
            <p:nvPr/>
          </p:nvSpPr>
          <p:spPr bwMode="auto">
            <a:xfrm>
              <a:off x="6256" y="10478"/>
              <a:ext cx="215" cy="215"/>
            </a:xfrm>
            <a:prstGeom prst="ellipse">
              <a:avLst/>
            </a:prstGeom>
            <a:solidFill>
              <a:srgbClr val="33CCCC"/>
            </a:solidFill>
            <a:ln w="10795">
              <a:solidFill>
                <a:srgbClr val="000000"/>
              </a:solidFill>
              <a:round/>
              <a:headEnd/>
              <a:tailEnd/>
            </a:ln>
          </p:spPr>
          <p:txBody>
            <a:bodyPr/>
            <a:lstStyle/>
            <a:p>
              <a:endParaRPr lang="ru-RU"/>
            </a:p>
          </p:txBody>
        </p:sp>
        <p:sp>
          <p:nvSpPr>
            <p:cNvPr id="644784" name="Freeform 1712"/>
            <p:cNvSpPr>
              <a:spLocks/>
            </p:cNvSpPr>
            <p:nvPr/>
          </p:nvSpPr>
          <p:spPr bwMode="auto">
            <a:xfrm>
              <a:off x="6454" y="10511"/>
              <a:ext cx="215" cy="66"/>
            </a:xfrm>
            <a:custGeom>
              <a:avLst/>
              <a:gdLst/>
              <a:ahLst/>
              <a:cxnLst>
                <a:cxn ang="0">
                  <a:pos x="17" y="66"/>
                </a:cxn>
                <a:cxn ang="0">
                  <a:pos x="0" y="50"/>
                </a:cxn>
                <a:cxn ang="0">
                  <a:pos x="215" y="0"/>
                </a:cxn>
                <a:cxn ang="0">
                  <a:pos x="215" y="33"/>
                </a:cxn>
                <a:cxn ang="0">
                  <a:pos x="17" y="66"/>
                </a:cxn>
              </a:cxnLst>
              <a:rect l="0" t="0" r="r" b="b"/>
              <a:pathLst>
                <a:path w="215" h="66">
                  <a:moveTo>
                    <a:pt x="17" y="66"/>
                  </a:moveTo>
                  <a:lnTo>
                    <a:pt x="0" y="50"/>
                  </a:lnTo>
                  <a:lnTo>
                    <a:pt x="215" y="0"/>
                  </a:lnTo>
                  <a:lnTo>
                    <a:pt x="215" y="33"/>
                  </a:lnTo>
                  <a:lnTo>
                    <a:pt x="17" y="66"/>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785" name="Freeform 1713"/>
            <p:cNvSpPr>
              <a:spLocks/>
            </p:cNvSpPr>
            <p:nvPr/>
          </p:nvSpPr>
          <p:spPr bwMode="auto">
            <a:xfrm>
              <a:off x="6471" y="10577"/>
              <a:ext cx="16" cy="1"/>
            </a:xfrm>
            <a:custGeom>
              <a:avLst/>
              <a:gdLst/>
              <a:ahLst/>
              <a:cxnLst>
                <a:cxn ang="0">
                  <a:pos x="0" y="0"/>
                </a:cxn>
                <a:cxn ang="0">
                  <a:pos x="0" y="0"/>
                </a:cxn>
                <a:cxn ang="0">
                  <a:pos x="1" y="0"/>
                </a:cxn>
              </a:cxnLst>
              <a:rect l="0" t="0" r="r" b="b"/>
              <a:pathLst>
                <a:path w="1">
                  <a:moveTo>
                    <a:pt x="0" y="0"/>
                  </a:moveTo>
                  <a:lnTo>
                    <a:pt x="0" y="0"/>
                  </a:lnTo>
                  <a:lnTo>
                    <a:pt x="1" y="0"/>
                  </a:lnTo>
                </a:path>
              </a:pathLst>
            </a:custGeom>
            <a:noFill/>
            <a:ln w="10795">
              <a:solidFill>
                <a:srgbClr val="000000"/>
              </a:solidFill>
              <a:prstDash val="solid"/>
              <a:round/>
              <a:headEnd/>
              <a:tailEnd/>
            </a:ln>
          </p:spPr>
          <p:txBody>
            <a:bodyPr/>
            <a:lstStyle/>
            <a:p>
              <a:endParaRPr lang="ru-RU"/>
            </a:p>
          </p:txBody>
        </p:sp>
        <p:sp>
          <p:nvSpPr>
            <p:cNvPr id="644786" name="Line 1714"/>
            <p:cNvSpPr>
              <a:spLocks noChangeShapeType="1"/>
            </p:cNvSpPr>
            <p:nvPr/>
          </p:nvSpPr>
          <p:spPr bwMode="auto">
            <a:xfrm flipH="1">
              <a:off x="6471" y="10544"/>
              <a:ext cx="198" cy="33"/>
            </a:xfrm>
            <a:prstGeom prst="line">
              <a:avLst/>
            </a:prstGeom>
            <a:noFill/>
            <a:ln w="10795">
              <a:solidFill>
                <a:srgbClr val="000000"/>
              </a:solidFill>
              <a:round/>
              <a:headEnd/>
              <a:tailEnd/>
            </a:ln>
          </p:spPr>
          <p:txBody>
            <a:bodyPr/>
            <a:lstStyle/>
            <a:p>
              <a:endParaRPr lang="ru-RU"/>
            </a:p>
          </p:txBody>
        </p:sp>
        <p:sp>
          <p:nvSpPr>
            <p:cNvPr id="644787" name="Freeform 1715"/>
            <p:cNvSpPr>
              <a:spLocks/>
            </p:cNvSpPr>
            <p:nvPr/>
          </p:nvSpPr>
          <p:spPr bwMode="auto">
            <a:xfrm>
              <a:off x="6471" y="10577"/>
              <a:ext cx="16" cy="1"/>
            </a:xfrm>
            <a:custGeom>
              <a:avLst/>
              <a:gdLst/>
              <a:ahLst/>
              <a:cxnLst>
                <a:cxn ang="0">
                  <a:pos x="0" y="0"/>
                </a:cxn>
                <a:cxn ang="0">
                  <a:pos x="0" y="0"/>
                </a:cxn>
                <a:cxn ang="0">
                  <a:pos x="1" y="0"/>
                </a:cxn>
              </a:cxnLst>
              <a:rect l="0" t="0" r="r" b="b"/>
              <a:pathLst>
                <a:path w="1">
                  <a:moveTo>
                    <a:pt x="0" y="0"/>
                  </a:moveTo>
                  <a:lnTo>
                    <a:pt x="0" y="0"/>
                  </a:lnTo>
                  <a:lnTo>
                    <a:pt x="1" y="0"/>
                  </a:lnTo>
                </a:path>
              </a:pathLst>
            </a:custGeom>
            <a:noFill/>
            <a:ln w="10795">
              <a:solidFill>
                <a:srgbClr val="000000"/>
              </a:solidFill>
              <a:prstDash val="solid"/>
              <a:round/>
              <a:headEnd/>
              <a:tailEnd/>
            </a:ln>
          </p:spPr>
          <p:txBody>
            <a:bodyPr/>
            <a:lstStyle/>
            <a:p>
              <a:endParaRPr lang="ru-RU"/>
            </a:p>
          </p:txBody>
        </p:sp>
        <p:sp>
          <p:nvSpPr>
            <p:cNvPr id="644788" name="Freeform 1716"/>
            <p:cNvSpPr>
              <a:spLocks/>
            </p:cNvSpPr>
            <p:nvPr/>
          </p:nvSpPr>
          <p:spPr bwMode="auto">
            <a:xfrm>
              <a:off x="6454" y="10511"/>
              <a:ext cx="215" cy="50"/>
            </a:xfrm>
            <a:custGeom>
              <a:avLst/>
              <a:gdLst/>
              <a:ahLst/>
              <a:cxnLst>
                <a:cxn ang="0">
                  <a:pos x="0" y="3"/>
                </a:cxn>
                <a:cxn ang="0">
                  <a:pos x="13" y="0"/>
                </a:cxn>
                <a:cxn ang="0">
                  <a:pos x="13" y="2"/>
                </a:cxn>
              </a:cxnLst>
              <a:rect l="0" t="0" r="r" b="b"/>
              <a:pathLst>
                <a:path w="13" h="3">
                  <a:moveTo>
                    <a:pt x="0" y="3"/>
                  </a:moveTo>
                  <a:lnTo>
                    <a:pt x="13" y="0"/>
                  </a:lnTo>
                  <a:lnTo>
                    <a:pt x="13" y="2"/>
                  </a:lnTo>
                </a:path>
              </a:pathLst>
            </a:custGeom>
            <a:noFill/>
            <a:ln w="10795">
              <a:solidFill>
                <a:srgbClr val="000000"/>
              </a:solidFill>
              <a:prstDash val="solid"/>
              <a:round/>
              <a:headEnd/>
              <a:tailEnd/>
            </a:ln>
          </p:spPr>
          <p:txBody>
            <a:bodyPr/>
            <a:lstStyle/>
            <a:p>
              <a:endParaRPr lang="ru-RU"/>
            </a:p>
          </p:txBody>
        </p:sp>
        <p:sp>
          <p:nvSpPr>
            <p:cNvPr id="644789" name="Line 1717"/>
            <p:cNvSpPr>
              <a:spLocks noChangeShapeType="1"/>
            </p:cNvSpPr>
            <p:nvPr/>
          </p:nvSpPr>
          <p:spPr bwMode="auto">
            <a:xfrm flipV="1">
              <a:off x="6818" y="10231"/>
              <a:ext cx="314" cy="214"/>
            </a:xfrm>
            <a:prstGeom prst="line">
              <a:avLst/>
            </a:prstGeom>
            <a:noFill/>
            <a:ln w="10795">
              <a:solidFill>
                <a:srgbClr val="000000"/>
              </a:solidFill>
              <a:round/>
              <a:headEnd/>
              <a:tailEnd/>
            </a:ln>
          </p:spPr>
          <p:txBody>
            <a:bodyPr/>
            <a:lstStyle/>
            <a:p>
              <a:endParaRPr lang="ru-RU"/>
            </a:p>
          </p:txBody>
        </p:sp>
        <p:sp>
          <p:nvSpPr>
            <p:cNvPr id="644790" name="Freeform 1718"/>
            <p:cNvSpPr>
              <a:spLocks/>
            </p:cNvSpPr>
            <p:nvPr/>
          </p:nvSpPr>
          <p:spPr bwMode="auto">
            <a:xfrm>
              <a:off x="6818" y="10247"/>
              <a:ext cx="331" cy="215"/>
            </a:xfrm>
            <a:custGeom>
              <a:avLst/>
              <a:gdLst/>
              <a:ahLst/>
              <a:cxnLst>
                <a:cxn ang="0">
                  <a:pos x="20" y="0"/>
                </a:cxn>
                <a:cxn ang="0">
                  <a:pos x="1" y="13"/>
                </a:cxn>
                <a:cxn ang="0">
                  <a:pos x="0" y="12"/>
                </a:cxn>
              </a:cxnLst>
              <a:rect l="0" t="0" r="r" b="b"/>
              <a:pathLst>
                <a:path w="20" h="13">
                  <a:moveTo>
                    <a:pt x="20" y="0"/>
                  </a:moveTo>
                  <a:lnTo>
                    <a:pt x="1" y="13"/>
                  </a:lnTo>
                  <a:lnTo>
                    <a:pt x="0" y="12"/>
                  </a:lnTo>
                </a:path>
              </a:pathLst>
            </a:custGeom>
            <a:noFill/>
            <a:ln w="10795">
              <a:solidFill>
                <a:srgbClr val="000000"/>
              </a:solidFill>
              <a:prstDash val="solid"/>
              <a:round/>
              <a:headEnd/>
              <a:tailEnd/>
            </a:ln>
          </p:spPr>
          <p:txBody>
            <a:bodyPr/>
            <a:lstStyle/>
            <a:p>
              <a:endParaRPr lang="ru-RU"/>
            </a:p>
          </p:txBody>
        </p:sp>
        <p:sp>
          <p:nvSpPr>
            <p:cNvPr id="644791" name="Freeform 1719"/>
            <p:cNvSpPr>
              <a:spLocks/>
            </p:cNvSpPr>
            <p:nvPr/>
          </p:nvSpPr>
          <p:spPr bwMode="auto">
            <a:xfrm>
              <a:off x="7364" y="10165"/>
              <a:ext cx="215" cy="82"/>
            </a:xfrm>
            <a:custGeom>
              <a:avLst/>
              <a:gdLst/>
              <a:ahLst/>
              <a:cxnLst>
                <a:cxn ang="0">
                  <a:pos x="0" y="16"/>
                </a:cxn>
                <a:cxn ang="0">
                  <a:pos x="17" y="0"/>
                </a:cxn>
                <a:cxn ang="0">
                  <a:pos x="215" y="49"/>
                </a:cxn>
                <a:cxn ang="0">
                  <a:pos x="198" y="82"/>
                </a:cxn>
                <a:cxn ang="0">
                  <a:pos x="0" y="16"/>
                </a:cxn>
              </a:cxnLst>
              <a:rect l="0" t="0" r="r" b="b"/>
              <a:pathLst>
                <a:path w="215" h="82">
                  <a:moveTo>
                    <a:pt x="0" y="16"/>
                  </a:moveTo>
                  <a:lnTo>
                    <a:pt x="17" y="0"/>
                  </a:lnTo>
                  <a:lnTo>
                    <a:pt x="215" y="49"/>
                  </a:lnTo>
                  <a:lnTo>
                    <a:pt x="198" y="82"/>
                  </a:lnTo>
                  <a:lnTo>
                    <a:pt x="0" y="16"/>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792" name="Freeform 1720"/>
            <p:cNvSpPr>
              <a:spLocks/>
            </p:cNvSpPr>
            <p:nvPr/>
          </p:nvSpPr>
          <p:spPr bwMode="auto">
            <a:xfrm>
              <a:off x="7347" y="10165"/>
              <a:ext cx="17" cy="16"/>
            </a:xfrm>
            <a:custGeom>
              <a:avLst/>
              <a:gdLst/>
              <a:ahLst/>
              <a:cxnLst>
                <a:cxn ang="0">
                  <a:pos x="0" y="0"/>
                </a:cxn>
                <a:cxn ang="0">
                  <a:pos x="1" y="0"/>
                </a:cxn>
                <a:cxn ang="0">
                  <a:pos x="1" y="1"/>
                </a:cxn>
              </a:cxnLst>
              <a:rect l="0" t="0" r="r" b="b"/>
              <a:pathLst>
                <a:path w="1" h="1">
                  <a:moveTo>
                    <a:pt x="0" y="0"/>
                  </a:moveTo>
                  <a:lnTo>
                    <a:pt x="1" y="0"/>
                  </a:lnTo>
                  <a:lnTo>
                    <a:pt x="1" y="1"/>
                  </a:lnTo>
                </a:path>
              </a:pathLst>
            </a:custGeom>
            <a:noFill/>
            <a:ln w="10795">
              <a:solidFill>
                <a:srgbClr val="000000"/>
              </a:solidFill>
              <a:prstDash val="solid"/>
              <a:round/>
              <a:headEnd/>
              <a:tailEnd/>
            </a:ln>
          </p:spPr>
          <p:txBody>
            <a:bodyPr/>
            <a:lstStyle/>
            <a:p>
              <a:endParaRPr lang="ru-RU"/>
            </a:p>
          </p:txBody>
        </p:sp>
        <p:sp>
          <p:nvSpPr>
            <p:cNvPr id="644793" name="Line 1721"/>
            <p:cNvSpPr>
              <a:spLocks noChangeShapeType="1"/>
            </p:cNvSpPr>
            <p:nvPr/>
          </p:nvSpPr>
          <p:spPr bwMode="auto">
            <a:xfrm flipH="1" flipV="1">
              <a:off x="7364" y="10181"/>
              <a:ext cx="198" cy="66"/>
            </a:xfrm>
            <a:prstGeom prst="line">
              <a:avLst/>
            </a:prstGeom>
            <a:noFill/>
            <a:ln w="10795">
              <a:solidFill>
                <a:srgbClr val="000000"/>
              </a:solidFill>
              <a:round/>
              <a:headEnd/>
              <a:tailEnd/>
            </a:ln>
          </p:spPr>
          <p:txBody>
            <a:bodyPr/>
            <a:lstStyle/>
            <a:p>
              <a:endParaRPr lang="ru-RU"/>
            </a:p>
          </p:txBody>
        </p:sp>
        <p:sp>
          <p:nvSpPr>
            <p:cNvPr id="644794" name="Freeform 1722"/>
            <p:cNvSpPr>
              <a:spLocks/>
            </p:cNvSpPr>
            <p:nvPr/>
          </p:nvSpPr>
          <p:spPr bwMode="auto">
            <a:xfrm>
              <a:off x="7347" y="10165"/>
              <a:ext cx="17" cy="16"/>
            </a:xfrm>
            <a:custGeom>
              <a:avLst/>
              <a:gdLst/>
              <a:ahLst/>
              <a:cxnLst>
                <a:cxn ang="0">
                  <a:pos x="0" y="0"/>
                </a:cxn>
                <a:cxn ang="0">
                  <a:pos x="1" y="0"/>
                </a:cxn>
                <a:cxn ang="0">
                  <a:pos x="1" y="1"/>
                </a:cxn>
              </a:cxnLst>
              <a:rect l="0" t="0" r="r" b="b"/>
              <a:pathLst>
                <a:path w="1" h="1">
                  <a:moveTo>
                    <a:pt x="0" y="0"/>
                  </a:moveTo>
                  <a:lnTo>
                    <a:pt x="1" y="0"/>
                  </a:lnTo>
                  <a:lnTo>
                    <a:pt x="1" y="1"/>
                  </a:lnTo>
                </a:path>
              </a:pathLst>
            </a:custGeom>
            <a:noFill/>
            <a:ln w="10795">
              <a:solidFill>
                <a:srgbClr val="000000"/>
              </a:solidFill>
              <a:prstDash val="solid"/>
              <a:round/>
              <a:headEnd/>
              <a:tailEnd/>
            </a:ln>
          </p:spPr>
          <p:txBody>
            <a:bodyPr/>
            <a:lstStyle/>
            <a:p>
              <a:endParaRPr lang="ru-RU"/>
            </a:p>
          </p:txBody>
        </p:sp>
        <p:sp>
          <p:nvSpPr>
            <p:cNvPr id="644795" name="Freeform 1723"/>
            <p:cNvSpPr>
              <a:spLocks/>
            </p:cNvSpPr>
            <p:nvPr/>
          </p:nvSpPr>
          <p:spPr bwMode="auto">
            <a:xfrm>
              <a:off x="7381" y="10165"/>
              <a:ext cx="198" cy="82"/>
            </a:xfrm>
            <a:custGeom>
              <a:avLst/>
              <a:gdLst/>
              <a:ahLst/>
              <a:cxnLst>
                <a:cxn ang="0">
                  <a:pos x="0" y="0"/>
                </a:cxn>
                <a:cxn ang="0">
                  <a:pos x="12" y="3"/>
                </a:cxn>
                <a:cxn ang="0">
                  <a:pos x="11" y="5"/>
                </a:cxn>
              </a:cxnLst>
              <a:rect l="0" t="0" r="r" b="b"/>
              <a:pathLst>
                <a:path w="12" h="5">
                  <a:moveTo>
                    <a:pt x="0" y="0"/>
                  </a:moveTo>
                  <a:lnTo>
                    <a:pt x="12" y="3"/>
                  </a:lnTo>
                  <a:lnTo>
                    <a:pt x="11" y="5"/>
                  </a:lnTo>
                </a:path>
              </a:pathLst>
            </a:custGeom>
            <a:solidFill>
              <a:srgbClr val="33CCCC"/>
            </a:solidFill>
            <a:ln w="10795">
              <a:solidFill>
                <a:srgbClr val="000000"/>
              </a:solidFill>
              <a:prstDash val="solid"/>
              <a:round/>
              <a:headEnd/>
              <a:tailEnd/>
            </a:ln>
          </p:spPr>
          <p:txBody>
            <a:bodyPr/>
            <a:lstStyle/>
            <a:p>
              <a:endParaRPr lang="ru-RU"/>
            </a:p>
          </p:txBody>
        </p:sp>
        <p:sp>
          <p:nvSpPr>
            <p:cNvPr id="644796" name="Freeform 1724"/>
            <p:cNvSpPr>
              <a:spLocks/>
            </p:cNvSpPr>
            <p:nvPr/>
          </p:nvSpPr>
          <p:spPr bwMode="auto">
            <a:xfrm>
              <a:off x="6124" y="10627"/>
              <a:ext cx="165" cy="132"/>
            </a:xfrm>
            <a:custGeom>
              <a:avLst/>
              <a:gdLst/>
              <a:ahLst/>
              <a:cxnLst>
                <a:cxn ang="0">
                  <a:pos x="165" y="0"/>
                </a:cxn>
                <a:cxn ang="0">
                  <a:pos x="165" y="17"/>
                </a:cxn>
                <a:cxn ang="0">
                  <a:pos x="16" y="132"/>
                </a:cxn>
                <a:cxn ang="0">
                  <a:pos x="0" y="99"/>
                </a:cxn>
                <a:cxn ang="0">
                  <a:pos x="165" y="0"/>
                </a:cxn>
              </a:cxnLst>
              <a:rect l="0" t="0" r="r" b="b"/>
              <a:pathLst>
                <a:path w="165" h="132">
                  <a:moveTo>
                    <a:pt x="165" y="0"/>
                  </a:moveTo>
                  <a:lnTo>
                    <a:pt x="165" y="17"/>
                  </a:lnTo>
                  <a:lnTo>
                    <a:pt x="16" y="132"/>
                  </a:lnTo>
                  <a:lnTo>
                    <a:pt x="0" y="99"/>
                  </a:lnTo>
                  <a:lnTo>
                    <a:pt x="165"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797" name="Freeform 1725"/>
            <p:cNvSpPr>
              <a:spLocks/>
            </p:cNvSpPr>
            <p:nvPr/>
          </p:nvSpPr>
          <p:spPr bwMode="auto">
            <a:xfrm>
              <a:off x="6289" y="10627"/>
              <a:ext cx="17" cy="17"/>
            </a:xfrm>
            <a:custGeom>
              <a:avLst/>
              <a:gdLst/>
              <a:ahLst/>
              <a:cxnLst>
                <a:cxn ang="0">
                  <a:pos x="1" y="1"/>
                </a:cxn>
                <a:cxn ang="0">
                  <a:pos x="0" y="1"/>
                </a:cxn>
                <a:cxn ang="0">
                  <a:pos x="0" y="0"/>
                </a:cxn>
              </a:cxnLst>
              <a:rect l="0" t="0" r="r" b="b"/>
              <a:pathLst>
                <a:path w="1" h="1">
                  <a:moveTo>
                    <a:pt x="1" y="1"/>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4798" name="Line 1726"/>
            <p:cNvSpPr>
              <a:spLocks noChangeShapeType="1"/>
            </p:cNvSpPr>
            <p:nvPr/>
          </p:nvSpPr>
          <p:spPr bwMode="auto">
            <a:xfrm flipV="1">
              <a:off x="6124" y="10627"/>
              <a:ext cx="165" cy="99"/>
            </a:xfrm>
            <a:prstGeom prst="line">
              <a:avLst/>
            </a:prstGeom>
            <a:noFill/>
            <a:ln w="10795">
              <a:solidFill>
                <a:srgbClr val="000000"/>
              </a:solidFill>
              <a:round/>
              <a:headEnd/>
              <a:tailEnd/>
            </a:ln>
          </p:spPr>
          <p:txBody>
            <a:bodyPr/>
            <a:lstStyle/>
            <a:p>
              <a:endParaRPr lang="ru-RU"/>
            </a:p>
          </p:txBody>
        </p:sp>
        <p:sp>
          <p:nvSpPr>
            <p:cNvPr id="644799" name="Freeform 1727"/>
            <p:cNvSpPr>
              <a:spLocks/>
            </p:cNvSpPr>
            <p:nvPr/>
          </p:nvSpPr>
          <p:spPr bwMode="auto">
            <a:xfrm>
              <a:off x="6289" y="10627"/>
              <a:ext cx="17" cy="17"/>
            </a:xfrm>
            <a:custGeom>
              <a:avLst/>
              <a:gdLst/>
              <a:ahLst/>
              <a:cxnLst>
                <a:cxn ang="0">
                  <a:pos x="1" y="1"/>
                </a:cxn>
                <a:cxn ang="0">
                  <a:pos x="0" y="1"/>
                </a:cxn>
                <a:cxn ang="0">
                  <a:pos x="0" y="0"/>
                </a:cxn>
              </a:cxnLst>
              <a:rect l="0" t="0" r="r" b="b"/>
              <a:pathLst>
                <a:path w="1" h="1">
                  <a:moveTo>
                    <a:pt x="1" y="1"/>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4800" name="Freeform 1728"/>
            <p:cNvSpPr>
              <a:spLocks/>
            </p:cNvSpPr>
            <p:nvPr/>
          </p:nvSpPr>
          <p:spPr bwMode="auto">
            <a:xfrm>
              <a:off x="6124" y="10644"/>
              <a:ext cx="165" cy="115"/>
            </a:xfrm>
            <a:custGeom>
              <a:avLst/>
              <a:gdLst/>
              <a:ahLst/>
              <a:cxnLst>
                <a:cxn ang="0">
                  <a:pos x="10" y="0"/>
                </a:cxn>
                <a:cxn ang="0">
                  <a:pos x="1" y="7"/>
                </a:cxn>
                <a:cxn ang="0">
                  <a:pos x="0" y="5"/>
                </a:cxn>
              </a:cxnLst>
              <a:rect l="0" t="0" r="r" b="b"/>
              <a:pathLst>
                <a:path w="10" h="7">
                  <a:moveTo>
                    <a:pt x="10" y="0"/>
                  </a:moveTo>
                  <a:lnTo>
                    <a:pt x="1" y="7"/>
                  </a:lnTo>
                  <a:lnTo>
                    <a:pt x="0" y="5"/>
                  </a:lnTo>
                </a:path>
              </a:pathLst>
            </a:custGeom>
            <a:noFill/>
            <a:ln w="10795">
              <a:solidFill>
                <a:srgbClr val="000000"/>
              </a:solidFill>
              <a:prstDash val="solid"/>
              <a:round/>
              <a:headEnd/>
              <a:tailEnd/>
            </a:ln>
          </p:spPr>
          <p:txBody>
            <a:bodyPr/>
            <a:lstStyle/>
            <a:p>
              <a:endParaRPr lang="ru-RU"/>
            </a:p>
          </p:txBody>
        </p:sp>
        <p:sp>
          <p:nvSpPr>
            <p:cNvPr id="644801" name="Oval 1729"/>
            <p:cNvSpPr>
              <a:spLocks noChangeArrowheads="1"/>
            </p:cNvSpPr>
            <p:nvPr/>
          </p:nvSpPr>
          <p:spPr bwMode="auto">
            <a:xfrm>
              <a:off x="3461" y="8563"/>
              <a:ext cx="83"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802" name="Oval 1730"/>
            <p:cNvSpPr>
              <a:spLocks noChangeArrowheads="1"/>
            </p:cNvSpPr>
            <p:nvPr/>
          </p:nvSpPr>
          <p:spPr bwMode="auto">
            <a:xfrm>
              <a:off x="3461" y="8563"/>
              <a:ext cx="83" cy="83"/>
            </a:xfrm>
            <a:prstGeom prst="ellipse">
              <a:avLst/>
            </a:prstGeom>
            <a:solidFill>
              <a:srgbClr val="FF0000"/>
            </a:solidFill>
            <a:ln w="10795">
              <a:solidFill>
                <a:srgbClr val="000000"/>
              </a:solidFill>
              <a:round/>
              <a:headEnd/>
              <a:tailEnd/>
            </a:ln>
          </p:spPr>
          <p:txBody>
            <a:bodyPr/>
            <a:lstStyle/>
            <a:p>
              <a:endParaRPr lang="ru-RU"/>
            </a:p>
          </p:txBody>
        </p:sp>
        <p:sp>
          <p:nvSpPr>
            <p:cNvPr id="644803" name="Oval 1731"/>
            <p:cNvSpPr>
              <a:spLocks noChangeArrowheads="1"/>
            </p:cNvSpPr>
            <p:nvPr/>
          </p:nvSpPr>
          <p:spPr bwMode="auto">
            <a:xfrm>
              <a:off x="4470" y="11238"/>
              <a:ext cx="215" cy="215"/>
            </a:xfrm>
            <a:prstGeom prst="ellipse">
              <a:avLst/>
            </a:prstGeom>
            <a:solidFill>
              <a:srgbClr val="33CCCC"/>
            </a:solidFill>
            <a:ln w="9525">
              <a:noFill/>
              <a:round/>
              <a:headEnd/>
              <a:tailEnd/>
            </a:ln>
          </p:spPr>
          <p:txBody>
            <a:bodyPr/>
            <a:lstStyle/>
            <a:p>
              <a:endParaRPr lang="ru-RU"/>
            </a:p>
          </p:txBody>
        </p:sp>
        <p:sp>
          <p:nvSpPr>
            <p:cNvPr id="644804" name="Oval 1732"/>
            <p:cNvSpPr>
              <a:spLocks noChangeArrowheads="1"/>
            </p:cNvSpPr>
            <p:nvPr/>
          </p:nvSpPr>
          <p:spPr bwMode="auto">
            <a:xfrm>
              <a:off x="4470" y="11238"/>
              <a:ext cx="215" cy="215"/>
            </a:xfrm>
            <a:prstGeom prst="ellipse">
              <a:avLst/>
            </a:prstGeom>
            <a:noFill/>
            <a:ln w="10795">
              <a:solidFill>
                <a:srgbClr val="000000"/>
              </a:solidFill>
              <a:round/>
              <a:headEnd/>
              <a:tailEnd/>
            </a:ln>
          </p:spPr>
          <p:txBody>
            <a:bodyPr/>
            <a:lstStyle/>
            <a:p>
              <a:endParaRPr lang="ru-RU"/>
            </a:p>
          </p:txBody>
        </p:sp>
        <p:sp>
          <p:nvSpPr>
            <p:cNvPr id="644805" name="Freeform 1733"/>
            <p:cNvSpPr>
              <a:spLocks/>
            </p:cNvSpPr>
            <p:nvPr/>
          </p:nvSpPr>
          <p:spPr bwMode="auto">
            <a:xfrm>
              <a:off x="4569" y="10957"/>
              <a:ext cx="33" cy="281"/>
            </a:xfrm>
            <a:custGeom>
              <a:avLst/>
              <a:gdLst/>
              <a:ahLst/>
              <a:cxnLst>
                <a:cxn ang="0">
                  <a:pos x="33" y="281"/>
                </a:cxn>
                <a:cxn ang="0">
                  <a:pos x="17" y="281"/>
                </a:cxn>
                <a:cxn ang="0">
                  <a:pos x="0" y="0"/>
                </a:cxn>
                <a:cxn ang="0">
                  <a:pos x="33" y="0"/>
                </a:cxn>
                <a:cxn ang="0">
                  <a:pos x="33" y="281"/>
                </a:cxn>
              </a:cxnLst>
              <a:rect l="0" t="0" r="r" b="b"/>
              <a:pathLst>
                <a:path w="33" h="281">
                  <a:moveTo>
                    <a:pt x="33" y="281"/>
                  </a:moveTo>
                  <a:lnTo>
                    <a:pt x="17" y="281"/>
                  </a:lnTo>
                  <a:lnTo>
                    <a:pt x="0" y="0"/>
                  </a:lnTo>
                  <a:lnTo>
                    <a:pt x="33" y="0"/>
                  </a:lnTo>
                  <a:lnTo>
                    <a:pt x="33" y="281"/>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806" name="Line 1734"/>
            <p:cNvSpPr>
              <a:spLocks noChangeShapeType="1"/>
            </p:cNvSpPr>
            <p:nvPr/>
          </p:nvSpPr>
          <p:spPr bwMode="auto">
            <a:xfrm>
              <a:off x="4602" y="10957"/>
              <a:ext cx="1" cy="281"/>
            </a:xfrm>
            <a:prstGeom prst="line">
              <a:avLst/>
            </a:prstGeom>
            <a:noFill/>
            <a:ln w="10795">
              <a:solidFill>
                <a:srgbClr val="000000"/>
              </a:solidFill>
              <a:round/>
              <a:headEnd/>
              <a:tailEnd/>
            </a:ln>
          </p:spPr>
          <p:txBody>
            <a:bodyPr/>
            <a:lstStyle/>
            <a:p>
              <a:endParaRPr lang="ru-RU"/>
            </a:p>
          </p:txBody>
        </p:sp>
        <p:sp>
          <p:nvSpPr>
            <p:cNvPr id="644807" name="Line 1735"/>
            <p:cNvSpPr>
              <a:spLocks noChangeShapeType="1"/>
            </p:cNvSpPr>
            <p:nvPr/>
          </p:nvSpPr>
          <p:spPr bwMode="auto">
            <a:xfrm flipV="1">
              <a:off x="4586" y="11238"/>
              <a:ext cx="16" cy="16"/>
            </a:xfrm>
            <a:prstGeom prst="line">
              <a:avLst/>
            </a:prstGeom>
            <a:noFill/>
            <a:ln w="10795">
              <a:solidFill>
                <a:srgbClr val="000000"/>
              </a:solidFill>
              <a:round/>
              <a:headEnd/>
              <a:tailEnd/>
            </a:ln>
          </p:spPr>
          <p:txBody>
            <a:bodyPr/>
            <a:lstStyle/>
            <a:p>
              <a:endParaRPr lang="ru-RU"/>
            </a:p>
          </p:txBody>
        </p:sp>
        <p:sp>
          <p:nvSpPr>
            <p:cNvPr id="644808" name="Freeform 1736"/>
            <p:cNvSpPr>
              <a:spLocks/>
            </p:cNvSpPr>
            <p:nvPr/>
          </p:nvSpPr>
          <p:spPr bwMode="auto">
            <a:xfrm>
              <a:off x="4569" y="10957"/>
              <a:ext cx="33" cy="281"/>
            </a:xfrm>
            <a:custGeom>
              <a:avLst/>
              <a:gdLst/>
              <a:ahLst/>
              <a:cxnLst>
                <a:cxn ang="0">
                  <a:pos x="1" y="17"/>
                </a:cxn>
                <a:cxn ang="0">
                  <a:pos x="0" y="0"/>
                </a:cxn>
                <a:cxn ang="0">
                  <a:pos x="2" y="0"/>
                </a:cxn>
              </a:cxnLst>
              <a:rect l="0" t="0" r="r" b="b"/>
              <a:pathLst>
                <a:path w="2" h="17">
                  <a:moveTo>
                    <a:pt x="1" y="17"/>
                  </a:moveTo>
                  <a:lnTo>
                    <a:pt x="0" y="0"/>
                  </a:lnTo>
                  <a:lnTo>
                    <a:pt x="2" y="0"/>
                  </a:lnTo>
                </a:path>
              </a:pathLst>
            </a:custGeom>
            <a:solidFill>
              <a:srgbClr val="33CCCC"/>
            </a:solidFill>
            <a:ln w="10795">
              <a:solidFill>
                <a:srgbClr val="000000"/>
              </a:solidFill>
              <a:prstDash val="solid"/>
              <a:round/>
              <a:headEnd/>
              <a:tailEnd/>
            </a:ln>
          </p:spPr>
          <p:txBody>
            <a:bodyPr/>
            <a:lstStyle/>
            <a:p>
              <a:endParaRPr lang="ru-RU"/>
            </a:p>
          </p:txBody>
        </p:sp>
        <p:sp>
          <p:nvSpPr>
            <p:cNvPr id="644809" name="Freeform 1737"/>
            <p:cNvSpPr>
              <a:spLocks/>
            </p:cNvSpPr>
            <p:nvPr/>
          </p:nvSpPr>
          <p:spPr bwMode="auto">
            <a:xfrm>
              <a:off x="4337" y="11387"/>
              <a:ext cx="166" cy="99"/>
            </a:xfrm>
            <a:custGeom>
              <a:avLst/>
              <a:gdLst/>
              <a:ahLst/>
              <a:cxnLst>
                <a:cxn ang="0">
                  <a:pos x="166" y="0"/>
                </a:cxn>
                <a:cxn ang="0">
                  <a:pos x="166" y="33"/>
                </a:cxn>
                <a:cxn ang="0">
                  <a:pos x="17" y="99"/>
                </a:cxn>
                <a:cxn ang="0">
                  <a:pos x="0" y="82"/>
                </a:cxn>
                <a:cxn ang="0">
                  <a:pos x="166" y="0"/>
                </a:cxn>
              </a:cxnLst>
              <a:rect l="0" t="0" r="r" b="b"/>
              <a:pathLst>
                <a:path w="166" h="99">
                  <a:moveTo>
                    <a:pt x="166" y="0"/>
                  </a:moveTo>
                  <a:lnTo>
                    <a:pt x="166" y="33"/>
                  </a:lnTo>
                  <a:lnTo>
                    <a:pt x="17" y="99"/>
                  </a:lnTo>
                  <a:lnTo>
                    <a:pt x="0" y="82"/>
                  </a:lnTo>
                  <a:lnTo>
                    <a:pt x="166"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810" name="Freeform 1738"/>
            <p:cNvSpPr>
              <a:spLocks/>
            </p:cNvSpPr>
            <p:nvPr/>
          </p:nvSpPr>
          <p:spPr bwMode="auto">
            <a:xfrm>
              <a:off x="4486" y="11403"/>
              <a:ext cx="17" cy="1"/>
            </a:xfrm>
            <a:custGeom>
              <a:avLst/>
              <a:gdLst/>
              <a:ahLst/>
              <a:cxnLst>
                <a:cxn ang="0">
                  <a:pos x="0" y="0"/>
                </a:cxn>
                <a:cxn ang="0">
                  <a:pos x="1" y="0"/>
                </a:cxn>
                <a:cxn ang="0">
                  <a:pos x="0" y="0"/>
                </a:cxn>
              </a:cxnLst>
              <a:rect l="0" t="0" r="r" b="b"/>
              <a:pathLst>
                <a:path w="1">
                  <a:moveTo>
                    <a:pt x="0" y="0"/>
                  </a:moveTo>
                  <a:lnTo>
                    <a:pt x="1" y="0"/>
                  </a:lnTo>
                  <a:lnTo>
                    <a:pt x="0" y="0"/>
                  </a:lnTo>
                </a:path>
              </a:pathLst>
            </a:custGeom>
            <a:noFill/>
            <a:ln w="10795">
              <a:solidFill>
                <a:srgbClr val="000000"/>
              </a:solidFill>
              <a:prstDash val="solid"/>
              <a:round/>
              <a:headEnd/>
              <a:tailEnd/>
            </a:ln>
          </p:spPr>
          <p:txBody>
            <a:bodyPr/>
            <a:lstStyle/>
            <a:p>
              <a:endParaRPr lang="ru-RU"/>
            </a:p>
          </p:txBody>
        </p:sp>
        <p:sp>
          <p:nvSpPr>
            <p:cNvPr id="644811" name="Line 1739"/>
            <p:cNvSpPr>
              <a:spLocks noChangeShapeType="1"/>
            </p:cNvSpPr>
            <p:nvPr/>
          </p:nvSpPr>
          <p:spPr bwMode="auto">
            <a:xfrm flipV="1">
              <a:off x="4337" y="11387"/>
              <a:ext cx="166" cy="82"/>
            </a:xfrm>
            <a:prstGeom prst="line">
              <a:avLst/>
            </a:prstGeom>
            <a:noFill/>
            <a:ln w="10795">
              <a:solidFill>
                <a:srgbClr val="000000"/>
              </a:solidFill>
              <a:round/>
              <a:headEnd/>
              <a:tailEnd/>
            </a:ln>
          </p:spPr>
          <p:txBody>
            <a:bodyPr/>
            <a:lstStyle/>
            <a:p>
              <a:endParaRPr lang="ru-RU"/>
            </a:p>
          </p:txBody>
        </p:sp>
        <p:sp>
          <p:nvSpPr>
            <p:cNvPr id="644812" name="Freeform 1740"/>
            <p:cNvSpPr>
              <a:spLocks/>
            </p:cNvSpPr>
            <p:nvPr/>
          </p:nvSpPr>
          <p:spPr bwMode="auto">
            <a:xfrm>
              <a:off x="4486" y="11403"/>
              <a:ext cx="17" cy="1"/>
            </a:xfrm>
            <a:custGeom>
              <a:avLst/>
              <a:gdLst/>
              <a:ahLst/>
              <a:cxnLst>
                <a:cxn ang="0">
                  <a:pos x="0" y="0"/>
                </a:cxn>
                <a:cxn ang="0">
                  <a:pos x="1" y="0"/>
                </a:cxn>
                <a:cxn ang="0">
                  <a:pos x="0" y="0"/>
                </a:cxn>
              </a:cxnLst>
              <a:rect l="0" t="0" r="r" b="b"/>
              <a:pathLst>
                <a:path w="1">
                  <a:moveTo>
                    <a:pt x="0" y="0"/>
                  </a:moveTo>
                  <a:lnTo>
                    <a:pt x="1" y="0"/>
                  </a:lnTo>
                  <a:lnTo>
                    <a:pt x="0" y="0"/>
                  </a:lnTo>
                </a:path>
              </a:pathLst>
            </a:custGeom>
            <a:noFill/>
            <a:ln w="10795">
              <a:solidFill>
                <a:srgbClr val="000000"/>
              </a:solidFill>
              <a:prstDash val="solid"/>
              <a:round/>
              <a:headEnd/>
              <a:tailEnd/>
            </a:ln>
          </p:spPr>
          <p:txBody>
            <a:bodyPr/>
            <a:lstStyle/>
            <a:p>
              <a:endParaRPr lang="ru-RU"/>
            </a:p>
          </p:txBody>
        </p:sp>
        <p:sp>
          <p:nvSpPr>
            <p:cNvPr id="644813" name="Freeform 1741"/>
            <p:cNvSpPr>
              <a:spLocks/>
            </p:cNvSpPr>
            <p:nvPr/>
          </p:nvSpPr>
          <p:spPr bwMode="auto">
            <a:xfrm>
              <a:off x="4337" y="11420"/>
              <a:ext cx="166" cy="66"/>
            </a:xfrm>
            <a:custGeom>
              <a:avLst/>
              <a:gdLst/>
              <a:ahLst/>
              <a:cxnLst>
                <a:cxn ang="0">
                  <a:pos x="10" y="0"/>
                </a:cxn>
                <a:cxn ang="0">
                  <a:pos x="1" y="4"/>
                </a:cxn>
                <a:cxn ang="0">
                  <a:pos x="0" y="3"/>
                </a:cxn>
              </a:cxnLst>
              <a:rect l="0" t="0" r="r" b="b"/>
              <a:pathLst>
                <a:path w="10" h="4">
                  <a:moveTo>
                    <a:pt x="10" y="0"/>
                  </a:moveTo>
                  <a:lnTo>
                    <a:pt x="1" y="4"/>
                  </a:lnTo>
                  <a:lnTo>
                    <a:pt x="0" y="3"/>
                  </a:lnTo>
                </a:path>
              </a:pathLst>
            </a:custGeom>
            <a:solidFill>
              <a:srgbClr val="33CCCC"/>
            </a:solidFill>
            <a:ln w="10795">
              <a:solidFill>
                <a:srgbClr val="000000"/>
              </a:solidFill>
              <a:prstDash val="solid"/>
              <a:round/>
              <a:headEnd/>
              <a:tailEnd/>
            </a:ln>
          </p:spPr>
          <p:txBody>
            <a:bodyPr/>
            <a:lstStyle/>
            <a:p>
              <a:endParaRPr lang="ru-RU"/>
            </a:p>
          </p:txBody>
        </p:sp>
        <p:sp>
          <p:nvSpPr>
            <p:cNvPr id="644814" name="Freeform 1742"/>
            <p:cNvSpPr>
              <a:spLocks/>
            </p:cNvSpPr>
            <p:nvPr/>
          </p:nvSpPr>
          <p:spPr bwMode="auto">
            <a:xfrm>
              <a:off x="4685" y="11387"/>
              <a:ext cx="165" cy="99"/>
            </a:xfrm>
            <a:custGeom>
              <a:avLst/>
              <a:gdLst/>
              <a:ahLst/>
              <a:cxnLst>
                <a:cxn ang="0">
                  <a:pos x="0" y="16"/>
                </a:cxn>
                <a:cxn ang="0">
                  <a:pos x="0" y="0"/>
                </a:cxn>
                <a:cxn ang="0">
                  <a:pos x="165" y="66"/>
                </a:cxn>
                <a:cxn ang="0">
                  <a:pos x="149" y="99"/>
                </a:cxn>
                <a:cxn ang="0">
                  <a:pos x="0" y="16"/>
                </a:cxn>
              </a:cxnLst>
              <a:rect l="0" t="0" r="r" b="b"/>
              <a:pathLst>
                <a:path w="165" h="99">
                  <a:moveTo>
                    <a:pt x="0" y="16"/>
                  </a:moveTo>
                  <a:lnTo>
                    <a:pt x="0" y="0"/>
                  </a:lnTo>
                  <a:lnTo>
                    <a:pt x="165" y="66"/>
                  </a:lnTo>
                  <a:lnTo>
                    <a:pt x="149" y="99"/>
                  </a:lnTo>
                  <a:lnTo>
                    <a:pt x="0" y="16"/>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815" name="Freeform 1743"/>
            <p:cNvSpPr>
              <a:spLocks/>
            </p:cNvSpPr>
            <p:nvPr/>
          </p:nvSpPr>
          <p:spPr bwMode="auto">
            <a:xfrm>
              <a:off x="4685" y="11403"/>
              <a:ext cx="16" cy="1"/>
            </a:xfrm>
            <a:custGeom>
              <a:avLst/>
              <a:gdLst/>
              <a:ahLst/>
              <a:cxnLst>
                <a:cxn ang="0">
                  <a:pos x="1" y="0"/>
                </a:cxn>
                <a:cxn ang="0">
                  <a:pos x="1" y="0"/>
                </a:cxn>
                <a:cxn ang="0">
                  <a:pos x="0" y="0"/>
                </a:cxn>
              </a:cxnLst>
              <a:rect l="0" t="0" r="r" b="b"/>
              <a:pathLst>
                <a:path w="1">
                  <a:moveTo>
                    <a:pt x="1" y="0"/>
                  </a:moveTo>
                  <a:lnTo>
                    <a:pt x="1" y="0"/>
                  </a:lnTo>
                  <a:lnTo>
                    <a:pt x="0" y="0"/>
                  </a:lnTo>
                </a:path>
              </a:pathLst>
            </a:custGeom>
            <a:noFill/>
            <a:ln w="10795">
              <a:solidFill>
                <a:srgbClr val="000000"/>
              </a:solidFill>
              <a:prstDash val="solid"/>
              <a:round/>
              <a:headEnd/>
              <a:tailEnd/>
            </a:ln>
          </p:spPr>
          <p:txBody>
            <a:bodyPr/>
            <a:lstStyle/>
            <a:p>
              <a:endParaRPr lang="ru-RU"/>
            </a:p>
          </p:txBody>
        </p:sp>
        <p:sp>
          <p:nvSpPr>
            <p:cNvPr id="644816" name="Line 1744"/>
            <p:cNvSpPr>
              <a:spLocks noChangeShapeType="1"/>
            </p:cNvSpPr>
            <p:nvPr/>
          </p:nvSpPr>
          <p:spPr bwMode="auto">
            <a:xfrm flipH="1" flipV="1">
              <a:off x="4685" y="11403"/>
              <a:ext cx="149" cy="83"/>
            </a:xfrm>
            <a:prstGeom prst="line">
              <a:avLst/>
            </a:prstGeom>
            <a:noFill/>
            <a:ln w="10795">
              <a:solidFill>
                <a:srgbClr val="000000"/>
              </a:solidFill>
              <a:round/>
              <a:headEnd/>
              <a:tailEnd/>
            </a:ln>
          </p:spPr>
          <p:txBody>
            <a:bodyPr/>
            <a:lstStyle/>
            <a:p>
              <a:endParaRPr lang="ru-RU"/>
            </a:p>
          </p:txBody>
        </p:sp>
        <p:sp>
          <p:nvSpPr>
            <p:cNvPr id="644817" name="Freeform 1745"/>
            <p:cNvSpPr>
              <a:spLocks/>
            </p:cNvSpPr>
            <p:nvPr/>
          </p:nvSpPr>
          <p:spPr bwMode="auto">
            <a:xfrm>
              <a:off x="4685" y="11403"/>
              <a:ext cx="16" cy="1"/>
            </a:xfrm>
            <a:custGeom>
              <a:avLst/>
              <a:gdLst/>
              <a:ahLst/>
              <a:cxnLst>
                <a:cxn ang="0">
                  <a:pos x="1" y="0"/>
                </a:cxn>
                <a:cxn ang="0">
                  <a:pos x="1" y="0"/>
                </a:cxn>
                <a:cxn ang="0">
                  <a:pos x="0" y="0"/>
                </a:cxn>
              </a:cxnLst>
              <a:rect l="0" t="0" r="r" b="b"/>
              <a:pathLst>
                <a:path w="1">
                  <a:moveTo>
                    <a:pt x="1" y="0"/>
                  </a:moveTo>
                  <a:lnTo>
                    <a:pt x="1" y="0"/>
                  </a:lnTo>
                  <a:lnTo>
                    <a:pt x="0" y="0"/>
                  </a:lnTo>
                </a:path>
              </a:pathLst>
            </a:custGeom>
            <a:noFill/>
            <a:ln w="10795">
              <a:solidFill>
                <a:srgbClr val="000000"/>
              </a:solidFill>
              <a:prstDash val="solid"/>
              <a:round/>
              <a:headEnd/>
              <a:tailEnd/>
            </a:ln>
          </p:spPr>
          <p:txBody>
            <a:bodyPr/>
            <a:lstStyle/>
            <a:p>
              <a:endParaRPr lang="ru-RU"/>
            </a:p>
          </p:txBody>
        </p:sp>
        <p:sp>
          <p:nvSpPr>
            <p:cNvPr id="644818" name="Freeform 1746"/>
            <p:cNvSpPr>
              <a:spLocks/>
            </p:cNvSpPr>
            <p:nvPr/>
          </p:nvSpPr>
          <p:spPr bwMode="auto">
            <a:xfrm>
              <a:off x="4685" y="11387"/>
              <a:ext cx="165" cy="99"/>
            </a:xfrm>
            <a:custGeom>
              <a:avLst/>
              <a:gdLst/>
              <a:ahLst/>
              <a:cxnLst>
                <a:cxn ang="0">
                  <a:pos x="0" y="0"/>
                </a:cxn>
                <a:cxn ang="0">
                  <a:pos x="10" y="4"/>
                </a:cxn>
                <a:cxn ang="0">
                  <a:pos x="9" y="6"/>
                </a:cxn>
              </a:cxnLst>
              <a:rect l="0" t="0" r="r" b="b"/>
              <a:pathLst>
                <a:path w="10" h="6">
                  <a:moveTo>
                    <a:pt x="0" y="0"/>
                  </a:moveTo>
                  <a:lnTo>
                    <a:pt x="10" y="4"/>
                  </a:lnTo>
                  <a:lnTo>
                    <a:pt x="9" y="6"/>
                  </a:lnTo>
                </a:path>
              </a:pathLst>
            </a:custGeom>
            <a:noFill/>
            <a:ln w="10795">
              <a:solidFill>
                <a:srgbClr val="000000"/>
              </a:solidFill>
              <a:prstDash val="solid"/>
              <a:round/>
              <a:headEnd/>
              <a:tailEnd/>
            </a:ln>
          </p:spPr>
          <p:txBody>
            <a:bodyPr/>
            <a:lstStyle/>
            <a:p>
              <a:endParaRPr lang="ru-RU"/>
            </a:p>
          </p:txBody>
        </p:sp>
        <p:sp>
          <p:nvSpPr>
            <p:cNvPr id="644819" name="Oval 1747"/>
            <p:cNvSpPr>
              <a:spLocks noChangeArrowheads="1"/>
            </p:cNvSpPr>
            <p:nvPr/>
          </p:nvSpPr>
          <p:spPr bwMode="auto">
            <a:xfrm>
              <a:off x="6868" y="9389"/>
              <a:ext cx="182" cy="181"/>
            </a:xfrm>
            <a:prstGeom prst="ellipse">
              <a:avLst/>
            </a:prstGeom>
            <a:solidFill>
              <a:srgbClr val="0000FF"/>
            </a:solidFill>
            <a:ln w="9525">
              <a:noFill/>
              <a:round/>
              <a:headEnd/>
              <a:tailEnd/>
            </a:ln>
          </p:spPr>
          <p:txBody>
            <a:bodyPr/>
            <a:lstStyle/>
            <a:p>
              <a:endParaRPr lang="ru-RU"/>
            </a:p>
          </p:txBody>
        </p:sp>
        <p:sp>
          <p:nvSpPr>
            <p:cNvPr id="644820" name="Oval 1748"/>
            <p:cNvSpPr>
              <a:spLocks noChangeArrowheads="1"/>
            </p:cNvSpPr>
            <p:nvPr/>
          </p:nvSpPr>
          <p:spPr bwMode="auto">
            <a:xfrm>
              <a:off x="6868" y="9389"/>
              <a:ext cx="182" cy="181"/>
            </a:xfrm>
            <a:prstGeom prst="ellipse">
              <a:avLst/>
            </a:prstGeom>
            <a:noFill/>
            <a:ln w="10795">
              <a:solidFill>
                <a:srgbClr val="000000"/>
              </a:solidFill>
              <a:round/>
              <a:headEnd/>
              <a:tailEnd/>
            </a:ln>
          </p:spPr>
          <p:txBody>
            <a:bodyPr/>
            <a:lstStyle/>
            <a:p>
              <a:endParaRPr lang="ru-RU"/>
            </a:p>
          </p:txBody>
        </p:sp>
        <p:sp>
          <p:nvSpPr>
            <p:cNvPr id="644821" name="Rectangle 1749"/>
            <p:cNvSpPr>
              <a:spLocks noChangeArrowheads="1"/>
            </p:cNvSpPr>
            <p:nvPr/>
          </p:nvSpPr>
          <p:spPr bwMode="auto">
            <a:xfrm>
              <a:off x="6967" y="9356"/>
              <a:ext cx="17" cy="82"/>
            </a:xfrm>
            <a:prstGeom prst="rect">
              <a:avLst/>
            </a:prstGeom>
            <a:noFill/>
            <a:ln w="10795">
              <a:solidFill>
                <a:srgbClr val="000000"/>
              </a:solidFill>
              <a:miter lim="800000"/>
              <a:headEnd/>
              <a:tailEnd/>
            </a:ln>
          </p:spPr>
          <p:txBody>
            <a:bodyPr/>
            <a:lstStyle/>
            <a:p>
              <a:endParaRPr lang="ru-RU"/>
            </a:p>
          </p:txBody>
        </p:sp>
        <p:sp>
          <p:nvSpPr>
            <p:cNvPr id="644822" name="Oval 1750"/>
            <p:cNvSpPr>
              <a:spLocks noChangeArrowheads="1"/>
            </p:cNvSpPr>
            <p:nvPr/>
          </p:nvSpPr>
          <p:spPr bwMode="auto">
            <a:xfrm>
              <a:off x="4470" y="10726"/>
              <a:ext cx="215" cy="215"/>
            </a:xfrm>
            <a:prstGeom prst="ellipse">
              <a:avLst/>
            </a:prstGeom>
            <a:solidFill>
              <a:srgbClr val="33CCCC"/>
            </a:solidFill>
            <a:ln w="9525">
              <a:noFill/>
              <a:round/>
              <a:headEnd/>
              <a:tailEnd/>
            </a:ln>
          </p:spPr>
          <p:txBody>
            <a:bodyPr/>
            <a:lstStyle/>
            <a:p>
              <a:endParaRPr lang="ru-RU"/>
            </a:p>
          </p:txBody>
        </p:sp>
        <p:sp>
          <p:nvSpPr>
            <p:cNvPr id="644823" name="Oval 1751"/>
            <p:cNvSpPr>
              <a:spLocks noChangeArrowheads="1"/>
            </p:cNvSpPr>
            <p:nvPr/>
          </p:nvSpPr>
          <p:spPr bwMode="auto">
            <a:xfrm>
              <a:off x="4470" y="10726"/>
              <a:ext cx="215" cy="215"/>
            </a:xfrm>
            <a:prstGeom prst="ellipse">
              <a:avLst/>
            </a:prstGeom>
            <a:noFill/>
            <a:ln w="10795">
              <a:solidFill>
                <a:srgbClr val="000000"/>
              </a:solidFill>
              <a:round/>
              <a:headEnd/>
              <a:tailEnd/>
            </a:ln>
          </p:spPr>
          <p:txBody>
            <a:bodyPr/>
            <a:lstStyle/>
            <a:p>
              <a:endParaRPr lang="ru-RU"/>
            </a:p>
          </p:txBody>
        </p:sp>
        <p:sp>
          <p:nvSpPr>
            <p:cNvPr id="644824" name="Rectangle 1752"/>
            <p:cNvSpPr>
              <a:spLocks noChangeArrowheads="1"/>
            </p:cNvSpPr>
            <p:nvPr/>
          </p:nvSpPr>
          <p:spPr bwMode="auto">
            <a:xfrm>
              <a:off x="4569" y="10759"/>
              <a:ext cx="33" cy="50"/>
            </a:xfrm>
            <a:prstGeom prst="rect">
              <a:avLst/>
            </a:prstGeom>
            <a:blipFill dpi="0" rotWithShape="0">
              <a:blip r:embed="rId2" cstate="print"/>
              <a:srcRect/>
              <a:tile tx="0" ty="0" sx="100000" sy="100000" flip="none" algn="tl"/>
            </a:blipFill>
            <a:ln w="9525">
              <a:noFill/>
              <a:miter lim="800000"/>
              <a:headEnd/>
              <a:tailEnd/>
            </a:ln>
          </p:spPr>
          <p:txBody>
            <a:bodyPr/>
            <a:lstStyle/>
            <a:p>
              <a:endParaRPr lang="ru-RU"/>
            </a:p>
          </p:txBody>
        </p:sp>
        <p:sp>
          <p:nvSpPr>
            <p:cNvPr id="644825" name="Freeform 1753"/>
            <p:cNvSpPr>
              <a:spLocks/>
            </p:cNvSpPr>
            <p:nvPr/>
          </p:nvSpPr>
          <p:spPr bwMode="auto">
            <a:xfrm>
              <a:off x="4569" y="10809"/>
              <a:ext cx="33" cy="16"/>
            </a:xfrm>
            <a:custGeom>
              <a:avLst/>
              <a:gdLst/>
              <a:ahLst/>
              <a:cxnLst>
                <a:cxn ang="0">
                  <a:pos x="0" y="0"/>
                </a:cxn>
                <a:cxn ang="0">
                  <a:pos x="1" y="1"/>
                </a:cxn>
                <a:cxn ang="0">
                  <a:pos x="2" y="0"/>
                </a:cxn>
              </a:cxnLst>
              <a:rect l="0" t="0" r="r" b="b"/>
              <a:pathLst>
                <a:path w="2" h="1">
                  <a:moveTo>
                    <a:pt x="0" y="0"/>
                  </a:moveTo>
                  <a:lnTo>
                    <a:pt x="1" y="1"/>
                  </a:lnTo>
                  <a:lnTo>
                    <a:pt x="2" y="0"/>
                  </a:lnTo>
                </a:path>
              </a:pathLst>
            </a:custGeom>
            <a:noFill/>
            <a:ln w="10795">
              <a:solidFill>
                <a:srgbClr val="000000"/>
              </a:solidFill>
              <a:prstDash val="solid"/>
              <a:round/>
              <a:headEnd/>
              <a:tailEnd/>
            </a:ln>
          </p:spPr>
          <p:txBody>
            <a:bodyPr/>
            <a:lstStyle/>
            <a:p>
              <a:endParaRPr lang="ru-RU"/>
            </a:p>
          </p:txBody>
        </p:sp>
        <p:sp>
          <p:nvSpPr>
            <p:cNvPr id="644826" name="Line 1754"/>
            <p:cNvSpPr>
              <a:spLocks noChangeShapeType="1"/>
            </p:cNvSpPr>
            <p:nvPr/>
          </p:nvSpPr>
          <p:spPr bwMode="auto">
            <a:xfrm>
              <a:off x="4602" y="10759"/>
              <a:ext cx="1" cy="50"/>
            </a:xfrm>
            <a:prstGeom prst="line">
              <a:avLst/>
            </a:prstGeom>
            <a:noFill/>
            <a:ln w="10795">
              <a:solidFill>
                <a:srgbClr val="000000"/>
              </a:solidFill>
              <a:round/>
              <a:headEnd/>
              <a:tailEnd/>
            </a:ln>
          </p:spPr>
          <p:txBody>
            <a:bodyPr/>
            <a:lstStyle/>
            <a:p>
              <a:endParaRPr lang="ru-RU"/>
            </a:p>
          </p:txBody>
        </p:sp>
        <p:sp>
          <p:nvSpPr>
            <p:cNvPr id="644827" name="Freeform 1755"/>
            <p:cNvSpPr>
              <a:spLocks/>
            </p:cNvSpPr>
            <p:nvPr/>
          </p:nvSpPr>
          <p:spPr bwMode="auto">
            <a:xfrm>
              <a:off x="4569" y="10809"/>
              <a:ext cx="33" cy="16"/>
            </a:xfrm>
            <a:custGeom>
              <a:avLst/>
              <a:gdLst/>
              <a:ahLst/>
              <a:cxnLst>
                <a:cxn ang="0">
                  <a:pos x="0" y="0"/>
                </a:cxn>
                <a:cxn ang="0">
                  <a:pos x="1" y="1"/>
                </a:cxn>
                <a:cxn ang="0">
                  <a:pos x="2" y="0"/>
                </a:cxn>
              </a:cxnLst>
              <a:rect l="0" t="0" r="r" b="b"/>
              <a:pathLst>
                <a:path w="2" h="1">
                  <a:moveTo>
                    <a:pt x="0" y="0"/>
                  </a:moveTo>
                  <a:lnTo>
                    <a:pt x="1" y="1"/>
                  </a:lnTo>
                  <a:lnTo>
                    <a:pt x="2" y="0"/>
                  </a:lnTo>
                </a:path>
              </a:pathLst>
            </a:custGeom>
            <a:noFill/>
            <a:ln w="10795">
              <a:solidFill>
                <a:srgbClr val="000000"/>
              </a:solidFill>
              <a:prstDash val="solid"/>
              <a:round/>
              <a:headEnd/>
              <a:tailEnd/>
            </a:ln>
          </p:spPr>
          <p:txBody>
            <a:bodyPr/>
            <a:lstStyle/>
            <a:p>
              <a:endParaRPr lang="ru-RU"/>
            </a:p>
          </p:txBody>
        </p:sp>
        <p:sp>
          <p:nvSpPr>
            <p:cNvPr id="644828" name="Freeform 1756"/>
            <p:cNvSpPr>
              <a:spLocks/>
            </p:cNvSpPr>
            <p:nvPr/>
          </p:nvSpPr>
          <p:spPr bwMode="auto">
            <a:xfrm>
              <a:off x="4569" y="10759"/>
              <a:ext cx="33" cy="50"/>
            </a:xfrm>
            <a:custGeom>
              <a:avLst/>
              <a:gdLst/>
              <a:ahLst/>
              <a:cxnLst>
                <a:cxn ang="0">
                  <a:pos x="0" y="3"/>
                </a:cxn>
                <a:cxn ang="0">
                  <a:pos x="0" y="0"/>
                </a:cxn>
                <a:cxn ang="0">
                  <a:pos x="2" y="0"/>
                </a:cxn>
              </a:cxnLst>
              <a:rect l="0" t="0" r="r" b="b"/>
              <a:pathLst>
                <a:path w="2" h="3">
                  <a:moveTo>
                    <a:pt x="0" y="3"/>
                  </a:moveTo>
                  <a:lnTo>
                    <a:pt x="0" y="0"/>
                  </a:lnTo>
                  <a:lnTo>
                    <a:pt x="2" y="0"/>
                  </a:lnTo>
                </a:path>
              </a:pathLst>
            </a:custGeom>
            <a:noFill/>
            <a:ln w="10795">
              <a:solidFill>
                <a:srgbClr val="000000"/>
              </a:solidFill>
              <a:prstDash val="solid"/>
              <a:round/>
              <a:headEnd/>
              <a:tailEnd/>
            </a:ln>
          </p:spPr>
          <p:txBody>
            <a:bodyPr/>
            <a:lstStyle/>
            <a:p>
              <a:endParaRPr lang="ru-RU"/>
            </a:p>
          </p:txBody>
        </p:sp>
        <p:sp>
          <p:nvSpPr>
            <p:cNvPr id="644829" name="Oval 1757"/>
            <p:cNvSpPr>
              <a:spLocks noChangeArrowheads="1"/>
            </p:cNvSpPr>
            <p:nvPr/>
          </p:nvSpPr>
          <p:spPr bwMode="auto">
            <a:xfrm>
              <a:off x="3659" y="10511"/>
              <a:ext cx="215" cy="215"/>
            </a:xfrm>
            <a:prstGeom prst="ellipse">
              <a:avLst/>
            </a:prstGeom>
            <a:solidFill>
              <a:srgbClr val="33CCCC"/>
            </a:solidFill>
            <a:ln w="9525">
              <a:noFill/>
              <a:round/>
              <a:headEnd/>
              <a:tailEnd/>
            </a:ln>
          </p:spPr>
          <p:txBody>
            <a:bodyPr/>
            <a:lstStyle/>
            <a:p>
              <a:endParaRPr lang="ru-RU"/>
            </a:p>
          </p:txBody>
        </p:sp>
        <p:sp>
          <p:nvSpPr>
            <p:cNvPr id="644830" name="Oval 1758"/>
            <p:cNvSpPr>
              <a:spLocks noChangeArrowheads="1"/>
            </p:cNvSpPr>
            <p:nvPr/>
          </p:nvSpPr>
          <p:spPr bwMode="auto">
            <a:xfrm>
              <a:off x="3659" y="10511"/>
              <a:ext cx="215" cy="215"/>
            </a:xfrm>
            <a:prstGeom prst="ellipse">
              <a:avLst/>
            </a:prstGeom>
            <a:noFill/>
            <a:ln w="10795">
              <a:solidFill>
                <a:srgbClr val="000000"/>
              </a:solidFill>
              <a:round/>
              <a:headEnd/>
              <a:tailEnd/>
            </a:ln>
          </p:spPr>
          <p:txBody>
            <a:bodyPr/>
            <a:lstStyle/>
            <a:p>
              <a:endParaRPr lang="ru-RU"/>
            </a:p>
          </p:txBody>
        </p:sp>
        <p:sp>
          <p:nvSpPr>
            <p:cNvPr id="644831" name="Freeform 1759"/>
            <p:cNvSpPr>
              <a:spLocks/>
            </p:cNvSpPr>
            <p:nvPr/>
          </p:nvSpPr>
          <p:spPr bwMode="auto">
            <a:xfrm>
              <a:off x="3692" y="10644"/>
              <a:ext cx="83" cy="99"/>
            </a:xfrm>
            <a:custGeom>
              <a:avLst/>
              <a:gdLst/>
              <a:ahLst/>
              <a:cxnLst>
                <a:cxn ang="0">
                  <a:pos x="50" y="0"/>
                </a:cxn>
                <a:cxn ang="0">
                  <a:pos x="83" y="16"/>
                </a:cxn>
                <a:cxn ang="0">
                  <a:pos x="17" y="99"/>
                </a:cxn>
                <a:cxn ang="0">
                  <a:pos x="0" y="82"/>
                </a:cxn>
                <a:cxn ang="0">
                  <a:pos x="50" y="0"/>
                </a:cxn>
              </a:cxnLst>
              <a:rect l="0" t="0" r="r" b="b"/>
              <a:pathLst>
                <a:path w="83" h="99">
                  <a:moveTo>
                    <a:pt x="50" y="0"/>
                  </a:moveTo>
                  <a:lnTo>
                    <a:pt x="83" y="16"/>
                  </a:lnTo>
                  <a:lnTo>
                    <a:pt x="17" y="99"/>
                  </a:lnTo>
                  <a:lnTo>
                    <a:pt x="0" y="82"/>
                  </a:lnTo>
                  <a:lnTo>
                    <a:pt x="50"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832" name="Freeform 1760"/>
            <p:cNvSpPr>
              <a:spLocks/>
            </p:cNvSpPr>
            <p:nvPr/>
          </p:nvSpPr>
          <p:spPr bwMode="auto">
            <a:xfrm>
              <a:off x="3759" y="10660"/>
              <a:ext cx="16" cy="1"/>
            </a:xfrm>
            <a:custGeom>
              <a:avLst/>
              <a:gdLst/>
              <a:ahLst/>
              <a:cxnLst>
                <a:cxn ang="0">
                  <a:pos x="1" y="0"/>
                </a:cxn>
                <a:cxn ang="0">
                  <a:pos x="0" y="0"/>
                </a:cxn>
                <a:cxn ang="0">
                  <a:pos x="0" y="0"/>
                </a:cxn>
              </a:cxnLst>
              <a:rect l="0" t="0" r="r" b="b"/>
              <a:pathLst>
                <a:path w="1">
                  <a:moveTo>
                    <a:pt x="1" y="0"/>
                  </a:moveTo>
                  <a:lnTo>
                    <a:pt x="0" y="0"/>
                  </a:lnTo>
                  <a:lnTo>
                    <a:pt x="0" y="0"/>
                  </a:lnTo>
                </a:path>
              </a:pathLst>
            </a:custGeom>
            <a:noFill/>
            <a:ln w="10795">
              <a:solidFill>
                <a:srgbClr val="000000"/>
              </a:solidFill>
              <a:prstDash val="solid"/>
              <a:round/>
              <a:headEnd/>
              <a:tailEnd/>
            </a:ln>
          </p:spPr>
          <p:txBody>
            <a:bodyPr/>
            <a:lstStyle/>
            <a:p>
              <a:endParaRPr lang="ru-RU"/>
            </a:p>
          </p:txBody>
        </p:sp>
        <p:sp>
          <p:nvSpPr>
            <p:cNvPr id="644833" name="Line 1761"/>
            <p:cNvSpPr>
              <a:spLocks noChangeShapeType="1"/>
            </p:cNvSpPr>
            <p:nvPr/>
          </p:nvSpPr>
          <p:spPr bwMode="auto">
            <a:xfrm flipV="1">
              <a:off x="3692" y="10644"/>
              <a:ext cx="50" cy="82"/>
            </a:xfrm>
            <a:prstGeom prst="line">
              <a:avLst/>
            </a:prstGeom>
            <a:noFill/>
            <a:ln w="10795">
              <a:solidFill>
                <a:srgbClr val="000000"/>
              </a:solidFill>
              <a:round/>
              <a:headEnd/>
              <a:tailEnd/>
            </a:ln>
          </p:spPr>
          <p:txBody>
            <a:bodyPr/>
            <a:lstStyle/>
            <a:p>
              <a:endParaRPr lang="ru-RU"/>
            </a:p>
          </p:txBody>
        </p:sp>
        <p:sp>
          <p:nvSpPr>
            <p:cNvPr id="644834" name="Freeform 1762"/>
            <p:cNvSpPr>
              <a:spLocks/>
            </p:cNvSpPr>
            <p:nvPr/>
          </p:nvSpPr>
          <p:spPr bwMode="auto">
            <a:xfrm>
              <a:off x="3759" y="10660"/>
              <a:ext cx="16" cy="1"/>
            </a:xfrm>
            <a:custGeom>
              <a:avLst/>
              <a:gdLst/>
              <a:ahLst/>
              <a:cxnLst>
                <a:cxn ang="0">
                  <a:pos x="1" y="0"/>
                </a:cxn>
                <a:cxn ang="0">
                  <a:pos x="0" y="0"/>
                </a:cxn>
                <a:cxn ang="0">
                  <a:pos x="0" y="0"/>
                </a:cxn>
              </a:cxnLst>
              <a:rect l="0" t="0" r="r" b="b"/>
              <a:pathLst>
                <a:path w="1">
                  <a:moveTo>
                    <a:pt x="1" y="0"/>
                  </a:moveTo>
                  <a:lnTo>
                    <a:pt x="0" y="0"/>
                  </a:lnTo>
                  <a:lnTo>
                    <a:pt x="0" y="0"/>
                  </a:lnTo>
                </a:path>
              </a:pathLst>
            </a:custGeom>
            <a:noFill/>
            <a:ln w="10795">
              <a:solidFill>
                <a:srgbClr val="000000"/>
              </a:solidFill>
              <a:prstDash val="solid"/>
              <a:round/>
              <a:headEnd/>
              <a:tailEnd/>
            </a:ln>
          </p:spPr>
          <p:txBody>
            <a:bodyPr/>
            <a:lstStyle/>
            <a:p>
              <a:endParaRPr lang="ru-RU"/>
            </a:p>
          </p:txBody>
        </p:sp>
        <p:sp>
          <p:nvSpPr>
            <p:cNvPr id="644835" name="Freeform 1763"/>
            <p:cNvSpPr>
              <a:spLocks/>
            </p:cNvSpPr>
            <p:nvPr/>
          </p:nvSpPr>
          <p:spPr bwMode="auto">
            <a:xfrm>
              <a:off x="3692" y="10660"/>
              <a:ext cx="83" cy="83"/>
            </a:xfrm>
            <a:custGeom>
              <a:avLst/>
              <a:gdLst/>
              <a:ahLst/>
              <a:cxnLst>
                <a:cxn ang="0">
                  <a:pos x="5" y="0"/>
                </a:cxn>
                <a:cxn ang="0">
                  <a:pos x="1" y="5"/>
                </a:cxn>
                <a:cxn ang="0">
                  <a:pos x="0" y="4"/>
                </a:cxn>
              </a:cxnLst>
              <a:rect l="0" t="0" r="r" b="b"/>
              <a:pathLst>
                <a:path w="5" h="5">
                  <a:moveTo>
                    <a:pt x="5" y="0"/>
                  </a:moveTo>
                  <a:lnTo>
                    <a:pt x="1" y="5"/>
                  </a:lnTo>
                  <a:lnTo>
                    <a:pt x="0" y="4"/>
                  </a:lnTo>
                </a:path>
              </a:pathLst>
            </a:custGeom>
            <a:noFill/>
            <a:ln w="10795">
              <a:solidFill>
                <a:srgbClr val="000000"/>
              </a:solidFill>
              <a:prstDash val="solid"/>
              <a:round/>
              <a:headEnd/>
              <a:tailEnd/>
            </a:ln>
          </p:spPr>
          <p:txBody>
            <a:bodyPr/>
            <a:lstStyle/>
            <a:p>
              <a:endParaRPr lang="ru-RU"/>
            </a:p>
          </p:txBody>
        </p:sp>
        <p:sp>
          <p:nvSpPr>
            <p:cNvPr id="644836" name="Oval 1764"/>
            <p:cNvSpPr>
              <a:spLocks noChangeArrowheads="1"/>
            </p:cNvSpPr>
            <p:nvPr/>
          </p:nvSpPr>
          <p:spPr bwMode="auto">
            <a:xfrm>
              <a:off x="5627" y="9042"/>
              <a:ext cx="83" cy="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837" name="Oval 1765"/>
            <p:cNvSpPr>
              <a:spLocks noChangeArrowheads="1"/>
            </p:cNvSpPr>
            <p:nvPr/>
          </p:nvSpPr>
          <p:spPr bwMode="auto">
            <a:xfrm>
              <a:off x="5627" y="9042"/>
              <a:ext cx="83" cy="82"/>
            </a:xfrm>
            <a:prstGeom prst="ellipse">
              <a:avLst/>
            </a:prstGeom>
            <a:solidFill>
              <a:srgbClr val="FF0000"/>
            </a:solidFill>
            <a:ln w="10795">
              <a:solidFill>
                <a:srgbClr val="000000"/>
              </a:solidFill>
              <a:round/>
              <a:headEnd/>
              <a:tailEnd/>
            </a:ln>
          </p:spPr>
          <p:txBody>
            <a:bodyPr/>
            <a:lstStyle/>
            <a:p>
              <a:endParaRPr lang="ru-RU"/>
            </a:p>
          </p:txBody>
        </p:sp>
        <p:sp>
          <p:nvSpPr>
            <p:cNvPr id="644838" name="Oval 1766"/>
            <p:cNvSpPr>
              <a:spLocks noChangeArrowheads="1"/>
            </p:cNvSpPr>
            <p:nvPr/>
          </p:nvSpPr>
          <p:spPr bwMode="auto">
            <a:xfrm>
              <a:off x="6653" y="10412"/>
              <a:ext cx="182" cy="1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839" name="Oval 1767"/>
            <p:cNvSpPr>
              <a:spLocks noChangeArrowheads="1"/>
            </p:cNvSpPr>
            <p:nvPr/>
          </p:nvSpPr>
          <p:spPr bwMode="auto">
            <a:xfrm>
              <a:off x="6653" y="10412"/>
              <a:ext cx="182" cy="182"/>
            </a:xfrm>
            <a:prstGeom prst="ellipse">
              <a:avLst/>
            </a:prstGeom>
            <a:solidFill>
              <a:srgbClr val="0000FF"/>
            </a:solidFill>
            <a:ln w="10795">
              <a:solidFill>
                <a:srgbClr val="000000"/>
              </a:solidFill>
              <a:round/>
              <a:headEnd/>
              <a:tailEnd/>
            </a:ln>
          </p:spPr>
          <p:txBody>
            <a:bodyPr/>
            <a:lstStyle/>
            <a:p>
              <a:endParaRPr lang="ru-RU"/>
            </a:p>
          </p:txBody>
        </p:sp>
        <p:sp>
          <p:nvSpPr>
            <p:cNvPr id="644840" name="Freeform 1768"/>
            <p:cNvSpPr>
              <a:spLocks/>
            </p:cNvSpPr>
            <p:nvPr/>
          </p:nvSpPr>
          <p:spPr bwMode="auto">
            <a:xfrm>
              <a:off x="6702" y="10544"/>
              <a:ext cx="50" cy="67"/>
            </a:xfrm>
            <a:custGeom>
              <a:avLst/>
              <a:gdLst/>
              <a:ahLst/>
              <a:cxnLst>
                <a:cxn ang="0">
                  <a:pos x="34" y="0"/>
                </a:cxn>
                <a:cxn ang="0">
                  <a:pos x="50" y="0"/>
                </a:cxn>
                <a:cxn ang="0">
                  <a:pos x="34" y="67"/>
                </a:cxn>
                <a:cxn ang="0">
                  <a:pos x="0" y="67"/>
                </a:cxn>
                <a:cxn ang="0">
                  <a:pos x="34" y="0"/>
                </a:cxn>
              </a:cxnLst>
              <a:rect l="0" t="0" r="r" b="b"/>
              <a:pathLst>
                <a:path w="50" h="67">
                  <a:moveTo>
                    <a:pt x="34" y="0"/>
                  </a:moveTo>
                  <a:lnTo>
                    <a:pt x="50" y="0"/>
                  </a:lnTo>
                  <a:lnTo>
                    <a:pt x="34" y="67"/>
                  </a:lnTo>
                  <a:lnTo>
                    <a:pt x="0" y="67"/>
                  </a:lnTo>
                  <a:lnTo>
                    <a:pt x="34"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841" name="Freeform 1769"/>
            <p:cNvSpPr>
              <a:spLocks/>
            </p:cNvSpPr>
            <p:nvPr/>
          </p:nvSpPr>
          <p:spPr bwMode="auto">
            <a:xfrm>
              <a:off x="6736" y="10528"/>
              <a:ext cx="33" cy="16"/>
            </a:xfrm>
            <a:custGeom>
              <a:avLst/>
              <a:gdLst/>
              <a:ahLst/>
              <a:cxnLst>
                <a:cxn ang="0">
                  <a:pos x="2" y="1"/>
                </a:cxn>
                <a:cxn ang="0">
                  <a:pos x="1" y="0"/>
                </a:cxn>
                <a:cxn ang="0">
                  <a:pos x="0" y="1"/>
                </a:cxn>
              </a:cxnLst>
              <a:rect l="0" t="0" r="r" b="b"/>
              <a:pathLst>
                <a:path w="2" h="1">
                  <a:moveTo>
                    <a:pt x="2" y="1"/>
                  </a:moveTo>
                  <a:lnTo>
                    <a:pt x="1" y="0"/>
                  </a:lnTo>
                  <a:lnTo>
                    <a:pt x="0" y="1"/>
                  </a:lnTo>
                </a:path>
              </a:pathLst>
            </a:custGeom>
            <a:noFill/>
            <a:ln w="10795">
              <a:solidFill>
                <a:srgbClr val="000000"/>
              </a:solidFill>
              <a:prstDash val="solid"/>
              <a:round/>
              <a:headEnd/>
              <a:tailEnd/>
            </a:ln>
          </p:spPr>
          <p:txBody>
            <a:bodyPr/>
            <a:lstStyle/>
            <a:p>
              <a:endParaRPr lang="ru-RU"/>
            </a:p>
          </p:txBody>
        </p:sp>
        <p:sp>
          <p:nvSpPr>
            <p:cNvPr id="644842" name="Line 1770"/>
            <p:cNvSpPr>
              <a:spLocks noChangeShapeType="1"/>
            </p:cNvSpPr>
            <p:nvPr/>
          </p:nvSpPr>
          <p:spPr bwMode="auto">
            <a:xfrm flipV="1">
              <a:off x="6702" y="10544"/>
              <a:ext cx="34" cy="67"/>
            </a:xfrm>
            <a:prstGeom prst="line">
              <a:avLst/>
            </a:prstGeom>
            <a:noFill/>
            <a:ln w="10795">
              <a:solidFill>
                <a:srgbClr val="000000"/>
              </a:solidFill>
              <a:round/>
              <a:headEnd/>
              <a:tailEnd/>
            </a:ln>
          </p:spPr>
          <p:txBody>
            <a:bodyPr/>
            <a:lstStyle/>
            <a:p>
              <a:endParaRPr lang="ru-RU"/>
            </a:p>
          </p:txBody>
        </p:sp>
        <p:sp>
          <p:nvSpPr>
            <p:cNvPr id="644843" name="Freeform 1771"/>
            <p:cNvSpPr>
              <a:spLocks/>
            </p:cNvSpPr>
            <p:nvPr/>
          </p:nvSpPr>
          <p:spPr bwMode="auto">
            <a:xfrm>
              <a:off x="6736" y="10528"/>
              <a:ext cx="33" cy="16"/>
            </a:xfrm>
            <a:custGeom>
              <a:avLst/>
              <a:gdLst/>
              <a:ahLst/>
              <a:cxnLst>
                <a:cxn ang="0">
                  <a:pos x="2" y="1"/>
                </a:cxn>
                <a:cxn ang="0">
                  <a:pos x="1" y="0"/>
                </a:cxn>
                <a:cxn ang="0">
                  <a:pos x="0" y="1"/>
                </a:cxn>
              </a:cxnLst>
              <a:rect l="0" t="0" r="r" b="b"/>
              <a:pathLst>
                <a:path w="2" h="1">
                  <a:moveTo>
                    <a:pt x="2" y="1"/>
                  </a:moveTo>
                  <a:lnTo>
                    <a:pt x="1" y="0"/>
                  </a:lnTo>
                  <a:lnTo>
                    <a:pt x="0" y="1"/>
                  </a:lnTo>
                </a:path>
              </a:pathLst>
            </a:custGeom>
            <a:noFill/>
            <a:ln w="10795">
              <a:solidFill>
                <a:srgbClr val="000000"/>
              </a:solidFill>
              <a:prstDash val="solid"/>
              <a:round/>
              <a:headEnd/>
              <a:tailEnd/>
            </a:ln>
          </p:spPr>
          <p:txBody>
            <a:bodyPr/>
            <a:lstStyle/>
            <a:p>
              <a:endParaRPr lang="ru-RU"/>
            </a:p>
          </p:txBody>
        </p:sp>
        <p:sp>
          <p:nvSpPr>
            <p:cNvPr id="644844" name="Freeform 1772"/>
            <p:cNvSpPr>
              <a:spLocks/>
            </p:cNvSpPr>
            <p:nvPr/>
          </p:nvSpPr>
          <p:spPr bwMode="auto">
            <a:xfrm>
              <a:off x="6702" y="10544"/>
              <a:ext cx="50" cy="67"/>
            </a:xfrm>
            <a:custGeom>
              <a:avLst/>
              <a:gdLst/>
              <a:ahLst/>
              <a:cxnLst>
                <a:cxn ang="0">
                  <a:pos x="3" y="0"/>
                </a:cxn>
                <a:cxn ang="0">
                  <a:pos x="2" y="4"/>
                </a:cxn>
                <a:cxn ang="0">
                  <a:pos x="0" y="4"/>
                </a:cxn>
              </a:cxnLst>
              <a:rect l="0" t="0" r="r" b="b"/>
              <a:pathLst>
                <a:path w="3" h="4">
                  <a:moveTo>
                    <a:pt x="3" y="0"/>
                  </a:moveTo>
                  <a:lnTo>
                    <a:pt x="2" y="4"/>
                  </a:lnTo>
                  <a:lnTo>
                    <a:pt x="0" y="4"/>
                  </a:lnTo>
                </a:path>
              </a:pathLst>
            </a:custGeom>
            <a:noFill/>
            <a:ln w="10795">
              <a:solidFill>
                <a:srgbClr val="000000"/>
              </a:solidFill>
              <a:prstDash val="solid"/>
              <a:round/>
              <a:headEnd/>
              <a:tailEnd/>
            </a:ln>
          </p:spPr>
          <p:txBody>
            <a:bodyPr/>
            <a:lstStyle/>
            <a:p>
              <a:endParaRPr lang="ru-RU"/>
            </a:p>
          </p:txBody>
        </p:sp>
        <p:sp>
          <p:nvSpPr>
            <p:cNvPr id="644845" name="Oval 1773"/>
            <p:cNvSpPr>
              <a:spLocks noChangeArrowheads="1"/>
            </p:cNvSpPr>
            <p:nvPr/>
          </p:nvSpPr>
          <p:spPr bwMode="auto">
            <a:xfrm>
              <a:off x="4255" y="11453"/>
              <a:ext cx="82" cy="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846" name="Oval 1774"/>
            <p:cNvSpPr>
              <a:spLocks noChangeArrowheads="1"/>
            </p:cNvSpPr>
            <p:nvPr/>
          </p:nvSpPr>
          <p:spPr bwMode="auto">
            <a:xfrm>
              <a:off x="4255" y="11453"/>
              <a:ext cx="82" cy="82"/>
            </a:xfrm>
            <a:prstGeom prst="ellipse">
              <a:avLst/>
            </a:prstGeom>
            <a:solidFill>
              <a:srgbClr val="FF0000"/>
            </a:solidFill>
            <a:ln w="10795">
              <a:solidFill>
                <a:srgbClr val="000000"/>
              </a:solidFill>
              <a:round/>
              <a:headEnd/>
              <a:tailEnd/>
            </a:ln>
          </p:spPr>
          <p:txBody>
            <a:bodyPr/>
            <a:lstStyle/>
            <a:p>
              <a:endParaRPr lang="ru-RU"/>
            </a:p>
          </p:txBody>
        </p:sp>
        <p:sp>
          <p:nvSpPr>
            <p:cNvPr id="644847" name="Oval 1775"/>
            <p:cNvSpPr>
              <a:spLocks noChangeArrowheads="1"/>
            </p:cNvSpPr>
            <p:nvPr/>
          </p:nvSpPr>
          <p:spPr bwMode="auto">
            <a:xfrm>
              <a:off x="4834" y="11436"/>
              <a:ext cx="82" cy="83"/>
            </a:xfrm>
            <a:prstGeom prst="ellipse">
              <a:avLst/>
            </a:prstGeom>
            <a:solidFill>
              <a:srgbClr val="33CCCC"/>
            </a:solidFill>
            <a:ln w="9525">
              <a:noFill/>
              <a:round/>
              <a:headEnd/>
              <a:tailEnd/>
            </a:ln>
          </p:spPr>
          <p:txBody>
            <a:bodyPr/>
            <a:lstStyle/>
            <a:p>
              <a:endParaRPr lang="ru-RU"/>
            </a:p>
          </p:txBody>
        </p:sp>
        <p:sp>
          <p:nvSpPr>
            <p:cNvPr id="644848" name="Oval 1776"/>
            <p:cNvSpPr>
              <a:spLocks noChangeArrowheads="1"/>
            </p:cNvSpPr>
            <p:nvPr/>
          </p:nvSpPr>
          <p:spPr bwMode="auto">
            <a:xfrm>
              <a:off x="4834" y="11436"/>
              <a:ext cx="82" cy="83"/>
            </a:xfrm>
            <a:prstGeom prst="ellipse">
              <a:avLst/>
            </a:prstGeom>
            <a:solidFill>
              <a:srgbClr val="FF0000"/>
            </a:solidFill>
            <a:ln w="10795">
              <a:solidFill>
                <a:srgbClr val="000000"/>
              </a:solidFill>
              <a:round/>
              <a:headEnd/>
              <a:tailEnd/>
            </a:ln>
          </p:spPr>
          <p:txBody>
            <a:bodyPr/>
            <a:lstStyle/>
            <a:p>
              <a:endParaRPr lang="ru-RU"/>
            </a:p>
          </p:txBody>
        </p:sp>
        <p:sp>
          <p:nvSpPr>
            <p:cNvPr id="644849" name="Oval 1777"/>
            <p:cNvSpPr>
              <a:spLocks noChangeArrowheads="1"/>
            </p:cNvSpPr>
            <p:nvPr/>
          </p:nvSpPr>
          <p:spPr bwMode="auto">
            <a:xfrm>
              <a:off x="5677" y="10842"/>
              <a:ext cx="83" cy="82"/>
            </a:xfrm>
            <a:prstGeom prst="ellipse">
              <a:avLst/>
            </a:prstGeom>
            <a:solidFill>
              <a:srgbClr val="33CCCC"/>
            </a:solidFill>
            <a:ln w="9525">
              <a:noFill/>
              <a:round/>
              <a:headEnd/>
              <a:tailEnd/>
            </a:ln>
          </p:spPr>
          <p:txBody>
            <a:bodyPr/>
            <a:lstStyle/>
            <a:p>
              <a:endParaRPr lang="ru-RU"/>
            </a:p>
          </p:txBody>
        </p:sp>
        <p:sp>
          <p:nvSpPr>
            <p:cNvPr id="644850" name="Oval 1778"/>
            <p:cNvSpPr>
              <a:spLocks noChangeArrowheads="1"/>
            </p:cNvSpPr>
            <p:nvPr/>
          </p:nvSpPr>
          <p:spPr bwMode="auto">
            <a:xfrm>
              <a:off x="5677" y="10842"/>
              <a:ext cx="83" cy="82"/>
            </a:xfrm>
            <a:prstGeom prst="ellipse">
              <a:avLst/>
            </a:prstGeom>
            <a:solidFill>
              <a:srgbClr val="33CCCC"/>
            </a:solidFill>
            <a:ln w="10795">
              <a:solidFill>
                <a:srgbClr val="000000"/>
              </a:solidFill>
              <a:round/>
              <a:headEnd/>
              <a:tailEnd/>
            </a:ln>
          </p:spPr>
          <p:txBody>
            <a:bodyPr/>
            <a:lstStyle/>
            <a:p>
              <a:endParaRPr lang="ru-RU"/>
            </a:p>
          </p:txBody>
        </p:sp>
        <p:sp>
          <p:nvSpPr>
            <p:cNvPr id="644851" name="Freeform 1779"/>
            <p:cNvSpPr>
              <a:spLocks/>
            </p:cNvSpPr>
            <p:nvPr/>
          </p:nvSpPr>
          <p:spPr bwMode="auto">
            <a:xfrm>
              <a:off x="5760" y="10809"/>
              <a:ext cx="198" cy="82"/>
            </a:xfrm>
            <a:custGeom>
              <a:avLst/>
              <a:gdLst/>
              <a:ahLst/>
              <a:cxnLst>
                <a:cxn ang="0">
                  <a:pos x="16" y="82"/>
                </a:cxn>
                <a:cxn ang="0">
                  <a:pos x="0" y="49"/>
                </a:cxn>
                <a:cxn ang="0">
                  <a:pos x="182" y="0"/>
                </a:cxn>
                <a:cxn ang="0">
                  <a:pos x="198" y="16"/>
                </a:cxn>
                <a:cxn ang="0">
                  <a:pos x="16" y="82"/>
                </a:cxn>
              </a:cxnLst>
              <a:rect l="0" t="0" r="r" b="b"/>
              <a:pathLst>
                <a:path w="198" h="82">
                  <a:moveTo>
                    <a:pt x="16" y="82"/>
                  </a:moveTo>
                  <a:lnTo>
                    <a:pt x="0" y="49"/>
                  </a:lnTo>
                  <a:lnTo>
                    <a:pt x="182" y="0"/>
                  </a:lnTo>
                  <a:lnTo>
                    <a:pt x="198" y="16"/>
                  </a:lnTo>
                  <a:lnTo>
                    <a:pt x="16" y="82"/>
                  </a:lnTo>
                  <a:close/>
                </a:path>
              </a:pathLst>
            </a:custGeom>
            <a:solidFill>
              <a:srgbClr val="33CCCC"/>
            </a:solidFill>
            <a:ln w="9525">
              <a:noFill/>
              <a:round/>
              <a:headEnd/>
              <a:tailEnd/>
            </a:ln>
          </p:spPr>
          <p:txBody>
            <a:bodyPr/>
            <a:lstStyle/>
            <a:p>
              <a:endParaRPr lang="ru-RU"/>
            </a:p>
          </p:txBody>
        </p:sp>
        <p:sp>
          <p:nvSpPr>
            <p:cNvPr id="644852" name="Freeform 1780"/>
            <p:cNvSpPr>
              <a:spLocks/>
            </p:cNvSpPr>
            <p:nvPr/>
          </p:nvSpPr>
          <p:spPr bwMode="auto">
            <a:xfrm>
              <a:off x="5760" y="10858"/>
              <a:ext cx="33" cy="17"/>
            </a:xfrm>
            <a:custGeom>
              <a:avLst/>
              <a:gdLst/>
              <a:ahLst/>
              <a:cxnLst>
                <a:cxn ang="0">
                  <a:pos x="0" y="0"/>
                </a:cxn>
                <a:cxn ang="0">
                  <a:pos x="1" y="1"/>
                </a:cxn>
                <a:cxn ang="0">
                  <a:pos x="2" y="1"/>
                </a:cxn>
              </a:cxnLst>
              <a:rect l="0" t="0" r="r" b="b"/>
              <a:pathLst>
                <a:path w="2" h="1">
                  <a:moveTo>
                    <a:pt x="0" y="0"/>
                  </a:moveTo>
                  <a:lnTo>
                    <a:pt x="1" y="1"/>
                  </a:lnTo>
                  <a:lnTo>
                    <a:pt x="2" y="1"/>
                  </a:lnTo>
                </a:path>
              </a:pathLst>
            </a:custGeom>
            <a:solidFill>
              <a:srgbClr val="33CCCC"/>
            </a:solidFill>
            <a:ln w="10795">
              <a:solidFill>
                <a:srgbClr val="000000"/>
              </a:solidFill>
              <a:prstDash val="solid"/>
              <a:round/>
              <a:headEnd/>
              <a:tailEnd/>
            </a:ln>
          </p:spPr>
          <p:txBody>
            <a:bodyPr/>
            <a:lstStyle/>
            <a:p>
              <a:endParaRPr lang="ru-RU"/>
            </a:p>
          </p:txBody>
        </p:sp>
        <p:sp>
          <p:nvSpPr>
            <p:cNvPr id="644853" name="Line 1781"/>
            <p:cNvSpPr>
              <a:spLocks noChangeShapeType="1"/>
            </p:cNvSpPr>
            <p:nvPr/>
          </p:nvSpPr>
          <p:spPr bwMode="auto">
            <a:xfrm flipH="1">
              <a:off x="5776" y="10825"/>
              <a:ext cx="182" cy="66"/>
            </a:xfrm>
            <a:prstGeom prst="line">
              <a:avLst/>
            </a:prstGeom>
            <a:noFill/>
            <a:ln w="10795">
              <a:solidFill>
                <a:srgbClr val="000000"/>
              </a:solidFill>
              <a:round/>
              <a:headEnd/>
              <a:tailEnd/>
            </a:ln>
          </p:spPr>
          <p:txBody>
            <a:bodyPr/>
            <a:lstStyle/>
            <a:p>
              <a:endParaRPr lang="ru-RU"/>
            </a:p>
          </p:txBody>
        </p:sp>
        <p:sp>
          <p:nvSpPr>
            <p:cNvPr id="644854" name="Freeform 1782"/>
            <p:cNvSpPr>
              <a:spLocks/>
            </p:cNvSpPr>
            <p:nvPr/>
          </p:nvSpPr>
          <p:spPr bwMode="auto">
            <a:xfrm>
              <a:off x="5760" y="10858"/>
              <a:ext cx="33" cy="17"/>
            </a:xfrm>
            <a:custGeom>
              <a:avLst/>
              <a:gdLst/>
              <a:ahLst/>
              <a:cxnLst>
                <a:cxn ang="0">
                  <a:pos x="0" y="0"/>
                </a:cxn>
                <a:cxn ang="0">
                  <a:pos x="1" y="1"/>
                </a:cxn>
                <a:cxn ang="0">
                  <a:pos x="2" y="1"/>
                </a:cxn>
              </a:cxnLst>
              <a:rect l="0" t="0" r="r" b="b"/>
              <a:pathLst>
                <a:path w="2" h="1">
                  <a:moveTo>
                    <a:pt x="0" y="0"/>
                  </a:moveTo>
                  <a:lnTo>
                    <a:pt x="1" y="1"/>
                  </a:lnTo>
                  <a:lnTo>
                    <a:pt x="2" y="1"/>
                  </a:lnTo>
                </a:path>
              </a:pathLst>
            </a:custGeom>
            <a:solidFill>
              <a:srgbClr val="33CCCC"/>
            </a:solidFill>
            <a:ln w="10795">
              <a:solidFill>
                <a:srgbClr val="000000"/>
              </a:solidFill>
              <a:prstDash val="solid"/>
              <a:round/>
              <a:headEnd/>
              <a:tailEnd/>
            </a:ln>
          </p:spPr>
          <p:txBody>
            <a:bodyPr/>
            <a:lstStyle/>
            <a:p>
              <a:endParaRPr lang="ru-RU"/>
            </a:p>
          </p:txBody>
        </p:sp>
        <p:sp>
          <p:nvSpPr>
            <p:cNvPr id="644855" name="Freeform 1783"/>
            <p:cNvSpPr>
              <a:spLocks/>
            </p:cNvSpPr>
            <p:nvPr/>
          </p:nvSpPr>
          <p:spPr bwMode="auto">
            <a:xfrm>
              <a:off x="5760" y="10809"/>
              <a:ext cx="198" cy="49"/>
            </a:xfrm>
            <a:custGeom>
              <a:avLst/>
              <a:gdLst/>
              <a:ahLst/>
              <a:cxnLst>
                <a:cxn ang="0">
                  <a:pos x="0" y="3"/>
                </a:cxn>
                <a:cxn ang="0">
                  <a:pos x="11" y="0"/>
                </a:cxn>
                <a:cxn ang="0">
                  <a:pos x="12" y="1"/>
                </a:cxn>
              </a:cxnLst>
              <a:rect l="0" t="0" r="r" b="b"/>
              <a:pathLst>
                <a:path w="12" h="3">
                  <a:moveTo>
                    <a:pt x="0" y="3"/>
                  </a:moveTo>
                  <a:lnTo>
                    <a:pt x="11" y="0"/>
                  </a:lnTo>
                  <a:lnTo>
                    <a:pt x="12" y="1"/>
                  </a:lnTo>
                </a:path>
              </a:pathLst>
            </a:custGeom>
            <a:solidFill>
              <a:srgbClr val="33CCCC"/>
            </a:solidFill>
            <a:ln w="10795">
              <a:solidFill>
                <a:srgbClr val="000000"/>
              </a:solidFill>
              <a:prstDash val="solid"/>
              <a:round/>
              <a:headEnd/>
              <a:tailEnd/>
            </a:ln>
          </p:spPr>
          <p:txBody>
            <a:bodyPr/>
            <a:lstStyle/>
            <a:p>
              <a:endParaRPr lang="ru-RU"/>
            </a:p>
          </p:txBody>
        </p:sp>
        <p:sp>
          <p:nvSpPr>
            <p:cNvPr id="644856" name="Oval 1784"/>
            <p:cNvSpPr>
              <a:spLocks noChangeArrowheads="1"/>
            </p:cNvSpPr>
            <p:nvPr/>
          </p:nvSpPr>
          <p:spPr bwMode="auto">
            <a:xfrm>
              <a:off x="2882" y="10379"/>
              <a:ext cx="83" cy="83"/>
            </a:xfrm>
            <a:prstGeom prst="ellipse">
              <a:avLst/>
            </a:prstGeom>
            <a:solidFill>
              <a:srgbClr val="33CCCC"/>
            </a:solidFill>
            <a:ln w="9525">
              <a:noFill/>
              <a:round/>
              <a:headEnd/>
              <a:tailEnd/>
            </a:ln>
          </p:spPr>
          <p:txBody>
            <a:bodyPr/>
            <a:lstStyle/>
            <a:p>
              <a:endParaRPr lang="ru-RU"/>
            </a:p>
          </p:txBody>
        </p:sp>
        <p:sp>
          <p:nvSpPr>
            <p:cNvPr id="644857" name="Oval 1785"/>
            <p:cNvSpPr>
              <a:spLocks noChangeArrowheads="1"/>
            </p:cNvSpPr>
            <p:nvPr/>
          </p:nvSpPr>
          <p:spPr bwMode="auto">
            <a:xfrm>
              <a:off x="2882" y="10379"/>
              <a:ext cx="83" cy="83"/>
            </a:xfrm>
            <a:prstGeom prst="ellipse">
              <a:avLst/>
            </a:prstGeom>
            <a:solidFill>
              <a:srgbClr val="FF0000"/>
            </a:solidFill>
            <a:ln w="10795">
              <a:solidFill>
                <a:srgbClr val="000000"/>
              </a:solidFill>
              <a:round/>
              <a:headEnd/>
              <a:tailEnd/>
            </a:ln>
          </p:spPr>
          <p:txBody>
            <a:bodyPr/>
            <a:lstStyle/>
            <a:p>
              <a:endParaRPr lang="ru-RU"/>
            </a:p>
          </p:txBody>
        </p:sp>
        <p:sp>
          <p:nvSpPr>
            <p:cNvPr id="644858" name="Oval 1786"/>
            <p:cNvSpPr>
              <a:spLocks noChangeArrowheads="1"/>
            </p:cNvSpPr>
            <p:nvPr/>
          </p:nvSpPr>
          <p:spPr bwMode="auto">
            <a:xfrm>
              <a:off x="1956" y="10049"/>
              <a:ext cx="215" cy="215"/>
            </a:xfrm>
            <a:prstGeom prst="ellipse">
              <a:avLst/>
            </a:prstGeom>
            <a:solidFill>
              <a:srgbClr val="33CCCC"/>
            </a:solidFill>
            <a:ln w="9525">
              <a:noFill/>
              <a:round/>
              <a:headEnd/>
              <a:tailEnd/>
            </a:ln>
          </p:spPr>
          <p:txBody>
            <a:bodyPr/>
            <a:lstStyle/>
            <a:p>
              <a:endParaRPr lang="ru-RU"/>
            </a:p>
          </p:txBody>
        </p:sp>
        <p:sp>
          <p:nvSpPr>
            <p:cNvPr id="644859" name="Oval 1787"/>
            <p:cNvSpPr>
              <a:spLocks noChangeArrowheads="1"/>
            </p:cNvSpPr>
            <p:nvPr/>
          </p:nvSpPr>
          <p:spPr bwMode="auto">
            <a:xfrm>
              <a:off x="1956" y="10049"/>
              <a:ext cx="215" cy="215"/>
            </a:xfrm>
            <a:prstGeom prst="ellipse">
              <a:avLst/>
            </a:prstGeom>
            <a:solidFill>
              <a:srgbClr val="33CCCC"/>
            </a:solidFill>
            <a:ln w="10795">
              <a:solidFill>
                <a:srgbClr val="000000"/>
              </a:solidFill>
              <a:round/>
              <a:headEnd/>
              <a:tailEnd/>
            </a:ln>
          </p:spPr>
          <p:txBody>
            <a:bodyPr/>
            <a:lstStyle/>
            <a:p>
              <a:endParaRPr lang="ru-RU"/>
            </a:p>
          </p:txBody>
        </p:sp>
        <p:sp>
          <p:nvSpPr>
            <p:cNvPr id="644860" name="Freeform 1788"/>
            <p:cNvSpPr>
              <a:spLocks/>
            </p:cNvSpPr>
            <p:nvPr/>
          </p:nvSpPr>
          <p:spPr bwMode="auto">
            <a:xfrm>
              <a:off x="2022" y="10280"/>
              <a:ext cx="50" cy="198"/>
            </a:xfrm>
            <a:custGeom>
              <a:avLst/>
              <a:gdLst/>
              <a:ahLst/>
              <a:cxnLst>
                <a:cxn ang="0">
                  <a:pos x="17" y="0"/>
                </a:cxn>
                <a:cxn ang="0">
                  <a:pos x="50" y="0"/>
                </a:cxn>
                <a:cxn ang="0">
                  <a:pos x="17" y="198"/>
                </a:cxn>
                <a:cxn ang="0">
                  <a:pos x="0" y="198"/>
                </a:cxn>
                <a:cxn ang="0">
                  <a:pos x="17" y="0"/>
                </a:cxn>
              </a:cxnLst>
              <a:rect l="0" t="0" r="r" b="b"/>
              <a:pathLst>
                <a:path w="50" h="198">
                  <a:moveTo>
                    <a:pt x="17" y="0"/>
                  </a:moveTo>
                  <a:lnTo>
                    <a:pt x="50" y="0"/>
                  </a:lnTo>
                  <a:lnTo>
                    <a:pt x="17" y="198"/>
                  </a:lnTo>
                  <a:lnTo>
                    <a:pt x="0" y="198"/>
                  </a:lnTo>
                  <a:lnTo>
                    <a:pt x="17" y="0"/>
                  </a:lnTo>
                  <a:close/>
                </a:path>
              </a:pathLst>
            </a:custGeom>
            <a:solidFill>
              <a:srgbClr val="33CCCC"/>
            </a:solidFill>
            <a:ln w="9525">
              <a:noFill/>
              <a:round/>
              <a:headEnd/>
              <a:tailEnd/>
            </a:ln>
          </p:spPr>
          <p:txBody>
            <a:bodyPr/>
            <a:lstStyle/>
            <a:p>
              <a:endParaRPr lang="ru-RU"/>
            </a:p>
          </p:txBody>
        </p:sp>
        <p:sp>
          <p:nvSpPr>
            <p:cNvPr id="644861" name="Line 1789"/>
            <p:cNvSpPr>
              <a:spLocks noChangeShapeType="1"/>
            </p:cNvSpPr>
            <p:nvPr/>
          </p:nvSpPr>
          <p:spPr bwMode="auto">
            <a:xfrm flipV="1">
              <a:off x="2022" y="10280"/>
              <a:ext cx="17" cy="198"/>
            </a:xfrm>
            <a:prstGeom prst="line">
              <a:avLst/>
            </a:prstGeom>
            <a:noFill/>
            <a:ln w="10795">
              <a:solidFill>
                <a:srgbClr val="000000"/>
              </a:solidFill>
              <a:round/>
              <a:headEnd/>
              <a:tailEnd/>
            </a:ln>
          </p:spPr>
          <p:txBody>
            <a:bodyPr/>
            <a:lstStyle/>
            <a:p>
              <a:endParaRPr lang="ru-RU"/>
            </a:p>
          </p:txBody>
        </p:sp>
        <p:sp>
          <p:nvSpPr>
            <p:cNvPr id="644862" name="Line 1790"/>
            <p:cNvSpPr>
              <a:spLocks noChangeShapeType="1"/>
            </p:cNvSpPr>
            <p:nvPr/>
          </p:nvSpPr>
          <p:spPr bwMode="auto">
            <a:xfrm flipH="1" flipV="1">
              <a:off x="2039" y="10280"/>
              <a:ext cx="16" cy="17"/>
            </a:xfrm>
            <a:prstGeom prst="line">
              <a:avLst/>
            </a:prstGeom>
            <a:noFill/>
            <a:ln w="10795">
              <a:solidFill>
                <a:srgbClr val="000000"/>
              </a:solidFill>
              <a:round/>
              <a:headEnd/>
              <a:tailEnd/>
            </a:ln>
          </p:spPr>
          <p:txBody>
            <a:bodyPr/>
            <a:lstStyle/>
            <a:p>
              <a:endParaRPr lang="ru-RU"/>
            </a:p>
          </p:txBody>
        </p:sp>
        <p:sp>
          <p:nvSpPr>
            <p:cNvPr id="644863" name="Freeform 1791"/>
            <p:cNvSpPr>
              <a:spLocks/>
            </p:cNvSpPr>
            <p:nvPr/>
          </p:nvSpPr>
          <p:spPr bwMode="auto">
            <a:xfrm>
              <a:off x="2022" y="10280"/>
              <a:ext cx="50" cy="198"/>
            </a:xfrm>
            <a:custGeom>
              <a:avLst/>
              <a:gdLst/>
              <a:ahLst/>
              <a:cxnLst>
                <a:cxn ang="0">
                  <a:pos x="3" y="0"/>
                </a:cxn>
                <a:cxn ang="0">
                  <a:pos x="1" y="12"/>
                </a:cxn>
                <a:cxn ang="0">
                  <a:pos x="0" y="12"/>
                </a:cxn>
              </a:cxnLst>
              <a:rect l="0" t="0" r="r" b="b"/>
              <a:pathLst>
                <a:path w="3" h="12">
                  <a:moveTo>
                    <a:pt x="3" y="0"/>
                  </a:moveTo>
                  <a:lnTo>
                    <a:pt x="1" y="12"/>
                  </a:lnTo>
                  <a:lnTo>
                    <a:pt x="0" y="12"/>
                  </a:lnTo>
                </a:path>
              </a:pathLst>
            </a:custGeom>
            <a:solidFill>
              <a:srgbClr val="33CCCC"/>
            </a:solidFill>
            <a:ln w="10795">
              <a:solidFill>
                <a:srgbClr val="000000"/>
              </a:solidFill>
              <a:prstDash val="solid"/>
              <a:round/>
              <a:headEnd/>
              <a:tailEnd/>
            </a:ln>
          </p:spPr>
          <p:txBody>
            <a:bodyPr/>
            <a:lstStyle/>
            <a:p>
              <a:endParaRPr lang="ru-RU"/>
            </a:p>
          </p:txBody>
        </p:sp>
        <p:sp>
          <p:nvSpPr>
            <p:cNvPr id="644864" name="Line 1792"/>
            <p:cNvSpPr>
              <a:spLocks noChangeShapeType="1"/>
            </p:cNvSpPr>
            <p:nvPr/>
          </p:nvSpPr>
          <p:spPr bwMode="auto">
            <a:xfrm>
              <a:off x="1791" y="10033"/>
              <a:ext cx="181" cy="82"/>
            </a:xfrm>
            <a:prstGeom prst="line">
              <a:avLst/>
            </a:prstGeom>
            <a:noFill/>
            <a:ln w="10795">
              <a:solidFill>
                <a:srgbClr val="000000"/>
              </a:solidFill>
              <a:round/>
              <a:headEnd/>
              <a:tailEnd/>
            </a:ln>
          </p:spPr>
          <p:txBody>
            <a:bodyPr/>
            <a:lstStyle/>
            <a:p>
              <a:endParaRPr lang="ru-RU"/>
            </a:p>
          </p:txBody>
        </p:sp>
        <p:sp>
          <p:nvSpPr>
            <p:cNvPr id="644865" name="Freeform 1793"/>
            <p:cNvSpPr>
              <a:spLocks/>
            </p:cNvSpPr>
            <p:nvPr/>
          </p:nvSpPr>
          <p:spPr bwMode="auto">
            <a:xfrm>
              <a:off x="1774" y="10033"/>
              <a:ext cx="182" cy="99"/>
            </a:xfrm>
            <a:custGeom>
              <a:avLst/>
              <a:gdLst/>
              <a:ahLst/>
              <a:cxnLst>
                <a:cxn ang="0">
                  <a:pos x="11" y="6"/>
                </a:cxn>
                <a:cxn ang="0">
                  <a:pos x="0" y="1"/>
                </a:cxn>
                <a:cxn ang="0">
                  <a:pos x="1" y="0"/>
                </a:cxn>
              </a:cxnLst>
              <a:rect l="0" t="0" r="r" b="b"/>
              <a:pathLst>
                <a:path w="11" h="6">
                  <a:moveTo>
                    <a:pt x="11" y="6"/>
                  </a:moveTo>
                  <a:lnTo>
                    <a:pt x="0" y="1"/>
                  </a:lnTo>
                  <a:lnTo>
                    <a:pt x="1" y="0"/>
                  </a:lnTo>
                </a:path>
              </a:pathLst>
            </a:custGeom>
            <a:solidFill>
              <a:srgbClr val="33CCCC"/>
            </a:solidFill>
            <a:ln w="10795">
              <a:solidFill>
                <a:srgbClr val="000000"/>
              </a:solidFill>
              <a:prstDash val="solid"/>
              <a:round/>
              <a:headEnd/>
              <a:tailEnd/>
            </a:ln>
          </p:spPr>
          <p:txBody>
            <a:bodyPr/>
            <a:lstStyle/>
            <a:p>
              <a:endParaRPr lang="ru-RU"/>
            </a:p>
          </p:txBody>
        </p:sp>
        <p:sp>
          <p:nvSpPr>
            <p:cNvPr id="644866" name="Freeform 1794"/>
            <p:cNvSpPr>
              <a:spLocks/>
            </p:cNvSpPr>
            <p:nvPr/>
          </p:nvSpPr>
          <p:spPr bwMode="auto">
            <a:xfrm>
              <a:off x="2121" y="10066"/>
              <a:ext cx="133" cy="82"/>
            </a:xfrm>
            <a:custGeom>
              <a:avLst/>
              <a:gdLst/>
              <a:ahLst/>
              <a:cxnLst>
                <a:cxn ang="0">
                  <a:pos x="17" y="82"/>
                </a:cxn>
                <a:cxn ang="0">
                  <a:pos x="0" y="66"/>
                </a:cxn>
                <a:cxn ang="0">
                  <a:pos x="116" y="0"/>
                </a:cxn>
                <a:cxn ang="0">
                  <a:pos x="133" y="33"/>
                </a:cxn>
                <a:cxn ang="0">
                  <a:pos x="17" y="82"/>
                </a:cxn>
              </a:cxnLst>
              <a:rect l="0" t="0" r="r" b="b"/>
              <a:pathLst>
                <a:path w="133" h="82">
                  <a:moveTo>
                    <a:pt x="17" y="82"/>
                  </a:moveTo>
                  <a:lnTo>
                    <a:pt x="0" y="66"/>
                  </a:lnTo>
                  <a:lnTo>
                    <a:pt x="116" y="0"/>
                  </a:lnTo>
                  <a:lnTo>
                    <a:pt x="133" y="33"/>
                  </a:lnTo>
                  <a:lnTo>
                    <a:pt x="17" y="82"/>
                  </a:lnTo>
                  <a:close/>
                </a:path>
              </a:pathLst>
            </a:custGeom>
            <a:solidFill>
              <a:srgbClr val="33CCCC"/>
            </a:solidFill>
            <a:ln w="9525">
              <a:noFill/>
              <a:round/>
              <a:headEnd/>
              <a:tailEnd/>
            </a:ln>
          </p:spPr>
          <p:txBody>
            <a:bodyPr/>
            <a:lstStyle/>
            <a:p>
              <a:endParaRPr lang="ru-RU"/>
            </a:p>
          </p:txBody>
        </p:sp>
        <p:sp>
          <p:nvSpPr>
            <p:cNvPr id="644867" name="Freeform 1795"/>
            <p:cNvSpPr>
              <a:spLocks/>
            </p:cNvSpPr>
            <p:nvPr/>
          </p:nvSpPr>
          <p:spPr bwMode="auto">
            <a:xfrm>
              <a:off x="2121" y="10132"/>
              <a:ext cx="17" cy="16"/>
            </a:xfrm>
            <a:custGeom>
              <a:avLst/>
              <a:gdLst/>
              <a:ahLst/>
              <a:cxnLst>
                <a:cxn ang="0">
                  <a:pos x="0" y="0"/>
                </a:cxn>
                <a:cxn ang="0">
                  <a:pos x="1" y="0"/>
                </a:cxn>
                <a:cxn ang="0">
                  <a:pos x="1" y="1"/>
                </a:cxn>
              </a:cxnLst>
              <a:rect l="0" t="0" r="r" b="b"/>
              <a:pathLst>
                <a:path w="1" h="1">
                  <a:moveTo>
                    <a:pt x="0" y="0"/>
                  </a:moveTo>
                  <a:lnTo>
                    <a:pt x="1" y="0"/>
                  </a:lnTo>
                  <a:lnTo>
                    <a:pt x="1" y="1"/>
                  </a:lnTo>
                </a:path>
              </a:pathLst>
            </a:custGeom>
            <a:solidFill>
              <a:srgbClr val="33CCCC"/>
            </a:solidFill>
            <a:ln w="10795">
              <a:solidFill>
                <a:srgbClr val="000000"/>
              </a:solidFill>
              <a:prstDash val="solid"/>
              <a:round/>
              <a:headEnd/>
              <a:tailEnd/>
            </a:ln>
          </p:spPr>
          <p:txBody>
            <a:bodyPr/>
            <a:lstStyle/>
            <a:p>
              <a:endParaRPr lang="ru-RU"/>
            </a:p>
          </p:txBody>
        </p:sp>
        <p:sp>
          <p:nvSpPr>
            <p:cNvPr id="644868" name="Line 1796"/>
            <p:cNvSpPr>
              <a:spLocks noChangeShapeType="1"/>
            </p:cNvSpPr>
            <p:nvPr/>
          </p:nvSpPr>
          <p:spPr bwMode="auto">
            <a:xfrm flipH="1">
              <a:off x="2138" y="10099"/>
              <a:ext cx="116" cy="49"/>
            </a:xfrm>
            <a:prstGeom prst="line">
              <a:avLst/>
            </a:prstGeom>
            <a:noFill/>
            <a:ln w="10795">
              <a:solidFill>
                <a:srgbClr val="000000"/>
              </a:solidFill>
              <a:round/>
              <a:headEnd/>
              <a:tailEnd/>
            </a:ln>
          </p:spPr>
          <p:txBody>
            <a:bodyPr/>
            <a:lstStyle/>
            <a:p>
              <a:endParaRPr lang="ru-RU"/>
            </a:p>
          </p:txBody>
        </p:sp>
        <p:sp>
          <p:nvSpPr>
            <p:cNvPr id="644869" name="Freeform 1797"/>
            <p:cNvSpPr>
              <a:spLocks/>
            </p:cNvSpPr>
            <p:nvPr/>
          </p:nvSpPr>
          <p:spPr bwMode="auto">
            <a:xfrm>
              <a:off x="2121" y="10132"/>
              <a:ext cx="17" cy="16"/>
            </a:xfrm>
            <a:custGeom>
              <a:avLst/>
              <a:gdLst/>
              <a:ahLst/>
              <a:cxnLst>
                <a:cxn ang="0">
                  <a:pos x="0" y="0"/>
                </a:cxn>
                <a:cxn ang="0">
                  <a:pos x="1" y="0"/>
                </a:cxn>
                <a:cxn ang="0">
                  <a:pos x="1" y="1"/>
                </a:cxn>
              </a:cxnLst>
              <a:rect l="0" t="0" r="r" b="b"/>
              <a:pathLst>
                <a:path w="1" h="1">
                  <a:moveTo>
                    <a:pt x="0" y="0"/>
                  </a:moveTo>
                  <a:lnTo>
                    <a:pt x="1" y="0"/>
                  </a:lnTo>
                  <a:lnTo>
                    <a:pt x="1" y="1"/>
                  </a:lnTo>
                </a:path>
              </a:pathLst>
            </a:custGeom>
            <a:solidFill>
              <a:srgbClr val="33CCCC"/>
            </a:solidFill>
            <a:ln w="10795">
              <a:solidFill>
                <a:srgbClr val="000000"/>
              </a:solidFill>
              <a:prstDash val="solid"/>
              <a:round/>
              <a:headEnd/>
              <a:tailEnd/>
            </a:ln>
          </p:spPr>
          <p:txBody>
            <a:bodyPr/>
            <a:lstStyle/>
            <a:p>
              <a:endParaRPr lang="ru-RU"/>
            </a:p>
          </p:txBody>
        </p:sp>
        <p:sp>
          <p:nvSpPr>
            <p:cNvPr id="644870" name="Freeform 1798"/>
            <p:cNvSpPr>
              <a:spLocks/>
            </p:cNvSpPr>
            <p:nvPr/>
          </p:nvSpPr>
          <p:spPr bwMode="auto">
            <a:xfrm>
              <a:off x="2121" y="10066"/>
              <a:ext cx="133" cy="66"/>
            </a:xfrm>
            <a:custGeom>
              <a:avLst/>
              <a:gdLst/>
              <a:ahLst/>
              <a:cxnLst>
                <a:cxn ang="0">
                  <a:pos x="0" y="4"/>
                </a:cxn>
                <a:cxn ang="0">
                  <a:pos x="7" y="0"/>
                </a:cxn>
                <a:cxn ang="0">
                  <a:pos x="8" y="2"/>
                </a:cxn>
              </a:cxnLst>
              <a:rect l="0" t="0" r="r" b="b"/>
              <a:pathLst>
                <a:path w="8" h="4">
                  <a:moveTo>
                    <a:pt x="0" y="4"/>
                  </a:moveTo>
                  <a:lnTo>
                    <a:pt x="7" y="0"/>
                  </a:lnTo>
                  <a:lnTo>
                    <a:pt x="8" y="2"/>
                  </a:lnTo>
                </a:path>
              </a:pathLst>
            </a:custGeom>
            <a:solidFill>
              <a:srgbClr val="33CCCC"/>
            </a:solidFill>
            <a:ln w="10795">
              <a:solidFill>
                <a:srgbClr val="000000"/>
              </a:solidFill>
              <a:prstDash val="solid"/>
              <a:round/>
              <a:headEnd/>
              <a:tailEnd/>
            </a:ln>
          </p:spPr>
          <p:txBody>
            <a:bodyPr/>
            <a:lstStyle/>
            <a:p>
              <a:endParaRPr lang="ru-RU"/>
            </a:p>
          </p:txBody>
        </p:sp>
        <p:sp>
          <p:nvSpPr>
            <p:cNvPr id="644871" name="Oval 1799"/>
            <p:cNvSpPr>
              <a:spLocks noChangeArrowheads="1"/>
            </p:cNvSpPr>
            <p:nvPr/>
          </p:nvSpPr>
          <p:spPr bwMode="auto">
            <a:xfrm>
              <a:off x="6388" y="8596"/>
              <a:ext cx="215" cy="215"/>
            </a:xfrm>
            <a:prstGeom prst="ellipse">
              <a:avLst/>
            </a:prstGeom>
            <a:solidFill>
              <a:srgbClr val="33CCCC"/>
            </a:solidFill>
            <a:ln w="9525">
              <a:noFill/>
              <a:round/>
              <a:headEnd/>
              <a:tailEnd/>
            </a:ln>
          </p:spPr>
          <p:txBody>
            <a:bodyPr/>
            <a:lstStyle/>
            <a:p>
              <a:endParaRPr lang="ru-RU"/>
            </a:p>
          </p:txBody>
        </p:sp>
        <p:sp>
          <p:nvSpPr>
            <p:cNvPr id="644872" name="Oval 1800"/>
            <p:cNvSpPr>
              <a:spLocks noChangeArrowheads="1"/>
            </p:cNvSpPr>
            <p:nvPr/>
          </p:nvSpPr>
          <p:spPr bwMode="auto">
            <a:xfrm>
              <a:off x="6388" y="8596"/>
              <a:ext cx="215" cy="215"/>
            </a:xfrm>
            <a:prstGeom prst="ellipse">
              <a:avLst/>
            </a:prstGeom>
            <a:solidFill>
              <a:srgbClr val="33CCCC"/>
            </a:solidFill>
            <a:ln w="10795">
              <a:solidFill>
                <a:srgbClr val="000000"/>
              </a:solidFill>
              <a:round/>
              <a:headEnd/>
              <a:tailEnd/>
            </a:ln>
          </p:spPr>
          <p:txBody>
            <a:bodyPr/>
            <a:lstStyle/>
            <a:p>
              <a:endParaRPr lang="ru-RU"/>
            </a:p>
          </p:txBody>
        </p:sp>
        <p:sp>
          <p:nvSpPr>
            <p:cNvPr id="644873" name="Line 1801"/>
            <p:cNvSpPr>
              <a:spLocks noChangeShapeType="1"/>
            </p:cNvSpPr>
            <p:nvPr/>
          </p:nvSpPr>
          <p:spPr bwMode="auto">
            <a:xfrm>
              <a:off x="6355" y="8447"/>
              <a:ext cx="99" cy="166"/>
            </a:xfrm>
            <a:prstGeom prst="line">
              <a:avLst/>
            </a:prstGeom>
            <a:noFill/>
            <a:ln w="10795">
              <a:solidFill>
                <a:srgbClr val="000000"/>
              </a:solidFill>
              <a:round/>
              <a:headEnd/>
              <a:tailEnd/>
            </a:ln>
          </p:spPr>
          <p:txBody>
            <a:bodyPr/>
            <a:lstStyle/>
            <a:p>
              <a:endParaRPr lang="ru-RU"/>
            </a:p>
          </p:txBody>
        </p:sp>
        <p:sp>
          <p:nvSpPr>
            <p:cNvPr id="644874" name="Freeform 1802"/>
            <p:cNvSpPr>
              <a:spLocks/>
            </p:cNvSpPr>
            <p:nvPr/>
          </p:nvSpPr>
          <p:spPr bwMode="auto">
            <a:xfrm>
              <a:off x="6339" y="8447"/>
              <a:ext cx="99" cy="166"/>
            </a:xfrm>
            <a:custGeom>
              <a:avLst/>
              <a:gdLst/>
              <a:ahLst/>
              <a:cxnLst>
                <a:cxn ang="0">
                  <a:pos x="6" y="10"/>
                </a:cxn>
                <a:cxn ang="0">
                  <a:pos x="0" y="1"/>
                </a:cxn>
                <a:cxn ang="0">
                  <a:pos x="1" y="0"/>
                </a:cxn>
              </a:cxnLst>
              <a:rect l="0" t="0" r="r" b="b"/>
              <a:pathLst>
                <a:path w="6" h="10">
                  <a:moveTo>
                    <a:pt x="6" y="10"/>
                  </a:moveTo>
                  <a:lnTo>
                    <a:pt x="0" y="1"/>
                  </a:lnTo>
                  <a:lnTo>
                    <a:pt x="1" y="0"/>
                  </a:lnTo>
                </a:path>
              </a:pathLst>
            </a:custGeom>
            <a:solidFill>
              <a:srgbClr val="33CCCC"/>
            </a:solidFill>
            <a:ln w="10795">
              <a:solidFill>
                <a:srgbClr val="000000"/>
              </a:solidFill>
              <a:prstDash val="solid"/>
              <a:round/>
              <a:headEnd/>
              <a:tailEnd/>
            </a:ln>
          </p:spPr>
          <p:txBody>
            <a:bodyPr/>
            <a:lstStyle/>
            <a:p>
              <a:endParaRPr lang="ru-RU"/>
            </a:p>
          </p:txBody>
        </p:sp>
        <p:sp>
          <p:nvSpPr>
            <p:cNvPr id="644875" name="Freeform 1803"/>
            <p:cNvSpPr>
              <a:spLocks/>
            </p:cNvSpPr>
            <p:nvPr/>
          </p:nvSpPr>
          <p:spPr bwMode="auto">
            <a:xfrm>
              <a:off x="6554" y="8745"/>
              <a:ext cx="132" cy="132"/>
            </a:xfrm>
            <a:custGeom>
              <a:avLst/>
              <a:gdLst/>
              <a:ahLst/>
              <a:cxnLst>
                <a:cxn ang="0">
                  <a:pos x="0" y="16"/>
                </a:cxn>
                <a:cxn ang="0">
                  <a:pos x="16" y="0"/>
                </a:cxn>
                <a:cxn ang="0">
                  <a:pos x="132" y="99"/>
                </a:cxn>
                <a:cxn ang="0">
                  <a:pos x="115" y="132"/>
                </a:cxn>
                <a:cxn ang="0">
                  <a:pos x="0" y="16"/>
                </a:cxn>
              </a:cxnLst>
              <a:rect l="0" t="0" r="r" b="b"/>
              <a:pathLst>
                <a:path w="132" h="132">
                  <a:moveTo>
                    <a:pt x="0" y="16"/>
                  </a:moveTo>
                  <a:lnTo>
                    <a:pt x="16" y="0"/>
                  </a:lnTo>
                  <a:lnTo>
                    <a:pt x="132" y="99"/>
                  </a:lnTo>
                  <a:lnTo>
                    <a:pt x="115" y="132"/>
                  </a:lnTo>
                  <a:lnTo>
                    <a:pt x="0" y="16"/>
                  </a:lnTo>
                  <a:close/>
                </a:path>
              </a:pathLst>
            </a:custGeom>
            <a:solidFill>
              <a:srgbClr val="33CCCC"/>
            </a:solidFill>
            <a:ln w="9525">
              <a:noFill/>
              <a:round/>
              <a:headEnd/>
              <a:tailEnd/>
            </a:ln>
          </p:spPr>
          <p:txBody>
            <a:bodyPr/>
            <a:lstStyle/>
            <a:p>
              <a:endParaRPr lang="ru-RU"/>
            </a:p>
          </p:txBody>
        </p:sp>
        <p:sp>
          <p:nvSpPr>
            <p:cNvPr id="644876" name="Freeform 1804"/>
            <p:cNvSpPr>
              <a:spLocks/>
            </p:cNvSpPr>
            <p:nvPr/>
          </p:nvSpPr>
          <p:spPr bwMode="auto">
            <a:xfrm>
              <a:off x="6554" y="8745"/>
              <a:ext cx="16" cy="16"/>
            </a:xfrm>
            <a:custGeom>
              <a:avLst/>
              <a:gdLst/>
              <a:ahLst/>
              <a:cxnLst>
                <a:cxn ang="0">
                  <a:pos x="1" y="0"/>
                </a:cxn>
                <a:cxn ang="0">
                  <a:pos x="1" y="1"/>
                </a:cxn>
                <a:cxn ang="0">
                  <a:pos x="0" y="1"/>
                </a:cxn>
              </a:cxnLst>
              <a:rect l="0" t="0" r="r" b="b"/>
              <a:pathLst>
                <a:path w="1" h="1">
                  <a:moveTo>
                    <a:pt x="1" y="0"/>
                  </a:moveTo>
                  <a:lnTo>
                    <a:pt x="1" y="1"/>
                  </a:lnTo>
                  <a:lnTo>
                    <a:pt x="0" y="1"/>
                  </a:lnTo>
                </a:path>
              </a:pathLst>
            </a:custGeom>
            <a:solidFill>
              <a:srgbClr val="33CCCC"/>
            </a:solidFill>
            <a:ln w="10795">
              <a:solidFill>
                <a:srgbClr val="000000"/>
              </a:solidFill>
              <a:prstDash val="solid"/>
              <a:round/>
              <a:headEnd/>
              <a:tailEnd/>
            </a:ln>
          </p:spPr>
          <p:txBody>
            <a:bodyPr/>
            <a:lstStyle/>
            <a:p>
              <a:endParaRPr lang="ru-RU"/>
            </a:p>
          </p:txBody>
        </p:sp>
        <p:sp>
          <p:nvSpPr>
            <p:cNvPr id="644877" name="Line 1805"/>
            <p:cNvSpPr>
              <a:spLocks noChangeShapeType="1"/>
            </p:cNvSpPr>
            <p:nvPr/>
          </p:nvSpPr>
          <p:spPr bwMode="auto">
            <a:xfrm flipH="1" flipV="1">
              <a:off x="6554" y="8761"/>
              <a:ext cx="115" cy="116"/>
            </a:xfrm>
            <a:prstGeom prst="line">
              <a:avLst/>
            </a:prstGeom>
            <a:noFill/>
            <a:ln w="10795">
              <a:solidFill>
                <a:srgbClr val="000000"/>
              </a:solidFill>
              <a:round/>
              <a:headEnd/>
              <a:tailEnd/>
            </a:ln>
          </p:spPr>
          <p:txBody>
            <a:bodyPr/>
            <a:lstStyle/>
            <a:p>
              <a:endParaRPr lang="ru-RU"/>
            </a:p>
          </p:txBody>
        </p:sp>
        <p:sp>
          <p:nvSpPr>
            <p:cNvPr id="644878" name="Freeform 1806"/>
            <p:cNvSpPr>
              <a:spLocks/>
            </p:cNvSpPr>
            <p:nvPr/>
          </p:nvSpPr>
          <p:spPr bwMode="auto">
            <a:xfrm>
              <a:off x="6554" y="8745"/>
              <a:ext cx="16" cy="16"/>
            </a:xfrm>
            <a:custGeom>
              <a:avLst/>
              <a:gdLst/>
              <a:ahLst/>
              <a:cxnLst>
                <a:cxn ang="0">
                  <a:pos x="1" y="0"/>
                </a:cxn>
                <a:cxn ang="0">
                  <a:pos x="1" y="1"/>
                </a:cxn>
                <a:cxn ang="0">
                  <a:pos x="0" y="1"/>
                </a:cxn>
              </a:cxnLst>
              <a:rect l="0" t="0" r="r" b="b"/>
              <a:pathLst>
                <a:path w="1" h="1">
                  <a:moveTo>
                    <a:pt x="1" y="0"/>
                  </a:moveTo>
                  <a:lnTo>
                    <a:pt x="1" y="1"/>
                  </a:lnTo>
                  <a:lnTo>
                    <a:pt x="0" y="1"/>
                  </a:lnTo>
                </a:path>
              </a:pathLst>
            </a:custGeom>
            <a:solidFill>
              <a:srgbClr val="33CCCC"/>
            </a:solidFill>
            <a:ln w="10795">
              <a:solidFill>
                <a:srgbClr val="000000"/>
              </a:solidFill>
              <a:prstDash val="solid"/>
              <a:round/>
              <a:headEnd/>
              <a:tailEnd/>
            </a:ln>
          </p:spPr>
          <p:txBody>
            <a:bodyPr/>
            <a:lstStyle/>
            <a:p>
              <a:endParaRPr lang="ru-RU"/>
            </a:p>
          </p:txBody>
        </p:sp>
        <p:sp>
          <p:nvSpPr>
            <p:cNvPr id="644879" name="Freeform 1807"/>
            <p:cNvSpPr>
              <a:spLocks/>
            </p:cNvSpPr>
            <p:nvPr/>
          </p:nvSpPr>
          <p:spPr bwMode="auto">
            <a:xfrm>
              <a:off x="6570" y="8745"/>
              <a:ext cx="116" cy="132"/>
            </a:xfrm>
            <a:custGeom>
              <a:avLst/>
              <a:gdLst/>
              <a:ahLst/>
              <a:cxnLst>
                <a:cxn ang="0">
                  <a:pos x="0" y="0"/>
                </a:cxn>
                <a:cxn ang="0">
                  <a:pos x="7" y="6"/>
                </a:cxn>
                <a:cxn ang="0">
                  <a:pos x="6" y="8"/>
                </a:cxn>
              </a:cxnLst>
              <a:rect l="0" t="0" r="r" b="b"/>
              <a:pathLst>
                <a:path w="7" h="8">
                  <a:moveTo>
                    <a:pt x="0" y="0"/>
                  </a:moveTo>
                  <a:lnTo>
                    <a:pt x="7" y="6"/>
                  </a:lnTo>
                  <a:lnTo>
                    <a:pt x="6" y="8"/>
                  </a:lnTo>
                </a:path>
              </a:pathLst>
            </a:custGeom>
            <a:solidFill>
              <a:srgbClr val="33CCCC"/>
            </a:solidFill>
            <a:ln w="10795">
              <a:solidFill>
                <a:srgbClr val="000000"/>
              </a:solidFill>
              <a:prstDash val="solid"/>
              <a:round/>
              <a:headEnd/>
              <a:tailEnd/>
            </a:ln>
          </p:spPr>
          <p:txBody>
            <a:bodyPr/>
            <a:lstStyle/>
            <a:p>
              <a:endParaRPr lang="ru-RU"/>
            </a:p>
          </p:txBody>
        </p:sp>
        <p:sp>
          <p:nvSpPr>
            <p:cNvPr id="644880" name="Oval 1808"/>
            <p:cNvSpPr>
              <a:spLocks noChangeArrowheads="1"/>
            </p:cNvSpPr>
            <p:nvPr/>
          </p:nvSpPr>
          <p:spPr bwMode="auto">
            <a:xfrm>
              <a:off x="1972" y="10478"/>
              <a:ext cx="83" cy="83"/>
            </a:xfrm>
            <a:prstGeom prst="ellipse">
              <a:avLst/>
            </a:prstGeom>
            <a:solidFill>
              <a:srgbClr val="33CCCC"/>
            </a:solidFill>
            <a:ln w="9525">
              <a:noFill/>
              <a:round/>
              <a:headEnd/>
              <a:tailEnd/>
            </a:ln>
          </p:spPr>
          <p:txBody>
            <a:bodyPr/>
            <a:lstStyle/>
            <a:p>
              <a:endParaRPr lang="ru-RU"/>
            </a:p>
          </p:txBody>
        </p:sp>
        <p:sp>
          <p:nvSpPr>
            <p:cNvPr id="644881" name="Oval 1809"/>
            <p:cNvSpPr>
              <a:spLocks noChangeArrowheads="1"/>
            </p:cNvSpPr>
            <p:nvPr/>
          </p:nvSpPr>
          <p:spPr bwMode="auto">
            <a:xfrm>
              <a:off x="1972" y="10478"/>
              <a:ext cx="83" cy="83"/>
            </a:xfrm>
            <a:prstGeom prst="ellipse">
              <a:avLst/>
            </a:prstGeom>
            <a:solidFill>
              <a:srgbClr val="FF0000"/>
            </a:solidFill>
            <a:ln w="10795">
              <a:solidFill>
                <a:srgbClr val="000000"/>
              </a:solidFill>
              <a:round/>
              <a:headEnd/>
              <a:tailEnd/>
            </a:ln>
          </p:spPr>
          <p:txBody>
            <a:bodyPr/>
            <a:lstStyle/>
            <a:p>
              <a:endParaRPr lang="ru-RU"/>
            </a:p>
          </p:txBody>
        </p:sp>
        <p:sp>
          <p:nvSpPr>
            <p:cNvPr id="644882" name="Oval 1810"/>
            <p:cNvSpPr>
              <a:spLocks noChangeArrowheads="1"/>
            </p:cNvSpPr>
            <p:nvPr/>
          </p:nvSpPr>
          <p:spPr bwMode="auto">
            <a:xfrm>
              <a:off x="1691" y="9967"/>
              <a:ext cx="83" cy="82"/>
            </a:xfrm>
            <a:prstGeom prst="ellipse">
              <a:avLst/>
            </a:prstGeom>
            <a:solidFill>
              <a:srgbClr val="33CCCC"/>
            </a:solidFill>
            <a:ln w="9525">
              <a:noFill/>
              <a:round/>
              <a:headEnd/>
              <a:tailEnd/>
            </a:ln>
          </p:spPr>
          <p:txBody>
            <a:bodyPr/>
            <a:lstStyle/>
            <a:p>
              <a:endParaRPr lang="ru-RU"/>
            </a:p>
          </p:txBody>
        </p:sp>
        <p:sp>
          <p:nvSpPr>
            <p:cNvPr id="644883" name="Oval 1811"/>
            <p:cNvSpPr>
              <a:spLocks noChangeArrowheads="1"/>
            </p:cNvSpPr>
            <p:nvPr/>
          </p:nvSpPr>
          <p:spPr bwMode="auto">
            <a:xfrm>
              <a:off x="1691" y="9967"/>
              <a:ext cx="83" cy="82"/>
            </a:xfrm>
            <a:prstGeom prst="ellipse">
              <a:avLst/>
            </a:prstGeom>
            <a:solidFill>
              <a:srgbClr val="FF0000"/>
            </a:solidFill>
            <a:ln w="10795">
              <a:solidFill>
                <a:srgbClr val="000000"/>
              </a:solidFill>
              <a:round/>
              <a:headEnd/>
              <a:tailEnd/>
            </a:ln>
          </p:spPr>
          <p:txBody>
            <a:bodyPr/>
            <a:lstStyle/>
            <a:p>
              <a:endParaRPr lang="ru-RU"/>
            </a:p>
          </p:txBody>
        </p:sp>
        <p:sp>
          <p:nvSpPr>
            <p:cNvPr id="644884" name="Oval 1812"/>
            <p:cNvSpPr>
              <a:spLocks noChangeArrowheads="1"/>
            </p:cNvSpPr>
            <p:nvPr/>
          </p:nvSpPr>
          <p:spPr bwMode="auto">
            <a:xfrm>
              <a:off x="6272" y="8365"/>
              <a:ext cx="83" cy="82"/>
            </a:xfrm>
            <a:prstGeom prst="ellipse">
              <a:avLst/>
            </a:prstGeom>
            <a:solidFill>
              <a:srgbClr val="33CCCC"/>
            </a:solidFill>
            <a:ln w="9525">
              <a:noFill/>
              <a:round/>
              <a:headEnd/>
              <a:tailEnd/>
            </a:ln>
          </p:spPr>
          <p:txBody>
            <a:bodyPr/>
            <a:lstStyle/>
            <a:p>
              <a:endParaRPr lang="ru-RU"/>
            </a:p>
          </p:txBody>
        </p:sp>
        <p:sp>
          <p:nvSpPr>
            <p:cNvPr id="644885" name="Oval 1813"/>
            <p:cNvSpPr>
              <a:spLocks noChangeArrowheads="1"/>
            </p:cNvSpPr>
            <p:nvPr/>
          </p:nvSpPr>
          <p:spPr bwMode="auto">
            <a:xfrm>
              <a:off x="6272" y="8365"/>
              <a:ext cx="83" cy="82"/>
            </a:xfrm>
            <a:prstGeom prst="ellipse">
              <a:avLst/>
            </a:prstGeom>
            <a:solidFill>
              <a:srgbClr val="FF0000"/>
            </a:solidFill>
            <a:ln w="10795">
              <a:solidFill>
                <a:srgbClr val="000000"/>
              </a:solidFill>
              <a:round/>
              <a:headEnd/>
              <a:tailEnd/>
            </a:ln>
          </p:spPr>
          <p:txBody>
            <a:bodyPr/>
            <a:lstStyle/>
            <a:p>
              <a:endParaRPr lang="ru-RU"/>
            </a:p>
          </p:txBody>
        </p:sp>
        <p:sp>
          <p:nvSpPr>
            <p:cNvPr id="644886" name="Oval 1814"/>
            <p:cNvSpPr>
              <a:spLocks noChangeArrowheads="1"/>
            </p:cNvSpPr>
            <p:nvPr/>
          </p:nvSpPr>
          <p:spPr bwMode="auto">
            <a:xfrm>
              <a:off x="8224" y="9818"/>
              <a:ext cx="215" cy="215"/>
            </a:xfrm>
            <a:prstGeom prst="ellipse">
              <a:avLst/>
            </a:prstGeom>
            <a:solidFill>
              <a:srgbClr val="33CCCC"/>
            </a:solidFill>
            <a:ln w="9525">
              <a:noFill/>
              <a:round/>
              <a:headEnd/>
              <a:tailEnd/>
            </a:ln>
          </p:spPr>
          <p:txBody>
            <a:bodyPr/>
            <a:lstStyle/>
            <a:p>
              <a:endParaRPr lang="ru-RU"/>
            </a:p>
          </p:txBody>
        </p:sp>
        <p:sp>
          <p:nvSpPr>
            <p:cNvPr id="644887" name="Oval 1815"/>
            <p:cNvSpPr>
              <a:spLocks noChangeArrowheads="1"/>
            </p:cNvSpPr>
            <p:nvPr/>
          </p:nvSpPr>
          <p:spPr bwMode="auto">
            <a:xfrm>
              <a:off x="8224" y="9818"/>
              <a:ext cx="215" cy="215"/>
            </a:xfrm>
            <a:prstGeom prst="ellipse">
              <a:avLst/>
            </a:prstGeom>
            <a:solidFill>
              <a:srgbClr val="33CCCC"/>
            </a:solidFill>
            <a:ln w="10795">
              <a:solidFill>
                <a:srgbClr val="000000"/>
              </a:solidFill>
              <a:round/>
              <a:headEnd/>
              <a:tailEnd/>
            </a:ln>
          </p:spPr>
          <p:txBody>
            <a:bodyPr/>
            <a:lstStyle/>
            <a:p>
              <a:endParaRPr lang="ru-RU"/>
            </a:p>
          </p:txBody>
        </p:sp>
        <p:sp>
          <p:nvSpPr>
            <p:cNvPr id="644888" name="Freeform 1816"/>
            <p:cNvSpPr>
              <a:spLocks/>
            </p:cNvSpPr>
            <p:nvPr/>
          </p:nvSpPr>
          <p:spPr bwMode="auto">
            <a:xfrm>
              <a:off x="8439" y="9801"/>
              <a:ext cx="248" cy="116"/>
            </a:xfrm>
            <a:custGeom>
              <a:avLst/>
              <a:gdLst/>
              <a:ahLst/>
              <a:cxnLst>
                <a:cxn ang="0">
                  <a:pos x="17" y="116"/>
                </a:cxn>
                <a:cxn ang="0">
                  <a:pos x="0" y="83"/>
                </a:cxn>
                <a:cxn ang="0">
                  <a:pos x="248" y="0"/>
                </a:cxn>
                <a:cxn ang="0">
                  <a:pos x="248" y="33"/>
                </a:cxn>
                <a:cxn ang="0">
                  <a:pos x="17" y="116"/>
                </a:cxn>
              </a:cxnLst>
              <a:rect l="0" t="0" r="r" b="b"/>
              <a:pathLst>
                <a:path w="248" h="116">
                  <a:moveTo>
                    <a:pt x="17" y="116"/>
                  </a:moveTo>
                  <a:lnTo>
                    <a:pt x="0" y="83"/>
                  </a:lnTo>
                  <a:lnTo>
                    <a:pt x="248" y="0"/>
                  </a:lnTo>
                  <a:lnTo>
                    <a:pt x="248" y="33"/>
                  </a:lnTo>
                  <a:lnTo>
                    <a:pt x="17" y="116"/>
                  </a:lnTo>
                  <a:close/>
                </a:path>
              </a:pathLst>
            </a:custGeom>
            <a:solidFill>
              <a:srgbClr val="33CCCC"/>
            </a:solidFill>
            <a:ln w="9525">
              <a:noFill/>
              <a:round/>
              <a:headEnd/>
              <a:tailEnd/>
            </a:ln>
          </p:spPr>
          <p:txBody>
            <a:bodyPr/>
            <a:lstStyle/>
            <a:p>
              <a:endParaRPr lang="ru-RU"/>
            </a:p>
          </p:txBody>
        </p:sp>
        <p:sp>
          <p:nvSpPr>
            <p:cNvPr id="644889" name="Freeform 1817"/>
            <p:cNvSpPr>
              <a:spLocks/>
            </p:cNvSpPr>
            <p:nvPr/>
          </p:nvSpPr>
          <p:spPr bwMode="auto">
            <a:xfrm>
              <a:off x="8472" y="9901"/>
              <a:ext cx="1" cy="1"/>
            </a:xfrm>
            <a:custGeom>
              <a:avLst/>
              <a:gdLst/>
              <a:ahLst/>
              <a:cxnLst>
                <a:cxn ang="0">
                  <a:pos x="0" y="0"/>
                </a:cxn>
                <a:cxn ang="0">
                  <a:pos x="0" y="0"/>
                </a:cxn>
                <a:cxn ang="0">
                  <a:pos x="0" y="0"/>
                </a:cxn>
              </a:cxnLst>
              <a:rect l="0" t="0" r="r" b="b"/>
              <a:pathLst>
                <a:path>
                  <a:moveTo>
                    <a:pt x="0" y="0"/>
                  </a:moveTo>
                  <a:lnTo>
                    <a:pt x="0" y="0"/>
                  </a:lnTo>
                  <a:lnTo>
                    <a:pt x="0" y="0"/>
                  </a:lnTo>
                </a:path>
              </a:pathLst>
            </a:custGeom>
            <a:solidFill>
              <a:srgbClr val="33CCCC"/>
            </a:solidFill>
            <a:ln w="10795">
              <a:solidFill>
                <a:srgbClr val="000000"/>
              </a:solidFill>
              <a:prstDash val="solid"/>
              <a:round/>
              <a:headEnd/>
              <a:tailEnd/>
            </a:ln>
          </p:spPr>
          <p:txBody>
            <a:bodyPr/>
            <a:lstStyle/>
            <a:p>
              <a:endParaRPr lang="ru-RU"/>
            </a:p>
          </p:txBody>
        </p:sp>
        <p:sp>
          <p:nvSpPr>
            <p:cNvPr id="644890" name="Line 1818"/>
            <p:cNvSpPr>
              <a:spLocks noChangeShapeType="1"/>
            </p:cNvSpPr>
            <p:nvPr/>
          </p:nvSpPr>
          <p:spPr bwMode="auto">
            <a:xfrm flipH="1">
              <a:off x="8456" y="9834"/>
              <a:ext cx="231" cy="83"/>
            </a:xfrm>
            <a:prstGeom prst="line">
              <a:avLst/>
            </a:prstGeom>
            <a:noFill/>
            <a:ln w="10795">
              <a:solidFill>
                <a:srgbClr val="000000"/>
              </a:solidFill>
              <a:round/>
              <a:headEnd/>
              <a:tailEnd/>
            </a:ln>
          </p:spPr>
          <p:txBody>
            <a:bodyPr/>
            <a:lstStyle/>
            <a:p>
              <a:endParaRPr lang="ru-RU"/>
            </a:p>
          </p:txBody>
        </p:sp>
        <p:sp>
          <p:nvSpPr>
            <p:cNvPr id="644891" name="Freeform 1819"/>
            <p:cNvSpPr>
              <a:spLocks/>
            </p:cNvSpPr>
            <p:nvPr/>
          </p:nvSpPr>
          <p:spPr bwMode="auto">
            <a:xfrm>
              <a:off x="8472" y="9901"/>
              <a:ext cx="1" cy="1"/>
            </a:xfrm>
            <a:custGeom>
              <a:avLst/>
              <a:gdLst/>
              <a:ahLst/>
              <a:cxnLst>
                <a:cxn ang="0">
                  <a:pos x="0" y="0"/>
                </a:cxn>
                <a:cxn ang="0">
                  <a:pos x="0" y="0"/>
                </a:cxn>
                <a:cxn ang="0">
                  <a:pos x="0" y="0"/>
                </a:cxn>
              </a:cxnLst>
              <a:rect l="0" t="0" r="r" b="b"/>
              <a:pathLst>
                <a:path>
                  <a:moveTo>
                    <a:pt x="0" y="0"/>
                  </a:moveTo>
                  <a:lnTo>
                    <a:pt x="0" y="0"/>
                  </a:lnTo>
                  <a:lnTo>
                    <a:pt x="0" y="0"/>
                  </a:lnTo>
                </a:path>
              </a:pathLst>
            </a:custGeom>
            <a:solidFill>
              <a:srgbClr val="33CCCC"/>
            </a:solidFill>
            <a:ln w="10795">
              <a:solidFill>
                <a:srgbClr val="000000"/>
              </a:solidFill>
              <a:prstDash val="solid"/>
              <a:round/>
              <a:headEnd/>
              <a:tailEnd/>
            </a:ln>
          </p:spPr>
          <p:txBody>
            <a:bodyPr/>
            <a:lstStyle/>
            <a:p>
              <a:endParaRPr lang="ru-RU"/>
            </a:p>
          </p:txBody>
        </p:sp>
        <p:sp>
          <p:nvSpPr>
            <p:cNvPr id="644892" name="Freeform 1820"/>
            <p:cNvSpPr>
              <a:spLocks/>
            </p:cNvSpPr>
            <p:nvPr/>
          </p:nvSpPr>
          <p:spPr bwMode="auto">
            <a:xfrm>
              <a:off x="8439" y="9801"/>
              <a:ext cx="248" cy="83"/>
            </a:xfrm>
            <a:custGeom>
              <a:avLst/>
              <a:gdLst/>
              <a:ahLst/>
              <a:cxnLst>
                <a:cxn ang="0">
                  <a:pos x="0" y="5"/>
                </a:cxn>
                <a:cxn ang="0">
                  <a:pos x="15" y="0"/>
                </a:cxn>
                <a:cxn ang="0">
                  <a:pos x="15" y="2"/>
                </a:cxn>
              </a:cxnLst>
              <a:rect l="0" t="0" r="r" b="b"/>
              <a:pathLst>
                <a:path w="15" h="5">
                  <a:moveTo>
                    <a:pt x="0" y="5"/>
                  </a:moveTo>
                  <a:lnTo>
                    <a:pt x="15" y="0"/>
                  </a:lnTo>
                  <a:lnTo>
                    <a:pt x="15" y="2"/>
                  </a:lnTo>
                </a:path>
              </a:pathLst>
            </a:custGeom>
            <a:solidFill>
              <a:srgbClr val="33CCCC"/>
            </a:solidFill>
            <a:ln w="10795">
              <a:solidFill>
                <a:srgbClr val="000000"/>
              </a:solidFill>
              <a:prstDash val="solid"/>
              <a:round/>
              <a:headEnd/>
              <a:tailEnd/>
            </a:ln>
          </p:spPr>
          <p:txBody>
            <a:bodyPr/>
            <a:lstStyle/>
            <a:p>
              <a:endParaRPr lang="ru-RU"/>
            </a:p>
          </p:txBody>
        </p:sp>
        <p:sp>
          <p:nvSpPr>
            <p:cNvPr id="644893" name="Line 1821"/>
            <p:cNvSpPr>
              <a:spLocks noChangeShapeType="1"/>
            </p:cNvSpPr>
            <p:nvPr/>
          </p:nvSpPr>
          <p:spPr bwMode="auto">
            <a:xfrm flipV="1">
              <a:off x="8108" y="9967"/>
              <a:ext cx="149" cy="82"/>
            </a:xfrm>
            <a:prstGeom prst="line">
              <a:avLst/>
            </a:prstGeom>
            <a:noFill/>
            <a:ln w="10795">
              <a:solidFill>
                <a:srgbClr val="000000"/>
              </a:solidFill>
              <a:round/>
              <a:headEnd/>
              <a:tailEnd/>
            </a:ln>
          </p:spPr>
          <p:txBody>
            <a:bodyPr/>
            <a:lstStyle/>
            <a:p>
              <a:endParaRPr lang="ru-RU"/>
            </a:p>
          </p:txBody>
        </p:sp>
        <p:sp>
          <p:nvSpPr>
            <p:cNvPr id="644894" name="Freeform 1822"/>
            <p:cNvSpPr>
              <a:spLocks/>
            </p:cNvSpPr>
            <p:nvPr/>
          </p:nvSpPr>
          <p:spPr bwMode="auto">
            <a:xfrm>
              <a:off x="8108" y="9983"/>
              <a:ext cx="166" cy="83"/>
            </a:xfrm>
            <a:custGeom>
              <a:avLst/>
              <a:gdLst/>
              <a:ahLst/>
              <a:cxnLst>
                <a:cxn ang="0">
                  <a:pos x="10" y="0"/>
                </a:cxn>
                <a:cxn ang="0">
                  <a:pos x="1" y="5"/>
                </a:cxn>
                <a:cxn ang="0">
                  <a:pos x="0" y="4"/>
                </a:cxn>
              </a:cxnLst>
              <a:rect l="0" t="0" r="r" b="b"/>
              <a:pathLst>
                <a:path w="10" h="5">
                  <a:moveTo>
                    <a:pt x="10" y="0"/>
                  </a:moveTo>
                  <a:lnTo>
                    <a:pt x="1" y="5"/>
                  </a:lnTo>
                  <a:lnTo>
                    <a:pt x="0" y="4"/>
                  </a:lnTo>
                </a:path>
              </a:pathLst>
            </a:custGeom>
            <a:solidFill>
              <a:srgbClr val="33CCCC"/>
            </a:solidFill>
            <a:ln w="10795">
              <a:solidFill>
                <a:srgbClr val="000000"/>
              </a:solidFill>
              <a:prstDash val="solid"/>
              <a:round/>
              <a:headEnd/>
              <a:tailEnd/>
            </a:ln>
          </p:spPr>
          <p:txBody>
            <a:bodyPr/>
            <a:lstStyle/>
            <a:p>
              <a:endParaRPr lang="ru-RU"/>
            </a:p>
          </p:txBody>
        </p:sp>
        <p:sp>
          <p:nvSpPr>
            <p:cNvPr id="644895" name="Oval 1823"/>
            <p:cNvSpPr>
              <a:spLocks noChangeArrowheads="1"/>
            </p:cNvSpPr>
            <p:nvPr/>
          </p:nvSpPr>
          <p:spPr bwMode="auto">
            <a:xfrm>
              <a:off x="5942" y="10677"/>
              <a:ext cx="215" cy="214"/>
            </a:xfrm>
            <a:prstGeom prst="ellipse">
              <a:avLst/>
            </a:prstGeom>
            <a:solidFill>
              <a:srgbClr val="33CCCC"/>
            </a:solidFill>
            <a:ln w="9525">
              <a:noFill/>
              <a:round/>
              <a:headEnd/>
              <a:tailEnd/>
            </a:ln>
          </p:spPr>
          <p:txBody>
            <a:bodyPr/>
            <a:lstStyle/>
            <a:p>
              <a:endParaRPr lang="ru-RU"/>
            </a:p>
          </p:txBody>
        </p:sp>
        <p:sp>
          <p:nvSpPr>
            <p:cNvPr id="644896" name="Oval 1824"/>
            <p:cNvSpPr>
              <a:spLocks noChangeArrowheads="1"/>
            </p:cNvSpPr>
            <p:nvPr/>
          </p:nvSpPr>
          <p:spPr bwMode="auto">
            <a:xfrm>
              <a:off x="5942" y="10677"/>
              <a:ext cx="215" cy="214"/>
            </a:xfrm>
            <a:prstGeom prst="ellipse">
              <a:avLst/>
            </a:prstGeom>
            <a:solidFill>
              <a:srgbClr val="33CCCC"/>
            </a:solidFill>
            <a:ln w="10795">
              <a:solidFill>
                <a:srgbClr val="000000"/>
              </a:solidFill>
              <a:round/>
              <a:headEnd/>
              <a:tailEnd/>
            </a:ln>
          </p:spPr>
          <p:txBody>
            <a:bodyPr/>
            <a:lstStyle/>
            <a:p>
              <a:endParaRPr lang="ru-RU"/>
            </a:p>
          </p:txBody>
        </p:sp>
        <p:sp>
          <p:nvSpPr>
            <p:cNvPr id="644897" name="Freeform 1825"/>
            <p:cNvSpPr>
              <a:spLocks/>
            </p:cNvSpPr>
            <p:nvPr/>
          </p:nvSpPr>
          <p:spPr bwMode="auto">
            <a:xfrm>
              <a:off x="6107" y="10792"/>
              <a:ext cx="116" cy="33"/>
            </a:xfrm>
            <a:custGeom>
              <a:avLst/>
              <a:gdLst/>
              <a:ahLst/>
              <a:cxnLst>
                <a:cxn ang="0">
                  <a:pos x="0" y="17"/>
                </a:cxn>
                <a:cxn ang="0">
                  <a:pos x="0" y="0"/>
                </a:cxn>
                <a:cxn ang="0">
                  <a:pos x="116" y="0"/>
                </a:cxn>
                <a:cxn ang="0">
                  <a:pos x="99" y="33"/>
                </a:cxn>
                <a:cxn ang="0">
                  <a:pos x="0" y="17"/>
                </a:cxn>
              </a:cxnLst>
              <a:rect l="0" t="0" r="r" b="b"/>
              <a:pathLst>
                <a:path w="116" h="33">
                  <a:moveTo>
                    <a:pt x="0" y="17"/>
                  </a:moveTo>
                  <a:lnTo>
                    <a:pt x="0" y="0"/>
                  </a:lnTo>
                  <a:lnTo>
                    <a:pt x="116" y="0"/>
                  </a:lnTo>
                  <a:lnTo>
                    <a:pt x="99" y="33"/>
                  </a:lnTo>
                  <a:lnTo>
                    <a:pt x="0" y="17"/>
                  </a:lnTo>
                  <a:close/>
                </a:path>
              </a:pathLst>
            </a:custGeom>
            <a:solidFill>
              <a:srgbClr val="33CCCC"/>
            </a:solidFill>
            <a:ln w="9525">
              <a:noFill/>
              <a:round/>
              <a:headEnd/>
              <a:tailEnd/>
            </a:ln>
          </p:spPr>
          <p:txBody>
            <a:bodyPr/>
            <a:lstStyle/>
            <a:p>
              <a:endParaRPr lang="ru-RU"/>
            </a:p>
          </p:txBody>
        </p:sp>
        <p:sp>
          <p:nvSpPr>
            <p:cNvPr id="644898" name="Freeform 1826"/>
            <p:cNvSpPr>
              <a:spLocks/>
            </p:cNvSpPr>
            <p:nvPr/>
          </p:nvSpPr>
          <p:spPr bwMode="auto">
            <a:xfrm>
              <a:off x="6091" y="10792"/>
              <a:ext cx="16" cy="17"/>
            </a:xfrm>
            <a:custGeom>
              <a:avLst/>
              <a:gdLst/>
              <a:ahLst/>
              <a:cxnLst>
                <a:cxn ang="0">
                  <a:pos x="0" y="0"/>
                </a:cxn>
                <a:cxn ang="0">
                  <a:pos x="1" y="0"/>
                </a:cxn>
                <a:cxn ang="0">
                  <a:pos x="1" y="1"/>
                </a:cxn>
              </a:cxnLst>
              <a:rect l="0" t="0" r="r" b="b"/>
              <a:pathLst>
                <a:path w="1" h="1">
                  <a:moveTo>
                    <a:pt x="0" y="0"/>
                  </a:moveTo>
                  <a:lnTo>
                    <a:pt x="1" y="0"/>
                  </a:lnTo>
                  <a:lnTo>
                    <a:pt x="1" y="1"/>
                  </a:lnTo>
                </a:path>
              </a:pathLst>
            </a:custGeom>
            <a:solidFill>
              <a:srgbClr val="33CCCC"/>
            </a:solidFill>
            <a:ln w="10795">
              <a:solidFill>
                <a:srgbClr val="000000"/>
              </a:solidFill>
              <a:prstDash val="solid"/>
              <a:round/>
              <a:headEnd/>
              <a:tailEnd/>
            </a:ln>
          </p:spPr>
          <p:txBody>
            <a:bodyPr/>
            <a:lstStyle/>
            <a:p>
              <a:endParaRPr lang="ru-RU"/>
            </a:p>
          </p:txBody>
        </p:sp>
        <p:sp>
          <p:nvSpPr>
            <p:cNvPr id="644899" name="Line 1827"/>
            <p:cNvSpPr>
              <a:spLocks noChangeShapeType="1"/>
            </p:cNvSpPr>
            <p:nvPr/>
          </p:nvSpPr>
          <p:spPr bwMode="auto">
            <a:xfrm flipH="1" flipV="1">
              <a:off x="6107" y="10809"/>
              <a:ext cx="99" cy="16"/>
            </a:xfrm>
            <a:prstGeom prst="line">
              <a:avLst/>
            </a:prstGeom>
            <a:noFill/>
            <a:ln w="10795">
              <a:solidFill>
                <a:srgbClr val="000000"/>
              </a:solidFill>
              <a:round/>
              <a:headEnd/>
              <a:tailEnd/>
            </a:ln>
          </p:spPr>
          <p:txBody>
            <a:bodyPr/>
            <a:lstStyle/>
            <a:p>
              <a:endParaRPr lang="ru-RU"/>
            </a:p>
          </p:txBody>
        </p:sp>
        <p:sp>
          <p:nvSpPr>
            <p:cNvPr id="644900" name="Freeform 1828"/>
            <p:cNvSpPr>
              <a:spLocks/>
            </p:cNvSpPr>
            <p:nvPr/>
          </p:nvSpPr>
          <p:spPr bwMode="auto">
            <a:xfrm>
              <a:off x="6091" y="10792"/>
              <a:ext cx="16" cy="17"/>
            </a:xfrm>
            <a:custGeom>
              <a:avLst/>
              <a:gdLst/>
              <a:ahLst/>
              <a:cxnLst>
                <a:cxn ang="0">
                  <a:pos x="0" y="0"/>
                </a:cxn>
                <a:cxn ang="0">
                  <a:pos x="1" y="0"/>
                </a:cxn>
                <a:cxn ang="0">
                  <a:pos x="1" y="1"/>
                </a:cxn>
              </a:cxnLst>
              <a:rect l="0" t="0" r="r" b="b"/>
              <a:pathLst>
                <a:path w="1" h="1">
                  <a:moveTo>
                    <a:pt x="0" y="0"/>
                  </a:moveTo>
                  <a:lnTo>
                    <a:pt x="1" y="0"/>
                  </a:lnTo>
                  <a:lnTo>
                    <a:pt x="1" y="1"/>
                  </a:lnTo>
                </a:path>
              </a:pathLst>
            </a:custGeom>
            <a:solidFill>
              <a:srgbClr val="33CCCC"/>
            </a:solidFill>
            <a:ln w="10795">
              <a:solidFill>
                <a:srgbClr val="000000"/>
              </a:solidFill>
              <a:prstDash val="solid"/>
              <a:round/>
              <a:headEnd/>
              <a:tailEnd/>
            </a:ln>
          </p:spPr>
          <p:txBody>
            <a:bodyPr/>
            <a:lstStyle/>
            <a:p>
              <a:endParaRPr lang="ru-RU"/>
            </a:p>
          </p:txBody>
        </p:sp>
        <p:sp>
          <p:nvSpPr>
            <p:cNvPr id="644901" name="Freeform 1829"/>
            <p:cNvSpPr>
              <a:spLocks/>
            </p:cNvSpPr>
            <p:nvPr/>
          </p:nvSpPr>
          <p:spPr bwMode="auto">
            <a:xfrm>
              <a:off x="6107" y="10792"/>
              <a:ext cx="116" cy="33"/>
            </a:xfrm>
            <a:custGeom>
              <a:avLst/>
              <a:gdLst/>
              <a:ahLst/>
              <a:cxnLst>
                <a:cxn ang="0">
                  <a:pos x="0" y="0"/>
                </a:cxn>
                <a:cxn ang="0">
                  <a:pos x="7" y="0"/>
                </a:cxn>
                <a:cxn ang="0">
                  <a:pos x="6" y="2"/>
                </a:cxn>
              </a:cxnLst>
              <a:rect l="0" t="0" r="r" b="b"/>
              <a:pathLst>
                <a:path w="7" h="2">
                  <a:moveTo>
                    <a:pt x="0" y="0"/>
                  </a:moveTo>
                  <a:lnTo>
                    <a:pt x="7" y="0"/>
                  </a:lnTo>
                  <a:lnTo>
                    <a:pt x="6" y="2"/>
                  </a:lnTo>
                </a:path>
              </a:pathLst>
            </a:custGeom>
            <a:solidFill>
              <a:srgbClr val="33CCCC"/>
            </a:solidFill>
            <a:ln w="10795">
              <a:solidFill>
                <a:srgbClr val="000000"/>
              </a:solidFill>
              <a:prstDash val="solid"/>
              <a:round/>
              <a:headEnd/>
              <a:tailEnd/>
            </a:ln>
          </p:spPr>
          <p:txBody>
            <a:bodyPr/>
            <a:lstStyle/>
            <a:p>
              <a:endParaRPr lang="ru-RU"/>
            </a:p>
          </p:txBody>
        </p:sp>
        <p:sp>
          <p:nvSpPr>
            <p:cNvPr id="644902" name="Oval 1830"/>
            <p:cNvSpPr>
              <a:spLocks noChangeArrowheads="1"/>
            </p:cNvSpPr>
            <p:nvPr/>
          </p:nvSpPr>
          <p:spPr bwMode="auto">
            <a:xfrm>
              <a:off x="4536" y="10693"/>
              <a:ext cx="83" cy="83"/>
            </a:xfrm>
            <a:prstGeom prst="ellipse">
              <a:avLst/>
            </a:prstGeom>
            <a:solidFill>
              <a:srgbClr val="33CCCC"/>
            </a:solidFill>
            <a:ln w="9525">
              <a:noFill/>
              <a:round/>
              <a:headEnd/>
              <a:tailEnd/>
            </a:ln>
          </p:spPr>
          <p:txBody>
            <a:bodyPr/>
            <a:lstStyle/>
            <a:p>
              <a:endParaRPr lang="ru-RU"/>
            </a:p>
          </p:txBody>
        </p:sp>
        <p:sp>
          <p:nvSpPr>
            <p:cNvPr id="644903" name="Oval 1831"/>
            <p:cNvSpPr>
              <a:spLocks noChangeArrowheads="1"/>
            </p:cNvSpPr>
            <p:nvPr/>
          </p:nvSpPr>
          <p:spPr bwMode="auto">
            <a:xfrm>
              <a:off x="4536" y="10693"/>
              <a:ext cx="83" cy="83"/>
            </a:xfrm>
            <a:prstGeom prst="ellipse">
              <a:avLst/>
            </a:prstGeom>
            <a:solidFill>
              <a:srgbClr val="FF0000"/>
            </a:solidFill>
            <a:ln w="10795">
              <a:solidFill>
                <a:srgbClr val="000000"/>
              </a:solidFill>
              <a:round/>
              <a:headEnd/>
              <a:tailEnd/>
            </a:ln>
          </p:spPr>
          <p:txBody>
            <a:bodyPr/>
            <a:lstStyle/>
            <a:p>
              <a:endParaRPr lang="ru-RU"/>
            </a:p>
          </p:txBody>
        </p:sp>
        <p:sp>
          <p:nvSpPr>
            <p:cNvPr id="644904" name="Oval 1832"/>
            <p:cNvSpPr>
              <a:spLocks noChangeArrowheads="1"/>
            </p:cNvSpPr>
            <p:nvPr/>
          </p:nvSpPr>
          <p:spPr bwMode="auto">
            <a:xfrm>
              <a:off x="6851" y="9191"/>
              <a:ext cx="215" cy="214"/>
            </a:xfrm>
            <a:prstGeom prst="ellipse">
              <a:avLst/>
            </a:prstGeom>
            <a:solidFill>
              <a:srgbClr val="33CCCC"/>
            </a:solidFill>
            <a:ln w="9525">
              <a:noFill/>
              <a:round/>
              <a:headEnd/>
              <a:tailEnd/>
            </a:ln>
          </p:spPr>
          <p:txBody>
            <a:bodyPr/>
            <a:lstStyle/>
            <a:p>
              <a:endParaRPr lang="ru-RU"/>
            </a:p>
          </p:txBody>
        </p:sp>
        <p:sp>
          <p:nvSpPr>
            <p:cNvPr id="644905" name="Oval 1833"/>
            <p:cNvSpPr>
              <a:spLocks noChangeArrowheads="1"/>
            </p:cNvSpPr>
            <p:nvPr/>
          </p:nvSpPr>
          <p:spPr bwMode="auto">
            <a:xfrm>
              <a:off x="6851" y="9191"/>
              <a:ext cx="215" cy="214"/>
            </a:xfrm>
            <a:prstGeom prst="ellipse">
              <a:avLst/>
            </a:prstGeom>
            <a:solidFill>
              <a:srgbClr val="33CCCC"/>
            </a:solidFill>
            <a:ln w="10795">
              <a:solidFill>
                <a:srgbClr val="000000"/>
              </a:solidFill>
              <a:round/>
              <a:headEnd/>
              <a:tailEnd/>
            </a:ln>
          </p:spPr>
          <p:txBody>
            <a:bodyPr/>
            <a:lstStyle/>
            <a:p>
              <a:endParaRPr lang="ru-RU"/>
            </a:p>
          </p:txBody>
        </p:sp>
        <p:sp>
          <p:nvSpPr>
            <p:cNvPr id="644906" name="Freeform 1834"/>
            <p:cNvSpPr>
              <a:spLocks/>
            </p:cNvSpPr>
            <p:nvPr/>
          </p:nvSpPr>
          <p:spPr bwMode="auto">
            <a:xfrm>
              <a:off x="6785" y="9009"/>
              <a:ext cx="149" cy="198"/>
            </a:xfrm>
            <a:custGeom>
              <a:avLst/>
              <a:gdLst/>
              <a:ahLst/>
              <a:cxnLst>
                <a:cxn ang="0">
                  <a:pos x="149" y="182"/>
                </a:cxn>
                <a:cxn ang="0">
                  <a:pos x="116" y="198"/>
                </a:cxn>
                <a:cxn ang="0">
                  <a:pos x="0" y="16"/>
                </a:cxn>
                <a:cxn ang="0">
                  <a:pos x="33" y="0"/>
                </a:cxn>
                <a:cxn ang="0">
                  <a:pos x="149" y="182"/>
                </a:cxn>
              </a:cxnLst>
              <a:rect l="0" t="0" r="r" b="b"/>
              <a:pathLst>
                <a:path w="149" h="198">
                  <a:moveTo>
                    <a:pt x="149" y="182"/>
                  </a:moveTo>
                  <a:lnTo>
                    <a:pt x="116" y="198"/>
                  </a:lnTo>
                  <a:lnTo>
                    <a:pt x="0" y="16"/>
                  </a:lnTo>
                  <a:lnTo>
                    <a:pt x="33" y="0"/>
                  </a:lnTo>
                  <a:lnTo>
                    <a:pt x="149" y="182"/>
                  </a:lnTo>
                  <a:close/>
                </a:path>
              </a:pathLst>
            </a:custGeom>
            <a:solidFill>
              <a:srgbClr val="33CCCC"/>
            </a:solidFill>
            <a:ln w="9525">
              <a:noFill/>
              <a:round/>
              <a:headEnd/>
              <a:tailEnd/>
            </a:ln>
          </p:spPr>
          <p:txBody>
            <a:bodyPr/>
            <a:lstStyle/>
            <a:p>
              <a:endParaRPr lang="ru-RU"/>
            </a:p>
          </p:txBody>
        </p:sp>
        <p:sp>
          <p:nvSpPr>
            <p:cNvPr id="644907" name="Freeform 1835"/>
            <p:cNvSpPr>
              <a:spLocks/>
            </p:cNvSpPr>
            <p:nvPr/>
          </p:nvSpPr>
          <p:spPr bwMode="auto">
            <a:xfrm>
              <a:off x="6901" y="9174"/>
              <a:ext cx="16" cy="33"/>
            </a:xfrm>
            <a:custGeom>
              <a:avLst/>
              <a:gdLst/>
              <a:ahLst/>
              <a:cxnLst>
                <a:cxn ang="0">
                  <a:pos x="0" y="2"/>
                </a:cxn>
                <a:cxn ang="0">
                  <a:pos x="1" y="1"/>
                </a:cxn>
                <a:cxn ang="0">
                  <a:pos x="1" y="0"/>
                </a:cxn>
              </a:cxnLst>
              <a:rect l="0" t="0" r="r" b="b"/>
              <a:pathLst>
                <a:path w="1" h="2">
                  <a:moveTo>
                    <a:pt x="0" y="2"/>
                  </a:moveTo>
                  <a:lnTo>
                    <a:pt x="1" y="1"/>
                  </a:lnTo>
                  <a:lnTo>
                    <a:pt x="1" y="0"/>
                  </a:lnTo>
                </a:path>
              </a:pathLst>
            </a:custGeom>
            <a:solidFill>
              <a:srgbClr val="33CCCC"/>
            </a:solidFill>
            <a:ln w="10795">
              <a:solidFill>
                <a:srgbClr val="000000"/>
              </a:solidFill>
              <a:prstDash val="solid"/>
              <a:round/>
              <a:headEnd/>
              <a:tailEnd/>
            </a:ln>
          </p:spPr>
          <p:txBody>
            <a:bodyPr/>
            <a:lstStyle/>
            <a:p>
              <a:endParaRPr lang="ru-RU"/>
            </a:p>
          </p:txBody>
        </p:sp>
        <p:sp>
          <p:nvSpPr>
            <p:cNvPr id="644908" name="Line 1836"/>
            <p:cNvSpPr>
              <a:spLocks noChangeShapeType="1"/>
            </p:cNvSpPr>
            <p:nvPr/>
          </p:nvSpPr>
          <p:spPr bwMode="auto">
            <a:xfrm>
              <a:off x="6818" y="9009"/>
              <a:ext cx="116" cy="182"/>
            </a:xfrm>
            <a:prstGeom prst="line">
              <a:avLst/>
            </a:prstGeom>
            <a:noFill/>
            <a:ln w="10795">
              <a:solidFill>
                <a:srgbClr val="000000"/>
              </a:solidFill>
              <a:round/>
              <a:headEnd/>
              <a:tailEnd/>
            </a:ln>
          </p:spPr>
          <p:txBody>
            <a:bodyPr/>
            <a:lstStyle/>
            <a:p>
              <a:endParaRPr lang="ru-RU"/>
            </a:p>
          </p:txBody>
        </p:sp>
        <p:sp>
          <p:nvSpPr>
            <p:cNvPr id="644909" name="Freeform 1837"/>
            <p:cNvSpPr>
              <a:spLocks/>
            </p:cNvSpPr>
            <p:nvPr/>
          </p:nvSpPr>
          <p:spPr bwMode="auto">
            <a:xfrm>
              <a:off x="6901" y="9174"/>
              <a:ext cx="16" cy="33"/>
            </a:xfrm>
            <a:custGeom>
              <a:avLst/>
              <a:gdLst/>
              <a:ahLst/>
              <a:cxnLst>
                <a:cxn ang="0">
                  <a:pos x="0" y="2"/>
                </a:cxn>
                <a:cxn ang="0">
                  <a:pos x="1" y="1"/>
                </a:cxn>
                <a:cxn ang="0">
                  <a:pos x="1" y="0"/>
                </a:cxn>
              </a:cxnLst>
              <a:rect l="0" t="0" r="r" b="b"/>
              <a:pathLst>
                <a:path w="1" h="2">
                  <a:moveTo>
                    <a:pt x="0" y="2"/>
                  </a:moveTo>
                  <a:lnTo>
                    <a:pt x="1" y="1"/>
                  </a:lnTo>
                  <a:lnTo>
                    <a:pt x="1" y="0"/>
                  </a:lnTo>
                </a:path>
              </a:pathLst>
            </a:custGeom>
            <a:solidFill>
              <a:srgbClr val="33CCCC"/>
            </a:solidFill>
            <a:ln w="10795">
              <a:solidFill>
                <a:srgbClr val="000000"/>
              </a:solidFill>
              <a:prstDash val="solid"/>
              <a:round/>
              <a:headEnd/>
              <a:tailEnd/>
            </a:ln>
          </p:spPr>
          <p:txBody>
            <a:bodyPr/>
            <a:lstStyle/>
            <a:p>
              <a:endParaRPr lang="ru-RU"/>
            </a:p>
          </p:txBody>
        </p:sp>
        <p:sp>
          <p:nvSpPr>
            <p:cNvPr id="644910" name="Freeform 1838"/>
            <p:cNvSpPr>
              <a:spLocks/>
            </p:cNvSpPr>
            <p:nvPr/>
          </p:nvSpPr>
          <p:spPr bwMode="auto">
            <a:xfrm>
              <a:off x="6785" y="9009"/>
              <a:ext cx="116" cy="198"/>
            </a:xfrm>
            <a:custGeom>
              <a:avLst/>
              <a:gdLst/>
              <a:ahLst/>
              <a:cxnLst>
                <a:cxn ang="0">
                  <a:pos x="7" y="12"/>
                </a:cxn>
                <a:cxn ang="0">
                  <a:pos x="0" y="1"/>
                </a:cxn>
                <a:cxn ang="0">
                  <a:pos x="2" y="0"/>
                </a:cxn>
              </a:cxnLst>
              <a:rect l="0" t="0" r="r" b="b"/>
              <a:pathLst>
                <a:path w="7" h="12">
                  <a:moveTo>
                    <a:pt x="7" y="12"/>
                  </a:moveTo>
                  <a:lnTo>
                    <a:pt x="0" y="1"/>
                  </a:lnTo>
                  <a:lnTo>
                    <a:pt x="2" y="0"/>
                  </a:lnTo>
                </a:path>
              </a:pathLst>
            </a:custGeom>
            <a:solidFill>
              <a:srgbClr val="33CCCC"/>
            </a:solidFill>
            <a:ln w="10795">
              <a:solidFill>
                <a:srgbClr val="000000"/>
              </a:solidFill>
              <a:prstDash val="solid"/>
              <a:round/>
              <a:headEnd/>
              <a:tailEnd/>
            </a:ln>
          </p:spPr>
          <p:txBody>
            <a:bodyPr/>
            <a:lstStyle/>
            <a:p>
              <a:endParaRPr lang="ru-RU"/>
            </a:p>
          </p:txBody>
        </p:sp>
        <p:sp>
          <p:nvSpPr>
            <p:cNvPr id="644911" name="Line 1839"/>
            <p:cNvSpPr>
              <a:spLocks noChangeShapeType="1"/>
            </p:cNvSpPr>
            <p:nvPr/>
          </p:nvSpPr>
          <p:spPr bwMode="auto">
            <a:xfrm flipH="1" flipV="1">
              <a:off x="7033" y="9372"/>
              <a:ext cx="99" cy="83"/>
            </a:xfrm>
            <a:prstGeom prst="line">
              <a:avLst/>
            </a:prstGeom>
            <a:noFill/>
            <a:ln w="10795">
              <a:solidFill>
                <a:srgbClr val="000000"/>
              </a:solidFill>
              <a:round/>
              <a:headEnd/>
              <a:tailEnd/>
            </a:ln>
          </p:spPr>
          <p:txBody>
            <a:bodyPr/>
            <a:lstStyle/>
            <a:p>
              <a:endParaRPr lang="ru-RU"/>
            </a:p>
          </p:txBody>
        </p:sp>
        <p:sp>
          <p:nvSpPr>
            <p:cNvPr id="644912" name="Freeform 1840"/>
            <p:cNvSpPr>
              <a:spLocks/>
            </p:cNvSpPr>
            <p:nvPr/>
          </p:nvSpPr>
          <p:spPr bwMode="auto">
            <a:xfrm>
              <a:off x="7050" y="9356"/>
              <a:ext cx="99" cy="99"/>
            </a:xfrm>
            <a:custGeom>
              <a:avLst/>
              <a:gdLst/>
              <a:ahLst/>
              <a:cxnLst>
                <a:cxn ang="0">
                  <a:pos x="0" y="0"/>
                </a:cxn>
                <a:cxn ang="0">
                  <a:pos x="6" y="5"/>
                </a:cxn>
                <a:cxn ang="0">
                  <a:pos x="5" y="6"/>
                </a:cxn>
              </a:cxnLst>
              <a:rect l="0" t="0" r="r" b="b"/>
              <a:pathLst>
                <a:path w="6" h="6">
                  <a:moveTo>
                    <a:pt x="0" y="0"/>
                  </a:moveTo>
                  <a:lnTo>
                    <a:pt x="6" y="5"/>
                  </a:lnTo>
                  <a:lnTo>
                    <a:pt x="5" y="6"/>
                  </a:lnTo>
                </a:path>
              </a:pathLst>
            </a:custGeom>
            <a:solidFill>
              <a:srgbClr val="33CCCC"/>
            </a:solidFill>
            <a:ln w="10795">
              <a:solidFill>
                <a:srgbClr val="000000"/>
              </a:solidFill>
              <a:prstDash val="solid"/>
              <a:round/>
              <a:headEnd/>
              <a:tailEnd/>
            </a:ln>
          </p:spPr>
          <p:txBody>
            <a:bodyPr/>
            <a:lstStyle/>
            <a:p>
              <a:endParaRPr lang="ru-RU"/>
            </a:p>
          </p:txBody>
        </p:sp>
        <p:sp>
          <p:nvSpPr>
            <p:cNvPr id="644913" name="Oval 1841"/>
            <p:cNvSpPr>
              <a:spLocks noChangeArrowheads="1"/>
            </p:cNvSpPr>
            <p:nvPr/>
          </p:nvSpPr>
          <p:spPr bwMode="auto">
            <a:xfrm>
              <a:off x="2237" y="10016"/>
              <a:ext cx="83" cy="83"/>
            </a:xfrm>
            <a:prstGeom prst="ellipse">
              <a:avLst/>
            </a:prstGeom>
            <a:solidFill>
              <a:srgbClr val="33CCCC"/>
            </a:solidFill>
            <a:ln w="9525">
              <a:noFill/>
              <a:round/>
              <a:headEnd/>
              <a:tailEnd/>
            </a:ln>
          </p:spPr>
          <p:txBody>
            <a:bodyPr/>
            <a:lstStyle/>
            <a:p>
              <a:endParaRPr lang="ru-RU"/>
            </a:p>
          </p:txBody>
        </p:sp>
        <p:sp>
          <p:nvSpPr>
            <p:cNvPr id="644914" name="Oval 1842"/>
            <p:cNvSpPr>
              <a:spLocks noChangeArrowheads="1"/>
            </p:cNvSpPr>
            <p:nvPr/>
          </p:nvSpPr>
          <p:spPr bwMode="auto">
            <a:xfrm>
              <a:off x="2237" y="10016"/>
              <a:ext cx="83" cy="83"/>
            </a:xfrm>
            <a:prstGeom prst="ellipse">
              <a:avLst/>
            </a:prstGeom>
            <a:solidFill>
              <a:srgbClr val="FF0000"/>
            </a:solidFill>
            <a:ln w="10795">
              <a:solidFill>
                <a:srgbClr val="000000"/>
              </a:solidFill>
              <a:round/>
              <a:headEnd/>
              <a:tailEnd/>
            </a:ln>
          </p:spPr>
          <p:txBody>
            <a:bodyPr/>
            <a:lstStyle/>
            <a:p>
              <a:endParaRPr lang="ru-RU"/>
            </a:p>
          </p:txBody>
        </p:sp>
        <p:sp>
          <p:nvSpPr>
            <p:cNvPr id="644915" name="Oval 1843"/>
            <p:cNvSpPr>
              <a:spLocks noChangeArrowheads="1"/>
            </p:cNvSpPr>
            <p:nvPr/>
          </p:nvSpPr>
          <p:spPr bwMode="auto">
            <a:xfrm>
              <a:off x="7529" y="10148"/>
              <a:ext cx="182" cy="182"/>
            </a:xfrm>
            <a:prstGeom prst="ellipse">
              <a:avLst/>
            </a:prstGeom>
            <a:solidFill>
              <a:srgbClr val="33CCCC"/>
            </a:solidFill>
            <a:ln w="9525">
              <a:noFill/>
              <a:round/>
              <a:headEnd/>
              <a:tailEnd/>
            </a:ln>
          </p:spPr>
          <p:txBody>
            <a:bodyPr/>
            <a:lstStyle/>
            <a:p>
              <a:endParaRPr lang="ru-RU"/>
            </a:p>
          </p:txBody>
        </p:sp>
        <p:sp>
          <p:nvSpPr>
            <p:cNvPr id="644916" name="Oval 1844"/>
            <p:cNvSpPr>
              <a:spLocks noChangeArrowheads="1"/>
            </p:cNvSpPr>
            <p:nvPr/>
          </p:nvSpPr>
          <p:spPr bwMode="auto">
            <a:xfrm>
              <a:off x="7529" y="10148"/>
              <a:ext cx="182" cy="182"/>
            </a:xfrm>
            <a:prstGeom prst="ellipse">
              <a:avLst/>
            </a:prstGeom>
            <a:solidFill>
              <a:srgbClr val="0000FF"/>
            </a:solidFill>
            <a:ln w="10795">
              <a:solidFill>
                <a:srgbClr val="000000"/>
              </a:solidFill>
              <a:round/>
              <a:headEnd/>
              <a:tailEnd/>
            </a:ln>
          </p:spPr>
          <p:txBody>
            <a:bodyPr/>
            <a:lstStyle/>
            <a:p>
              <a:endParaRPr lang="ru-RU"/>
            </a:p>
          </p:txBody>
        </p:sp>
        <p:sp>
          <p:nvSpPr>
            <p:cNvPr id="644917" name="Line 1845"/>
            <p:cNvSpPr>
              <a:spLocks noChangeShapeType="1"/>
            </p:cNvSpPr>
            <p:nvPr/>
          </p:nvSpPr>
          <p:spPr bwMode="auto">
            <a:xfrm flipH="1">
              <a:off x="7728" y="10148"/>
              <a:ext cx="215" cy="83"/>
            </a:xfrm>
            <a:prstGeom prst="line">
              <a:avLst/>
            </a:prstGeom>
            <a:noFill/>
            <a:ln w="10795">
              <a:solidFill>
                <a:srgbClr val="000000"/>
              </a:solidFill>
              <a:round/>
              <a:headEnd/>
              <a:tailEnd/>
            </a:ln>
          </p:spPr>
          <p:txBody>
            <a:bodyPr/>
            <a:lstStyle/>
            <a:p>
              <a:endParaRPr lang="ru-RU"/>
            </a:p>
          </p:txBody>
        </p:sp>
        <p:sp>
          <p:nvSpPr>
            <p:cNvPr id="644918" name="Freeform 1846"/>
            <p:cNvSpPr>
              <a:spLocks/>
            </p:cNvSpPr>
            <p:nvPr/>
          </p:nvSpPr>
          <p:spPr bwMode="auto">
            <a:xfrm>
              <a:off x="7711" y="10132"/>
              <a:ext cx="232" cy="82"/>
            </a:xfrm>
            <a:custGeom>
              <a:avLst/>
              <a:gdLst/>
              <a:ahLst/>
              <a:cxnLst>
                <a:cxn ang="0">
                  <a:pos x="0" y="5"/>
                </a:cxn>
                <a:cxn ang="0">
                  <a:pos x="13" y="0"/>
                </a:cxn>
                <a:cxn ang="0">
                  <a:pos x="14" y="1"/>
                </a:cxn>
              </a:cxnLst>
              <a:rect l="0" t="0" r="r" b="b"/>
              <a:pathLst>
                <a:path w="14" h="5">
                  <a:moveTo>
                    <a:pt x="0" y="5"/>
                  </a:moveTo>
                  <a:lnTo>
                    <a:pt x="13" y="0"/>
                  </a:lnTo>
                  <a:lnTo>
                    <a:pt x="14" y="1"/>
                  </a:lnTo>
                </a:path>
              </a:pathLst>
            </a:custGeom>
            <a:solidFill>
              <a:srgbClr val="33CCCC"/>
            </a:solidFill>
            <a:ln w="10795">
              <a:solidFill>
                <a:srgbClr val="000000"/>
              </a:solidFill>
              <a:prstDash val="solid"/>
              <a:round/>
              <a:headEnd/>
              <a:tailEnd/>
            </a:ln>
          </p:spPr>
          <p:txBody>
            <a:bodyPr/>
            <a:lstStyle/>
            <a:p>
              <a:endParaRPr lang="ru-RU"/>
            </a:p>
          </p:txBody>
        </p:sp>
        <p:sp>
          <p:nvSpPr>
            <p:cNvPr id="644919" name="Freeform 1847"/>
            <p:cNvSpPr>
              <a:spLocks/>
            </p:cNvSpPr>
            <p:nvPr/>
          </p:nvSpPr>
          <p:spPr bwMode="auto">
            <a:xfrm>
              <a:off x="7480" y="10280"/>
              <a:ext cx="116" cy="99"/>
            </a:xfrm>
            <a:custGeom>
              <a:avLst/>
              <a:gdLst/>
              <a:ahLst/>
              <a:cxnLst>
                <a:cxn ang="0">
                  <a:pos x="99" y="0"/>
                </a:cxn>
                <a:cxn ang="0">
                  <a:pos x="116" y="17"/>
                </a:cxn>
                <a:cxn ang="0">
                  <a:pos x="33" y="99"/>
                </a:cxn>
                <a:cxn ang="0">
                  <a:pos x="0" y="83"/>
                </a:cxn>
                <a:cxn ang="0">
                  <a:pos x="99" y="0"/>
                </a:cxn>
              </a:cxnLst>
              <a:rect l="0" t="0" r="r" b="b"/>
              <a:pathLst>
                <a:path w="116" h="99">
                  <a:moveTo>
                    <a:pt x="99" y="0"/>
                  </a:moveTo>
                  <a:lnTo>
                    <a:pt x="116" y="17"/>
                  </a:lnTo>
                  <a:lnTo>
                    <a:pt x="33" y="99"/>
                  </a:lnTo>
                  <a:lnTo>
                    <a:pt x="0" y="83"/>
                  </a:lnTo>
                  <a:lnTo>
                    <a:pt x="99" y="0"/>
                  </a:lnTo>
                  <a:close/>
                </a:path>
              </a:pathLst>
            </a:custGeom>
            <a:solidFill>
              <a:srgbClr val="33CCCC"/>
            </a:solidFill>
            <a:ln w="9525">
              <a:noFill/>
              <a:round/>
              <a:headEnd/>
              <a:tailEnd/>
            </a:ln>
          </p:spPr>
          <p:txBody>
            <a:bodyPr/>
            <a:lstStyle/>
            <a:p>
              <a:endParaRPr lang="ru-RU"/>
            </a:p>
          </p:txBody>
        </p:sp>
        <p:sp>
          <p:nvSpPr>
            <p:cNvPr id="644920" name="Freeform 1848"/>
            <p:cNvSpPr>
              <a:spLocks/>
            </p:cNvSpPr>
            <p:nvPr/>
          </p:nvSpPr>
          <p:spPr bwMode="auto">
            <a:xfrm>
              <a:off x="7579" y="10280"/>
              <a:ext cx="17" cy="1"/>
            </a:xfrm>
            <a:custGeom>
              <a:avLst/>
              <a:gdLst/>
              <a:ahLst/>
              <a:cxnLst>
                <a:cxn ang="0">
                  <a:pos x="1" y="0"/>
                </a:cxn>
                <a:cxn ang="0">
                  <a:pos x="0" y="0"/>
                </a:cxn>
                <a:cxn ang="0">
                  <a:pos x="0" y="0"/>
                </a:cxn>
              </a:cxnLst>
              <a:rect l="0" t="0" r="r" b="b"/>
              <a:pathLst>
                <a:path w="1">
                  <a:moveTo>
                    <a:pt x="1" y="0"/>
                  </a:moveTo>
                  <a:lnTo>
                    <a:pt x="0" y="0"/>
                  </a:lnTo>
                  <a:lnTo>
                    <a:pt x="0" y="0"/>
                  </a:lnTo>
                </a:path>
              </a:pathLst>
            </a:custGeom>
            <a:solidFill>
              <a:srgbClr val="33CCCC"/>
            </a:solidFill>
            <a:ln w="10795">
              <a:solidFill>
                <a:srgbClr val="000000"/>
              </a:solidFill>
              <a:prstDash val="solid"/>
              <a:round/>
              <a:headEnd/>
              <a:tailEnd/>
            </a:ln>
          </p:spPr>
          <p:txBody>
            <a:bodyPr/>
            <a:lstStyle/>
            <a:p>
              <a:endParaRPr lang="ru-RU"/>
            </a:p>
          </p:txBody>
        </p:sp>
        <p:sp>
          <p:nvSpPr>
            <p:cNvPr id="644921" name="Line 1849"/>
            <p:cNvSpPr>
              <a:spLocks noChangeShapeType="1"/>
            </p:cNvSpPr>
            <p:nvPr/>
          </p:nvSpPr>
          <p:spPr bwMode="auto">
            <a:xfrm flipV="1">
              <a:off x="7480" y="10280"/>
              <a:ext cx="99" cy="83"/>
            </a:xfrm>
            <a:prstGeom prst="line">
              <a:avLst/>
            </a:prstGeom>
            <a:noFill/>
            <a:ln w="10795">
              <a:solidFill>
                <a:srgbClr val="000000"/>
              </a:solidFill>
              <a:round/>
              <a:headEnd/>
              <a:tailEnd/>
            </a:ln>
          </p:spPr>
          <p:txBody>
            <a:bodyPr/>
            <a:lstStyle/>
            <a:p>
              <a:endParaRPr lang="ru-RU"/>
            </a:p>
          </p:txBody>
        </p:sp>
        <p:sp>
          <p:nvSpPr>
            <p:cNvPr id="644922" name="Freeform 1850"/>
            <p:cNvSpPr>
              <a:spLocks/>
            </p:cNvSpPr>
            <p:nvPr/>
          </p:nvSpPr>
          <p:spPr bwMode="auto">
            <a:xfrm>
              <a:off x="7579" y="10280"/>
              <a:ext cx="17" cy="1"/>
            </a:xfrm>
            <a:custGeom>
              <a:avLst/>
              <a:gdLst/>
              <a:ahLst/>
              <a:cxnLst>
                <a:cxn ang="0">
                  <a:pos x="1" y="0"/>
                </a:cxn>
                <a:cxn ang="0">
                  <a:pos x="0" y="0"/>
                </a:cxn>
                <a:cxn ang="0">
                  <a:pos x="0" y="0"/>
                </a:cxn>
              </a:cxnLst>
              <a:rect l="0" t="0" r="r" b="b"/>
              <a:pathLst>
                <a:path w="1">
                  <a:moveTo>
                    <a:pt x="1" y="0"/>
                  </a:moveTo>
                  <a:lnTo>
                    <a:pt x="0" y="0"/>
                  </a:lnTo>
                  <a:lnTo>
                    <a:pt x="0" y="0"/>
                  </a:lnTo>
                </a:path>
              </a:pathLst>
            </a:custGeom>
            <a:solidFill>
              <a:srgbClr val="33CCCC"/>
            </a:solidFill>
            <a:ln w="10795">
              <a:solidFill>
                <a:srgbClr val="000000"/>
              </a:solidFill>
              <a:prstDash val="solid"/>
              <a:round/>
              <a:headEnd/>
              <a:tailEnd/>
            </a:ln>
          </p:spPr>
          <p:txBody>
            <a:bodyPr/>
            <a:lstStyle/>
            <a:p>
              <a:endParaRPr lang="ru-RU"/>
            </a:p>
          </p:txBody>
        </p:sp>
        <p:sp>
          <p:nvSpPr>
            <p:cNvPr id="644923" name="Freeform 1851"/>
            <p:cNvSpPr>
              <a:spLocks/>
            </p:cNvSpPr>
            <p:nvPr/>
          </p:nvSpPr>
          <p:spPr bwMode="auto">
            <a:xfrm>
              <a:off x="7480" y="10297"/>
              <a:ext cx="116" cy="82"/>
            </a:xfrm>
            <a:custGeom>
              <a:avLst/>
              <a:gdLst/>
              <a:ahLst/>
              <a:cxnLst>
                <a:cxn ang="0">
                  <a:pos x="7" y="0"/>
                </a:cxn>
                <a:cxn ang="0">
                  <a:pos x="2" y="5"/>
                </a:cxn>
                <a:cxn ang="0">
                  <a:pos x="0" y="4"/>
                </a:cxn>
              </a:cxnLst>
              <a:rect l="0" t="0" r="r" b="b"/>
              <a:pathLst>
                <a:path w="7" h="5">
                  <a:moveTo>
                    <a:pt x="7" y="0"/>
                  </a:moveTo>
                  <a:lnTo>
                    <a:pt x="2" y="5"/>
                  </a:lnTo>
                  <a:lnTo>
                    <a:pt x="0" y="4"/>
                  </a:lnTo>
                </a:path>
              </a:pathLst>
            </a:custGeom>
            <a:solidFill>
              <a:srgbClr val="33CCCC"/>
            </a:solidFill>
            <a:ln w="10795">
              <a:solidFill>
                <a:srgbClr val="000000"/>
              </a:solidFill>
              <a:prstDash val="solid"/>
              <a:round/>
              <a:headEnd/>
              <a:tailEnd/>
            </a:ln>
          </p:spPr>
          <p:txBody>
            <a:bodyPr/>
            <a:lstStyle/>
            <a:p>
              <a:endParaRPr lang="ru-RU"/>
            </a:p>
          </p:txBody>
        </p:sp>
        <p:sp>
          <p:nvSpPr>
            <p:cNvPr id="644924" name="Oval 1852"/>
            <p:cNvSpPr>
              <a:spLocks noChangeArrowheads="1"/>
            </p:cNvSpPr>
            <p:nvPr/>
          </p:nvSpPr>
          <p:spPr bwMode="auto">
            <a:xfrm>
              <a:off x="3560" y="10660"/>
              <a:ext cx="215" cy="215"/>
            </a:xfrm>
            <a:prstGeom prst="ellipse">
              <a:avLst/>
            </a:prstGeom>
            <a:solidFill>
              <a:srgbClr val="33CCCC"/>
            </a:solidFill>
            <a:ln w="9525">
              <a:noFill/>
              <a:round/>
              <a:headEnd/>
              <a:tailEnd/>
            </a:ln>
          </p:spPr>
          <p:txBody>
            <a:bodyPr/>
            <a:lstStyle/>
            <a:p>
              <a:endParaRPr lang="ru-RU"/>
            </a:p>
          </p:txBody>
        </p:sp>
        <p:sp>
          <p:nvSpPr>
            <p:cNvPr id="644925" name="Oval 1853"/>
            <p:cNvSpPr>
              <a:spLocks noChangeArrowheads="1"/>
            </p:cNvSpPr>
            <p:nvPr/>
          </p:nvSpPr>
          <p:spPr bwMode="auto">
            <a:xfrm>
              <a:off x="3560" y="10660"/>
              <a:ext cx="215" cy="215"/>
            </a:xfrm>
            <a:prstGeom prst="ellipse">
              <a:avLst/>
            </a:prstGeom>
            <a:solidFill>
              <a:srgbClr val="33CCCC"/>
            </a:solidFill>
            <a:ln w="10795">
              <a:solidFill>
                <a:srgbClr val="000000"/>
              </a:solidFill>
              <a:round/>
              <a:headEnd/>
              <a:tailEnd/>
            </a:ln>
          </p:spPr>
          <p:txBody>
            <a:bodyPr/>
            <a:lstStyle/>
            <a:p>
              <a:endParaRPr lang="ru-RU"/>
            </a:p>
          </p:txBody>
        </p:sp>
        <p:sp>
          <p:nvSpPr>
            <p:cNvPr id="644926" name="Freeform 1854"/>
            <p:cNvSpPr>
              <a:spLocks/>
            </p:cNvSpPr>
            <p:nvPr/>
          </p:nvSpPr>
          <p:spPr bwMode="auto">
            <a:xfrm>
              <a:off x="3511" y="10858"/>
              <a:ext cx="132" cy="198"/>
            </a:xfrm>
            <a:custGeom>
              <a:avLst/>
              <a:gdLst/>
              <a:ahLst/>
              <a:cxnLst>
                <a:cxn ang="0">
                  <a:pos x="99" y="0"/>
                </a:cxn>
                <a:cxn ang="0">
                  <a:pos x="132" y="17"/>
                </a:cxn>
                <a:cxn ang="0">
                  <a:pos x="33" y="198"/>
                </a:cxn>
                <a:cxn ang="0">
                  <a:pos x="0" y="182"/>
                </a:cxn>
                <a:cxn ang="0">
                  <a:pos x="99" y="0"/>
                </a:cxn>
              </a:cxnLst>
              <a:rect l="0" t="0" r="r" b="b"/>
              <a:pathLst>
                <a:path w="132" h="198">
                  <a:moveTo>
                    <a:pt x="99" y="0"/>
                  </a:moveTo>
                  <a:lnTo>
                    <a:pt x="132" y="17"/>
                  </a:lnTo>
                  <a:lnTo>
                    <a:pt x="33" y="198"/>
                  </a:lnTo>
                  <a:lnTo>
                    <a:pt x="0" y="182"/>
                  </a:lnTo>
                  <a:lnTo>
                    <a:pt x="99" y="0"/>
                  </a:lnTo>
                  <a:close/>
                </a:path>
              </a:pathLst>
            </a:custGeom>
            <a:solidFill>
              <a:srgbClr val="33CCCC"/>
            </a:solidFill>
            <a:ln w="9525">
              <a:noFill/>
              <a:round/>
              <a:headEnd/>
              <a:tailEnd/>
            </a:ln>
          </p:spPr>
          <p:txBody>
            <a:bodyPr/>
            <a:lstStyle/>
            <a:p>
              <a:endParaRPr lang="ru-RU"/>
            </a:p>
          </p:txBody>
        </p:sp>
        <p:sp>
          <p:nvSpPr>
            <p:cNvPr id="644927" name="Freeform 1855"/>
            <p:cNvSpPr>
              <a:spLocks/>
            </p:cNvSpPr>
            <p:nvPr/>
          </p:nvSpPr>
          <p:spPr bwMode="auto">
            <a:xfrm>
              <a:off x="3511" y="10858"/>
              <a:ext cx="132" cy="198"/>
            </a:xfrm>
            <a:custGeom>
              <a:avLst/>
              <a:gdLst/>
              <a:ahLst/>
              <a:cxnLst>
                <a:cxn ang="0">
                  <a:pos x="0" y="11"/>
                </a:cxn>
                <a:cxn ang="0">
                  <a:pos x="6" y="0"/>
                </a:cxn>
                <a:cxn ang="0">
                  <a:pos x="8" y="1"/>
                </a:cxn>
                <a:cxn ang="0">
                  <a:pos x="2" y="12"/>
                </a:cxn>
                <a:cxn ang="0">
                  <a:pos x="0" y="11"/>
                </a:cxn>
              </a:cxnLst>
              <a:rect l="0" t="0" r="r" b="b"/>
              <a:pathLst>
                <a:path w="8" h="12">
                  <a:moveTo>
                    <a:pt x="0" y="11"/>
                  </a:moveTo>
                  <a:lnTo>
                    <a:pt x="6" y="0"/>
                  </a:lnTo>
                  <a:lnTo>
                    <a:pt x="8" y="1"/>
                  </a:lnTo>
                  <a:lnTo>
                    <a:pt x="2" y="12"/>
                  </a:lnTo>
                  <a:lnTo>
                    <a:pt x="0" y="11"/>
                  </a:lnTo>
                </a:path>
              </a:pathLst>
            </a:custGeom>
            <a:solidFill>
              <a:srgbClr val="33CCCC"/>
            </a:solidFill>
            <a:ln w="10795">
              <a:solidFill>
                <a:srgbClr val="000000"/>
              </a:solidFill>
              <a:prstDash val="solid"/>
              <a:round/>
              <a:headEnd/>
              <a:tailEnd/>
            </a:ln>
          </p:spPr>
          <p:txBody>
            <a:bodyPr/>
            <a:lstStyle/>
            <a:p>
              <a:endParaRPr lang="ru-RU"/>
            </a:p>
          </p:txBody>
        </p:sp>
        <p:sp>
          <p:nvSpPr>
            <p:cNvPr id="644928" name="Line 1856"/>
            <p:cNvSpPr>
              <a:spLocks noChangeShapeType="1"/>
            </p:cNvSpPr>
            <p:nvPr/>
          </p:nvSpPr>
          <p:spPr bwMode="auto">
            <a:xfrm>
              <a:off x="3511" y="10561"/>
              <a:ext cx="115" cy="132"/>
            </a:xfrm>
            <a:prstGeom prst="line">
              <a:avLst/>
            </a:prstGeom>
            <a:noFill/>
            <a:ln w="10795">
              <a:solidFill>
                <a:srgbClr val="000000"/>
              </a:solidFill>
              <a:round/>
              <a:headEnd/>
              <a:tailEnd/>
            </a:ln>
          </p:spPr>
          <p:txBody>
            <a:bodyPr/>
            <a:lstStyle/>
            <a:p>
              <a:endParaRPr lang="ru-RU"/>
            </a:p>
          </p:txBody>
        </p:sp>
        <p:sp>
          <p:nvSpPr>
            <p:cNvPr id="644929" name="Freeform 1857"/>
            <p:cNvSpPr>
              <a:spLocks/>
            </p:cNvSpPr>
            <p:nvPr/>
          </p:nvSpPr>
          <p:spPr bwMode="auto">
            <a:xfrm>
              <a:off x="3494" y="10561"/>
              <a:ext cx="116" cy="149"/>
            </a:xfrm>
            <a:custGeom>
              <a:avLst/>
              <a:gdLst/>
              <a:ahLst/>
              <a:cxnLst>
                <a:cxn ang="0">
                  <a:pos x="7" y="9"/>
                </a:cxn>
                <a:cxn ang="0">
                  <a:pos x="0" y="1"/>
                </a:cxn>
                <a:cxn ang="0">
                  <a:pos x="1" y="0"/>
                </a:cxn>
              </a:cxnLst>
              <a:rect l="0" t="0" r="r" b="b"/>
              <a:pathLst>
                <a:path w="7" h="9">
                  <a:moveTo>
                    <a:pt x="7" y="9"/>
                  </a:moveTo>
                  <a:lnTo>
                    <a:pt x="0" y="1"/>
                  </a:lnTo>
                  <a:lnTo>
                    <a:pt x="1" y="0"/>
                  </a:lnTo>
                </a:path>
              </a:pathLst>
            </a:custGeom>
            <a:solidFill>
              <a:srgbClr val="33CCCC"/>
            </a:solidFill>
            <a:ln w="10795">
              <a:solidFill>
                <a:srgbClr val="000000"/>
              </a:solidFill>
              <a:prstDash val="solid"/>
              <a:round/>
              <a:headEnd/>
              <a:tailEnd/>
            </a:ln>
          </p:spPr>
          <p:txBody>
            <a:bodyPr/>
            <a:lstStyle/>
            <a:p>
              <a:endParaRPr lang="ru-RU"/>
            </a:p>
          </p:txBody>
        </p:sp>
        <p:sp>
          <p:nvSpPr>
            <p:cNvPr id="644930" name="Freeform 1858"/>
            <p:cNvSpPr>
              <a:spLocks/>
            </p:cNvSpPr>
            <p:nvPr/>
          </p:nvSpPr>
          <p:spPr bwMode="auto">
            <a:xfrm>
              <a:off x="3775" y="10776"/>
              <a:ext cx="166" cy="49"/>
            </a:xfrm>
            <a:custGeom>
              <a:avLst/>
              <a:gdLst/>
              <a:ahLst/>
              <a:cxnLst>
                <a:cxn ang="0">
                  <a:pos x="0" y="16"/>
                </a:cxn>
                <a:cxn ang="0">
                  <a:pos x="0" y="0"/>
                </a:cxn>
                <a:cxn ang="0">
                  <a:pos x="166" y="16"/>
                </a:cxn>
                <a:cxn ang="0">
                  <a:pos x="166" y="49"/>
                </a:cxn>
                <a:cxn ang="0">
                  <a:pos x="0" y="16"/>
                </a:cxn>
              </a:cxnLst>
              <a:rect l="0" t="0" r="r" b="b"/>
              <a:pathLst>
                <a:path w="166" h="49">
                  <a:moveTo>
                    <a:pt x="0" y="16"/>
                  </a:moveTo>
                  <a:lnTo>
                    <a:pt x="0" y="0"/>
                  </a:lnTo>
                  <a:lnTo>
                    <a:pt x="166" y="16"/>
                  </a:lnTo>
                  <a:lnTo>
                    <a:pt x="166" y="49"/>
                  </a:lnTo>
                  <a:lnTo>
                    <a:pt x="0" y="16"/>
                  </a:lnTo>
                  <a:close/>
                </a:path>
              </a:pathLst>
            </a:custGeom>
            <a:solidFill>
              <a:srgbClr val="33CCCC"/>
            </a:solidFill>
            <a:ln w="9525">
              <a:noFill/>
              <a:round/>
              <a:headEnd/>
              <a:tailEnd/>
            </a:ln>
          </p:spPr>
          <p:txBody>
            <a:bodyPr/>
            <a:lstStyle/>
            <a:p>
              <a:endParaRPr lang="ru-RU"/>
            </a:p>
          </p:txBody>
        </p:sp>
        <p:sp>
          <p:nvSpPr>
            <p:cNvPr id="644931" name="Freeform 1859"/>
            <p:cNvSpPr>
              <a:spLocks/>
            </p:cNvSpPr>
            <p:nvPr/>
          </p:nvSpPr>
          <p:spPr bwMode="auto">
            <a:xfrm>
              <a:off x="3775" y="10792"/>
              <a:ext cx="17" cy="1"/>
            </a:xfrm>
            <a:custGeom>
              <a:avLst/>
              <a:gdLst/>
              <a:ahLst/>
              <a:cxnLst>
                <a:cxn ang="0">
                  <a:pos x="1" y="0"/>
                </a:cxn>
                <a:cxn ang="0">
                  <a:pos x="1" y="0"/>
                </a:cxn>
                <a:cxn ang="0">
                  <a:pos x="0" y="0"/>
                </a:cxn>
              </a:cxnLst>
              <a:rect l="0" t="0" r="r" b="b"/>
              <a:pathLst>
                <a:path w="1">
                  <a:moveTo>
                    <a:pt x="1" y="0"/>
                  </a:moveTo>
                  <a:lnTo>
                    <a:pt x="1" y="0"/>
                  </a:lnTo>
                  <a:lnTo>
                    <a:pt x="0" y="0"/>
                  </a:lnTo>
                </a:path>
              </a:pathLst>
            </a:custGeom>
            <a:solidFill>
              <a:srgbClr val="33CCCC"/>
            </a:solidFill>
            <a:ln w="10795">
              <a:solidFill>
                <a:srgbClr val="000000"/>
              </a:solidFill>
              <a:prstDash val="solid"/>
              <a:round/>
              <a:headEnd/>
              <a:tailEnd/>
            </a:ln>
          </p:spPr>
          <p:txBody>
            <a:bodyPr/>
            <a:lstStyle/>
            <a:p>
              <a:endParaRPr lang="ru-RU"/>
            </a:p>
          </p:txBody>
        </p:sp>
        <p:sp>
          <p:nvSpPr>
            <p:cNvPr id="644932" name="Line 1860"/>
            <p:cNvSpPr>
              <a:spLocks noChangeShapeType="1"/>
            </p:cNvSpPr>
            <p:nvPr/>
          </p:nvSpPr>
          <p:spPr bwMode="auto">
            <a:xfrm flipH="1" flipV="1">
              <a:off x="3775" y="10792"/>
              <a:ext cx="166" cy="33"/>
            </a:xfrm>
            <a:prstGeom prst="line">
              <a:avLst/>
            </a:prstGeom>
            <a:noFill/>
            <a:ln w="10795">
              <a:solidFill>
                <a:srgbClr val="000000"/>
              </a:solidFill>
              <a:round/>
              <a:headEnd/>
              <a:tailEnd/>
            </a:ln>
          </p:spPr>
          <p:txBody>
            <a:bodyPr/>
            <a:lstStyle/>
            <a:p>
              <a:endParaRPr lang="ru-RU"/>
            </a:p>
          </p:txBody>
        </p:sp>
        <p:sp>
          <p:nvSpPr>
            <p:cNvPr id="644933" name="Freeform 1861"/>
            <p:cNvSpPr>
              <a:spLocks/>
            </p:cNvSpPr>
            <p:nvPr/>
          </p:nvSpPr>
          <p:spPr bwMode="auto">
            <a:xfrm>
              <a:off x="3775" y="10792"/>
              <a:ext cx="17" cy="1"/>
            </a:xfrm>
            <a:custGeom>
              <a:avLst/>
              <a:gdLst/>
              <a:ahLst/>
              <a:cxnLst>
                <a:cxn ang="0">
                  <a:pos x="1" y="0"/>
                </a:cxn>
                <a:cxn ang="0">
                  <a:pos x="1" y="0"/>
                </a:cxn>
                <a:cxn ang="0">
                  <a:pos x="0" y="0"/>
                </a:cxn>
              </a:cxnLst>
              <a:rect l="0" t="0" r="r" b="b"/>
              <a:pathLst>
                <a:path w="1">
                  <a:moveTo>
                    <a:pt x="1" y="0"/>
                  </a:moveTo>
                  <a:lnTo>
                    <a:pt x="1" y="0"/>
                  </a:lnTo>
                  <a:lnTo>
                    <a:pt x="0" y="0"/>
                  </a:lnTo>
                </a:path>
              </a:pathLst>
            </a:custGeom>
            <a:solidFill>
              <a:srgbClr val="33CCCC"/>
            </a:solidFill>
            <a:ln w="10795">
              <a:solidFill>
                <a:srgbClr val="000000"/>
              </a:solidFill>
              <a:prstDash val="solid"/>
              <a:round/>
              <a:headEnd/>
              <a:tailEnd/>
            </a:ln>
          </p:spPr>
          <p:txBody>
            <a:bodyPr/>
            <a:lstStyle/>
            <a:p>
              <a:endParaRPr lang="ru-RU"/>
            </a:p>
          </p:txBody>
        </p:sp>
        <p:sp>
          <p:nvSpPr>
            <p:cNvPr id="644934" name="Freeform 1862"/>
            <p:cNvSpPr>
              <a:spLocks/>
            </p:cNvSpPr>
            <p:nvPr/>
          </p:nvSpPr>
          <p:spPr bwMode="auto">
            <a:xfrm>
              <a:off x="3775" y="10776"/>
              <a:ext cx="166" cy="49"/>
            </a:xfrm>
            <a:custGeom>
              <a:avLst/>
              <a:gdLst/>
              <a:ahLst/>
              <a:cxnLst>
                <a:cxn ang="0">
                  <a:pos x="0" y="0"/>
                </a:cxn>
                <a:cxn ang="0">
                  <a:pos x="10" y="1"/>
                </a:cxn>
                <a:cxn ang="0">
                  <a:pos x="10" y="3"/>
                </a:cxn>
              </a:cxnLst>
              <a:rect l="0" t="0" r="r" b="b"/>
              <a:pathLst>
                <a:path w="10" h="3">
                  <a:moveTo>
                    <a:pt x="0" y="0"/>
                  </a:moveTo>
                  <a:lnTo>
                    <a:pt x="10" y="1"/>
                  </a:lnTo>
                  <a:lnTo>
                    <a:pt x="10" y="3"/>
                  </a:lnTo>
                </a:path>
              </a:pathLst>
            </a:custGeom>
            <a:solidFill>
              <a:srgbClr val="33CCCC"/>
            </a:solidFill>
            <a:ln w="10795">
              <a:solidFill>
                <a:srgbClr val="000000"/>
              </a:solidFill>
              <a:prstDash val="solid"/>
              <a:round/>
              <a:headEnd/>
              <a:tailEnd/>
            </a:ln>
          </p:spPr>
          <p:txBody>
            <a:bodyPr/>
            <a:lstStyle/>
            <a:p>
              <a:endParaRPr lang="ru-RU"/>
            </a:p>
          </p:txBody>
        </p:sp>
        <p:sp>
          <p:nvSpPr>
            <p:cNvPr id="644935" name="Oval 1863"/>
            <p:cNvSpPr>
              <a:spLocks noChangeArrowheads="1"/>
            </p:cNvSpPr>
            <p:nvPr/>
          </p:nvSpPr>
          <p:spPr bwMode="auto">
            <a:xfrm>
              <a:off x="3461" y="11040"/>
              <a:ext cx="83" cy="82"/>
            </a:xfrm>
            <a:prstGeom prst="ellipse">
              <a:avLst/>
            </a:prstGeom>
            <a:solidFill>
              <a:srgbClr val="33CCCC"/>
            </a:solidFill>
            <a:ln w="9525">
              <a:noFill/>
              <a:round/>
              <a:headEnd/>
              <a:tailEnd/>
            </a:ln>
          </p:spPr>
          <p:txBody>
            <a:bodyPr/>
            <a:lstStyle/>
            <a:p>
              <a:endParaRPr lang="ru-RU"/>
            </a:p>
          </p:txBody>
        </p:sp>
        <p:sp>
          <p:nvSpPr>
            <p:cNvPr id="644936" name="Oval 1864"/>
            <p:cNvSpPr>
              <a:spLocks noChangeArrowheads="1"/>
            </p:cNvSpPr>
            <p:nvPr/>
          </p:nvSpPr>
          <p:spPr bwMode="auto">
            <a:xfrm>
              <a:off x="3461" y="11040"/>
              <a:ext cx="83" cy="82"/>
            </a:xfrm>
            <a:prstGeom prst="ellipse">
              <a:avLst/>
            </a:prstGeom>
            <a:solidFill>
              <a:srgbClr val="FF0000"/>
            </a:solidFill>
            <a:ln w="10795">
              <a:solidFill>
                <a:srgbClr val="000000"/>
              </a:solidFill>
              <a:round/>
              <a:headEnd/>
              <a:tailEnd/>
            </a:ln>
          </p:spPr>
          <p:txBody>
            <a:bodyPr/>
            <a:lstStyle/>
            <a:p>
              <a:endParaRPr lang="ru-RU"/>
            </a:p>
          </p:txBody>
        </p:sp>
        <p:sp>
          <p:nvSpPr>
            <p:cNvPr id="644937" name="Oval 1865"/>
            <p:cNvSpPr>
              <a:spLocks noChangeArrowheads="1"/>
            </p:cNvSpPr>
            <p:nvPr/>
          </p:nvSpPr>
          <p:spPr bwMode="auto">
            <a:xfrm>
              <a:off x="6636" y="8794"/>
              <a:ext cx="215" cy="215"/>
            </a:xfrm>
            <a:prstGeom prst="ellipse">
              <a:avLst/>
            </a:prstGeom>
            <a:solidFill>
              <a:srgbClr val="33CCCC"/>
            </a:solidFill>
            <a:ln w="9525">
              <a:noFill/>
              <a:round/>
              <a:headEnd/>
              <a:tailEnd/>
            </a:ln>
          </p:spPr>
          <p:txBody>
            <a:bodyPr/>
            <a:lstStyle/>
            <a:p>
              <a:endParaRPr lang="ru-RU"/>
            </a:p>
          </p:txBody>
        </p:sp>
        <p:sp>
          <p:nvSpPr>
            <p:cNvPr id="644938" name="Oval 1866"/>
            <p:cNvSpPr>
              <a:spLocks noChangeArrowheads="1"/>
            </p:cNvSpPr>
            <p:nvPr/>
          </p:nvSpPr>
          <p:spPr bwMode="auto">
            <a:xfrm>
              <a:off x="6636" y="8794"/>
              <a:ext cx="215" cy="215"/>
            </a:xfrm>
            <a:prstGeom prst="ellipse">
              <a:avLst/>
            </a:prstGeom>
            <a:solidFill>
              <a:srgbClr val="33CCCC"/>
            </a:solidFill>
            <a:ln w="10795">
              <a:solidFill>
                <a:srgbClr val="000000"/>
              </a:solidFill>
              <a:round/>
              <a:headEnd/>
              <a:tailEnd/>
            </a:ln>
          </p:spPr>
          <p:txBody>
            <a:bodyPr/>
            <a:lstStyle/>
            <a:p>
              <a:endParaRPr lang="ru-RU"/>
            </a:p>
          </p:txBody>
        </p:sp>
        <p:sp>
          <p:nvSpPr>
            <p:cNvPr id="644939" name="Freeform 1867"/>
            <p:cNvSpPr>
              <a:spLocks/>
            </p:cNvSpPr>
            <p:nvPr/>
          </p:nvSpPr>
          <p:spPr bwMode="auto">
            <a:xfrm>
              <a:off x="6736" y="8794"/>
              <a:ext cx="33" cy="83"/>
            </a:xfrm>
            <a:custGeom>
              <a:avLst/>
              <a:gdLst/>
              <a:ahLst/>
              <a:cxnLst>
                <a:cxn ang="0">
                  <a:pos x="16" y="83"/>
                </a:cxn>
                <a:cxn ang="0">
                  <a:pos x="0" y="66"/>
                </a:cxn>
                <a:cxn ang="0">
                  <a:pos x="0" y="0"/>
                </a:cxn>
                <a:cxn ang="0">
                  <a:pos x="33" y="0"/>
                </a:cxn>
                <a:cxn ang="0">
                  <a:pos x="16" y="83"/>
                </a:cxn>
              </a:cxnLst>
              <a:rect l="0" t="0" r="r" b="b"/>
              <a:pathLst>
                <a:path w="33" h="83">
                  <a:moveTo>
                    <a:pt x="16" y="83"/>
                  </a:moveTo>
                  <a:lnTo>
                    <a:pt x="0" y="66"/>
                  </a:lnTo>
                  <a:lnTo>
                    <a:pt x="0" y="0"/>
                  </a:lnTo>
                  <a:lnTo>
                    <a:pt x="33" y="0"/>
                  </a:lnTo>
                  <a:lnTo>
                    <a:pt x="16" y="83"/>
                  </a:lnTo>
                  <a:close/>
                </a:path>
              </a:pathLst>
            </a:custGeom>
            <a:solidFill>
              <a:srgbClr val="33CCCC"/>
            </a:solidFill>
            <a:ln w="9525">
              <a:noFill/>
              <a:round/>
              <a:headEnd/>
              <a:tailEnd/>
            </a:ln>
          </p:spPr>
          <p:txBody>
            <a:bodyPr/>
            <a:lstStyle/>
            <a:p>
              <a:endParaRPr lang="ru-RU"/>
            </a:p>
          </p:txBody>
        </p:sp>
        <p:sp>
          <p:nvSpPr>
            <p:cNvPr id="644940" name="Freeform 1868"/>
            <p:cNvSpPr>
              <a:spLocks/>
            </p:cNvSpPr>
            <p:nvPr/>
          </p:nvSpPr>
          <p:spPr bwMode="auto">
            <a:xfrm>
              <a:off x="6752" y="8860"/>
              <a:ext cx="17" cy="17"/>
            </a:xfrm>
            <a:custGeom>
              <a:avLst/>
              <a:gdLst/>
              <a:ahLst/>
              <a:cxnLst>
                <a:cxn ang="0">
                  <a:pos x="0" y="1"/>
                </a:cxn>
                <a:cxn ang="0">
                  <a:pos x="0" y="0"/>
                </a:cxn>
                <a:cxn ang="0">
                  <a:pos x="1" y="0"/>
                </a:cxn>
              </a:cxnLst>
              <a:rect l="0" t="0" r="r" b="b"/>
              <a:pathLst>
                <a:path w="1" h="1">
                  <a:moveTo>
                    <a:pt x="0" y="1"/>
                  </a:moveTo>
                  <a:lnTo>
                    <a:pt x="0" y="0"/>
                  </a:lnTo>
                  <a:lnTo>
                    <a:pt x="1" y="0"/>
                  </a:lnTo>
                </a:path>
              </a:pathLst>
            </a:custGeom>
            <a:solidFill>
              <a:srgbClr val="33CCCC"/>
            </a:solidFill>
            <a:ln w="10795">
              <a:solidFill>
                <a:srgbClr val="000000"/>
              </a:solidFill>
              <a:prstDash val="solid"/>
              <a:round/>
              <a:headEnd/>
              <a:tailEnd/>
            </a:ln>
          </p:spPr>
          <p:txBody>
            <a:bodyPr/>
            <a:lstStyle/>
            <a:p>
              <a:endParaRPr lang="ru-RU"/>
            </a:p>
          </p:txBody>
        </p:sp>
        <p:sp>
          <p:nvSpPr>
            <p:cNvPr id="644941" name="Line 1869"/>
            <p:cNvSpPr>
              <a:spLocks noChangeShapeType="1"/>
            </p:cNvSpPr>
            <p:nvPr/>
          </p:nvSpPr>
          <p:spPr bwMode="auto">
            <a:xfrm flipH="1">
              <a:off x="6752" y="8794"/>
              <a:ext cx="17" cy="83"/>
            </a:xfrm>
            <a:prstGeom prst="line">
              <a:avLst/>
            </a:prstGeom>
            <a:noFill/>
            <a:ln w="10795">
              <a:solidFill>
                <a:srgbClr val="000000"/>
              </a:solidFill>
              <a:round/>
              <a:headEnd/>
              <a:tailEnd/>
            </a:ln>
          </p:spPr>
          <p:txBody>
            <a:bodyPr/>
            <a:lstStyle/>
            <a:p>
              <a:endParaRPr lang="ru-RU"/>
            </a:p>
          </p:txBody>
        </p:sp>
        <p:sp>
          <p:nvSpPr>
            <p:cNvPr id="644942" name="Freeform 1870"/>
            <p:cNvSpPr>
              <a:spLocks/>
            </p:cNvSpPr>
            <p:nvPr/>
          </p:nvSpPr>
          <p:spPr bwMode="auto">
            <a:xfrm>
              <a:off x="6752" y="8860"/>
              <a:ext cx="17" cy="17"/>
            </a:xfrm>
            <a:custGeom>
              <a:avLst/>
              <a:gdLst/>
              <a:ahLst/>
              <a:cxnLst>
                <a:cxn ang="0">
                  <a:pos x="0" y="1"/>
                </a:cxn>
                <a:cxn ang="0">
                  <a:pos x="0" y="0"/>
                </a:cxn>
                <a:cxn ang="0">
                  <a:pos x="1" y="0"/>
                </a:cxn>
              </a:cxnLst>
              <a:rect l="0" t="0" r="r" b="b"/>
              <a:pathLst>
                <a:path w="1" h="1">
                  <a:moveTo>
                    <a:pt x="0" y="1"/>
                  </a:moveTo>
                  <a:lnTo>
                    <a:pt x="0" y="0"/>
                  </a:lnTo>
                  <a:lnTo>
                    <a:pt x="1" y="0"/>
                  </a:lnTo>
                </a:path>
              </a:pathLst>
            </a:custGeom>
            <a:solidFill>
              <a:srgbClr val="33CCCC"/>
            </a:solidFill>
            <a:ln w="10795">
              <a:solidFill>
                <a:srgbClr val="000000"/>
              </a:solidFill>
              <a:prstDash val="solid"/>
              <a:round/>
              <a:headEnd/>
              <a:tailEnd/>
            </a:ln>
          </p:spPr>
          <p:txBody>
            <a:bodyPr/>
            <a:lstStyle/>
            <a:p>
              <a:endParaRPr lang="ru-RU"/>
            </a:p>
          </p:txBody>
        </p:sp>
        <p:sp>
          <p:nvSpPr>
            <p:cNvPr id="644943" name="Freeform 1871"/>
            <p:cNvSpPr>
              <a:spLocks/>
            </p:cNvSpPr>
            <p:nvPr/>
          </p:nvSpPr>
          <p:spPr bwMode="auto">
            <a:xfrm>
              <a:off x="6736" y="8794"/>
              <a:ext cx="33" cy="66"/>
            </a:xfrm>
            <a:custGeom>
              <a:avLst/>
              <a:gdLst/>
              <a:ahLst/>
              <a:cxnLst>
                <a:cxn ang="0">
                  <a:pos x="0" y="4"/>
                </a:cxn>
                <a:cxn ang="0">
                  <a:pos x="0" y="0"/>
                </a:cxn>
                <a:cxn ang="0">
                  <a:pos x="2" y="0"/>
                </a:cxn>
              </a:cxnLst>
              <a:rect l="0" t="0" r="r" b="b"/>
              <a:pathLst>
                <a:path w="2" h="4">
                  <a:moveTo>
                    <a:pt x="0" y="4"/>
                  </a:moveTo>
                  <a:lnTo>
                    <a:pt x="0" y="0"/>
                  </a:lnTo>
                  <a:lnTo>
                    <a:pt x="2" y="0"/>
                  </a:lnTo>
                </a:path>
              </a:pathLst>
            </a:custGeom>
            <a:solidFill>
              <a:srgbClr val="33CCCC"/>
            </a:solidFill>
            <a:ln w="10795">
              <a:solidFill>
                <a:srgbClr val="000000"/>
              </a:solidFill>
              <a:prstDash val="solid"/>
              <a:round/>
              <a:headEnd/>
              <a:tailEnd/>
            </a:ln>
          </p:spPr>
          <p:txBody>
            <a:bodyPr/>
            <a:lstStyle/>
            <a:p>
              <a:endParaRPr lang="ru-RU"/>
            </a:p>
          </p:txBody>
        </p:sp>
        <p:sp>
          <p:nvSpPr>
            <p:cNvPr id="644944" name="Oval 1872"/>
            <p:cNvSpPr>
              <a:spLocks noChangeArrowheads="1"/>
            </p:cNvSpPr>
            <p:nvPr/>
          </p:nvSpPr>
          <p:spPr bwMode="auto">
            <a:xfrm>
              <a:off x="7926" y="9983"/>
              <a:ext cx="215" cy="215"/>
            </a:xfrm>
            <a:prstGeom prst="ellipse">
              <a:avLst/>
            </a:prstGeom>
            <a:solidFill>
              <a:srgbClr val="33CCCC"/>
            </a:solidFill>
            <a:ln w="9525">
              <a:noFill/>
              <a:round/>
              <a:headEnd/>
              <a:tailEnd/>
            </a:ln>
          </p:spPr>
          <p:txBody>
            <a:bodyPr/>
            <a:lstStyle/>
            <a:p>
              <a:endParaRPr lang="ru-RU"/>
            </a:p>
          </p:txBody>
        </p:sp>
        <p:sp>
          <p:nvSpPr>
            <p:cNvPr id="644945" name="Oval 1873"/>
            <p:cNvSpPr>
              <a:spLocks noChangeArrowheads="1"/>
            </p:cNvSpPr>
            <p:nvPr/>
          </p:nvSpPr>
          <p:spPr bwMode="auto">
            <a:xfrm>
              <a:off x="7926" y="9983"/>
              <a:ext cx="215" cy="215"/>
            </a:xfrm>
            <a:prstGeom prst="ellipse">
              <a:avLst/>
            </a:prstGeom>
            <a:solidFill>
              <a:srgbClr val="33CCCC"/>
            </a:solidFill>
            <a:ln w="10795">
              <a:solidFill>
                <a:srgbClr val="000000"/>
              </a:solidFill>
              <a:round/>
              <a:headEnd/>
              <a:tailEnd/>
            </a:ln>
          </p:spPr>
          <p:txBody>
            <a:bodyPr/>
            <a:lstStyle/>
            <a:p>
              <a:endParaRPr lang="ru-RU"/>
            </a:p>
          </p:txBody>
        </p:sp>
        <p:sp>
          <p:nvSpPr>
            <p:cNvPr id="644946" name="Oval 1874"/>
            <p:cNvSpPr>
              <a:spLocks noChangeArrowheads="1"/>
            </p:cNvSpPr>
            <p:nvPr/>
          </p:nvSpPr>
          <p:spPr bwMode="auto">
            <a:xfrm>
              <a:off x="6587" y="10528"/>
              <a:ext cx="215" cy="215"/>
            </a:xfrm>
            <a:prstGeom prst="ellipse">
              <a:avLst/>
            </a:prstGeom>
            <a:solidFill>
              <a:srgbClr val="33CCCC"/>
            </a:solidFill>
            <a:ln w="9525">
              <a:noFill/>
              <a:round/>
              <a:headEnd/>
              <a:tailEnd/>
            </a:ln>
          </p:spPr>
          <p:txBody>
            <a:bodyPr/>
            <a:lstStyle/>
            <a:p>
              <a:endParaRPr lang="ru-RU"/>
            </a:p>
          </p:txBody>
        </p:sp>
        <p:sp>
          <p:nvSpPr>
            <p:cNvPr id="644947" name="Oval 1875"/>
            <p:cNvSpPr>
              <a:spLocks noChangeArrowheads="1"/>
            </p:cNvSpPr>
            <p:nvPr/>
          </p:nvSpPr>
          <p:spPr bwMode="auto">
            <a:xfrm>
              <a:off x="6587" y="10528"/>
              <a:ext cx="215" cy="215"/>
            </a:xfrm>
            <a:prstGeom prst="ellipse">
              <a:avLst/>
            </a:prstGeom>
            <a:solidFill>
              <a:srgbClr val="33CCCC"/>
            </a:solidFill>
            <a:ln w="10795">
              <a:solidFill>
                <a:srgbClr val="000000"/>
              </a:solidFill>
              <a:round/>
              <a:headEnd/>
              <a:tailEnd/>
            </a:ln>
          </p:spPr>
          <p:txBody>
            <a:bodyPr/>
            <a:lstStyle/>
            <a:p>
              <a:endParaRPr lang="ru-RU"/>
            </a:p>
          </p:txBody>
        </p:sp>
        <p:sp>
          <p:nvSpPr>
            <p:cNvPr id="644948" name="Freeform 1876"/>
            <p:cNvSpPr>
              <a:spLocks/>
            </p:cNvSpPr>
            <p:nvPr/>
          </p:nvSpPr>
          <p:spPr bwMode="auto">
            <a:xfrm>
              <a:off x="6372" y="10677"/>
              <a:ext cx="231" cy="115"/>
            </a:xfrm>
            <a:custGeom>
              <a:avLst/>
              <a:gdLst/>
              <a:ahLst/>
              <a:cxnLst>
                <a:cxn ang="0">
                  <a:pos x="231" y="0"/>
                </a:cxn>
                <a:cxn ang="0">
                  <a:pos x="231" y="16"/>
                </a:cxn>
                <a:cxn ang="0">
                  <a:pos x="16" y="115"/>
                </a:cxn>
                <a:cxn ang="0">
                  <a:pos x="0" y="82"/>
                </a:cxn>
                <a:cxn ang="0">
                  <a:pos x="231" y="0"/>
                </a:cxn>
              </a:cxnLst>
              <a:rect l="0" t="0" r="r" b="b"/>
              <a:pathLst>
                <a:path w="231" h="115">
                  <a:moveTo>
                    <a:pt x="231" y="0"/>
                  </a:moveTo>
                  <a:lnTo>
                    <a:pt x="231" y="16"/>
                  </a:lnTo>
                  <a:lnTo>
                    <a:pt x="16" y="115"/>
                  </a:lnTo>
                  <a:lnTo>
                    <a:pt x="0" y="82"/>
                  </a:lnTo>
                  <a:lnTo>
                    <a:pt x="231" y="0"/>
                  </a:lnTo>
                  <a:close/>
                </a:path>
              </a:pathLst>
            </a:custGeom>
            <a:solidFill>
              <a:srgbClr val="33CCCC"/>
            </a:solidFill>
            <a:ln w="9525">
              <a:noFill/>
              <a:round/>
              <a:headEnd/>
              <a:tailEnd/>
            </a:ln>
          </p:spPr>
          <p:txBody>
            <a:bodyPr/>
            <a:lstStyle/>
            <a:p>
              <a:endParaRPr lang="ru-RU"/>
            </a:p>
          </p:txBody>
        </p:sp>
        <p:sp>
          <p:nvSpPr>
            <p:cNvPr id="644949" name="Line 1877"/>
            <p:cNvSpPr>
              <a:spLocks noChangeShapeType="1"/>
            </p:cNvSpPr>
            <p:nvPr/>
          </p:nvSpPr>
          <p:spPr bwMode="auto">
            <a:xfrm flipV="1">
              <a:off x="6372" y="10677"/>
              <a:ext cx="231" cy="82"/>
            </a:xfrm>
            <a:prstGeom prst="line">
              <a:avLst/>
            </a:prstGeom>
            <a:noFill/>
            <a:ln w="10795">
              <a:solidFill>
                <a:srgbClr val="000000"/>
              </a:solidFill>
              <a:round/>
              <a:headEnd/>
              <a:tailEnd/>
            </a:ln>
          </p:spPr>
          <p:txBody>
            <a:bodyPr/>
            <a:lstStyle/>
            <a:p>
              <a:endParaRPr lang="ru-RU"/>
            </a:p>
          </p:txBody>
        </p:sp>
        <p:sp>
          <p:nvSpPr>
            <p:cNvPr id="644950" name="Line 1878"/>
            <p:cNvSpPr>
              <a:spLocks noChangeShapeType="1"/>
            </p:cNvSpPr>
            <p:nvPr/>
          </p:nvSpPr>
          <p:spPr bwMode="auto">
            <a:xfrm flipV="1">
              <a:off x="6587" y="10693"/>
              <a:ext cx="1" cy="17"/>
            </a:xfrm>
            <a:prstGeom prst="line">
              <a:avLst/>
            </a:prstGeom>
            <a:noFill/>
            <a:ln w="10795">
              <a:solidFill>
                <a:srgbClr val="000000"/>
              </a:solidFill>
              <a:round/>
              <a:headEnd/>
              <a:tailEnd/>
            </a:ln>
          </p:spPr>
          <p:txBody>
            <a:bodyPr/>
            <a:lstStyle/>
            <a:p>
              <a:endParaRPr lang="ru-RU"/>
            </a:p>
          </p:txBody>
        </p:sp>
        <p:sp>
          <p:nvSpPr>
            <p:cNvPr id="644951" name="Freeform 1879"/>
            <p:cNvSpPr>
              <a:spLocks/>
            </p:cNvSpPr>
            <p:nvPr/>
          </p:nvSpPr>
          <p:spPr bwMode="auto">
            <a:xfrm>
              <a:off x="6372" y="10693"/>
              <a:ext cx="231" cy="99"/>
            </a:xfrm>
            <a:custGeom>
              <a:avLst/>
              <a:gdLst/>
              <a:ahLst/>
              <a:cxnLst>
                <a:cxn ang="0">
                  <a:pos x="14" y="0"/>
                </a:cxn>
                <a:cxn ang="0">
                  <a:pos x="1" y="6"/>
                </a:cxn>
                <a:cxn ang="0">
                  <a:pos x="0" y="4"/>
                </a:cxn>
              </a:cxnLst>
              <a:rect l="0" t="0" r="r" b="b"/>
              <a:pathLst>
                <a:path w="14" h="6">
                  <a:moveTo>
                    <a:pt x="14" y="0"/>
                  </a:moveTo>
                  <a:lnTo>
                    <a:pt x="1" y="6"/>
                  </a:lnTo>
                  <a:lnTo>
                    <a:pt x="0" y="4"/>
                  </a:lnTo>
                </a:path>
              </a:pathLst>
            </a:custGeom>
            <a:solidFill>
              <a:srgbClr val="33CCCC"/>
            </a:solidFill>
            <a:ln w="10795">
              <a:solidFill>
                <a:srgbClr val="000000"/>
              </a:solidFill>
              <a:prstDash val="solid"/>
              <a:round/>
              <a:headEnd/>
              <a:tailEnd/>
            </a:ln>
          </p:spPr>
          <p:txBody>
            <a:bodyPr/>
            <a:lstStyle/>
            <a:p>
              <a:endParaRPr lang="ru-RU"/>
            </a:p>
          </p:txBody>
        </p:sp>
        <p:sp>
          <p:nvSpPr>
            <p:cNvPr id="644952" name="Freeform 1880"/>
            <p:cNvSpPr>
              <a:spLocks/>
            </p:cNvSpPr>
            <p:nvPr/>
          </p:nvSpPr>
          <p:spPr bwMode="auto">
            <a:xfrm>
              <a:off x="6785" y="10594"/>
              <a:ext cx="166" cy="50"/>
            </a:xfrm>
            <a:custGeom>
              <a:avLst/>
              <a:gdLst/>
              <a:ahLst/>
              <a:cxnLst>
                <a:cxn ang="0">
                  <a:pos x="0" y="50"/>
                </a:cxn>
                <a:cxn ang="0">
                  <a:pos x="0" y="17"/>
                </a:cxn>
                <a:cxn ang="0">
                  <a:pos x="166" y="0"/>
                </a:cxn>
                <a:cxn ang="0">
                  <a:pos x="166" y="33"/>
                </a:cxn>
                <a:cxn ang="0">
                  <a:pos x="0" y="50"/>
                </a:cxn>
              </a:cxnLst>
              <a:rect l="0" t="0" r="r" b="b"/>
              <a:pathLst>
                <a:path w="166" h="50">
                  <a:moveTo>
                    <a:pt x="0" y="50"/>
                  </a:moveTo>
                  <a:lnTo>
                    <a:pt x="0" y="17"/>
                  </a:lnTo>
                  <a:lnTo>
                    <a:pt x="166" y="0"/>
                  </a:lnTo>
                  <a:lnTo>
                    <a:pt x="166" y="33"/>
                  </a:lnTo>
                  <a:lnTo>
                    <a:pt x="0" y="50"/>
                  </a:lnTo>
                  <a:close/>
                </a:path>
              </a:pathLst>
            </a:custGeom>
            <a:solidFill>
              <a:srgbClr val="33CCCC"/>
            </a:solidFill>
            <a:ln w="9525">
              <a:noFill/>
              <a:round/>
              <a:headEnd/>
              <a:tailEnd/>
            </a:ln>
          </p:spPr>
          <p:txBody>
            <a:bodyPr/>
            <a:lstStyle/>
            <a:p>
              <a:endParaRPr lang="ru-RU"/>
            </a:p>
          </p:txBody>
        </p:sp>
        <p:sp>
          <p:nvSpPr>
            <p:cNvPr id="644953" name="Freeform 1881"/>
            <p:cNvSpPr>
              <a:spLocks/>
            </p:cNvSpPr>
            <p:nvPr/>
          </p:nvSpPr>
          <p:spPr bwMode="auto">
            <a:xfrm>
              <a:off x="6769" y="10611"/>
              <a:ext cx="16" cy="33"/>
            </a:xfrm>
            <a:custGeom>
              <a:avLst/>
              <a:gdLst/>
              <a:ahLst/>
              <a:cxnLst>
                <a:cxn ang="0">
                  <a:pos x="1" y="0"/>
                </a:cxn>
                <a:cxn ang="0">
                  <a:pos x="0" y="1"/>
                </a:cxn>
                <a:cxn ang="0">
                  <a:pos x="1" y="2"/>
                </a:cxn>
              </a:cxnLst>
              <a:rect l="0" t="0" r="r" b="b"/>
              <a:pathLst>
                <a:path w="1" h="2">
                  <a:moveTo>
                    <a:pt x="1" y="0"/>
                  </a:moveTo>
                  <a:lnTo>
                    <a:pt x="0" y="1"/>
                  </a:lnTo>
                  <a:lnTo>
                    <a:pt x="1" y="2"/>
                  </a:lnTo>
                </a:path>
              </a:pathLst>
            </a:custGeom>
            <a:solidFill>
              <a:srgbClr val="33CCCC"/>
            </a:solidFill>
            <a:ln w="10795">
              <a:solidFill>
                <a:srgbClr val="000000"/>
              </a:solidFill>
              <a:prstDash val="solid"/>
              <a:round/>
              <a:headEnd/>
              <a:tailEnd/>
            </a:ln>
          </p:spPr>
          <p:txBody>
            <a:bodyPr/>
            <a:lstStyle/>
            <a:p>
              <a:endParaRPr lang="ru-RU"/>
            </a:p>
          </p:txBody>
        </p:sp>
        <p:sp>
          <p:nvSpPr>
            <p:cNvPr id="644954" name="Line 1882"/>
            <p:cNvSpPr>
              <a:spLocks noChangeShapeType="1"/>
            </p:cNvSpPr>
            <p:nvPr/>
          </p:nvSpPr>
          <p:spPr bwMode="auto">
            <a:xfrm flipH="1">
              <a:off x="6785" y="10627"/>
              <a:ext cx="166" cy="17"/>
            </a:xfrm>
            <a:prstGeom prst="line">
              <a:avLst/>
            </a:prstGeom>
            <a:noFill/>
            <a:ln w="10795">
              <a:solidFill>
                <a:srgbClr val="000000"/>
              </a:solidFill>
              <a:round/>
              <a:headEnd/>
              <a:tailEnd/>
            </a:ln>
          </p:spPr>
          <p:txBody>
            <a:bodyPr/>
            <a:lstStyle/>
            <a:p>
              <a:endParaRPr lang="ru-RU"/>
            </a:p>
          </p:txBody>
        </p:sp>
        <p:sp>
          <p:nvSpPr>
            <p:cNvPr id="644955" name="Freeform 1883"/>
            <p:cNvSpPr>
              <a:spLocks/>
            </p:cNvSpPr>
            <p:nvPr/>
          </p:nvSpPr>
          <p:spPr bwMode="auto">
            <a:xfrm>
              <a:off x="6769" y="10611"/>
              <a:ext cx="16" cy="33"/>
            </a:xfrm>
            <a:custGeom>
              <a:avLst/>
              <a:gdLst/>
              <a:ahLst/>
              <a:cxnLst>
                <a:cxn ang="0">
                  <a:pos x="1" y="0"/>
                </a:cxn>
                <a:cxn ang="0">
                  <a:pos x="0" y="1"/>
                </a:cxn>
                <a:cxn ang="0">
                  <a:pos x="1" y="2"/>
                </a:cxn>
              </a:cxnLst>
              <a:rect l="0" t="0" r="r" b="b"/>
              <a:pathLst>
                <a:path w="1" h="2">
                  <a:moveTo>
                    <a:pt x="1" y="0"/>
                  </a:moveTo>
                  <a:lnTo>
                    <a:pt x="0" y="1"/>
                  </a:lnTo>
                  <a:lnTo>
                    <a:pt x="1" y="2"/>
                  </a:lnTo>
                </a:path>
              </a:pathLst>
            </a:custGeom>
            <a:solidFill>
              <a:srgbClr val="33CCCC"/>
            </a:solidFill>
            <a:ln w="10795">
              <a:solidFill>
                <a:srgbClr val="000000"/>
              </a:solidFill>
              <a:prstDash val="solid"/>
              <a:round/>
              <a:headEnd/>
              <a:tailEnd/>
            </a:ln>
          </p:spPr>
          <p:txBody>
            <a:bodyPr/>
            <a:lstStyle/>
            <a:p>
              <a:endParaRPr lang="ru-RU"/>
            </a:p>
          </p:txBody>
        </p:sp>
        <p:sp>
          <p:nvSpPr>
            <p:cNvPr id="644956" name="Freeform 1884"/>
            <p:cNvSpPr>
              <a:spLocks/>
            </p:cNvSpPr>
            <p:nvPr/>
          </p:nvSpPr>
          <p:spPr bwMode="auto">
            <a:xfrm>
              <a:off x="6785" y="10594"/>
              <a:ext cx="166" cy="33"/>
            </a:xfrm>
            <a:custGeom>
              <a:avLst/>
              <a:gdLst/>
              <a:ahLst/>
              <a:cxnLst>
                <a:cxn ang="0">
                  <a:pos x="0" y="1"/>
                </a:cxn>
                <a:cxn ang="0">
                  <a:pos x="10" y="0"/>
                </a:cxn>
                <a:cxn ang="0">
                  <a:pos x="10" y="2"/>
                </a:cxn>
              </a:cxnLst>
              <a:rect l="0" t="0" r="r" b="b"/>
              <a:pathLst>
                <a:path w="10" h="2">
                  <a:moveTo>
                    <a:pt x="0" y="1"/>
                  </a:moveTo>
                  <a:lnTo>
                    <a:pt x="10" y="0"/>
                  </a:lnTo>
                  <a:lnTo>
                    <a:pt x="10" y="2"/>
                  </a:lnTo>
                </a:path>
              </a:pathLst>
            </a:custGeom>
            <a:solidFill>
              <a:srgbClr val="33CCCC"/>
            </a:solidFill>
            <a:ln w="10795">
              <a:solidFill>
                <a:srgbClr val="000000"/>
              </a:solidFill>
              <a:prstDash val="solid"/>
              <a:round/>
              <a:headEnd/>
              <a:tailEnd/>
            </a:ln>
          </p:spPr>
          <p:txBody>
            <a:bodyPr/>
            <a:lstStyle/>
            <a:p>
              <a:endParaRPr lang="ru-RU"/>
            </a:p>
          </p:txBody>
        </p:sp>
        <p:sp>
          <p:nvSpPr>
            <p:cNvPr id="644957" name="Oval 1885"/>
            <p:cNvSpPr>
              <a:spLocks noChangeArrowheads="1"/>
            </p:cNvSpPr>
            <p:nvPr/>
          </p:nvSpPr>
          <p:spPr bwMode="auto">
            <a:xfrm>
              <a:off x="6157" y="10710"/>
              <a:ext cx="215" cy="214"/>
            </a:xfrm>
            <a:prstGeom prst="ellipse">
              <a:avLst/>
            </a:prstGeom>
            <a:solidFill>
              <a:srgbClr val="33CCCC"/>
            </a:solidFill>
            <a:ln w="9525">
              <a:noFill/>
              <a:round/>
              <a:headEnd/>
              <a:tailEnd/>
            </a:ln>
          </p:spPr>
          <p:txBody>
            <a:bodyPr/>
            <a:lstStyle/>
            <a:p>
              <a:endParaRPr lang="ru-RU"/>
            </a:p>
          </p:txBody>
        </p:sp>
        <p:sp>
          <p:nvSpPr>
            <p:cNvPr id="644958" name="Oval 1886"/>
            <p:cNvSpPr>
              <a:spLocks noChangeArrowheads="1"/>
            </p:cNvSpPr>
            <p:nvPr/>
          </p:nvSpPr>
          <p:spPr bwMode="auto">
            <a:xfrm>
              <a:off x="6157" y="10710"/>
              <a:ext cx="215" cy="214"/>
            </a:xfrm>
            <a:prstGeom prst="ellipse">
              <a:avLst/>
            </a:prstGeom>
            <a:solidFill>
              <a:srgbClr val="33CCCC"/>
            </a:solidFill>
            <a:ln w="10795">
              <a:solidFill>
                <a:srgbClr val="000000"/>
              </a:solidFill>
              <a:round/>
              <a:headEnd/>
              <a:tailEnd/>
            </a:ln>
          </p:spPr>
          <p:txBody>
            <a:bodyPr/>
            <a:lstStyle/>
            <a:p>
              <a:endParaRPr lang="ru-RU"/>
            </a:p>
          </p:txBody>
        </p:sp>
        <p:sp>
          <p:nvSpPr>
            <p:cNvPr id="644959" name="Freeform 1887"/>
            <p:cNvSpPr>
              <a:spLocks/>
            </p:cNvSpPr>
            <p:nvPr/>
          </p:nvSpPr>
          <p:spPr bwMode="auto">
            <a:xfrm>
              <a:off x="6157" y="10858"/>
              <a:ext cx="82" cy="99"/>
            </a:xfrm>
            <a:custGeom>
              <a:avLst/>
              <a:gdLst/>
              <a:ahLst/>
              <a:cxnLst>
                <a:cxn ang="0">
                  <a:pos x="66" y="0"/>
                </a:cxn>
                <a:cxn ang="0">
                  <a:pos x="82" y="17"/>
                </a:cxn>
                <a:cxn ang="0">
                  <a:pos x="16" y="99"/>
                </a:cxn>
                <a:cxn ang="0">
                  <a:pos x="0" y="66"/>
                </a:cxn>
                <a:cxn ang="0">
                  <a:pos x="66" y="0"/>
                </a:cxn>
              </a:cxnLst>
              <a:rect l="0" t="0" r="r" b="b"/>
              <a:pathLst>
                <a:path w="82" h="99">
                  <a:moveTo>
                    <a:pt x="66" y="0"/>
                  </a:moveTo>
                  <a:lnTo>
                    <a:pt x="82" y="17"/>
                  </a:lnTo>
                  <a:lnTo>
                    <a:pt x="16" y="99"/>
                  </a:lnTo>
                  <a:lnTo>
                    <a:pt x="0" y="66"/>
                  </a:lnTo>
                  <a:lnTo>
                    <a:pt x="66" y="0"/>
                  </a:lnTo>
                  <a:close/>
                </a:path>
              </a:pathLst>
            </a:custGeom>
            <a:solidFill>
              <a:srgbClr val="33CCCC"/>
            </a:solidFill>
            <a:ln w="9525">
              <a:noFill/>
              <a:round/>
              <a:headEnd/>
              <a:tailEnd/>
            </a:ln>
          </p:spPr>
          <p:txBody>
            <a:bodyPr/>
            <a:lstStyle/>
            <a:p>
              <a:endParaRPr lang="ru-RU"/>
            </a:p>
          </p:txBody>
        </p:sp>
        <p:sp>
          <p:nvSpPr>
            <p:cNvPr id="644960" name="Freeform 1888"/>
            <p:cNvSpPr>
              <a:spLocks/>
            </p:cNvSpPr>
            <p:nvPr/>
          </p:nvSpPr>
          <p:spPr bwMode="auto">
            <a:xfrm>
              <a:off x="6223" y="10858"/>
              <a:ext cx="16" cy="17"/>
            </a:xfrm>
            <a:custGeom>
              <a:avLst/>
              <a:gdLst/>
              <a:ahLst/>
              <a:cxnLst>
                <a:cxn ang="0">
                  <a:pos x="1" y="1"/>
                </a:cxn>
                <a:cxn ang="0">
                  <a:pos x="0" y="1"/>
                </a:cxn>
                <a:cxn ang="0">
                  <a:pos x="0" y="0"/>
                </a:cxn>
              </a:cxnLst>
              <a:rect l="0" t="0" r="r" b="b"/>
              <a:pathLst>
                <a:path w="1" h="1">
                  <a:moveTo>
                    <a:pt x="1" y="1"/>
                  </a:moveTo>
                  <a:lnTo>
                    <a:pt x="0" y="1"/>
                  </a:lnTo>
                  <a:lnTo>
                    <a:pt x="0" y="0"/>
                  </a:lnTo>
                </a:path>
              </a:pathLst>
            </a:custGeom>
            <a:solidFill>
              <a:srgbClr val="33CCCC"/>
            </a:solidFill>
            <a:ln w="10795">
              <a:solidFill>
                <a:srgbClr val="000000"/>
              </a:solidFill>
              <a:prstDash val="solid"/>
              <a:round/>
              <a:headEnd/>
              <a:tailEnd/>
            </a:ln>
          </p:spPr>
          <p:txBody>
            <a:bodyPr/>
            <a:lstStyle/>
            <a:p>
              <a:endParaRPr lang="ru-RU"/>
            </a:p>
          </p:txBody>
        </p:sp>
        <p:sp>
          <p:nvSpPr>
            <p:cNvPr id="644961" name="Line 1889"/>
            <p:cNvSpPr>
              <a:spLocks noChangeShapeType="1"/>
            </p:cNvSpPr>
            <p:nvPr/>
          </p:nvSpPr>
          <p:spPr bwMode="auto">
            <a:xfrm flipV="1">
              <a:off x="6157" y="10858"/>
              <a:ext cx="66" cy="66"/>
            </a:xfrm>
            <a:prstGeom prst="line">
              <a:avLst/>
            </a:prstGeom>
            <a:noFill/>
            <a:ln w="10795">
              <a:solidFill>
                <a:srgbClr val="000000"/>
              </a:solidFill>
              <a:round/>
              <a:headEnd/>
              <a:tailEnd/>
            </a:ln>
          </p:spPr>
          <p:txBody>
            <a:bodyPr/>
            <a:lstStyle/>
            <a:p>
              <a:endParaRPr lang="ru-RU"/>
            </a:p>
          </p:txBody>
        </p:sp>
        <p:sp>
          <p:nvSpPr>
            <p:cNvPr id="644962" name="Freeform 1890"/>
            <p:cNvSpPr>
              <a:spLocks/>
            </p:cNvSpPr>
            <p:nvPr/>
          </p:nvSpPr>
          <p:spPr bwMode="auto">
            <a:xfrm>
              <a:off x="6223" y="10858"/>
              <a:ext cx="16" cy="17"/>
            </a:xfrm>
            <a:custGeom>
              <a:avLst/>
              <a:gdLst/>
              <a:ahLst/>
              <a:cxnLst>
                <a:cxn ang="0">
                  <a:pos x="1" y="1"/>
                </a:cxn>
                <a:cxn ang="0">
                  <a:pos x="0" y="1"/>
                </a:cxn>
                <a:cxn ang="0">
                  <a:pos x="0" y="0"/>
                </a:cxn>
              </a:cxnLst>
              <a:rect l="0" t="0" r="r" b="b"/>
              <a:pathLst>
                <a:path w="1" h="1">
                  <a:moveTo>
                    <a:pt x="1" y="1"/>
                  </a:moveTo>
                  <a:lnTo>
                    <a:pt x="0" y="1"/>
                  </a:lnTo>
                  <a:lnTo>
                    <a:pt x="0" y="0"/>
                  </a:lnTo>
                </a:path>
              </a:pathLst>
            </a:custGeom>
            <a:solidFill>
              <a:srgbClr val="33CCCC"/>
            </a:solidFill>
            <a:ln w="10795">
              <a:solidFill>
                <a:srgbClr val="000000"/>
              </a:solidFill>
              <a:prstDash val="solid"/>
              <a:round/>
              <a:headEnd/>
              <a:tailEnd/>
            </a:ln>
          </p:spPr>
          <p:txBody>
            <a:bodyPr/>
            <a:lstStyle/>
            <a:p>
              <a:endParaRPr lang="ru-RU"/>
            </a:p>
          </p:txBody>
        </p:sp>
        <p:sp>
          <p:nvSpPr>
            <p:cNvPr id="644963" name="Freeform 1891"/>
            <p:cNvSpPr>
              <a:spLocks/>
            </p:cNvSpPr>
            <p:nvPr/>
          </p:nvSpPr>
          <p:spPr bwMode="auto">
            <a:xfrm>
              <a:off x="6157" y="10875"/>
              <a:ext cx="82" cy="82"/>
            </a:xfrm>
            <a:custGeom>
              <a:avLst/>
              <a:gdLst/>
              <a:ahLst/>
              <a:cxnLst>
                <a:cxn ang="0">
                  <a:pos x="5" y="0"/>
                </a:cxn>
                <a:cxn ang="0">
                  <a:pos x="1" y="5"/>
                </a:cxn>
                <a:cxn ang="0">
                  <a:pos x="0" y="3"/>
                </a:cxn>
              </a:cxnLst>
              <a:rect l="0" t="0" r="r" b="b"/>
              <a:pathLst>
                <a:path w="5" h="5">
                  <a:moveTo>
                    <a:pt x="5" y="0"/>
                  </a:moveTo>
                  <a:lnTo>
                    <a:pt x="1" y="5"/>
                  </a:lnTo>
                  <a:lnTo>
                    <a:pt x="0" y="3"/>
                  </a:lnTo>
                </a:path>
              </a:pathLst>
            </a:custGeom>
            <a:solidFill>
              <a:srgbClr val="33CCCC"/>
            </a:solidFill>
            <a:ln w="10795">
              <a:solidFill>
                <a:srgbClr val="000000"/>
              </a:solidFill>
              <a:prstDash val="solid"/>
              <a:round/>
              <a:headEnd/>
              <a:tailEnd/>
            </a:ln>
          </p:spPr>
          <p:txBody>
            <a:bodyPr/>
            <a:lstStyle/>
            <a:p>
              <a:endParaRPr lang="ru-RU"/>
            </a:p>
          </p:txBody>
        </p:sp>
        <p:sp>
          <p:nvSpPr>
            <p:cNvPr id="644964" name="Oval 1892"/>
            <p:cNvSpPr>
              <a:spLocks noChangeArrowheads="1"/>
            </p:cNvSpPr>
            <p:nvPr/>
          </p:nvSpPr>
          <p:spPr bwMode="auto">
            <a:xfrm>
              <a:off x="7116" y="9422"/>
              <a:ext cx="83" cy="82"/>
            </a:xfrm>
            <a:prstGeom prst="ellipse">
              <a:avLst/>
            </a:prstGeom>
            <a:solidFill>
              <a:srgbClr val="33CCCC"/>
            </a:solidFill>
            <a:ln w="9525">
              <a:noFill/>
              <a:round/>
              <a:headEnd/>
              <a:tailEnd/>
            </a:ln>
          </p:spPr>
          <p:txBody>
            <a:bodyPr/>
            <a:lstStyle/>
            <a:p>
              <a:endParaRPr lang="ru-RU"/>
            </a:p>
          </p:txBody>
        </p:sp>
        <p:sp>
          <p:nvSpPr>
            <p:cNvPr id="644965" name="Oval 1893"/>
            <p:cNvSpPr>
              <a:spLocks noChangeArrowheads="1"/>
            </p:cNvSpPr>
            <p:nvPr/>
          </p:nvSpPr>
          <p:spPr bwMode="auto">
            <a:xfrm>
              <a:off x="7116" y="9422"/>
              <a:ext cx="83" cy="82"/>
            </a:xfrm>
            <a:prstGeom prst="ellipse">
              <a:avLst/>
            </a:prstGeom>
            <a:solidFill>
              <a:srgbClr val="FF0000"/>
            </a:solidFill>
            <a:ln w="10795">
              <a:solidFill>
                <a:srgbClr val="000000"/>
              </a:solidFill>
              <a:round/>
              <a:headEnd/>
              <a:tailEnd/>
            </a:ln>
          </p:spPr>
          <p:txBody>
            <a:bodyPr/>
            <a:lstStyle/>
            <a:p>
              <a:endParaRPr lang="ru-RU"/>
            </a:p>
          </p:txBody>
        </p:sp>
        <p:sp>
          <p:nvSpPr>
            <p:cNvPr id="644966" name="Oval 1894"/>
            <p:cNvSpPr>
              <a:spLocks noChangeArrowheads="1"/>
            </p:cNvSpPr>
            <p:nvPr/>
          </p:nvSpPr>
          <p:spPr bwMode="auto">
            <a:xfrm>
              <a:off x="3428" y="10478"/>
              <a:ext cx="83" cy="83"/>
            </a:xfrm>
            <a:prstGeom prst="ellipse">
              <a:avLst/>
            </a:prstGeom>
            <a:solidFill>
              <a:srgbClr val="33CCCC"/>
            </a:solidFill>
            <a:ln w="9525">
              <a:noFill/>
              <a:round/>
              <a:headEnd/>
              <a:tailEnd/>
            </a:ln>
          </p:spPr>
          <p:txBody>
            <a:bodyPr/>
            <a:lstStyle/>
            <a:p>
              <a:endParaRPr lang="ru-RU"/>
            </a:p>
          </p:txBody>
        </p:sp>
        <p:sp>
          <p:nvSpPr>
            <p:cNvPr id="644967" name="Oval 1895"/>
            <p:cNvSpPr>
              <a:spLocks noChangeArrowheads="1"/>
            </p:cNvSpPr>
            <p:nvPr/>
          </p:nvSpPr>
          <p:spPr bwMode="auto">
            <a:xfrm>
              <a:off x="3428" y="10478"/>
              <a:ext cx="83" cy="83"/>
            </a:xfrm>
            <a:prstGeom prst="ellipse">
              <a:avLst/>
            </a:prstGeom>
            <a:solidFill>
              <a:srgbClr val="FF0000"/>
            </a:solidFill>
            <a:ln w="10795">
              <a:solidFill>
                <a:srgbClr val="000000"/>
              </a:solidFill>
              <a:round/>
              <a:headEnd/>
              <a:tailEnd/>
            </a:ln>
          </p:spPr>
          <p:txBody>
            <a:bodyPr/>
            <a:lstStyle/>
            <a:p>
              <a:endParaRPr lang="ru-RU"/>
            </a:p>
          </p:txBody>
        </p:sp>
        <p:sp>
          <p:nvSpPr>
            <p:cNvPr id="644968" name="Oval 1896"/>
            <p:cNvSpPr>
              <a:spLocks noChangeArrowheads="1"/>
            </p:cNvSpPr>
            <p:nvPr/>
          </p:nvSpPr>
          <p:spPr bwMode="auto">
            <a:xfrm>
              <a:off x="3924" y="10759"/>
              <a:ext cx="83" cy="83"/>
            </a:xfrm>
            <a:prstGeom prst="ellipse">
              <a:avLst/>
            </a:prstGeom>
            <a:solidFill>
              <a:srgbClr val="33CCCC"/>
            </a:solidFill>
            <a:ln w="9525">
              <a:noFill/>
              <a:round/>
              <a:headEnd/>
              <a:tailEnd/>
            </a:ln>
          </p:spPr>
          <p:txBody>
            <a:bodyPr/>
            <a:lstStyle/>
            <a:p>
              <a:endParaRPr lang="ru-RU"/>
            </a:p>
          </p:txBody>
        </p:sp>
        <p:sp>
          <p:nvSpPr>
            <p:cNvPr id="644969" name="Oval 1897"/>
            <p:cNvSpPr>
              <a:spLocks noChangeArrowheads="1"/>
            </p:cNvSpPr>
            <p:nvPr/>
          </p:nvSpPr>
          <p:spPr bwMode="auto">
            <a:xfrm>
              <a:off x="3924" y="10759"/>
              <a:ext cx="83" cy="83"/>
            </a:xfrm>
            <a:prstGeom prst="ellipse">
              <a:avLst/>
            </a:prstGeom>
            <a:solidFill>
              <a:srgbClr val="FF0000"/>
            </a:solidFill>
            <a:ln w="10795">
              <a:solidFill>
                <a:srgbClr val="000000"/>
              </a:solidFill>
              <a:round/>
              <a:headEnd/>
              <a:tailEnd/>
            </a:ln>
          </p:spPr>
          <p:txBody>
            <a:bodyPr/>
            <a:lstStyle/>
            <a:p>
              <a:endParaRPr lang="ru-RU"/>
            </a:p>
          </p:txBody>
        </p:sp>
        <p:sp>
          <p:nvSpPr>
            <p:cNvPr id="644970" name="Oval 1898"/>
            <p:cNvSpPr>
              <a:spLocks noChangeArrowheads="1"/>
            </p:cNvSpPr>
            <p:nvPr/>
          </p:nvSpPr>
          <p:spPr bwMode="auto">
            <a:xfrm>
              <a:off x="6702" y="8728"/>
              <a:ext cx="83"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971" name="Oval 1899"/>
            <p:cNvSpPr>
              <a:spLocks noChangeArrowheads="1"/>
            </p:cNvSpPr>
            <p:nvPr/>
          </p:nvSpPr>
          <p:spPr bwMode="auto">
            <a:xfrm>
              <a:off x="6702" y="8728"/>
              <a:ext cx="83" cy="83"/>
            </a:xfrm>
            <a:prstGeom prst="ellipse">
              <a:avLst/>
            </a:prstGeom>
            <a:solidFill>
              <a:srgbClr val="FF0000"/>
            </a:solidFill>
            <a:ln w="10795">
              <a:solidFill>
                <a:srgbClr val="000000"/>
              </a:solidFill>
              <a:round/>
              <a:headEnd/>
              <a:tailEnd/>
            </a:ln>
          </p:spPr>
          <p:txBody>
            <a:bodyPr/>
            <a:lstStyle/>
            <a:p>
              <a:endParaRPr lang="ru-RU"/>
            </a:p>
          </p:txBody>
        </p:sp>
        <p:sp>
          <p:nvSpPr>
            <p:cNvPr id="644972" name="Oval 1900"/>
            <p:cNvSpPr>
              <a:spLocks noChangeArrowheads="1"/>
            </p:cNvSpPr>
            <p:nvPr/>
          </p:nvSpPr>
          <p:spPr bwMode="auto">
            <a:xfrm>
              <a:off x="7331" y="10297"/>
              <a:ext cx="215" cy="214"/>
            </a:xfrm>
            <a:prstGeom prst="ellipse">
              <a:avLst/>
            </a:prstGeom>
            <a:solidFill>
              <a:srgbClr val="33CCCC"/>
            </a:solidFill>
            <a:ln w="9525">
              <a:noFill/>
              <a:round/>
              <a:headEnd/>
              <a:tailEnd/>
            </a:ln>
          </p:spPr>
          <p:txBody>
            <a:bodyPr/>
            <a:lstStyle/>
            <a:p>
              <a:endParaRPr lang="ru-RU"/>
            </a:p>
          </p:txBody>
        </p:sp>
        <p:sp>
          <p:nvSpPr>
            <p:cNvPr id="644973" name="Oval 1901"/>
            <p:cNvSpPr>
              <a:spLocks noChangeArrowheads="1"/>
            </p:cNvSpPr>
            <p:nvPr/>
          </p:nvSpPr>
          <p:spPr bwMode="auto">
            <a:xfrm>
              <a:off x="7331" y="10297"/>
              <a:ext cx="215" cy="214"/>
            </a:xfrm>
            <a:prstGeom prst="ellipse">
              <a:avLst/>
            </a:prstGeom>
            <a:noFill/>
            <a:ln w="10795">
              <a:solidFill>
                <a:srgbClr val="000000"/>
              </a:solidFill>
              <a:round/>
              <a:headEnd/>
              <a:tailEnd/>
            </a:ln>
          </p:spPr>
          <p:txBody>
            <a:bodyPr/>
            <a:lstStyle/>
            <a:p>
              <a:endParaRPr lang="ru-RU"/>
            </a:p>
          </p:txBody>
        </p:sp>
        <p:sp>
          <p:nvSpPr>
            <p:cNvPr id="644974" name="Freeform 1902"/>
            <p:cNvSpPr>
              <a:spLocks/>
            </p:cNvSpPr>
            <p:nvPr/>
          </p:nvSpPr>
          <p:spPr bwMode="auto">
            <a:xfrm>
              <a:off x="7132" y="10445"/>
              <a:ext cx="215" cy="116"/>
            </a:xfrm>
            <a:custGeom>
              <a:avLst/>
              <a:gdLst/>
              <a:ahLst/>
              <a:cxnLst>
                <a:cxn ang="0">
                  <a:pos x="199" y="0"/>
                </a:cxn>
                <a:cxn ang="0">
                  <a:pos x="215" y="17"/>
                </a:cxn>
                <a:cxn ang="0">
                  <a:pos x="17" y="116"/>
                </a:cxn>
                <a:cxn ang="0">
                  <a:pos x="0" y="83"/>
                </a:cxn>
                <a:cxn ang="0">
                  <a:pos x="199" y="0"/>
                </a:cxn>
              </a:cxnLst>
              <a:rect l="0" t="0" r="r" b="b"/>
              <a:pathLst>
                <a:path w="215" h="116">
                  <a:moveTo>
                    <a:pt x="199" y="0"/>
                  </a:moveTo>
                  <a:lnTo>
                    <a:pt x="215" y="17"/>
                  </a:lnTo>
                  <a:lnTo>
                    <a:pt x="17" y="116"/>
                  </a:lnTo>
                  <a:lnTo>
                    <a:pt x="0" y="83"/>
                  </a:lnTo>
                  <a:lnTo>
                    <a:pt x="199"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975" name="Freeform 1903"/>
            <p:cNvSpPr>
              <a:spLocks/>
            </p:cNvSpPr>
            <p:nvPr/>
          </p:nvSpPr>
          <p:spPr bwMode="auto">
            <a:xfrm>
              <a:off x="7281" y="10445"/>
              <a:ext cx="50" cy="17"/>
            </a:xfrm>
            <a:custGeom>
              <a:avLst/>
              <a:gdLst/>
              <a:ahLst/>
              <a:cxnLst>
                <a:cxn ang="0">
                  <a:pos x="2" y="1"/>
                </a:cxn>
                <a:cxn ang="0">
                  <a:pos x="3" y="1"/>
                </a:cxn>
                <a:cxn ang="0">
                  <a:pos x="2" y="0"/>
                </a:cxn>
                <a:cxn ang="0">
                  <a:pos x="0" y="1"/>
                </a:cxn>
                <a:cxn ang="0">
                  <a:pos x="2" y="1"/>
                </a:cxn>
              </a:cxnLst>
              <a:rect l="0" t="0" r="r" b="b"/>
              <a:pathLst>
                <a:path w="3" h="1">
                  <a:moveTo>
                    <a:pt x="2" y="1"/>
                  </a:moveTo>
                  <a:cubicBezTo>
                    <a:pt x="2" y="1"/>
                    <a:pt x="3" y="1"/>
                    <a:pt x="3" y="1"/>
                  </a:cubicBezTo>
                  <a:cubicBezTo>
                    <a:pt x="3" y="1"/>
                    <a:pt x="2" y="0"/>
                    <a:pt x="2" y="0"/>
                  </a:cubicBezTo>
                  <a:lnTo>
                    <a:pt x="0" y="1"/>
                  </a:lnTo>
                  <a:lnTo>
                    <a:pt x="2" y="1"/>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976" name="Line 1904"/>
            <p:cNvSpPr>
              <a:spLocks noChangeShapeType="1"/>
            </p:cNvSpPr>
            <p:nvPr/>
          </p:nvSpPr>
          <p:spPr bwMode="auto">
            <a:xfrm flipV="1">
              <a:off x="7132" y="10445"/>
              <a:ext cx="199" cy="83"/>
            </a:xfrm>
            <a:prstGeom prst="line">
              <a:avLst/>
            </a:prstGeom>
            <a:noFill/>
            <a:ln w="10795">
              <a:solidFill>
                <a:srgbClr val="000000"/>
              </a:solidFill>
              <a:round/>
              <a:headEnd/>
              <a:tailEnd/>
            </a:ln>
          </p:spPr>
          <p:txBody>
            <a:bodyPr/>
            <a:lstStyle/>
            <a:p>
              <a:endParaRPr lang="ru-RU"/>
            </a:p>
          </p:txBody>
        </p:sp>
        <p:sp>
          <p:nvSpPr>
            <p:cNvPr id="644977" name="Arc 1905"/>
            <p:cNvSpPr>
              <a:spLocks/>
            </p:cNvSpPr>
            <p:nvPr/>
          </p:nvSpPr>
          <p:spPr bwMode="auto">
            <a:xfrm>
              <a:off x="7290" y="10448"/>
              <a:ext cx="42" cy="29"/>
            </a:xfrm>
            <a:custGeom>
              <a:avLst/>
              <a:gdLst>
                <a:gd name="G0" fmla="+- 0 0 0"/>
                <a:gd name="G1" fmla="+- 11345 0 0"/>
                <a:gd name="G2" fmla="+- 21600 0 0"/>
                <a:gd name="T0" fmla="*/ 18381 w 21600"/>
                <a:gd name="T1" fmla="*/ 0 h 15530"/>
                <a:gd name="T2" fmla="*/ 21191 w 21600"/>
                <a:gd name="T3" fmla="*/ 15530 h 15530"/>
                <a:gd name="T4" fmla="*/ 0 w 21600"/>
                <a:gd name="T5" fmla="*/ 11345 h 15530"/>
              </a:gdLst>
              <a:ahLst/>
              <a:cxnLst>
                <a:cxn ang="0">
                  <a:pos x="T0" y="T1"/>
                </a:cxn>
                <a:cxn ang="0">
                  <a:pos x="T2" y="T3"/>
                </a:cxn>
                <a:cxn ang="0">
                  <a:pos x="T4" y="T5"/>
                </a:cxn>
              </a:cxnLst>
              <a:rect l="0" t="0" r="r" b="b"/>
              <a:pathLst>
                <a:path w="21600" h="15530" fill="none" extrusionOk="0">
                  <a:moveTo>
                    <a:pt x="18380" y="0"/>
                  </a:moveTo>
                  <a:cubicBezTo>
                    <a:pt x="20485" y="3409"/>
                    <a:pt x="21600" y="7337"/>
                    <a:pt x="21600" y="11345"/>
                  </a:cubicBezTo>
                  <a:cubicBezTo>
                    <a:pt x="21600" y="12749"/>
                    <a:pt x="21462" y="14151"/>
                    <a:pt x="21190" y="15529"/>
                  </a:cubicBezTo>
                </a:path>
                <a:path w="21600" h="15530" stroke="0" extrusionOk="0">
                  <a:moveTo>
                    <a:pt x="18380" y="0"/>
                  </a:moveTo>
                  <a:cubicBezTo>
                    <a:pt x="20485" y="3409"/>
                    <a:pt x="21600" y="7337"/>
                    <a:pt x="21600" y="11345"/>
                  </a:cubicBezTo>
                  <a:cubicBezTo>
                    <a:pt x="21600" y="12749"/>
                    <a:pt x="21462" y="14151"/>
                    <a:pt x="21190" y="15529"/>
                  </a:cubicBezTo>
                  <a:lnTo>
                    <a:pt x="0" y="11345"/>
                  </a:lnTo>
                  <a:close/>
                </a:path>
              </a:pathLst>
            </a:custGeom>
            <a:noFill/>
            <a:ln w="10795">
              <a:solidFill>
                <a:srgbClr val="000000"/>
              </a:solidFill>
              <a:round/>
              <a:headEnd/>
              <a:tailEnd/>
            </a:ln>
          </p:spPr>
          <p:txBody>
            <a:bodyPr/>
            <a:lstStyle/>
            <a:p>
              <a:endParaRPr lang="ru-RU"/>
            </a:p>
          </p:txBody>
        </p:sp>
        <p:sp>
          <p:nvSpPr>
            <p:cNvPr id="644978" name="Freeform 1906"/>
            <p:cNvSpPr>
              <a:spLocks/>
            </p:cNvSpPr>
            <p:nvPr/>
          </p:nvSpPr>
          <p:spPr bwMode="auto">
            <a:xfrm>
              <a:off x="7132" y="10462"/>
              <a:ext cx="215" cy="99"/>
            </a:xfrm>
            <a:custGeom>
              <a:avLst/>
              <a:gdLst/>
              <a:ahLst/>
              <a:cxnLst>
                <a:cxn ang="0">
                  <a:pos x="13" y="0"/>
                </a:cxn>
                <a:cxn ang="0">
                  <a:pos x="1" y="6"/>
                </a:cxn>
                <a:cxn ang="0">
                  <a:pos x="0" y="4"/>
                </a:cxn>
              </a:cxnLst>
              <a:rect l="0" t="0" r="r" b="b"/>
              <a:pathLst>
                <a:path w="13" h="6">
                  <a:moveTo>
                    <a:pt x="13" y="0"/>
                  </a:moveTo>
                  <a:lnTo>
                    <a:pt x="1" y="6"/>
                  </a:lnTo>
                  <a:lnTo>
                    <a:pt x="0" y="4"/>
                  </a:lnTo>
                </a:path>
              </a:pathLst>
            </a:custGeom>
            <a:solidFill>
              <a:srgbClr val="33CCCC"/>
            </a:solidFill>
            <a:ln w="10795">
              <a:solidFill>
                <a:srgbClr val="000000"/>
              </a:solidFill>
              <a:prstDash val="solid"/>
              <a:round/>
              <a:headEnd/>
              <a:tailEnd/>
            </a:ln>
          </p:spPr>
          <p:txBody>
            <a:bodyPr/>
            <a:lstStyle/>
            <a:p>
              <a:endParaRPr lang="ru-RU"/>
            </a:p>
          </p:txBody>
        </p:sp>
        <p:sp>
          <p:nvSpPr>
            <p:cNvPr id="644979" name="Freeform 1907"/>
            <p:cNvSpPr>
              <a:spLocks/>
            </p:cNvSpPr>
            <p:nvPr/>
          </p:nvSpPr>
          <p:spPr bwMode="auto">
            <a:xfrm>
              <a:off x="7529" y="10346"/>
              <a:ext cx="166" cy="50"/>
            </a:xfrm>
            <a:custGeom>
              <a:avLst/>
              <a:gdLst/>
              <a:ahLst/>
              <a:cxnLst>
                <a:cxn ang="0">
                  <a:pos x="0" y="50"/>
                </a:cxn>
                <a:cxn ang="0">
                  <a:pos x="0" y="33"/>
                </a:cxn>
                <a:cxn ang="0">
                  <a:pos x="166" y="0"/>
                </a:cxn>
                <a:cxn ang="0">
                  <a:pos x="166" y="33"/>
                </a:cxn>
                <a:cxn ang="0">
                  <a:pos x="0" y="50"/>
                </a:cxn>
              </a:cxnLst>
              <a:rect l="0" t="0" r="r" b="b"/>
              <a:pathLst>
                <a:path w="166" h="50">
                  <a:moveTo>
                    <a:pt x="0" y="50"/>
                  </a:moveTo>
                  <a:lnTo>
                    <a:pt x="0" y="33"/>
                  </a:lnTo>
                  <a:lnTo>
                    <a:pt x="166" y="0"/>
                  </a:lnTo>
                  <a:lnTo>
                    <a:pt x="166" y="33"/>
                  </a:lnTo>
                  <a:lnTo>
                    <a:pt x="0" y="5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980" name="Freeform 1908"/>
            <p:cNvSpPr>
              <a:spLocks/>
            </p:cNvSpPr>
            <p:nvPr/>
          </p:nvSpPr>
          <p:spPr bwMode="auto">
            <a:xfrm>
              <a:off x="7529" y="10396"/>
              <a:ext cx="17" cy="16"/>
            </a:xfrm>
            <a:custGeom>
              <a:avLst/>
              <a:gdLst/>
              <a:ahLst/>
              <a:cxnLst>
                <a:cxn ang="0">
                  <a:pos x="0" y="1"/>
                </a:cxn>
                <a:cxn ang="0">
                  <a:pos x="0" y="0"/>
                </a:cxn>
                <a:cxn ang="0">
                  <a:pos x="1" y="0"/>
                </a:cxn>
              </a:cxnLst>
              <a:rect l="0" t="0" r="r" b="b"/>
              <a:pathLst>
                <a:path w="1" h="1">
                  <a:moveTo>
                    <a:pt x="0" y="1"/>
                  </a:moveTo>
                  <a:lnTo>
                    <a:pt x="0" y="0"/>
                  </a:lnTo>
                  <a:lnTo>
                    <a:pt x="1" y="0"/>
                  </a:lnTo>
                </a:path>
              </a:pathLst>
            </a:custGeom>
            <a:noFill/>
            <a:ln w="10795">
              <a:solidFill>
                <a:srgbClr val="000000"/>
              </a:solidFill>
              <a:prstDash val="solid"/>
              <a:round/>
              <a:headEnd/>
              <a:tailEnd/>
            </a:ln>
          </p:spPr>
          <p:txBody>
            <a:bodyPr/>
            <a:lstStyle/>
            <a:p>
              <a:endParaRPr lang="ru-RU"/>
            </a:p>
          </p:txBody>
        </p:sp>
        <p:sp>
          <p:nvSpPr>
            <p:cNvPr id="644981" name="Line 1909"/>
            <p:cNvSpPr>
              <a:spLocks noChangeShapeType="1"/>
            </p:cNvSpPr>
            <p:nvPr/>
          </p:nvSpPr>
          <p:spPr bwMode="auto">
            <a:xfrm flipH="1">
              <a:off x="7529" y="10379"/>
              <a:ext cx="166" cy="17"/>
            </a:xfrm>
            <a:prstGeom prst="line">
              <a:avLst/>
            </a:prstGeom>
            <a:noFill/>
            <a:ln w="10795">
              <a:solidFill>
                <a:srgbClr val="000000"/>
              </a:solidFill>
              <a:round/>
              <a:headEnd/>
              <a:tailEnd/>
            </a:ln>
          </p:spPr>
          <p:txBody>
            <a:bodyPr/>
            <a:lstStyle/>
            <a:p>
              <a:endParaRPr lang="ru-RU"/>
            </a:p>
          </p:txBody>
        </p:sp>
        <p:sp>
          <p:nvSpPr>
            <p:cNvPr id="644982" name="Freeform 1910"/>
            <p:cNvSpPr>
              <a:spLocks/>
            </p:cNvSpPr>
            <p:nvPr/>
          </p:nvSpPr>
          <p:spPr bwMode="auto">
            <a:xfrm>
              <a:off x="7529" y="10396"/>
              <a:ext cx="17" cy="16"/>
            </a:xfrm>
            <a:custGeom>
              <a:avLst/>
              <a:gdLst/>
              <a:ahLst/>
              <a:cxnLst>
                <a:cxn ang="0">
                  <a:pos x="0" y="1"/>
                </a:cxn>
                <a:cxn ang="0">
                  <a:pos x="0" y="0"/>
                </a:cxn>
                <a:cxn ang="0">
                  <a:pos x="1" y="0"/>
                </a:cxn>
              </a:cxnLst>
              <a:rect l="0" t="0" r="r" b="b"/>
              <a:pathLst>
                <a:path w="1" h="1">
                  <a:moveTo>
                    <a:pt x="0" y="1"/>
                  </a:moveTo>
                  <a:lnTo>
                    <a:pt x="0" y="0"/>
                  </a:lnTo>
                  <a:lnTo>
                    <a:pt x="1" y="0"/>
                  </a:lnTo>
                </a:path>
              </a:pathLst>
            </a:custGeom>
            <a:noFill/>
            <a:ln w="10795">
              <a:solidFill>
                <a:srgbClr val="000000"/>
              </a:solidFill>
              <a:prstDash val="solid"/>
              <a:round/>
              <a:headEnd/>
              <a:tailEnd/>
            </a:ln>
          </p:spPr>
          <p:txBody>
            <a:bodyPr/>
            <a:lstStyle/>
            <a:p>
              <a:endParaRPr lang="ru-RU"/>
            </a:p>
          </p:txBody>
        </p:sp>
        <p:sp>
          <p:nvSpPr>
            <p:cNvPr id="644983" name="Freeform 1911"/>
            <p:cNvSpPr>
              <a:spLocks/>
            </p:cNvSpPr>
            <p:nvPr/>
          </p:nvSpPr>
          <p:spPr bwMode="auto">
            <a:xfrm>
              <a:off x="7529" y="10346"/>
              <a:ext cx="166" cy="33"/>
            </a:xfrm>
            <a:custGeom>
              <a:avLst/>
              <a:gdLst/>
              <a:ahLst/>
              <a:cxnLst>
                <a:cxn ang="0">
                  <a:pos x="0" y="2"/>
                </a:cxn>
                <a:cxn ang="0">
                  <a:pos x="10" y="0"/>
                </a:cxn>
                <a:cxn ang="0">
                  <a:pos x="10" y="2"/>
                </a:cxn>
              </a:cxnLst>
              <a:rect l="0" t="0" r="r" b="b"/>
              <a:pathLst>
                <a:path w="10" h="2">
                  <a:moveTo>
                    <a:pt x="0" y="2"/>
                  </a:moveTo>
                  <a:lnTo>
                    <a:pt x="10" y="0"/>
                  </a:lnTo>
                  <a:lnTo>
                    <a:pt x="10" y="2"/>
                  </a:lnTo>
                </a:path>
              </a:pathLst>
            </a:custGeom>
            <a:noFill/>
            <a:ln w="10795">
              <a:solidFill>
                <a:srgbClr val="000000"/>
              </a:solidFill>
              <a:prstDash val="solid"/>
              <a:round/>
              <a:headEnd/>
              <a:tailEnd/>
            </a:ln>
          </p:spPr>
          <p:txBody>
            <a:bodyPr/>
            <a:lstStyle/>
            <a:p>
              <a:endParaRPr lang="ru-RU"/>
            </a:p>
          </p:txBody>
        </p:sp>
        <p:sp>
          <p:nvSpPr>
            <p:cNvPr id="644984" name="Oval 1912"/>
            <p:cNvSpPr>
              <a:spLocks noChangeArrowheads="1"/>
            </p:cNvSpPr>
            <p:nvPr/>
          </p:nvSpPr>
          <p:spPr bwMode="auto">
            <a:xfrm>
              <a:off x="6917" y="10478"/>
              <a:ext cx="215" cy="215"/>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985" name="Oval 1913"/>
            <p:cNvSpPr>
              <a:spLocks noChangeArrowheads="1"/>
            </p:cNvSpPr>
            <p:nvPr/>
          </p:nvSpPr>
          <p:spPr bwMode="auto">
            <a:xfrm>
              <a:off x="6917" y="10478"/>
              <a:ext cx="215" cy="215"/>
            </a:xfrm>
            <a:prstGeom prst="ellipse">
              <a:avLst/>
            </a:prstGeom>
            <a:solidFill>
              <a:srgbClr val="33CCCC"/>
            </a:solidFill>
            <a:ln w="10795">
              <a:solidFill>
                <a:srgbClr val="000000"/>
              </a:solidFill>
              <a:round/>
              <a:headEnd/>
              <a:tailEnd/>
            </a:ln>
          </p:spPr>
          <p:txBody>
            <a:bodyPr/>
            <a:lstStyle/>
            <a:p>
              <a:endParaRPr lang="ru-RU"/>
            </a:p>
          </p:txBody>
        </p:sp>
        <p:sp>
          <p:nvSpPr>
            <p:cNvPr id="644986" name="Freeform 1914"/>
            <p:cNvSpPr>
              <a:spLocks/>
            </p:cNvSpPr>
            <p:nvPr/>
          </p:nvSpPr>
          <p:spPr bwMode="auto">
            <a:xfrm>
              <a:off x="6917" y="10627"/>
              <a:ext cx="100" cy="99"/>
            </a:xfrm>
            <a:custGeom>
              <a:avLst/>
              <a:gdLst/>
              <a:ahLst/>
              <a:cxnLst>
                <a:cxn ang="0">
                  <a:pos x="67" y="0"/>
                </a:cxn>
                <a:cxn ang="0">
                  <a:pos x="100" y="17"/>
                </a:cxn>
                <a:cxn ang="0">
                  <a:pos x="34" y="99"/>
                </a:cxn>
                <a:cxn ang="0">
                  <a:pos x="0" y="83"/>
                </a:cxn>
                <a:cxn ang="0">
                  <a:pos x="67" y="0"/>
                </a:cxn>
              </a:cxnLst>
              <a:rect l="0" t="0" r="r" b="b"/>
              <a:pathLst>
                <a:path w="100" h="99">
                  <a:moveTo>
                    <a:pt x="67" y="0"/>
                  </a:moveTo>
                  <a:lnTo>
                    <a:pt x="100" y="17"/>
                  </a:lnTo>
                  <a:lnTo>
                    <a:pt x="34" y="99"/>
                  </a:lnTo>
                  <a:lnTo>
                    <a:pt x="0" y="83"/>
                  </a:lnTo>
                  <a:lnTo>
                    <a:pt x="67"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987" name="Freeform 1915"/>
            <p:cNvSpPr>
              <a:spLocks/>
            </p:cNvSpPr>
            <p:nvPr/>
          </p:nvSpPr>
          <p:spPr bwMode="auto">
            <a:xfrm>
              <a:off x="6984" y="10627"/>
              <a:ext cx="16" cy="1"/>
            </a:xfrm>
            <a:custGeom>
              <a:avLst/>
              <a:gdLst/>
              <a:ahLst/>
              <a:cxnLst>
                <a:cxn ang="0">
                  <a:pos x="1" y="0"/>
                </a:cxn>
                <a:cxn ang="0">
                  <a:pos x="1" y="0"/>
                </a:cxn>
                <a:cxn ang="0">
                  <a:pos x="0" y="0"/>
                </a:cxn>
              </a:cxnLst>
              <a:rect l="0" t="0" r="r" b="b"/>
              <a:pathLst>
                <a:path w="1">
                  <a:moveTo>
                    <a:pt x="1" y="0"/>
                  </a:moveTo>
                  <a:lnTo>
                    <a:pt x="1" y="0"/>
                  </a:lnTo>
                  <a:lnTo>
                    <a:pt x="0" y="0"/>
                  </a:lnTo>
                </a:path>
              </a:pathLst>
            </a:custGeom>
            <a:noFill/>
            <a:ln w="10795">
              <a:solidFill>
                <a:srgbClr val="000000"/>
              </a:solidFill>
              <a:prstDash val="solid"/>
              <a:round/>
              <a:headEnd/>
              <a:tailEnd/>
            </a:ln>
          </p:spPr>
          <p:txBody>
            <a:bodyPr/>
            <a:lstStyle/>
            <a:p>
              <a:endParaRPr lang="ru-RU"/>
            </a:p>
          </p:txBody>
        </p:sp>
        <p:sp>
          <p:nvSpPr>
            <p:cNvPr id="644988" name="Line 1916"/>
            <p:cNvSpPr>
              <a:spLocks noChangeShapeType="1"/>
            </p:cNvSpPr>
            <p:nvPr/>
          </p:nvSpPr>
          <p:spPr bwMode="auto">
            <a:xfrm flipV="1">
              <a:off x="6917" y="10627"/>
              <a:ext cx="67" cy="83"/>
            </a:xfrm>
            <a:prstGeom prst="line">
              <a:avLst/>
            </a:prstGeom>
            <a:noFill/>
            <a:ln w="10795">
              <a:solidFill>
                <a:srgbClr val="000000"/>
              </a:solidFill>
              <a:round/>
              <a:headEnd/>
              <a:tailEnd/>
            </a:ln>
          </p:spPr>
          <p:txBody>
            <a:bodyPr/>
            <a:lstStyle/>
            <a:p>
              <a:endParaRPr lang="ru-RU"/>
            </a:p>
          </p:txBody>
        </p:sp>
        <p:sp>
          <p:nvSpPr>
            <p:cNvPr id="644989" name="Freeform 1917"/>
            <p:cNvSpPr>
              <a:spLocks/>
            </p:cNvSpPr>
            <p:nvPr/>
          </p:nvSpPr>
          <p:spPr bwMode="auto">
            <a:xfrm>
              <a:off x="6984" y="10627"/>
              <a:ext cx="16" cy="1"/>
            </a:xfrm>
            <a:custGeom>
              <a:avLst/>
              <a:gdLst/>
              <a:ahLst/>
              <a:cxnLst>
                <a:cxn ang="0">
                  <a:pos x="1" y="0"/>
                </a:cxn>
                <a:cxn ang="0">
                  <a:pos x="1" y="0"/>
                </a:cxn>
                <a:cxn ang="0">
                  <a:pos x="0" y="0"/>
                </a:cxn>
              </a:cxnLst>
              <a:rect l="0" t="0" r="r" b="b"/>
              <a:pathLst>
                <a:path w="1">
                  <a:moveTo>
                    <a:pt x="1" y="0"/>
                  </a:moveTo>
                  <a:lnTo>
                    <a:pt x="1" y="0"/>
                  </a:lnTo>
                  <a:lnTo>
                    <a:pt x="0" y="0"/>
                  </a:lnTo>
                </a:path>
              </a:pathLst>
            </a:custGeom>
            <a:solidFill>
              <a:srgbClr val="33CCCC"/>
            </a:solidFill>
            <a:ln w="10795">
              <a:solidFill>
                <a:srgbClr val="000000"/>
              </a:solidFill>
              <a:prstDash val="solid"/>
              <a:round/>
              <a:headEnd/>
              <a:tailEnd/>
            </a:ln>
          </p:spPr>
          <p:txBody>
            <a:bodyPr/>
            <a:lstStyle/>
            <a:p>
              <a:endParaRPr lang="ru-RU"/>
            </a:p>
          </p:txBody>
        </p:sp>
        <p:sp>
          <p:nvSpPr>
            <p:cNvPr id="644990" name="Freeform 1918"/>
            <p:cNvSpPr>
              <a:spLocks/>
            </p:cNvSpPr>
            <p:nvPr/>
          </p:nvSpPr>
          <p:spPr bwMode="auto">
            <a:xfrm>
              <a:off x="6917" y="10644"/>
              <a:ext cx="100" cy="82"/>
            </a:xfrm>
            <a:custGeom>
              <a:avLst/>
              <a:gdLst/>
              <a:ahLst/>
              <a:cxnLst>
                <a:cxn ang="0">
                  <a:pos x="6" y="0"/>
                </a:cxn>
                <a:cxn ang="0">
                  <a:pos x="2" y="5"/>
                </a:cxn>
                <a:cxn ang="0">
                  <a:pos x="0" y="4"/>
                </a:cxn>
              </a:cxnLst>
              <a:rect l="0" t="0" r="r" b="b"/>
              <a:pathLst>
                <a:path w="6" h="5">
                  <a:moveTo>
                    <a:pt x="6" y="0"/>
                  </a:moveTo>
                  <a:lnTo>
                    <a:pt x="2" y="5"/>
                  </a:lnTo>
                  <a:lnTo>
                    <a:pt x="0" y="4"/>
                  </a:lnTo>
                </a:path>
              </a:pathLst>
            </a:custGeom>
            <a:noFill/>
            <a:ln w="10795">
              <a:solidFill>
                <a:srgbClr val="000000"/>
              </a:solidFill>
              <a:prstDash val="solid"/>
              <a:round/>
              <a:headEnd/>
              <a:tailEnd/>
            </a:ln>
          </p:spPr>
          <p:txBody>
            <a:bodyPr/>
            <a:lstStyle/>
            <a:p>
              <a:endParaRPr lang="ru-RU"/>
            </a:p>
          </p:txBody>
        </p:sp>
        <p:sp>
          <p:nvSpPr>
            <p:cNvPr id="644991" name="Oval 1919"/>
            <p:cNvSpPr>
              <a:spLocks noChangeArrowheads="1"/>
            </p:cNvSpPr>
            <p:nvPr/>
          </p:nvSpPr>
          <p:spPr bwMode="auto">
            <a:xfrm>
              <a:off x="7541" y="6894"/>
              <a:ext cx="83" cy="83"/>
            </a:xfrm>
            <a:prstGeom prst="ellipse">
              <a:avLst/>
            </a:prstGeom>
            <a:solidFill>
              <a:srgbClr val="FF0000"/>
            </a:solidFill>
            <a:ln w="10795">
              <a:solidFill>
                <a:srgbClr val="000000"/>
              </a:solidFill>
              <a:round/>
              <a:headEnd/>
              <a:tailEnd/>
            </a:ln>
          </p:spPr>
          <p:txBody>
            <a:bodyPr/>
            <a:lstStyle/>
            <a:p>
              <a:endParaRPr lang="ru-RU"/>
            </a:p>
          </p:txBody>
        </p:sp>
        <p:sp>
          <p:nvSpPr>
            <p:cNvPr id="644992" name="Oval 1920"/>
            <p:cNvSpPr>
              <a:spLocks noChangeArrowheads="1"/>
            </p:cNvSpPr>
            <p:nvPr/>
          </p:nvSpPr>
          <p:spPr bwMode="auto">
            <a:xfrm>
              <a:off x="8026" y="10033"/>
              <a:ext cx="215" cy="214"/>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4993" name="Oval 1921"/>
            <p:cNvSpPr>
              <a:spLocks noChangeArrowheads="1"/>
            </p:cNvSpPr>
            <p:nvPr/>
          </p:nvSpPr>
          <p:spPr bwMode="auto">
            <a:xfrm>
              <a:off x="8026" y="10033"/>
              <a:ext cx="215" cy="214"/>
            </a:xfrm>
            <a:prstGeom prst="ellipse">
              <a:avLst/>
            </a:prstGeom>
            <a:solidFill>
              <a:srgbClr val="33CCCC"/>
            </a:solidFill>
            <a:ln w="10795">
              <a:solidFill>
                <a:srgbClr val="000000"/>
              </a:solidFill>
              <a:round/>
              <a:headEnd/>
              <a:tailEnd/>
            </a:ln>
          </p:spPr>
          <p:txBody>
            <a:bodyPr/>
            <a:lstStyle/>
            <a:p>
              <a:endParaRPr lang="ru-RU"/>
            </a:p>
          </p:txBody>
        </p:sp>
        <p:sp>
          <p:nvSpPr>
            <p:cNvPr id="644994" name="Freeform 1922"/>
            <p:cNvSpPr>
              <a:spLocks/>
            </p:cNvSpPr>
            <p:nvPr/>
          </p:nvSpPr>
          <p:spPr bwMode="auto">
            <a:xfrm>
              <a:off x="7860" y="10198"/>
              <a:ext cx="182" cy="115"/>
            </a:xfrm>
            <a:custGeom>
              <a:avLst/>
              <a:gdLst/>
              <a:ahLst/>
              <a:cxnLst>
                <a:cxn ang="0">
                  <a:pos x="166" y="0"/>
                </a:cxn>
                <a:cxn ang="0">
                  <a:pos x="182" y="16"/>
                </a:cxn>
                <a:cxn ang="0">
                  <a:pos x="17" y="115"/>
                </a:cxn>
                <a:cxn ang="0">
                  <a:pos x="0" y="82"/>
                </a:cxn>
                <a:cxn ang="0">
                  <a:pos x="166" y="0"/>
                </a:cxn>
              </a:cxnLst>
              <a:rect l="0" t="0" r="r" b="b"/>
              <a:pathLst>
                <a:path w="182" h="115">
                  <a:moveTo>
                    <a:pt x="166" y="0"/>
                  </a:moveTo>
                  <a:lnTo>
                    <a:pt x="182" y="16"/>
                  </a:lnTo>
                  <a:lnTo>
                    <a:pt x="17" y="115"/>
                  </a:lnTo>
                  <a:lnTo>
                    <a:pt x="0" y="82"/>
                  </a:lnTo>
                  <a:lnTo>
                    <a:pt x="166"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4995" name="Freeform 1923"/>
            <p:cNvSpPr>
              <a:spLocks/>
            </p:cNvSpPr>
            <p:nvPr/>
          </p:nvSpPr>
          <p:spPr bwMode="auto">
            <a:xfrm>
              <a:off x="8026" y="10198"/>
              <a:ext cx="16" cy="16"/>
            </a:xfrm>
            <a:custGeom>
              <a:avLst/>
              <a:gdLst/>
              <a:ahLst/>
              <a:cxnLst>
                <a:cxn ang="0">
                  <a:pos x="1" y="1"/>
                </a:cxn>
                <a:cxn ang="0">
                  <a:pos x="0" y="1"/>
                </a:cxn>
                <a:cxn ang="0">
                  <a:pos x="0" y="0"/>
                </a:cxn>
              </a:cxnLst>
              <a:rect l="0" t="0" r="r" b="b"/>
              <a:pathLst>
                <a:path w="1" h="1">
                  <a:moveTo>
                    <a:pt x="1" y="1"/>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4996" name="Line 1924"/>
            <p:cNvSpPr>
              <a:spLocks noChangeShapeType="1"/>
            </p:cNvSpPr>
            <p:nvPr/>
          </p:nvSpPr>
          <p:spPr bwMode="auto">
            <a:xfrm flipV="1">
              <a:off x="7860" y="10198"/>
              <a:ext cx="166" cy="82"/>
            </a:xfrm>
            <a:prstGeom prst="line">
              <a:avLst/>
            </a:prstGeom>
            <a:noFill/>
            <a:ln w="10795">
              <a:solidFill>
                <a:srgbClr val="000000"/>
              </a:solidFill>
              <a:round/>
              <a:headEnd/>
              <a:tailEnd/>
            </a:ln>
          </p:spPr>
          <p:txBody>
            <a:bodyPr/>
            <a:lstStyle/>
            <a:p>
              <a:endParaRPr lang="ru-RU"/>
            </a:p>
          </p:txBody>
        </p:sp>
        <p:sp>
          <p:nvSpPr>
            <p:cNvPr id="644997" name="Freeform 1925"/>
            <p:cNvSpPr>
              <a:spLocks/>
            </p:cNvSpPr>
            <p:nvPr/>
          </p:nvSpPr>
          <p:spPr bwMode="auto">
            <a:xfrm>
              <a:off x="8026" y="10198"/>
              <a:ext cx="16" cy="16"/>
            </a:xfrm>
            <a:custGeom>
              <a:avLst/>
              <a:gdLst/>
              <a:ahLst/>
              <a:cxnLst>
                <a:cxn ang="0">
                  <a:pos x="1" y="1"/>
                </a:cxn>
                <a:cxn ang="0">
                  <a:pos x="0" y="1"/>
                </a:cxn>
                <a:cxn ang="0">
                  <a:pos x="0" y="0"/>
                </a:cxn>
              </a:cxnLst>
              <a:rect l="0" t="0" r="r" b="b"/>
              <a:pathLst>
                <a:path w="1" h="1">
                  <a:moveTo>
                    <a:pt x="1" y="1"/>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4998" name="Freeform 1926"/>
            <p:cNvSpPr>
              <a:spLocks/>
            </p:cNvSpPr>
            <p:nvPr/>
          </p:nvSpPr>
          <p:spPr bwMode="auto">
            <a:xfrm>
              <a:off x="7860" y="10214"/>
              <a:ext cx="182" cy="99"/>
            </a:xfrm>
            <a:custGeom>
              <a:avLst/>
              <a:gdLst/>
              <a:ahLst/>
              <a:cxnLst>
                <a:cxn ang="0">
                  <a:pos x="11" y="0"/>
                </a:cxn>
                <a:cxn ang="0">
                  <a:pos x="1" y="6"/>
                </a:cxn>
                <a:cxn ang="0">
                  <a:pos x="0" y="4"/>
                </a:cxn>
              </a:cxnLst>
              <a:rect l="0" t="0" r="r" b="b"/>
              <a:pathLst>
                <a:path w="11" h="6">
                  <a:moveTo>
                    <a:pt x="11" y="0"/>
                  </a:moveTo>
                  <a:lnTo>
                    <a:pt x="1" y="6"/>
                  </a:lnTo>
                  <a:lnTo>
                    <a:pt x="0" y="4"/>
                  </a:lnTo>
                </a:path>
              </a:pathLst>
            </a:custGeom>
            <a:noFill/>
            <a:ln w="10795">
              <a:solidFill>
                <a:srgbClr val="000000"/>
              </a:solidFill>
              <a:prstDash val="solid"/>
              <a:round/>
              <a:headEnd/>
              <a:tailEnd/>
            </a:ln>
          </p:spPr>
          <p:txBody>
            <a:bodyPr/>
            <a:lstStyle/>
            <a:p>
              <a:endParaRPr lang="ru-RU"/>
            </a:p>
          </p:txBody>
        </p:sp>
        <p:sp>
          <p:nvSpPr>
            <p:cNvPr id="644999" name="Freeform 1927"/>
            <p:cNvSpPr>
              <a:spLocks/>
            </p:cNvSpPr>
            <p:nvPr/>
          </p:nvSpPr>
          <p:spPr bwMode="auto">
            <a:xfrm>
              <a:off x="8224" y="10049"/>
              <a:ext cx="165" cy="83"/>
            </a:xfrm>
            <a:custGeom>
              <a:avLst/>
              <a:gdLst/>
              <a:ahLst/>
              <a:cxnLst>
                <a:cxn ang="0">
                  <a:pos x="17" y="83"/>
                </a:cxn>
                <a:cxn ang="0">
                  <a:pos x="0" y="66"/>
                </a:cxn>
                <a:cxn ang="0">
                  <a:pos x="165" y="0"/>
                </a:cxn>
                <a:cxn ang="0">
                  <a:pos x="165" y="33"/>
                </a:cxn>
                <a:cxn ang="0">
                  <a:pos x="17" y="83"/>
                </a:cxn>
              </a:cxnLst>
              <a:rect l="0" t="0" r="r" b="b"/>
              <a:pathLst>
                <a:path w="165" h="83">
                  <a:moveTo>
                    <a:pt x="17" y="83"/>
                  </a:moveTo>
                  <a:lnTo>
                    <a:pt x="0" y="66"/>
                  </a:lnTo>
                  <a:lnTo>
                    <a:pt x="165" y="0"/>
                  </a:lnTo>
                  <a:lnTo>
                    <a:pt x="165" y="33"/>
                  </a:lnTo>
                  <a:lnTo>
                    <a:pt x="17" y="83"/>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5000" name="Freeform 1928"/>
            <p:cNvSpPr>
              <a:spLocks/>
            </p:cNvSpPr>
            <p:nvPr/>
          </p:nvSpPr>
          <p:spPr bwMode="auto">
            <a:xfrm>
              <a:off x="8224" y="10115"/>
              <a:ext cx="17" cy="17"/>
            </a:xfrm>
            <a:custGeom>
              <a:avLst/>
              <a:gdLst/>
              <a:ahLst/>
              <a:cxnLst>
                <a:cxn ang="0">
                  <a:pos x="0" y="0"/>
                </a:cxn>
                <a:cxn ang="0">
                  <a:pos x="1" y="0"/>
                </a:cxn>
                <a:cxn ang="0">
                  <a:pos x="1" y="1"/>
                </a:cxn>
              </a:cxnLst>
              <a:rect l="0" t="0" r="r" b="b"/>
              <a:pathLst>
                <a:path w="1" h="1">
                  <a:moveTo>
                    <a:pt x="0" y="0"/>
                  </a:moveTo>
                  <a:lnTo>
                    <a:pt x="1" y="0"/>
                  </a:lnTo>
                  <a:lnTo>
                    <a:pt x="1" y="1"/>
                  </a:lnTo>
                </a:path>
              </a:pathLst>
            </a:custGeom>
            <a:noFill/>
            <a:ln w="10795">
              <a:solidFill>
                <a:srgbClr val="000000"/>
              </a:solidFill>
              <a:prstDash val="solid"/>
              <a:round/>
              <a:headEnd/>
              <a:tailEnd/>
            </a:ln>
          </p:spPr>
          <p:txBody>
            <a:bodyPr/>
            <a:lstStyle/>
            <a:p>
              <a:endParaRPr lang="ru-RU"/>
            </a:p>
          </p:txBody>
        </p:sp>
        <p:sp>
          <p:nvSpPr>
            <p:cNvPr id="645001" name="Line 1929"/>
            <p:cNvSpPr>
              <a:spLocks noChangeShapeType="1"/>
            </p:cNvSpPr>
            <p:nvPr/>
          </p:nvSpPr>
          <p:spPr bwMode="auto">
            <a:xfrm flipH="1">
              <a:off x="8241" y="10082"/>
              <a:ext cx="148" cy="50"/>
            </a:xfrm>
            <a:prstGeom prst="line">
              <a:avLst/>
            </a:prstGeom>
            <a:noFill/>
            <a:ln w="10795">
              <a:solidFill>
                <a:srgbClr val="000000"/>
              </a:solidFill>
              <a:round/>
              <a:headEnd/>
              <a:tailEnd/>
            </a:ln>
          </p:spPr>
          <p:txBody>
            <a:bodyPr/>
            <a:lstStyle/>
            <a:p>
              <a:endParaRPr lang="ru-RU"/>
            </a:p>
          </p:txBody>
        </p:sp>
        <p:sp>
          <p:nvSpPr>
            <p:cNvPr id="645002" name="Freeform 1930"/>
            <p:cNvSpPr>
              <a:spLocks/>
            </p:cNvSpPr>
            <p:nvPr/>
          </p:nvSpPr>
          <p:spPr bwMode="auto">
            <a:xfrm>
              <a:off x="8224" y="10115"/>
              <a:ext cx="17" cy="17"/>
            </a:xfrm>
            <a:custGeom>
              <a:avLst/>
              <a:gdLst/>
              <a:ahLst/>
              <a:cxnLst>
                <a:cxn ang="0">
                  <a:pos x="0" y="0"/>
                </a:cxn>
                <a:cxn ang="0">
                  <a:pos x="1" y="0"/>
                </a:cxn>
                <a:cxn ang="0">
                  <a:pos x="1" y="1"/>
                </a:cxn>
              </a:cxnLst>
              <a:rect l="0" t="0" r="r" b="b"/>
              <a:pathLst>
                <a:path w="1" h="1">
                  <a:moveTo>
                    <a:pt x="0" y="0"/>
                  </a:moveTo>
                  <a:lnTo>
                    <a:pt x="1" y="0"/>
                  </a:lnTo>
                  <a:lnTo>
                    <a:pt x="1" y="1"/>
                  </a:lnTo>
                </a:path>
              </a:pathLst>
            </a:custGeom>
            <a:noFill/>
            <a:ln w="10795">
              <a:solidFill>
                <a:srgbClr val="000000"/>
              </a:solidFill>
              <a:prstDash val="solid"/>
              <a:round/>
              <a:headEnd/>
              <a:tailEnd/>
            </a:ln>
          </p:spPr>
          <p:txBody>
            <a:bodyPr/>
            <a:lstStyle/>
            <a:p>
              <a:endParaRPr lang="ru-RU"/>
            </a:p>
          </p:txBody>
        </p:sp>
        <p:sp>
          <p:nvSpPr>
            <p:cNvPr id="645003" name="Freeform 1931"/>
            <p:cNvSpPr>
              <a:spLocks/>
            </p:cNvSpPr>
            <p:nvPr/>
          </p:nvSpPr>
          <p:spPr bwMode="auto">
            <a:xfrm>
              <a:off x="8224" y="10049"/>
              <a:ext cx="165" cy="66"/>
            </a:xfrm>
            <a:custGeom>
              <a:avLst/>
              <a:gdLst/>
              <a:ahLst/>
              <a:cxnLst>
                <a:cxn ang="0">
                  <a:pos x="0" y="4"/>
                </a:cxn>
                <a:cxn ang="0">
                  <a:pos x="10" y="0"/>
                </a:cxn>
                <a:cxn ang="0">
                  <a:pos x="10" y="2"/>
                </a:cxn>
              </a:cxnLst>
              <a:rect l="0" t="0" r="r" b="b"/>
              <a:pathLst>
                <a:path w="10" h="4">
                  <a:moveTo>
                    <a:pt x="0" y="4"/>
                  </a:moveTo>
                  <a:lnTo>
                    <a:pt x="10" y="0"/>
                  </a:lnTo>
                  <a:lnTo>
                    <a:pt x="10" y="2"/>
                  </a:lnTo>
                </a:path>
              </a:pathLst>
            </a:custGeom>
            <a:solidFill>
              <a:srgbClr val="33CCCC"/>
            </a:solidFill>
            <a:ln w="10795">
              <a:solidFill>
                <a:srgbClr val="000000"/>
              </a:solidFill>
              <a:prstDash val="solid"/>
              <a:round/>
              <a:headEnd/>
              <a:tailEnd/>
            </a:ln>
          </p:spPr>
          <p:txBody>
            <a:bodyPr/>
            <a:lstStyle/>
            <a:p>
              <a:endParaRPr lang="ru-RU"/>
            </a:p>
          </p:txBody>
        </p:sp>
        <p:sp>
          <p:nvSpPr>
            <p:cNvPr id="645004" name="Oval 1932"/>
            <p:cNvSpPr>
              <a:spLocks noChangeArrowheads="1"/>
            </p:cNvSpPr>
            <p:nvPr/>
          </p:nvSpPr>
          <p:spPr bwMode="auto">
            <a:xfrm>
              <a:off x="7645" y="10231"/>
              <a:ext cx="215" cy="214"/>
            </a:xfrm>
            <a:prstGeom prst="ellipse">
              <a:avLst/>
            </a:prstGeom>
            <a:solidFill>
              <a:srgbClr val="33CCCC"/>
            </a:solidFill>
            <a:ln w="9525">
              <a:noFill/>
              <a:round/>
              <a:headEnd/>
              <a:tailEnd/>
            </a:ln>
          </p:spPr>
          <p:txBody>
            <a:bodyPr/>
            <a:lstStyle/>
            <a:p>
              <a:endParaRPr lang="ru-RU"/>
            </a:p>
          </p:txBody>
        </p:sp>
        <p:sp>
          <p:nvSpPr>
            <p:cNvPr id="645005" name="Oval 1933"/>
            <p:cNvSpPr>
              <a:spLocks noChangeArrowheads="1"/>
            </p:cNvSpPr>
            <p:nvPr/>
          </p:nvSpPr>
          <p:spPr bwMode="auto">
            <a:xfrm>
              <a:off x="7645" y="10231"/>
              <a:ext cx="215" cy="214"/>
            </a:xfrm>
            <a:prstGeom prst="ellipse">
              <a:avLst/>
            </a:prstGeom>
            <a:noFill/>
            <a:ln w="10795">
              <a:solidFill>
                <a:srgbClr val="000000"/>
              </a:solidFill>
              <a:round/>
              <a:headEnd/>
              <a:tailEnd/>
            </a:ln>
          </p:spPr>
          <p:txBody>
            <a:bodyPr/>
            <a:lstStyle/>
            <a:p>
              <a:endParaRPr lang="ru-RU"/>
            </a:p>
          </p:txBody>
        </p:sp>
        <p:sp>
          <p:nvSpPr>
            <p:cNvPr id="645006" name="Freeform 1934"/>
            <p:cNvSpPr>
              <a:spLocks/>
            </p:cNvSpPr>
            <p:nvPr/>
          </p:nvSpPr>
          <p:spPr bwMode="auto">
            <a:xfrm>
              <a:off x="7711" y="10363"/>
              <a:ext cx="50" cy="66"/>
            </a:xfrm>
            <a:custGeom>
              <a:avLst/>
              <a:gdLst/>
              <a:ahLst/>
              <a:cxnLst>
                <a:cxn ang="0">
                  <a:pos x="33" y="0"/>
                </a:cxn>
                <a:cxn ang="0">
                  <a:pos x="50" y="16"/>
                </a:cxn>
                <a:cxn ang="0">
                  <a:pos x="33" y="66"/>
                </a:cxn>
                <a:cxn ang="0">
                  <a:pos x="0" y="49"/>
                </a:cxn>
                <a:cxn ang="0">
                  <a:pos x="33" y="0"/>
                </a:cxn>
              </a:cxnLst>
              <a:rect l="0" t="0" r="r" b="b"/>
              <a:pathLst>
                <a:path w="50" h="66">
                  <a:moveTo>
                    <a:pt x="33" y="0"/>
                  </a:moveTo>
                  <a:lnTo>
                    <a:pt x="50" y="16"/>
                  </a:lnTo>
                  <a:lnTo>
                    <a:pt x="33" y="66"/>
                  </a:lnTo>
                  <a:lnTo>
                    <a:pt x="0" y="49"/>
                  </a:lnTo>
                  <a:lnTo>
                    <a:pt x="33" y="0"/>
                  </a:lnTo>
                  <a:close/>
                </a:path>
              </a:pathLst>
            </a:custGeom>
            <a:blipFill dpi="0" rotWithShape="0">
              <a:blip r:embed="rId3" cstate="print"/>
              <a:srcRect/>
              <a:tile tx="0" ty="0" sx="100000" sy="100000" flip="none" algn="tl"/>
            </a:blipFill>
            <a:ln w="9525">
              <a:noFill/>
              <a:round/>
              <a:headEnd/>
              <a:tailEnd/>
            </a:ln>
          </p:spPr>
          <p:txBody>
            <a:bodyPr/>
            <a:lstStyle/>
            <a:p>
              <a:endParaRPr lang="ru-RU"/>
            </a:p>
          </p:txBody>
        </p:sp>
        <p:sp>
          <p:nvSpPr>
            <p:cNvPr id="645007" name="Freeform 1935"/>
            <p:cNvSpPr>
              <a:spLocks/>
            </p:cNvSpPr>
            <p:nvPr/>
          </p:nvSpPr>
          <p:spPr bwMode="auto">
            <a:xfrm>
              <a:off x="7744" y="10363"/>
              <a:ext cx="17" cy="16"/>
            </a:xfrm>
            <a:custGeom>
              <a:avLst/>
              <a:gdLst/>
              <a:ahLst/>
              <a:cxnLst>
                <a:cxn ang="0">
                  <a:pos x="1" y="1"/>
                </a:cxn>
                <a:cxn ang="0">
                  <a:pos x="0" y="1"/>
                </a:cxn>
                <a:cxn ang="0">
                  <a:pos x="0" y="0"/>
                </a:cxn>
              </a:cxnLst>
              <a:rect l="0" t="0" r="r" b="b"/>
              <a:pathLst>
                <a:path w="1" h="1">
                  <a:moveTo>
                    <a:pt x="1" y="1"/>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5008" name="Line 1936"/>
            <p:cNvSpPr>
              <a:spLocks noChangeShapeType="1"/>
            </p:cNvSpPr>
            <p:nvPr/>
          </p:nvSpPr>
          <p:spPr bwMode="auto">
            <a:xfrm flipV="1">
              <a:off x="7711" y="10363"/>
              <a:ext cx="33" cy="49"/>
            </a:xfrm>
            <a:prstGeom prst="line">
              <a:avLst/>
            </a:prstGeom>
            <a:noFill/>
            <a:ln w="10795">
              <a:solidFill>
                <a:srgbClr val="000000"/>
              </a:solidFill>
              <a:round/>
              <a:headEnd/>
              <a:tailEnd/>
            </a:ln>
          </p:spPr>
          <p:txBody>
            <a:bodyPr/>
            <a:lstStyle/>
            <a:p>
              <a:endParaRPr lang="ru-RU"/>
            </a:p>
          </p:txBody>
        </p:sp>
        <p:sp>
          <p:nvSpPr>
            <p:cNvPr id="645009" name="Freeform 1937"/>
            <p:cNvSpPr>
              <a:spLocks/>
            </p:cNvSpPr>
            <p:nvPr/>
          </p:nvSpPr>
          <p:spPr bwMode="auto">
            <a:xfrm>
              <a:off x="7744" y="10363"/>
              <a:ext cx="17" cy="16"/>
            </a:xfrm>
            <a:custGeom>
              <a:avLst/>
              <a:gdLst/>
              <a:ahLst/>
              <a:cxnLst>
                <a:cxn ang="0">
                  <a:pos x="1" y="1"/>
                </a:cxn>
                <a:cxn ang="0">
                  <a:pos x="0" y="1"/>
                </a:cxn>
                <a:cxn ang="0">
                  <a:pos x="0" y="0"/>
                </a:cxn>
              </a:cxnLst>
              <a:rect l="0" t="0" r="r" b="b"/>
              <a:pathLst>
                <a:path w="1" h="1">
                  <a:moveTo>
                    <a:pt x="1" y="1"/>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5010" name="Freeform 1938"/>
            <p:cNvSpPr>
              <a:spLocks/>
            </p:cNvSpPr>
            <p:nvPr/>
          </p:nvSpPr>
          <p:spPr bwMode="auto">
            <a:xfrm>
              <a:off x="7711" y="10379"/>
              <a:ext cx="50" cy="50"/>
            </a:xfrm>
            <a:custGeom>
              <a:avLst/>
              <a:gdLst/>
              <a:ahLst/>
              <a:cxnLst>
                <a:cxn ang="0">
                  <a:pos x="3" y="0"/>
                </a:cxn>
                <a:cxn ang="0">
                  <a:pos x="2" y="3"/>
                </a:cxn>
                <a:cxn ang="0">
                  <a:pos x="0" y="2"/>
                </a:cxn>
              </a:cxnLst>
              <a:rect l="0" t="0" r="r" b="b"/>
              <a:pathLst>
                <a:path w="3" h="3">
                  <a:moveTo>
                    <a:pt x="3" y="0"/>
                  </a:moveTo>
                  <a:lnTo>
                    <a:pt x="2" y="3"/>
                  </a:lnTo>
                  <a:lnTo>
                    <a:pt x="0" y="2"/>
                  </a:lnTo>
                </a:path>
              </a:pathLst>
            </a:custGeom>
            <a:noFill/>
            <a:ln w="10795">
              <a:solidFill>
                <a:srgbClr val="000000"/>
              </a:solidFill>
              <a:prstDash val="solid"/>
              <a:round/>
              <a:headEnd/>
              <a:tailEnd/>
            </a:ln>
          </p:spPr>
          <p:txBody>
            <a:bodyPr/>
            <a:lstStyle/>
            <a:p>
              <a:endParaRPr lang="ru-RU"/>
            </a:p>
          </p:txBody>
        </p:sp>
        <p:sp>
          <p:nvSpPr>
            <p:cNvPr id="645011" name="Oval 1939"/>
            <p:cNvSpPr>
              <a:spLocks noChangeArrowheads="1"/>
            </p:cNvSpPr>
            <p:nvPr/>
          </p:nvSpPr>
          <p:spPr bwMode="auto">
            <a:xfrm>
              <a:off x="6883" y="10703"/>
              <a:ext cx="83" cy="83"/>
            </a:xfrm>
            <a:prstGeom prst="ellipse">
              <a:avLst/>
            </a:prstGeom>
            <a:solidFill>
              <a:srgbClr val="FF0000"/>
            </a:solidFill>
            <a:ln w="10795">
              <a:solidFill>
                <a:srgbClr val="000000"/>
              </a:solidFill>
              <a:round/>
              <a:headEnd/>
              <a:tailEnd/>
            </a:ln>
          </p:spPr>
          <p:txBody>
            <a:bodyPr/>
            <a:lstStyle/>
            <a:p>
              <a:endParaRPr lang="ru-RU"/>
            </a:p>
          </p:txBody>
        </p:sp>
        <p:sp>
          <p:nvSpPr>
            <p:cNvPr id="645012" name="Freeform 1940"/>
            <p:cNvSpPr>
              <a:spLocks/>
            </p:cNvSpPr>
            <p:nvPr/>
          </p:nvSpPr>
          <p:spPr bwMode="auto">
            <a:xfrm>
              <a:off x="6388" y="10627"/>
              <a:ext cx="1" cy="17"/>
            </a:xfrm>
            <a:custGeom>
              <a:avLst/>
              <a:gdLst/>
              <a:ahLst/>
              <a:cxnLst>
                <a:cxn ang="0">
                  <a:pos x="0" y="1"/>
                </a:cxn>
                <a:cxn ang="0">
                  <a:pos x="0" y="0"/>
                </a:cxn>
                <a:cxn ang="0">
                  <a:pos x="0" y="0"/>
                </a:cxn>
              </a:cxnLst>
              <a:rect l="0" t="0" r="r" b="b"/>
              <a:pathLst>
                <a:path h="1">
                  <a:moveTo>
                    <a:pt x="0" y="1"/>
                  </a:moveTo>
                  <a:lnTo>
                    <a:pt x="0" y="0"/>
                  </a:lnTo>
                  <a:lnTo>
                    <a:pt x="0" y="0"/>
                  </a:lnTo>
                </a:path>
              </a:pathLst>
            </a:custGeom>
            <a:noFill/>
            <a:ln w="10795">
              <a:solidFill>
                <a:srgbClr val="000000"/>
              </a:solidFill>
              <a:prstDash val="solid"/>
              <a:round/>
              <a:headEnd/>
              <a:tailEnd/>
            </a:ln>
          </p:spPr>
          <p:txBody>
            <a:bodyPr/>
            <a:lstStyle/>
            <a:p>
              <a:endParaRPr lang="ru-RU"/>
            </a:p>
          </p:txBody>
        </p:sp>
        <p:sp>
          <p:nvSpPr>
            <p:cNvPr id="645013" name="Oval 1941"/>
            <p:cNvSpPr>
              <a:spLocks noChangeArrowheads="1"/>
            </p:cNvSpPr>
            <p:nvPr/>
          </p:nvSpPr>
          <p:spPr bwMode="auto">
            <a:xfrm>
              <a:off x="6173" y="10462"/>
              <a:ext cx="83" cy="82"/>
            </a:xfrm>
            <a:prstGeom prst="ellipse">
              <a:avLst/>
            </a:prstGeom>
            <a:solidFill>
              <a:srgbClr val="FF0000"/>
            </a:solidFill>
            <a:ln w="9525">
              <a:noFill/>
              <a:round/>
              <a:headEnd/>
              <a:tailEnd/>
            </a:ln>
          </p:spPr>
          <p:txBody>
            <a:bodyPr/>
            <a:lstStyle/>
            <a:p>
              <a:endParaRPr lang="ru-RU"/>
            </a:p>
          </p:txBody>
        </p:sp>
        <p:sp>
          <p:nvSpPr>
            <p:cNvPr id="645014" name="Oval 1942"/>
            <p:cNvSpPr>
              <a:spLocks noChangeArrowheads="1"/>
            </p:cNvSpPr>
            <p:nvPr/>
          </p:nvSpPr>
          <p:spPr bwMode="auto">
            <a:xfrm>
              <a:off x="6173" y="10462"/>
              <a:ext cx="83" cy="82"/>
            </a:xfrm>
            <a:prstGeom prst="ellipse">
              <a:avLst/>
            </a:prstGeom>
            <a:noFill/>
            <a:ln w="10795">
              <a:solidFill>
                <a:srgbClr val="000000"/>
              </a:solidFill>
              <a:round/>
              <a:headEnd/>
              <a:tailEnd/>
            </a:ln>
          </p:spPr>
          <p:txBody>
            <a:bodyPr/>
            <a:lstStyle/>
            <a:p>
              <a:endParaRPr lang="ru-RU"/>
            </a:p>
          </p:txBody>
        </p:sp>
        <p:sp>
          <p:nvSpPr>
            <p:cNvPr id="645015" name="Text Box 1943"/>
            <p:cNvSpPr txBox="1">
              <a:spLocks noChangeArrowheads="1"/>
            </p:cNvSpPr>
            <p:nvPr/>
          </p:nvSpPr>
          <p:spPr bwMode="auto">
            <a:xfrm>
              <a:off x="2961" y="9774"/>
              <a:ext cx="720" cy="306"/>
            </a:xfrm>
            <a:prstGeom prst="rect">
              <a:avLst/>
            </a:prstGeom>
            <a:noFill/>
            <a:ln w="9525">
              <a:noFill/>
              <a:miter lim="800000"/>
              <a:headEnd/>
              <a:tailEnd/>
            </a:ln>
          </p:spPr>
          <p:txBody>
            <a:bodyPr/>
            <a:lstStyle/>
            <a:p>
              <a:pPr eaLnBrk="0" hangingPunct="0"/>
              <a:r>
                <a:rPr lang="en-US" sz="800" b="1">
                  <a:solidFill>
                    <a:srgbClr val="4520E0"/>
                  </a:solidFill>
                  <a:effectLst/>
                  <a:latin typeface="Arial" pitchFamily="34" charset="0"/>
                </a:rPr>
                <a:t>  </a:t>
              </a:r>
              <a:r>
                <a:rPr lang="ru-RU" sz="800" b="1">
                  <a:solidFill>
                    <a:srgbClr val="4520E0"/>
                  </a:solidFill>
                  <a:effectLst/>
                  <a:latin typeface="Arial" pitchFamily="34" charset="0"/>
                </a:rPr>
                <a:t> </a:t>
              </a:r>
              <a:r>
                <a:rPr lang="en-US" sz="800" b="1">
                  <a:solidFill>
                    <a:srgbClr val="4520E0"/>
                  </a:solidFill>
                  <a:effectLst/>
                  <a:latin typeface="Arial" pitchFamily="34" charset="0"/>
                </a:rPr>
                <a:t>Zn</a:t>
              </a:r>
              <a:endParaRPr lang="ru-RU" sz="900" baseline="30000">
                <a:solidFill>
                  <a:srgbClr val="4520E0"/>
                </a:solidFill>
                <a:effectLst/>
                <a:latin typeface="Arial" pitchFamily="34" charset="0"/>
              </a:endParaRPr>
            </a:p>
          </p:txBody>
        </p:sp>
        <p:sp>
          <p:nvSpPr>
            <p:cNvPr id="645016" name="Text Box 1944"/>
            <p:cNvSpPr txBox="1">
              <a:spLocks noChangeArrowheads="1"/>
            </p:cNvSpPr>
            <p:nvPr/>
          </p:nvSpPr>
          <p:spPr bwMode="auto">
            <a:xfrm>
              <a:off x="6921" y="9973"/>
              <a:ext cx="720" cy="306"/>
            </a:xfrm>
            <a:prstGeom prst="rect">
              <a:avLst/>
            </a:prstGeom>
            <a:noFill/>
            <a:ln w="9525">
              <a:noFill/>
              <a:miter lim="800000"/>
              <a:headEnd/>
              <a:tailEnd/>
            </a:ln>
          </p:spPr>
          <p:txBody>
            <a:bodyPr/>
            <a:lstStyle/>
            <a:p>
              <a:pPr eaLnBrk="0" hangingPunct="0"/>
              <a:r>
                <a:rPr lang="en-US" sz="800" b="1">
                  <a:solidFill>
                    <a:srgbClr val="4520E0"/>
                  </a:solidFill>
                  <a:effectLst/>
                  <a:latin typeface="Arial" pitchFamily="34" charset="0"/>
                </a:rPr>
                <a:t>  Zn</a:t>
              </a:r>
              <a:endParaRPr lang="ru-RU" sz="900" baseline="30000">
                <a:solidFill>
                  <a:srgbClr val="4520E0"/>
                </a:solidFill>
                <a:effectLst/>
                <a:latin typeface="Arial" pitchFamily="34" charset="0"/>
              </a:endParaRPr>
            </a:p>
          </p:txBody>
        </p:sp>
        <p:sp>
          <p:nvSpPr>
            <p:cNvPr id="645017" name="Text Box 1945"/>
            <p:cNvSpPr txBox="1">
              <a:spLocks noChangeArrowheads="1"/>
            </p:cNvSpPr>
            <p:nvPr/>
          </p:nvSpPr>
          <p:spPr bwMode="auto">
            <a:xfrm>
              <a:off x="7641" y="6464"/>
              <a:ext cx="427" cy="306"/>
            </a:xfrm>
            <a:prstGeom prst="rect">
              <a:avLst/>
            </a:prstGeom>
            <a:noFill/>
            <a:ln w="9525">
              <a:noFill/>
              <a:miter lim="800000"/>
              <a:headEnd/>
              <a:tailEnd/>
            </a:ln>
          </p:spPr>
          <p:txBody>
            <a:bodyPr/>
            <a:lstStyle/>
            <a:p>
              <a:pPr eaLnBrk="0" hangingPunct="0"/>
              <a:r>
                <a:rPr lang="en-US" sz="800" b="1">
                  <a:solidFill>
                    <a:srgbClr val="4520E0"/>
                  </a:solidFill>
                  <a:effectLst/>
                  <a:latin typeface="Arial" pitchFamily="34" charset="0"/>
                </a:rPr>
                <a:t> Zn</a:t>
              </a:r>
              <a:endParaRPr lang="ru-RU" sz="900" baseline="30000">
                <a:solidFill>
                  <a:srgbClr val="4520E0"/>
                </a:solidFill>
                <a:effectLst/>
                <a:latin typeface="Arial" pitchFamily="34" charset="0"/>
              </a:endParaRPr>
            </a:p>
          </p:txBody>
        </p:sp>
        <p:sp>
          <p:nvSpPr>
            <p:cNvPr id="645018" name="Text Box 1946"/>
            <p:cNvSpPr txBox="1">
              <a:spLocks noChangeArrowheads="1"/>
            </p:cNvSpPr>
            <p:nvPr/>
          </p:nvSpPr>
          <p:spPr bwMode="auto">
            <a:xfrm>
              <a:off x="3681" y="6198"/>
              <a:ext cx="486" cy="306"/>
            </a:xfrm>
            <a:prstGeom prst="rect">
              <a:avLst/>
            </a:prstGeom>
            <a:noFill/>
            <a:ln w="9525">
              <a:noFill/>
              <a:miter lim="800000"/>
              <a:headEnd/>
              <a:tailEnd/>
            </a:ln>
          </p:spPr>
          <p:txBody>
            <a:bodyPr/>
            <a:lstStyle/>
            <a:p>
              <a:pPr eaLnBrk="0" hangingPunct="0"/>
              <a:r>
                <a:rPr lang="en-US" sz="800" b="1">
                  <a:solidFill>
                    <a:srgbClr val="4520E0"/>
                  </a:solidFill>
                  <a:effectLst/>
                  <a:latin typeface="Arial" pitchFamily="34" charset="0"/>
                </a:rPr>
                <a:t> Zn</a:t>
              </a:r>
              <a:endParaRPr lang="ru-RU" sz="900" baseline="30000">
                <a:solidFill>
                  <a:srgbClr val="4520E0"/>
                </a:solidFill>
                <a:effectLst/>
                <a:latin typeface="Arial" pitchFamily="34" charset="0"/>
              </a:endParaRPr>
            </a:p>
          </p:txBody>
        </p:sp>
        <p:sp>
          <p:nvSpPr>
            <p:cNvPr id="645019" name="Oval 1947"/>
            <p:cNvSpPr>
              <a:spLocks noChangeArrowheads="1"/>
            </p:cNvSpPr>
            <p:nvPr/>
          </p:nvSpPr>
          <p:spPr bwMode="auto">
            <a:xfrm rot="-48957612">
              <a:off x="9393" y="7224"/>
              <a:ext cx="83" cy="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5020" name="Oval 1948"/>
            <p:cNvSpPr>
              <a:spLocks noChangeArrowheads="1"/>
            </p:cNvSpPr>
            <p:nvPr/>
          </p:nvSpPr>
          <p:spPr bwMode="auto">
            <a:xfrm rot="-48957612">
              <a:off x="9393" y="7224"/>
              <a:ext cx="83" cy="82"/>
            </a:xfrm>
            <a:prstGeom prst="ellipse">
              <a:avLst/>
            </a:prstGeom>
            <a:solidFill>
              <a:srgbClr val="FF0000"/>
            </a:solidFill>
            <a:ln w="10795">
              <a:solidFill>
                <a:srgbClr val="000000"/>
              </a:solidFill>
              <a:round/>
              <a:headEnd/>
              <a:tailEnd/>
            </a:ln>
          </p:spPr>
          <p:txBody>
            <a:bodyPr/>
            <a:lstStyle/>
            <a:p>
              <a:endParaRPr lang="ru-RU"/>
            </a:p>
          </p:txBody>
        </p:sp>
        <p:sp>
          <p:nvSpPr>
            <p:cNvPr id="645021" name="Rectangle 1949"/>
            <p:cNvSpPr>
              <a:spLocks noChangeArrowheads="1"/>
            </p:cNvSpPr>
            <p:nvPr/>
          </p:nvSpPr>
          <p:spPr bwMode="auto">
            <a:xfrm rot="-48957612">
              <a:off x="9311" y="7185"/>
              <a:ext cx="33" cy="165"/>
            </a:xfrm>
            <a:prstGeom prst="rect">
              <a:avLst/>
            </a:prstGeom>
            <a:blipFill dpi="0" rotWithShape="0">
              <a:blip r:embed="rId2" cstate="print"/>
              <a:srcRect/>
              <a:tile tx="0" ty="0" sx="100000" sy="100000" flip="none" algn="tl"/>
            </a:blipFill>
            <a:ln w="9525">
              <a:noFill/>
              <a:miter lim="800000"/>
              <a:headEnd/>
              <a:tailEnd/>
            </a:ln>
          </p:spPr>
          <p:txBody>
            <a:bodyPr/>
            <a:lstStyle/>
            <a:p>
              <a:endParaRPr lang="ru-RU"/>
            </a:p>
          </p:txBody>
        </p:sp>
        <p:sp>
          <p:nvSpPr>
            <p:cNvPr id="645022" name="Freeform 1950"/>
            <p:cNvSpPr>
              <a:spLocks/>
            </p:cNvSpPr>
            <p:nvPr/>
          </p:nvSpPr>
          <p:spPr bwMode="auto">
            <a:xfrm rot="-48957612">
              <a:off x="9400" y="7251"/>
              <a:ext cx="1" cy="16"/>
            </a:xfrm>
            <a:custGeom>
              <a:avLst/>
              <a:gdLst/>
              <a:ahLst/>
              <a:cxnLst>
                <a:cxn ang="0">
                  <a:pos x="0" y="0"/>
                </a:cxn>
                <a:cxn ang="0">
                  <a:pos x="0" y="1"/>
                </a:cxn>
                <a:cxn ang="0">
                  <a:pos x="0" y="0"/>
                </a:cxn>
              </a:cxnLst>
              <a:rect l="0" t="0" r="r" b="b"/>
              <a:pathLst>
                <a:path h="1">
                  <a:moveTo>
                    <a:pt x="0" y="0"/>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5023" name="Line 1951"/>
            <p:cNvSpPr>
              <a:spLocks noChangeShapeType="1"/>
            </p:cNvSpPr>
            <p:nvPr/>
          </p:nvSpPr>
          <p:spPr bwMode="auto">
            <a:xfrm rot="-48957612">
              <a:off x="9325" y="7168"/>
              <a:ext cx="1" cy="165"/>
            </a:xfrm>
            <a:prstGeom prst="line">
              <a:avLst/>
            </a:prstGeom>
            <a:noFill/>
            <a:ln w="10795">
              <a:solidFill>
                <a:srgbClr val="000000"/>
              </a:solidFill>
              <a:round/>
              <a:headEnd/>
              <a:tailEnd/>
            </a:ln>
          </p:spPr>
          <p:txBody>
            <a:bodyPr/>
            <a:lstStyle/>
            <a:p>
              <a:endParaRPr lang="ru-RU"/>
            </a:p>
          </p:txBody>
        </p:sp>
        <p:sp>
          <p:nvSpPr>
            <p:cNvPr id="645024" name="Freeform 1952"/>
            <p:cNvSpPr>
              <a:spLocks/>
            </p:cNvSpPr>
            <p:nvPr/>
          </p:nvSpPr>
          <p:spPr bwMode="auto">
            <a:xfrm rot="-48957612">
              <a:off x="9400" y="7251"/>
              <a:ext cx="1" cy="16"/>
            </a:xfrm>
            <a:custGeom>
              <a:avLst/>
              <a:gdLst/>
              <a:ahLst/>
              <a:cxnLst>
                <a:cxn ang="0">
                  <a:pos x="0" y="0"/>
                </a:cxn>
                <a:cxn ang="0">
                  <a:pos x="0" y="1"/>
                </a:cxn>
                <a:cxn ang="0">
                  <a:pos x="0" y="0"/>
                </a:cxn>
              </a:cxnLst>
              <a:rect l="0" t="0" r="r" b="b"/>
              <a:pathLst>
                <a:path h="1">
                  <a:moveTo>
                    <a:pt x="0" y="0"/>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5025" name="Freeform 1953"/>
            <p:cNvSpPr>
              <a:spLocks/>
            </p:cNvSpPr>
            <p:nvPr/>
          </p:nvSpPr>
          <p:spPr bwMode="auto">
            <a:xfrm rot="-48957612">
              <a:off x="9311" y="7185"/>
              <a:ext cx="33" cy="165"/>
            </a:xfrm>
            <a:custGeom>
              <a:avLst/>
              <a:gdLst/>
              <a:ahLst/>
              <a:cxnLst>
                <a:cxn ang="0">
                  <a:pos x="0" y="10"/>
                </a:cxn>
                <a:cxn ang="0">
                  <a:pos x="0" y="0"/>
                </a:cxn>
                <a:cxn ang="0">
                  <a:pos x="2" y="0"/>
                </a:cxn>
              </a:cxnLst>
              <a:rect l="0" t="0" r="r" b="b"/>
              <a:pathLst>
                <a:path w="2" h="10">
                  <a:moveTo>
                    <a:pt x="0" y="10"/>
                  </a:moveTo>
                  <a:lnTo>
                    <a:pt x="0" y="0"/>
                  </a:lnTo>
                  <a:lnTo>
                    <a:pt x="2" y="0"/>
                  </a:lnTo>
                </a:path>
              </a:pathLst>
            </a:custGeom>
            <a:solidFill>
              <a:srgbClr val="33CCCC"/>
            </a:solidFill>
            <a:ln w="10795">
              <a:solidFill>
                <a:srgbClr val="000000"/>
              </a:solidFill>
              <a:prstDash val="solid"/>
              <a:round/>
              <a:headEnd/>
              <a:tailEnd/>
            </a:ln>
          </p:spPr>
          <p:txBody>
            <a:bodyPr/>
            <a:lstStyle/>
            <a:p>
              <a:endParaRPr lang="ru-RU"/>
            </a:p>
          </p:txBody>
        </p:sp>
        <p:sp>
          <p:nvSpPr>
            <p:cNvPr id="645026" name="Oval 1954"/>
            <p:cNvSpPr>
              <a:spLocks noChangeArrowheads="1"/>
            </p:cNvSpPr>
            <p:nvPr/>
          </p:nvSpPr>
          <p:spPr bwMode="auto">
            <a:xfrm rot="-48957612">
              <a:off x="8870" y="7461"/>
              <a:ext cx="83" cy="82"/>
            </a:xfrm>
            <a:prstGeom prst="ellipse">
              <a:avLst/>
            </a:prstGeom>
            <a:solidFill>
              <a:srgbClr val="FF0000"/>
            </a:solidFill>
            <a:ln w="9525">
              <a:noFill/>
              <a:round/>
              <a:headEnd/>
              <a:tailEnd/>
            </a:ln>
          </p:spPr>
          <p:txBody>
            <a:bodyPr/>
            <a:lstStyle/>
            <a:p>
              <a:endParaRPr lang="ru-RU"/>
            </a:p>
          </p:txBody>
        </p:sp>
        <p:sp>
          <p:nvSpPr>
            <p:cNvPr id="645027" name="Oval 1955"/>
            <p:cNvSpPr>
              <a:spLocks noChangeArrowheads="1"/>
            </p:cNvSpPr>
            <p:nvPr/>
          </p:nvSpPr>
          <p:spPr bwMode="auto">
            <a:xfrm rot="-48957612">
              <a:off x="8870" y="7461"/>
              <a:ext cx="83" cy="82"/>
            </a:xfrm>
            <a:prstGeom prst="ellipse">
              <a:avLst/>
            </a:prstGeom>
            <a:noFill/>
            <a:ln w="10795">
              <a:solidFill>
                <a:srgbClr val="000000"/>
              </a:solidFill>
              <a:round/>
              <a:headEnd/>
              <a:tailEnd/>
            </a:ln>
          </p:spPr>
          <p:txBody>
            <a:bodyPr/>
            <a:lstStyle/>
            <a:p>
              <a:endParaRPr lang="ru-RU"/>
            </a:p>
          </p:txBody>
        </p:sp>
        <p:sp>
          <p:nvSpPr>
            <p:cNvPr id="645028" name="Freeform 1956"/>
            <p:cNvSpPr>
              <a:spLocks/>
            </p:cNvSpPr>
            <p:nvPr/>
          </p:nvSpPr>
          <p:spPr bwMode="auto">
            <a:xfrm rot="-48957612">
              <a:off x="8967" y="7307"/>
              <a:ext cx="133" cy="182"/>
            </a:xfrm>
            <a:custGeom>
              <a:avLst/>
              <a:gdLst/>
              <a:ahLst/>
              <a:cxnLst>
                <a:cxn ang="0">
                  <a:pos x="0" y="0"/>
                </a:cxn>
                <a:cxn ang="0">
                  <a:pos x="17" y="0"/>
                </a:cxn>
                <a:cxn ang="0">
                  <a:pos x="133" y="165"/>
                </a:cxn>
                <a:cxn ang="0">
                  <a:pos x="99" y="182"/>
                </a:cxn>
                <a:cxn ang="0">
                  <a:pos x="0" y="0"/>
                </a:cxn>
              </a:cxnLst>
              <a:rect l="0" t="0" r="r" b="b"/>
              <a:pathLst>
                <a:path w="133" h="182">
                  <a:moveTo>
                    <a:pt x="0" y="0"/>
                  </a:moveTo>
                  <a:lnTo>
                    <a:pt x="17" y="0"/>
                  </a:lnTo>
                  <a:lnTo>
                    <a:pt x="133" y="165"/>
                  </a:lnTo>
                  <a:lnTo>
                    <a:pt x="99" y="182"/>
                  </a:lnTo>
                  <a:lnTo>
                    <a:pt x="0"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5029" name="Freeform 1957"/>
            <p:cNvSpPr>
              <a:spLocks/>
            </p:cNvSpPr>
            <p:nvPr/>
          </p:nvSpPr>
          <p:spPr bwMode="auto">
            <a:xfrm rot="-48957612">
              <a:off x="8956" y="7446"/>
              <a:ext cx="1" cy="17"/>
            </a:xfrm>
            <a:custGeom>
              <a:avLst/>
              <a:gdLst/>
              <a:ahLst/>
              <a:cxnLst>
                <a:cxn ang="0">
                  <a:pos x="0" y="0"/>
                </a:cxn>
                <a:cxn ang="0">
                  <a:pos x="0" y="1"/>
                </a:cxn>
                <a:cxn ang="0">
                  <a:pos x="0" y="1"/>
                </a:cxn>
              </a:cxnLst>
              <a:rect l="0" t="0" r="r" b="b"/>
              <a:pathLst>
                <a:path h="1">
                  <a:moveTo>
                    <a:pt x="0" y="0"/>
                  </a:moveTo>
                  <a:lnTo>
                    <a:pt x="0" y="1"/>
                  </a:lnTo>
                  <a:lnTo>
                    <a:pt x="0" y="1"/>
                  </a:lnTo>
                </a:path>
              </a:pathLst>
            </a:custGeom>
            <a:noFill/>
            <a:ln w="10795">
              <a:solidFill>
                <a:srgbClr val="000000"/>
              </a:solidFill>
              <a:prstDash val="solid"/>
              <a:round/>
              <a:headEnd/>
              <a:tailEnd/>
            </a:ln>
          </p:spPr>
          <p:txBody>
            <a:bodyPr/>
            <a:lstStyle/>
            <a:p>
              <a:endParaRPr lang="ru-RU"/>
            </a:p>
          </p:txBody>
        </p:sp>
        <p:sp>
          <p:nvSpPr>
            <p:cNvPr id="645030" name="Line 1958"/>
            <p:cNvSpPr>
              <a:spLocks noChangeShapeType="1"/>
            </p:cNvSpPr>
            <p:nvPr/>
          </p:nvSpPr>
          <p:spPr bwMode="auto">
            <a:xfrm rot="-48957612" flipH="1" flipV="1">
              <a:off x="8986" y="7324"/>
              <a:ext cx="99" cy="182"/>
            </a:xfrm>
            <a:prstGeom prst="line">
              <a:avLst/>
            </a:prstGeom>
            <a:noFill/>
            <a:ln w="10795">
              <a:solidFill>
                <a:srgbClr val="000000"/>
              </a:solidFill>
              <a:round/>
              <a:headEnd/>
              <a:tailEnd/>
            </a:ln>
          </p:spPr>
          <p:txBody>
            <a:bodyPr/>
            <a:lstStyle/>
            <a:p>
              <a:endParaRPr lang="ru-RU"/>
            </a:p>
          </p:txBody>
        </p:sp>
        <p:sp>
          <p:nvSpPr>
            <p:cNvPr id="645031" name="Freeform 1959"/>
            <p:cNvSpPr>
              <a:spLocks/>
            </p:cNvSpPr>
            <p:nvPr/>
          </p:nvSpPr>
          <p:spPr bwMode="auto">
            <a:xfrm rot="-48957612">
              <a:off x="8956" y="7446"/>
              <a:ext cx="1" cy="17"/>
            </a:xfrm>
            <a:custGeom>
              <a:avLst/>
              <a:gdLst/>
              <a:ahLst/>
              <a:cxnLst>
                <a:cxn ang="0">
                  <a:pos x="0" y="0"/>
                </a:cxn>
                <a:cxn ang="0">
                  <a:pos x="0" y="1"/>
                </a:cxn>
                <a:cxn ang="0">
                  <a:pos x="0" y="1"/>
                </a:cxn>
              </a:cxnLst>
              <a:rect l="0" t="0" r="r" b="b"/>
              <a:pathLst>
                <a:path h="1">
                  <a:moveTo>
                    <a:pt x="0" y="0"/>
                  </a:moveTo>
                  <a:lnTo>
                    <a:pt x="0" y="1"/>
                  </a:lnTo>
                  <a:lnTo>
                    <a:pt x="0" y="1"/>
                  </a:lnTo>
                </a:path>
              </a:pathLst>
            </a:custGeom>
            <a:noFill/>
            <a:ln w="10795">
              <a:solidFill>
                <a:srgbClr val="000000"/>
              </a:solidFill>
              <a:prstDash val="solid"/>
              <a:round/>
              <a:headEnd/>
              <a:tailEnd/>
            </a:ln>
          </p:spPr>
          <p:txBody>
            <a:bodyPr/>
            <a:lstStyle/>
            <a:p>
              <a:endParaRPr lang="ru-RU"/>
            </a:p>
          </p:txBody>
        </p:sp>
        <p:sp>
          <p:nvSpPr>
            <p:cNvPr id="645032" name="Freeform 1960"/>
            <p:cNvSpPr>
              <a:spLocks/>
            </p:cNvSpPr>
            <p:nvPr/>
          </p:nvSpPr>
          <p:spPr bwMode="auto">
            <a:xfrm rot="-48957612">
              <a:off x="8975" y="7299"/>
              <a:ext cx="116" cy="182"/>
            </a:xfrm>
            <a:custGeom>
              <a:avLst/>
              <a:gdLst/>
              <a:ahLst/>
              <a:cxnLst>
                <a:cxn ang="0">
                  <a:pos x="0" y="0"/>
                </a:cxn>
                <a:cxn ang="0">
                  <a:pos x="7" y="10"/>
                </a:cxn>
                <a:cxn ang="0">
                  <a:pos x="5" y="11"/>
                </a:cxn>
              </a:cxnLst>
              <a:rect l="0" t="0" r="r" b="b"/>
              <a:pathLst>
                <a:path w="7" h="11">
                  <a:moveTo>
                    <a:pt x="0" y="0"/>
                  </a:moveTo>
                  <a:lnTo>
                    <a:pt x="7" y="10"/>
                  </a:lnTo>
                  <a:lnTo>
                    <a:pt x="5" y="11"/>
                  </a:lnTo>
                </a:path>
              </a:pathLst>
            </a:custGeom>
            <a:solidFill>
              <a:srgbClr val="33CCCC"/>
            </a:solidFill>
            <a:ln w="10795">
              <a:solidFill>
                <a:srgbClr val="000000"/>
              </a:solidFill>
              <a:prstDash val="solid"/>
              <a:round/>
              <a:headEnd/>
              <a:tailEnd/>
            </a:ln>
          </p:spPr>
          <p:txBody>
            <a:bodyPr/>
            <a:lstStyle/>
            <a:p>
              <a:endParaRPr lang="ru-RU"/>
            </a:p>
          </p:txBody>
        </p:sp>
        <p:sp>
          <p:nvSpPr>
            <p:cNvPr id="645033" name="Oval 1961"/>
            <p:cNvSpPr>
              <a:spLocks noChangeArrowheads="1"/>
            </p:cNvSpPr>
            <p:nvPr/>
          </p:nvSpPr>
          <p:spPr bwMode="auto">
            <a:xfrm rot="-48957612">
              <a:off x="9082" y="7202"/>
              <a:ext cx="182" cy="181"/>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5034" name="Oval 1962"/>
            <p:cNvSpPr>
              <a:spLocks noChangeArrowheads="1"/>
            </p:cNvSpPr>
            <p:nvPr/>
          </p:nvSpPr>
          <p:spPr bwMode="auto">
            <a:xfrm rot="-48957612">
              <a:off x="9082" y="7202"/>
              <a:ext cx="182" cy="181"/>
            </a:xfrm>
            <a:prstGeom prst="ellipse">
              <a:avLst/>
            </a:prstGeom>
            <a:solidFill>
              <a:srgbClr val="33CCCC"/>
            </a:solidFill>
            <a:ln w="10795">
              <a:solidFill>
                <a:srgbClr val="000000"/>
              </a:solidFill>
              <a:round/>
              <a:headEnd/>
              <a:tailEnd/>
            </a:ln>
          </p:spPr>
          <p:txBody>
            <a:bodyPr/>
            <a:lstStyle/>
            <a:p>
              <a:endParaRPr lang="ru-RU"/>
            </a:p>
          </p:txBody>
        </p:sp>
        <p:sp>
          <p:nvSpPr>
            <p:cNvPr id="645035" name="Line 1963"/>
            <p:cNvSpPr>
              <a:spLocks noChangeShapeType="1"/>
            </p:cNvSpPr>
            <p:nvPr/>
          </p:nvSpPr>
          <p:spPr bwMode="auto">
            <a:xfrm rot="15842388" flipV="1">
              <a:off x="9206" y="7342"/>
              <a:ext cx="99" cy="66"/>
            </a:xfrm>
            <a:prstGeom prst="line">
              <a:avLst/>
            </a:prstGeom>
            <a:noFill/>
            <a:ln w="10795">
              <a:solidFill>
                <a:srgbClr val="000000"/>
              </a:solidFill>
              <a:round/>
              <a:headEnd/>
              <a:tailEnd/>
            </a:ln>
          </p:spPr>
          <p:txBody>
            <a:bodyPr/>
            <a:lstStyle/>
            <a:p>
              <a:endParaRPr lang="ru-RU"/>
            </a:p>
          </p:txBody>
        </p:sp>
        <p:sp>
          <p:nvSpPr>
            <p:cNvPr id="645036" name="Freeform 1964"/>
            <p:cNvSpPr>
              <a:spLocks/>
            </p:cNvSpPr>
            <p:nvPr/>
          </p:nvSpPr>
          <p:spPr bwMode="auto">
            <a:xfrm rot="-48957612">
              <a:off x="9213" y="7332"/>
              <a:ext cx="116" cy="66"/>
            </a:xfrm>
            <a:custGeom>
              <a:avLst/>
              <a:gdLst/>
              <a:ahLst/>
              <a:cxnLst>
                <a:cxn ang="0">
                  <a:pos x="7" y="0"/>
                </a:cxn>
                <a:cxn ang="0">
                  <a:pos x="1" y="4"/>
                </a:cxn>
                <a:cxn ang="0">
                  <a:pos x="0" y="3"/>
                </a:cxn>
              </a:cxnLst>
              <a:rect l="0" t="0" r="r" b="b"/>
              <a:pathLst>
                <a:path w="7" h="4">
                  <a:moveTo>
                    <a:pt x="7" y="0"/>
                  </a:moveTo>
                  <a:lnTo>
                    <a:pt x="1" y="4"/>
                  </a:lnTo>
                  <a:lnTo>
                    <a:pt x="0" y="3"/>
                  </a:lnTo>
                </a:path>
              </a:pathLst>
            </a:custGeom>
            <a:noFill/>
            <a:ln w="10795">
              <a:solidFill>
                <a:srgbClr val="000000"/>
              </a:solidFill>
              <a:prstDash val="solid"/>
              <a:round/>
              <a:headEnd/>
              <a:tailEnd/>
            </a:ln>
          </p:spPr>
          <p:txBody>
            <a:bodyPr/>
            <a:lstStyle/>
            <a:p>
              <a:endParaRPr lang="ru-RU"/>
            </a:p>
          </p:txBody>
        </p:sp>
        <p:sp>
          <p:nvSpPr>
            <p:cNvPr id="645037" name="Oval 1965"/>
            <p:cNvSpPr>
              <a:spLocks noChangeArrowheads="1"/>
            </p:cNvSpPr>
            <p:nvPr/>
          </p:nvSpPr>
          <p:spPr bwMode="auto">
            <a:xfrm rot="-48957612">
              <a:off x="9280" y="7401"/>
              <a:ext cx="82"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5038" name="Oval 1966"/>
            <p:cNvSpPr>
              <a:spLocks noChangeArrowheads="1"/>
            </p:cNvSpPr>
            <p:nvPr/>
          </p:nvSpPr>
          <p:spPr bwMode="auto">
            <a:xfrm rot="-48957612">
              <a:off x="9280" y="7401"/>
              <a:ext cx="82" cy="83"/>
            </a:xfrm>
            <a:prstGeom prst="ellipse">
              <a:avLst/>
            </a:prstGeom>
            <a:solidFill>
              <a:srgbClr val="FF0000"/>
            </a:solidFill>
            <a:ln w="10795">
              <a:solidFill>
                <a:srgbClr val="000000"/>
              </a:solidFill>
              <a:round/>
              <a:headEnd/>
              <a:tailEnd/>
            </a:ln>
          </p:spPr>
          <p:txBody>
            <a:bodyPr/>
            <a:lstStyle/>
            <a:p>
              <a:endParaRPr lang="ru-RU"/>
            </a:p>
          </p:txBody>
        </p:sp>
        <p:sp>
          <p:nvSpPr>
            <p:cNvPr id="645039" name="Oval 1967"/>
            <p:cNvSpPr>
              <a:spLocks noChangeArrowheads="1"/>
            </p:cNvSpPr>
            <p:nvPr/>
          </p:nvSpPr>
          <p:spPr bwMode="auto">
            <a:xfrm rot="8592446">
              <a:off x="9038" y="6086"/>
              <a:ext cx="83" cy="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5040" name="Oval 1968"/>
            <p:cNvSpPr>
              <a:spLocks noChangeArrowheads="1"/>
            </p:cNvSpPr>
            <p:nvPr/>
          </p:nvSpPr>
          <p:spPr bwMode="auto">
            <a:xfrm rot="8592446">
              <a:off x="9038" y="6086"/>
              <a:ext cx="83" cy="82"/>
            </a:xfrm>
            <a:prstGeom prst="ellipse">
              <a:avLst/>
            </a:prstGeom>
            <a:solidFill>
              <a:srgbClr val="FF0000"/>
            </a:solidFill>
            <a:ln w="10795">
              <a:solidFill>
                <a:srgbClr val="000000"/>
              </a:solidFill>
              <a:round/>
              <a:headEnd/>
              <a:tailEnd/>
            </a:ln>
          </p:spPr>
          <p:txBody>
            <a:bodyPr/>
            <a:lstStyle/>
            <a:p>
              <a:endParaRPr lang="ru-RU"/>
            </a:p>
          </p:txBody>
        </p:sp>
        <p:sp>
          <p:nvSpPr>
            <p:cNvPr id="645041" name="Rectangle 1969"/>
            <p:cNvSpPr>
              <a:spLocks noChangeArrowheads="1"/>
            </p:cNvSpPr>
            <p:nvPr/>
          </p:nvSpPr>
          <p:spPr bwMode="auto">
            <a:xfrm rot="8592446">
              <a:off x="9121" y="6134"/>
              <a:ext cx="33" cy="165"/>
            </a:xfrm>
            <a:prstGeom prst="rect">
              <a:avLst/>
            </a:prstGeom>
            <a:blipFill dpi="0" rotWithShape="0">
              <a:blip r:embed="rId2" cstate="print"/>
              <a:srcRect/>
              <a:tile tx="0" ty="0" sx="100000" sy="100000" flip="none" algn="tl"/>
            </a:blipFill>
            <a:ln w="9525">
              <a:noFill/>
              <a:miter lim="800000"/>
              <a:headEnd/>
              <a:tailEnd/>
            </a:ln>
          </p:spPr>
          <p:txBody>
            <a:bodyPr/>
            <a:lstStyle/>
            <a:p>
              <a:endParaRPr lang="ru-RU"/>
            </a:p>
          </p:txBody>
        </p:sp>
        <p:sp>
          <p:nvSpPr>
            <p:cNvPr id="645042" name="Freeform 1970"/>
            <p:cNvSpPr>
              <a:spLocks/>
            </p:cNvSpPr>
            <p:nvPr/>
          </p:nvSpPr>
          <p:spPr bwMode="auto">
            <a:xfrm rot="8592446">
              <a:off x="9091" y="6151"/>
              <a:ext cx="1" cy="16"/>
            </a:xfrm>
            <a:custGeom>
              <a:avLst/>
              <a:gdLst/>
              <a:ahLst/>
              <a:cxnLst>
                <a:cxn ang="0">
                  <a:pos x="0" y="0"/>
                </a:cxn>
                <a:cxn ang="0">
                  <a:pos x="0" y="1"/>
                </a:cxn>
                <a:cxn ang="0">
                  <a:pos x="0" y="0"/>
                </a:cxn>
              </a:cxnLst>
              <a:rect l="0" t="0" r="r" b="b"/>
              <a:pathLst>
                <a:path h="1">
                  <a:moveTo>
                    <a:pt x="0" y="0"/>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5043" name="Line 1971"/>
            <p:cNvSpPr>
              <a:spLocks noChangeShapeType="1"/>
            </p:cNvSpPr>
            <p:nvPr/>
          </p:nvSpPr>
          <p:spPr bwMode="auto">
            <a:xfrm rot="8592446">
              <a:off x="9123" y="6144"/>
              <a:ext cx="1" cy="165"/>
            </a:xfrm>
            <a:prstGeom prst="line">
              <a:avLst/>
            </a:prstGeom>
            <a:noFill/>
            <a:ln w="10795">
              <a:solidFill>
                <a:srgbClr val="000000"/>
              </a:solidFill>
              <a:round/>
              <a:headEnd/>
              <a:tailEnd/>
            </a:ln>
          </p:spPr>
          <p:txBody>
            <a:bodyPr/>
            <a:lstStyle/>
            <a:p>
              <a:endParaRPr lang="ru-RU"/>
            </a:p>
          </p:txBody>
        </p:sp>
        <p:sp>
          <p:nvSpPr>
            <p:cNvPr id="645044" name="Freeform 1972"/>
            <p:cNvSpPr>
              <a:spLocks/>
            </p:cNvSpPr>
            <p:nvPr/>
          </p:nvSpPr>
          <p:spPr bwMode="auto">
            <a:xfrm rot="8592446">
              <a:off x="9091" y="6151"/>
              <a:ext cx="1" cy="16"/>
            </a:xfrm>
            <a:custGeom>
              <a:avLst/>
              <a:gdLst/>
              <a:ahLst/>
              <a:cxnLst>
                <a:cxn ang="0">
                  <a:pos x="0" y="0"/>
                </a:cxn>
                <a:cxn ang="0">
                  <a:pos x="0" y="1"/>
                </a:cxn>
                <a:cxn ang="0">
                  <a:pos x="0" y="0"/>
                </a:cxn>
              </a:cxnLst>
              <a:rect l="0" t="0" r="r" b="b"/>
              <a:pathLst>
                <a:path h="1">
                  <a:moveTo>
                    <a:pt x="0" y="0"/>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5045" name="Freeform 1973"/>
            <p:cNvSpPr>
              <a:spLocks/>
            </p:cNvSpPr>
            <p:nvPr/>
          </p:nvSpPr>
          <p:spPr bwMode="auto">
            <a:xfrm rot="8592446">
              <a:off x="9121" y="6134"/>
              <a:ext cx="33" cy="165"/>
            </a:xfrm>
            <a:custGeom>
              <a:avLst/>
              <a:gdLst/>
              <a:ahLst/>
              <a:cxnLst>
                <a:cxn ang="0">
                  <a:pos x="0" y="10"/>
                </a:cxn>
                <a:cxn ang="0">
                  <a:pos x="0" y="0"/>
                </a:cxn>
                <a:cxn ang="0">
                  <a:pos x="2" y="0"/>
                </a:cxn>
              </a:cxnLst>
              <a:rect l="0" t="0" r="r" b="b"/>
              <a:pathLst>
                <a:path w="2" h="10">
                  <a:moveTo>
                    <a:pt x="0" y="10"/>
                  </a:moveTo>
                  <a:lnTo>
                    <a:pt x="0" y="0"/>
                  </a:lnTo>
                  <a:lnTo>
                    <a:pt x="2" y="0"/>
                  </a:lnTo>
                </a:path>
              </a:pathLst>
            </a:custGeom>
            <a:solidFill>
              <a:srgbClr val="33CCCC"/>
            </a:solidFill>
            <a:ln w="10795">
              <a:solidFill>
                <a:srgbClr val="000000"/>
              </a:solidFill>
              <a:prstDash val="solid"/>
              <a:round/>
              <a:headEnd/>
              <a:tailEnd/>
            </a:ln>
          </p:spPr>
          <p:txBody>
            <a:bodyPr/>
            <a:lstStyle/>
            <a:p>
              <a:endParaRPr lang="ru-RU"/>
            </a:p>
          </p:txBody>
        </p:sp>
        <p:sp>
          <p:nvSpPr>
            <p:cNvPr id="645046" name="Oval 1974"/>
            <p:cNvSpPr>
              <a:spLocks noChangeArrowheads="1"/>
            </p:cNvSpPr>
            <p:nvPr/>
          </p:nvSpPr>
          <p:spPr bwMode="auto">
            <a:xfrm rot="8592446">
              <a:off x="9510" y="6413"/>
              <a:ext cx="83" cy="82"/>
            </a:xfrm>
            <a:prstGeom prst="ellipse">
              <a:avLst/>
            </a:prstGeom>
            <a:solidFill>
              <a:srgbClr val="FF0000"/>
            </a:solidFill>
            <a:ln w="9525">
              <a:noFill/>
              <a:round/>
              <a:headEnd/>
              <a:tailEnd/>
            </a:ln>
          </p:spPr>
          <p:txBody>
            <a:bodyPr/>
            <a:lstStyle/>
            <a:p>
              <a:endParaRPr lang="ru-RU"/>
            </a:p>
          </p:txBody>
        </p:sp>
        <p:sp>
          <p:nvSpPr>
            <p:cNvPr id="645047" name="Oval 1975"/>
            <p:cNvSpPr>
              <a:spLocks noChangeArrowheads="1"/>
            </p:cNvSpPr>
            <p:nvPr/>
          </p:nvSpPr>
          <p:spPr bwMode="auto">
            <a:xfrm rot="8592446">
              <a:off x="9510" y="6413"/>
              <a:ext cx="83" cy="82"/>
            </a:xfrm>
            <a:prstGeom prst="ellipse">
              <a:avLst/>
            </a:prstGeom>
            <a:noFill/>
            <a:ln w="10795">
              <a:solidFill>
                <a:srgbClr val="000000"/>
              </a:solidFill>
              <a:round/>
              <a:headEnd/>
              <a:tailEnd/>
            </a:ln>
          </p:spPr>
          <p:txBody>
            <a:bodyPr/>
            <a:lstStyle/>
            <a:p>
              <a:endParaRPr lang="ru-RU"/>
            </a:p>
          </p:txBody>
        </p:sp>
        <p:sp>
          <p:nvSpPr>
            <p:cNvPr id="645048" name="Freeform 1976"/>
            <p:cNvSpPr>
              <a:spLocks/>
            </p:cNvSpPr>
            <p:nvPr/>
          </p:nvSpPr>
          <p:spPr bwMode="auto">
            <a:xfrm rot="8592446">
              <a:off x="9333" y="6312"/>
              <a:ext cx="133" cy="182"/>
            </a:xfrm>
            <a:custGeom>
              <a:avLst/>
              <a:gdLst/>
              <a:ahLst/>
              <a:cxnLst>
                <a:cxn ang="0">
                  <a:pos x="0" y="0"/>
                </a:cxn>
                <a:cxn ang="0">
                  <a:pos x="17" y="0"/>
                </a:cxn>
                <a:cxn ang="0">
                  <a:pos x="133" y="165"/>
                </a:cxn>
                <a:cxn ang="0">
                  <a:pos x="99" y="182"/>
                </a:cxn>
                <a:cxn ang="0">
                  <a:pos x="0" y="0"/>
                </a:cxn>
              </a:cxnLst>
              <a:rect l="0" t="0" r="r" b="b"/>
              <a:pathLst>
                <a:path w="133" h="182">
                  <a:moveTo>
                    <a:pt x="0" y="0"/>
                  </a:moveTo>
                  <a:lnTo>
                    <a:pt x="17" y="0"/>
                  </a:lnTo>
                  <a:lnTo>
                    <a:pt x="133" y="165"/>
                  </a:lnTo>
                  <a:lnTo>
                    <a:pt x="99" y="182"/>
                  </a:lnTo>
                  <a:lnTo>
                    <a:pt x="0"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5049" name="Freeform 1977"/>
            <p:cNvSpPr>
              <a:spLocks/>
            </p:cNvSpPr>
            <p:nvPr/>
          </p:nvSpPr>
          <p:spPr bwMode="auto">
            <a:xfrm rot="8592446">
              <a:off x="9488" y="6430"/>
              <a:ext cx="1" cy="17"/>
            </a:xfrm>
            <a:custGeom>
              <a:avLst/>
              <a:gdLst/>
              <a:ahLst/>
              <a:cxnLst>
                <a:cxn ang="0">
                  <a:pos x="0" y="0"/>
                </a:cxn>
                <a:cxn ang="0">
                  <a:pos x="0" y="1"/>
                </a:cxn>
                <a:cxn ang="0">
                  <a:pos x="0" y="1"/>
                </a:cxn>
              </a:cxnLst>
              <a:rect l="0" t="0" r="r" b="b"/>
              <a:pathLst>
                <a:path h="1">
                  <a:moveTo>
                    <a:pt x="0" y="0"/>
                  </a:moveTo>
                  <a:lnTo>
                    <a:pt x="0" y="1"/>
                  </a:lnTo>
                  <a:lnTo>
                    <a:pt x="0" y="1"/>
                  </a:lnTo>
                </a:path>
              </a:pathLst>
            </a:custGeom>
            <a:noFill/>
            <a:ln w="10795">
              <a:solidFill>
                <a:srgbClr val="000000"/>
              </a:solidFill>
              <a:prstDash val="solid"/>
              <a:round/>
              <a:headEnd/>
              <a:tailEnd/>
            </a:ln>
          </p:spPr>
          <p:txBody>
            <a:bodyPr/>
            <a:lstStyle/>
            <a:p>
              <a:endParaRPr lang="ru-RU"/>
            </a:p>
          </p:txBody>
        </p:sp>
        <p:sp>
          <p:nvSpPr>
            <p:cNvPr id="645050" name="Line 1978"/>
            <p:cNvSpPr>
              <a:spLocks noChangeShapeType="1"/>
            </p:cNvSpPr>
            <p:nvPr/>
          </p:nvSpPr>
          <p:spPr bwMode="auto">
            <a:xfrm rot="8592446" flipH="1" flipV="1">
              <a:off x="9364" y="6302"/>
              <a:ext cx="99" cy="182"/>
            </a:xfrm>
            <a:prstGeom prst="line">
              <a:avLst/>
            </a:prstGeom>
            <a:noFill/>
            <a:ln w="10795">
              <a:solidFill>
                <a:srgbClr val="000000"/>
              </a:solidFill>
              <a:round/>
              <a:headEnd/>
              <a:tailEnd/>
            </a:ln>
          </p:spPr>
          <p:txBody>
            <a:bodyPr/>
            <a:lstStyle/>
            <a:p>
              <a:endParaRPr lang="ru-RU"/>
            </a:p>
          </p:txBody>
        </p:sp>
        <p:sp>
          <p:nvSpPr>
            <p:cNvPr id="645051" name="Freeform 1979"/>
            <p:cNvSpPr>
              <a:spLocks/>
            </p:cNvSpPr>
            <p:nvPr/>
          </p:nvSpPr>
          <p:spPr bwMode="auto">
            <a:xfrm rot="8592446">
              <a:off x="9488" y="6430"/>
              <a:ext cx="1" cy="17"/>
            </a:xfrm>
            <a:custGeom>
              <a:avLst/>
              <a:gdLst/>
              <a:ahLst/>
              <a:cxnLst>
                <a:cxn ang="0">
                  <a:pos x="0" y="0"/>
                </a:cxn>
                <a:cxn ang="0">
                  <a:pos x="0" y="1"/>
                </a:cxn>
                <a:cxn ang="0">
                  <a:pos x="0" y="1"/>
                </a:cxn>
              </a:cxnLst>
              <a:rect l="0" t="0" r="r" b="b"/>
              <a:pathLst>
                <a:path h="1">
                  <a:moveTo>
                    <a:pt x="0" y="0"/>
                  </a:moveTo>
                  <a:lnTo>
                    <a:pt x="0" y="1"/>
                  </a:lnTo>
                  <a:lnTo>
                    <a:pt x="0" y="1"/>
                  </a:lnTo>
                </a:path>
              </a:pathLst>
            </a:custGeom>
            <a:noFill/>
            <a:ln w="10795">
              <a:solidFill>
                <a:srgbClr val="000000"/>
              </a:solidFill>
              <a:prstDash val="solid"/>
              <a:round/>
              <a:headEnd/>
              <a:tailEnd/>
            </a:ln>
          </p:spPr>
          <p:txBody>
            <a:bodyPr/>
            <a:lstStyle/>
            <a:p>
              <a:endParaRPr lang="ru-RU"/>
            </a:p>
          </p:txBody>
        </p:sp>
        <p:sp>
          <p:nvSpPr>
            <p:cNvPr id="645052" name="Freeform 1980"/>
            <p:cNvSpPr>
              <a:spLocks/>
            </p:cNvSpPr>
            <p:nvPr/>
          </p:nvSpPr>
          <p:spPr bwMode="auto">
            <a:xfrm rot="8592446">
              <a:off x="9336" y="6317"/>
              <a:ext cx="116" cy="182"/>
            </a:xfrm>
            <a:custGeom>
              <a:avLst/>
              <a:gdLst/>
              <a:ahLst/>
              <a:cxnLst>
                <a:cxn ang="0">
                  <a:pos x="0" y="0"/>
                </a:cxn>
                <a:cxn ang="0">
                  <a:pos x="7" y="10"/>
                </a:cxn>
                <a:cxn ang="0">
                  <a:pos x="5" y="11"/>
                </a:cxn>
              </a:cxnLst>
              <a:rect l="0" t="0" r="r" b="b"/>
              <a:pathLst>
                <a:path w="7" h="11">
                  <a:moveTo>
                    <a:pt x="0" y="0"/>
                  </a:moveTo>
                  <a:lnTo>
                    <a:pt x="7" y="10"/>
                  </a:lnTo>
                  <a:lnTo>
                    <a:pt x="5" y="11"/>
                  </a:lnTo>
                </a:path>
              </a:pathLst>
            </a:custGeom>
            <a:solidFill>
              <a:srgbClr val="33CCCC"/>
            </a:solidFill>
            <a:ln w="10795">
              <a:solidFill>
                <a:srgbClr val="000000"/>
              </a:solidFill>
              <a:prstDash val="solid"/>
              <a:round/>
              <a:headEnd/>
              <a:tailEnd/>
            </a:ln>
          </p:spPr>
          <p:txBody>
            <a:bodyPr/>
            <a:lstStyle/>
            <a:p>
              <a:endParaRPr lang="ru-RU"/>
            </a:p>
          </p:txBody>
        </p:sp>
        <p:sp>
          <p:nvSpPr>
            <p:cNvPr id="645053" name="Oval 1981"/>
            <p:cNvSpPr>
              <a:spLocks noChangeArrowheads="1"/>
            </p:cNvSpPr>
            <p:nvPr/>
          </p:nvSpPr>
          <p:spPr bwMode="auto">
            <a:xfrm rot="8592446">
              <a:off x="9148" y="6247"/>
              <a:ext cx="182" cy="181"/>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5054" name="Oval 1982"/>
            <p:cNvSpPr>
              <a:spLocks noChangeArrowheads="1"/>
            </p:cNvSpPr>
            <p:nvPr/>
          </p:nvSpPr>
          <p:spPr bwMode="auto">
            <a:xfrm rot="8592446">
              <a:off x="9148" y="6247"/>
              <a:ext cx="182" cy="181"/>
            </a:xfrm>
            <a:prstGeom prst="ellipse">
              <a:avLst/>
            </a:prstGeom>
            <a:solidFill>
              <a:srgbClr val="33CCCC"/>
            </a:solidFill>
            <a:ln w="10795">
              <a:solidFill>
                <a:srgbClr val="000000"/>
              </a:solidFill>
              <a:round/>
              <a:headEnd/>
              <a:tailEnd/>
            </a:ln>
          </p:spPr>
          <p:txBody>
            <a:bodyPr/>
            <a:lstStyle/>
            <a:p>
              <a:endParaRPr lang="ru-RU"/>
            </a:p>
          </p:txBody>
        </p:sp>
        <p:sp>
          <p:nvSpPr>
            <p:cNvPr id="645055" name="Line 1983"/>
            <p:cNvSpPr>
              <a:spLocks noChangeShapeType="1"/>
            </p:cNvSpPr>
            <p:nvPr/>
          </p:nvSpPr>
          <p:spPr bwMode="auto">
            <a:xfrm rot="8592446" flipV="1">
              <a:off x="9217" y="6191"/>
              <a:ext cx="99" cy="66"/>
            </a:xfrm>
            <a:prstGeom prst="line">
              <a:avLst/>
            </a:prstGeom>
            <a:noFill/>
            <a:ln w="10795">
              <a:solidFill>
                <a:srgbClr val="000000"/>
              </a:solidFill>
              <a:round/>
              <a:headEnd/>
              <a:tailEnd/>
            </a:ln>
          </p:spPr>
          <p:txBody>
            <a:bodyPr/>
            <a:lstStyle/>
            <a:p>
              <a:endParaRPr lang="ru-RU"/>
            </a:p>
          </p:txBody>
        </p:sp>
        <p:sp>
          <p:nvSpPr>
            <p:cNvPr id="645056" name="Freeform 1984"/>
            <p:cNvSpPr>
              <a:spLocks/>
            </p:cNvSpPr>
            <p:nvPr/>
          </p:nvSpPr>
          <p:spPr bwMode="auto">
            <a:xfrm rot="8592446">
              <a:off x="9193" y="6183"/>
              <a:ext cx="116" cy="66"/>
            </a:xfrm>
            <a:custGeom>
              <a:avLst/>
              <a:gdLst/>
              <a:ahLst/>
              <a:cxnLst>
                <a:cxn ang="0">
                  <a:pos x="7" y="0"/>
                </a:cxn>
                <a:cxn ang="0">
                  <a:pos x="1" y="4"/>
                </a:cxn>
                <a:cxn ang="0">
                  <a:pos x="0" y="3"/>
                </a:cxn>
              </a:cxnLst>
              <a:rect l="0" t="0" r="r" b="b"/>
              <a:pathLst>
                <a:path w="7" h="4">
                  <a:moveTo>
                    <a:pt x="7" y="0"/>
                  </a:moveTo>
                  <a:lnTo>
                    <a:pt x="1" y="4"/>
                  </a:lnTo>
                  <a:lnTo>
                    <a:pt x="0" y="3"/>
                  </a:lnTo>
                </a:path>
              </a:pathLst>
            </a:custGeom>
            <a:noFill/>
            <a:ln w="10795">
              <a:solidFill>
                <a:srgbClr val="000000"/>
              </a:solidFill>
              <a:prstDash val="solid"/>
              <a:round/>
              <a:headEnd/>
              <a:tailEnd/>
            </a:ln>
          </p:spPr>
          <p:txBody>
            <a:bodyPr/>
            <a:lstStyle/>
            <a:p>
              <a:endParaRPr lang="ru-RU"/>
            </a:p>
          </p:txBody>
        </p:sp>
        <p:sp>
          <p:nvSpPr>
            <p:cNvPr id="645057" name="Oval 1985"/>
            <p:cNvSpPr>
              <a:spLocks noChangeArrowheads="1"/>
            </p:cNvSpPr>
            <p:nvPr/>
          </p:nvSpPr>
          <p:spPr bwMode="auto">
            <a:xfrm rot="8592446">
              <a:off x="9251" y="6091"/>
              <a:ext cx="82"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5058" name="Oval 1986"/>
            <p:cNvSpPr>
              <a:spLocks noChangeArrowheads="1"/>
            </p:cNvSpPr>
            <p:nvPr/>
          </p:nvSpPr>
          <p:spPr bwMode="auto">
            <a:xfrm rot="8592446">
              <a:off x="9251" y="6091"/>
              <a:ext cx="82" cy="83"/>
            </a:xfrm>
            <a:prstGeom prst="ellipse">
              <a:avLst/>
            </a:prstGeom>
            <a:solidFill>
              <a:srgbClr val="FF0000"/>
            </a:solidFill>
            <a:ln w="10795">
              <a:solidFill>
                <a:srgbClr val="000000"/>
              </a:solidFill>
              <a:round/>
              <a:headEnd/>
              <a:tailEnd/>
            </a:ln>
          </p:spPr>
          <p:txBody>
            <a:bodyPr/>
            <a:lstStyle/>
            <a:p>
              <a:endParaRPr lang="ru-RU"/>
            </a:p>
          </p:txBody>
        </p:sp>
        <p:sp>
          <p:nvSpPr>
            <p:cNvPr id="645059" name="Oval 1987"/>
            <p:cNvSpPr>
              <a:spLocks noChangeArrowheads="1"/>
            </p:cNvSpPr>
            <p:nvPr/>
          </p:nvSpPr>
          <p:spPr bwMode="auto">
            <a:xfrm rot="-27748004">
              <a:off x="8617" y="7171"/>
              <a:ext cx="83" cy="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5060" name="Oval 1988"/>
            <p:cNvSpPr>
              <a:spLocks noChangeArrowheads="1"/>
            </p:cNvSpPr>
            <p:nvPr/>
          </p:nvSpPr>
          <p:spPr bwMode="auto">
            <a:xfrm rot="-27748004">
              <a:off x="8617" y="7171"/>
              <a:ext cx="83" cy="82"/>
            </a:xfrm>
            <a:prstGeom prst="ellipse">
              <a:avLst/>
            </a:prstGeom>
            <a:solidFill>
              <a:srgbClr val="FF0000"/>
            </a:solidFill>
            <a:ln w="10795">
              <a:solidFill>
                <a:srgbClr val="000000"/>
              </a:solidFill>
              <a:round/>
              <a:headEnd/>
              <a:tailEnd/>
            </a:ln>
          </p:spPr>
          <p:txBody>
            <a:bodyPr/>
            <a:lstStyle/>
            <a:p>
              <a:endParaRPr lang="ru-RU"/>
            </a:p>
          </p:txBody>
        </p:sp>
        <p:sp>
          <p:nvSpPr>
            <p:cNvPr id="645061" name="Rectangle 1989"/>
            <p:cNvSpPr>
              <a:spLocks noChangeArrowheads="1"/>
            </p:cNvSpPr>
            <p:nvPr/>
          </p:nvSpPr>
          <p:spPr bwMode="auto">
            <a:xfrm rot="-27748004">
              <a:off x="8535" y="7145"/>
              <a:ext cx="33" cy="165"/>
            </a:xfrm>
            <a:prstGeom prst="rect">
              <a:avLst/>
            </a:prstGeom>
            <a:blipFill dpi="0" rotWithShape="0">
              <a:blip r:embed="rId2" cstate="print"/>
              <a:srcRect/>
              <a:tile tx="0" ty="0" sx="100000" sy="100000" flip="none" algn="tl"/>
            </a:blipFill>
            <a:ln w="9525">
              <a:noFill/>
              <a:miter lim="800000"/>
              <a:headEnd/>
              <a:tailEnd/>
            </a:ln>
          </p:spPr>
          <p:txBody>
            <a:bodyPr/>
            <a:lstStyle/>
            <a:p>
              <a:endParaRPr lang="ru-RU"/>
            </a:p>
          </p:txBody>
        </p:sp>
        <p:sp>
          <p:nvSpPr>
            <p:cNvPr id="645062" name="Freeform 1990"/>
            <p:cNvSpPr>
              <a:spLocks/>
            </p:cNvSpPr>
            <p:nvPr/>
          </p:nvSpPr>
          <p:spPr bwMode="auto">
            <a:xfrm rot="-27748004">
              <a:off x="8623" y="7203"/>
              <a:ext cx="1" cy="16"/>
            </a:xfrm>
            <a:custGeom>
              <a:avLst/>
              <a:gdLst/>
              <a:ahLst/>
              <a:cxnLst>
                <a:cxn ang="0">
                  <a:pos x="0" y="0"/>
                </a:cxn>
                <a:cxn ang="0">
                  <a:pos x="0" y="1"/>
                </a:cxn>
                <a:cxn ang="0">
                  <a:pos x="0" y="0"/>
                </a:cxn>
              </a:cxnLst>
              <a:rect l="0" t="0" r="r" b="b"/>
              <a:pathLst>
                <a:path h="1">
                  <a:moveTo>
                    <a:pt x="0" y="0"/>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5063" name="Line 1991"/>
            <p:cNvSpPr>
              <a:spLocks noChangeShapeType="1"/>
            </p:cNvSpPr>
            <p:nvPr/>
          </p:nvSpPr>
          <p:spPr bwMode="auto">
            <a:xfrm rot="-27748004">
              <a:off x="8548" y="7128"/>
              <a:ext cx="1" cy="165"/>
            </a:xfrm>
            <a:prstGeom prst="line">
              <a:avLst/>
            </a:prstGeom>
            <a:noFill/>
            <a:ln w="10795">
              <a:solidFill>
                <a:srgbClr val="000000"/>
              </a:solidFill>
              <a:round/>
              <a:headEnd/>
              <a:tailEnd/>
            </a:ln>
          </p:spPr>
          <p:txBody>
            <a:bodyPr/>
            <a:lstStyle/>
            <a:p>
              <a:endParaRPr lang="ru-RU"/>
            </a:p>
          </p:txBody>
        </p:sp>
        <p:sp>
          <p:nvSpPr>
            <p:cNvPr id="645064" name="Freeform 1992"/>
            <p:cNvSpPr>
              <a:spLocks/>
            </p:cNvSpPr>
            <p:nvPr/>
          </p:nvSpPr>
          <p:spPr bwMode="auto">
            <a:xfrm rot="-27748004">
              <a:off x="8623" y="7203"/>
              <a:ext cx="1" cy="16"/>
            </a:xfrm>
            <a:custGeom>
              <a:avLst/>
              <a:gdLst/>
              <a:ahLst/>
              <a:cxnLst>
                <a:cxn ang="0">
                  <a:pos x="0" y="0"/>
                </a:cxn>
                <a:cxn ang="0">
                  <a:pos x="0" y="1"/>
                </a:cxn>
                <a:cxn ang="0">
                  <a:pos x="0" y="0"/>
                </a:cxn>
              </a:cxnLst>
              <a:rect l="0" t="0" r="r" b="b"/>
              <a:pathLst>
                <a:path h="1">
                  <a:moveTo>
                    <a:pt x="0" y="0"/>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5065" name="Freeform 1993"/>
            <p:cNvSpPr>
              <a:spLocks/>
            </p:cNvSpPr>
            <p:nvPr/>
          </p:nvSpPr>
          <p:spPr bwMode="auto">
            <a:xfrm rot="-27748004">
              <a:off x="8535" y="7145"/>
              <a:ext cx="33" cy="165"/>
            </a:xfrm>
            <a:custGeom>
              <a:avLst/>
              <a:gdLst/>
              <a:ahLst/>
              <a:cxnLst>
                <a:cxn ang="0">
                  <a:pos x="0" y="10"/>
                </a:cxn>
                <a:cxn ang="0">
                  <a:pos x="0" y="0"/>
                </a:cxn>
                <a:cxn ang="0">
                  <a:pos x="2" y="0"/>
                </a:cxn>
              </a:cxnLst>
              <a:rect l="0" t="0" r="r" b="b"/>
              <a:pathLst>
                <a:path w="2" h="10">
                  <a:moveTo>
                    <a:pt x="0" y="10"/>
                  </a:moveTo>
                  <a:lnTo>
                    <a:pt x="0" y="0"/>
                  </a:lnTo>
                  <a:lnTo>
                    <a:pt x="2" y="0"/>
                  </a:lnTo>
                </a:path>
              </a:pathLst>
            </a:custGeom>
            <a:solidFill>
              <a:srgbClr val="33CCCC"/>
            </a:solidFill>
            <a:ln w="10795">
              <a:solidFill>
                <a:srgbClr val="000000"/>
              </a:solidFill>
              <a:prstDash val="solid"/>
              <a:round/>
              <a:headEnd/>
              <a:tailEnd/>
            </a:ln>
          </p:spPr>
          <p:txBody>
            <a:bodyPr/>
            <a:lstStyle/>
            <a:p>
              <a:endParaRPr lang="ru-RU"/>
            </a:p>
          </p:txBody>
        </p:sp>
        <p:sp>
          <p:nvSpPr>
            <p:cNvPr id="645066" name="Oval 1994"/>
            <p:cNvSpPr>
              <a:spLocks noChangeArrowheads="1"/>
            </p:cNvSpPr>
            <p:nvPr/>
          </p:nvSpPr>
          <p:spPr bwMode="auto">
            <a:xfrm rot="-27748004">
              <a:off x="8124" y="7467"/>
              <a:ext cx="83" cy="82"/>
            </a:xfrm>
            <a:prstGeom prst="ellipse">
              <a:avLst/>
            </a:prstGeom>
            <a:solidFill>
              <a:srgbClr val="FF0000"/>
            </a:solidFill>
            <a:ln w="9525">
              <a:noFill/>
              <a:round/>
              <a:headEnd/>
              <a:tailEnd/>
            </a:ln>
          </p:spPr>
          <p:txBody>
            <a:bodyPr/>
            <a:lstStyle/>
            <a:p>
              <a:endParaRPr lang="ru-RU"/>
            </a:p>
          </p:txBody>
        </p:sp>
        <p:sp>
          <p:nvSpPr>
            <p:cNvPr id="645067" name="Oval 1995"/>
            <p:cNvSpPr>
              <a:spLocks noChangeArrowheads="1"/>
            </p:cNvSpPr>
            <p:nvPr/>
          </p:nvSpPr>
          <p:spPr bwMode="auto">
            <a:xfrm rot="-27748004">
              <a:off x="8124" y="7467"/>
              <a:ext cx="83" cy="82"/>
            </a:xfrm>
            <a:prstGeom prst="ellipse">
              <a:avLst/>
            </a:prstGeom>
            <a:noFill/>
            <a:ln w="10795">
              <a:solidFill>
                <a:srgbClr val="000000"/>
              </a:solidFill>
              <a:round/>
              <a:headEnd/>
              <a:tailEnd/>
            </a:ln>
          </p:spPr>
          <p:txBody>
            <a:bodyPr/>
            <a:lstStyle/>
            <a:p>
              <a:endParaRPr lang="ru-RU"/>
            </a:p>
          </p:txBody>
        </p:sp>
        <p:sp>
          <p:nvSpPr>
            <p:cNvPr id="645068" name="Freeform 1996"/>
            <p:cNvSpPr>
              <a:spLocks/>
            </p:cNvSpPr>
            <p:nvPr/>
          </p:nvSpPr>
          <p:spPr bwMode="auto">
            <a:xfrm rot="-27748004">
              <a:off x="8208" y="7299"/>
              <a:ext cx="133" cy="182"/>
            </a:xfrm>
            <a:custGeom>
              <a:avLst/>
              <a:gdLst/>
              <a:ahLst/>
              <a:cxnLst>
                <a:cxn ang="0">
                  <a:pos x="0" y="0"/>
                </a:cxn>
                <a:cxn ang="0">
                  <a:pos x="17" y="0"/>
                </a:cxn>
                <a:cxn ang="0">
                  <a:pos x="133" y="165"/>
                </a:cxn>
                <a:cxn ang="0">
                  <a:pos x="99" y="182"/>
                </a:cxn>
                <a:cxn ang="0">
                  <a:pos x="0" y="0"/>
                </a:cxn>
              </a:cxnLst>
              <a:rect l="0" t="0" r="r" b="b"/>
              <a:pathLst>
                <a:path w="133" h="182">
                  <a:moveTo>
                    <a:pt x="0" y="0"/>
                  </a:moveTo>
                  <a:lnTo>
                    <a:pt x="17" y="0"/>
                  </a:lnTo>
                  <a:lnTo>
                    <a:pt x="133" y="165"/>
                  </a:lnTo>
                  <a:lnTo>
                    <a:pt x="99" y="182"/>
                  </a:lnTo>
                  <a:lnTo>
                    <a:pt x="0"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5069" name="Freeform 1997"/>
            <p:cNvSpPr>
              <a:spLocks/>
            </p:cNvSpPr>
            <p:nvPr/>
          </p:nvSpPr>
          <p:spPr bwMode="auto">
            <a:xfrm rot="-27748004">
              <a:off x="8205" y="7447"/>
              <a:ext cx="1" cy="17"/>
            </a:xfrm>
            <a:custGeom>
              <a:avLst/>
              <a:gdLst/>
              <a:ahLst/>
              <a:cxnLst>
                <a:cxn ang="0">
                  <a:pos x="0" y="0"/>
                </a:cxn>
                <a:cxn ang="0">
                  <a:pos x="0" y="1"/>
                </a:cxn>
                <a:cxn ang="0">
                  <a:pos x="0" y="1"/>
                </a:cxn>
              </a:cxnLst>
              <a:rect l="0" t="0" r="r" b="b"/>
              <a:pathLst>
                <a:path h="1">
                  <a:moveTo>
                    <a:pt x="0" y="0"/>
                  </a:moveTo>
                  <a:lnTo>
                    <a:pt x="0" y="1"/>
                  </a:lnTo>
                  <a:lnTo>
                    <a:pt x="0" y="1"/>
                  </a:lnTo>
                </a:path>
              </a:pathLst>
            </a:custGeom>
            <a:noFill/>
            <a:ln w="10795">
              <a:solidFill>
                <a:srgbClr val="000000"/>
              </a:solidFill>
              <a:prstDash val="solid"/>
              <a:round/>
              <a:headEnd/>
              <a:tailEnd/>
            </a:ln>
          </p:spPr>
          <p:txBody>
            <a:bodyPr/>
            <a:lstStyle/>
            <a:p>
              <a:endParaRPr lang="ru-RU"/>
            </a:p>
          </p:txBody>
        </p:sp>
        <p:sp>
          <p:nvSpPr>
            <p:cNvPr id="645070" name="Line 1998"/>
            <p:cNvSpPr>
              <a:spLocks noChangeShapeType="1"/>
            </p:cNvSpPr>
            <p:nvPr/>
          </p:nvSpPr>
          <p:spPr bwMode="auto">
            <a:xfrm rot="-27748004" flipH="1" flipV="1">
              <a:off x="8229" y="7316"/>
              <a:ext cx="99" cy="182"/>
            </a:xfrm>
            <a:prstGeom prst="line">
              <a:avLst/>
            </a:prstGeom>
            <a:noFill/>
            <a:ln w="10795">
              <a:solidFill>
                <a:srgbClr val="000000"/>
              </a:solidFill>
              <a:round/>
              <a:headEnd/>
              <a:tailEnd/>
            </a:ln>
          </p:spPr>
          <p:txBody>
            <a:bodyPr/>
            <a:lstStyle/>
            <a:p>
              <a:endParaRPr lang="ru-RU"/>
            </a:p>
          </p:txBody>
        </p:sp>
        <p:sp>
          <p:nvSpPr>
            <p:cNvPr id="645071" name="Freeform 1999"/>
            <p:cNvSpPr>
              <a:spLocks/>
            </p:cNvSpPr>
            <p:nvPr/>
          </p:nvSpPr>
          <p:spPr bwMode="auto">
            <a:xfrm rot="-27748004">
              <a:off x="8205" y="7447"/>
              <a:ext cx="1" cy="17"/>
            </a:xfrm>
            <a:custGeom>
              <a:avLst/>
              <a:gdLst/>
              <a:ahLst/>
              <a:cxnLst>
                <a:cxn ang="0">
                  <a:pos x="0" y="0"/>
                </a:cxn>
                <a:cxn ang="0">
                  <a:pos x="0" y="1"/>
                </a:cxn>
                <a:cxn ang="0">
                  <a:pos x="0" y="1"/>
                </a:cxn>
              </a:cxnLst>
              <a:rect l="0" t="0" r="r" b="b"/>
              <a:pathLst>
                <a:path h="1">
                  <a:moveTo>
                    <a:pt x="0" y="0"/>
                  </a:moveTo>
                  <a:lnTo>
                    <a:pt x="0" y="1"/>
                  </a:lnTo>
                  <a:lnTo>
                    <a:pt x="0" y="1"/>
                  </a:lnTo>
                </a:path>
              </a:pathLst>
            </a:custGeom>
            <a:noFill/>
            <a:ln w="10795">
              <a:solidFill>
                <a:srgbClr val="000000"/>
              </a:solidFill>
              <a:prstDash val="solid"/>
              <a:round/>
              <a:headEnd/>
              <a:tailEnd/>
            </a:ln>
          </p:spPr>
          <p:txBody>
            <a:bodyPr/>
            <a:lstStyle/>
            <a:p>
              <a:endParaRPr lang="ru-RU"/>
            </a:p>
          </p:txBody>
        </p:sp>
        <p:sp>
          <p:nvSpPr>
            <p:cNvPr id="645072" name="Freeform 2000"/>
            <p:cNvSpPr>
              <a:spLocks/>
            </p:cNvSpPr>
            <p:nvPr/>
          </p:nvSpPr>
          <p:spPr bwMode="auto">
            <a:xfrm rot="-27748004">
              <a:off x="8215" y="7292"/>
              <a:ext cx="116" cy="182"/>
            </a:xfrm>
            <a:custGeom>
              <a:avLst/>
              <a:gdLst/>
              <a:ahLst/>
              <a:cxnLst>
                <a:cxn ang="0">
                  <a:pos x="0" y="0"/>
                </a:cxn>
                <a:cxn ang="0">
                  <a:pos x="7" y="10"/>
                </a:cxn>
                <a:cxn ang="0">
                  <a:pos x="5" y="11"/>
                </a:cxn>
              </a:cxnLst>
              <a:rect l="0" t="0" r="r" b="b"/>
              <a:pathLst>
                <a:path w="7" h="11">
                  <a:moveTo>
                    <a:pt x="0" y="0"/>
                  </a:moveTo>
                  <a:lnTo>
                    <a:pt x="7" y="10"/>
                  </a:lnTo>
                  <a:lnTo>
                    <a:pt x="5" y="11"/>
                  </a:lnTo>
                </a:path>
              </a:pathLst>
            </a:custGeom>
            <a:solidFill>
              <a:srgbClr val="33CCCC"/>
            </a:solidFill>
            <a:ln w="10795">
              <a:solidFill>
                <a:srgbClr val="000000"/>
              </a:solidFill>
              <a:prstDash val="solid"/>
              <a:round/>
              <a:headEnd/>
              <a:tailEnd/>
            </a:ln>
          </p:spPr>
          <p:txBody>
            <a:bodyPr/>
            <a:lstStyle/>
            <a:p>
              <a:endParaRPr lang="ru-RU"/>
            </a:p>
          </p:txBody>
        </p:sp>
        <p:sp>
          <p:nvSpPr>
            <p:cNvPr id="645073" name="Oval 2001"/>
            <p:cNvSpPr>
              <a:spLocks noChangeArrowheads="1"/>
            </p:cNvSpPr>
            <p:nvPr/>
          </p:nvSpPr>
          <p:spPr bwMode="auto">
            <a:xfrm rot="-27748004">
              <a:off x="8310" y="7179"/>
              <a:ext cx="182" cy="181"/>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5074" name="Oval 2002"/>
            <p:cNvSpPr>
              <a:spLocks noChangeArrowheads="1"/>
            </p:cNvSpPr>
            <p:nvPr/>
          </p:nvSpPr>
          <p:spPr bwMode="auto">
            <a:xfrm rot="-27748004">
              <a:off x="8310" y="7179"/>
              <a:ext cx="182" cy="181"/>
            </a:xfrm>
            <a:prstGeom prst="ellipse">
              <a:avLst/>
            </a:prstGeom>
            <a:solidFill>
              <a:srgbClr val="33CCCC"/>
            </a:solidFill>
            <a:ln w="10795">
              <a:solidFill>
                <a:srgbClr val="000000"/>
              </a:solidFill>
              <a:round/>
              <a:headEnd/>
              <a:tailEnd/>
            </a:ln>
          </p:spPr>
          <p:txBody>
            <a:bodyPr/>
            <a:lstStyle/>
            <a:p>
              <a:endParaRPr lang="ru-RU"/>
            </a:p>
          </p:txBody>
        </p:sp>
        <p:sp>
          <p:nvSpPr>
            <p:cNvPr id="645075" name="Line 2003"/>
            <p:cNvSpPr>
              <a:spLocks noChangeShapeType="1"/>
            </p:cNvSpPr>
            <p:nvPr/>
          </p:nvSpPr>
          <p:spPr bwMode="auto">
            <a:xfrm rot="15451996" flipV="1">
              <a:off x="8443" y="7309"/>
              <a:ext cx="99" cy="66"/>
            </a:xfrm>
            <a:prstGeom prst="line">
              <a:avLst/>
            </a:prstGeom>
            <a:noFill/>
            <a:ln w="10795">
              <a:solidFill>
                <a:srgbClr val="000000"/>
              </a:solidFill>
              <a:round/>
              <a:headEnd/>
              <a:tailEnd/>
            </a:ln>
          </p:spPr>
          <p:txBody>
            <a:bodyPr/>
            <a:lstStyle/>
            <a:p>
              <a:endParaRPr lang="ru-RU"/>
            </a:p>
          </p:txBody>
        </p:sp>
        <p:sp>
          <p:nvSpPr>
            <p:cNvPr id="645076" name="Freeform 2004"/>
            <p:cNvSpPr>
              <a:spLocks/>
            </p:cNvSpPr>
            <p:nvPr/>
          </p:nvSpPr>
          <p:spPr bwMode="auto">
            <a:xfrm rot="-27748004">
              <a:off x="8449" y="7298"/>
              <a:ext cx="116" cy="66"/>
            </a:xfrm>
            <a:custGeom>
              <a:avLst/>
              <a:gdLst/>
              <a:ahLst/>
              <a:cxnLst>
                <a:cxn ang="0">
                  <a:pos x="7" y="0"/>
                </a:cxn>
                <a:cxn ang="0">
                  <a:pos x="1" y="4"/>
                </a:cxn>
                <a:cxn ang="0">
                  <a:pos x="0" y="3"/>
                </a:cxn>
              </a:cxnLst>
              <a:rect l="0" t="0" r="r" b="b"/>
              <a:pathLst>
                <a:path w="7" h="4">
                  <a:moveTo>
                    <a:pt x="7" y="0"/>
                  </a:moveTo>
                  <a:lnTo>
                    <a:pt x="1" y="4"/>
                  </a:lnTo>
                  <a:lnTo>
                    <a:pt x="0" y="3"/>
                  </a:lnTo>
                </a:path>
              </a:pathLst>
            </a:custGeom>
            <a:noFill/>
            <a:ln w="10795">
              <a:solidFill>
                <a:srgbClr val="000000"/>
              </a:solidFill>
              <a:prstDash val="solid"/>
              <a:round/>
              <a:headEnd/>
              <a:tailEnd/>
            </a:ln>
          </p:spPr>
          <p:txBody>
            <a:bodyPr/>
            <a:lstStyle/>
            <a:p>
              <a:endParaRPr lang="ru-RU"/>
            </a:p>
          </p:txBody>
        </p:sp>
        <p:sp>
          <p:nvSpPr>
            <p:cNvPr id="645077" name="Oval 2005"/>
            <p:cNvSpPr>
              <a:spLocks noChangeArrowheads="1"/>
            </p:cNvSpPr>
            <p:nvPr/>
          </p:nvSpPr>
          <p:spPr bwMode="auto">
            <a:xfrm rot="-27748004">
              <a:off x="8525" y="7361"/>
              <a:ext cx="82"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5078" name="Oval 2006"/>
            <p:cNvSpPr>
              <a:spLocks noChangeArrowheads="1"/>
            </p:cNvSpPr>
            <p:nvPr/>
          </p:nvSpPr>
          <p:spPr bwMode="auto">
            <a:xfrm rot="-27748004">
              <a:off x="8525" y="7361"/>
              <a:ext cx="82" cy="83"/>
            </a:xfrm>
            <a:prstGeom prst="ellipse">
              <a:avLst/>
            </a:prstGeom>
            <a:solidFill>
              <a:srgbClr val="FF0000"/>
            </a:solidFill>
            <a:ln w="10795">
              <a:solidFill>
                <a:srgbClr val="000000"/>
              </a:solidFill>
              <a:round/>
              <a:headEnd/>
              <a:tailEnd/>
            </a:ln>
          </p:spPr>
          <p:txBody>
            <a:bodyPr/>
            <a:lstStyle/>
            <a:p>
              <a:endParaRPr lang="ru-RU"/>
            </a:p>
          </p:txBody>
        </p:sp>
        <p:sp>
          <p:nvSpPr>
            <p:cNvPr id="645079" name="Oval 2007"/>
            <p:cNvSpPr>
              <a:spLocks noChangeArrowheads="1"/>
            </p:cNvSpPr>
            <p:nvPr/>
          </p:nvSpPr>
          <p:spPr bwMode="auto">
            <a:xfrm rot="7849076">
              <a:off x="7349" y="5416"/>
              <a:ext cx="83" cy="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5080" name="Oval 2008"/>
            <p:cNvSpPr>
              <a:spLocks noChangeArrowheads="1"/>
            </p:cNvSpPr>
            <p:nvPr/>
          </p:nvSpPr>
          <p:spPr bwMode="auto">
            <a:xfrm rot="7849076">
              <a:off x="7349" y="5416"/>
              <a:ext cx="83" cy="82"/>
            </a:xfrm>
            <a:prstGeom prst="ellipse">
              <a:avLst/>
            </a:prstGeom>
            <a:solidFill>
              <a:srgbClr val="FF0000"/>
            </a:solidFill>
            <a:ln w="10795">
              <a:solidFill>
                <a:srgbClr val="000000"/>
              </a:solidFill>
              <a:round/>
              <a:headEnd/>
              <a:tailEnd/>
            </a:ln>
          </p:spPr>
          <p:txBody>
            <a:bodyPr/>
            <a:lstStyle/>
            <a:p>
              <a:endParaRPr lang="ru-RU"/>
            </a:p>
          </p:txBody>
        </p:sp>
        <p:sp>
          <p:nvSpPr>
            <p:cNvPr id="645081" name="Rectangle 2009"/>
            <p:cNvSpPr>
              <a:spLocks noChangeArrowheads="1"/>
            </p:cNvSpPr>
            <p:nvPr/>
          </p:nvSpPr>
          <p:spPr bwMode="auto">
            <a:xfrm rot="7849076">
              <a:off x="7450" y="5450"/>
              <a:ext cx="33" cy="165"/>
            </a:xfrm>
            <a:prstGeom prst="rect">
              <a:avLst/>
            </a:prstGeom>
            <a:blipFill dpi="0" rotWithShape="0">
              <a:blip r:embed="rId2" cstate="print"/>
              <a:srcRect/>
              <a:tile tx="0" ty="0" sx="100000" sy="100000" flip="none" algn="tl"/>
            </a:blipFill>
            <a:ln w="9525">
              <a:noFill/>
              <a:miter lim="800000"/>
              <a:headEnd/>
              <a:tailEnd/>
            </a:ln>
          </p:spPr>
          <p:txBody>
            <a:bodyPr/>
            <a:lstStyle/>
            <a:p>
              <a:endParaRPr lang="ru-RU"/>
            </a:p>
          </p:txBody>
        </p:sp>
        <p:sp>
          <p:nvSpPr>
            <p:cNvPr id="645082" name="Freeform 2010"/>
            <p:cNvSpPr>
              <a:spLocks/>
            </p:cNvSpPr>
            <p:nvPr/>
          </p:nvSpPr>
          <p:spPr bwMode="auto">
            <a:xfrm rot="7849076">
              <a:off x="7409" y="5478"/>
              <a:ext cx="1" cy="16"/>
            </a:xfrm>
            <a:custGeom>
              <a:avLst/>
              <a:gdLst/>
              <a:ahLst/>
              <a:cxnLst>
                <a:cxn ang="0">
                  <a:pos x="0" y="0"/>
                </a:cxn>
                <a:cxn ang="0">
                  <a:pos x="0" y="1"/>
                </a:cxn>
                <a:cxn ang="0">
                  <a:pos x="0" y="0"/>
                </a:cxn>
              </a:cxnLst>
              <a:rect l="0" t="0" r="r" b="b"/>
              <a:pathLst>
                <a:path h="1">
                  <a:moveTo>
                    <a:pt x="0" y="0"/>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5083" name="Line 2011"/>
            <p:cNvSpPr>
              <a:spLocks noChangeShapeType="1"/>
            </p:cNvSpPr>
            <p:nvPr/>
          </p:nvSpPr>
          <p:spPr bwMode="auto">
            <a:xfrm rot="7849076">
              <a:off x="7454" y="5463"/>
              <a:ext cx="1" cy="165"/>
            </a:xfrm>
            <a:prstGeom prst="line">
              <a:avLst/>
            </a:prstGeom>
            <a:noFill/>
            <a:ln w="10795">
              <a:solidFill>
                <a:srgbClr val="000000"/>
              </a:solidFill>
              <a:round/>
              <a:headEnd/>
              <a:tailEnd/>
            </a:ln>
          </p:spPr>
          <p:txBody>
            <a:bodyPr/>
            <a:lstStyle/>
            <a:p>
              <a:endParaRPr lang="ru-RU"/>
            </a:p>
          </p:txBody>
        </p:sp>
        <p:sp>
          <p:nvSpPr>
            <p:cNvPr id="645084" name="Freeform 2012"/>
            <p:cNvSpPr>
              <a:spLocks/>
            </p:cNvSpPr>
            <p:nvPr/>
          </p:nvSpPr>
          <p:spPr bwMode="auto">
            <a:xfrm rot="7849076">
              <a:off x="7409" y="5478"/>
              <a:ext cx="1" cy="16"/>
            </a:xfrm>
            <a:custGeom>
              <a:avLst/>
              <a:gdLst/>
              <a:ahLst/>
              <a:cxnLst>
                <a:cxn ang="0">
                  <a:pos x="0" y="0"/>
                </a:cxn>
                <a:cxn ang="0">
                  <a:pos x="0" y="1"/>
                </a:cxn>
                <a:cxn ang="0">
                  <a:pos x="0" y="0"/>
                </a:cxn>
              </a:cxnLst>
              <a:rect l="0" t="0" r="r" b="b"/>
              <a:pathLst>
                <a:path h="1">
                  <a:moveTo>
                    <a:pt x="0" y="0"/>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5085" name="Freeform 2013"/>
            <p:cNvSpPr>
              <a:spLocks/>
            </p:cNvSpPr>
            <p:nvPr/>
          </p:nvSpPr>
          <p:spPr bwMode="auto">
            <a:xfrm rot="7849076">
              <a:off x="7450" y="5450"/>
              <a:ext cx="33" cy="165"/>
            </a:xfrm>
            <a:custGeom>
              <a:avLst/>
              <a:gdLst/>
              <a:ahLst/>
              <a:cxnLst>
                <a:cxn ang="0">
                  <a:pos x="0" y="10"/>
                </a:cxn>
                <a:cxn ang="0">
                  <a:pos x="0" y="0"/>
                </a:cxn>
                <a:cxn ang="0">
                  <a:pos x="2" y="0"/>
                </a:cxn>
              </a:cxnLst>
              <a:rect l="0" t="0" r="r" b="b"/>
              <a:pathLst>
                <a:path w="2" h="10">
                  <a:moveTo>
                    <a:pt x="0" y="10"/>
                  </a:moveTo>
                  <a:lnTo>
                    <a:pt x="0" y="0"/>
                  </a:lnTo>
                  <a:lnTo>
                    <a:pt x="2" y="0"/>
                  </a:lnTo>
                </a:path>
              </a:pathLst>
            </a:custGeom>
            <a:solidFill>
              <a:srgbClr val="33CCCC"/>
            </a:solidFill>
            <a:ln w="10795">
              <a:solidFill>
                <a:srgbClr val="000000"/>
              </a:solidFill>
              <a:prstDash val="solid"/>
              <a:round/>
              <a:headEnd/>
              <a:tailEnd/>
            </a:ln>
          </p:spPr>
          <p:txBody>
            <a:bodyPr/>
            <a:lstStyle/>
            <a:p>
              <a:endParaRPr lang="ru-RU"/>
            </a:p>
          </p:txBody>
        </p:sp>
        <p:sp>
          <p:nvSpPr>
            <p:cNvPr id="645086" name="Oval 2014"/>
            <p:cNvSpPr>
              <a:spLocks noChangeArrowheads="1"/>
            </p:cNvSpPr>
            <p:nvPr/>
          </p:nvSpPr>
          <p:spPr bwMode="auto">
            <a:xfrm rot="7849076">
              <a:off x="7880" y="5635"/>
              <a:ext cx="83" cy="82"/>
            </a:xfrm>
            <a:prstGeom prst="ellipse">
              <a:avLst/>
            </a:prstGeom>
            <a:solidFill>
              <a:srgbClr val="FF0000"/>
            </a:solidFill>
            <a:ln w="9525">
              <a:noFill/>
              <a:round/>
              <a:headEnd/>
              <a:tailEnd/>
            </a:ln>
          </p:spPr>
          <p:txBody>
            <a:bodyPr/>
            <a:lstStyle/>
            <a:p>
              <a:endParaRPr lang="ru-RU"/>
            </a:p>
          </p:txBody>
        </p:sp>
        <p:sp>
          <p:nvSpPr>
            <p:cNvPr id="645087" name="Oval 2015"/>
            <p:cNvSpPr>
              <a:spLocks noChangeArrowheads="1"/>
            </p:cNvSpPr>
            <p:nvPr/>
          </p:nvSpPr>
          <p:spPr bwMode="auto">
            <a:xfrm rot="7849076">
              <a:off x="7880" y="5635"/>
              <a:ext cx="83" cy="82"/>
            </a:xfrm>
            <a:prstGeom prst="ellipse">
              <a:avLst/>
            </a:prstGeom>
            <a:noFill/>
            <a:ln w="10795">
              <a:solidFill>
                <a:srgbClr val="000000"/>
              </a:solidFill>
              <a:round/>
              <a:headEnd/>
              <a:tailEnd/>
            </a:ln>
          </p:spPr>
          <p:txBody>
            <a:bodyPr/>
            <a:lstStyle/>
            <a:p>
              <a:endParaRPr lang="ru-RU"/>
            </a:p>
          </p:txBody>
        </p:sp>
        <p:sp>
          <p:nvSpPr>
            <p:cNvPr id="645088" name="Freeform 2016"/>
            <p:cNvSpPr>
              <a:spLocks/>
            </p:cNvSpPr>
            <p:nvPr/>
          </p:nvSpPr>
          <p:spPr bwMode="auto">
            <a:xfrm rot="7849076">
              <a:off x="7696" y="5568"/>
              <a:ext cx="133" cy="182"/>
            </a:xfrm>
            <a:custGeom>
              <a:avLst/>
              <a:gdLst/>
              <a:ahLst/>
              <a:cxnLst>
                <a:cxn ang="0">
                  <a:pos x="0" y="0"/>
                </a:cxn>
                <a:cxn ang="0">
                  <a:pos x="17" y="0"/>
                </a:cxn>
                <a:cxn ang="0">
                  <a:pos x="133" y="165"/>
                </a:cxn>
                <a:cxn ang="0">
                  <a:pos x="99" y="182"/>
                </a:cxn>
                <a:cxn ang="0">
                  <a:pos x="0" y="0"/>
                </a:cxn>
              </a:cxnLst>
              <a:rect l="0" t="0" r="r" b="b"/>
              <a:pathLst>
                <a:path w="133" h="182">
                  <a:moveTo>
                    <a:pt x="0" y="0"/>
                  </a:moveTo>
                  <a:lnTo>
                    <a:pt x="17" y="0"/>
                  </a:lnTo>
                  <a:lnTo>
                    <a:pt x="133" y="165"/>
                  </a:lnTo>
                  <a:lnTo>
                    <a:pt x="99" y="182"/>
                  </a:lnTo>
                  <a:lnTo>
                    <a:pt x="0"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5089" name="Freeform 2017"/>
            <p:cNvSpPr>
              <a:spLocks/>
            </p:cNvSpPr>
            <p:nvPr/>
          </p:nvSpPr>
          <p:spPr bwMode="auto">
            <a:xfrm rot="7849076">
              <a:off x="7856" y="5666"/>
              <a:ext cx="1" cy="17"/>
            </a:xfrm>
            <a:custGeom>
              <a:avLst/>
              <a:gdLst/>
              <a:ahLst/>
              <a:cxnLst>
                <a:cxn ang="0">
                  <a:pos x="0" y="0"/>
                </a:cxn>
                <a:cxn ang="0">
                  <a:pos x="0" y="1"/>
                </a:cxn>
                <a:cxn ang="0">
                  <a:pos x="0" y="1"/>
                </a:cxn>
              </a:cxnLst>
              <a:rect l="0" t="0" r="r" b="b"/>
              <a:pathLst>
                <a:path h="1">
                  <a:moveTo>
                    <a:pt x="0" y="0"/>
                  </a:moveTo>
                  <a:lnTo>
                    <a:pt x="0" y="1"/>
                  </a:lnTo>
                  <a:lnTo>
                    <a:pt x="0" y="1"/>
                  </a:lnTo>
                </a:path>
              </a:pathLst>
            </a:custGeom>
            <a:noFill/>
            <a:ln w="10795">
              <a:solidFill>
                <a:srgbClr val="000000"/>
              </a:solidFill>
              <a:prstDash val="solid"/>
              <a:round/>
              <a:headEnd/>
              <a:tailEnd/>
            </a:ln>
          </p:spPr>
          <p:txBody>
            <a:bodyPr/>
            <a:lstStyle/>
            <a:p>
              <a:endParaRPr lang="ru-RU"/>
            </a:p>
          </p:txBody>
        </p:sp>
        <p:sp>
          <p:nvSpPr>
            <p:cNvPr id="645090" name="Line 2018"/>
            <p:cNvSpPr>
              <a:spLocks noChangeShapeType="1"/>
            </p:cNvSpPr>
            <p:nvPr/>
          </p:nvSpPr>
          <p:spPr bwMode="auto">
            <a:xfrm rot="7849076" flipH="1" flipV="1">
              <a:off x="7724" y="5555"/>
              <a:ext cx="99" cy="182"/>
            </a:xfrm>
            <a:prstGeom prst="line">
              <a:avLst/>
            </a:prstGeom>
            <a:noFill/>
            <a:ln w="10795">
              <a:solidFill>
                <a:srgbClr val="000000"/>
              </a:solidFill>
              <a:round/>
              <a:headEnd/>
              <a:tailEnd/>
            </a:ln>
          </p:spPr>
          <p:txBody>
            <a:bodyPr/>
            <a:lstStyle/>
            <a:p>
              <a:endParaRPr lang="ru-RU"/>
            </a:p>
          </p:txBody>
        </p:sp>
        <p:sp>
          <p:nvSpPr>
            <p:cNvPr id="645091" name="Freeform 2019"/>
            <p:cNvSpPr>
              <a:spLocks/>
            </p:cNvSpPr>
            <p:nvPr/>
          </p:nvSpPr>
          <p:spPr bwMode="auto">
            <a:xfrm rot="7849076">
              <a:off x="7856" y="5666"/>
              <a:ext cx="1" cy="17"/>
            </a:xfrm>
            <a:custGeom>
              <a:avLst/>
              <a:gdLst/>
              <a:ahLst/>
              <a:cxnLst>
                <a:cxn ang="0">
                  <a:pos x="0" y="0"/>
                </a:cxn>
                <a:cxn ang="0">
                  <a:pos x="0" y="1"/>
                </a:cxn>
                <a:cxn ang="0">
                  <a:pos x="0" y="1"/>
                </a:cxn>
              </a:cxnLst>
              <a:rect l="0" t="0" r="r" b="b"/>
              <a:pathLst>
                <a:path h="1">
                  <a:moveTo>
                    <a:pt x="0" y="0"/>
                  </a:moveTo>
                  <a:lnTo>
                    <a:pt x="0" y="1"/>
                  </a:lnTo>
                  <a:lnTo>
                    <a:pt x="0" y="1"/>
                  </a:lnTo>
                </a:path>
              </a:pathLst>
            </a:custGeom>
            <a:noFill/>
            <a:ln w="10795">
              <a:solidFill>
                <a:srgbClr val="000000"/>
              </a:solidFill>
              <a:prstDash val="solid"/>
              <a:round/>
              <a:headEnd/>
              <a:tailEnd/>
            </a:ln>
          </p:spPr>
          <p:txBody>
            <a:bodyPr/>
            <a:lstStyle/>
            <a:p>
              <a:endParaRPr lang="ru-RU"/>
            </a:p>
          </p:txBody>
        </p:sp>
        <p:sp>
          <p:nvSpPr>
            <p:cNvPr id="645092" name="Freeform 2020"/>
            <p:cNvSpPr>
              <a:spLocks/>
            </p:cNvSpPr>
            <p:nvPr/>
          </p:nvSpPr>
          <p:spPr bwMode="auto">
            <a:xfrm rot="7849076">
              <a:off x="7700" y="5574"/>
              <a:ext cx="116" cy="182"/>
            </a:xfrm>
            <a:custGeom>
              <a:avLst/>
              <a:gdLst/>
              <a:ahLst/>
              <a:cxnLst>
                <a:cxn ang="0">
                  <a:pos x="0" y="0"/>
                </a:cxn>
                <a:cxn ang="0">
                  <a:pos x="7" y="10"/>
                </a:cxn>
                <a:cxn ang="0">
                  <a:pos x="5" y="11"/>
                </a:cxn>
              </a:cxnLst>
              <a:rect l="0" t="0" r="r" b="b"/>
              <a:pathLst>
                <a:path w="7" h="11">
                  <a:moveTo>
                    <a:pt x="0" y="0"/>
                  </a:moveTo>
                  <a:lnTo>
                    <a:pt x="7" y="10"/>
                  </a:lnTo>
                  <a:lnTo>
                    <a:pt x="5" y="11"/>
                  </a:lnTo>
                </a:path>
              </a:pathLst>
            </a:custGeom>
            <a:solidFill>
              <a:srgbClr val="33CCCC"/>
            </a:solidFill>
            <a:ln w="10795">
              <a:solidFill>
                <a:srgbClr val="000000"/>
              </a:solidFill>
              <a:prstDash val="solid"/>
              <a:round/>
              <a:headEnd/>
              <a:tailEnd/>
            </a:ln>
          </p:spPr>
          <p:txBody>
            <a:bodyPr/>
            <a:lstStyle/>
            <a:p>
              <a:endParaRPr lang="ru-RU"/>
            </a:p>
          </p:txBody>
        </p:sp>
        <p:sp>
          <p:nvSpPr>
            <p:cNvPr id="645093" name="Oval 2021"/>
            <p:cNvSpPr>
              <a:spLocks noChangeArrowheads="1"/>
            </p:cNvSpPr>
            <p:nvPr/>
          </p:nvSpPr>
          <p:spPr bwMode="auto">
            <a:xfrm rot="7849076">
              <a:off x="7500" y="5538"/>
              <a:ext cx="182" cy="181"/>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5094" name="Oval 2022"/>
            <p:cNvSpPr>
              <a:spLocks noChangeArrowheads="1"/>
            </p:cNvSpPr>
            <p:nvPr/>
          </p:nvSpPr>
          <p:spPr bwMode="auto">
            <a:xfrm rot="7849076">
              <a:off x="7500" y="5538"/>
              <a:ext cx="182" cy="181"/>
            </a:xfrm>
            <a:prstGeom prst="ellipse">
              <a:avLst/>
            </a:prstGeom>
            <a:solidFill>
              <a:srgbClr val="33CCCC"/>
            </a:solidFill>
            <a:ln w="10795">
              <a:solidFill>
                <a:srgbClr val="000000"/>
              </a:solidFill>
              <a:round/>
              <a:headEnd/>
              <a:tailEnd/>
            </a:ln>
          </p:spPr>
          <p:txBody>
            <a:bodyPr/>
            <a:lstStyle/>
            <a:p>
              <a:endParaRPr lang="ru-RU"/>
            </a:p>
          </p:txBody>
        </p:sp>
        <p:sp>
          <p:nvSpPr>
            <p:cNvPr id="645095" name="Line 2023"/>
            <p:cNvSpPr>
              <a:spLocks noChangeShapeType="1"/>
            </p:cNvSpPr>
            <p:nvPr/>
          </p:nvSpPr>
          <p:spPr bwMode="auto">
            <a:xfrm rot="7849076" flipV="1">
              <a:off x="7544" y="5480"/>
              <a:ext cx="99" cy="66"/>
            </a:xfrm>
            <a:prstGeom prst="line">
              <a:avLst/>
            </a:prstGeom>
            <a:noFill/>
            <a:ln w="10795">
              <a:solidFill>
                <a:srgbClr val="000000"/>
              </a:solidFill>
              <a:round/>
              <a:headEnd/>
              <a:tailEnd/>
            </a:ln>
          </p:spPr>
          <p:txBody>
            <a:bodyPr/>
            <a:lstStyle/>
            <a:p>
              <a:endParaRPr lang="ru-RU"/>
            </a:p>
          </p:txBody>
        </p:sp>
        <p:sp>
          <p:nvSpPr>
            <p:cNvPr id="645096" name="Freeform 2024"/>
            <p:cNvSpPr>
              <a:spLocks/>
            </p:cNvSpPr>
            <p:nvPr/>
          </p:nvSpPr>
          <p:spPr bwMode="auto">
            <a:xfrm rot="7849076">
              <a:off x="7519" y="5475"/>
              <a:ext cx="116" cy="66"/>
            </a:xfrm>
            <a:custGeom>
              <a:avLst/>
              <a:gdLst/>
              <a:ahLst/>
              <a:cxnLst>
                <a:cxn ang="0">
                  <a:pos x="7" y="0"/>
                </a:cxn>
                <a:cxn ang="0">
                  <a:pos x="1" y="4"/>
                </a:cxn>
                <a:cxn ang="0">
                  <a:pos x="0" y="3"/>
                </a:cxn>
              </a:cxnLst>
              <a:rect l="0" t="0" r="r" b="b"/>
              <a:pathLst>
                <a:path w="7" h="4">
                  <a:moveTo>
                    <a:pt x="7" y="0"/>
                  </a:moveTo>
                  <a:lnTo>
                    <a:pt x="1" y="4"/>
                  </a:lnTo>
                  <a:lnTo>
                    <a:pt x="0" y="3"/>
                  </a:lnTo>
                </a:path>
              </a:pathLst>
            </a:custGeom>
            <a:noFill/>
            <a:ln w="10795">
              <a:solidFill>
                <a:srgbClr val="000000"/>
              </a:solidFill>
              <a:prstDash val="solid"/>
              <a:round/>
              <a:headEnd/>
              <a:tailEnd/>
            </a:ln>
          </p:spPr>
          <p:txBody>
            <a:bodyPr/>
            <a:lstStyle/>
            <a:p>
              <a:endParaRPr lang="ru-RU"/>
            </a:p>
          </p:txBody>
        </p:sp>
        <p:sp>
          <p:nvSpPr>
            <p:cNvPr id="645097" name="Oval 2025"/>
            <p:cNvSpPr>
              <a:spLocks noChangeArrowheads="1"/>
            </p:cNvSpPr>
            <p:nvPr/>
          </p:nvSpPr>
          <p:spPr bwMode="auto">
            <a:xfrm rot="7849076">
              <a:off x="7558" y="5376"/>
              <a:ext cx="82"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5098" name="Oval 2026"/>
            <p:cNvSpPr>
              <a:spLocks noChangeArrowheads="1"/>
            </p:cNvSpPr>
            <p:nvPr/>
          </p:nvSpPr>
          <p:spPr bwMode="auto">
            <a:xfrm rot="7849076">
              <a:off x="7558" y="5376"/>
              <a:ext cx="82" cy="83"/>
            </a:xfrm>
            <a:prstGeom prst="ellipse">
              <a:avLst/>
            </a:prstGeom>
            <a:solidFill>
              <a:srgbClr val="FF0000"/>
            </a:solidFill>
            <a:ln w="10795">
              <a:solidFill>
                <a:srgbClr val="000000"/>
              </a:solidFill>
              <a:round/>
              <a:headEnd/>
              <a:tailEnd/>
            </a:ln>
          </p:spPr>
          <p:txBody>
            <a:bodyPr/>
            <a:lstStyle/>
            <a:p>
              <a:endParaRPr lang="ru-RU"/>
            </a:p>
          </p:txBody>
        </p:sp>
        <p:sp>
          <p:nvSpPr>
            <p:cNvPr id="645099" name="Oval 2027"/>
            <p:cNvSpPr>
              <a:spLocks noChangeArrowheads="1"/>
            </p:cNvSpPr>
            <p:nvPr/>
          </p:nvSpPr>
          <p:spPr bwMode="auto">
            <a:xfrm rot="10800000">
              <a:off x="9535" y="6535"/>
              <a:ext cx="83" cy="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5100" name="Oval 2028"/>
            <p:cNvSpPr>
              <a:spLocks noChangeArrowheads="1"/>
            </p:cNvSpPr>
            <p:nvPr/>
          </p:nvSpPr>
          <p:spPr bwMode="auto">
            <a:xfrm rot="10800000">
              <a:off x="9535" y="6535"/>
              <a:ext cx="83" cy="82"/>
            </a:xfrm>
            <a:prstGeom prst="ellipse">
              <a:avLst/>
            </a:prstGeom>
            <a:solidFill>
              <a:srgbClr val="FF0000"/>
            </a:solidFill>
            <a:ln w="10795">
              <a:solidFill>
                <a:srgbClr val="000000"/>
              </a:solidFill>
              <a:round/>
              <a:headEnd/>
              <a:tailEnd/>
            </a:ln>
          </p:spPr>
          <p:txBody>
            <a:bodyPr/>
            <a:lstStyle/>
            <a:p>
              <a:endParaRPr lang="ru-RU"/>
            </a:p>
          </p:txBody>
        </p:sp>
        <p:sp>
          <p:nvSpPr>
            <p:cNvPr id="645101" name="Rectangle 2029"/>
            <p:cNvSpPr>
              <a:spLocks noChangeArrowheads="1"/>
            </p:cNvSpPr>
            <p:nvPr/>
          </p:nvSpPr>
          <p:spPr bwMode="auto">
            <a:xfrm rot="10800000">
              <a:off x="9552" y="6600"/>
              <a:ext cx="33" cy="165"/>
            </a:xfrm>
            <a:prstGeom prst="rect">
              <a:avLst/>
            </a:prstGeom>
            <a:blipFill dpi="0" rotWithShape="0">
              <a:blip r:embed="rId2" cstate="print"/>
              <a:srcRect/>
              <a:tile tx="0" ty="0" sx="100000" sy="100000" flip="none" algn="tl"/>
            </a:blipFill>
            <a:ln w="9525">
              <a:noFill/>
              <a:miter lim="800000"/>
              <a:headEnd/>
              <a:tailEnd/>
            </a:ln>
          </p:spPr>
          <p:txBody>
            <a:bodyPr/>
            <a:lstStyle/>
            <a:p>
              <a:endParaRPr lang="ru-RU"/>
            </a:p>
          </p:txBody>
        </p:sp>
        <p:sp>
          <p:nvSpPr>
            <p:cNvPr id="645102" name="Freeform 2030"/>
            <p:cNvSpPr>
              <a:spLocks/>
            </p:cNvSpPr>
            <p:nvPr/>
          </p:nvSpPr>
          <p:spPr bwMode="auto">
            <a:xfrm rot="10800000">
              <a:off x="9567" y="6601"/>
              <a:ext cx="1" cy="16"/>
            </a:xfrm>
            <a:custGeom>
              <a:avLst/>
              <a:gdLst/>
              <a:ahLst/>
              <a:cxnLst>
                <a:cxn ang="0">
                  <a:pos x="0" y="0"/>
                </a:cxn>
                <a:cxn ang="0">
                  <a:pos x="0" y="1"/>
                </a:cxn>
                <a:cxn ang="0">
                  <a:pos x="0" y="0"/>
                </a:cxn>
              </a:cxnLst>
              <a:rect l="0" t="0" r="r" b="b"/>
              <a:pathLst>
                <a:path h="1">
                  <a:moveTo>
                    <a:pt x="0" y="0"/>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5103" name="Line 2031"/>
            <p:cNvSpPr>
              <a:spLocks noChangeShapeType="1"/>
            </p:cNvSpPr>
            <p:nvPr/>
          </p:nvSpPr>
          <p:spPr bwMode="auto">
            <a:xfrm rot="10800000">
              <a:off x="9551" y="6600"/>
              <a:ext cx="1" cy="165"/>
            </a:xfrm>
            <a:prstGeom prst="line">
              <a:avLst/>
            </a:prstGeom>
            <a:noFill/>
            <a:ln w="10795">
              <a:solidFill>
                <a:srgbClr val="000000"/>
              </a:solidFill>
              <a:round/>
              <a:headEnd/>
              <a:tailEnd/>
            </a:ln>
          </p:spPr>
          <p:txBody>
            <a:bodyPr/>
            <a:lstStyle/>
            <a:p>
              <a:endParaRPr lang="ru-RU"/>
            </a:p>
          </p:txBody>
        </p:sp>
        <p:sp>
          <p:nvSpPr>
            <p:cNvPr id="645104" name="Freeform 2032"/>
            <p:cNvSpPr>
              <a:spLocks/>
            </p:cNvSpPr>
            <p:nvPr/>
          </p:nvSpPr>
          <p:spPr bwMode="auto">
            <a:xfrm rot="10800000">
              <a:off x="9567" y="6601"/>
              <a:ext cx="1" cy="16"/>
            </a:xfrm>
            <a:custGeom>
              <a:avLst/>
              <a:gdLst/>
              <a:ahLst/>
              <a:cxnLst>
                <a:cxn ang="0">
                  <a:pos x="0" y="0"/>
                </a:cxn>
                <a:cxn ang="0">
                  <a:pos x="0" y="1"/>
                </a:cxn>
                <a:cxn ang="0">
                  <a:pos x="0" y="0"/>
                </a:cxn>
              </a:cxnLst>
              <a:rect l="0" t="0" r="r" b="b"/>
              <a:pathLst>
                <a:path h="1">
                  <a:moveTo>
                    <a:pt x="0" y="0"/>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5105" name="Freeform 2033"/>
            <p:cNvSpPr>
              <a:spLocks/>
            </p:cNvSpPr>
            <p:nvPr/>
          </p:nvSpPr>
          <p:spPr bwMode="auto">
            <a:xfrm rot="10800000">
              <a:off x="9552" y="6600"/>
              <a:ext cx="33" cy="165"/>
            </a:xfrm>
            <a:custGeom>
              <a:avLst/>
              <a:gdLst/>
              <a:ahLst/>
              <a:cxnLst>
                <a:cxn ang="0">
                  <a:pos x="0" y="10"/>
                </a:cxn>
                <a:cxn ang="0">
                  <a:pos x="0" y="0"/>
                </a:cxn>
                <a:cxn ang="0">
                  <a:pos x="2" y="0"/>
                </a:cxn>
              </a:cxnLst>
              <a:rect l="0" t="0" r="r" b="b"/>
              <a:pathLst>
                <a:path w="2" h="10">
                  <a:moveTo>
                    <a:pt x="0" y="10"/>
                  </a:moveTo>
                  <a:lnTo>
                    <a:pt x="0" y="0"/>
                  </a:lnTo>
                  <a:lnTo>
                    <a:pt x="2" y="0"/>
                  </a:lnTo>
                </a:path>
              </a:pathLst>
            </a:custGeom>
            <a:solidFill>
              <a:srgbClr val="33CCCC"/>
            </a:solidFill>
            <a:ln w="10795">
              <a:solidFill>
                <a:srgbClr val="000000"/>
              </a:solidFill>
              <a:prstDash val="solid"/>
              <a:round/>
              <a:headEnd/>
              <a:tailEnd/>
            </a:ln>
          </p:spPr>
          <p:txBody>
            <a:bodyPr/>
            <a:lstStyle/>
            <a:p>
              <a:endParaRPr lang="ru-RU"/>
            </a:p>
          </p:txBody>
        </p:sp>
        <p:sp>
          <p:nvSpPr>
            <p:cNvPr id="645106" name="Oval 2034"/>
            <p:cNvSpPr>
              <a:spLocks noChangeArrowheads="1"/>
            </p:cNvSpPr>
            <p:nvPr/>
          </p:nvSpPr>
          <p:spPr bwMode="auto">
            <a:xfrm rot="10800000">
              <a:off x="9717" y="7080"/>
              <a:ext cx="83" cy="82"/>
            </a:xfrm>
            <a:prstGeom prst="ellipse">
              <a:avLst/>
            </a:prstGeom>
            <a:solidFill>
              <a:srgbClr val="FF0000"/>
            </a:solidFill>
            <a:ln w="9525">
              <a:noFill/>
              <a:round/>
              <a:headEnd/>
              <a:tailEnd/>
            </a:ln>
          </p:spPr>
          <p:txBody>
            <a:bodyPr/>
            <a:lstStyle/>
            <a:p>
              <a:endParaRPr lang="ru-RU"/>
            </a:p>
          </p:txBody>
        </p:sp>
        <p:sp>
          <p:nvSpPr>
            <p:cNvPr id="645107" name="Oval 2035"/>
            <p:cNvSpPr>
              <a:spLocks noChangeArrowheads="1"/>
            </p:cNvSpPr>
            <p:nvPr/>
          </p:nvSpPr>
          <p:spPr bwMode="auto">
            <a:xfrm rot="10800000">
              <a:off x="9717" y="7080"/>
              <a:ext cx="83" cy="82"/>
            </a:xfrm>
            <a:prstGeom prst="ellipse">
              <a:avLst/>
            </a:prstGeom>
            <a:noFill/>
            <a:ln w="10795">
              <a:solidFill>
                <a:srgbClr val="000000"/>
              </a:solidFill>
              <a:round/>
              <a:headEnd/>
              <a:tailEnd/>
            </a:ln>
          </p:spPr>
          <p:txBody>
            <a:bodyPr/>
            <a:lstStyle/>
            <a:p>
              <a:endParaRPr lang="ru-RU"/>
            </a:p>
          </p:txBody>
        </p:sp>
        <p:sp>
          <p:nvSpPr>
            <p:cNvPr id="645108" name="Freeform 2036"/>
            <p:cNvSpPr>
              <a:spLocks/>
            </p:cNvSpPr>
            <p:nvPr/>
          </p:nvSpPr>
          <p:spPr bwMode="auto">
            <a:xfrm rot="10800000">
              <a:off x="9601" y="6898"/>
              <a:ext cx="133" cy="182"/>
            </a:xfrm>
            <a:custGeom>
              <a:avLst/>
              <a:gdLst/>
              <a:ahLst/>
              <a:cxnLst>
                <a:cxn ang="0">
                  <a:pos x="0" y="0"/>
                </a:cxn>
                <a:cxn ang="0">
                  <a:pos x="17" y="0"/>
                </a:cxn>
                <a:cxn ang="0">
                  <a:pos x="133" y="165"/>
                </a:cxn>
                <a:cxn ang="0">
                  <a:pos x="99" y="182"/>
                </a:cxn>
                <a:cxn ang="0">
                  <a:pos x="0" y="0"/>
                </a:cxn>
              </a:cxnLst>
              <a:rect l="0" t="0" r="r" b="b"/>
              <a:pathLst>
                <a:path w="133" h="182">
                  <a:moveTo>
                    <a:pt x="0" y="0"/>
                  </a:moveTo>
                  <a:lnTo>
                    <a:pt x="17" y="0"/>
                  </a:lnTo>
                  <a:lnTo>
                    <a:pt x="133" y="165"/>
                  </a:lnTo>
                  <a:lnTo>
                    <a:pt x="99" y="182"/>
                  </a:lnTo>
                  <a:lnTo>
                    <a:pt x="0"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5109" name="Freeform 2037"/>
            <p:cNvSpPr>
              <a:spLocks/>
            </p:cNvSpPr>
            <p:nvPr/>
          </p:nvSpPr>
          <p:spPr bwMode="auto">
            <a:xfrm rot="10800000">
              <a:off x="9716" y="7062"/>
              <a:ext cx="1" cy="17"/>
            </a:xfrm>
            <a:custGeom>
              <a:avLst/>
              <a:gdLst/>
              <a:ahLst/>
              <a:cxnLst>
                <a:cxn ang="0">
                  <a:pos x="0" y="0"/>
                </a:cxn>
                <a:cxn ang="0">
                  <a:pos x="0" y="1"/>
                </a:cxn>
                <a:cxn ang="0">
                  <a:pos x="0" y="1"/>
                </a:cxn>
              </a:cxnLst>
              <a:rect l="0" t="0" r="r" b="b"/>
              <a:pathLst>
                <a:path h="1">
                  <a:moveTo>
                    <a:pt x="0" y="0"/>
                  </a:moveTo>
                  <a:lnTo>
                    <a:pt x="0" y="1"/>
                  </a:lnTo>
                  <a:lnTo>
                    <a:pt x="0" y="1"/>
                  </a:lnTo>
                </a:path>
              </a:pathLst>
            </a:custGeom>
            <a:noFill/>
            <a:ln w="10795">
              <a:solidFill>
                <a:srgbClr val="000000"/>
              </a:solidFill>
              <a:prstDash val="solid"/>
              <a:round/>
              <a:headEnd/>
              <a:tailEnd/>
            </a:ln>
          </p:spPr>
          <p:txBody>
            <a:bodyPr/>
            <a:lstStyle/>
            <a:p>
              <a:endParaRPr lang="ru-RU"/>
            </a:p>
          </p:txBody>
        </p:sp>
        <p:sp>
          <p:nvSpPr>
            <p:cNvPr id="645110" name="Line 2038"/>
            <p:cNvSpPr>
              <a:spLocks noChangeShapeType="1"/>
            </p:cNvSpPr>
            <p:nvPr/>
          </p:nvSpPr>
          <p:spPr bwMode="auto">
            <a:xfrm rot="10800000" flipH="1" flipV="1">
              <a:off x="9635" y="6898"/>
              <a:ext cx="99" cy="182"/>
            </a:xfrm>
            <a:prstGeom prst="line">
              <a:avLst/>
            </a:prstGeom>
            <a:noFill/>
            <a:ln w="10795">
              <a:solidFill>
                <a:srgbClr val="000000"/>
              </a:solidFill>
              <a:round/>
              <a:headEnd/>
              <a:tailEnd/>
            </a:ln>
          </p:spPr>
          <p:txBody>
            <a:bodyPr/>
            <a:lstStyle/>
            <a:p>
              <a:endParaRPr lang="ru-RU"/>
            </a:p>
          </p:txBody>
        </p:sp>
        <p:sp>
          <p:nvSpPr>
            <p:cNvPr id="645111" name="Freeform 2039"/>
            <p:cNvSpPr>
              <a:spLocks/>
            </p:cNvSpPr>
            <p:nvPr/>
          </p:nvSpPr>
          <p:spPr bwMode="auto">
            <a:xfrm rot="10800000">
              <a:off x="9716" y="7062"/>
              <a:ext cx="1" cy="17"/>
            </a:xfrm>
            <a:custGeom>
              <a:avLst/>
              <a:gdLst/>
              <a:ahLst/>
              <a:cxnLst>
                <a:cxn ang="0">
                  <a:pos x="0" y="0"/>
                </a:cxn>
                <a:cxn ang="0">
                  <a:pos x="0" y="1"/>
                </a:cxn>
                <a:cxn ang="0">
                  <a:pos x="0" y="1"/>
                </a:cxn>
              </a:cxnLst>
              <a:rect l="0" t="0" r="r" b="b"/>
              <a:pathLst>
                <a:path h="1">
                  <a:moveTo>
                    <a:pt x="0" y="0"/>
                  </a:moveTo>
                  <a:lnTo>
                    <a:pt x="0" y="1"/>
                  </a:lnTo>
                  <a:lnTo>
                    <a:pt x="0" y="1"/>
                  </a:lnTo>
                </a:path>
              </a:pathLst>
            </a:custGeom>
            <a:noFill/>
            <a:ln w="10795">
              <a:solidFill>
                <a:srgbClr val="000000"/>
              </a:solidFill>
              <a:prstDash val="solid"/>
              <a:round/>
              <a:headEnd/>
              <a:tailEnd/>
            </a:ln>
          </p:spPr>
          <p:txBody>
            <a:bodyPr/>
            <a:lstStyle/>
            <a:p>
              <a:endParaRPr lang="ru-RU"/>
            </a:p>
          </p:txBody>
        </p:sp>
        <p:sp>
          <p:nvSpPr>
            <p:cNvPr id="645112" name="Freeform 2040"/>
            <p:cNvSpPr>
              <a:spLocks/>
            </p:cNvSpPr>
            <p:nvPr/>
          </p:nvSpPr>
          <p:spPr bwMode="auto">
            <a:xfrm rot="10800000">
              <a:off x="9602" y="6898"/>
              <a:ext cx="116" cy="182"/>
            </a:xfrm>
            <a:custGeom>
              <a:avLst/>
              <a:gdLst/>
              <a:ahLst/>
              <a:cxnLst>
                <a:cxn ang="0">
                  <a:pos x="0" y="0"/>
                </a:cxn>
                <a:cxn ang="0">
                  <a:pos x="7" y="10"/>
                </a:cxn>
                <a:cxn ang="0">
                  <a:pos x="5" y="11"/>
                </a:cxn>
              </a:cxnLst>
              <a:rect l="0" t="0" r="r" b="b"/>
              <a:pathLst>
                <a:path w="7" h="11">
                  <a:moveTo>
                    <a:pt x="0" y="0"/>
                  </a:moveTo>
                  <a:lnTo>
                    <a:pt x="7" y="10"/>
                  </a:lnTo>
                  <a:lnTo>
                    <a:pt x="5" y="11"/>
                  </a:lnTo>
                </a:path>
              </a:pathLst>
            </a:custGeom>
            <a:solidFill>
              <a:srgbClr val="33CCCC"/>
            </a:solidFill>
            <a:ln w="10795">
              <a:solidFill>
                <a:srgbClr val="000000"/>
              </a:solidFill>
              <a:prstDash val="solid"/>
              <a:round/>
              <a:headEnd/>
              <a:tailEnd/>
            </a:ln>
          </p:spPr>
          <p:txBody>
            <a:bodyPr/>
            <a:lstStyle/>
            <a:p>
              <a:endParaRPr lang="ru-RU"/>
            </a:p>
          </p:txBody>
        </p:sp>
        <p:sp>
          <p:nvSpPr>
            <p:cNvPr id="645113" name="Oval 2041"/>
            <p:cNvSpPr>
              <a:spLocks noChangeArrowheads="1"/>
            </p:cNvSpPr>
            <p:nvPr/>
          </p:nvSpPr>
          <p:spPr bwMode="auto">
            <a:xfrm rot="10800000">
              <a:off x="9487" y="6749"/>
              <a:ext cx="182" cy="181"/>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5114" name="Oval 2042"/>
            <p:cNvSpPr>
              <a:spLocks noChangeArrowheads="1"/>
            </p:cNvSpPr>
            <p:nvPr/>
          </p:nvSpPr>
          <p:spPr bwMode="auto">
            <a:xfrm rot="10800000">
              <a:off x="9487" y="6749"/>
              <a:ext cx="182" cy="181"/>
            </a:xfrm>
            <a:prstGeom prst="ellipse">
              <a:avLst/>
            </a:prstGeom>
            <a:solidFill>
              <a:srgbClr val="33CCCC"/>
            </a:solidFill>
            <a:ln w="10795">
              <a:solidFill>
                <a:srgbClr val="000000"/>
              </a:solidFill>
              <a:round/>
              <a:headEnd/>
              <a:tailEnd/>
            </a:ln>
          </p:spPr>
          <p:txBody>
            <a:bodyPr/>
            <a:lstStyle/>
            <a:p>
              <a:endParaRPr lang="ru-RU"/>
            </a:p>
          </p:txBody>
        </p:sp>
        <p:sp>
          <p:nvSpPr>
            <p:cNvPr id="645115" name="Line 2043"/>
            <p:cNvSpPr>
              <a:spLocks noChangeShapeType="1"/>
            </p:cNvSpPr>
            <p:nvPr/>
          </p:nvSpPr>
          <p:spPr bwMode="auto">
            <a:xfrm rot="10800000" flipV="1">
              <a:off x="9618" y="6733"/>
              <a:ext cx="99" cy="66"/>
            </a:xfrm>
            <a:prstGeom prst="line">
              <a:avLst/>
            </a:prstGeom>
            <a:noFill/>
            <a:ln w="10795">
              <a:solidFill>
                <a:srgbClr val="000000"/>
              </a:solidFill>
              <a:round/>
              <a:headEnd/>
              <a:tailEnd/>
            </a:ln>
          </p:spPr>
          <p:txBody>
            <a:bodyPr/>
            <a:lstStyle/>
            <a:p>
              <a:endParaRPr lang="ru-RU"/>
            </a:p>
          </p:txBody>
        </p:sp>
        <p:sp>
          <p:nvSpPr>
            <p:cNvPr id="645116" name="Freeform 2044"/>
            <p:cNvSpPr>
              <a:spLocks/>
            </p:cNvSpPr>
            <p:nvPr/>
          </p:nvSpPr>
          <p:spPr bwMode="auto">
            <a:xfrm rot="10800000">
              <a:off x="9602" y="6717"/>
              <a:ext cx="116" cy="66"/>
            </a:xfrm>
            <a:custGeom>
              <a:avLst/>
              <a:gdLst/>
              <a:ahLst/>
              <a:cxnLst>
                <a:cxn ang="0">
                  <a:pos x="7" y="0"/>
                </a:cxn>
                <a:cxn ang="0">
                  <a:pos x="1" y="4"/>
                </a:cxn>
                <a:cxn ang="0">
                  <a:pos x="0" y="3"/>
                </a:cxn>
              </a:cxnLst>
              <a:rect l="0" t="0" r="r" b="b"/>
              <a:pathLst>
                <a:path w="7" h="4">
                  <a:moveTo>
                    <a:pt x="7" y="0"/>
                  </a:moveTo>
                  <a:lnTo>
                    <a:pt x="1" y="4"/>
                  </a:lnTo>
                  <a:lnTo>
                    <a:pt x="0" y="3"/>
                  </a:lnTo>
                </a:path>
              </a:pathLst>
            </a:custGeom>
            <a:noFill/>
            <a:ln w="10795">
              <a:solidFill>
                <a:srgbClr val="000000"/>
              </a:solidFill>
              <a:prstDash val="solid"/>
              <a:round/>
              <a:headEnd/>
              <a:tailEnd/>
            </a:ln>
          </p:spPr>
          <p:txBody>
            <a:bodyPr/>
            <a:lstStyle/>
            <a:p>
              <a:endParaRPr lang="ru-RU"/>
            </a:p>
          </p:txBody>
        </p:sp>
        <p:sp>
          <p:nvSpPr>
            <p:cNvPr id="645117" name="Oval 2045"/>
            <p:cNvSpPr>
              <a:spLocks noChangeArrowheads="1"/>
            </p:cNvSpPr>
            <p:nvPr/>
          </p:nvSpPr>
          <p:spPr bwMode="auto">
            <a:xfrm rot="10800000">
              <a:off x="9702" y="6666"/>
              <a:ext cx="82"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5118" name="Oval 2046"/>
            <p:cNvSpPr>
              <a:spLocks noChangeArrowheads="1"/>
            </p:cNvSpPr>
            <p:nvPr/>
          </p:nvSpPr>
          <p:spPr bwMode="auto">
            <a:xfrm rot="10800000">
              <a:off x="9702" y="6666"/>
              <a:ext cx="82" cy="83"/>
            </a:xfrm>
            <a:prstGeom prst="ellipse">
              <a:avLst/>
            </a:prstGeom>
            <a:solidFill>
              <a:srgbClr val="FF0000"/>
            </a:solidFill>
            <a:ln w="10795">
              <a:solidFill>
                <a:srgbClr val="000000"/>
              </a:solidFill>
              <a:round/>
              <a:headEnd/>
              <a:tailEnd/>
            </a:ln>
          </p:spPr>
          <p:txBody>
            <a:bodyPr/>
            <a:lstStyle/>
            <a:p>
              <a:endParaRPr lang="ru-RU"/>
            </a:p>
          </p:txBody>
        </p:sp>
        <p:grpSp>
          <p:nvGrpSpPr>
            <p:cNvPr id="13" name="Group 2047"/>
            <p:cNvGrpSpPr>
              <a:grpSpLocks/>
            </p:cNvGrpSpPr>
            <p:nvPr/>
          </p:nvGrpSpPr>
          <p:grpSpPr bwMode="auto">
            <a:xfrm rot="16200000">
              <a:off x="7541" y="10278"/>
              <a:ext cx="314" cy="627"/>
              <a:chOff x="2022" y="4242"/>
              <a:chExt cx="314" cy="627"/>
            </a:xfrm>
          </p:grpSpPr>
          <p:sp>
            <p:nvSpPr>
              <p:cNvPr id="645120" name="Oval 2048"/>
              <p:cNvSpPr>
                <a:spLocks noChangeArrowheads="1"/>
              </p:cNvSpPr>
              <p:nvPr/>
            </p:nvSpPr>
            <p:spPr bwMode="auto">
              <a:xfrm>
                <a:off x="2204" y="4787"/>
                <a:ext cx="83" cy="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5121" name="Oval 2049"/>
              <p:cNvSpPr>
                <a:spLocks noChangeArrowheads="1"/>
              </p:cNvSpPr>
              <p:nvPr/>
            </p:nvSpPr>
            <p:spPr bwMode="auto">
              <a:xfrm>
                <a:off x="2204" y="4787"/>
                <a:ext cx="83" cy="82"/>
              </a:xfrm>
              <a:prstGeom prst="ellipse">
                <a:avLst/>
              </a:prstGeom>
              <a:solidFill>
                <a:srgbClr val="FF0000"/>
              </a:solidFill>
              <a:ln w="10795">
                <a:solidFill>
                  <a:srgbClr val="000000"/>
                </a:solidFill>
                <a:round/>
                <a:headEnd/>
                <a:tailEnd/>
              </a:ln>
            </p:spPr>
            <p:txBody>
              <a:bodyPr/>
              <a:lstStyle/>
              <a:p>
                <a:endParaRPr lang="ru-RU"/>
              </a:p>
            </p:txBody>
          </p:sp>
          <p:sp>
            <p:nvSpPr>
              <p:cNvPr id="645122" name="Rectangle 2050"/>
              <p:cNvSpPr>
                <a:spLocks noChangeArrowheads="1"/>
              </p:cNvSpPr>
              <p:nvPr/>
            </p:nvSpPr>
            <p:spPr bwMode="auto">
              <a:xfrm>
                <a:off x="2237" y="4638"/>
                <a:ext cx="33" cy="165"/>
              </a:xfrm>
              <a:prstGeom prst="rect">
                <a:avLst/>
              </a:prstGeom>
              <a:blipFill dpi="0" rotWithShape="0">
                <a:blip r:embed="rId2" cstate="print"/>
                <a:srcRect/>
                <a:tile tx="0" ty="0" sx="100000" sy="100000" flip="none" algn="tl"/>
              </a:blipFill>
              <a:ln w="9525">
                <a:noFill/>
                <a:miter lim="800000"/>
                <a:headEnd/>
                <a:tailEnd/>
              </a:ln>
            </p:spPr>
            <p:txBody>
              <a:bodyPr/>
              <a:lstStyle/>
              <a:p>
                <a:endParaRPr lang="ru-RU"/>
              </a:p>
            </p:txBody>
          </p:sp>
          <p:sp>
            <p:nvSpPr>
              <p:cNvPr id="645123" name="Freeform 2051"/>
              <p:cNvSpPr>
                <a:spLocks/>
              </p:cNvSpPr>
              <p:nvPr/>
            </p:nvSpPr>
            <p:spPr bwMode="auto">
              <a:xfrm>
                <a:off x="2254" y="4787"/>
                <a:ext cx="1" cy="16"/>
              </a:xfrm>
              <a:custGeom>
                <a:avLst/>
                <a:gdLst/>
                <a:ahLst/>
                <a:cxnLst>
                  <a:cxn ang="0">
                    <a:pos x="0" y="0"/>
                  </a:cxn>
                  <a:cxn ang="0">
                    <a:pos x="0" y="1"/>
                  </a:cxn>
                  <a:cxn ang="0">
                    <a:pos x="0" y="0"/>
                  </a:cxn>
                </a:cxnLst>
                <a:rect l="0" t="0" r="r" b="b"/>
                <a:pathLst>
                  <a:path h="1">
                    <a:moveTo>
                      <a:pt x="0" y="0"/>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5124" name="Line 2052"/>
              <p:cNvSpPr>
                <a:spLocks noChangeShapeType="1"/>
              </p:cNvSpPr>
              <p:nvPr/>
            </p:nvSpPr>
            <p:spPr bwMode="auto">
              <a:xfrm>
                <a:off x="2270" y="4638"/>
                <a:ext cx="1" cy="165"/>
              </a:xfrm>
              <a:prstGeom prst="line">
                <a:avLst/>
              </a:prstGeom>
              <a:noFill/>
              <a:ln w="10795">
                <a:solidFill>
                  <a:srgbClr val="000000"/>
                </a:solidFill>
                <a:round/>
                <a:headEnd/>
                <a:tailEnd/>
              </a:ln>
            </p:spPr>
            <p:txBody>
              <a:bodyPr/>
              <a:lstStyle/>
              <a:p>
                <a:endParaRPr lang="ru-RU"/>
              </a:p>
            </p:txBody>
          </p:sp>
          <p:sp>
            <p:nvSpPr>
              <p:cNvPr id="645125" name="Freeform 2053"/>
              <p:cNvSpPr>
                <a:spLocks/>
              </p:cNvSpPr>
              <p:nvPr/>
            </p:nvSpPr>
            <p:spPr bwMode="auto">
              <a:xfrm>
                <a:off x="2254" y="4787"/>
                <a:ext cx="1" cy="16"/>
              </a:xfrm>
              <a:custGeom>
                <a:avLst/>
                <a:gdLst/>
                <a:ahLst/>
                <a:cxnLst>
                  <a:cxn ang="0">
                    <a:pos x="0" y="0"/>
                  </a:cxn>
                  <a:cxn ang="0">
                    <a:pos x="0" y="1"/>
                  </a:cxn>
                  <a:cxn ang="0">
                    <a:pos x="0" y="0"/>
                  </a:cxn>
                </a:cxnLst>
                <a:rect l="0" t="0" r="r" b="b"/>
                <a:pathLst>
                  <a:path h="1">
                    <a:moveTo>
                      <a:pt x="0" y="0"/>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5126" name="Freeform 2054"/>
              <p:cNvSpPr>
                <a:spLocks/>
              </p:cNvSpPr>
              <p:nvPr/>
            </p:nvSpPr>
            <p:spPr bwMode="auto">
              <a:xfrm>
                <a:off x="2237" y="4638"/>
                <a:ext cx="33" cy="165"/>
              </a:xfrm>
              <a:custGeom>
                <a:avLst/>
                <a:gdLst/>
                <a:ahLst/>
                <a:cxnLst>
                  <a:cxn ang="0">
                    <a:pos x="0" y="10"/>
                  </a:cxn>
                  <a:cxn ang="0">
                    <a:pos x="0" y="0"/>
                  </a:cxn>
                  <a:cxn ang="0">
                    <a:pos x="2" y="0"/>
                  </a:cxn>
                </a:cxnLst>
                <a:rect l="0" t="0" r="r" b="b"/>
                <a:pathLst>
                  <a:path w="2" h="10">
                    <a:moveTo>
                      <a:pt x="0" y="10"/>
                    </a:moveTo>
                    <a:lnTo>
                      <a:pt x="0" y="0"/>
                    </a:lnTo>
                    <a:lnTo>
                      <a:pt x="2" y="0"/>
                    </a:lnTo>
                  </a:path>
                </a:pathLst>
              </a:custGeom>
              <a:solidFill>
                <a:srgbClr val="33CCCC"/>
              </a:solidFill>
              <a:ln w="10795">
                <a:solidFill>
                  <a:srgbClr val="000000"/>
                </a:solidFill>
                <a:prstDash val="solid"/>
                <a:round/>
                <a:headEnd/>
                <a:tailEnd/>
              </a:ln>
            </p:spPr>
            <p:txBody>
              <a:bodyPr/>
              <a:lstStyle/>
              <a:p>
                <a:endParaRPr lang="ru-RU"/>
              </a:p>
            </p:txBody>
          </p:sp>
          <p:sp>
            <p:nvSpPr>
              <p:cNvPr id="645127" name="Oval 2055"/>
              <p:cNvSpPr>
                <a:spLocks noChangeArrowheads="1"/>
              </p:cNvSpPr>
              <p:nvPr/>
            </p:nvSpPr>
            <p:spPr bwMode="auto">
              <a:xfrm>
                <a:off x="2022" y="4242"/>
                <a:ext cx="83" cy="82"/>
              </a:xfrm>
              <a:prstGeom prst="ellipse">
                <a:avLst/>
              </a:prstGeom>
              <a:solidFill>
                <a:srgbClr val="FF0000"/>
              </a:solidFill>
              <a:ln w="9525">
                <a:noFill/>
                <a:round/>
                <a:headEnd/>
                <a:tailEnd/>
              </a:ln>
            </p:spPr>
            <p:txBody>
              <a:bodyPr/>
              <a:lstStyle/>
              <a:p>
                <a:endParaRPr lang="ru-RU"/>
              </a:p>
            </p:txBody>
          </p:sp>
          <p:sp>
            <p:nvSpPr>
              <p:cNvPr id="645128" name="Oval 2056"/>
              <p:cNvSpPr>
                <a:spLocks noChangeArrowheads="1"/>
              </p:cNvSpPr>
              <p:nvPr/>
            </p:nvSpPr>
            <p:spPr bwMode="auto">
              <a:xfrm>
                <a:off x="2022" y="4242"/>
                <a:ext cx="83" cy="82"/>
              </a:xfrm>
              <a:prstGeom prst="ellipse">
                <a:avLst/>
              </a:prstGeom>
              <a:noFill/>
              <a:ln w="10795">
                <a:solidFill>
                  <a:srgbClr val="000000"/>
                </a:solidFill>
                <a:round/>
                <a:headEnd/>
                <a:tailEnd/>
              </a:ln>
            </p:spPr>
            <p:txBody>
              <a:bodyPr/>
              <a:lstStyle/>
              <a:p>
                <a:endParaRPr lang="ru-RU"/>
              </a:p>
            </p:txBody>
          </p:sp>
          <p:sp>
            <p:nvSpPr>
              <p:cNvPr id="645129" name="Freeform 2057"/>
              <p:cNvSpPr>
                <a:spLocks/>
              </p:cNvSpPr>
              <p:nvPr/>
            </p:nvSpPr>
            <p:spPr bwMode="auto">
              <a:xfrm>
                <a:off x="2088" y="4324"/>
                <a:ext cx="133" cy="182"/>
              </a:xfrm>
              <a:custGeom>
                <a:avLst/>
                <a:gdLst/>
                <a:ahLst/>
                <a:cxnLst>
                  <a:cxn ang="0">
                    <a:pos x="0" y="0"/>
                  </a:cxn>
                  <a:cxn ang="0">
                    <a:pos x="17" y="0"/>
                  </a:cxn>
                  <a:cxn ang="0">
                    <a:pos x="133" y="165"/>
                  </a:cxn>
                  <a:cxn ang="0">
                    <a:pos x="99" y="182"/>
                  </a:cxn>
                  <a:cxn ang="0">
                    <a:pos x="0" y="0"/>
                  </a:cxn>
                </a:cxnLst>
                <a:rect l="0" t="0" r="r" b="b"/>
                <a:pathLst>
                  <a:path w="133" h="182">
                    <a:moveTo>
                      <a:pt x="0" y="0"/>
                    </a:moveTo>
                    <a:lnTo>
                      <a:pt x="17" y="0"/>
                    </a:lnTo>
                    <a:lnTo>
                      <a:pt x="133" y="165"/>
                    </a:lnTo>
                    <a:lnTo>
                      <a:pt x="99" y="182"/>
                    </a:lnTo>
                    <a:lnTo>
                      <a:pt x="0"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5130" name="Freeform 2058"/>
              <p:cNvSpPr>
                <a:spLocks/>
              </p:cNvSpPr>
              <p:nvPr/>
            </p:nvSpPr>
            <p:spPr bwMode="auto">
              <a:xfrm>
                <a:off x="2105" y="4324"/>
                <a:ext cx="1" cy="17"/>
              </a:xfrm>
              <a:custGeom>
                <a:avLst/>
                <a:gdLst/>
                <a:ahLst/>
                <a:cxnLst>
                  <a:cxn ang="0">
                    <a:pos x="0" y="0"/>
                  </a:cxn>
                  <a:cxn ang="0">
                    <a:pos x="0" y="1"/>
                  </a:cxn>
                  <a:cxn ang="0">
                    <a:pos x="0" y="1"/>
                  </a:cxn>
                </a:cxnLst>
                <a:rect l="0" t="0" r="r" b="b"/>
                <a:pathLst>
                  <a:path h="1">
                    <a:moveTo>
                      <a:pt x="0" y="0"/>
                    </a:moveTo>
                    <a:lnTo>
                      <a:pt x="0" y="1"/>
                    </a:lnTo>
                    <a:lnTo>
                      <a:pt x="0" y="1"/>
                    </a:lnTo>
                  </a:path>
                </a:pathLst>
              </a:custGeom>
              <a:noFill/>
              <a:ln w="10795">
                <a:solidFill>
                  <a:srgbClr val="000000"/>
                </a:solidFill>
                <a:prstDash val="solid"/>
                <a:round/>
                <a:headEnd/>
                <a:tailEnd/>
              </a:ln>
            </p:spPr>
            <p:txBody>
              <a:bodyPr/>
              <a:lstStyle/>
              <a:p>
                <a:endParaRPr lang="ru-RU"/>
              </a:p>
            </p:txBody>
          </p:sp>
          <p:sp>
            <p:nvSpPr>
              <p:cNvPr id="645131" name="Line 2059"/>
              <p:cNvSpPr>
                <a:spLocks noChangeShapeType="1"/>
              </p:cNvSpPr>
              <p:nvPr/>
            </p:nvSpPr>
            <p:spPr bwMode="auto">
              <a:xfrm flipH="1" flipV="1">
                <a:off x="2088" y="4324"/>
                <a:ext cx="99" cy="182"/>
              </a:xfrm>
              <a:prstGeom prst="line">
                <a:avLst/>
              </a:prstGeom>
              <a:noFill/>
              <a:ln w="10795">
                <a:solidFill>
                  <a:srgbClr val="000000"/>
                </a:solidFill>
                <a:round/>
                <a:headEnd/>
                <a:tailEnd/>
              </a:ln>
            </p:spPr>
            <p:txBody>
              <a:bodyPr/>
              <a:lstStyle/>
              <a:p>
                <a:endParaRPr lang="ru-RU"/>
              </a:p>
            </p:txBody>
          </p:sp>
          <p:sp>
            <p:nvSpPr>
              <p:cNvPr id="645132" name="Freeform 2060"/>
              <p:cNvSpPr>
                <a:spLocks/>
              </p:cNvSpPr>
              <p:nvPr/>
            </p:nvSpPr>
            <p:spPr bwMode="auto">
              <a:xfrm>
                <a:off x="2105" y="4324"/>
                <a:ext cx="1" cy="17"/>
              </a:xfrm>
              <a:custGeom>
                <a:avLst/>
                <a:gdLst/>
                <a:ahLst/>
                <a:cxnLst>
                  <a:cxn ang="0">
                    <a:pos x="0" y="0"/>
                  </a:cxn>
                  <a:cxn ang="0">
                    <a:pos x="0" y="1"/>
                  </a:cxn>
                  <a:cxn ang="0">
                    <a:pos x="0" y="1"/>
                  </a:cxn>
                </a:cxnLst>
                <a:rect l="0" t="0" r="r" b="b"/>
                <a:pathLst>
                  <a:path h="1">
                    <a:moveTo>
                      <a:pt x="0" y="0"/>
                    </a:moveTo>
                    <a:lnTo>
                      <a:pt x="0" y="1"/>
                    </a:lnTo>
                    <a:lnTo>
                      <a:pt x="0" y="1"/>
                    </a:lnTo>
                  </a:path>
                </a:pathLst>
              </a:custGeom>
              <a:noFill/>
              <a:ln w="10795">
                <a:solidFill>
                  <a:srgbClr val="000000"/>
                </a:solidFill>
                <a:prstDash val="solid"/>
                <a:round/>
                <a:headEnd/>
                <a:tailEnd/>
              </a:ln>
            </p:spPr>
            <p:txBody>
              <a:bodyPr/>
              <a:lstStyle/>
              <a:p>
                <a:endParaRPr lang="ru-RU"/>
              </a:p>
            </p:txBody>
          </p:sp>
          <p:sp>
            <p:nvSpPr>
              <p:cNvPr id="645133" name="Freeform 2061"/>
              <p:cNvSpPr>
                <a:spLocks/>
              </p:cNvSpPr>
              <p:nvPr/>
            </p:nvSpPr>
            <p:spPr bwMode="auto">
              <a:xfrm>
                <a:off x="2105" y="4324"/>
                <a:ext cx="116" cy="182"/>
              </a:xfrm>
              <a:custGeom>
                <a:avLst/>
                <a:gdLst/>
                <a:ahLst/>
                <a:cxnLst>
                  <a:cxn ang="0">
                    <a:pos x="0" y="0"/>
                  </a:cxn>
                  <a:cxn ang="0">
                    <a:pos x="7" y="10"/>
                  </a:cxn>
                  <a:cxn ang="0">
                    <a:pos x="5" y="11"/>
                  </a:cxn>
                </a:cxnLst>
                <a:rect l="0" t="0" r="r" b="b"/>
                <a:pathLst>
                  <a:path w="7" h="11">
                    <a:moveTo>
                      <a:pt x="0" y="0"/>
                    </a:moveTo>
                    <a:lnTo>
                      <a:pt x="7" y="10"/>
                    </a:lnTo>
                    <a:lnTo>
                      <a:pt x="5" y="11"/>
                    </a:lnTo>
                  </a:path>
                </a:pathLst>
              </a:custGeom>
              <a:solidFill>
                <a:srgbClr val="33CCCC"/>
              </a:solidFill>
              <a:ln w="10795">
                <a:solidFill>
                  <a:srgbClr val="000000"/>
                </a:solidFill>
                <a:prstDash val="solid"/>
                <a:round/>
                <a:headEnd/>
                <a:tailEnd/>
              </a:ln>
            </p:spPr>
            <p:txBody>
              <a:bodyPr/>
              <a:lstStyle/>
              <a:p>
                <a:endParaRPr lang="ru-RU"/>
              </a:p>
            </p:txBody>
          </p:sp>
          <p:sp>
            <p:nvSpPr>
              <p:cNvPr id="645134" name="Oval 2062"/>
              <p:cNvSpPr>
                <a:spLocks noChangeArrowheads="1"/>
              </p:cNvSpPr>
              <p:nvPr/>
            </p:nvSpPr>
            <p:spPr bwMode="auto">
              <a:xfrm>
                <a:off x="2154" y="4473"/>
                <a:ext cx="182" cy="181"/>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5135" name="Oval 2063"/>
              <p:cNvSpPr>
                <a:spLocks noChangeArrowheads="1"/>
              </p:cNvSpPr>
              <p:nvPr/>
            </p:nvSpPr>
            <p:spPr bwMode="auto">
              <a:xfrm>
                <a:off x="2154" y="4473"/>
                <a:ext cx="182" cy="181"/>
              </a:xfrm>
              <a:prstGeom prst="ellipse">
                <a:avLst/>
              </a:prstGeom>
              <a:solidFill>
                <a:srgbClr val="33CCCC"/>
              </a:solidFill>
              <a:ln w="10795">
                <a:solidFill>
                  <a:srgbClr val="000000"/>
                </a:solidFill>
                <a:round/>
                <a:headEnd/>
                <a:tailEnd/>
              </a:ln>
            </p:spPr>
            <p:txBody>
              <a:bodyPr/>
              <a:lstStyle/>
              <a:p>
                <a:endParaRPr lang="ru-RU"/>
              </a:p>
            </p:txBody>
          </p:sp>
          <p:sp>
            <p:nvSpPr>
              <p:cNvPr id="645136" name="Line 2064"/>
              <p:cNvSpPr>
                <a:spLocks noChangeShapeType="1"/>
              </p:cNvSpPr>
              <p:nvPr/>
            </p:nvSpPr>
            <p:spPr bwMode="auto">
              <a:xfrm flipV="1">
                <a:off x="2105" y="4605"/>
                <a:ext cx="99" cy="66"/>
              </a:xfrm>
              <a:prstGeom prst="line">
                <a:avLst/>
              </a:prstGeom>
              <a:noFill/>
              <a:ln w="10795">
                <a:solidFill>
                  <a:srgbClr val="000000"/>
                </a:solidFill>
                <a:round/>
                <a:headEnd/>
                <a:tailEnd/>
              </a:ln>
            </p:spPr>
            <p:txBody>
              <a:bodyPr/>
              <a:lstStyle/>
              <a:p>
                <a:endParaRPr lang="ru-RU"/>
              </a:p>
            </p:txBody>
          </p:sp>
          <p:sp>
            <p:nvSpPr>
              <p:cNvPr id="645137" name="Freeform 2065"/>
              <p:cNvSpPr>
                <a:spLocks/>
              </p:cNvSpPr>
              <p:nvPr/>
            </p:nvSpPr>
            <p:spPr bwMode="auto">
              <a:xfrm>
                <a:off x="2105" y="4621"/>
                <a:ext cx="116" cy="66"/>
              </a:xfrm>
              <a:custGeom>
                <a:avLst/>
                <a:gdLst/>
                <a:ahLst/>
                <a:cxnLst>
                  <a:cxn ang="0">
                    <a:pos x="7" y="0"/>
                  </a:cxn>
                  <a:cxn ang="0">
                    <a:pos x="1" y="4"/>
                  </a:cxn>
                  <a:cxn ang="0">
                    <a:pos x="0" y="3"/>
                  </a:cxn>
                </a:cxnLst>
                <a:rect l="0" t="0" r="r" b="b"/>
                <a:pathLst>
                  <a:path w="7" h="4">
                    <a:moveTo>
                      <a:pt x="7" y="0"/>
                    </a:moveTo>
                    <a:lnTo>
                      <a:pt x="1" y="4"/>
                    </a:lnTo>
                    <a:lnTo>
                      <a:pt x="0" y="3"/>
                    </a:lnTo>
                  </a:path>
                </a:pathLst>
              </a:custGeom>
              <a:noFill/>
              <a:ln w="10795">
                <a:solidFill>
                  <a:srgbClr val="000000"/>
                </a:solidFill>
                <a:prstDash val="solid"/>
                <a:round/>
                <a:headEnd/>
                <a:tailEnd/>
              </a:ln>
            </p:spPr>
            <p:txBody>
              <a:bodyPr/>
              <a:lstStyle/>
              <a:p>
                <a:endParaRPr lang="ru-RU"/>
              </a:p>
            </p:txBody>
          </p:sp>
          <p:sp>
            <p:nvSpPr>
              <p:cNvPr id="645138" name="Oval 2066"/>
              <p:cNvSpPr>
                <a:spLocks noChangeArrowheads="1"/>
              </p:cNvSpPr>
              <p:nvPr/>
            </p:nvSpPr>
            <p:spPr bwMode="auto">
              <a:xfrm>
                <a:off x="2039" y="4654"/>
                <a:ext cx="82"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5139" name="Oval 2067"/>
              <p:cNvSpPr>
                <a:spLocks noChangeArrowheads="1"/>
              </p:cNvSpPr>
              <p:nvPr/>
            </p:nvSpPr>
            <p:spPr bwMode="auto">
              <a:xfrm>
                <a:off x="2039" y="4654"/>
                <a:ext cx="82" cy="83"/>
              </a:xfrm>
              <a:prstGeom prst="ellipse">
                <a:avLst/>
              </a:prstGeom>
              <a:solidFill>
                <a:srgbClr val="FF0000"/>
              </a:solidFill>
              <a:ln w="10795">
                <a:solidFill>
                  <a:srgbClr val="000000"/>
                </a:solidFill>
                <a:round/>
                <a:headEnd/>
                <a:tailEnd/>
              </a:ln>
            </p:spPr>
            <p:txBody>
              <a:bodyPr/>
              <a:lstStyle/>
              <a:p>
                <a:endParaRPr lang="ru-RU"/>
              </a:p>
            </p:txBody>
          </p:sp>
        </p:grpSp>
        <p:grpSp>
          <p:nvGrpSpPr>
            <p:cNvPr id="14" name="Group 2068"/>
            <p:cNvGrpSpPr>
              <a:grpSpLocks/>
            </p:cNvGrpSpPr>
            <p:nvPr/>
          </p:nvGrpSpPr>
          <p:grpSpPr bwMode="auto">
            <a:xfrm rot="12622971">
              <a:off x="8361" y="9774"/>
              <a:ext cx="314" cy="627"/>
              <a:chOff x="2022" y="4242"/>
              <a:chExt cx="314" cy="627"/>
            </a:xfrm>
          </p:grpSpPr>
          <p:sp>
            <p:nvSpPr>
              <p:cNvPr id="645141" name="Oval 2069"/>
              <p:cNvSpPr>
                <a:spLocks noChangeArrowheads="1"/>
              </p:cNvSpPr>
              <p:nvPr/>
            </p:nvSpPr>
            <p:spPr bwMode="auto">
              <a:xfrm>
                <a:off x="2204" y="4787"/>
                <a:ext cx="83" cy="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5142" name="Oval 2070"/>
              <p:cNvSpPr>
                <a:spLocks noChangeArrowheads="1"/>
              </p:cNvSpPr>
              <p:nvPr/>
            </p:nvSpPr>
            <p:spPr bwMode="auto">
              <a:xfrm>
                <a:off x="2204" y="4787"/>
                <a:ext cx="83" cy="82"/>
              </a:xfrm>
              <a:prstGeom prst="ellipse">
                <a:avLst/>
              </a:prstGeom>
              <a:solidFill>
                <a:srgbClr val="FF0000"/>
              </a:solidFill>
              <a:ln w="10795">
                <a:solidFill>
                  <a:srgbClr val="000000"/>
                </a:solidFill>
                <a:round/>
                <a:headEnd/>
                <a:tailEnd/>
              </a:ln>
            </p:spPr>
            <p:txBody>
              <a:bodyPr/>
              <a:lstStyle/>
              <a:p>
                <a:endParaRPr lang="ru-RU"/>
              </a:p>
            </p:txBody>
          </p:sp>
          <p:sp>
            <p:nvSpPr>
              <p:cNvPr id="645143" name="Rectangle 2071"/>
              <p:cNvSpPr>
                <a:spLocks noChangeArrowheads="1"/>
              </p:cNvSpPr>
              <p:nvPr/>
            </p:nvSpPr>
            <p:spPr bwMode="auto">
              <a:xfrm>
                <a:off x="2237" y="4638"/>
                <a:ext cx="33" cy="165"/>
              </a:xfrm>
              <a:prstGeom prst="rect">
                <a:avLst/>
              </a:prstGeom>
              <a:blipFill dpi="0" rotWithShape="0">
                <a:blip r:embed="rId2" cstate="print"/>
                <a:srcRect/>
                <a:tile tx="0" ty="0" sx="100000" sy="100000" flip="none" algn="tl"/>
              </a:blipFill>
              <a:ln w="9525">
                <a:noFill/>
                <a:miter lim="800000"/>
                <a:headEnd/>
                <a:tailEnd/>
              </a:ln>
            </p:spPr>
            <p:txBody>
              <a:bodyPr/>
              <a:lstStyle/>
              <a:p>
                <a:endParaRPr lang="ru-RU"/>
              </a:p>
            </p:txBody>
          </p:sp>
          <p:sp>
            <p:nvSpPr>
              <p:cNvPr id="645144" name="Freeform 2072"/>
              <p:cNvSpPr>
                <a:spLocks/>
              </p:cNvSpPr>
              <p:nvPr/>
            </p:nvSpPr>
            <p:spPr bwMode="auto">
              <a:xfrm>
                <a:off x="2254" y="4787"/>
                <a:ext cx="1" cy="16"/>
              </a:xfrm>
              <a:custGeom>
                <a:avLst/>
                <a:gdLst/>
                <a:ahLst/>
                <a:cxnLst>
                  <a:cxn ang="0">
                    <a:pos x="0" y="0"/>
                  </a:cxn>
                  <a:cxn ang="0">
                    <a:pos x="0" y="1"/>
                  </a:cxn>
                  <a:cxn ang="0">
                    <a:pos x="0" y="0"/>
                  </a:cxn>
                </a:cxnLst>
                <a:rect l="0" t="0" r="r" b="b"/>
                <a:pathLst>
                  <a:path h="1">
                    <a:moveTo>
                      <a:pt x="0" y="0"/>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5145" name="Line 2073"/>
              <p:cNvSpPr>
                <a:spLocks noChangeShapeType="1"/>
              </p:cNvSpPr>
              <p:nvPr/>
            </p:nvSpPr>
            <p:spPr bwMode="auto">
              <a:xfrm>
                <a:off x="2270" y="4638"/>
                <a:ext cx="1" cy="165"/>
              </a:xfrm>
              <a:prstGeom prst="line">
                <a:avLst/>
              </a:prstGeom>
              <a:noFill/>
              <a:ln w="10795">
                <a:solidFill>
                  <a:srgbClr val="000000"/>
                </a:solidFill>
                <a:round/>
                <a:headEnd/>
                <a:tailEnd/>
              </a:ln>
            </p:spPr>
            <p:txBody>
              <a:bodyPr/>
              <a:lstStyle/>
              <a:p>
                <a:endParaRPr lang="ru-RU"/>
              </a:p>
            </p:txBody>
          </p:sp>
          <p:sp>
            <p:nvSpPr>
              <p:cNvPr id="645146" name="Freeform 2074"/>
              <p:cNvSpPr>
                <a:spLocks/>
              </p:cNvSpPr>
              <p:nvPr/>
            </p:nvSpPr>
            <p:spPr bwMode="auto">
              <a:xfrm>
                <a:off x="2254" y="4787"/>
                <a:ext cx="1" cy="16"/>
              </a:xfrm>
              <a:custGeom>
                <a:avLst/>
                <a:gdLst/>
                <a:ahLst/>
                <a:cxnLst>
                  <a:cxn ang="0">
                    <a:pos x="0" y="0"/>
                  </a:cxn>
                  <a:cxn ang="0">
                    <a:pos x="0" y="1"/>
                  </a:cxn>
                  <a:cxn ang="0">
                    <a:pos x="0" y="0"/>
                  </a:cxn>
                </a:cxnLst>
                <a:rect l="0" t="0" r="r" b="b"/>
                <a:pathLst>
                  <a:path h="1">
                    <a:moveTo>
                      <a:pt x="0" y="0"/>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5147" name="Freeform 2075"/>
              <p:cNvSpPr>
                <a:spLocks/>
              </p:cNvSpPr>
              <p:nvPr/>
            </p:nvSpPr>
            <p:spPr bwMode="auto">
              <a:xfrm>
                <a:off x="2237" y="4638"/>
                <a:ext cx="33" cy="165"/>
              </a:xfrm>
              <a:custGeom>
                <a:avLst/>
                <a:gdLst/>
                <a:ahLst/>
                <a:cxnLst>
                  <a:cxn ang="0">
                    <a:pos x="0" y="10"/>
                  </a:cxn>
                  <a:cxn ang="0">
                    <a:pos x="0" y="0"/>
                  </a:cxn>
                  <a:cxn ang="0">
                    <a:pos x="2" y="0"/>
                  </a:cxn>
                </a:cxnLst>
                <a:rect l="0" t="0" r="r" b="b"/>
                <a:pathLst>
                  <a:path w="2" h="10">
                    <a:moveTo>
                      <a:pt x="0" y="10"/>
                    </a:moveTo>
                    <a:lnTo>
                      <a:pt x="0" y="0"/>
                    </a:lnTo>
                    <a:lnTo>
                      <a:pt x="2" y="0"/>
                    </a:lnTo>
                  </a:path>
                </a:pathLst>
              </a:custGeom>
              <a:solidFill>
                <a:srgbClr val="33CCCC"/>
              </a:solidFill>
              <a:ln w="10795">
                <a:solidFill>
                  <a:srgbClr val="000000"/>
                </a:solidFill>
                <a:prstDash val="solid"/>
                <a:round/>
                <a:headEnd/>
                <a:tailEnd/>
              </a:ln>
            </p:spPr>
            <p:txBody>
              <a:bodyPr/>
              <a:lstStyle/>
              <a:p>
                <a:endParaRPr lang="ru-RU"/>
              </a:p>
            </p:txBody>
          </p:sp>
          <p:sp>
            <p:nvSpPr>
              <p:cNvPr id="645148" name="Oval 2076"/>
              <p:cNvSpPr>
                <a:spLocks noChangeArrowheads="1"/>
              </p:cNvSpPr>
              <p:nvPr/>
            </p:nvSpPr>
            <p:spPr bwMode="auto">
              <a:xfrm>
                <a:off x="2022" y="4242"/>
                <a:ext cx="83" cy="82"/>
              </a:xfrm>
              <a:prstGeom prst="ellipse">
                <a:avLst/>
              </a:prstGeom>
              <a:solidFill>
                <a:srgbClr val="FF0000"/>
              </a:solidFill>
              <a:ln w="9525">
                <a:noFill/>
                <a:round/>
                <a:headEnd/>
                <a:tailEnd/>
              </a:ln>
            </p:spPr>
            <p:txBody>
              <a:bodyPr/>
              <a:lstStyle/>
              <a:p>
                <a:endParaRPr lang="ru-RU"/>
              </a:p>
            </p:txBody>
          </p:sp>
          <p:sp>
            <p:nvSpPr>
              <p:cNvPr id="645149" name="Oval 2077"/>
              <p:cNvSpPr>
                <a:spLocks noChangeArrowheads="1"/>
              </p:cNvSpPr>
              <p:nvPr/>
            </p:nvSpPr>
            <p:spPr bwMode="auto">
              <a:xfrm>
                <a:off x="2022" y="4242"/>
                <a:ext cx="83" cy="82"/>
              </a:xfrm>
              <a:prstGeom prst="ellipse">
                <a:avLst/>
              </a:prstGeom>
              <a:noFill/>
              <a:ln w="10795">
                <a:solidFill>
                  <a:srgbClr val="000000"/>
                </a:solidFill>
                <a:round/>
                <a:headEnd/>
                <a:tailEnd/>
              </a:ln>
            </p:spPr>
            <p:txBody>
              <a:bodyPr/>
              <a:lstStyle/>
              <a:p>
                <a:endParaRPr lang="ru-RU"/>
              </a:p>
            </p:txBody>
          </p:sp>
          <p:sp>
            <p:nvSpPr>
              <p:cNvPr id="645150" name="Freeform 2078"/>
              <p:cNvSpPr>
                <a:spLocks/>
              </p:cNvSpPr>
              <p:nvPr/>
            </p:nvSpPr>
            <p:spPr bwMode="auto">
              <a:xfrm>
                <a:off x="2088" y="4324"/>
                <a:ext cx="133" cy="182"/>
              </a:xfrm>
              <a:custGeom>
                <a:avLst/>
                <a:gdLst/>
                <a:ahLst/>
                <a:cxnLst>
                  <a:cxn ang="0">
                    <a:pos x="0" y="0"/>
                  </a:cxn>
                  <a:cxn ang="0">
                    <a:pos x="17" y="0"/>
                  </a:cxn>
                  <a:cxn ang="0">
                    <a:pos x="133" y="165"/>
                  </a:cxn>
                  <a:cxn ang="0">
                    <a:pos x="99" y="182"/>
                  </a:cxn>
                  <a:cxn ang="0">
                    <a:pos x="0" y="0"/>
                  </a:cxn>
                </a:cxnLst>
                <a:rect l="0" t="0" r="r" b="b"/>
                <a:pathLst>
                  <a:path w="133" h="182">
                    <a:moveTo>
                      <a:pt x="0" y="0"/>
                    </a:moveTo>
                    <a:lnTo>
                      <a:pt x="17" y="0"/>
                    </a:lnTo>
                    <a:lnTo>
                      <a:pt x="133" y="165"/>
                    </a:lnTo>
                    <a:lnTo>
                      <a:pt x="99" y="182"/>
                    </a:lnTo>
                    <a:lnTo>
                      <a:pt x="0"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5151" name="Freeform 2079"/>
              <p:cNvSpPr>
                <a:spLocks/>
              </p:cNvSpPr>
              <p:nvPr/>
            </p:nvSpPr>
            <p:spPr bwMode="auto">
              <a:xfrm>
                <a:off x="2105" y="4324"/>
                <a:ext cx="1" cy="17"/>
              </a:xfrm>
              <a:custGeom>
                <a:avLst/>
                <a:gdLst/>
                <a:ahLst/>
                <a:cxnLst>
                  <a:cxn ang="0">
                    <a:pos x="0" y="0"/>
                  </a:cxn>
                  <a:cxn ang="0">
                    <a:pos x="0" y="1"/>
                  </a:cxn>
                  <a:cxn ang="0">
                    <a:pos x="0" y="1"/>
                  </a:cxn>
                </a:cxnLst>
                <a:rect l="0" t="0" r="r" b="b"/>
                <a:pathLst>
                  <a:path h="1">
                    <a:moveTo>
                      <a:pt x="0" y="0"/>
                    </a:moveTo>
                    <a:lnTo>
                      <a:pt x="0" y="1"/>
                    </a:lnTo>
                    <a:lnTo>
                      <a:pt x="0" y="1"/>
                    </a:lnTo>
                  </a:path>
                </a:pathLst>
              </a:custGeom>
              <a:noFill/>
              <a:ln w="10795">
                <a:solidFill>
                  <a:srgbClr val="000000"/>
                </a:solidFill>
                <a:prstDash val="solid"/>
                <a:round/>
                <a:headEnd/>
                <a:tailEnd/>
              </a:ln>
            </p:spPr>
            <p:txBody>
              <a:bodyPr/>
              <a:lstStyle/>
              <a:p>
                <a:endParaRPr lang="ru-RU"/>
              </a:p>
            </p:txBody>
          </p:sp>
          <p:sp>
            <p:nvSpPr>
              <p:cNvPr id="645152" name="Line 2080"/>
              <p:cNvSpPr>
                <a:spLocks noChangeShapeType="1"/>
              </p:cNvSpPr>
              <p:nvPr/>
            </p:nvSpPr>
            <p:spPr bwMode="auto">
              <a:xfrm flipH="1" flipV="1">
                <a:off x="2088" y="4324"/>
                <a:ext cx="99" cy="182"/>
              </a:xfrm>
              <a:prstGeom prst="line">
                <a:avLst/>
              </a:prstGeom>
              <a:noFill/>
              <a:ln w="10795">
                <a:solidFill>
                  <a:srgbClr val="000000"/>
                </a:solidFill>
                <a:round/>
                <a:headEnd/>
                <a:tailEnd/>
              </a:ln>
            </p:spPr>
            <p:txBody>
              <a:bodyPr/>
              <a:lstStyle/>
              <a:p>
                <a:endParaRPr lang="ru-RU"/>
              </a:p>
            </p:txBody>
          </p:sp>
          <p:sp>
            <p:nvSpPr>
              <p:cNvPr id="645153" name="Freeform 2081"/>
              <p:cNvSpPr>
                <a:spLocks/>
              </p:cNvSpPr>
              <p:nvPr/>
            </p:nvSpPr>
            <p:spPr bwMode="auto">
              <a:xfrm>
                <a:off x="2105" y="4324"/>
                <a:ext cx="1" cy="17"/>
              </a:xfrm>
              <a:custGeom>
                <a:avLst/>
                <a:gdLst/>
                <a:ahLst/>
                <a:cxnLst>
                  <a:cxn ang="0">
                    <a:pos x="0" y="0"/>
                  </a:cxn>
                  <a:cxn ang="0">
                    <a:pos x="0" y="1"/>
                  </a:cxn>
                  <a:cxn ang="0">
                    <a:pos x="0" y="1"/>
                  </a:cxn>
                </a:cxnLst>
                <a:rect l="0" t="0" r="r" b="b"/>
                <a:pathLst>
                  <a:path h="1">
                    <a:moveTo>
                      <a:pt x="0" y="0"/>
                    </a:moveTo>
                    <a:lnTo>
                      <a:pt x="0" y="1"/>
                    </a:lnTo>
                    <a:lnTo>
                      <a:pt x="0" y="1"/>
                    </a:lnTo>
                  </a:path>
                </a:pathLst>
              </a:custGeom>
              <a:noFill/>
              <a:ln w="10795">
                <a:solidFill>
                  <a:srgbClr val="000000"/>
                </a:solidFill>
                <a:prstDash val="solid"/>
                <a:round/>
                <a:headEnd/>
                <a:tailEnd/>
              </a:ln>
            </p:spPr>
            <p:txBody>
              <a:bodyPr/>
              <a:lstStyle/>
              <a:p>
                <a:endParaRPr lang="ru-RU"/>
              </a:p>
            </p:txBody>
          </p:sp>
          <p:sp>
            <p:nvSpPr>
              <p:cNvPr id="645154" name="Freeform 2082"/>
              <p:cNvSpPr>
                <a:spLocks/>
              </p:cNvSpPr>
              <p:nvPr/>
            </p:nvSpPr>
            <p:spPr bwMode="auto">
              <a:xfrm>
                <a:off x="2105" y="4324"/>
                <a:ext cx="116" cy="182"/>
              </a:xfrm>
              <a:custGeom>
                <a:avLst/>
                <a:gdLst/>
                <a:ahLst/>
                <a:cxnLst>
                  <a:cxn ang="0">
                    <a:pos x="0" y="0"/>
                  </a:cxn>
                  <a:cxn ang="0">
                    <a:pos x="7" y="10"/>
                  </a:cxn>
                  <a:cxn ang="0">
                    <a:pos x="5" y="11"/>
                  </a:cxn>
                </a:cxnLst>
                <a:rect l="0" t="0" r="r" b="b"/>
                <a:pathLst>
                  <a:path w="7" h="11">
                    <a:moveTo>
                      <a:pt x="0" y="0"/>
                    </a:moveTo>
                    <a:lnTo>
                      <a:pt x="7" y="10"/>
                    </a:lnTo>
                    <a:lnTo>
                      <a:pt x="5" y="11"/>
                    </a:lnTo>
                  </a:path>
                </a:pathLst>
              </a:custGeom>
              <a:solidFill>
                <a:srgbClr val="33CCCC"/>
              </a:solidFill>
              <a:ln w="10795">
                <a:solidFill>
                  <a:srgbClr val="000000"/>
                </a:solidFill>
                <a:prstDash val="solid"/>
                <a:round/>
                <a:headEnd/>
                <a:tailEnd/>
              </a:ln>
            </p:spPr>
            <p:txBody>
              <a:bodyPr/>
              <a:lstStyle/>
              <a:p>
                <a:endParaRPr lang="ru-RU"/>
              </a:p>
            </p:txBody>
          </p:sp>
          <p:sp>
            <p:nvSpPr>
              <p:cNvPr id="645155" name="Oval 2083"/>
              <p:cNvSpPr>
                <a:spLocks noChangeArrowheads="1"/>
              </p:cNvSpPr>
              <p:nvPr/>
            </p:nvSpPr>
            <p:spPr bwMode="auto">
              <a:xfrm>
                <a:off x="2154" y="4473"/>
                <a:ext cx="182" cy="181"/>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5156" name="Oval 2084"/>
              <p:cNvSpPr>
                <a:spLocks noChangeArrowheads="1"/>
              </p:cNvSpPr>
              <p:nvPr/>
            </p:nvSpPr>
            <p:spPr bwMode="auto">
              <a:xfrm>
                <a:off x="2154" y="4473"/>
                <a:ext cx="182" cy="181"/>
              </a:xfrm>
              <a:prstGeom prst="ellipse">
                <a:avLst/>
              </a:prstGeom>
              <a:solidFill>
                <a:srgbClr val="33CCCC"/>
              </a:solidFill>
              <a:ln w="10795">
                <a:solidFill>
                  <a:srgbClr val="000000"/>
                </a:solidFill>
                <a:round/>
                <a:headEnd/>
                <a:tailEnd/>
              </a:ln>
            </p:spPr>
            <p:txBody>
              <a:bodyPr/>
              <a:lstStyle/>
              <a:p>
                <a:endParaRPr lang="ru-RU"/>
              </a:p>
            </p:txBody>
          </p:sp>
          <p:sp>
            <p:nvSpPr>
              <p:cNvPr id="645157" name="Line 2085"/>
              <p:cNvSpPr>
                <a:spLocks noChangeShapeType="1"/>
              </p:cNvSpPr>
              <p:nvPr/>
            </p:nvSpPr>
            <p:spPr bwMode="auto">
              <a:xfrm flipV="1">
                <a:off x="2105" y="4605"/>
                <a:ext cx="99" cy="66"/>
              </a:xfrm>
              <a:prstGeom prst="line">
                <a:avLst/>
              </a:prstGeom>
              <a:noFill/>
              <a:ln w="10795">
                <a:solidFill>
                  <a:srgbClr val="000000"/>
                </a:solidFill>
                <a:round/>
                <a:headEnd/>
                <a:tailEnd/>
              </a:ln>
            </p:spPr>
            <p:txBody>
              <a:bodyPr/>
              <a:lstStyle/>
              <a:p>
                <a:endParaRPr lang="ru-RU"/>
              </a:p>
            </p:txBody>
          </p:sp>
          <p:sp>
            <p:nvSpPr>
              <p:cNvPr id="645158" name="Freeform 2086"/>
              <p:cNvSpPr>
                <a:spLocks/>
              </p:cNvSpPr>
              <p:nvPr/>
            </p:nvSpPr>
            <p:spPr bwMode="auto">
              <a:xfrm>
                <a:off x="2105" y="4621"/>
                <a:ext cx="116" cy="66"/>
              </a:xfrm>
              <a:custGeom>
                <a:avLst/>
                <a:gdLst/>
                <a:ahLst/>
                <a:cxnLst>
                  <a:cxn ang="0">
                    <a:pos x="7" y="0"/>
                  </a:cxn>
                  <a:cxn ang="0">
                    <a:pos x="1" y="4"/>
                  </a:cxn>
                  <a:cxn ang="0">
                    <a:pos x="0" y="3"/>
                  </a:cxn>
                </a:cxnLst>
                <a:rect l="0" t="0" r="r" b="b"/>
                <a:pathLst>
                  <a:path w="7" h="4">
                    <a:moveTo>
                      <a:pt x="7" y="0"/>
                    </a:moveTo>
                    <a:lnTo>
                      <a:pt x="1" y="4"/>
                    </a:lnTo>
                    <a:lnTo>
                      <a:pt x="0" y="3"/>
                    </a:lnTo>
                  </a:path>
                </a:pathLst>
              </a:custGeom>
              <a:noFill/>
              <a:ln w="10795">
                <a:solidFill>
                  <a:srgbClr val="000000"/>
                </a:solidFill>
                <a:prstDash val="solid"/>
                <a:round/>
                <a:headEnd/>
                <a:tailEnd/>
              </a:ln>
            </p:spPr>
            <p:txBody>
              <a:bodyPr/>
              <a:lstStyle/>
              <a:p>
                <a:endParaRPr lang="ru-RU"/>
              </a:p>
            </p:txBody>
          </p:sp>
          <p:sp>
            <p:nvSpPr>
              <p:cNvPr id="645159" name="Oval 2087"/>
              <p:cNvSpPr>
                <a:spLocks noChangeArrowheads="1"/>
              </p:cNvSpPr>
              <p:nvPr/>
            </p:nvSpPr>
            <p:spPr bwMode="auto">
              <a:xfrm>
                <a:off x="2039" y="4654"/>
                <a:ext cx="82"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5160" name="Oval 2088"/>
              <p:cNvSpPr>
                <a:spLocks noChangeArrowheads="1"/>
              </p:cNvSpPr>
              <p:nvPr/>
            </p:nvSpPr>
            <p:spPr bwMode="auto">
              <a:xfrm>
                <a:off x="2039" y="4654"/>
                <a:ext cx="82" cy="83"/>
              </a:xfrm>
              <a:prstGeom prst="ellipse">
                <a:avLst/>
              </a:prstGeom>
              <a:solidFill>
                <a:srgbClr val="FF0000"/>
              </a:solidFill>
              <a:ln w="10795">
                <a:solidFill>
                  <a:srgbClr val="000000"/>
                </a:solidFill>
                <a:round/>
                <a:headEnd/>
                <a:tailEnd/>
              </a:ln>
            </p:spPr>
            <p:txBody>
              <a:bodyPr/>
              <a:lstStyle/>
              <a:p>
                <a:endParaRPr lang="ru-RU"/>
              </a:p>
            </p:txBody>
          </p:sp>
        </p:grpSp>
        <p:grpSp>
          <p:nvGrpSpPr>
            <p:cNvPr id="15" name="Group 2089"/>
            <p:cNvGrpSpPr>
              <a:grpSpLocks/>
            </p:cNvGrpSpPr>
            <p:nvPr/>
          </p:nvGrpSpPr>
          <p:grpSpPr bwMode="auto">
            <a:xfrm>
              <a:off x="8639" y="9774"/>
              <a:ext cx="82" cy="83"/>
              <a:chOff x="8819" y="6925"/>
              <a:chExt cx="82" cy="83"/>
            </a:xfrm>
          </p:grpSpPr>
          <p:sp>
            <p:nvSpPr>
              <p:cNvPr id="645162" name="Oval 2090"/>
              <p:cNvSpPr>
                <a:spLocks noChangeArrowheads="1"/>
              </p:cNvSpPr>
              <p:nvPr/>
            </p:nvSpPr>
            <p:spPr bwMode="auto">
              <a:xfrm>
                <a:off x="8819" y="6925"/>
                <a:ext cx="82"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5163" name="Oval 2091"/>
              <p:cNvSpPr>
                <a:spLocks noChangeArrowheads="1"/>
              </p:cNvSpPr>
              <p:nvPr/>
            </p:nvSpPr>
            <p:spPr bwMode="auto">
              <a:xfrm>
                <a:off x="8819" y="6925"/>
                <a:ext cx="82" cy="83"/>
              </a:xfrm>
              <a:prstGeom prst="ellipse">
                <a:avLst/>
              </a:prstGeom>
              <a:solidFill>
                <a:srgbClr val="FF0000"/>
              </a:solidFill>
              <a:ln w="10795">
                <a:solidFill>
                  <a:srgbClr val="000000"/>
                </a:solidFill>
                <a:round/>
                <a:headEnd/>
                <a:tailEnd/>
              </a:ln>
            </p:spPr>
            <p:txBody>
              <a:bodyPr/>
              <a:lstStyle/>
              <a:p>
                <a:endParaRPr lang="ru-RU"/>
              </a:p>
            </p:txBody>
          </p:sp>
        </p:grpSp>
        <p:grpSp>
          <p:nvGrpSpPr>
            <p:cNvPr id="16" name="Group 2092"/>
            <p:cNvGrpSpPr>
              <a:grpSpLocks/>
            </p:cNvGrpSpPr>
            <p:nvPr/>
          </p:nvGrpSpPr>
          <p:grpSpPr bwMode="auto">
            <a:xfrm rot="10800000">
              <a:off x="8721" y="9414"/>
              <a:ext cx="314" cy="627"/>
              <a:chOff x="2022" y="4242"/>
              <a:chExt cx="314" cy="627"/>
            </a:xfrm>
          </p:grpSpPr>
          <p:sp>
            <p:nvSpPr>
              <p:cNvPr id="645165" name="Oval 2093"/>
              <p:cNvSpPr>
                <a:spLocks noChangeArrowheads="1"/>
              </p:cNvSpPr>
              <p:nvPr/>
            </p:nvSpPr>
            <p:spPr bwMode="auto">
              <a:xfrm>
                <a:off x="2204" y="4787"/>
                <a:ext cx="83" cy="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5166" name="Oval 2094"/>
              <p:cNvSpPr>
                <a:spLocks noChangeArrowheads="1"/>
              </p:cNvSpPr>
              <p:nvPr/>
            </p:nvSpPr>
            <p:spPr bwMode="auto">
              <a:xfrm>
                <a:off x="2204" y="4787"/>
                <a:ext cx="83" cy="82"/>
              </a:xfrm>
              <a:prstGeom prst="ellipse">
                <a:avLst/>
              </a:prstGeom>
              <a:solidFill>
                <a:srgbClr val="FF0000"/>
              </a:solidFill>
              <a:ln w="10795">
                <a:solidFill>
                  <a:srgbClr val="000000"/>
                </a:solidFill>
                <a:round/>
                <a:headEnd/>
                <a:tailEnd/>
              </a:ln>
            </p:spPr>
            <p:txBody>
              <a:bodyPr/>
              <a:lstStyle/>
              <a:p>
                <a:endParaRPr lang="ru-RU"/>
              </a:p>
            </p:txBody>
          </p:sp>
          <p:sp>
            <p:nvSpPr>
              <p:cNvPr id="645167" name="Rectangle 2095"/>
              <p:cNvSpPr>
                <a:spLocks noChangeArrowheads="1"/>
              </p:cNvSpPr>
              <p:nvPr/>
            </p:nvSpPr>
            <p:spPr bwMode="auto">
              <a:xfrm>
                <a:off x="2237" y="4638"/>
                <a:ext cx="33" cy="165"/>
              </a:xfrm>
              <a:prstGeom prst="rect">
                <a:avLst/>
              </a:prstGeom>
              <a:blipFill dpi="0" rotWithShape="0">
                <a:blip r:embed="rId2" cstate="print"/>
                <a:srcRect/>
                <a:tile tx="0" ty="0" sx="100000" sy="100000" flip="none" algn="tl"/>
              </a:blipFill>
              <a:ln w="9525">
                <a:noFill/>
                <a:miter lim="800000"/>
                <a:headEnd/>
                <a:tailEnd/>
              </a:ln>
            </p:spPr>
            <p:txBody>
              <a:bodyPr/>
              <a:lstStyle/>
              <a:p>
                <a:endParaRPr lang="ru-RU"/>
              </a:p>
            </p:txBody>
          </p:sp>
          <p:sp>
            <p:nvSpPr>
              <p:cNvPr id="645168" name="Freeform 2096"/>
              <p:cNvSpPr>
                <a:spLocks/>
              </p:cNvSpPr>
              <p:nvPr/>
            </p:nvSpPr>
            <p:spPr bwMode="auto">
              <a:xfrm>
                <a:off x="2254" y="4787"/>
                <a:ext cx="1" cy="16"/>
              </a:xfrm>
              <a:custGeom>
                <a:avLst/>
                <a:gdLst/>
                <a:ahLst/>
                <a:cxnLst>
                  <a:cxn ang="0">
                    <a:pos x="0" y="0"/>
                  </a:cxn>
                  <a:cxn ang="0">
                    <a:pos x="0" y="1"/>
                  </a:cxn>
                  <a:cxn ang="0">
                    <a:pos x="0" y="0"/>
                  </a:cxn>
                </a:cxnLst>
                <a:rect l="0" t="0" r="r" b="b"/>
                <a:pathLst>
                  <a:path h="1">
                    <a:moveTo>
                      <a:pt x="0" y="0"/>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5169" name="Line 2097"/>
              <p:cNvSpPr>
                <a:spLocks noChangeShapeType="1"/>
              </p:cNvSpPr>
              <p:nvPr/>
            </p:nvSpPr>
            <p:spPr bwMode="auto">
              <a:xfrm>
                <a:off x="2270" y="4638"/>
                <a:ext cx="1" cy="165"/>
              </a:xfrm>
              <a:prstGeom prst="line">
                <a:avLst/>
              </a:prstGeom>
              <a:noFill/>
              <a:ln w="10795">
                <a:solidFill>
                  <a:srgbClr val="000000"/>
                </a:solidFill>
                <a:round/>
                <a:headEnd/>
                <a:tailEnd/>
              </a:ln>
            </p:spPr>
            <p:txBody>
              <a:bodyPr/>
              <a:lstStyle/>
              <a:p>
                <a:endParaRPr lang="ru-RU"/>
              </a:p>
            </p:txBody>
          </p:sp>
          <p:sp>
            <p:nvSpPr>
              <p:cNvPr id="645170" name="Freeform 2098"/>
              <p:cNvSpPr>
                <a:spLocks/>
              </p:cNvSpPr>
              <p:nvPr/>
            </p:nvSpPr>
            <p:spPr bwMode="auto">
              <a:xfrm>
                <a:off x="2254" y="4787"/>
                <a:ext cx="1" cy="16"/>
              </a:xfrm>
              <a:custGeom>
                <a:avLst/>
                <a:gdLst/>
                <a:ahLst/>
                <a:cxnLst>
                  <a:cxn ang="0">
                    <a:pos x="0" y="0"/>
                  </a:cxn>
                  <a:cxn ang="0">
                    <a:pos x="0" y="1"/>
                  </a:cxn>
                  <a:cxn ang="0">
                    <a:pos x="0" y="0"/>
                  </a:cxn>
                </a:cxnLst>
                <a:rect l="0" t="0" r="r" b="b"/>
                <a:pathLst>
                  <a:path h="1">
                    <a:moveTo>
                      <a:pt x="0" y="0"/>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5171" name="Freeform 2099"/>
              <p:cNvSpPr>
                <a:spLocks/>
              </p:cNvSpPr>
              <p:nvPr/>
            </p:nvSpPr>
            <p:spPr bwMode="auto">
              <a:xfrm>
                <a:off x="2237" y="4638"/>
                <a:ext cx="33" cy="165"/>
              </a:xfrm>
              <a:custGeom>
                <a:avLst/>
                <a:gdLst/>
                <a:ahLst/>
                <a:cxnLst>
                  <a:cxn ang="0">
                    <a:pos x="0" y="10"/>
                  </a:cxn>
                  <a:cxn ang="0">
                    <a:pos x="0" y="0"/>
                  </a:cxn>
                  <a:cxn ang="0">
                    <a:pos x="2" y="0"/>
                  </a:cxn>
                </a:cxnLst>
                <a:rect l="0" t="0" r="r" b="b"/>
                <a:pathLst>
                  <a:path w="2" h="10">
                    <a:moveTo>
                      <a:pt x="0" y="10"/>
                    </a:moveTo>
                    <a:lnTo>
                      <a:pt x="0" y="0"/>
                    </a:lnTo>
                    <a:lnTo>
                      <a:pt x="2" y="0"/>
                    </a:lnTo>
                  </a:path>
                </a:pathLst>
              </a:custGeom>
              <a:solidFill>
                <a:srgbClr val="33CCCC"/>
              </a:solidFill>
              <a:ln w="10795">
                <a:solidFill>
                  <a:srgbClr val="000000"/>
                </a:solidFill>
                <a:prstDash val="solid"/>
                <a:round/>
                <a:headEnd/>
                <a:tailEnd/>
              </a:ln>
            </p:spPr>
            <p:txBody>
              <a:bodyPr/>
              <a:lstStyle/>
              <a:p>
                <a:endParaRPr lang="ru-RU"/>
              </a:p>
            </p:txBody>
          </p:sp>
          <p:sp>
            <p:nvSpPr>
              <p:cNvPr id="645172" name="Oval 2100"/>
              <p:cNvSpPr>
                <a:spLocks noChangeArrowheads="1"/>
              </p:cNvSpPr>
              <p:nvPr/>
            </p:nvSpPr>
            <p:spPr bwMode="auto">
              <a:xfrm>
                <a:off x="2022" y="4242"/>
                <a:ext cx="83" cy="82"/>
              </a:xfrm>
              <a:prstGeom prst="ellipse">
                <a:avLst/>
              </a:prstGeom>
              <a:solidFill>
                <a:srgbClr val="FF0000"/>
              </a:solidFill>
              <a:ln w="9525">
                <a:noFill/>
                <a:round/>
                <a:headEnd/>
                <a:tailEnd/>
              </a:ln>
            </p:spPr>
            <p:txBody>
              <a:bodyPr/>
              <a:lstStyle/>
              <a:p>
                <a:endParaRPr lang="ru-RU"/>
              </a:p>
            </p:txBody>
          </p:sp>
          <p:sp>
            <p:nvSpPr>
              <p:cNvPr id="645173" name="Oval 2101"/>
              <p:cNvSpPr>
                <a:spLocks noChangeArrowheads="1"/>
              </p:cNvSpPr>
              <p:nvPr/>
            </p:nvSpPr>
            <p:spPr bwMode="auto">
              <a:xfrm>
                <a:off x="2022" y="4242"/>
                <a:ext cx="83" cy="82"/>
              </a:xfrm>
              <a:prstGeom prst="ellipse">
                <a:avLst/>
              </a:prstGeom>
              <a:noFill/>
              <a:ln w="10795">
                <a:solidFill>
                  <a:srgbClr val="000000"/>
                </a:solidFill>
                <a:round/>
                <a:headEnd/>
                <a:tailEnd/>
              </a:ln>
            </p:spPr>
            <p:txBody>
              <a:bodyPr/>
              <a:lstStyle/>
              <a:p>
                <a:endParaRPr lang="ru-RU"/>
              </a:p>
            </p:txBody>
          </p:sp>
          <p:sp>
            <p:nvSpPr>
              <p:cNvPr id="645174" name="Freeform 2102"/>
              <p:cNvSpPr>
                <a:spLocks/>
              </p:cNvSpPr>
              <p:nvPr/>
            </p:nvSpPr>
            <p:spPr bwMode="auto">
              <a:xfrm>
                <a:off x="2088" y="4324"/>
                <a:ext cx="133" cy="182"/>
              </a:xfrm>
              <a:custGeom>
                <a:avLst/>
                <a:gdLst/>
                <a:ahLst/>
                <a:cxnLst>
                  <a:cxn ang="0">
                    <a:pos x="0" y="0"/>
                  </a:cxn>
                  <a:cxn ang="0">
                    <a:pos x="17" y="0"/>
                  </a:cxn>
                  <a:cxn ang="0">
                    <a:pos x="133" y="165"/>
                  </a:cxn>
                  <a:cxn ang="0">
                    <a:pos x="99" y="182"/>
                  </a:cxn>
                  <a:cxn ang="0">
                    <a:pos x="0" y="0"/>
                  </a:cxn>
                </a:cxnLst>
                <a:rect l="0" t="0" r="r" b="b"/>
                <a:pathLst>
                  <a:path w="133" h="182">
                    <a:moveTo>
                      <a:pt x="0" y="0"/>
                    </a:moveTo>
                    <a:lnTo>
                      <a:pt x="17" y="0"/>
                    </a:lnTo>
                    <a:lnTo>
                      <a:pt x="133" y="165"/>
                    </a:lnTo>
                    <a:lnTo>
                      <a:pt x="99" y="182"/>
                    </a:lnTo>
                    <a:lnTo>
                      <a:pt x="0"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5175" name="Freeform 2103"/>
              <p:cNvSpPr>
                <a:spLocks/>
              </p:cNvSpPr>
              <p:nvPr/>
            </p:nvSpPr>
            <p:spPr bwMode="auto">
              <a:xfrm>
                <a:off x="2105" y="4324"/>
                <a:ext cx="1" cy="17"/>
              </a:xfrm>
              <a:custGeom>
                <a:avLst/>
                <a:gdLst/>
                <a:ahLst/>
                <a:cxnLst>
                  <a:cxn ang="0">
                    <a:pos x="0" y="0"/>
                  </a:cxn>
                  <a:cxn ang="0">
                    <a:pos x="0" y="1"/>
                  </a:cxn>
                  <a:cxn ang="0">
                    <a:pos x="0" y="1"/>
                  </a:cxn>
                </a:cxnLst>
                <a:rect l="0" t="0" r="r" b="b"/>
                <a:pathLst>
                  <a:path h="1">
                    <a:moveTo>
                      <a:pt x="0" y="0"/>
                    </a:moveTo>
                    <a:lnTo>
                      <a:pt x="0" y="1"/>
                    </a:lnTo>
                    <a:lnTo>
                      <a:pt x="0" y="1"/>
                    </a:lnTo>
                  </a:path>
                </a:pathLst>
              </a:custGeom>
              <a:noFill/>
              <a:ln w="10795">
                <a:solidFill>
                  <a:srgbClr val="000000"/>
                </a:solidFill>
                <a:prstDash val="solid"/>
                <a:round/>
                <a:headEnd/>
                <a:tailEnd/>
              </a:ln>
            </p:spPr>
            <p:txBody>
              <a:bodyPr/>
              <a:lstStyle/>
              <a:p>
                <a:endParaRPr lang="ru-RU"/>
              </a:p>
            </p:txBody>
          </p:sp>
          <p:sp>
            <p:nvSpPr>
              <p:cNvPr id="645176" name="Line 2104"/>
              <p:cNvSpPr>
                <a:spLocks noChangeShapeType="1"/>
              </p:cNvSpPr>
              <p:nvPr/>
            </p:nvSpPr>
            <p:spPr bwMode="auto">
              <a:xfrm flipH="1" flipV="1">
                <a:off x="2088" y="4324"/>
                <a:ext cx="99" cy="182"/>
              </a:xfrm>
              <a:prstGeom prst="line">
                <a:avLst/>
              </a:prstGeom>
              <a:noFill/>
              <a:ln w="10795">
                <a:solidFill>
                  <a:srgbClr val="000000"/>
                </a:solidFill>
                <a:round/>
                <a:headEnd/>
                <a:tailEnd/>
              </a:ln>
            </p:spPr>
            <p:txBody>
              <a:bodyPr/>
              <a:lstStyle/>
              <a:p>
                <a:endParaRPr lang="ru-RU"/>
              </a:p>
            </p:txBody>
          </p:sp>
          <p:sp>
            <p:nvSpPr>
              <p:cNvPr id="645177" name="Freeform 2105"/>
              <p:cNvSpPr>
                <a:spLocks/>
              </p:cNvSpPr>
              <p:nvPr/>
            </p:nvSpPr>
            <p:spPr bwMode="auto">
              <a:xfrm>
                <a:off x="2105" y="4324"/>
                <a:ext cx="1" cy="17"/>
              </a:xfrm>
              <a:custGeom>
                <a:avLst/>
                <a:gdLst/>
                <a:ahLst/>
                <a:cxnLst>
                  <a:cxn ang="0">
                    <a:pos x="0" y="0"/>
                  </a:cxn>
                  <a:cxn ang="0">
                    <a:pos x="0" y="1"/>
                  </a:cxn>
                  <a:cxn ang="0">
                    <a:pos x="0" y="1"/>
                  </a:cxn>
                </a:cxnLst>
                <a:rect l="0" t="0" r="r" b="b"/>
                <a:pathLst>
                  <a:path h="1">
                    <a:moveTo>
                      <a:pt x="0" y="0"/>
                    </a:moveTo>
                    <a:lnTo>
                      <a:pt x="0" y="1"/>
                    </a:lnTo>
                    <a:lnTo>
                      <a:pt x="0" y="1"/>
                    </a:lnTo>
                  </a:path>
                </a:pathLst>
              </a:custGeom>
              <a:noFill/>
              <a:ln w="10795">
                <a:solidFill>
                  <a:srgbClr val="000000"/>
                </a:solidFill>
                <a:prstDash val="solid"/>
                <a:round/>
                <a:headEnd/>
                <a:tailEnd/>
              </a:ln>
            </p:spPr>
            <p:txBody>
              <a:bodyPr/>
              <a:lstStyle/>
              <a:p>
                <a:endParaRPr lang="ru-RU"/>
              </a:p>
            </p:txBody>
          </p:sp>
          <p:sp>
            <p:nvSpPr>
              <p:cNvPr id="645178" name="Freeform 2106"/>
              <p:cNvSpPr>
                <a:spLocks/>
              </p:cNvSpPr>
              <p:nvPr/>
            </p:nvSpPr>
            <p:spPr bwMode="auto">
              <a:xfrm>
                <a:off x="2105" y="4324"/>
                <a:ext cx="116" cy="182"/>
              </a:xfrm>
              <a:custGeom>
                <a:avLst/>
                <a:gdLst/>
                <a:ahLst/>
                <a:cxnLst>
                  <a:cxn ang="0">
                    <a:pos x="0" y="0"/>
                  </a:cxn>
                  <a:cxn ang="0">
                    <a:pos x="7" y="10"/>
                  </a:cxn>
                  <a:cxn ang="0">
                    <a:pos x="5" y="11"/>
                  </a:cxn>
                </a:cxnLst>
                <a:rect l="0" t="0" r="r" b="b"/>
                <a:pathLst>
                  <a:path w="7" h="11">
                    <a:moveTo>
                      <a:pt x="0" y="0"/>
                    </a:moveTo>
                    <a:lnTo>
                      <a:pt x="7" y="10"/>
                    </a:lnTo>
                    <a:lnTo>
                      <a:pt x="5" y="11"/>
                    </a:lnTo>
                  </a:path>
                </a:pathLst>
              </a:custGeom>
              <a:solidFill>
                <a:srgbClr val="33CCCC"/>
              </a:solidFill>
              <a:ln w="10795">
                <a:solidFill>
                  <a:srgbClr val="000000"/>
                </a:solidFill>
                <a:prstDash val="solid"/>
                <a:round/>
                <a:headEnd/>
                <a:tailEnd/>
              </a:ln>
            </p:spPr>
            <p:txBody>
              <a:bodyPr/>
              <a:lstStyle/>
              <a:p>
                <a:endParaRPr lang="ru-RU"/>
              </a:p>
            </p:txBody>
          </p:sp>
          <p:sp>
            <p:nvSpPr>
              <p:cNvPr id="645179" name="Oval 2107"/>
              <p:cNvSpPr>
                <a:spLocks noChangeArrowheads="1"/>
              </p:cNvSpPr>
              <p:nvPr/>
            </p:nvSpPr>
            <p:spPr bwMode="auto">
              <a:xfrm>
                <a:off x="2154" y="4473"/>
                <a:ext cx="182" cy="181"/>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5180" name="Oval 2108"/>
              <p:cNvSpPr>
                <a:spLocks noChangeArrowheads="1"/>
              </p:cNvSpPr>
              <p:nvPr/>
            </p:nvSpPr>
            <p:spPr bwMode="auto">
              <a:xfrm>
                <a:off x="2154" y="4473"/>
                <a:ext cx="182" cy="181"/>
              </a:xfrm>
              <a:prstGeom prst="ellipse">
                <a:avLst/>
              </a:prstGeom>
              <a:solidFill>
                <a:srgbClr val="33CCCC"/>
              </a:solidFill>
              <a:ln w="10795">
                <a:solidFill>
                  <a:srgbClr val="000000"/>
                </a:solidFill>
                <a:round/>
                <a:headEnd/>
                <a:tailEnd/>
              </a:ln>
            </p:spPr>
            <p:txBody>
              <a:bodyPr/>
              <a:lstStyle/>
              <a:p>
                <a:endParaRPr lang="ru-RU"/>
              </a:p>
            </p:txBody>
          </p:sp>
          <p:sp>
            <p:nvSpPr>
              <p:cNvPr id="645181" name="Line 2109"/>
              <p:cNvSpPr>
                <a:spLocks noChangeShapeType="1"/>
              </p:cNvSpPr>
              <p:nvPr/>
            </p:nvSpPr>
            <p:spPr bwMode="auto">
              <a:xfrm flipV="1">
                <a:off x="2105" y="4605"/>
                <a:ext cx="99" cy="66"/>
              </a:xfrm>
              <a:prstGeom prst="line">
                <a:avLst/>
              </a:prstGeom>
              <a:noFill/>
              <a:ln w="10795">
                <a:solidFill>
                  <a:srgbClr val="000000"/>
                </a:solidFill>
                <a:round/>
                <a:headEnd/>
                <a:tailEnd/>
              </a:ln>
            </p:spPr>
            <p:txBody>
              <a:bodyPr/>
              <a:lstStyle/>
              <a:p>
                <a:endParaRPr lang="ru-RU"/>
              </a:p>
            </p:txBody>
          </p:sp>
          <p:sp>
            <p:nvSpPr>
              <p:cNvPr id="645182" name="Freeform 2110"/>
              <p:cNvSpPr>
                <a:spLocks/>
              </p:cNvSpPr>
              <p:nvPr/>
            </p:nvSpPr>
            <p:spPr bwMode="auto">
              <a:xfrm>
                <a:off x="2105" y="4621"/>
                <a:ext cx="116" cy="66"/>
              </a:xfrm>
              <a:custGeom>
                <a:avLst/>
                <a:gdLst/>
                <a:ahLst/>
                <a:cxnLst>
                  <a:cxn ang="0">
                    <a:pos x="7" y="0"/>
                  </a:cxn>
                  <a:cxn ang="0">
                    <a:pos x="1" y="4"/>
                  </a:cxn>
                  <a:cxn ang="0">
                    <a:pos x="0" y="3"/>
                  </a:cxn>
                </a:cxnLst>
                <a:rect l="0" t="0" r="r" b="b"/>
                <a:pathLst>
                  <a:path w="7" h="4">
                    <a:moveTo>
                      <a:pt x="7" y="0"/>
                    </a:moveTo>
                    <a:lnTo>
                      <a:pt x="1" y="4"/>
                    </a:lnTo>
                    <a:lnTo>
                      <a:pt x="0" y="3"/>
                    </a:lnTo>
                  </a:path>
                </a:pathLst>
              </a:custGeom>
              <a:noFill/>
              <a:ln w="10795">
                <a:solidFill>
                  <a:srgbClr val="000000"/>
                </a:solidFill>
                <a:prstDash val="solid"/>
                <a:round/>
                <a:headEnd/>
                <a:tailEnd/>
              </a:ln>
            </p:spPr>
            <p:txBody>
              <a:bodyPr/>
              <a:lstStyle/>
              <a:p>
                <a:endParaRPr lang="ru-RU"/>
              </a:p>
            </p:txBody>
          </p:sp>
          <p:sp>
            <p:nvSpPr>
              <p:cNvPr id="645183" name="Oval 2111"/>
              <p:cNvSpPr>
                <a:spLocks noChangeArrowheads="1"/>
              </p:cNvSpPr>
              <p:nvPr/>
            </p:nvSpPr>
            <p:spPr bwMode="auto">
              <a:xfrm>
                <a:off x="2039" y="4654"/>
                <a:ext cx="82"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5184" name="Oval 2112"/>
              <p:cNvSpPr>
                <a:spLocks noChangeArrowheads="1"/>
              </p:cNvSpPr>
              <p:nvPr/>
            </p:nvSpPr>
            <p:spPr bwMode="auto">
              <a:xfrm>
                <a:off x="2039" y="4654"/>
                <a:ext cx="82" cy="83"/>
              </a:xfrm>
              <a:prstGeom prst="ellipse">
                <a:avLst/>
              </a:prstGeom>
              <a:solidFill>
                <a:srgbClr val="FF0000"/>
              </a:solidFill>
              <a:ln w="10795">
                <a:solidFill>
                  <a:srgbClr val="000000"/>
                </a:solidFill>
                <a:round/>
                <a:headEnd/>
                <a:tailEnd/>
              </a:ln>
            </p:spPr>
            <p:txBody>
              <a:bodyPr/>
              <a:lstStyle/>
              <a:p>
                <a:endParaRPr lang="ru-RU"/>
              </a:p>
            </p:txBody>
          </p:sp>
        </p:grpSp>
        <p:grpSp>
          <p:nvGrpSpPr>
            <p:cNvPr id="17" name="Group 2113"/>
            <p:cNvGrpSpPr>
              <a:grpSpLocks/>
            </p:cNvGrpSpPr>
            <p:nvPr/>
          </p:nvGrpSpPr>
          <p:grpSpPr bwMode="auto">
            <a:xfrm>
              <a:off x="5841" y="10854"/>
              <a:ext cx="648" cy="859"/>
              <a:chOff x="4525" y="9635"/>
              <a:chExt cx="648" cy="859"/>
            </a:xfrm>
          </p:grpSpPr>
          <p:sp>
            <p:nvSpPr>
              <p:cNvPr id="645186" name="Freeform 2114"/>
              <p:cNvSpPr>
                <a:spLocks/>
              </p:cNvSpPr>
              <p:nvPr/>
            </p:nvSpPr>
            <p:spPr bwMode="auto">
              <a:xfrm>
                <a:off x="5156" y="9965"/>
                <a:ext cx="17" cy="17"/>
              </a:xfrm>
              <a:custGeom>
                <a:avLst/>
                <a:gdLst/>
                <a:ahLst/>
                <a:cxnLst>
                  <a:cxn ang="0">
                    <a:pos x="0" y="0"/>
                  </a:cxn>
                  <a:cxn ang="0">
                    <a:pos x="1" y="0"/>
                  </a:cxn>
                  <a:cxn ang="0">
                    <a:pos x="1" y="1"/>
                  </a:cxn>
                </a:cxnLst>
                <a:rect l="0" t="0" r="r" b="b"/>
                <a:pathLst>
                  <a:path w="1" h="1">
                    <a:moveTo>
                      <a:pt x="0" y="0"/>
                    </a:moveTo>
                    <a:lnTo>
                      <a:pt x="1" y="0"/>
                    </a:lnTo>
                    <a:lnTo>
                      <a:pt x="1" y="1"/>
                    </a:lnTo>
                  </a:path>
                </a:pathLst>
              </a:custGeom>
              <a:noFill/>
              <a:ln w="10795">
                <a:solidFill>
                  <a:srgbClr val="000000"/>
                </a:solidFill>
                <a:prstDash val="solid"/>
                <a:round/>
                <a:headEnd/>
                <a:tailEnd/>
              </a:ln>
            </p:spPr>
            <p:txBody>
              <a:bodyPr/>
              <a:lstStyle/>
              <a:p>
                <a:endParaRPr lang="ru-RU"/>
              </a:p>
            </p:txBody>
          </p:sp>
          <p:sp>
            <p:nvSpPr>
              <p:cNvPr id="645187" name="Freeform 2115"/>
              <p:cNvSpPr>
                <a:spLocks/>
              </p:cNvSpPr>
              <p:nvPr/>
            </p:nvSpPr>
            <p:spPr bwMode="auto">
              <a:xfrm>
                <a:off x="5156" y="9965"/>
                <a:ext cx="17" cy="17"/>
              </a:xfrm>
              <a:custGeom>
                <a:avLst/>
                <a:gdLst/>
                <a:ahLst/>
                <a:cxnLst>
                  <a:cxn ang="0">
                    <a:pos x="0" y="0"/>
                  </a:cxn>
                  <a:cxn ang="0">
                    <a:pos x="1" y="0"/>
                  </a:cxn>
                  <a:cxn ang="0">
                    <a:pos x="1" y="1"/>
                  </a:cxn>
                </a:cxnLst>
                <a:rect l="0" t="0" r="r" b="b"/>
                <a:pathLst>
                  <a:path w="1" h="1">
                    <a:moveTo>
                      <a:pt x="0" y="0"/>
                    </a:moveTo>
                    <a:lnTo>
                      <a:pt x="1" y="0"/>
                    </a:lnTo>
                    <a:lnTo>
                      <a:pt x="1" y="1"/>
                    </a:lnTo>
                  </a:path>
                </a:pathLst>
              </a:custGeom>
              <a:noFill/>
              <a:ln w="10795">
                <a:solidFill>
                  <a:srgbClr val="000000"/>
                </a:solidFill>
                <a:prstDash val="solid"/>
                <a:round/>
                <a:headEnd/>
                <a:tailEnd/>
              </a:ln>
            </p:spPr>
            <p:txBody>
              <a:bodyPr/>
              <a:lstStyle/>
              <a:p>
                <a:endParaRPr lang="ru-RU"/>
              </a:p>
            </p:txBody>
          </p:sp>
          <p:sp>
            <p:nvSpPr>
              <p:cNvPr id="645188" name="Oval 2116"/>
              <p:cNvSpPr>
                <a:spLocks noChangeArrowheads="1"/>
              </p:cNvSpPr>
              <p:nvPr/>
            </p:nvSpPr>
            <p:spPr bwMode="auto">
              <a:xfrm>
                <a:off x="4792" y="10395"/>
                <a:ext cx="83" cy="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5189" name="Oval 2117"/>
              <p:cNvSpPr>
                <a:spLocks noChangeArrowheads="1"/>
              </p:cNvSpPr>
              <p:nvPr/>
            </p:nvSpPr>
            <p:spPr bwMode="auto">
              <a:xfrm>
                <a:off x="4792" y="10395"/>
                <a:ext cx="83" cy="82"/>
              </a:xfrm>
              <a:prstGeom prst="ellipse">
                <a:avLst/>
              </a:prstGeom>
              <a:solidFill>
                <a:srgbClr val="FF0000"/>
              </a:solidFill>
              <a:ln w="10795">
                <a:solidFill>
                  <a:srgbClr val="000000"/>
                </a:solidFill>
                <a:round/>
                <a:headEnd/>
                <a:tailEnd/>
              </a:ln>
            </p:spPr>
            <p:txBody>
              <a:bodyPr/>
              <a:lstStyle/>
              <a:p>
                <a:endParaRPr lang="ru-RU"/>
              </a:p>
            </p:txBody>
          </p:sp>
          <p:sp>
            <p:nvSpPr>
              <p:cNvPr id="645190" name="Line 2118"/>
              <p:cNvSpPr>
                <a:spLocks noChangeShapeType="1"/>
              </p:cNvSpPr>
              <p:nvPr/>
            </p:nvSpPr>
            <p:spPr bwMode="auto">
              <a:xfrm>
                <a:off x="4842" y="10362"/>
                <a:ext cx="1" cy="66"/>
              </a:xfrm>
              <a:prstGeom prst="line">
                <a:avLst/>
              </a:prstGeom>
              <a:noFill/>
              <a:ln w="10795">
                <a:solidFill>
                  <a:srgbClr val="000000"/>
                </a:solidFill>
                <a:round/>
                <a:headEnd/>
                <a:tailEnd/>
              </a:ln>
            </p:spPr>
            <p:txBody>
              <a:bodyPr/>
              <a:lstStyle/>
              <a:p>
                <a:endParaRPr lang="ru-RU"/>
              </a:p>
            </p:txBody>
          </p:sp>
          <p:sp>
            <p:nvSpPr>
              <p:cNvPr id="645191" name="Freeform 2119"/>
              <p:cNvSpPr>
                <a:spLocks/>
              </p:cNvSpPr>
              <p:nvPr/>
            </p:nvSpPr>
            <p:spPr bwMode="auto">
              <a:xfrm>
                <a:off x="4826" y="10362"/>
                <a:ext cx="16" cy="66"/>
              </a:xfrm>
              <a:custGeom>
                <a:avLst/>
                <a:gdLst/>
                <a:ahLst/>
                <a:cxnLst>
                  <a:cxn ang="0">
                    <a:pos x="0" y="4"/>
                  </a:cxn>
                  <a:cxn ang="0">
                    <a:pos x="0" y="0"/>
                  </a:cxn>
                  <a:cxn ang="0">
                    <a:pos x="1" y="0"/>
                  </a:cxn>
                </a:cxnLst>
                <a:rect l="0" t="0" r="r" b="b"/>
                <a:pathLst>
                  <a:path w="1" h="4">
                    <a:moveTo>
                      <a:pt x="0" y="4"/>
                    </a:moveTo>
                    <a:lnTo>
                      <a:pt x="0" y="0"/>
                    </a:lnTo>
                    <a:lnTo>
                      <a:pt x="1" y="0"/>
                    </a:lnTo>
                  </a:path>
                </a:pathLst>
              </a:custGeom>
              <a:noFill/>
              <a:ln w="10795">
                <a:solidFill>
                  <a:srgbClr val="000000"/>
                </a:solidFill>
                <a:prstDash val="solid"/>
                <a:round/>
                <a:headEnd/>
                <a:tailEnd/>
              </a:ln>
            </p:spPr>
            <p:txBody>
              <a:bodyPr/>
              <a:lstStyle/>
              <a:p>
                <a:endParaRPr lang="ru-RU"/>
              </a:p>
            </p:txBody>
          </p:sp>
          <p:sp>
            <p:nvSpPr>
              <p:cNvPr id="645192" name="Oval 2120"/>
              <p:cNvSpPr>
                <a:spLocks noChangeArrowheads="1"/>
              </p:cNvSpPr>
              <p:nvPr/>
            </p:nvSpPr>
            <p:spPr bwMode="auto">
              <a:xfrm>
                <a:off x="5074" y="9635"/>
                <a:ext cx="82"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5193" name="Oval 2121"/>
              <p:cNvSpPr>
                <a:spLocks noChangeArrowheads="1"/>
              </p:cNvSpPr>
              <p:nvPr/>
            </p:nvSpPr>
            <p:spPr bwMode="auto">
              <a:xfrm>
                <a:off x="5074" y="9635"/>
                <a:ext cx="82" cy="83"/>
              </a:xfrm>
              <a:prstGeom prst="ellipse">
                <a:avLst/>
              </a:prstGeom>
              <a:solidFill>
                <a:srgbClr val="FF0000"/>
              </a:solidFill>
              <a:ln w="10795">
                <a:solidFill>
                  <a:srgbClr val="000000"/>
                </a:solidFill>
                <a:round/>
                <a:headEnd/>
                <a:tailEnd/>
              </a:ln>
            </p:spPr>
            <p:txBody>
              <a:bodyPr/>
              <a:lstStyle/>
              <a:p>
                <a:endParaRPr lang="ru-RU"/>
              </a:p>
            </p:txBody>
          </p:sp>
          <p:sp>
            <p:nvSpPr>
              <p:cNvPr id="645194" name="Freeform 2122"/>
              <p:cNvSpPr>
                <a:spLocks/>
              </p:cNvSpPr>
              <p:nvPr/>
            </p:nvSpPr>
            <p:spPr bwMode="auto">
              <a:xfrm>
                <a:off x="4908" y="9701"/>
                <a:ext cx="182" cy="99"/>
              </a:xfrm>
              <a:custGeom>
                <a:avLst/>
                <a:gdLst/>
                <a:ahLst/>
                <a:cxnLst>
                  <a:cxn ang="0">
                    <a:pos x="166" y="0"/>
                  </a:cxn>
                  <a:cxn ang="0">
                    <a:pos x="182" y="17"/>
                  </a:cxn>
                  <a:cxn ang="0">
                    <a:pos x="17" y="99"/>
                  </a:cxn>
                  <a:cxn ang="0">
                    <a:pos x="0" y="66"/>
                  </a:cxn>
                  <a:cxn ang="0">
                    <a:pos x="166" y="0"/>
                  </a:cxn>
                </a:cxnLst>
                <a:rect l="0" t="0" r="r" b="b"/>
                <a:pathLst>
                  <a:path w="182" h="99">
                    <a:moveTo>
                      <a:pt x="166" y="0"/>
                    </a:moveTo>
                    <a:lnTo>
                      <a:pt x="182" y="17"/>
                    </a:lnTo>
                    <a:lnTo>
                      <a:pt x="17" y="99"/>
                    </a:lnTo>
                    <a:lnTo>
                      <a:pt x="0" y="66"/>
                    </a:lnTo>
                    <a:lnTo>
                      <a:pt x="166"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5195" name="Freeform 2123"/>
              <p:cNvSpPr>
                <a:spLocks/>
              </p:cNvSpPr>
              <p:nvPr/>
            </p:nvSpPr>
            <p:spPr bwMode="auto">
              <a:xfrm>
                <a:off x="5074" y="9701"/>
                <a:ext cx="16" cy="17"/>
              </a:xfrm>
              <a:custGeom>
                <a:avLst/>
                <a:gdLst/>
                <a:ahLst/>
                <a:cxnLst>
                  <a:cxn ang="0">
                    <a:pos x="1" y="1"/>
                  </a:cxn>
                  <a:cxn ang="0">
                    <a:pos x="0" y="1"/>
                  </a:cxn>
                  <a:cxn ang="0">
                    <a:pos x="0" y="0"/>
                  </a:cxn>
                </a:cxnLst>
                <a:rect l="0" t="0" r="r" b="b"/>
                <a:pathLst>
                  <a:path w="1" h="1">
                    <a:moveTo>
                      <a:pt x="1" y="1"/>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5196" name="Line 2124"/>
              <p:cNvSpPr>
                <a:spLocks noChangeShapeType="1"/>
              </p:cNvSpPr>
              <p:nvPr/>
            </p:nvSpPr>
            <p:spPr bwMode="auto">
              <a:xfrm flipV="1">
                <a:off x="4908" y="9701"/>
                <a:ext cx="166" cy="66"/>
              </a:xfrm>
              <a:prstGeom prst="line">
                <a:avLst/>
              </a:prstGeom>
              <a:noFill/>
              <a:ln w="10795">
                <a:solidFill>
                  <a:srgbClr val="000000"/>
                </a:solidFill>
                <a:round/>
                <a:headEnd/>
                <a:tailEnd/>
              </a:ln>
            </p:spPr>
            <p:txBody>
              <a:bodyPr/>
              <a:lstStyle/>
              <a:p>
                <a:endParaRPr lang="ru-RU"/>
              </a:p>
            </p:txBody>
          </p:sp>
          <p:sp>
            <p:nvSpPr>
              <p:cNvPr id="645197" name="Freeform 2125"/>
              <p:cNvSpPr>
                <a:spLocks/>
              </p:cNvSpPr>
              <p:nvPr/>
            </p:nvSpPr>
            <p:spPr bwMode="auto">
              <a:xfrm>
                <a:off x="5074" y="9701"/>
                <a:ext cx="16" cy="17"/>
              </a:xfrm>
              <a:custGeom>
                <a:avLst/>
                <a:gdLst/>
                <a:ahLst/>
                <a:cxnLst>
                  <a:cxn ang="0">
                    <a:pos x="1" y="1"/>
                  </a:cxn>
                  <a:cxn ang="0">
                    <a:pos x="0" y="1"/>
                  </a:cxn>
                  <a:cxn ang="0">
                    <a:pos x="0" y="0"/>
                  </a:cxn>
                </a:cxnLst>
                <a:rect l="0" t="0" r="r" b="b"/>
                <a:pathLst>
                  <a:path w="1" h="1">
                    <a:moveTo>
                      <a:pt x="1" y="1"/>
                    </a:moveTo>
                    <a:lnTo>
                      <a:pt x="0" y="1"/>
                    </a:lnTo>
                    <a:lnTo>
                      <a:pt x="0" y="0"/>
                    </a:lnTo>
                  </a:path>
                </a:pathLst>
              </a:custGeom>
              <a:solidFill>
                <a:srgbClr val="FF0000"/>
              </a:solidFill>
              <a:ln w="10795">
                <a:solidFill>
                  <a:srgbClr val="000000"/>
                </a:solidFill>
                <a:prstDash val="solid"/>
                <a:round/>
                <a:headEnd/>
                <a:tailEnd/>
              </a:ln>
            </p:spPr>
            <p:txBody>
              <a:bodyPr/>
              <a:lstStyle/>
              <a:p>
                <a:endParaRPr lang="ru-RU"/>
              </a:p>
            </p:txBody>
          </p:sp>
          <p:sp>
            <p:nvSpPr>
              <p:cNvPr id="645198" name="Freeform 2126"/>
              <p:cNvSpPr>
                <a:spLocks/>
              </p:cNvSpPr>
              <p:nvPr/>
            </p:nvSpPr>
            <p:spPr bwMode="auto">
              <a:xfrm>
                <a:off x="4908" y="9718"/>
                <a:ext cx="182" cy="82"/>
              </a:xfrm>
              <a:custGeom>
                <a:avLst/>
                <a:gdLst/>
                <a:ahLst/>
                <a:cxnLst>
                  <a:cxn ang="0">
                    <a:pos x="11" y="0"/>
                  </a:cxn>
                  <a:cxn ang="0">
                    <a:pos x="1" y="5"/>
                  </a:cxn>
                  <a:cxn ang="0">
                    <a:pos x="0" y="3"/>
                  </a:cxn>
                </a:cxnLst>
                <a:rect l="0" t="0" r="r" b="b"/>
                <a:pathLst>
                  <a:path w="11" h="5">
                    <a:moveTo>
                      <a:pt x="11" y="0"/>
                    </a:moveTo>
                    <a:lnTo>
                      <a:pt x="1" y="5"/>
                    </a:lnTo>
                    <a:lnTo>
                      <a:pt x="0" y="3"/>
                    </a:lnTo>
                  </a:path>
                </a:pathLst>
              </a:custGeom>
              <a:solidFill>
                <a:srgbClr val="33CCCC"/>
              </a:solidFill>
              <a:ln w="10795">
                <a:solidFill>
                  <a:srgbClr val="000000"/>
                </a:solidFill>
                <a:prstDash val="solid"/>
                <a:round/>
                <a:headEnd/>
                <a:tailEnd/>
              </a:ln>
            </p:spPr>
            <p:txBody>
              <a:bodyPr/>
              <a:lstStyle/>
              <a:p>
                <a:endParaRPr lang="ru-RU"/>
              </a:p>
            </p:txBody>
          </p:sp>
          <p:sp>
            <p:nvSpPr>
              <p:cNvPr id="645199" name="Oval 2127"/>
              <p:cNvSpPr>
                <a:spLocks noChangeArrowheads="1"/>
              </p:cNvSpPr>
              <p:nvPr/>
            </p:nvSpPr>
            <p:spPr bwMode="auto">
              <a:xfrm>
                <a:off x="4710" y="10213"/>
                <a:ext cx="215" cy="215"/>
              </a:xfrm>
              <a:prstGeom prst="ellipse">
                <a:avLst/>
              </a:prstGeom>
              <a:solidFill>
                <a:srgbClr val="33CCCC"/>
              </a:solidFill>
              <a:ln w="9525">
                <a:noFill/>
                <a:round/>
                <a:headEnd/>
                <a:tailEnd/>
              </a:ln>
            </p:spPr>
            <p:txBody>
              <a:bodyPr/>
              <a:lstStyle/>
              <a:p>
                <a:endParaRPr lang="ru-RU"/>
              </a:p>
            </p:txBody>
          </p:sp>
          <p:sp>
            <p:nvSpPr>
              <p:cNvPr id="645200" name="Oval 2128"/>
              <p:cNvSpPr>
                <a:spLocks noChangeArrowheads="1"/>
              </p:cNvSpPr>
              <p:nvPr/>
            </p:nvSpPr>
            <p:spPr bwMode="auto">
              <a:xfrm>
                <a:off x="4710" y="10213"/>
                <a:ext cx="215" cy="215"/>
              </a:xfrm>
              <a:prstGeom prst="ellipse">
                <a:avLst/>
              </a:prstGeom>
              <a:noFill/>
              <a:ln w="10795">
                <a:solidFill>
                  <a:srgbClr val="000000"/>
                </a:solidFill>
                <a:round/>
                <a:headEnd/>
                <a:tailEnd/>
              </a:ln>
            </p:spPr>
            <p:txBody>
              <a:bodyPr/>
              <a:lstStyle/>
              <a:p>
                <a:endParaRPr lang="ru-RU"/>
              </a:p>
            </p:txBody>
          </p:sp>
          <p:sp>
            <p:nvSpPr>
              <p:cNvPr id="645201" name="Freeform 2129"/>
              <p:cNvSpPr>
                <a:spLocks/>
              </p:cNvSpPr>
              <p:nvPr/>
            </p:nvSpPr>
            <p:spPr bwMode="auto">
              <a:xfrm>
                <a:off x="4809" y="9932"/>
                <a:ext cx="33" cy="281"/>
              </a:xfrm>
              <a:custGeom>
                <a:avLst/>
                <a:gdLst/>
                <a:ahLst/>
                <a:cxnLst>
                  <a:cxn ang="0">
                    <a:pos x="33" y="281"/>
                  </a:cxn>
                  <a:cxn ang="0">
                    <a:pos x="17" y="281"/>
                  </a:cxn>
                  <a:cxn ang="0">
                    <a:pos x="0" y="0"/>
                  </a:cxn>
                  <a:cxn ang="0">
                    <a:pos x="33" y="0"/>
                  </a:cxn>
                  <a:cxn ang="0">
                    <a:pos x="33" y="281"/>
                  </a:cxn>
                </a:cxnLst>
                <a:rect l="0" t="0" r="r" b="b"/>
                <a:pathLst>
                  <a:path w="33" h="281">
                    <a:moveTo>
                      <a:pt x="33" y="281"/>
                    </a:moveTo>
                    <a:lnTo>
                      <a:pt x="17" y="281"/>
                    </a:lnTo>
                    <a:lnTo>
                      <a:pt x="0" y="0"/>
                    </a:lnTo>
                    <a:lnTo>
                      <a:pt x="33" y="0"/>
                    </a:lnTo>
                    <a:lnTo>
                      <a:pt x="33" y="281"/>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5202" name="Line 2130"/>
              <p:cNvSpPr>
                <a:spLocks noChangeShapeType="1"/>
              </p:cNvSpPr>
              <p:nvPr/>
            </p:nvSpPr>
            <p:spPr bwMode="auto">
              <a:xfrm>
                <a:off x="4842" y="9932"/>
                <a:ext cx="1" cy="281"/>
              </a:xfrm>
              <a:prstGeom prst="line">
                <a:avLst/>
              </a:prstGeom>
              <a:noFill/>
              <a:ln w="10795">
                <a:solidFill>
                  <a:srgbClr val="000000"/>
                </a:solidFill>
                <a:round/>
                <a:headEnd/>
                <a:tailEnd/>
              </a:ln>
            </p:spPr>
            <p:txBody>
              <a:bodyPr/>
              <a:lstStyle/>
              <a:p>
                <a:endParaRPr lang="ru-RU"/>
              </a:p>
            </p:txBody>
          </p:sp>
          <p:sp>
            <p:nvSpPr>
              <p:cNvPr id="645203" name="Line 2131"/>
              <p:cNvSpPr>
                <a:spLocks noChangeShapeType="1"/>
              </p:cNvSpPr>
              <p:nvPr/>
            </p:nvSpPr>
            <p:spPr bwMode="auto">
              <a:xfrm flipV="1">
                <a:off x="4826" y="10213"/>
                <a:ext cx="16" cy="16"/>
              </a:xfrm>
              <a:prstGeom prst="line">
                <a:avLst/>
              </a:prstGeom>
              <a:noFill/>
              <a:ln w="10795">
                <a:solidFill>
                  <a:srgbClr val="000000"/>
                </a:solidFill>
                <a:round/>
                <a:headEnd/>
                <a:tailEnd/>
              </a:ln>
            </p:spPr>
            <p:txBody>
              <a:bodyPr/>
              <a:lstStyle/>
              <a:p>
                <a:endParaRPr lang="ru-RU"/>
              </a:p>
            </p:txBody>
          </p:sp>
          <p:sp>
            <p:nvSpPr>
              <p:cNvPr id="645204" name="Freeform 2132"/>
              <p:cNvSpPr>
                <a:spLocks/>
              </p:cNvSpPr>
              <p:nvPr/>
            </p:nvSpPr>
            <p:spPr bwMode="auto">
              <a:xfrm>
                <a:off x="4809" y="9932"/>
                <a:ext cx="33" cy="281"/>
              </a:xfrm>
              <a:custGeom>
                <a:avLst/>
                <a:gdLst/>
                <a:ahLst/>
                <a:cxnLst>
                  <a:cxn ang="0">
                    <a:pos x="1" y="17"/>
                  </a:cxn>
                  <a:cxn ang="0">
                    <a:pos x="0" y="0"/>
                  </a:cxn>
                  <a:cxn ang="0">
                    <a:pos x="2" y="0"/>
                  </a:cxn>
                </a:cxnLst>
                <a:rect l="0" t="0" r="r" b="b"/>
                <a:pathLst>
                  <a:path w="2" h="17">
                    <a:moveTo>
                      <a:pt x="1" y="17"/>
                    </a:moveTo>
                    <a:lnTo>
                      <a:pt x="0" y="0"/>
                    </a:lnTo>
                    <a:lnTo>
                      <a:pt x="2" y="0"/>
                    </a:lnTo>
                  </a:path>
                </a:pathLst>
              </a:custGeom>
              <a:solidFill>
                <a:srgbClr val="33CCCC"/>
              </a:solidFill>
              <a:ln w="10795">
                <a:solidFill>
                  <a:srgbClr val="000000"/>
                </a:solidFill>
                <a:prstDash val="solid"/>
                <a:round/>
                <a:headEnd/>
                <a:tailEnd/>
              </a:ln>
            </p:spPr>
            <p:txBody>
              <a:bodyPr/>
              <a:lstStyle/>
              <a:p>
                <a:endParaRPr lang="ru-RU"/>
              </a:p>
            </p:txBody>
          </p:sp>
          <p:sp>
            <p:nvSpPr>
              <p:cNvPr id="645205" name="Freeform 2133"/>
              <p:cNvSpPr>
                <a:spLocks/>
              </p:cNvSpPr>
              <p:nvPr/>
            </p:nvSpPr>
            <p:spPr bwMode="auto">
              <a:xfrm>
                <a:off x="4577" y="10362"/>
                <a:ext cx="166" cy="99"/>
              </a:xfrm>
              <a:custGeom>
                <a:avLst/>
                <a:gdLst/>
                <a:ahLst/>
                <a:cxnLst>
                  <a:cxn ang="0">
                    <a:pos x="166" y="0"/>
                  </a:cxn>
                  <a:cxn ang="0">
                    <a:pos x="166" y="33"/>
                  </a:cxn>
                  <a:cxn ang="0">
                    <a:pos x="17" y="99"/>
                  </a:cxn>
                  <a:cxn ang="0">
                    <a:pos x="0" y="82"/>
                  </a:cxn>
                  <a:cxn ang="0">
                    <a:pos x="166" y="0"/>
                  </a:cxn>
                </a:cxnLst>
                <a:rect l="0" t="0" r="r" b="b"/>
                <a:pathLst>
                  <a:path w="166" h="99">
                    <a:moveTo>
                      <a:pt x="166" y="0"/>
                    </a:moveTo>
                    <a:lnTo>
                      <a:pt x="166" y="33"/>
                    </a:lnTo>
                    <a:lnTo>
                      <a:pt x="17" y="99"/>
                    </a:lnTo>
                    <a:lnTo>
                      <a:pt x="0" y="82"/>
                    </a:lnTo>
                    <a:lnTo>
                      <a:pt x="166"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5206" name="Freeform 2134"/>
              <p:cNvSpPr>
                <a:spLocks/>
              </p:cNvSpPr>
              <p:nvPr/>
            </p:nvSpPr>
            <p:spPr bwMode="auto">
              <a:xfrm>
                <a:off x="4726" y="10378"/>
                <a:ext cx="17" cy="1"/>
              </a:xfrm>
              <a:custGeom>
                <a:avLst/>
                <a:gdLst/>
                <a:ahLst/>
                <a:cxnLst>
                  <a:cxn ang="0">
                    <a:pos x="0" y="0"/>
                  </a:cxn>
                  <a:cxn ang="0">
                    <a:pos x="1" y="0"/>
                  </a:cxn>
                  <a:cxn ang="0">
                    <a:pos x="0" y="0"/>
                  </a:cxn>
                </a:cxnLst>
                <a:rect l="0" t="0" r="r" b="b"/>
                <a:pathLst>
                  <a:path w="1">
                    <a:moveTo>
                      <a:pt x="0" y="0"/>
                    </a:moveTo>
                    <a:lnTo>
                      <a:pt x="1" y="0"/>
                    </a:lnTo>
                    <a:lnTo>
                      <a:pt x="0" y="0"/>
                    </a:lnTo>
                  </a:path>
                </a:pathLst>
              </a:custGeom>
              <a:noFill/>
              <a:ln w="10795">
                <a:solidFill>
                  <a:srgbClr val="000000"/>
                </a:solidFill>
                <a:prstDash val="solid"/>
                <a:round/>
                <a:headEnd/>
                <a:tailEnd/>
              </a:ln>
            </p:spPr>
            <p:txBody>
              <a:bodyPr/>
              <a:lstStyle/>
              <a:p>
                <a:endParaRPr lang="ru-RU"/>
              </a:p>
            </p:txBody>
          </p:sp>
          <p:sp>
            <p:nvSpPr>
              <p:cNvPr id="645207" name="Line 2135"/>
              <p:cNvSpPr>
                <a:spLocks noChangeShapeType="1"/>
              </p:cNvSpPr>
              <p:nvPr/>
            </p:nvSpPr>
            <p:spPr bwMode="auto">
              <a:xfrm flipV="1">
                <a:off x="4577" y="10362"/>
                <a:ext cx="166" cy="82"/>
              </a:xfrm>
              <a:prstGeom prst="line">
                <a:avLst/>
              </a:prstGeom>
              <a:noFill/>
              <a:ln w="10795">
                <a:solidFill>
                  <a:srgbClr val="000000"/>
                </a:solidFill>
                <a:round/>
                <a:headEnd/>
                <a:tailEnd/>
              </a:ln>
            </p:spPr>
            <p:txBody>
              <a:bodyPr/>
              <a:lstStyle/>
              <a:p>
                <a:endParaRPr lang="ru-RU"/>
              </a:p>
            </p:txBody>
          </p:sp>
          <p:sp>
            <p:nvSpPr>
              <p:cNvPr id="645208" name="Freeform 2136"/>
              <p:cNvSpPr>
                <a:spLocks/>
              </p:cNvSpPr>
              <p:nvPr/>
            </p:nvSpPr>
            <p:spPr bwMode="auto">
              <a:xfrm>
                <a:off x="4726" y="10378"/>
                <a:ext cx="17" cy="1"/>
              </a:xfrm>
              <a:custGeom>
                <a:avLst/>
                <a:gdLst/>
                <a:ahLst/>
                <a:cxnLst>
                  <a:cxn ang="0">
                    <a:pos x="0" y="0"/>
                  </a:cxn>
                  <a:cxn ang="0">
                    <a:pos x="1" y="0"/>
                  </a:cxn>
                  <a:cxn ang="0">
                    <a:pos x="0" y="0"/>
                  </a:cxn>
                </a:cxnLst>
                <a:rect l="0" t="0" r="r" b="b"/>
                <a:pathLst>
                  <a:path w="1">
                    <a:moveTo>
                      <a:pt x="0" y="0"/>
                    </a:moveTo>
                    <a:lnTo>
                      <a:pt x="1" y="0"/>
                    </a:lnTo>
                    <a:lnTo>
                      <a:pt x="0" y="0"/>
                    </a:lnTo>
                  </a:path>
                </a:pathLst>
              </a:custGeom>
              <a:noFill/>
              <a:ln w="10795">
                <a:solidFill>
                  <a:srgbClr val="000000"/>
                </a:solidFill>
                <a:prstDash val="solid"/>
                <a:round/>
                <a:headEnd/>
                <a:tailEnd/>
              </a:ln>
            </p:spPr>
            <p:txBody>
              <a:bodyPr/>
              <a:lstStyle/>
              <a:p>
                <a:endParaRPr lang="ru-RU"/>
              </a:p>
            </p:txBody>
          </p:sp>
          <p:sp>
            <p:nvSpPr>
              <p:cNvPr id="645209" name="Freeform 2137"/>
              <p:cNvSpPr>
                <a:spLocks/>
              </p:cNvSpPr>
              <p:nvPr/>
            </p:nvSpPr>
            <p:spPr bwMode="auto">
              <a:xfrm>
                <a:off x="4577" y="10395"/>
                <a:ext cx="166" cy="66"/>
              </a:xfrm>
              <a:custGeom>
                <a:avLst/>
                <a:gdLst/>
                <a:ahLst/>
                <a:cxnLst>
                  <a:cxn ang="0">
                    <a:pos x="10" y="0"/>
                  </a:cxn>
                  <a:cxn ang="0">
                    <a:pos x="1" y="4"/>
                  </a:cxn>
                  <a:cxn ang="0">
                    <a:pos x="0" y="3"/>
                  </a:cxn>
                </a:cxnLst>
                <a:rect l="0" t="0" r="r" b="b"/>
                <a:pathLst>
                  <a:path w="10" h="4">
                    <a:moveTo>
                      <a:pt x="10" y="0"/>
                    </a:moveTo>
                    <a:lnTo>
                      <a:pt x="1" y="4"/>
                    </a:lnTo>
                    <a:lnTo>
                      <a:pt x="0" y="3"/>
                    </a:lnTo>
                  </a:path>
                </a:pathLst>
              </a:custGeom>
              <a:solidFill>
                <a:srgbClr val="33CCCC"/>
              </a:solidFill>
              <a:ln w="10795">
                <a:solidFill>
                  <a:srgbClr val="000000"/>
                </a:solidFill>
                <a:prstDash val="solid"/>
                <a:round/>
                <a:headEnd/>
                <a:tailEnd/>
              </a:ln>
            </p:spPr>
            <p:txBody>
              <a:bodyPr/>
              <a:lstStyle/>
              <a:p>
                <a:endParaRPr lang="ru-RU"/>
              </a:p>
            </p:txBody>
          </p:sp>
          <p:sp>
            <p:nvSpPr>
              <p:cNvPr id="645210" name="Freeform 2138"/>
              <p:cNvSpPr>
                <a:spLocks/>
              </p:cNvSpPr>
              <p:nvPr/>
            </p:nvSpPr>
            <p:spPr bwMode="auto">
              <a:xfrm>
                <a:off x="4925" y="10362"/>
                <a:ext cx="165" cy="99"/>
              </a:xfrm>
              <a:custGeom>
                <a:avLst/>
                <a:gdLst/>
                <a:ahLst/>
                <a:cxnLst>
                  <a:cxn ang="0">
                    <a:pos x="0" y="16"/>
                  </a:cxn>
                  <a:cxn ang="0">
                    <a:pos x="0" y="0"/>
                  </a:cxn>
                  <a:cxn ang="0">
                    <a:pos x="165" y="66"/>
                  </a:cxn>
                  <a:cxn ang="0">
                    <a:pos x="149" y="99"/>
                  </a:cxn>
                  <a:cxn ang="0">
                    <a:pos x="0" y="16"/>
                  </a:cxn>
                </a:cxnLst>
                <a:rect l="0" t="0" r="r" b="b"/>
                <a:pathLst>
                  <a:path w="165" h="99">
                    <a:moveTo>
                      <a:pt x="0" y="16"/>
                    </a:moveTo>
                    <a:lnTo>
                      <a:pt x="0" y="0"/>
                    </a:lnTo>
                    <a:lnTo>
                      <a:pt x="165" y="66"/>
                    </a:lnTo>
                    <a:lnTo>
                      <a:pt x="149" y="99"/>
                    </a:lnTo>
                    <a:lnTo>
                      <a:pt x="0" y="16"/>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5211" name="Freeform 2139"/>
              <p:cNvSpPr>
                <a:spLocks/>
              </p:cNvSpPr>
              <p:nvPr/>
            </p:nvSpPr>
            <p:spPr bwMode="auto">
              <a:xfrm>
                <a:off x="4925" y="10378"/>
                <a:ext cx="16" cy="1"/>
              </a:xfrm>
              <a:custGeom>
                <a:avLst/>
                <a:gdLst/>
                <a:ahLst/>
                <a:cxnLst>
                  <a:cxn ang="0">
                    <a:pos x="1" y="0"/>
                  </a:cxn>
                  <a:cxn ang="0">
                    <a:pos x="1" y="0"/>
                  </a:cxn>
                  <a:cxn ang="0">
                    <a:pos x="0" y="0"/>
                  </a:cxn>
                </a:cxnLst>
                <a:rect l="0" t="0" r="r" b="b"/>
                <a:pathLst>
                  <a:path w="1">
                    <a:moveTo>
                      <a:pt x="1" y="0"/>
                    </a:moveTo>
                    <a:lnTo>
                      <a:pt x="1" y="0"/>
                    </a:lnTo>
                    <a:lnTo>
                      <a:pt x="0" y="0"/>
                    </a:lnTo>
                  </a:path>
                </a:pathLst>
              </a:custGeom>
              <a:noFill/>
              <a:ln w="10795">
                <a:solidFill>
                  <a:srgbClr val="000000"/>
                </a:solidFill>
                <a:prstDash val="solid"/>
                <a:round/>
                <a:headEnd/>
                <a:tailEnd/>
              </a:ln>
            </p:spPr>
            <p:txBody>
              <a:bodyPr/>
              <a:lstStyle/>
              <a:p>
                <a:endParaRPr lang="ru-RU"/>
              </a:p>
            </p:txBody>
          </p:sp>
          <p:sp>
            <p:nvSpPr>
              <p:cNvPr id="645212" name="Line 2140"/>
              <p:cNvSpPr>
                <a:spLocks noChangeShapeType="1"/>
              </p:cNvSpPr>
              <p:nvPr/>
            </p:nvSpPr>
            <p:spPr bwMode="auto">
              <a:xfrm flipH="1" flipV="1">
                <a:off x="4925" y="10378"/>
                <a:ext cx="149" cy="83"/>
              </a:xfrm>
              <a:prstGeom prst="line">
                <a:avLst/>
              </a:prstGeom>
              <a:noFill/>
              <a:ln w="10795">
                <a:solidFill>
                  <a:srgbClr val="000000"/>
                </a:solidFill>
                <a:round/>
                <a:headEnd/>
                <a:tailEnd/>
              </a:ln>
            </p:spPr>
            <p:txBody>
              <a:bodyPr/>
              <a:lstStyle/>
              <a:p>
                <a:endParaRPr lang="ru-RU"/>
              </a:p>
            </p:txBody>
          </p:sp>
          <p:sp>
            <p:nvSpPr>
              <p:cNvPr id="645213" name="Freeform 2141"/>
              <p:cNvSpPr>
                <a:spLocks/>
              </p:cNvSpPr>
              <p:nvPr/>
            </p:nvSpPr>
            <p:spPr bwMode="auto">
              <a:xfrm>
                <a:off x="4925" y="10378"/>
                <a:ext cx="16" cy="1"/>
              </a:xfrm>
              <a:custGeom>
                <a:avLst/>
                <a:gdLst/>
                <a:ahLst/>
                <a:cxnLst>
                  <a:cxn ang="0">
                    <a:pos x="1" y="0"/>
                  </a:cxn>
                  <a:cxn ang="0">
                    <a:pos x="1" y="0"/>
                  </a:cxn>
                  <a:cxn ang="0">
                    <a:pos x="0" y="0"/>
                  </a:cxn>
                </a:cxnLst>
                <a:rect l="0" t="0" r="r" b="b"/>
                <a:pathLst>
                  <a:path w="1">
                    <a:moveTo>
                      <a:pt x="1" y="0"/>
                    </a:moveTo>
                    <a:lnTo>
                      <a:pt x="1" y="0"/>
                    </a:lnTo>
                    <a:lnTo>
                      <a:pt x="0" y="0"/>
                    </a:lnTo>
                  </a:path>
                </a:pathLst>
              </a:custGeom>
              <a:noFill/>
              <a:ln w="10795">
                <a:solidFill>
                  <a:srgbClr val="000000"/>
                </a:solidFill>
                <a:prstDash val="solid"/>
                <a:round/>
                <a:headEnd/>
                <a:tailEnd/>
              </a:ln>
            </p:spPr>
            <p:txBody>
              <a:bodyPr/>
              <a:lstStyle/>
              <a:p>
                <a:endParaRPr lang="ru-RU"/>
              </a:p>
            </p:txBody>
          </p:sp>
          <p:sp>
            <p:nvSpPr>
              <p:cNvPr id="645214" name="Freeform 2142"/>
              <p:cNvSpPr>
                <a:spLocks/>
              </p:cNvSpPr>
              <p:nvPr/>
            </p:nvSpPr>
            <p:spPr bwMode="auto">
              <a:xfrm>
                <a:off x="4925" y="10362"/>
                <a:ext cx="165" cy="99"/>
              </a:xfrm>
              <a:custGeom>
                <a:avLst/>
                <a:gdLst/>
                <a:ahLst/>
                <a:cxnLst>
                  <a:cxn ang="0">
                    <a:pos x="0" y="0"/>
                  </a:cxn>
                  <a:cxn ang="0">
                    <a:pos x="10" y="4"/>
                  </a:cxn>
                  <a:cxn ang="0">
                    <a:pos x="9" y="6"/>
                  </a:cxn>
                </a:cxnLst>
                <a:rect l="0" t="0" r="r" b="b"/>
                <a:pathLst>
                  <a:path w="10" h="6">
                    <a:moveTo>
                      <a:pt x="0" y="0"/>
                    </a:moveTo>
                    <a:lnTo>
                      <a:pt x="10" y="4"/>
                    </a:lnTo>
                    <a:lnTo>
                      <a:pt x="9" y="6"/>
                    </a:lnTo>
                  </a:path>
                </a:pathLst>
              </a:custGeom>
              <a:noFill/>
              <a:ln w="10795">
                <a:solidFill>
                  <a:srgbClr val="000000"/>
                </a:solidFill>
                <a:prstDash val="solid"/>
                <a:round/>
                <a:headEnd/>
                <a:tailEnd/>
              </a:ln>
            </p:spPr>
            <p:txBody>
              <a:bodyPr/>
              <a:lstStyle/>
              <a:p>
                <a:endParaRPr lang="ru-RU"/>
              </a:p>
            </p:txBody>
          </p:sp>
          <p:sp>
            <p:nvSpPr>
              <p:cNvPr id="645215" name="Oval 2143"/>
              <p:cNvSpPr>
                <a:spLocks noChangeArrowheads="1"/>
              </p:cNvSpPr>
              <p:nvPr/>
            </p:nvSpPr>
            <p:spPr bwMode="auto">
              <a:xfrm>
                <a:off x="4710" y="9701"/>
                <a:ext cx="215" cy="215"/>
              </a:xfrm>
              <a:prstGeom prst="ellipse">
                <a:avLst/>
              </a:prstGeom>
              <a:solidFill>
                <a:srgbClr val="33CCCC"/>
              </a:solidFill>
              <a:ln w="9525">
                <a:noFill/>
                <a:round/>
                <a:headEnd/>
                <a:tailEnd/>
              </a:ln>
            </p:spPr>
            <p:txBody>
              <a:bodyPr/>
              <a:lstStyle/>
              <a:p>
                <a:endParaRPr lang="ru-RU"/>
              </a:p>
            </p:txBody>
          </p:sp>
          <p:sp>
            <p:nvSpPr>
              <p:cNvPr id="645216" name="Oval 2144"/>
              <p:cNvSpPr>
                <a:spLocks noChangeArrowheads="1"/>
              </p:cNvSpPr>
              <p:nvPr/>
            </p:nvSpPr>
            <p:spPr bwMode="auto">
              <a:xfrm>
                <a:off x="4710" y="9701"/>
                <a:ext cx="215" cy="215"/>
              </a:xfrm>
              <a:prstGeom prst="ellipse">
                <a:avLst/>
              </a:prstGeom>
              <a:noFill/>
              <a:ln w="10795">
                <a:solidFill>
                  <a:srgbClr val="000000"/>
                </a:solidFill>
                <a:round/>
                <a:headEnd/>
                <a:tailEnd/>
              </a:ln>
            </p:spPr>
            <p:txBody>
              <a:bodyPr/>
              <a:lstStyle/>
              <a:p>
                <a:endParaRPr lang="ru-RU"/>
              </a:p>
            </p:txBody>
          </p:sp>
          <p:sp>
            <p:nvSpPr>
              <p:cNvPr id="645217" name="Rectangle 2145"/>
              <p:cNvSpPr>
                <a:spLocks noChangeArrowheads="1"/>
              </p:cNvSpPr>
              <p:nvPr/>
            </p:nvSpPr>
            <p:spPr bwMode="auto">
              <a:xfrm>
                <a:off x="4809" y="9734"/>
                <a:ext cx="33" cy="50"/>
              </a:xfrm>
              <a:prstGeom prst="rect">
                <a:avLst/>
              </a:prstGeom>
              <a:blipFill dpi="0" rotWithShape="0">
                <a:blip r:embed="rId2" cstate="print"/>
                <a:srcRect/>
                <a:tile tx="0" ty="0" sx="100000" sy="100000" flip="none" algn="tl"/>
              </a:blipFill>
              <a:ln w="9525">
                <a:noFill/>
                <a:miter lim="800000"/>
                <a:headEnd/>
                <a:tailEnd/>
              </a:ln>
            </p:spPr>
            <p:txBody>
              <a:bodyPr/>
              <a:lstStyle/>
              <a:p>
                <a:endParaRPr lang="ru-RU"/>
              </a:p>
            </p:txBody>
          </p:sp>
          <p:sp>
            <p:nvSpPr>
              <p:cNvPr id="645218" name="Freeform 2146"/>
              <p:cNvSpPr>
                <a:spLocks/>
              </p:cNvSpPr>
              <p:nvPr/>
            </p:nvSpPr>
            <p:spPr bwMode="auto">
              <a:xfrm>
                <a:off x="4809" y="9784"/>
                <a:ext cx="33" cy="16"/>
              </a:xfrm>
              <a:custGeom>
                <a:avLst/>
                <a:gdLst/>
                <a:ahLst/>
                <a:cxnLst>
                  <a:cxn ang="0">
                    <a:pos x="0" y="0"/>
                  </a:cxn>
                  <a:cxn ang="0">
                    <a:pos x="1" y="1"/>
                  </a:cxn>
                  <a:cxn ang="0">
                    <a:pos x="2" y="0"/>
                  </a:cxn>
                </a:cxnLst>
                <a:rect l="0" t="0" r="r" b="b"/>
                <a:pathLst>
                  <a:path w="2" h="1">
                    <a:moveTo>
                      <a:pt x="0" y="0"/>
                    </a:moveTo>
                    <a:lnTo>
                      <a:pt x="1" y="1"/>
                    </a:lnTo>
                    <a:lnTo>
                      <a:pt x="2" y="0"/>
                    </a:lnTo>
                  </a:path>
                </a:pathLst>
              </a:custGeom>
              <a:noFill/>
              <a:ln w="10795">
                <a:solidFill>
                  <a:srgbClr val="000000"/>
                </a:solidFill>
                <a:prstDash val="solid"/>
                <a:round/>
                <a:headEnd/>
                <a:tailEnd/>
              </a:ln>
            </p:spPr>
            <p:txBody>
              <a:bodyPr/>
              <a:lstStyle/>
              <a:p>
                <a:endParaRPr lang="ru-RU"/>
              </a:p>
            </p:txBody>
          </p:sp>
          <p:sp>
            <p:nvSpPr>
              <p:cNvPr id="645219" name="Line 2147"/>
              <p:cNvSpPr>
                <a:spLocks noChangeShapeType="1"/>
              </p:cNvSpPr>
              <p:nvPr/>
            </p:nvSpPr>
            <p:spPr bwMode="auto">
              <a:xfrm>
                <a:off x="4842" y="9734"/>
                <a:ext cx="1" cy="50"/>
              </a:xfrm>
              <a:prstGeom prst="line">
                <a:avLst/>
              </a:prstGeom>
              <a:noFill/>
              <a:ln w="10795">
                <a:solidFill>
                  <a:srgbClr val="000000"/>
                </a:solidFill>
                <a:round/>
                <a:headEnd/>
                <a:tailEnd/>
              </a:ln>
            </p:spPr>
            <p:txBody>
              <a:bodyPr/>
              <a:lstStyle/>
              <a:p>
                <a:endParaRPr lang="ru-RU"/>
              </a:p>
            </p:txBody>
          </p:sp>
          <p:sp>
            <p:nvSpPr>
              <p:cNvPr id="645220" name="Freeform 2148"/>
              <p:cNvSpPr>
                <a:spLocks/>
              </p:cNvSpPr>
              <p:nvPr/>
            </p:nvSpPr>
            <p:spPr bwMode="auto">
              <a:xfrm>
                <a:off x="4809" y="9784"/>
                <a:ext cx="33" cy="16"/>
              </a:xfrm>
              <a:custGeom>
                <a:avLst/>
                <a:gdLst/>
                <a:ahLst/>
                <a:cxnLst>
                  <a:cxn ang="0">
                    <a:pos x="0" y="0"/>
                  </a:cxn>
                  <a:cxn ang="0">
                    <a:pos x="1" y="1"/>
                  </a:cxn>
                  <a:cxn ang="0">
                    <a:pos x="2" y="0"/>
                  </a:cxn>
                </a:cxnLst>
                <a:rect l="0" t="0" r="r" b="b"/>
                <a:pathLst>
                  <a:path w="2" h="1">
                    <a:moveTo>
                      <a:pt x="0" y="0"/>
                    </a:moveTo>
                    <a:lnTo>
                      <a:pt x="1" y="1"/>
                    </a:lnTo>
                    <a:lnTo>
                      <a:pt x="2" y="0"/>
                    </a:lnTo>
                  </a:path>
                </a:pathLst>
              </a:custGeom>
              <a:noFill/>
              <a:ln w="10795">
                <a:solidFill>
                  <a:srgbClr val="000000"/>
                </a:solidFill>
                <a:prstDash val="solid"/>
                <a:round/>
                <a:headEnd/>
                <a:tailEnd/>
              </a:ln>
            </p:spPr>
            <p:txBody>
              <a:bodyPr/>
              <a:lstStyle/>
              <a:p>
                <a:endParaRPr lang="ru-RU"/>
              </a:p>
            </p:txBody>
          </p:sp>
          <p:sp>
            <p:nvSpPr>
              <p:cNvPr id="645221" name="Freeform 2149"/>
              <p:cNvSpPr>
                <a:spLocks/>
              </p:cNvSpPr>
              <p:nvPr/>
            </p:nvSpPr>
            <p:spPr bwMode="auto">
              <a:xfrm>
                <a:off x="4809" y="9734"/>
                <a:ext cx="33" cy="50"/>
              </a:xfrm>
              <a:custGeom>
                <a:avLst/>
                <a:gdLst/>
                <a:ahLst/>
                <a:cxnLst>
                  <a:cxn ang="0">
                    <a:pos x="0" y="3"/>
                  </a:cxn>
                  <a:cxn ang="0">
                    <a:pos x="0" y="0"/>
                  </a:cxn>
                  <a:cxn ang="0">
                    <a:pos x="2" y="0"/>
                  </a:cxn>
                </a:cxnLst>
                <a:rect l="0" t="0" r="r" b="b"/>
                <a:pathLst>
                  <a:path w="2" h="3">
                    <a:moveTo>
                      <a:pt x="0" y="3"/>
                    </a:moveTo>
                    <a:lnTo>
                      <a:pt x="0" y="0"/>
                    </a:lnTo>
                    <a:lnTo>
                      <a:pt x="2" y="0"/>
                    </a:lnTo>
                  </a:path>
                </a:pathLst>
              </a:custGeom>
              <a:noFill/>
              <a:ln w="10795">
                <a:solidFill>
                  <a:srgbClr val="000000"/>
                </a:solidFill>
                <a:prstDash val="solid"/>
                <a:round/>
                <a:headEnd/>
                <a:tailEnd/>
              </a:ln>
            </p:spPr>
            <p:txBody>
              <a:bodyPr/>
              <a:lstStyle/>
              <a:p>
                <a:endParaRPr lang="ru-RU"/>
              </a:p>
            </p:txBody>
          </p:sp>
          <p:sp>
            <p:nvSpPr>
              <p:cNvPr id="645222" name="Oval 2150"/>
              <p:cNvSpPr>
                <a:spLocks noChangeArrowheads="1"/>
              </p:cNvSpPr>
              <p:nvPr/>
            </p:nvSpPr>
            <p:spPr bwMode="auto">
              <a:xfrm>
                <a:off x="5074" y="10411"/>
                <a:ext cx="82" cy="83"/>
              </a:xfrm>
              <a:prstGeom prst="ellipse">
                <a:avLst/>
              </a:prstGeom>
              <a:solidFill>
                <a:srgbClr val="33CCCC"/>
              </a:solidFill>
              <a:ln w="9525">
                <a:noFill/>
                <a:round/>
                <a:headEnd/>
                <a:tailEnd/>
              </a:ln>
            </p:spPr>
            <p:txBody>
              <a:bodyPr/>
              <a:lstStyle/>
              <a:p>
                <a:endParaRPr lang="ru-RU"/>
              </a:p>
            </p:txBody>
          </p:sp>
          <p:sp>
            <p:nvSpPr>
              <p:cNvPr id="645223" name="Oval 2151"/>
              <p:cNvSpPr>
                <a:spLocks noChangeArrowheads="1"/>
              </p:cNvSpPr>
              <p:nvPr/>
            </p:nvSpPr>
            <p:spPr bwMode="auto">
              <a:xfrm>
                <a:off x="5074" y="10411"/>
                <a:ext cx="82" cy="83"/>
              </a:xfrm>
              <a:prstGeom prst="ellipse">
                <a:avLst/>
              </a:prstGeom>
              <a:solidFill>
                <a:srgbClr val="FF0000"/>
              </a:solidFill>
              <a:ln w="10795">
                <a:solidFill>
                  <a:srgbClr val="000000"/>
                </a:solidFill>
                <a:round/>
                <a:headEnd/>
                <a:tailEnd/>
              </a:ln>
            </p:spPr>
            <p:txBody>
              <a:bodyPr/>
              <a:lstStyle/>
              <a:p>
                <a:endParaRPr lang="ru-RU"/>
              </a:p>
            </p:txBody>
          </p:sp>
          <p:sp>
            <p:nvSpPr>
              <p:cNvPr id="645224" name="Oval 2152"/>
              <p:cNvSpPr>
                <a:spLocks noChangeArrowheads="1"/>
              </p:cNvSpPr>
              <p:nvPr/>
            </p:nvSpPr>
            <p:spPr bwMode="auto">
              <a:xfrm>
                <a:off x="4776" y="9668"/>
                <a:ext cx="83" cy="83"/>
              </a:xfrm>
              <a:prstGeom prst="ellipse">
                <a:avLst/>
              </a:prstGeom>
              <a:solidFill>
                <a:srgbClr val="33CCCC"/>
              </a:solidFill>
              <a:ln w="9525">
                <a:noFill/>
                <a:round/>
                <a:headEnd/>
                <a:tailEnd/>
              </a:ln>
            </p:spPr>
            <p:txBody>
              <a:bodyPr/>
              <a:lstStyle/>
              <a:p>
                <a:endParaRPr lang="ru-RU"/>
              </a:p>
            </p:txBody>
          </p:sp>
          <p:sp>
            <p:nvSpPr>
              <p:cNvPr id="645225" name="Oval 2153"/>
              <p:cNvSpPr>
                <a:spLocks noChangeArrowheads="1"/>
              </p:cNvSpPr>
              <p:nvPr/>
            </p:nvSpPr>
            <p:spPr bwMode="auto">
              <a:xfrm>
                <a:off x="4776" y="9668"/>
                <a:ext cx="83" cy="83"/>
              </a:xfrm>
              <a:prstGeom prst="ellipse">
                <a:avLst/>
              </a:prstGeom>
              <a:solidFill>
                <a:srgbClr val="FF0000"/>
              </a:solidFill>
              <a:ln w="10795">
                <a:solidFill>
                  <a:srgbClr val="000000"/>
                </a:solidFill>
                <a:round/>
                <a:headEnd/>
                <a:tailEnd/>
              </a:ln>
            </p:spPr>
            <p:txBody>
              <a:bodyPr/>
              <a:lstStyle/>
              <a:p>
                <a:endParaRPr lang="ru-RU"/>
              </a:p>
            </p:txBody>
          </p:sp>
          <p:grpSp>
            <p:nvGrpSpPr>
              <p:cNvPr id="18" name="Group 2154"/>
              <p:cNvGrpSpPr>
                <a:grpSpLocks/>
              </p:cNvGrpSpPr>
              <p:nvPr/>
            </p:nvGrpSpPr>
            <p:grpSpPr bwMode="auto">
              <a:xfrm>
                <a:off x="4525" y="10399"/>
                <a:ext cx="82" cy="83"/>
                <a:chOff x="5107" y="10097"/>
                <a:chExt cx="82" cy="83"/>
              </a:xfrm>
            </p:grpSpPr>
            <p:sp>
              <p:nvSpPr>
                <p:cNvPr id="645227" name="Oval 2155"/>
                <p:cNvSpPr>
                  <a:spLocks noChangeArrowheads="1"/>
                </p:cNvSpPr>
                <p:nvPr/>
              </p:nvSpPr>
              <p:spPr bwMode="auto">
                <a:xfrm>
                  <a:off x="5107" y="10097"/>
                  <a:ext cx="82"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5228" name="Oval 2156"/>
                <p:cNvSpPr>
                  <a:spLocks noChangeArrowheads="1"/>
                </p:cNvSpPr>
                <p:nvPr/>
              </p:nvSpPr>
              <p:spPr bwMode="auto">
                <a:xfrm>
                  <a:off x="5107" y="10097"/>
                  <a:ext cx="82" cy="83"/>
                </a:xfrm>
                <a:prstGeom prst="ellipse">
                  <a:avLst/>
                </a:prstGeom>
                <a:solidFill>
                  <a:srgbClr val="FF0000"/>
                </a:solidFill>
                <a:ln w="10795">
                  <a:solidFill>
                    <a:srgbClr val="000000"/>
                  </a:solidFill>
                  <a:round/>
                  <a:headEnd/>
                  <a:tailEnd/>
                </a:ln>
              </p:spPr>
              <p:txBody>
                <a:bodyPr/>
                <a:lstStyle/>
                <a:p>
                  <a:endParaRPr lang="ru-RU"/>
                </a:p>
              </p:txBody>
            </p:sp>
          </p:grpSp>
        </p:grpSp>
        <p:sp>
          <p:nvSpPr>
            <p:cNvPr id="645229" name="Oval 2157"/>
            <p:cNvSpPr>
              <a:spLocks noChangeArrowheads="1"/>
            </p:cNvSpPr>
            <p:nvPr/>
          </p:nvSpPr>
          <p:spPr bwMode="auto">
            <a:xfrm>
              <a:off x="6956" y="6479"/>
              <a:ext cx="82"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5230" name="Oval 2158"/>
            <p:cNvSpPr>
              <a:spLocks noChangeArrowheads="1"/>
            </p:cNvSpPr>
            <p:nvPr/>
          </p:nvSpPr>
          <p:spPr bwMode="auto">
            <a:xfrm>
              <a:off x="6956" y="6479"/>
              <a:ext cx="82" cy="83"/>
            </a:xfrm>
            <a:prstGeom prst="ellipse">
              <a:avLst/>
            </a:prstGeom>
            <a:solidFill>
              <a:srgbClr val="FF0000"/>
            </a:solidFill>
            <a:ln w="10795">
              <a:solidFill>
                <a:srgbClr val="000000"/>
              </a:solidFill>
              <a:round/>
              <a:headEnd/>
              <a:tailEnd/>
            </a:ln>
          </p:spPr>
          <p:txBody>
            <a:bodyPr/>
            <a:lstStyle/>
            <a:p>
              <a:endParaRPr lang="ru-RU"/>
            </a:p>
          </p:txBody>
        </p:sp>
        <p:sp>
          <p:nvSpPr>
            <p:cNvPr id="645231" name="Freeform 2159"/>
            <p:cNvSpPr>
              <a:spLocks/>
            </p:cNvSpPr>
            <p:nvPr/>
          </p:nvSpPr>
          <p:spPr bwMode="auto">
            <a:xfrm>
              <a:off x="6790" y="6545"/>
              <a:ext cx="182" cy="99"/>
            </a:xfrm>
            <a:custGeom>
              <a:avLst/>
              <a:gdLst/>
              <a:ahLst/>
              <a:cxnLst>
                <a:cxn ang="0">
                  <a:pos x="166" y="0"/>
                </a:cxn>
                <a:cxn ang="0">
                  <a:pos x="182" y="17"/>
                </a:cxn>
                <a:cxn ang="0">
                  <a:pos x="17" y="99"/>
                </a:cxn>
                <a:cxn ang="0">
                  <a:pos x="0" y="66"/>
                </a:cxn>
                <a:cxn ang="0">
                  <a:pos x="166" y="0"/>
                </a:cxn>
              </a:cxnLst>
              <a:rect l="0" t="0" r="r" b="b"/>
              <a:pathLst>
                <a:path w="182" h="99">
                  <a:moveTo>
                    <a:pt x="166" y="0"/>
                  </a:moveTo>
                  <a:lnTo>
                    <a:pt x="182" y="17"/>
                  </a:lnTo>
                  <a:lnTo>
                    <a:pt x="17" y="99"/>
                  </a:lnTo>
                  <a:lnTo>
                    <a:pt x="0" y="66"/>
                  </a:lnTo>
                  <a:lnTo>
                    <a:pt x="166"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5232" name="Freeform 2160"/>
            <p:cNvSpPr>
              <a:spLocks/>
            </p:cNvSpPr>
            <p:nvPr/>
          </p:nvSpPr>
          <p:spPr bwMode="auto">
            <a:xfrm>
              <a:off x="6956" y="6545"/>
              <a:ext cx="16" cy="17"/>
            </a:xfrm>
            <a:custGeom>
              <a:avLst/>
              <a:gdLst/>
              <a:ahLst/>
              <a:cxnLst>
                <a:cxn ang="0">
                  <a:pos x="1" y="1"/>
                </a:cxn>
                <a:cxn ang="0">
                  <a:pos x="0" y="1"/>
                </a:cxn>
                <a:cxn ang="0">
                  <a:pos x="0" y="0"/>
                </a:cxn>
              </a:cxnLst>
              <a:rect l="0" t="0" r="r" b="b"/>
              <a:pathLst>
                <a:path w="1" h="1">
                  <a:moveTo>
                    <a:pt x="1" y="1"/>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5233" name="Line 2161"/>
            <p:cNvSpPr>
              <a:spLocks noChangeShapeType="1"/>
            </p:cNvSpPr>
            <p:nvPr/>
          </p:nvSpPr>
          <p:spPr bwMode="auto">
            <a:xfrm flipV="1">
              <a:off x="6790" y="6545"/>
              <a:ext cx="166" cy="66"/>
            </a:xfrm>
            <a:prstGeom prst="line">
              <a:avLst/>
            </a:prstGeom>
            <a:noFill/>
            <a:ln w="10795">
              <a:solidFill>
                <a:srgbClr val="000000"/>
              </a:solidFill>
              <a:round/>
              <a:headEnd/>
              <a:tailEnd/>
            </a:ln>
          </p:spPr>
          <p:txBody>
            <a:bodyPr/>
            <a:lstStyle/>
            <a:p>
              <a:endParaRPr lang="ru-RU"/>
            </a:p>
          </p:txBody>
        </p:sp>
        <p:sp>
          <p:nvSpPr>
            <p:cNvPr id="645234" name="Freeform 2162"/>
            <p:cNvSpPr>
              <a:spLocks/>
            </p:cNvSpPr>
            <p:nvPr/>
          </p:nvSpPr>
          <p:spPr bwMode="auto">
            <a:xfrm>
              <a:off x="6956" y="6545"/>
              <a:ext cx="16" cy="17"/>
            </a:xfrm>
            <a:custGeom>
              <a:avLst/>
              <a:gdLst/>
              <a:ahLst/>
              <a:cxnLst>
                <a:cxn ang="0">
                  <a:pos x="1" y="1"/>
                </a:cxn>
                <a:cxn ang="0">
                  <a:pos x="0" y="1"/>
                </a:cxn>
                <a:cxn ang="0">
                  <a:pos x="0" y="0"/>
                </a:cxn>
              </a:cxnLst>
              <a:rect l="0" t="0" r="r" b="b"/>
              <a:pathLst>
                <a:path w="1" h="1">
                  <a:moveTo>
                    <a:pt x="1" y="1"/>
                  </a:moveTo>
                  <a:lnTo>
                    <a:pt x="0" y="1"/>
                  </a:lnTo>
                  <a:lnTo>
                    <a:pt x="0" y="0"/>
                  </a:lnTo>
                </a:path>
              </a:pathLst>
            </a:custGeom>
            <a:solidFill>
              <a:srgbClr val="FF0000"/>
            </a:solidFill>
            <a:ln w="10795">
              <a:solidFill>
                <a:srgbClr val="000000"/>
              </a:solidFill>
              <a:prstDash val="solid"/>
              <a:round/>
              <a:headEnd/>
              <a:tailEnd/>
            </a:ln>
          </p:spPr>
          <p:txBody>
            <a:bodyPr/>
            <a:lstStyle/>
            <a:p>
              <a:endParaRPr lang="ru-RU"/>
            </a:p>
          </p:txBody>
        </p:sp>
        <p:sp>
          <p:nvSpPr>
            <p:cNvPr id="645235" name="Freeform 2163"/>
            <p:cNvSpPr>
              <a:spLocks/>
            </p:cNvSpPr>
            <p:nvPr/>
          </p:nvSpPr>
          <p:spPr bwMode="auto">
            <a:xfrm>
              <a:off x="6790" y="6562"/>
              <a:ext cx="182" cy="82"/>
            </a:xfrm>
            <a:custGeom>
              <a:avLst/>
              <a:gdLst/>
              <a:ahLst/>
              <a:cxnLst>
                <a:cxn ang="0">
                  <a:pos x="11" y="0"/>
                </a:cxn>
                <a:cxn ang="0">
                  <a:pos x="1" y="5"/>
                </a:cxn>
                <a:cxn ang="0">
                  <a:pos x="0" y="3"/>
                </a:cxn>
              </a:cxnLst>
              <a:rect l="0" t="0" r="r" b="b"/>
              <a:pathLst>
                <a:path w="11" h="5">
                  <a:moveTo>
                    <a:pt x="11" y="0"/>
                  </a:moveTo>
                  <a:lnTo>
                    <a:pt x="1" y="5"/>
                  </a:lnTo>
                  <a:lnTo>
                    <a:pt x="0" y="3"/>
                  </a:lnTo>
                </a:path>
              </a:pathLst>
            </a:custGeom>
            <a:solidFill>
              <a:srgbClr val="33CCCC"/>
            </a:solidFill>
            <a:ln w="10795">
              <a:solidFill>
                <a:srgbClr val="000000"/>
              </a:solidFill>
              <a:prstDash val="solid"/>
              <a:round/>
              <a:headEnd/>
              <a:tailEnd/>
            </a:ln>
          </p:spPr>
          <p:txBody>
            <a:bodyPr/>
            <a:lstStyle/>
            <a:p>
              <a:endParaRPr lang="ru-RU"/>
            </a:p>
          </p:txBody>
        </p:sp>
        <p:sp>
          <p:nvSpPr>
            <p:cNvPr id="645236" name="Freeform 2164"/>
            <p:cNvSpPr>
              <a:spLocks/>
            </p:cNvSpPr>
            <p:nvPr/>
          </p:nvSpPr>
          <p:spPr bwMode="auto">
            <a:xfrm rot="18000000">
              <a:off x="5510" y="8454"/>
              <a:ext cx="119" cy="1"/>
            </a:xfrm>
            <a:custGeom>
              <a:avLst/>
              <a:gdLst/>
              <a:ahLst/>
              <a:cxnLst>
                <a:cxn ang="0">
                  <a:pos x="1" y="0"/>
                </a:cxn>
                <a:cxn ang="0">
                  <a:pos x="0" y="0"/>
                </a:cxn>
                <a:cxn ang="0">
                  <a:pos x="1" y="0"/>
                </a:cxn>
              </a:cxnLst>
              <a:rect l="0" t="0" r="r" b="b"/>
              <a:pathLst>
                <a:path w="1">
                  <a:moveTo>
                    <a:pt x="1" y="0"/>
                  </a:moveTo>
                  <a:lnTo>
                    <a:pt x="0" y="0"/>
                  </a:lnTo>
                  <a:lnTo>
                    <a:pt x="1" y="0"/>
                  </a:lnTo>
                </a:path>
              </a:pathLst>
            </a:custGeom>
            <a:noFill/>
            <a:ln w="10795">
              <a:solidFill>
                <a:srgbClr val="000000"/>
              </a:solidFill>
              <a:prstDash val="solid"/>
              <a:round/>
              <a:headEnd/>
              <a:tailEnd/>
            </a:ln>
          </p:spPr>
          <p:txBody>
            <a:bodyPr/>
            <a:lstStyle/>
            <a:p>
              <a:endParaRPr lang="ru-RU"/>
            </a:p>
          </p:txBody>
        </p:sp>
        <p:sp>
          <p:nvSpPr>
            <p:cNvPr id="645237" name="Text Box 2165"/>
            <p:cNvSpPr txBox="1">
              <a:spLocks noChangeArrowheads="1"/>
            </p:cNvSpPr>
            <p:nvPr/>
          </p:nvSpPr>
          <p:spPr bwMode="auto">
            <a:xfrm>
              <a:off x="4941" y="8154"/>
              <a:ext cx="1620" cy="306"/>
            </a:xfrm>
            <a:prstGeom prst="rect">
              <a:avLst/>
            </a:prstGeom>
            <a:noFill/>
            <a:ln w="9525">
              <a:noFill/>
              <a:miter lim="800000"/>
              <a:headEnd/>
              <a:tailEnd/>
            </a:ln>
          </p:spPr>
          <p:txBody>
            <a:bodyPr/>
            <a:lstStyle/>
            <a:p>
              <a:pPr eaLnBrk="0" hangingPunct="0"/>
              <a:r>
                <a:rPr lang="en-US" sz="800" b="1">
                  <a:solidFill>
                    <a:srgbClr val="4520E0"/>
                  </a:solidFill>
                  <a:effectLst/>
                  <a:latin typeface="Arial" pitchFamily="34" charset="0"/>
                </a:rPr>
                <a:t> </a:t>
              </a:r>
              <a:r>
                <a:rPr lang="ru-RU" sz="800" b="1">
                  <a:solidFill>
                    <a:srgbClr val="4520E0"/>
                  </a:solidFill>
                  <a:effectLst/>
                  <a:latin typeface="Arial" pitchFamily="34" charset="0"/>
                </a:rPr>
                <a:t>  Н            Н</a:t>
              </a:r>
              <a:endParaRPr lang="ru-RU" sz="900" baseline="30000">
                <a:solidFill>
                  <a:srgbClr val="4520E0"/>
                </a:solidFill>
                <a:effectLst/>
                <a:latin typeface="Arial" pitchFamily="34" charset="0"/>
              </a:endParaRPr>
            </a:p>
          </p:txBody>
        </p:sp>
        <p:grpSp>
          <p:nvGrpSpPr>
            <p:cNvPr id="19" name="Group 2166"/>
            <p:cNvGrpSpPr>
              <a:grpSpLocks/>
            </p:cNvGrpSpPr>
            <p:nvPr/>
          </p:nvGrpSpPr>
          <p:grpSpPr bwMode="auto">
            <a:xfrm rot="10800000">
              <a:off x="6407" y="5969"/>
              <a:ext cx="648" cy="859"/>
              <a:chOff x="4525" y="9635"/>
              <a:chExt cx="648" cy="859"/>
            </a:xfrm>
          </p:grpSpPr>
          <p:sp>
            <p:nvSpPr>
              <p:cNvPr id="645239" name="Freeform 2167"/>
              <p:cNvSpPr>
                <a:spLocks/>
              </p:cNvSpPr>
              <p:nvPr/>
            </p:nvSpPr>
            <p:spPr bwMode="auto">
              <a:xfrm>
                <a:off x="5156" y="9965"/>
                <a:ext cx="17" cy="17"/>
              </a:xfrm>
              <a:custGeom>
                <a:avLst/>
                <a:gdLst/>
                <a:ahLst/>
                <a:cxnLst>
                  <a:cxn ang="0">
                    <a:pos x="0" y="0"/>
                  </a:cxn>
                  <a:cxn ang="0">
                    <a:pos x="1" y="0"/>
                  </a:cxn>
                  <a:cxn ang="0">
                    <a:pos x="1" y="1"/>
                  </a:cxn>
                </a:cxnLst>
                <a:rect l="0" t="0" r="r" b="b"/>
                <a:pathLst>
                  <a:path w="1" h="1">
                    <a:moveTo>
                      <a:pt x="0" y="0"/>
                    </a:moveTo>
                    <a:lnTo>
                      <a:pt x="1" y="0"/>
                    </a:lnTo>
                    <a:lnTo>
                      <a:pt x="1" y="1"/>
                    </a:lnTo>
                  </a:path>
                </a:pathLst>
              </a:custGeom>
              <a:noFill/>
              <a:ln w="10795">
                <a:solidFill>
                  <a:srgbClr val="000000"/>
                </a:solidFill>
                <a:prstDash val="solid"/>
                <a:round/>
                <a:headEnd/>
                <a:tailEnd/>
              </a:ln>
            </p:spPr>
            <p:txBody>
              <a:bodyPr/>
              <a:lstStyle/>
              <a:p>
                <a:endParaRPr lang="ru-RU"/>
              </a:p>
            </p:txBody>
          </p:sp>
          <p:sp>
            <p:nvSpPr>
              <p:cNvPr id="645240" name="Freeform 2168"/>
              <p:cNvSpPr>
                <a:spLocks/>
              </p:cNvSpPr>
              <p:nvPr/>
            </p:nvSpPr>
            <p:spPr bwMode="auto">
              <a:xfrm>
                <a:off x="5156" y="9965"/>
                <a:ext cx="17" cy="17"/>
              </a:xfrm>
              <a:custGeom>
                <a:avLst/>
                <a:gdLst/>
                <a:ahLst/>
                <a:cxnLst>
                  <a:cxn ang="0">
                    <a:pos x="0" y="0"/>
                  </a:cxn>
                  <a:cxn ang="0">
                    <a:pos x="1" y="0"/>
                  </a:cxn>
                  <a:cxn ang="0">
                    <a:pos x="1" y="1"/>
                  </a:cxn>
                </a:cxnLst>
                <a:rect l="0" t="0" r="r" b="b"/>
                <a:pathLst>
                  <a:path w="1" h="1">
                    <a:moveTo>
                      <a:pt x="0" y="0"/>
                    </a:moveTo>
                    <a:lnTo>
                      <a:pt x="1" y="0"/>
                    </a:lnTo>
                    <a:lnTo>
                      <a:pt x="1" y="1"/>
                    </a:lnTo>
                  </a:path>
                </a:pathLst>
              </a:custGeom>
              <a:noFill/>
              <a:ln w="10795">
                <a:solidFill>
                  <a:srgbClr val="000000"/>
                </a:solidFill>
                <a:prstDash val="solid"/>
                <a:round/>
                <a:headEnd/>
                <a:tailEnd/>
              </a:ln>
            </p:spPr>
            <p:txBody>
              <a:bodyPr/>
              <a:lstStyle/>
              <a:p>
                <a:endParaRPr lang="ru-RU"/>
              </a:p>
            </p:txBody>
          </p:sp>
          <p:sp>
            <p:nvSpPr>
              <p:cNvPr id="645241" name="Oval 2169"/>
              <p:cNvSpPr>
                <a:spLocks noChangeArrowheads="1"/>
              </p:cNvSpPr>
              <p:nvPr/>
            </p:nvSpPr>
            <p:spPr bwMode="auto">
              <a:xfrm>
                <a:off x="4792" y="10395"/>
                <a:ext cx="83" cy="82"/>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5242" name="Oval 2170"/>
              <p:cNvSpPr>
                <a:spLocks noChangeArrowheads="1"/>
              </p:cNvSpPr>
              <p:nvPr/>
            </p:nvSpPr>
            <p:spPr bwMode="auto">
              <a:xfrm>
                <a:off x="4792" y="10395"/>
                <a:ext cx="83" cy="82"/>
              </a:xfrm>
              <a:prstGeom prst="ellipse">
                <a:avLst/>
              </a:prstGeom>
              <a:solidFill>
                <a:srgbClr val="FF0000"/>
              </a:solidFill>
              <a:ln w="10795">
                <a:solidFill>
                  <a:srgbClr val="000000"/>
                </a:solidFill>
                <a:round/>
                <a:headEnd/>
                <a:tailEnd/>
              </a:ln>
            </p:spPr>
            <p:txBody>
              <a:bodyPr/>
              <a:lstStyle/>
              <a:p>
                <a:endParaRPr lang="ru-RU"/>
              </a:p>
            </p:txBody>
          </p:sp>
          <p:sp>
            <p:nvSpPr>
              <p:cNvPr id="645243" name="Line 2171"/>
              <p:cNvSpPr>
                <a:spLocks noChangeShapeType="1"/>
              </p:cNvSpPr>
              <p:nvPr/>
            </p:nvSpPr>
            <p:spPr bwMode="auto">
              <a:xfrm>
                <a:off x="4842" y="10362"/>
                <a:ext cx="1" cy="66"/>
              </a:xfrm>
              <a:prstGeom prst="line">
                <a:avLst/>
              </a:prstGeom>
              <a:noFill/>
              <a:ln w="10795">
                <a:solidFill>
                  <a:srgbClr val="000000"/>
                </a:solidFill>
                <a:round/>
                <a:headEnd/>
                <a:tailEnd/>
              </a:ln>
            </p:spPr>
            <p:txBody>
              <a:bodyPr/>
              <a:lstStyle/>
              <a:p>
                <a:endParaRPr lang="ru-RU"/>
              </a:p>
            </p:txBody>
          </p:sp>
          <p:sp>
            <p:nvSpPr>
              <p:cNvPr id="645244" name="Freeform 2172"/>
              <p:cNvSpPr>
                <a:spLocks/>
              </p:cNvSpPr>
              <p:nvPr/>
            </p:nvSpPr>
            <p:spPr bwMode="auto">
              <a:xfrm>
                <a:off x="4826" y="10362"/>
                <a:ext cx="16" cy="66"/>
              </a:xfrm>
              <a:custGeom>
                <a:avLst/>
                <a:gdLst/>
                <a:ahLst/>
                <a:cxnLst>
                  <a:cxn ang="0">
                    <a:pos x="0" y="4"/>
                  </a:cxn>
                  <a:cxn ang="0">
                    <a:pos x="0" y="0"/>
                  </a:cxn>
                  <a:cxn ang="0">
                    <a:pos x="1" y="0"/>
                  </a:cxn>
                </a:cxnLst>
                <a:rect l="0" t="0" r="r" b="b"/>
                <a:pathLst>
                  <a:path w="1" h="4">
                    <a:moveTo>
                      <a:pt x="0" y="4"/>
                    </a:moveTo>
                    <a:lnTo>
                      <a:pt x="0" y="0"/>
                    </a:lnTo>
                    <a:lnTo>
                      <a:pt x="1" y="0"/>
                    </a:lnTo>
                  </a:path>
                </a:pathLst>
              </a:custGeom>
              <a:noFill/>
              <a:ln w="10795">
                <a:solidFill>
                  <a:srgbClr val="000000"/>
                </a:solidFill>
                <a:prstDash val="solid"/>
                <a:round/>
                <a:headEnd/>
                <a:tailEnd/>
              </a:ln>
            </p:spPr>
            <p:txBody>
              <a:bodyPr/>
              <a:lstStyle/>
              <a:p>
                <a:endParaRPr lang="ru-RU"/>
              </a:p>
            </p:txBody>
          </p:sp>
          <p:sp>
            <p:nvSpPr>
              <p:cNvPr id="645245" name="Oval 2173"/>
              <p:cNvSpPr>
                <a:spLocks noChangeArrowheads="1"/>
              </p:cNvSpPr>
              <p:nvPr/>
            </p:nvSpPr>
            <p:spPr bwMode="auto">
              <a:xfrm>
                <a:off x="5074" y="9635"/>
                <a:ext cx="82"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5246" name="Oval 2174"/>
              <p:cNvSpPr>
                <a:spLocks noChangeArrowheads="1"/>
              </p:cNvSpPr>
              <p:nvPr/>
            </p:nvSpPr>
            <p:spPr bwMode="auto">
              <a:xfrm>
                <a:off x="5074" y="9635"/>
                <a:ext cx="82" cy="83"/>
              </a:xfrm>
              <a:prstGeom prst="ellipse">
                <a:avLst/>
              </a:prstGeom>
              <a:solidFill>
                <a:srgbClr val="FF0000"/>
              </a:solidFill>
              <a:ln w="10795">
                <a:solidFill>
                  <a:srgbClr val="000000"/>
                </a:solidFill>
                <a:round/>
                <a:headEnd/>
                <a:tailEnd/>
              </a:ln>
            </p:spPr>
            <p:txBody>
              <a:bodyPr/>
              <a:lstStyle/>
              <a:p>
                <a:endParaRPr lang="ru-RU"/>
              </a:p>
            </p:txBody>
          </p:sp>
          <p:sp>
            <p:nvSpPr>
              <p:cNvPr id="645247" name="Freeform 2175"/>
              <p:cNvSpPr>
                <a:spLocks/>
              </p:cNvSpPr>
              <p:nvPr/>
            </p:nvSpPr>
            <p:spPr bwMode="auto">
              <a:xfrm>
                <a:off x="4908" y="9701"/>
                <a:ext cx="182" cy="99"/>
              </a:xfrm>
              <a:custGeom>
                <a:avLst/>
                <a:gdLst/>
                <a:ahLst/>
                <a:cxnLst>
                  <a:cxn ang="0">
                    <a:pos x="166" y="0"/>
                  </a:cxn>
                  <a:cxn ang="0">
                    <a:pos x="182" y="17"/>
                  </a:cxn>
                  <a:cxn ang="0">
                    <a:pos x="17" y="99"/>
                  </a:cxn>
                  <a:cxn ang="0">
                    <a:pos x="0" y="66"/>
                  </a:cxn>
                  <a:cxn ang="0">
                    <a:pos x="166" y="0"/>
                  </a:cxn>
                </a:cxnLst>
                <a:rect l="0" t="0" r="r" b="b"/>
                <a:pathLst>
                  <a:path w="182" h="99">
                    <a:moveTo>
                      <a:pt x="166" y="0"/>
                    </a:moveTo>
                    <a:lnTo>
                      <a:pt x="182" y="17"/>
                    </a:lnTo>
                    <a:lnTo>
                      <a:pt x="17" y="99"/>
                    </a:lnTo>
                    <a:lnTo>
                      <a:pt x="0" y="66"/>
                    </a:lnTo>
                    <a:lnTo>
                      <a:pt x="166"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5248" name="Freeform 2176"/>
              <p:cNvSpPr>
                <a:spLocks/>
              </p:cNvSpPr>
              <p:nvPr/>
            </p:nvSpPr>
            <p:spPr bwMode="auto">
              <a:xfrm>
                <a:off x="5074" y="9701"/>
                <a:ext cx="16" cy="17"/>
              </a:xfrm>
              <a:custGeom>
                <a:avLst/>
                <a:gdLst/>
                <a:ahLst/>
                <a:cxnLst>
                  <a:cxn ang="0">
                    <a:pos x="1" y="1"/>
                  </a:cxn>
                  <a:cxn ang="0">
                    <a:pos x="0" y="1"/>
                  </a:cxn>
                  <a:cxn ang="0">
                    <a:pos x="0" y="0"/>
                  </a:cxn>
                </a:cxnLst>
                <a:rect l="0" t="0" r="r" b="b"/>
                <a:pathLst>
                  <a:path w="1" h="1">
                    <a:moveTo>
                      <a:pt x="1" y="1"/>
                    </a:moveTo>
                    <a:lnTo>
                      <a:pt x="0" y="1"/>
                    </a:lnTo>
                    <a:lnTo>
                      <a:pt x="0" y="0"/>
                    </a:lnTo>
                  </a:path>
                </a:pathLst>
              </a:custGeom>
              <a:noFill/>
              <a:ln w="10795">
                <a:solidFill>
                  <a:srgbClr val="000000"/>
                </a:solidFill>
                <a:prstDash val="solid"/>
                <a:round/>
                <a:headEnd/>
                <a:tailEnd/>
              </a:ln>
            </p:spPr>
            <p:txBody>
              <a:bodyPr/>
              <a:lstStyle/>
              <a:p>
                <a:endParaRPr lang="ru-RU"/>
              </a:p>
            </p:txBody>
          </p:sp>
          <p:sp>
            <p:nvSpPr>
              <p:cNvPr id="645249" name="Line 2177"/>
              <p:cNvSpPr>
                <a:spLocks noChangeShapeType="1"/>
              </p:cNvSpPr>
              <p:nvPr/>
            </p:nvSpPr>
            <p:spPr bwMode="auto">
              <a:xfrm flipV="1">
                <a:off x="4908" y="9701"/>
                <a:ext cx="166" cy="66"/>
              </a:xfrm>
              <a:prstGeom prst="line">
                <a:avLst/>
              </a:prstGeom>
              <a:noFill/>
              <a:ln w="10795">
                <a:solidFill>
                  <a:srgbClr val="000000"/>
                </a:solidFill>
                <a:round/>
                <a:headEnd/>
                <a:tailEnd/>
              </a:ln>
            </p:spPr>
            <p:txBody>
              <a:bodyPr/>
              <a:lstStyle/>
              <a:p>
                <a:endParaRPr lang="ru-RU"/>
              </a:p>
            </p:txBody>
          </p:sp>
          <p:sp>
            <p:nvSpPr>
              <p:cNvPr id="645250" name="Freeform 2178"/>
              <p:cNvSpPr>
                <a:spLocks/>
              </p:cNvSpPr>
              <p:nvPr/>
            </p:nvSpPr>
            <p:spPr bwMode="auto">
              <a:xfrm>
                <a:off x="5074" y="9701"/>
                <a:ext cx="16" cy="17"/>
              </a:xfrm>
              <a:custGeom>
                <a:avLst/>
                <a:gdLst/>
                <a:ahLst/>
                <a:cxnLst>
                  <a:cxn ang="0">
                    <a:pos x="1" y="1"/>
                  </a:cxn>
                  <a:cxn ang="0">
                    <a:pos x="0" y="1"/>
                  </a:cxn>
                  <a:cxn ang="0">
                    <a:pos x="0" y="0"/>
                  </a:cxn>
                </a:cxnLst>
                <a:rect l="0" t="0" r="r" b="b"/>
                <a:pathLst>
                  <a:path w="1" h="1">
                    <a:moveTo>
                      <a:pt x="1" y="1"/>
                    </a:moveTo>
                    <a:lnTo>
                      <a:pt x="0" y="1"/>
                    </a:lnTo>
                    <a:lnTo>
                      <a:pt x="0" y="0"/>
                    </a:lnTo>
                  </a:path>
                </a:pathLst>
              </a:custGeom>
              <a:solidFill>
                <a:srgbClr val="FF0000"/>
              </a:solidFill>
              <a:ln w="10795">
                <a:solidFill>
                  <a:srgbClr val="000000"/>
                </a:solidFill>
                <a:prstDash val="solid"/>
                <a:round/>
                <a:headEnd/>
                <a:tailEnd/>
              </a:ln>
            </p:spPr>
            <p:txBody>
              <a:bodyPr/>
              <a:lstStyle/>
              <a:p>
                <a:endParaRPr lang="ru-RU"/>
              </a:p>
            </p:txBody>
          </p:sp>
          <p:sp>
            <p:nvSpPr>
              <p:cNvPr id="645251" name="Freeform 2179"/>
              <p:cNvSpPr>
                <a:spLocks/>
              </p:cNvSpPr>
              <p:nvPr/>
            </p:nvSpPr>
            <p:spPr bwMode="auto">
              <a:xfrm>
                <a:off x="4908" y="9718"/>
                <a:ext cx="182" cy="82"/>
              </a:xfrm>
              <a:custGeom>
                <a:avLst/>
                <a:gdLst/>
                <a:ahLst/>
                <a:cxnLst>
                  <a:cxn ang="0">
                    <a:pos x="11" y="0"/>
                  </a:cxn>
                  <a:cxn ang="0">
                    <a:pos x="1" y="5"/>
                  </a:cxn>
                  <a:cxn ang="0">
                    <a:pos x="0" y="3"/>
                  </a:cxn>
                </a:cxnLst>
                <a:rect l="0" t="0" r="r" b="b"/>
                <a:pathLst>
                  <a:path w="11" h="5">
                    <a:moveTo>
                      <a:pt x="11" y="0"/>
                    </a:moveTo>
                    <a:lnTo>
                      <a:pt x="1" y="5"/>
                    </a:lnTo>
                    <a:lnTo>
                      <a:pt x="0" y="3"/>
                    </a:lnTo>
                  </a:path>
                </a:pathLst>
              </a:custGeom>
              <a:solidFill>
                <a:srgbClr val="33CCCC"/>
              </a:solidFill>
              <a:ln w="10795">
                <a:solidFill>
                  <a:srgbClr val="000000"/>
                </a:solidFill>
                <a:prstDash val="solid"/>
                <a:round/>
                <a:headEnd/>
                <a:tailEnd/>
              </a:ln>
            </p:spPr>
            <p:txBody>
              <a:bodyPr/>
              <a:lstStyle/>
              <a:p>
                <a:endParaRPr lang="ru-RU"/>
              </a:p>
            </p:txBody>
          </p:sp>
          <p:sp>
            <p:nvSpPr>
              <p:cNvPr id="645252" name="Oval 2180"/>
              <p:cNvSpPr>
                <a:spLocks noChangeArrowheads="1"/>
              </p:cNvSpPr>
              <p:nvPr/>
            </p:nvSpPr>
            <p:spPr bwMode="auto">
              <a:xfrm>
                <a:off x="4710" y="10213"/>
                <a:ext cx="215" cy="215"/>
              </a:xfrm>
              <a:prstGeom prst="ellipse">
                <a:avLst/>
              </a:prstGeom>
              <a:solidFill>
                <a:srgbClr val="33CCCC"/>
              </a:solidFill>
              <a:ln w="9525">
                <a:noFill/>
                <a:round/>
                <a:headEnd/>
                <a:tailEnd/>
              </a:ln>
            </p:spPr>
            <p:txBody>
              <a:bodyPr/>
              <a:lstStyle/>
              <a:p>
                <a:endParaRPr lang="ru-RU"/>
              </a:p>
            </p:txBody>
          </p:sp>
          <p:sp>
            <p:nvSpPr>
              <p:cNvPr id="645253" name="Oval 2181"/>
              <p:cNvSpPr>
                <a:spLocks noChangeArrowheads="1"/>
              </p:cNvSpPr>
              <p:nvPr/>
            </p:nvSpPr>
            <p:spPr bwMode="auto">
              <a:xfrm>
                <a:off x="4710" y="10213"/>
                <a:ext cx="215" cy="215"/>
              </a:xfrm>
              <a:prstGeom prst="ellipse">
                <a:avLst/>
              </a:prstGeom>
              <a:noFill/>
              <a:ln w="10795">
                <a:solidFill>
                  <a:srgbClr val="000000"/>
                </a:solidFill>
                <a:round/>
                <a:headEnd/>
                <a:tailEnd/>
              </a:ln>
            </p:spPr>
            <p:txBody>
              <a:bodyPr/>
              <a:lstStyle/>
              <a:p>
                <a:endParaRPr lang="ru-RU"/>
              </a:p>
            </p:txBody>
          </p:sp>
          <p:sp>
            <p:nvSpPr>
              <p:cNvPr id="645254" name="Freeform 2182"/>
              <p:cNvSpPr>
                <a:spLocks/>
              </p:cNvSpPr>
              <p:nvPr/>
            </p:nvSpPr>
            <p:spPr bwMode="auto">
              <a:xfrm>
                <a:off x="4809" y="9932"/>
                <a:ext cx="33" cy="281"/>
              </a:xfrm>
              <a:custGeom>
                <a:avLst/>
                <a:gdLst/>
                <a:ahLst/>
                <a:cxnLst>
                  <a:cxn ang="0">
                    <a:pos x="33" y="281"/>
                  </a:cxn>
                  <a:cxn ang="0">
                    <a:pos x="17" y="281"/>
                  </a:cxn>
                  <a:cxn ang="0">
                    <a:pos x="0" y="0"/>
                  </a:cxn>
                  <a:cxn ang="0">
                    <a:pos x="33" y="0"/>
                  </a:cxn>
                  <a:cxn ang="0">
                    <a:pos x="33" y="281"/>
                  </a:cxn>
                </a:cxnLst>
                <a:rect l="0" t="0" r="r" b="b"/>
                <a:pathLst>
                  <a:path w="33" h="281">
                    <a:moveTo>
                      <a:pt x="33" y="281"/>
                    </a:moveTo>
                    <a:lnTo>
                      <a:pt x="17" y="281"/>
                    </a:lnTo>
                    <a:lnTo>
                      <a:pt x="0" y="0"/>
                    </a:lnTo>
                    <a:lnTo>
                      <a:pt x="33" y="0"/>
                    </a:lnTo>
                    <a:lnTo>
                      <a:pt x="33" y="281"/>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5255" name="Line 2183"/>
              <p:cNvSpPr>
                <a:spLocks noChangeShapeType="1"/>
              </p:cNvSpPr>
              <p:nvPr/>
            </p:nvSpPr>
            <p:spPr bwMode="auto">
              <a:xfrm>
                <a:off x="4842" y="9932"/>
                <a:ext cx="1" cy="281"/>
              </a:xfrm>
              <a:prstGeom prst="line">
                <a:avLst/>
              </a:prstGeom>
              <a:noFill/>
              <a:ln w="10795">
                <a:solidFill>
                  <a:srgbClr val="000000"/>
                </a:solidFill>
                <a:round/>
                <a:headEnd/>
                <a:tailEnd/>
              </a:ln>
            </p:spPr>
            <p:txBody>
              <a:bodyPr/>
              <a:lstStyle/>
              <a:p>
                <a:endParaRPr lang="ru-RU"/>
              </a:p>
            </p:txBody>
          </p:sp>
          <p:sp>
            <p:nvSpPr>
              <p:cNvPr id="645256" name="Line 2184"/>
              <p:cNvSpPr>
                <a:spLocks noChangeShapeType="1"/>
              </p:cNvSpPr>
              <p:nvPr/>
            </p:nvSpPr>
            <p:spPr bwMode="auto">
              <a:xfrm flipV="1">
                <a:off x="4826" y="10213"/>
                <a:ext cx="16" cy="16"/>
              </a:xfrm>
              <a:prstGeom prst="line">
                <a:avLst/>
              </a:prstGeom>
              <a:noFill/>
              <a:ln w="10795">
                <a:solidFill>
                  <a:srgbClr val="000000"/>
                </a:solidFill>
                <a:round/>
                <a:headEnd/>
                <a:tailEnd/>
              </a:ln>
            </p:spPr>
            <p:txBody>
              <a:bodyPr/>
              <a:lstStyle/>
              <a:p>
                <a:endParaRPr lang="ru-RU"/>
              </a:p>
            </p:txBody>
          </p:sp>
          <p:sp>
            <p:nvSpPr>
              <p:cNvPr id="645257" name="Freeform 2185"/>
              <p:cNvSpPr>
                <a:spLocks/>
              </p:cNvSpPr>
              <p:nvPr/>
            </p:nvSpPr>
            <p:spPr bwMode="auto">
              <a:xfrm>
                <a:off x="4809" y="9932"/>
                <a:ext cx="33" cy="281"/>
              </a:xfrm>
              <a:custGeom>
                <a:avLst/>
                <a:gdLst/>
                <a:ahLst/>
                <a:cxnLst>
                  <a:cxn ang="0">
                    <a:pos x="1" y="17"/>
                  </a:cxn>
                  <a:cxn ang="0">
                    <a:pos x="0" y="0"/>
                  </a:cxn>
                  <a:cxn ang="0">
                    <a:pos x="2" y="0"/>
                  </a:cxn>
                </a:cxnLst>
                <a:rect l="0" t="0" r="r" b="b"/>
                <a:pathLst>
                  <a:path w="2" h="17">
                    <a:moveTo>
                      <a:pt x="1" y="17"/>
                    </a:moveTo>
                    <a:lnTo>
                      <a:pt x="0" y="0"/>
                    </a:lnTo>
                    <a:lnTo>
                      <a:pt x="2" y="0"/>
                    </a:lnTo>
                  </a:path>
                </a:pathLst>
              </a:custGeom>
              <a:solidFill>
                <a:srgbClr val="33CCCC"/>
              </a:solidFill>
              <a:ln w="10795">
                <a:solidFill>
                  <a:srgbClr val="000000"/>
                </a:solidFill>
                <a:prstDash val="solid"/>
                <a:round/>
                <a:headEnd/>
                <a:tailEnd/>
              </a:ln>
            </p:spPr>
            <p:txBody>
              <a:bodyPr/>
              <a:lstStyle/>
              <a:p>
                <a:endParaRPr lang="ru-RU"/>
              </a:p>
            </p:txBody>
          </p:sp>
          <p:sp>
            <p:nvSpPr>
              <p:cNvPr id="645258" name="Freeform 2186"/>
              <p:cNvSpPr>
                <a:spLocks/>
              </p:cNvSpPr>
              <p:nvPr/>
            </p:nvSpPr>
            <p:spPr bwMode="auto">
              <a:xfrm>
                <a:off x="4577" y="10362"/>
                <a:ext cx="166" cy="99"/>
              </a:xfrm>
              <a:custGeom>
                <a:avLst/>
                <a:gdLst/>
                <a:ahLst/>
                <a:cxnLst>
                  <a:cxn ang="0">
                    <a:pos x="166" y="0"/>
                  </a:cxn>
                  <a:cxn ang="0">
                    <a:pos x="166" y="33"/>
                  </a:cxn>
                  <a:cxn ang="0">
                    <a:pos x="17" y="99"/>
                  </a:cxn>
                  <a:cxn ang="0">
                    <a:pos x="0" y="82"/>
                  </a:cxn>
                  <a:cxn ang="0">
                    <a:pos x="166" y="0"/>
                  </a:cxn>
                </a:cxnLst>
                <a:rect l="0" t="0" r="r" b="b"/>
                <a:pathLst>
                  <a:path w="166" h="99">
                    <a:moveTo>
                      <a:pt x="166" y="0"/>
                    </a:moveTo>
                    <a:lnTo>
                      <a:pt x="166" y="33"/>
                    </a:lnTo>
                    <a:lnTo>
                      <a:pt x="17" y="99"/>
                    </a:lnTo>
                    <a:lnTo>
                      <a:pt x="0" y="82"/>
                    </a:lnTo>
                    <a:lnTo>
                      <a:pt x="166" y="0"/>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5259" name="Freeform 2187"/>
              <p:cNvSpPr>
                <a:spLocks/>
              </p:cNvSpPr>
              <p:nvPr/>
            </p:nvSpPr>
            <p:spPr bwMode="auto">
              <a:xfrm>
                <a:off x="4726" y="10378"/>
                <a:ext cx="17" cy="1"/>
              </a:xfrm>
              <a:custGeom>
                <a:avLst/>
                <a:gdLst/>
                <a:ahLst/>
                <a:cxnLst>
                  <a:cxn ang="0">
                    <a:pos x="0" y="0"/>
                  </a:cxn>
                  <a:cxn ang="0">
                    <a:pos x="1" y="0"/>
                  </a:cxn>
                  <a:cxn ang="0">
                    <a:pos x="0" y="0"/>
                  </a:cxn>
                </a:cxnLst>
                <a:rect l="0" t="0" r="r" b="b"/>
                <a:pathLst>
                  <a:path w="1">
                    <a:moveTo>
                      <a:pt x="0" y="0"/>
                    </a:moveTo>
                    <a:lnTo>
                      <a:pt x="1" y="0"/>
                    </a:lnTo>
                    <a:lnTo>
                      <a:pt x="0" y="0"/>
                    </a:lnTo>
                  </a:path>
                </a:pathLst>
              </a:custGeom>
              <a:noFill/>
              <a:ln w="10795">
                <a:solidFill>
                  <a:srgbClr val="000000"/>
                </a:solidFill>
                <a:prstDash val="solid"/>
                <a:round/>
                <a:headEnd/>
                <a:tailEnd/>
              </a:ln>
            </p:spPr>
            <p:txBody>
              <a:bodyPr/>
              <a:lstStyle/>
              <a:p>
                <a:endParaRPr lang="ru-RU"/>
              </a:p>
            </p:txBody>
          </p:sp>
          <p:sp>
            <p:nvSpPr>
              <p:cNvPr id="645260" name="Line 2188"/>
              <p:cNvSpPr>
                <a:spLocks noChangeShapeType="1"/>
              </p:cNvSpPr>
              <p:nvPr/>
            </p:nvSpPr>
            <p:spPr bwMode="auto">
              <a:xfrm flipV="1">
                <a:off x="4577" y="10362"/>
                <a:ext cx="166" cy="82"/>
              </a:xfrm>
              <a:prstGeom prst="line">
                <a:avLst/>
              </a:prstGeom>
              <a:noFill/>
              <a:ln w="10795">
                <a:solidFill>
                  <a:srgbClr val="000000"/>
                </a:solidFill>
                <a:round/>
                <a:headEnd/>
                <a:tailEnd/>
              </a:ln>
            </p:spPr>
            <p:txBody>
              <a:bodyPr/>
              <a:lstStyle/>
              <a:p>
                <a:endParaRPr lang="ru-RU"/>
              </a:p>
            </p:txBody>
          </p:sp>
          <p:sp>
            <p:nvSpPr>
              <p:cNvPr id="645261" name="Freeform 2189"/>
              <p:cNvSpPr>
                <a:spLocks/>
              </p:cNvSpPr>
              <p:nvPr/>
            </p:nvSpPr>
            <p:spPr bwMode="auto">
              <a:xfrm>
                <a:off x="4726" y="10378"/>
                <a:ext cx="17" cy="1"/>
              </a:xfrm>
              <a:custGeom>
                <a:avLst/>
                <a:gdLst/>
                <a:ahLst/>
                <a:cxnLst>
                  <a:cxn ang="0">
                    <a:pos x="0" y="0"/>
                  </a:cxn>
                  <a:cxn ang="0">
                    <a:pos x="1" y="0"/>
                  </a:cxn>
                  <a:cxn ang="0">
                    <a:pos x="0" y="0"/>
                  </a:cxn>
                </a:cxnLst>
                <a:rect l="0" t="0" r="r" b="b"/>
                <a:pathLst>
                  <a:path w="1">
                    <a:moveTo>
                      <a:pt x="0" y="0"/>
                    </a:moveTo>
                    <a:lnTo>
                      <a:pt x="1" y="0"/>
                    </a:lnTo>
                    <a:lnTo>
                      <a:pt x="0" y="0"/>
                    </a:lnTo>
                  </a:path>
                </a:pathLst>
              </a:custGeom>
              <a:noFill/>
              <a:ln w="10795">
                <a:solidFill>
                  <a:srgbClr val="000000"/>
                </a:solidFill>
                <a:prstDash val="solid"/>
                <a:round/>
                <a:headEnd/>
                <a:tailEnd/>
              </a:ln>
            </p:spPr>
            <p:txBody>
              <a:bodyPr/>
              <a:lstStyle/>
              <a:p>
                <a:endParaRPr lang="ru-RU"/>
              </a:p>
            </p:txBody>
          </p:sp>
          <p:sp>
            <p:nvSpPr>
              <p:cNvPr id="645262" name="Freeform 2190"/>
              <p:cNvSpPr>
                <a:spLocks/>
              </p:cNvSpPr>
              <p:nvPr/>
            </p:nvSpPr>
            <p:spPr bwMode="auto">
              <a:xfrm>
                <a:off x="4577" y="10395"/>
                <a:ext cx="166" cy="66"/>
              </a:xfrm>
              <a:custGeom>
                <a:avLst/>
                <a:gdLst/>
                <a:ahLst/>
                <a:cxnLst>
                  <a:cxn ang="0">
                    <a:pos x="10" y="0"/>
                  </a:cxn>
                  <a:cxn ang="0">
                    <a:pos x="1" y="4"/>
                  </a:cxn>
                  <a:cxn ang="0">
                    <a:pos x="0" y="3"/>
                  </a:cxn>
                </a:cxnLst>
                <a:rect l="0" t="0" r="r" b="b"/>
                <a:pathLst>
                  <a:path w="10" h="4">
                    <a:moveTo>
                      <a:pt x="10" y="0"/>
                    </a:moveTo>
                    <a:lnTo>
                      <a:pt x="1" y="4"/>
                    </a:lnTo>
                    <a:lnTo>
                      <a:pt x="0" y="3"/>
                    </a:lnTo>
                  </a:path>
                </a:pathLst>
              </a:custGeom>
              <a:solidFill>
                <a:srgbClr val="33CCCC"/>
              </a:solidFill>
              <a:ln w="10795">
                <a:solidFill>
                  <a:srgbClr val="000000"/>
                </a:solidFill>
                <a:prstDash val="solid"/>
                <a:round/>
                <a:headEnd/>
                <a:tailEnd/>
              </a:ln>
            </p:spPr>
            <p:txBody>
              <a:bodyPr/>
              <a:lstStyle/>
              <a:p>
                <a:endParaRPr lang="ru-RU"/>
              </a:p>
            </p:txBody>
          </p:sp>
          <p:sp>
            <p:nvSpPr>
              <p:cNvPr id="645263" name="Freeform 2191"/>
              <p:cNvSpPr>
                <a:spLocks/>
              </p:cNvSpPr>
              <p:nvPr/>
            </p:nvSpPr>
            <p:spPr bwMode="auto">
              <a:xfrm>
                <a:off x="4925" y="10362"/>
                <a:ext cx="165" cy="99"/>
              </a:xfrm>
              <a:custGeom>
                <a:avLst/>
                <a:gdLst/>
                <a:ahLst/>
                <a:cxnLst>
                  <a:cxn ang="0">
                    <a:pos x="0" y="16"/>
                  </a:cxn>
                  <a:cxn ang="0">
                    <a:pos x="0" y="0"/>
                  </a:cxn>
                  <a:cxn ang="0">
                    <a:pos x="165" y="66"/>
                  </a:cxn>
                  <a:cxn ang="0">
                    <a:pos x="149" y="99"/>
                  </a:cxn>
                  <a:cxn ang="0">
                    <a:pos x="0" y="16"/>
                  </a:cxn>
                </a:cxnLst>
                <a:rect l="0" t="0" r="r" b="b"/>
                <a:pathLst>
                  <a:path w="165" h="99">
                    <a:moveTo>
                      <a:pt x="0" y="16"/>
                    </a:moveTo>
                    <a:lnTo>
                      <a:pt x="0" y="0"/>
                    </a:lnTo>
                    <a:lnTo>
                      <a:pt x="165" y="66"/>
                    </a:lnTo>
                    <a:lnTo>
                      <a:pt x="149" y="99"/>
                    </a:lnTo>
                    <a:lnTo>
                      <a:pt x="0" y="16"/>
                    </a:ln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645264" name="Freeform 2192"/>
              <p:cNvSpPr>
                <a:spLocks/>
              </p:cNvSpPr>
              <p:nvPr/>
            </p:nvSpPr>
            <p:spPr bwMode="auto">
              <a:xfrm>
                <a:off x="4925" y="10378"/>
                <a:ext cx="16" cy="1"/>
              </a:xfrm>
              <a:custGeom>
                <a:avLst/>
                <a:gdLst/>
                <a:ahLst/>
                <a:cxnLst>
                  <a:cxn ang="0">
                    <a:pos x="1" y="0"/>
                  </a:cxn>
                  <a:cxn ang="0">
                    <a:pos x="1" y="0"/>
                  </a:cxn>
                  <a:cxn ang="0">
                    <a:pos x="0" y="0"/>
                  </a:cxn>
                </a:cxnLst>
                <a:rect l="0" t="0" r="r" b="b"/>
                <a:pathLst>
                  <a:path w="1">
                    <a:moveTo>
                      <a:pt x="1" y="0"/>
                    </a:moveTo>
                    <a:lnTo>
                      <a:pt x="1" y="0"/>
                    </a:lnTo>
                    <a:lnTo>
                      <a:pt x="0" y="0"/>
                    </a:lnTo>
                  </a:path>
                </a:pathLst>
              </a:custGeom>
              <a:noFill/>
              <a:ln w="10795">
                <a:solidFill>
                  <a:srgbClr val="000000"/>
                </a:solidFill>
                <a:prstDash val="solid"/>
                <a:round/>
                <a:headEnd/>
                <a:tailEnd/>
              </a:ln>
            </p:spPr>
            <p:txBody>
              <a:bodyPr/>
              <a:lstStyle/>
              <a:p>
                <a:endParaRPr lang="ru-RU"/>
              </a:p>
            </p:txBody>
          </p:sp>
          <p:sp>
            <p:nvSpPr>
              <p:cNvPr id="645265" name="Line 2193"/>
              <p:cNvSpPr>
                <a:spLocks noChangeShapeType="1"/>
              </p:cNvSpPr>
              <p:nvPr/>
            </p:nvSpPr>
            <p:spPr bwMode="auto">
              <a:xfrm flipH="1" flipV="1">
                <a:off x="4925" y="10378"/>
                <a:ext cx="149" cy="83"/>
              </a:xfrm>
              <a:prstGeom prst="line">
                <a:avLst/>
              </a:prstGeom>
              <a:noFill/>
              <a:ln w="10795">
                <a:solidFill>
                  <a:srgbClr val="000000"/>
                </a:solidFill>
                <a:round/>
                <a:headEnd/>
                <a:tailEnd/>
              </a:ln>
            </p:spPr>
            <p:txBody>
              <a:bodyPr/>
              <a:lstStyle/>
              <a:p>
                <a:endParaRPr lang="ru-RU"/>
              </a:p>
            </p:txBody>
          </p:sp>
          <p:sp>
            <p:nvSpPr>
              <p:cNvPr id="645266" name="Freeform 2194"/>
              <p:cNvSpPr>
                <a:spLocks/>
              </p:cNvSpPr>
              <p:nvPr/>
            </p:nvSpPr>
            <p:spPr bwMode="auto">
              <a:xfrm>
                <a:off x="4925" y="10378"/>
                <a:ext cx="16" cy="1"/>
              </a:xfrm>
              <a:custGeom>
                <a:avLst/>
                <a:gdLst/>
                <a:ahLst/>
                <a:cxnLst>
                  <a:cxn ang="0">
                    <a:pos x="1" y="0"/>
                  </a:cxn>
                  <a:cxn ang="0">
                    <a:pos x="1" y="0"/>
                  </a:cxn>
                  <a:cxn ang="0">
                    <a:pos x="0" y="0"/>
                  </a:cxn>
                </a:cxnLst>
                <a:rect l="0" t="0" r="r" b="b"/>
                <a:pathLst>
                  <a:path w="1">
                    <a:moveTo>
                      <a:pt x="1" y="0"/>
                    </a:moveTo>
                    <a:lnTo>
                      <a:pt x="1" y="0"/>
                    </a:lnTo>
                    <a:lnTo>
                      <a:pt x="0" y="0"/>
                    </a:lnTo>
                  </a:path>
                </a:pathLst>
              </a:custGeom>
              <a:noFill/>
              <a:ln w="10795">
                <a:solidFill>
                  <a:srgbClr val="000000"/>
                </a:solidFill>
                <a:prstDash val="solid"/>
                <a:round/>
                <a:headEnd/>
                <a:tailEnd/>
              </a:ln>
            </p:spPr>
            <p:txBody>
              <a:bodyPr/>
              <a:lstStyle/>
              <a:p>
                <a:endParaRPr lang="ru-RU"/>
              </a:p>
            </p:txBody>
          </p:sp>
          <p:sp>
            <p:nvSpPr>
              <p:cNvPr id="645267" name="Freeform 2195"/>
              <p:cNvSpPr>
                <a:spLocks/>
              </p:cNvSpPr>
              <p:nvPr/>
            </p:nvSpPr>
            <p:spPr bwMode="auto">
              <a:xfrm>
                <a:off x="4925" y="10362"/>
                <a:ext cx="165" cy="99"/>
              </a:xfrm>
              <a:custGeom>
                <a:avLst/>
                <a:gdLst/>
                <a:ahLst/>
                <a:cxnLst>
                  <a:cxn ang="0">
                    <a:pos x="0" y="0"/>
                  </a:cxn>
                  <a:cxn ang="0">
                    <a:pos x="10" y="4"/>
                  </a:cxn>
                  <a:cxn ang="0">
                    <a:pos x="9" y="6"/>
                  </a:cxn>
                </a:cxnLst>
                <a:rect l="0" t="0" r="r" b="b"/>
                <a:pathLst>
                  <a:path w="10" h="6">
                    <a:moveTo>
                      <a:pt x="0" y="0"/>
                    </a:moveTo>
                    <a:lnTo>
                      <a:pt x="10" y="4"/>
                    </a:lnTo>
                    <a:lnTo>
                      <a:pt x="9" y="6"/>
                    </a:lnTo>
                  </a:path>
                </a:pathLst>
              </a:custGeom>
              <a:noFill/>
              <a:ln w="10795">
                <a:solidFill>
                  <a:srgbClr val="000000"/>
                </a:solidFill>
                <a:prstDash val="solid"/>
                <a:round/>
                <a:headEnd/>
                <a:tailEnd/>
              </a:ln>
            </p:spPr>
            <p:txBody>
              <a:bodyPr/>
              <a:lstStyle/>
              <a:p>
                <a:endParaRPr lang="ru-RU"/>
              </a:p>
            </p:txBody>
          </p:sp>
          <p:sp>
            <p:nvSpPr>
              <p:cNvPr id="645268" name="Oval 2196"/>
              <p:cNvSpPr>
                <a:spLocks noChangeArrowheads="1"/>
              </p:cNvSpPr>
              <p:nvPr/>
            </p:nvSpPr>
            <p:spPr bwMode="auto">
              <a:xfrm>
                <a:off x="4710" y="9701"/>
                <a:ext cx="215" cy="215"/>
              </a:xfrm>
              <a:prstGeom prst="ellipse">
                <a:avLst/>
              </a:prstGeom>
              <a:solidFill>
                <a:srgbClr val="33CCCC"/>
              </a:solidFill>
              <a:ln w="9525">
                <a:noFill/>
                <a:round/>
                <a:headEnd/>
                <a:tailEnd/>
              </a:ln>
            </p:spPr>
            <p:txBody>
              <a:bodyPr/>
              <a:lstStyle/>
              <a:p>
                <a:endParaRPr lang="ru-RU"/>
              </a:p>
            </p:txBody>
          </p:sp>
          <p:sp>
            <p:nvSpPr>
              <p:cNvPr id="645269" name="Oval 2197"/>
              <p:cNvSpPr>
                <a:spLocks noChangeArrowheads="1"/>
              </p:cNvSpPr>
              <p:nvPr/>
            </p:nvSpPr>
            <p:spPr bwMode="auto">
              <a:xfrm>
                <a:off x="4710" y="9701"/>
                <a:ext cx="215" cy="215"/>
              </a:xfrm>
              <a:prstGeom prst="ellipse">
                <a:avLst/>
              </a:prstGeom>
              <a:noFill/>
              <a:ln w="10795">
                <a:solidFill>
                  <a:srgbClr val="000000"/>
                </a:solidFill>
                <a:round/>
                <a:headEnd/>
                <a:tailEnd/>
              </a:ln>
            </p:spPr>
            <p:txBody>
              <a:bodyPr/>
              <a:lstStyle/>
              <a:p>
                <a:endParaRPr lang="ru-RU"/>
              </a:p>
            </p:txBody>
          </p:sp>
          <p:sp>
            <p:nvSpPr>
              <p:cNvPr id="645270" name="Rectangle 2198"/>
              <p:cNvSpPr>
                <a:spLocks noChangeArrowheads="1"/>
              </p:cNvSpPr>
              <p:nvPr/>
            </p:nvSpPr>
            <p:spPr bwMode="auto">
              <a:xfrm>
                <a:off x="4809" y="9734"/>
                <a:ext cx="33" cy="50"/>
              </a:xfrm>
              <a:prstGeom prst="rect">
                <a:avLst/>
              </a:prstGeom>
              <a:blipFill dpi="0" rotWithShape="0">
                <a:blip r:embed="rId2" cstate="print"/>
                <a:srcRect/>
                <a:tile tx="0" ty="0" sx="100000" sy="100000" flip="none" algn="tl"/>
              </a:blipFill>
              <a:ln w="9525">
                <a:noFill/>
                <a:miter lim="800000"/>
                <a:headEnd/>
                <a:tailEnd/>
              </a:ln>
            </p:spPr>
            <p:txBody>
              <a:bodyPr/>
              <a:lstStyle/>
              <a:p>
                <a:endParaRPr lang="ru-RU"/>
              </a:p>
            </p:txBody>
          </p:sp>
          <p:sp>
            <p:nvSpPr>
              <p:cNvPr id="645271" name="Freeform 2199"/>
              <p:cNvSpPr>
                <a:spLocks/>
              </p:cNvSpPr>
              <p:nvPr/>
            </p:nvSpPr>
            <p:spPr bwMode="auto">
              <a:xfrm>
                <a:off x="4809" y="9784"/>
                <a:ext cx="33" cy="16"/>
              </a:xfrm>
              <a:custGeom>
                <a:avLst/>
                <a:gdLst/>
                <a:ahLst/>
                <a:cxnLst>
                  <a:cxn ang="0">
                    <a:pos x="0" y="0"/>
                  </a:cxn>
                  <a:cxn ang="0">
                    <a:pos x="1" y="1"/>
                  </a:cxn>
                  <a:cxn ang="0">
                    <a:pos x="2" y="0"/>
                  </a:cxn>
                </a:cxnLst>
                <a:rect l="0" t="0" r="r" b="b"/>
                <a:pathLst>
                  <a:path w="2" h="1">
                    <a:moveTo>
                      <a:pt x="0" y="0"/>
                    </a:moveTo>
                    <a:lnTo>
                      <a:pt x="1" y="1"/>
                    </a:lnTo>
                    <a:lnTo>
                      <a:pt x="2" y="0"/>
                    </a:lnTo>
                  </a:path>
                </a:pathLst>
              </a:custGeom>
              <a:noFill/>
              <a:ln w="10795">
                <a:solidFill>
                  <a:srgbClr val="000000"/>
                </a:solidFill>
                <a:prstDash val="solid"/>
                <a:round/>
                <a:headEnd/>
                <a:tailEnd/>
              </a:ln>
            </p:spPr>
            <p:txBody>
              <a:bodyPr/>
              <a:lstStyle/>
              <a:p>
                <a:endParaRPr lang="ru-RU"/>
              </a:p>
            </p:txBody>
          </p:sp>
          <p:sp>
            <p:nvSpPr>
              <p:cNvPr id="645272" name="Line 2200"/>
              <p:cNvSpPr>
                <a:spLocks noChangeShapeType="1"/>
              </p:cNvSpPr>
              <p:nvPr/>
            </p:nvSpPr>
            <p:spPr bwMode="auto">
              <a:xfrm>
                <a:off x="4842" y="9734"/>
                <a:ext cx="1" cy="50"/>
              </a:xfrm>
              <a:prstGeom prst="line">
                <a:avLst/>
              </a:prstGeom>
              <a:noFill/>
              <a:ln w="10795">
                <a:solidFill>
                  <a:srgbClr val="000000"/>
                </a:solidFill>
                <a:round/>
                <a:headEnd/>
                <a:tailEnd/>
              </a:ln>
            </p:spPr>
            <p:txBody>
              <a:bodyPr/>
              <a:lstStyle/>
              <a:p>
                <a:endParaRPr lang="ru-RU"/>
              </a:p>
            </p:txBody>
          </p:sp>
          <p:sp>
            <p:nvSpPr>
              <p:cNvPr id="645273" name="Freeform 2201"/>
              <p:cNvSpPr>
                <a:spLocks/>
              </p:cNvSpPr>
              <p:nvPr/>
            </p:nvSpPr>
            <p:spPr bwMode="auto">
              <a:xfrm>
                <a:off x="4809" y="9784"/>
                <a:ext cx="33" cy="16"/>
              </a:xfrm>
              <a:custGeom>
                <a:avLst/>
                <a:gdLst/>
                <a:ahLst/>
                <a:cxnLst>
                  <a:cxn ang="0">
                    <a:pos x="0" y="0"/>
                  </a:cxn>
                  <a:cxn ang="0">
                    <a:pos x="1" y="1"/>
                  </a:cxn>
                  <a:cxn ang="0">
                    <a:pos x="2" y="0"/>
                  </a:cxn>
                </a:cxnLst>
                <a:rect l="0" t="0" r="r" b="b"/>
                <a:pathLst>
                  <a:path w="2" h="1">
                    <a:moveTo>
                      <a:pt x="0" y="0"/>
                    </a:moveTo>
                    <a:lnTo>
                      <a:pt x="1" y="1"/>
                    </a:lnTo>
                    <a:lnTo>
                      <a:pt x="2" y="0"/>
                    </a:lnTo>
                  </a:path>
                </a:pathLst>
              </a:custGeom>
              <a:noFill/>
              <a:ln w="10795">
                <a:solidFill>
                  <a:srgbClr val="000000"/>
                </a:solidFill>
                <a:prstDash val="solid"/>
                <a:round/>
                <a:headEnd/>
                <a:tailEnd/>
              </a:ln>
            </p:spPr>
            <p:txBody>
              <a:bodyPr/>
              <a:lstStyle/>
              <a:p>
                <a:endParaRPr lang="ru-RU"/>
              </a:p>
            </p:txBody>
          </p:sp>
          <p:sp>
            <p:nvSpPr>
              <p:cNvPr id="645274" name="Freeform 2202"/>
              <p:cNvSpPr>
                <a:spLocks/>
              </p:cNvSpPr>
              <p:nvPr/>
            </p:nvSpPr>
            <p:spPr bwMode="auto">
              <a:xfrm>
                <a:off x="4809" y="9734"/>
                <a:ext cx="33" cy="50"/>
              </a:xfrm>
              <a:custGeom>
                <a:avLst/>
                <a:gdLst/>
                <a:ahLst/>
                <a:cxnLst>
                  <a:cxn ang="0">
                    <a:pos x="0" y="3"/>
                  </a:cxn>
                  <a:cxn ang="0">
                    <a:pos x="0" y="0"/>
                  </a:cxn>
                  <a:cxn ang="0">
                    <a:pos x="2" y="0"/>
                  </a:cxn>
                </a:cxnLst>
                <a:rect l="0" t="0" r="r" b="b"/>
                <a:pathLst>
                  <a:path w="2" h="3">
                    <a:moveTo>
                      <a:pt x="0" y="3"/>
                    </a:moveTo>
                    <a:lnTo>
                      <a:pt x="0" y="0"/>
                    </a:lnTo>
                    <a:lnTo>
                      <a:pt x="2" y="0"/>
                    </a:lnTo>
                  </a:path>
                </a:pathLst>
              </a:custGeom>
              <a:noFill/>
              <a:ln w="10795">
                <a:solidFill>
                  <a:srgbClr val="000000"/>
                </a:solidFill>
                <a:prstDash val="solid"/>
                <a:round/>
                <a:headEnd/>
                <a:tailEnd/>
              </a:ln>
            </p:spPr>
            <p:txBody>
              <a:bodyPr/>
              <a:lstStyle/>
              <a:p>
                <a:endParaRPr lang="ru-RU"/>
              </a:p>
            </p:txBody>
          </p:sp>
          <p:sp>
            <p:nvSpPr>
              <p:cNvPr id="645275" name="Oval 2203"/>
              <p:cNvSpPr>
                <a:spLocks noChangeArrowheads="1"/>
              </p:cNvSpPr>
              <p:nvPr/>
            </p:nvSpPr>
            <p:spPr bwMode="auto">
              <a:xfrm>
                <a:off x="5074" y="10411"/>
                <a:ext cx="82" cy="83"/>
              </a:xfrm>
              <a:prstGeom prst="ellipse">
                <a:avLst/>
              </a:prstGeom>
              <a:solidFill>
                <a:srgbClr val="33CCCC"/>
              </a:solidFill>
              <a:ln w="9525">
                <a:noFill/>
                <a:round/>
                <a:headEnd/>
                <a:tailEnd/>
              </a:ln>
            </p:spPr>
            <p:txBody>
              <a:bodyPr/>
              <a:lstStyle/>
              <a:p>
                <a:endParaRPr lang="ru-RU"/>
              </a:p>
            </p:txBody>
          </p:sp>
          <p:sp>
            <p:nvSpPr>
              <p:cNvPr id="645276" name="Oval 2204"/>
              <p:cNvSpPr>
                <a:spLocks noChangeArrowheads="1"/>
              </p:cNvSpPr>
              <p:nvPr/>
            </p:nvSpPr>
            <p:spPr bwMode="auto">
              <a:xfrm>
                <a:off x="5074" y="10411"/>
                <a:ext cx="82" cy="83"/>
              </a:xfrm>
              <a:prstGeom prst="ellipse">
                <a:avLst/>
              </a:prstGeom>
              <a:solidFill>
                <a:srgbClr val="FF0000"/>
              </a:solidFill>
              <a:ln w="10795">
                <a:solidFill>
                  <a:srgbClr val="000000"/>
                </a:solidFill>
                <a:round/>
                <a:headEnd/>
                <a:tailEnd/>
              </a:ln>
            </p:spPr>
            <p:txBody>
              <a:bodyPr/>
              <a:lstStyle/>
              <a:p>
                <a:endParaRPr lang="ru-RU"/>
              </a:p>
            </p:txBody>
          </p:sp>
          <p:sp>
            <p:nvSpPr>
              <p:cNvPr id="645277" name="Oval 2205"/>
              <p:cNvSpPr>
                <a:spLocks noChangeArrowheads="1"/>
              </p:cNvSpPr>
              <p:nvPr/>
            </p:nvSpPr>
            <p:spPr bwMode="auto">
              <a:xfrm>
                <a:off x="4776" y="9668"/>
                <a:ext cx="83" cy="83"/>
              </a:xfrm>
              <a:prstGeom prst="ellipse">
                <a:avLst/>
              </a:prstGeom>
              <a:solidFill>
                <a:srgbClr val="33CCCC"/>
              </a:solidFill>
              <a:ln w="9525">
                <a:noFill/>
                <a:round/>
                <a:headEnd/>
                <a:tailEnd/>
              </a:ln>
            </p:spPr>
            <p:txBody>
              <a:bodyPr/>
              <a:lstStyle/>
              <a:p>
                <a:endParaRPr lang="ru-RU"/>
              </a:p>
            </p:txBody>
          </p:sp>
          <p:sp>
            <p:nvSpPr>
              <p:cNvPr id="645278" name="Oval 2206"/>
              <p:cNvSpPr>
                <a:spLocks noChangeArrowheads="1"/>
              </p:cNvSpPr>
              <p:nvPr/>
            </p:nvSpPr>
            <p:spPr bwMode="auto">
              <a:xfrm>
                <a:off x="4776" y="9668"/>
                <a:ext cx="83" cy="83"/>
              </a:xfrm>
              <a:prstGeom prst="ellipse">
                <a:avLst/>
              </a:prstGeom>
              <a:solidFill>
                <a:srgbClr val="FF0000"/>
              </a:solidFill>
              <a:ln w="10795">
                <a:solidFill>
                  <a:srgbClr val="000000"/>
                </a:solidFill>
                <a:round/>
                <a:headEnd/>
                <a:tailEnd/>
              </a:ln>
            </p:spPr>
            <p:txBody>
              <a:bodyPr/>
              <a:lstStyle/>
              <a:p>
                <a:endParaRPr lang="ru-RU"/>
              </a:p>
            </p:txBody>
          </p:sp>
          <p:grpSp>
            <p:nvGrpSpPr>
              <p:cNvPr id="20" name="Group 2207"/>
              <p:cNvGrpSpPr>
                <a:grpSpLocks/>
              </p:cNvGrpSpPr>
              <p:nvPr/>
            </p:nvGrpSpPr>
            <p:grpSpPr bwMode="auto">
              <a:xfrm>
                <a:off x="4525" y="10399"/>
                <a:ext cx="82" cy="83"/>
                <a:chOff x="5107" y="10097"/>
                <a:chExt cx="82" cy="83"/>
              </a:xfrm>
            </p:grpSpPr>
            <p:sp>
              <p:nvSpPr>
                <p:cNvPr id="645280" name="Oval 2208"/>
                <p:cNvSpPr>
                  <a:spLocks noChangeArrowheads="1"/>
                </p:cNvSpPr>
                <p:nvPr/>
              </p:nvSpPr>
              <p:spPr bwMode="auto">
                <a:xfrm>
                  <a:off x="5107" y="10097"/>
                  <a:ext cx="82" cy="83"/>
                </a:xfrm>
                <a:prstGeom prst="ellipse">
                  <a:avLst/>
                </a:prstGeom>
                <a:blipFill dpi="0" rotWithShape="0">
                  <a:blip r:embed="rId2" cstate="print"/>
                  <a:srcRect/>
                  <a:tile tx="0" ty="0" sx="100000" sy="100000" flip="none" algn="tl"/>
                </a:blipFill>
                <a:ln w="9525">
                  <a:noFill/>
                  <a:round/>
                  <a:headEnd/>
                  <a:tailEnd/>
                </a:ln>
              </p:spPr>
              <p:txBody>
                <a:bodyPr/>
                <a:lstStyle/>
                <a:p>
                  <a:endParaRPr lang="ru-RU"/>
                </a:p>
              </p:txBody>
            </p:sp>
            <p:sp>
              <p:nvSpPr>
                <p:cNvPr id="645281" name="Oval 2209"/>
                <p:cNvSpPr>
                  <a:spLocks noChangeArrowheads="1"/>
                </p:cNvSpPr>
                <p:nvPr/>
              </p:nvSpPr>
              <p:spPr bwMode="auto">
                <a:xfrm>
                  <a:off x="5107" y="10097"/>
                  <a:ext cx="82" cy="83"/>
                </a:xfrm>
                <a:prstGeom prst="ellipse">
                  <a:avLst/>
                </a:prstGeom>
                <a:solidFill>
                  <a:srgbClr val="FF0000"/>
                </a:solidFill>
                <a:ln w="10795">
                  <a:solidFill>
                    <a:srgbClr val="000000"/>
                  </a:solidFill>
                  <a:round/>
                  <a:headEnd/>
                  <a:tailEnd/>
                </a:ln>
              </p:spPr>
              <p:txBody>
                <a:bodyPr/>
                <a:lstStyle/>
                <a:p>
                  <a:endParaRPr lang="ru-RU"/>
                </a:p>
              </p:txBody>
            </p:sp>
          </p:grpSp>
        </p:grpSp>
      </p:grpSp>
      <p:sp>
        <p:nvSpPr>
          <p:cNvPr id="645282" name="AutoShape 2210"/>
          <p:cNvSpPr>
            <a:spLocks noChangeArrowheads="1"/>
          </p:cNvSpPr>
          <p:nvPr/>
        </p:nvSpPr>
        <p:spPr bwMode="auto">
          <a:xfrm rot="-3513186">
            <a:off x="3979863" y="4094163"/>
            <a:ext cx="1292225" cy="250825"/>
          </a:xfrm>
          <a:prstGeom prst="curvedUpArrow">
            <a:avLst>
              <a:gd name="adj1" fmla="val 55216"/>
              <a:gd name="adj2" fmla="val 137742"/>
              <a:gd name="adj3" fmla="val 29241"/>
            </a:avLst>
          </a:prstGeom>
          <a:solidFill>
            <a:srgbClr val="FF0000"/>
          </a:solidFill>
          <a:ln w="9525">
            <a:solidFill>
              <a:schemeClr val="tx1"/>
            </a:solidFill>
            <a:miter lim="800000"/>
            <a:headEnd/>
            <a:tailEnd/>
          </a:ln>
          <a:effectLst/>
        </p:spPr>
        <p:txBody>
          <a:bodyPr vert="eaVert" wrap="none" anchor="ctr"/>
          <a:lstStyle/>
          <a:p>
            <a:pPr algn="ctr" eaLnBrk="0" hangingPunct="0"/>
            <a:endParaRPr lang="ru-RU" sz="800" baseline="30000">
              <a:solidFill>
                <a:srgbClr val="FF0000"/>
              </a:solidFill>
              <a:effectLst/>
              <a:latin typeface="Arial" pitchFamily="34" charset="0"/>
            </a:endParaRPr>
          </a:p>
        </p:txBody>
      </p:sp>
      <p:sp>
        <p:nvSpPr>
          <p:cNvPr id="645284" name="Text Box 2212"/>
          <p:cNvSpPr txBox="1">
            <a:spLocks noChangeArrowheads="1"/>
          </p:cNvSpPr>
          <p:nvPr/>
        </p:nvSpPr>
        <p:spPr bwMode="auto">
          <a:xfrm>
            <a:off x="611560" y="188640"/>
            <a:ext cx="8208962" cy="576064"/>
          </a:xfrm>
          <a:prstGeom prst="rect">
            <a:avLst/>
          </a:prstGeom>
          <a:noFill/>
          <a:ln w="9525">
            <a:noFill/>
            <a:miter lim="800000"/>
            <a:headEnd/>
            <a:tailEnd/>
          </a:ln>
          <a:effectLst/>
        </p:spPr>
        <p:txBody>
          <a:bodyPr anchor="ctr"/>
          <a:lstStyle/>
          <a:p>
            <a:pPr algn="ctr">
              <a:spcBef>
                <a:spcPct val="50000"/>
              </a:spcBef>
            </a:pPr>
            <a:r>
              <a:rPr lang="ru-RU" sz="1800" b="1" dirty="0" smtClean="0">
                <a:solidFill>
                  <a:srgbClr val="000066"/>
                </a:solidFill>
                <a:effectLst/>
              </a:rPr>
              <a:t>Генерация </a:t>
            </a:r>
            <a:r>
              <a:rPr lang="ru-RU" sz="1800" b="1" dirty="0">
                <a:solidFill>
                  <a:srgbClr val="000066"/>
                </a:solidFill>
                <a:effectLst/>
              </a:rPr>
              <a:t>синглетного кислорода </a:t>
            </a:r>
            <a:r>
              <a:rPr lang="ru-RU" sz="1800" b="1" dirty="0" err="1" smtClean="0">
                <a:solidFill>
                  <a:srgbClr val="000066"/>
                </a:solidFill>
                <a:effectLst/>
              </a:rPr>
              <a:t>порфириновой</a:t>
            </a:r>
            <a:r>
              <a:rPr lang="ru-RU" sz="1800" b="1" dirty="0" smtClean="0">
                <a:solidFill>
                  <a:srgbClr val="000066"/>
                </a:solidFill>
                <a:effectLst/>
              </a:rPr>
              <a:t> </a:t>
            </a:r>
            <a:r>
              <a:rPr lang="ru-RU" sz="1800" b="1" dirty="0" err="1" smtClean="0">
                <a:solidFill>
                  <a:srgbClr val="000066"/>
                </a:solidFill>
                <a:effectLst/>
              </a:rPr>
              <a:t>пентадой</a:t>
            </a:r>
            <a:r>
              <a:rPr lang="ru-RU" sz="1800" dirty="0">
                <a:solidFill>
                  <a:srgbClr val="000000"/>
                </a:solidFill>
                <a:effectLst/>
                <a:latin typeface="Garamond" pitchFamily="18" charset="0"/>
              </a:rPr>
              <a:t/>
            </a:r>
            <a:br>
              <a:rPr lang="ru-RU" sz="1800" dirty="0">
                <a:solidFill>
                  <a:srgbClr val="000000"/>
                </a:solidFill>
                <a:effectLst/>
                <a:latin typeface="Garamond" pitchFamily="18" charset="0"/>
              </a:rPr>
            </a:br>
            <a:r>
              <a:rPr lang="ru-RU" sz="1800" b="1" dirty="0">
                <a:solidFill>
                  <a:srgbClr val="000066"/>
                </a:solidFill>
                <a:effectLst/>
              </a:rPr>
              <a:t>(</a:t>
            </a:r>
            <a:r>
              <a:rPr lang="ru-RU" sz="1800" b="1" dirty="0">
                <a:solidFill>
                  <a:srgbClr val="D40623"/>
                </a:solidFill>
                <a:effectLst/>
              </a:rPr>
              <a:t>эффекты экранирования</a:t>
            </a:r>
            <a:r>
              <a:rPr lang="ru-RU" sz="1800" b="1" dirty="0">
                <a:solidFill>
                  <a:srgbClr val="000066"/>
                </a:solidFill>
                <a:effectLst/>
              </a:rPr>
              <a:t>)</a:t>
            </a:r>
            <a:r>
              <a:rPr lang="ru-RU" sz="1800" dirty="0">
                <a:solidFill>
                  <a:srgbClr val="000000"/>
                </a:solidFill>
                <a:effectLst/>
                <a:latin typeface="Garamond" pitchFamily="18" charset="0"/>
              </a:rPr>
              <a:t> </a:t>
            </a:r>
          </a:p>
        </p:txBody>
      </p:sp>
      <p:grpSp>
        <p:nvGrpSpPr>
          <p:cNvPr id="2215" name="Группа 2214"/>
          <p:cNvGrpSpPr/>
          <p:nvPr/>
        </p:nvGrpSpPr>
        <p:grpSpPr>
          <a:xfrm>
            <a:off x="7277969" y="4653136"/>
            <a:ext cx="1470495" cy="1091670"/>
            <a:chOff x="869257" y="1844824"/>
            <a:chExt cx="1470495" cy="1091670"/>
          </a:xfrm>
        </p:grpSpPr>
        <p:sp>
          <p:nvSpPr>
            <p:cNvPr id="2216" name="Rectangle 13"/>
            <p:cNvSpPr>
              <a:spLocks noChangeAspect="1" noChangeArrowheads="1"/>
            </p:cNvSpPr>
            <p:nvPr/>
          </p:nvSpPr>
          <p:spPr bwMode="auto">
            <a:xfrm>
              <a:off x="869257" y="1844824"/>
              <a:ext cx="1470495" cy="1091670"/>
            </a:xfrm>
            <a:prstGeom prst="rect">
              <a:avLst/>
            </a:prstGeom>
            <a:noFill/>
            <a:ln w="38100">
              <a:noFill/>
              <a:miter lim="800000"/>
              <a:headEnd/>
              <a:tailEnd/>
            </a:ln>
            <a:effectLst/>
          </p:spPr>
          <p:txBody>
            <a:bodyPr wrap="none" anchor="ctr"/>
            <a:lstStyle/>
            <a:p>
              <a:endParaRPr lang="ru-RU"/>
            </a:p>
          </p:txBody>
        </p:sp>
        <p:grpSp>
          <p:nvGrpSpPr>
            <p:cNvPr id="2217" name="Group 15"/>
            <p:cNvGrpSpPr>
              <a:grpSpLocks/>
            </p:cNvGrpSpPr>
            <p:nvPr/>
          </p:nvGrpSpPr>
          <p:grpSpPr bwMode="auto">
            <a:xfrm>
              <a:off x="1976267" y="2380209"/>
              <a:ext cx="137255" cy="132771"/>
              <a:chOff x="2484" y="1465"/>
              <a:chExt cx="341" cy="379"/>
            </a:xfrm>
          </p:grpSpPr>
          <p:pic>
            <p:nvPicPr>
              <p:cNvPr id="2563" name="Picture 16"/>
              <p:cNvPicPr>
                <a:picLocks noChangeArrowheads="1"/>
              </p:cNvPicPr>
              <p:nvPr/>
            </p:nvPicPr>
            <p:blipFill>
              <a:blip r:embed="rId4" cstate="print"/>
              <a:srcRect/>
              <a:stretch>
                <a:fillRect/>
              </a:stretch>
            </p:blipFill>
            <p:spPr bwMode="auto">
              <a:xfrm>
                <a:off x="2484" y="1465"/>
                <a:ext cx="341" cy="379"/>
              </a:xfrm>
              <a:prstGeom prst="rect">
                <a:avLst/>
              </a:prstGeom>
              <a:noFill/>
              <a:ln w="9525">
                <a:noFill/>
                <a:miter lim="800000"/>
                <a:headEnd/>
                <a:tailEnd/>
              </a:ln>
            </p:spPr>
          </p:pic>
          <p:pic>
            <p:nvPicPr>
              <p:cNvPr id="2564" name="Picture 17"/>
              <p:cNvPicPr>
                <a:picLocks noChangeArrowheads="1"/>
              </p:cNvPicPr>
              <p:nvPr/>
            </p:nvPicPr>
            <p:blipFill>
              <a:blip r:embed="rId5" cstate="print"/>
              <a:srcRect/>
              <a:stretch>
                <a:fillRect/>
              </a:stretch>
            </p:blipFill>
            <p:spPr bwMode="auto">
              <a:xfrm>
                <a:off x="2484" y="1465"/>
                <a:ext cx="341" cy="379"/>
              </a:xfrm>
              <a:prstGeom prst="rect">
                <a:avLst/>
              </a:prstGeom>
              <a:noFill/>
              <a:ln w="9525">
                <a:noFill/>
                <a:miter lim="800000"/>
                <a:headEnd/>
                <a:tailEnd/>
              </a:ln>
            </p:spPr>
          </p:pic>
        </p:grpSp>
        <p:grpSp>
          <p:nvGrpSpPr>
            <p:cNvPr id="2218" name="Group 18"/>
            <p:cNvGrpSpPr>
              <a:grpSpLocks/>
            </p:cNvGrpSpPr>
            <p:nvPr/>
          </p:nvGrpSpPr>
          <p:grpSpPr bwMode="auto">
            <a:xfrm>
              <a:off x="1805215" y="2340870"/>
              <a:ext cx="134496" cy="281523"/>
              <a:chOff x="9027" y="7794"/>
              <a:chExt cx="381" cy="829"/>
            </a:xfrm>
          </p:grpSpPr>
          <p:pic>
            <p:nvPicPr>
              <p:cNvPr id="2550" name="Picture 19"/>
              <p:cNvPicPr>
                <a:picLocks noChangeArrowheads="1"/>
              </p:cNvPicPr>
              <p:nvPr/>
            </p:nvPicPr>
            <p:blipFill>
              <a:blip r:embed="rId6" cstate="print"/>
              <a:srcRect/>
              <a:stretch>
                <a:fillRect/>
              </a:stretch>
            </p:blipFill>
            <p:spPr bwMode="auto">
              <a:xfrm>
                <a:off x="9027" y="8125"/>
                <a:ext cx="342" cy="378"/>
              </a:xfrm>
              <a:prstGeom prst="rect">
                <a:avLst/>
              </a:prstGeom>
              <a:noFill/>
              <a:ln w="9525">
                <a:noFill/>
                <a:miter lim="800000"/>
                <a:headEnd/>
                <a:tailEnd/>
              </a:ln>
            </p:spPr>
          </p:pic>
          <p:pic>
            <p:nvPicPr>
              <p:cNvPr id="2551" name="Picture 20"/>
              <p:cNvPicPr>
                <a:picLocks noChangeArrowheads="1"/>
              </p:cNvPicPr>
              <p:nvPr/>
            </p:nvPicPr>
            <p:blipFill>
              <a:blip r:embed="rId7" cstate="print"/>
              <a:srcRect/>
              <a:stretch>
                <a:fillRect/>
              </a:stretch>
            </p:blipFill>
            <p:spPr bwMode="auto">
              <a:xfrm>
                <a:off x="9027" y="8125"/>
                <a:ext cx="342" cy="378"/>
              </a:xfrm>
              <a:prstGeom prst="rect">
                <a:avLst/>
              </a:prstGeom>
              <a:noFill/>
              <a:ln w="9525">
                <a:noFill/>
                <a:miter lim="800000"/>
                <a:headEnd/>
                <a:tailEnd/>
              </a:ln>
            </p:spPr>
          </p:pic>
          <p:pic>
            <p:nvPicPr>
              <p:cNvPr id="2552" name="Picture 21"/>
              <p:cNvPicPr>
                <a:picLocks noChangeArrowheads="1"/>
              </p:cNvPicPr>
              <p:nvPr/>
            </p:nvPicPr>
            <p:blipFill>
              <a:blip r:embed="rId8" cstate="print"/>
              <a:srcRect/>
              <a:stretch>
                <a:fillRect/>
              </a:stretch>
            </p:blipFill>
            <p:spPr bwMode="auto">
              <a:xfrm>
                <a:off x="9047" y="8244"/>
                <a:ext cx="341" cy="379"/>
              </a:xfrm>
              <a:prstGeom prst="rect">
                <a:avLst/>
              </a:prstGeom>
              <a:noFill/>
              <a:ln w="9525">
                <a:noFill/>
                <a:miter lim="800000"/>
                <a:headEnd/>
                <a:tailEnd/>
              </a:ln>
            </p:spPr>
          </p:pic>
          <p:pic>
            <p:nvPicPr>
              <p:cNvPr id="2553" name="Picture 22"/>
              <p:cNvPicPr>
                <a:picLocks noChangeArrowheads="1"/>
              </p:cNvPicPr>
              <p:nvPr/>
            </p:nvPicPr>
            <p:blipFill>
              <a:blip r:embed="rId9" cstate="print"/>
              <a:srcRect/>
              <a:stretch>
                <a:fillRect/>
              </a:stretch>
            </p:blipFill>
            <p:spPr bwMode="auto">
              <a:xfrm>
                <a:off x="9047" y="8244"/>
                <a:ext cx="341" cy="379"/>
              </a:xfrm>
              <a:prstGeom prst="rect">
                <a:avLst/>
              </a:prstGeom>
              <a:noFill/>
              <a:ln w="9525">
                <a:noFill/>
                <a:miter lim="800000"/>
                <a:headEnd/>
                <a:tailEnd/>
              </a:ln>
            </p:spPr>
          </p:pic>
          <p:pic>
            <p:nvPicPr>
              <p:cNvPr id="2554" name="Picture 23"/>
              <p:cNvPicPr>
                <a:picLocks noChangeArrowheads="1"/>
              </p:cNvPicPr>
              <p:nvPr/>
            </p:nvPicPr>
            <p:blipFill>
              <a:blip r:embed="rId10" cstate="print"/>
              <a:srcRect/>
              <a:stretch>
                <a:fillRect/>
              </a:stretch>
            </p:blipFill>
            <p:spPr bwMode="auto">
              <a:xfrm>
                <a:off x="9066" y="8141"/>
                <a:ext cx="342" cy="379"/>
              </a:xfrm>
              <a:prstGeom prst="rect">
                <a:avLst/>
              </a:prstGeom>
              <a:noFill/>
              <a:ln w="9525">
                <a:noFill/>
                <a:miter lim="800000"/>
                <a:headEnd/>
                <a:tailEnd/>
              </a:ln>
            </p:spPr>
          </p:pic>
          <p:pic>
            <p:nvPicPr>
              <p:cNvPr id="2555" name="Picture 24"/>
              <p:cNvPicPr>
                <a:picLocks noChangeArrowheads="1"/>
              </p:cNvPicPr>
              <p:nvPr/>
            </p:nvPicPr>
            <p:blipFill>
              <a:blip r:embed="rId11" cstate="print"/>
              <a:srcRect/>
              <a:stretch>
                <a:fillRect/>
              </a:stretch>
            </p:blipFill>
            <p:spPr bwMode="auto">
              <a:xfrm>
                <a:off x="9066" y="8141"/>
                <a:ext cx="342" cy="379"/>
              </a:xfrm>
              <a:prstGeom prst="rect">
                <a:avLst/>
              </a:prstGeom>
              <a:noFill/>
              <a:ln w="9525">
                <a:noFill/>
                <a:miter lim="800000"/>
                <a:headEnd/>
                <a:tailEnd/>
              </a:ln>
            </p:spPr>
          </p:pic>
          <p:grpSp>
            <p:nvGrpSpPr>
              <p:cNvPr id="2556" name="Group 25"/>
              <p:cNvGrpSpPr>
                <a:grpSpLocks/>
              </p:cNvGrpSpPr>
              <p:nvPr/>
            </p:nvGrpSpPr>
            <p:grpSpPr bwMode="auto">
              <a:xfrm>
                <a:off x="9027" y="7794"/>
                <a:ext cx="381" cy="504"/>
                <a:chOff x="8450" y="5094"/>
                <a:chExt cx="381" cy="504"/>
              </a:xfrm>
            </p:grpSpPr>
            <p:pic>
              <p:nvPicPr>
                <p:cNvPr id="2557" name="Picture 26"/>
                <p:cNvPicPr>
                  <a:picLocks noChangeArrowheads="1"/>
                </p:cNvPicPr>
                <p:nvPr/>
              </p:nvPicPr>
              <p:blipFill>
                <a:blip r:embed="rId12" cstate="print"/>
                <a:srcRect/>
                <a:stretch>
                  <a:fillRect/>
                </a:stretch>
              </p:blipFill>
              <p:spPr bwMode="auto">
                <a:xfrm>
                  <a:off x="8450" y="5197"/>
                  <a:ext cx="342" cy="379"/>
                </a:xfrm>
                <a:prstGeom prst="rect">
                  <a:avLst/>
                </a:prstGeom>
                <a:noFill/>
                <a:ln w="9525">
                  <a:noFill/>
                  <a:miter lim="800000"/>
                  <a:headEnd/>
                  <a:tailEnd/>
                </a:ln>
              </p:spPr>
            </p:pic>
            <p:pic>
              <p:nvPicPr>
                <p:cNvPr id="2558" name="Picture 27"/>
                <p:cNvPicPr>
                  <a:picLocks noChangeArrowheads="1"/>
                </p:cNvPicPr>
                <p:nvPr/>
              </p:nvPicPr>
              <p:blipFill>
                <a:blip r:embed="rId13" cstate="print"/>
                <a:srcRect/>
                <a:stretch>
                  <a:fillRect/>
                </a:stretch>
              </p:blipFill>
              <p:spPr bwMode="auto">
                <a:xfrm>
                  <a:off x="8450" y="5197"/>
                  <a:ext cx="342" cy="379"/>
                </a:xfrm>
                <a:prstGeom prst="rect">
                  <a:avLst/>
                </a:prstGeom>
                <a:noFill/>
                <a:ln w="9525">
                  <a:noFill/>
                  <a:miter lim="800000"/>
                  <a:headEnd/>
                  <a:tailEnd/>
                </a:ln>
              </p:spPr>
            </p:pic>
            <p:pic>
              <p:nvPicPr>
                <p:cNvPr id="2559" name="Picture 28"/>
                <p:cNvPicPr>
                  <a:picLocks noChangeArrowheads="1"/>
                </p:cNvPicPr>
                <p:nvPr/>
              </p:nvPicPr>
              <p:blipFill>
                <a:blip r:embed="rId14" cstate="print"/>
                <a:srcRect/>
                <a:stretch>
                  <a:fillRect/>
                </a:stretch>
              </p:blipFill>
              <p:spPr bwMode="auto">
                <a:xfrm>
                  <a:off x="8470" y="5094"/>
                  <a:ext cx="341" cy="379"/>
                </a:xfrm>
                <a:prstGeom prst="rect">
                  <a:avLst/>
                </a:prstGeom>
                <a:noFill/>
                <a:ln w="9525">
                  <a:noFill/>
                  <a:miter lim="800000"/>
                  <a:headEnd/>
                  <a:tailEnd/>
                </a:ln>
              </p:spPr>
            </p:pic>
            <p:pic>
              <p:nvPicPr>
                <p:cNvPr id="2560" name="Picture 29"/>
                <p:cNvPicPr>
                  <a:picLocks noChangeArrowheads="1"/>
                </p:cNvPicPr>
                <p:nvPr/>
              </p:nvPicPr>
              <p:blipFill>
                <a:blip r:embed="rId15" cstate="print"/>
                <a:srcRect/>
                <a:stretch>
                  <a:fillRect/>
                </a:stretch>
              </p:blipFill>
              <p:spPr bwMode="auto">
                <a:xfrm>
                  <a:off x="8470" y="5094"/>
                  <a:ext cx="341" cy="379"/>
                </a:xfrm>
                <a:prstGeom prst="rect">
                  <a:avLst/>
                </a:prstGeom>
                <a:noFill/>
                <a:ln w="9525">
                  <a:noFill/>
                  <a:miter lim="800000"/>
                  <a:headEnd/>
                  <a:tailEnd/>
                </a:ln>
              </p:spPr>
            </p:pic>
            <p:pic>
              <p:nvPicPr>
                <p:cNvPr id="2561" name="Picture 30"/>
                <p:cNvPicPr>
                  <a:picLocks noChangeArrowheads="1"/>
                </p:cNvPicPr>
                <p:nvPr/>
              </p:nvPicPr>
              <p:blipFill>
                <a:blip r:embed="rId16" cstate="print"/>
                <a:srcRect/>
                <a:stretch>
                  <a:fillRect/>
                </a:stretch>
              </p:blipFill>
              <p:spPr bwMode="auto">
                <a:xfrm>
                  <a:off x="8489" y="5219"/>
                  <a:ext cx="342" cy="379"/>
                </a:xfrm>
                <a:prstGeom prst="rect">
                  <a:avLst/>
                </a:prstGeom>
                <a:noFill/>
                <a:ln w="9525">
                  <a:noFill/>
                  <a:miter lim="800000"/>
                  <a:headEnd/>
                  <a:tailEnd/>
                </a:ln>
              </p:spPr>
            </p:pic>
            <p:pic>
              <p:nvPicPr>
                <p:cNvPr id="2562" name="Picture 31"/>
                <p:cNvPicPr>
                  <a:picLocks noChangeArrowheads="1"/>
                </p:cNvPicPr>
                <p:nvPr/>
              </p:nvPicPr>
              <p:blipFill>
                <a:blip r:embed="rId17" cstate="print"/>
                <a:srcRect/>
                <a:stretch>
                  <a:fillRect/>
                </a:stretch>
              </p:blipFill>
              <p:spPr bwMode="auto">
                <a:xfrm>
                  <a:off x="8489" y="5219"/>
                  <a:ext cx="342" cy="379"/>
                </a:xfrm>
                <a:prstGeom prst="rect">
                  <a:avLst/>
                </a:prstGeom>
                <a:noFill/>
                <a:ln w="9525">
                  <a:noFill/>
                  <a:miter lim="800000"/>
                  <a:headEnd/>
                  <a:tailEnd/>
                </a:ln>
              </p:spPr>
            </p:pic>
          </p:grpSp>
        </p:grpSp>
        <p:grpSp>
          <p:nvGrpSpPr>
            <p:cNvPr id="2219" name="Group 32"/>
            <p:cNvGrpSpPr>
              <a:grpSpLocks/>
            </p:cNvGrpSpPr>
            <p:nvPr/>
          </p:nvGrpSpPr>
          <p:grpSpPr bwMode="auto">
            <a:xfrm>
              <a:off x="992028" y="2501916"/>
              <a:ext cx="1133909" cy="358358"/>
              <a:chOff x="6377" y="1646"/>
              <a:chExt cx="3227" cy="1057"/>
            </a:xfrm>
          </p:grpSpPr>
          <p:pic>
            <p:nvPicPr>
              <p:cNvPr id="2437" name="Picture 33"/>
              <p:cNvPicPr>
                <a:picLocks noChangeArrowheads="1"/>
              </p:cNvPicPr>
              <p:nvPr/>
            </p:nvPicPr>
            <p:blipFill>
              <a:blip r:embed="rId18" cstate="print"/>
              <a:srcRect/>
              <a:stretch>
                <a:fillRect/>
              </a:stretch>
            </p:blipFill>
            <p:spPr bwMode="auto">
              <a:xfrm>
                <a:off x="9092" y="1722"/>
                <a:ext cx="341" cy="379"/>
              </a:xfrm>
              <a:prstGeom prst="rect">
                <a:avLst/>
              </a:prstGeom>
              <a:noFill/>
              <a:ln w="9525">
                <a:noFill/>
                <a:miter lim="800000"/>
                <a:headEnd/>
                <a:tailEnd/>
              </a:ln>
            </p:spPr>
          </p:pic>
          <p:pic>
            <p:nvPicPr>
              <p:cNvPr id="2438" name="Picture 34"/>
              <p:cNvPicPr>
                <a:picLocks noChangeArrowheads="1"/>
              </p:cNvPicPr>
              <p:nvPr/>
            </p:nvPicPr>
            <p:blipFill>
              <a:blip r:embed="rId19" cstate="print"/>
              <a:srcRect/>
              <a:stretch>
                <a:fillRect/>
              </a:stretch>
            </p:blipFill>
            <p:spPr bwMode="auto">
              <a:xfrm>
                <a:off x="9092" y="1722"/>
                <a:ext cx="341" cy="379"/>
              </a:xfrm>
              <a:prstGeom prst="rect">
                <a:avLst/>
              </a:prstGeom>
              <a:noFill/>
              <a:ln w="9525">
                <a:noFill/>
                <a:miter lim="800000"/>
                <a:headEnd/>
                <a:tailEnd/>
              </a:ln>
            </p:spPr>
          </p:pic>
          <p:pic>
            <p:nvPicPr>
              <p:cNvPr id="2439" name="Picture 35"/>
              <p:cNvPicPr>
                <a:picLocks noChangeArrowheads="1"/>
              </p:cNvPicPr>
              <p:nvPr/>
            </p:nvPicPr>
            <p:blipFill>
              <a:blip r:embed="rId20" cstate="print"/>
              <a:srcRect/>
              <a:stretch>
                <a:fillRect/>
              </a:stretch>
            </p:blipFill>
            <p:spPr bwMode="auto">
              <a:xfrm>
                <a:off x="8726" y="1706"/>
                <a:ext cx="341" cy="378"/>
              </a:xfrm>
              <a:prstGeom prst="rect">
                <a:avLst/>
              </a:prstGeom>
              <a:noFill/>
              <a:ln w="9525">
                <a:noFill/>
                <a:miter lim="800000"/>
                <a:headEnd/>
                <a:tailEnd/>
              </a:ln>
            </p:spPr>
          </p:pic>
          <p:pic>
            <p:nvPicPr>
              <p:cNvPr id="2440" name="Picture 36"/>
              <p:cNvPicPr>
                <a:picLocks noChangeArrowheads="1"/>
              </p:cNvPicPr>
              <p:nvPr/>
            </p:nvPicPr>
            <p:blipFill>
              <a:blip r:embed="rId21" cstate="print"/>
              <a:srcRect/>
              <a:stretch>
                <a:fillRect/>
              </a:stretch>
            </p:blipFill>
            <p:spPr bwMode="auto">
              <a:xfrm>
                <a:off x="8726" y="1706"/>
                <a:ext cx="341" cy="378"/>
              </a:xfrm>
              <a:prstGeom prst="rect">
                <a:avLst/>
              </a:prstGeom>
              <a:noFill/>
              <a:ln w="9525">
                <a:noFill/>
                <a:miter lim="800000"/>
                <a:headEnd/>
                <a:tailEnd/>
              </a:ln>
            </p:spPr>
          </p:pic>
          <p:pic>
            <p:nvPicPr>
              <p:cNvPr id="2441" name="Picture 37"/>
              <p:cNvPicPr>
                <a:picLocks noChangeArrowheads="1"/>
              </p:cNvPicPr>
              <p:nvPr/>
            </p:nvPicPr>
            <p:blipFill>
              <a:blip r:embed="rId8" cstate="print"/>
              <a:srcRect/>
              <a:stretch>
                <a:fillRect/>
              </a:stretch>
            </p:blipFill>
            <p:spPr bwMode="auto">
              <a:xfrm>
                <a:off x="8375" y="1646"/>
                <a:ext cx="341" cy="379"/>
              </a:xfrm>
              <a:prstGeom prst="rect">
                <a:avLst/>
              </a:prstGeom>
              <a:noFill/>
              <a:ln w="9525">
                <a:noFill/>
                <a:miter lim="800000"/>
                <a:headEnd/>
                <a:tailEnd/>
              </a:ln>
            </p:spPr>
          </p:pic>
          <p:pic>
            <p:nvPicPr>
              <p:cNvPr id="2442" name="Picture 38"/>
              <p:cNvPicPr>
                <a:picLocks noChangeArrowheads="1"/>
              </p:cNvPicPr>
              <p:nvPr/>
            </p:nvPicPr>
            <p:blipFill>
              <a:blip r:embed="rId22" cstate="print"/>
              <a:srcRect/>
              <a:stretch>
                <a:fillRect/>
              </a:stretch>
            </p:blipFill>
            <p:spPr bwMode="auto">
              <a:xfrm>
                <a:off x="8375" y="1646"/>
                <a:ext cx="341" cy="379"/>
              </a:xfrm>
              <a:prstGeom prst="rect">
                <a:avLst/>
              </a:prstGeom>
              <a:noFill/>
              <a:ln w="9525">
                <a:noFill/>
                <a:miter lim="800000"/>
                <a:headEnd/>
                <a:tailEnd/>
              </a:ln>
            </p:spPr>
          </p:pic>
          <p:pic>
            <p:nvPicPr>
              <p:cNvPr id="2443" name="Picture 39"/>
              <p:cNvPicPr>
                <a:picLocks noChangeArrowheads="1"/>
              </p:cNvPicPr>
              <p:nvPr/>
            </p:nvPicPr>
            <p:blipFill>
              <a:blip r:embed="rId23" cstate="print"/>
              <a:srcRect/>
              <a:stretch>
                <a:fillRect/>
              </a:stretch>
            </p:blipFill>
            <p:spPr bwMode="auto">
              <a:xfrm>
                <a:off x="8906" y="1749"/>
                <a:ext cx="342" cy="379"/>
              </a:xfrm>
              <a:prstGeom prst="rect">
                <a:avLst/>
              </a:prstGeom>
              <a:noFill/>
              <a:ln w="9525">
                <a:noFill/>
                <a:miter lim="800000"/>
                <a:headEnd/>
                <a:tailEnd/>
              </a:ln>
            </p:spPr>
          </p:pic>
          <p:pic>
            <p:nvPicPr>
              <p:cNvPr id="2444" name="Picture 40"/>
              <p:cNvPicPr>
                <a:picLocks noChangeArrowheads="1"/>
              </p:cNvPicPr>
              <p:nvPr/>
            </p:nvPicPr>
            <p:blipFill>
              <a:blip r:embed="rId24" cstate="print"/>
              <a:srcRect/>
              <a:stretch>
                <a:fillRect/>
              </a:stretch>
            </p:blipFill>
            <p:spPr bwMode="auto">
              <a:xfrm>
                <a:off x="8906" y="1749"/>
                <a:ext cx="342" cy="379"/>
              </a:xfrm>
              <a:prstGeom prst="rect">
                <a:avLst/>
              </a:prstGeom>
              <a:noFill/>
              <a:ln w="9525">
                <a:noFill/>
                <a:miter lim="800000"/>
                <a:headEnd/>
                <a:tailEnd/>
              </a:ln>
            </p:spPr>
          </p:pic>
          <p:pic>
            <p:nvPicPr>
              <p:cNvPr id="2445" name="Picture 41"/>
              <p:cNvPicPr>
                <a:picLocks noChangeArrowheads="1"/>
              </p:cNvPicPr>
              <p:nvPr/>
            </p:nvPicPr>
            <p:blipFill>
              <a:blip r:embed="rId25" cstate="print"/>
              <a:srcRect/>
              <a:stretch>
                <a:fillRect/>
              </a:stretch>
            </p:blipFill>
            <p:spPr bwMode="auto">
              <a:xfrm>
                <a:off x="9238" y="1787"/>
                <a:ext cx="341" cy="379"/>
              </a:xfrm>
              <a:prstGeom prst="rect">
                <a:avLst/>
              </a:prstGeom>
              <a:noFill/>
              <a:ln w="9525">
                <a:noFill/>
                <a:miter lim="800000"/>
                <a:headEnd/>
                <a:tailEnd/>
              </a:ln>
            </p:spPr>
          </p:pic>
          <p:pic>
            <p:nvPicPr>
              <p:cNvPr id="2446" name="Picture 42"/>
              <p:cNvPicPr>
                <a:picLocks noChangeArrowheads="1"/>
              </p:cNvPicPr>
              <p:nvPr/>
            </p:nvPicPr>
            <p:blipFill>
              <a:blip r:embed="rId26" cstate="print"/>
              <a:srcRect/>
              <a:stretch>
                <a:fillRect/>
              </a:stretch>
            </p:blipFill>
            <p:spPr bwMode="auto">
              <a:xfrm>
                <a:off x="9238" y="1787"/>
                <a:ext cx="341" cy="379"/>
              </a:xfrm>
              <a:prstGeom prst="rect">
                <a:avLst/>
              </a:prstGeom>
              <a:noFill/>
              <a:ln w="9525">
                <a:noFill/>
                <a:miter lim="800000"/>
                <a:headEnd/>
                <a:tailEnd/>
              </a:ln>
            </p:spPr>
          </p:pic>
          <p:pic>
            <p:nvPicPr>
              <p:cNvPr id="2447" name="Picture 43"/>
              <p:cNvPicPr>
                <a:picLocks noChangeArrowheads="1"/>
              </p:cNvPicPr>
              <p:nvPr/>
            </p:nvPicPr>
            <p:blipFill>
              <a:blip r:embed="rId27" cstate="print"/>
              <a:srcRect/>
              <a:stretch>
                <a:fillRect/>
              </a:stretch>
            </p:blipFill>
            <p:spPr bwMode="auto">
              <a:xfrm>
                <a:off x="8550" y="1727"/>
                <a:ext cx="342" cy="379"/>
              </a:xfrm>
              <a:prstGeom prst="rect">
                <a:avLst/>
              </a:prstGeom>
              <a:noFill/>
              <a:ln w="9525">
                <a:noFill/>
                <a:miter lim="800000"/>
                <a:headEnd/>
                <a:tailEnd/>
              </a:ln>
            </p:spPr>
          </p:pic>
          <p:pic>
            <p:nvPicPr>
              <p:cNvPr id="2448" name="Picture 44"/>
              <p:cNvPicPr>
                <a:picLocks noChangeArrowheads="1"/>
              </p:cNvPicPr>
              <p:nvPr/>
            </p:nvPicPr>
            <p:blipFill>
              <a:blip r:embed="rId28" cstate="print"/>
              <a:srcRect/>
              <a:stretch>
                <a:fillRect/>
              </a:stretch>
            </p:blipFill>
            <p:spPr bwMode="auto">
              <a:xfrm>
                <a:off x="8550" y="1727"/>
                <a:ext cx="342" cy="379"/>
              </a:xfrm>
              <a:prstGeom prst="rect">
                <a:avLst/>
              </a:prstGeom>
              <a:noFill/>
              <a:ln w="9525">
                <a:noFill/>
                <a:miter lim="800000"/>
                <a:headEnd/>
                <a:tailEnd/>
              </a:ln>
            </p:spPr>
          </p:pic>
          <p:pic>
            <p:nvPicPr>
              <p:cNvPr id="2449" name="Picture 45"/>
              <p:cNvPicPr>
                <a:picLocks noChangeArrowheads="1"/>
              </p:cNvPicPr>
              <p:nvPr/>
            </p:nvPicPr>
            <p:blipFill>
              <a:blip r:embed="rId29" cstate="print"/>
              <a:srcRect/>
              <a:stretch>
                <a:fillRect/>
              </a:stretch>
            </p:blipFill>
            <p:spPr bwMode="auto">
              <a:xfrm>
                <a:off x="8233" y="1689"/>
                <a:ext cx="342" cy="379"/>
              </a:xfrm>
              <a:prstGeom prst="rect">
                <a:avLst/>
              </a:prstGeom>
              <a:noFill/>
              <a:ln w="9525">
                <a:noFill/>
                <a:miter lim="800000"/>
                <a:headEnd/>
                <a:tailEnd/>
              </a:ln>
            </p:spPr>
          </p:pic>
          <p:pic>
            <p:nvPicPr>
              <p:cNvPr id="2450" name="Picture 46"/>
              <p:cNvPicPr>
                <a:picLocks noChangeArrowheads="1"/>
              </p:cNvPicPr>
              <p:nvPr/>
            </p:nvPicPr>
            <p:blipFill>
              <a:blip r:embed="rId30" cstate="print"/>
              <a:srcRect/>
              <a:stretch>
                <a:fillRect/>
              </a:stretch>
            </p:blipFill>
            <p:spPr bwMode="auto">
              <a:xfrm>
                <a:off x="8233" y="1689"/>
                <a:ext cx="342" cy="379"/>
              </a:xfrm>
              <a:prstGeom prst="rect">
                <a:avLst/>
              </a:prstGeom>
              <a:noFill/>
              <a:ln w="9525">
                <a:noFill/>
                <a:miter lim="800000"/>
                <a:headEnd/>
                <a:tailEnd/>
              </a:ln>
            </p:spPr>
          </p:pic>
          <p:pic>
            <p:nvPicPr>
              <p:cNvPr id="2451" name="Picture 47"/>
              <p:cNvPicPr>
                <a:picLocks noChangeArrowheads="1"/>
              </p:cNvPicPr>
              <p:nvPr/>
            </p:nvPicPr>
            <p:blipFill>
              <a:blip r:embed="rId31" cstate="print"/>
              <a:srcRect/>
              <a:stretch>
                <a:fillRect/>
              </a:stretch>
            </p:blipFill>
            <p:spPr bwMode="auto">
              <a:xfrm>
                <a:off x="8960" y="1846"/>
                <a:ext cx="322" cy="358"/>
              </a:xfrm>
              <a:prstGeom prst="rect">
                <a:avLst/>
              </a:prstGeom>
              <a:noFill/>
              <a:ln w="9525">
                <a:noFill/>
                <a:miter lim="800000"/>
                <a:headEnd/>
                <a:tailEnd/>
              </a:ln>
            </p:spPr>
          </p:pic>
          <p:pic>
            <p:nvPicPr>
              <p:cNvPr id="2452" name="Picture 48"/>
              <p:cNvPicPr>
                <a:picLocks noChangeArrowheads="1"/>
              </p:cNvPicPr>
              <p:nvPr/>
            </p:nvPicPr>
            <p:blipFill>
              <a:blip r:embed="rId32" cstate="print"/>
              <a:srcRect/>
              <a:stretch>
                <a:fillRect/>
              </a:stretch>
            </p:blipFill>
            <p:spPr bwMode="auto">
              <a:xfrm>
                <a:off x="8960" y="1846"/>
                <a:ext cx="322" cy="358"/>
              </a:xfrm>
              <a:prstGeom prst="rect">
                <a:avLst/>
              </a:prstGeom>
              <a:noFill/>
              <a:ln w="9525">
                <a:noFill/>
                <a:miter lim="800000"/>
                <a:headEnd/>
                <a:tailEnd/>
              </a:ln>
            </p:spPr>
          </p:pic>
          <p:pic>
            <p:nvPicPr>
              <p:cNvPr id="2453" name="Picture 49"/>
              <p:cNvPicPr>
                <a:picLocks noChangeArrowheads="1"/>
              </p:cNvPicPr>
              <p:nvPr/>
            </p:nvPicPr>
            <p:blipFill>
              <a:blip r:embed="rId33" cstate="print"/>
              <a:srcRect/>
              <a:stretch>
                <a:fillRect/>
              </a:stretch>
            </p:blipFill>
            <p:spPr bwMode="auto">
              <a:xfrm>
                <a:off x="9145" y="1862"/>
                <a:ext cx="342" cy="379"/>
              </a:xfrm>
              <a:prstGeom prst="rect">
                <a:avLst/>
              </a:prstGeom>
              <a:noFill/>
              <a:ln w="9525">
                <a:noFill/>
                <a:miter lim="800000"/>
                <a:headEnd/>
                <a:tailEnd/>
              </a:ln>
            </p:spPr>
          </p:pic>
          <p:pic>
            <p:nvPicPr>
              <p:cNvPr id="2454" name="Picture 50"/>
              <p:cNvPicPr>
                <a:picLocks noChangeArrowheads="1"/>
              </p:cNvPicPr>
              <p:nvPr/>
            </p:nvPicPr>
            <p:blipFill>
              <a:blip r:embed="rId34" cstate="print"/>
              <a:srcRect/>
              <a:stretch>
                <a:fillRect/>
              </a:stretch>
            </p:blipFill>
            <p:spPr bwMode="auto">
              <a:xfrm>
                <a:off x="9145" y="1862"/>
                <a:ext cx="342" cy="379"/>
              </a:xfrm>
              <a:prstGeom prst="rect">
                <a:avLst/>
              </a:prstGeom>
              <a:noFill/>
              <a:ln w="9525">
                <a:noFill/>
                <a:miter lim="800000"/>
                <a:headEnd/>
                <a:tailEnd/>
              </a:ln>
            </p:spPr>
          </p:pic>
          <p:pic>
            <p:nvPicPr>
              <p:cNvPr id="2455" name="Picture 51"/>
              <p:cNvPicPr>
                <a:picLocks noChangeArrowheads="1"/>
              </p:cNvPicPr>
              <p:nvPr/>
            </p:nvPicPr>
            <p:blipFill>
              <a:blip r:embed="rId35" cstate="print"/>
              <a:srcRect/>
              <a:stretch>
                <a:fillRect/>
              </a:stretch>
            </p:blipFill>
            <p:spPr bwMode="auto">
              <a:xfrm>
                <a:off x="8531" y="1830"/>
                <a:ext cx="322" cy="357"/>
              </a:xfrm>
              <a:prstGeom prst="rect">
                <a:avLst/>
              </a:prstGeom>
              <a:noFill/>
              <a:ln w="9525">
                <a:noFill/>
                <a:miter lim="800000"/>
                <a:headEnd/>
                <a:tailEnd/>
              </a:ln>
            </p:spPr>
          </p:pic>
          <p:pic>
            <p:nvPicPr>
              <p:cNvPr id="2456" name="Picture 52"/>
              <p:cNvPicPr>
                <a:picLocks noChangeArrowheads="1"/>
              </p:cNvPicPr>
              <p:nvPr/>
            </p:nvPicPr>
            <p:blipFill>
              <a:blip r:embed="rId36" cstate="print"/>
              <a:srcRect/>
              <a:stretch>
                <a:fillRect/>
              </a:stretch>
            </p:blipFill>
            <p:spPr bwMode="auto">
              <a:xfrm>
                <a:off x="8531" y="1830"/>
                <a:ext cx="322" cy="357"/>
              </a:xfrm>
              <a:prstGeom prst="rect">
                <a:avLst/>
              </a:prstGeom>
              <a:noFill/>
              <a:ln w="9525">
                <a:noFill/>
                <a:miter lim="800000"/>
                <a:headEnd/>
                <a:tailEnd/>
              </a:ln>
            </p:spPr>
          </p:pic>
          <p:pic>
            <p:nvPicPr>
              <p:cNvPr id="2457" name="Picture 53"/>
              <p:cNvPicPr>
                <a:picLocks noChangeArrowheads="1"/>
              </p:cNvPicPr>
              <p:nvPr/>
            </p:nvPicPr>
            <p:blipFill>
              <a:blip r:embed="rId37" cstate="print"/>
              <a:srcRect/>
              <a:stretch>
                <a:fillRect/>
              </a:stretch>
            </p:blipFill>
            <p:spPr bwMode="auto">
              <a:xfrm>
                <a:off x="8326" y="1803"/>
                <a:ext cx="341" cy="379"/>
              </a:xfrm>
              <a:prstGeom prst="rect">
                <a:avLst/>
              </a:prstGeom>
              <a:noFill/>
              <a:ln w="9525">
                <a:noFill/>
                <a:miter lim="800000"/>
                <a:headEnd/>
                <a:tailEnd/>
              </a:ln>
            </p:spPr>
          </p:pic>
          <p:pic>
            <p:nvPicPr>
              <p:cNvPr id="2458" name="Picture 54"/>
              <p:cNvPicPr>
                <a:picLocks noChangeArrowheads="1"/>
              </p:cNvPicPr>
              <p:nvPr/>
            </p:nvPicPr>
            <p:blipFill>
              <a:blip r:embed="rId38" cstate="print"/>
              <a:srcRect/>
              <a:stretch>
                <a:fillRect/>
              </a:stretch>
            </p:blipFill>
            <p:spPr bwMode="auto">
              <a:xfrm>
                <a:off x="8326" y="1803"/>
                <a:ext cx="341" cy="379"/>
              </a:xfrm>
              <a:prstGeom prst="rect">
                <a:avLst/>
              </a:prstGeom>
              <a:noFill/>
              <a:ln w="9525">
                <a:noFill/>
                <a:miter lim="800000"/>
                <a:headEnd/>
                <a:tailEnd/>
              </a:ln>
            </p:spPr>
          </p:pic>
          <p:pic>
            <p:nvPicPr>
              <p:cNvPr id="2459" name="Picture 55"/>
              <p:cNvPicPr>
                <a:picLocks noChangeArrowheads="1"/>
              </p:cNvPicPr>
              <p:nvPr/>
            </p:nvPicPr>
            <p:blipFill>
              <a:blip r:embed="rId39" cstate="print"/>
              <a:srcRect/>
              <a:stretch>
                <a:fillRect/>
              </a:stretch>
            </p:blipFill>
            <p:spPr bwMode="auto">
              <a:xfrm>
                <a:off x="7916" y="2079"/>
                <a:ext cx="342" cy="379"/>
              </a:xfrm>
              <a:prstGeom prst="rect">
                <a:avLst/>
              </a:prstGeom>
              <a:noFill/>
              <a:ln w="9525">
                <a:noFill/>
                <a:miter lim="800000"/>
                <a:headEnd/>
                <a:tailEnd/>
              </a:ln>
            </p:spPr>
          </p:pic>
          <p:pic>
            <p:nvPicPr>
              <p:cNvPr id="2460" name="Picture 56"/>
              <p:cNvPicPr>
                <a:picLocks noChangeArrowheads="1"/>
              </p:cNvPicPr>
              <p:nvPr/>
            </p:nvPicPr>
            <p:blipFill>
              <a:blip r:embed="rId40" cstate="print"/>
              <a:srcRect/>
              <a:stretch>
                <a:fillRect/>
              </a:stretch>
            </p:blipFill>
            <p:spPr bwMode="auto">
              <a:xfrm>
                <a:off x="7916" y="2079"/>
                <a:ext cx="342" cy="379"/>
              </a:xfrm>
              <a:prstGeom prst="rect">
                <a:avLst/>
              </a:prstGeom>
              <a:noFill/>
              <a:ln w="9525">
                <a:noFill/>
                <a:miter lim="800000"/>
                <a:headEnd/>
                <a:tailEnd/>
              </a:ln>
            </p:spPr>
          </p:pic>
          <p:pic>
            <p:nvPicPr>
              <p:cNvPr id="2461" name="Picture 57"/>
              <p:cNvPicPr>
                <a:picLocks noChangeArrowheads="1"/>
              </p:cNvPicPr>
              <p:nvPr/>
            </p:nvPicPr>
            <p:blipFill>
              <a:blip r:embed="rId41" cstate="print"/>
              <a:srcRect/>
              <a:stretch>
                <a:fillRect/>
              </a:stretch>
            </p:blipFill>
            <p:spPr bwMode="auto">
              <a:xfrm>
                <a:off x="7717" y="2090"/>
                <a:ext cx="341" cy="379"/>
              </a:xfrm>
              <a:prstGeom prst="rect">
                <a:avLst/>
              </a:prstGeom>
              <a:noFill/>
              <a:ln w="9525">
                <a:noFill/>
                <a:miter lim="800000"/>
                <a:headEnd/>
                <a:tailEnd/>
              </a:ln>
            </p:spPr>
          </p:pic>
          <p:pic>
            <p:nvPicPr>
              <p:cNvPr id="2462" name="Picture 58"/>
              <p:cNvPicPr>
                <a:picLocks noChangeArrowheads="1"/>
              </p:cNvPicPr>
              <p:nvPr/>
            </p:nvPicPr>
            <p:blipFill>
              <a:blip r:embed="rId42" cstate="print"/>
              <a:srcRect/>
              <a:stretch>
                <a:fillRect/>
              </a:stretch>
            </p:blipFill>
            <p:spPr bwMode="auto">
              <a:xfrm>
                <a:off x="7717" y="2090"/>
                <a:ext cx="341" cy="379"/>
              </a:xfrm>
              <a:prstGeom prst="rect">
                <a:avLst/>
              </a:prstGeom>
              <a:noFill/>
              <a:ln w="9525">
                <a:noFill/>
                <a:miter lim="800000"/>
                <a:headEnd/>
                <a:tailEnd/>
              </a:ln>
            </p:spPr>
          </p:pic>
          <p:pic>
            <p:nvPicPr>
              <p:cNvPr id="2463" name="Picture 59"/>
              <p:cNvPicPr>
                <a:picLocks noChangeArrowheads="1"/>
              </p:cNvPicPr>
              <p:nvPr/>
            </p:nvPicPr>
            <p:blipFill>
              <a:blip r:embed="rId43" cstate="print"/>
              <a:srcRect/>
              <a:stretch>
                <a:fillRect/>
              </a:stretch>
            </p:blipFill>
            <p:spPr bwMode="auto">
              <a:xfrm>
                <a:off x="9248" y="1949"/>
                <a:ext cx="341" cy="379"/>
              </a:xfrm>
              <a:prstGeom prst="rect">
                <a:avLst/>
              </a:prstGeom>
              <a:noFill/>
              <a:ln w="9525">
                <a:noFill/>
                <a:miter lim="800000"/>
                <a:headEnd/>
                <a:tailEnd/>
              </a:ln>
            </p:spPr>
          </p:pic>
          <p:pic>
            <p:nvPicPr>
              <p:cNvPr id="2464" name="Picture 60"/>
              <p:cNvPicPr>
                <a:picLocks noChangeArrowheads="1"/>
              </p:cNvPicPr>
              <p:nvPr/>
            </p:nvPicPr>
            <p:blipFill>
              <a:blip r:embed="rId44" cstate="print"/>
              <a:srcRect/>
              <a:stretch>
                <a:fillRect/>
              </a:stretch>
            </p:blipFill>
            <p:spPr bwMode="auto">
              <a:xfrm>
                <a:off x="9248" y="1949"/>
                <a:ext cx="341" cy="379"/>
              </a:xfrm>
              <a:prstGeom prst="rect">
                <a:avLst/>
              </a:prstGeom>
              <a:noFill/>
              <a:ln w="9525">
                <a:noFill/>
                <a:miter lim="800000"/>
                <a:headEnd/>
                <a:tailEnd/>
              </a:ln>
            </p:spPr>
          </p:pic>
          <p:pic>
            <p:nvPicPr>
              <p:cNvPr id="2465" name="Picture 61"/>
              <p:cNvPicPr>
                <a:picLocks noChangeArrowheads="1"/>
              </p:cNvPicPr>
              <p:nvPr/>
            </p:nvPicPr>
            <p:blipFill>
              <a:blip r:embed="rId45" cstate="print"/>
              <a:srcRect/>
              <a:stretch>
                <a:fillRect/>
              </a:stretch>
            </p:blipFill>
            <p:spPr bwMode="auto">
              <a:xfrm>
                <a:off x="8741" y="1890"/>
                <a:ext cx="351" cy="389"/>
              </a:xfrm>
              <a:prstGeom prst="rect">
                <a:avLst/>
              </a:prstGeom>
              <a:noFill/>
              <a:ln w="9525">
                <a:noFill/>
                <a:miter lim="800000"/>
                <a:headEnd/>
                <a:tailEnd/>
              </a:ln>
            </p:spPr>
          </p:pic>
          <p:pic>
            <p:nvPicPr>
              <p:cNvPr id="2466" name="Picture 62"/>
              <p:cNvPicPr>
                <a:picLocks noChangeArrowheads="1"/>
              </p:cNvPicPr>
              <p:nvPr/>
            </p:nvPicPr>
            <p:blipFill>
              <a:blip r:embed="rId46" cstate="print"/>
              <a:srcRect/>
              <a:stretch>
                <a:fillRect/>
              </a:stretch>
            </p:blipFill>
            <p:spPr bwMode="auto">
              <a:xfrm>
                <a:off x="8741" y="1890"/>
                <a:ext cx="351" cy="389"/>
              </a:xfrm>
              <a:prstGeom prst="rect">
                <a:avLst/>
              </a:prstGeom>
              <a:noFill/>
              <a:ln w="9525">
                <a:noFill/>
                <a:miter lim="800000"/>
                <a:headEnd/>
                <a:tailEnd/>
              </a:ln>
            </p:spPr>
          </p:pic>
          <p:pic>
            <p:nvPicPr>
              <p:cNvPr id="2467" name="Picture 63"/>
              <p:cNvPicPr>
                <a:picLocks noChangeArrowheads="1"/>
              </p:cNvPicPr>
              <p:nvPr/>
            </p:nvPicPr>
            <p:blipFill>
              <a:blip r:embed="rId47" cstate="print"/>
              <a:srcRect/>
              <a:stretch>
                <a:fillRect/>
              </a:stretch>
            </p:blipFill>
            <p:spPr bwMode="auto">
              <a:xfrm>
                <a:off x="8233" y="1906"/>
                <a:ext cx="342" cy="379"/>
              </a:xfrm>
              <a:prstGeom prst="rect">
                <a:avLst/>
              </a:prstGeom>
              <a:noFill/>
              <a:ln w="9525">
                <a:noFill/>
                <a:miter lim="800000"/>
                <a:headEnd/>
                <a:tailEnd/>
              </a:ln>
            </p:spPr>
          </p:pic>
          <p:pic>
            <p:nvPicPr>
              <p:cNvPr id="2468" name="Picture 64"/>
              <p:cNvPicPr>
                <a:picLocks noChangeArrowheads="1"/>
              </p:cNvPicPr>
              <p:nvPr/>
            </p:nvPicPr>
            <p:blipFill>
              <a:blip r:embed="rId48" cstate="print"/>
              <a:srcRect/>
              <a:stretch>
                <a:fillRect/>
              </a:stretch>
            </p:blipFill>
            <p:spPr bwMode="auto">
              <a:xfrm>
                <a:off x="8233" y="1906"/>
                <a:ext cx="342" cy="379"/>
              </a:xfrm>
              <a:prstGeom prst="rect">
                <a:avLst/>
              </a:prstGeom>
              <a:noFill/>
              <a:ln w="9525">
                <a:noFill/>
                <a:miter lim="800000"/>
                <a:headEnd/>
                <a:tailEnd/>
              </a:ln>
            </p:spPr>
          </p:pic>
          <p:pic>
            <p:nvPicPr>
              <p:cNvPr id="2469" name="Picture 65"/>
              <p:cNvPicPr>
                <a:picLocks noChangeArrowheads="1"/>
              </p:cNvPicPr>
              <p:nvPr/>
            </p:nvPicPr>
            <p:blipFill>
              <a:blip r:embed="rId49" cstate="print"/>
              <a:srcRect/>
              <a:stretch>
                <a:fillRect/>
              </a:stretch>
            </p:blipFill>
            <p:spPr bwMode="auto">
              <a:xfrm>
                <a:off x="8019" y="1911"/>
                <a:ext cx="341" cy="379"/>
              </a:xfrm>
              <a:prstGeom prst="rect">
                <a:avLst/>
              </a:prstGeom>
              <a:noFill/>
              <a:ln w="9525">
                <a:noFill/>
                <a:miter lim="800000"/>
                <a:headEnd/>
                <a:tailEnd/>
              </a:ln>
            </p:spPr>
          </p:pic>
          <p:pic>
            <p:nvPicPr>
              <p:cNvPr id="2470" name="Picture 66"/>
              <p:cNvPicPr>
                <a:picLocks noChangeArrowheads="1"/>
              </p:cNvPicPr>
              <p:nvPr/>
            </p:nvPicPr>
            <p:blipFill>
              <a:blip r:embed="rId50" cstate="print"/>
              <a:srcRect/>
              <a:stretch>
                <a:fillRect/>
              </a:stretch>
            </p:blipFill>
            <p:spPr bwMode="auto">
              <a:xfrm>
                <a:off x="8019" y="1911"/>
                <a:ext cx="341" cy="379"/>
              </a:xfrm>
              <a:prstGeom prst="rect">
                <a:avLst/>
              </a:prstGeom>
              <a:noFill/>
              <a:ln w="9525">
                <a:noFill/>
                <a:miter lim="800000"/>
                <a:headEnd/>
                <a:tailEnd/>
              </a:ln>
            </p:spPr>
          </p:pic>
          <p:pic>
            <p:nvPicPr>
              <p:cNvPr id="2471" name="Picture 67"/>
              <p:cNvPicPr>
                <a:picLocks noChangeArrowheads="1"/>
              </p:cNvPicPr>
              <p:nvPr/>
            </p:nvPicPr>
            <p:blipFill>
              <a:blip r:embed="rId51" cstate="print"/>
              <a:srcRect/>
              <a:stretch>
                <a:fillRect/>
              </a:stretch>
            </p:blipFill>
            <p:spPr bwMode="auto">
              <a:xfrm>
                <a:off x="7604" y="1927"/>
                <a:ext cx="342" cy="379"/>
              </a:xfrm>
              <a:prstGeom prst="rect">
                <a:avLst/>
              </a:prstGeom>
              <a:noFill/>
              <a:ln w="9525">
                <a:noFill/>
                <a:miter lim="800000"/>
                <a:headEnd/>
                <a:tailEnd/>
              </a:ln>
            </p:spPr>
          </p:pic>
          <p:pic>
            <p:nvPicPr>
              <p:cNvPr id="2472" name="Picture 68"/>
              <p:cNvPicPr>
                <a:picLocks noChangeArrowheads="1"/>
              </p:cNvPicPr>
              <p:nvPr/>
            </p:nvPicPr>
            <p:blipFill>
              <a:blip r:embed="rId52" cstate="print"/>
              <a:srcRect/>
              <a:stretch>
                <a:fillRect/>
              </a:stretch>
            </p:blipFill>
            <p:spPr bwMode="auto">
              <a:xfrm>
                <a:off x="7604" y="1927"/>
                <a:ext cx="342" cy="379"/>
              </a:xfrm>
              <a:prstGeom prst="rect">
                <a:avLst/>
              </a:prstGeom>
              <a:noFill/>
              <a:ln w="9525">
                <a:noFill/>
                <a:miter lim="800000"/>
                <a:headEnd/>
                <a:tailEnd/>
              </a:ln>
            </p:spPr>
          </p:pic>
          <p:pic>
            <p:nvPicPr>
              <p:cNvPr id="2473" name="Picture 69"/>
              <p:cNvPicPr>
                <a:picLocks noChangeArrowheads="1"/>
              </p:cNvPicPr>
              <p:nvPr/>
            </p:nvPicPr>
            <p:blipFill>
              <a:blip r:embed="rId53" cstate="print"/>
              <a:srcRect/>
              <a:stretch>
                <a:fillRect/>
              </a:stretch>
            </p:blipFill>
            <p:spPr bwMode="auto">
              <a:xfrm>
                <a:off x="7912" y="1743"/>
                <a:ext cx="341" cy="379"/>
              </a:xfrm>
              <a:prstGeom prst="rect">
                <a:avLst/>
              </a:prstGeom>
              <a:noFill/>
              <a:ln w="9525">
                <a:noFill/>
                <a:miter lim="800000"/>
                <a:headEnd/>
                <a:tailEnd/>
              </a:ln>
            </p:spPr>
          </p:pic>
          <p:pic>
            <p:nvPicPr>
              <p:cNvPr id="2474" name="Picture 70"/>
              <p:cNvPicPr>
                <a:picLocks noChangeArrowheads="1"/>
              </p:cNvPicPr>
              <p:nvPr/>
            </p:nvPicPr>
            <p:blipFill>
              <a:blip r:embed="rId54" cstate="print"/>
              <a:srcRect/>
              <a:stretch>
                <a:fillRect/>
              </a:stretch>
            </p:blipFill>
            <p:spPr bwMode="auto">
              <a:xfrm>
                <a:off x="7912" y="1743"/>
                <a:ext cx="341" cy="379"/>
              </a:xfrm>
              <a:prstGeom prst="rect">
                <a:avLst/>
              </a:prstGeom>
              <a:noFill/>
              <a:ln w="9525">
                <a:noFill/>
                <a:miter lim="800000"/>
                <a:headEnd/>
                <a:tailEnd/>
              </a:ln>
            </p:spPr>
          </p:pic>
          <p:pic>
            <p:nvPicPr>
              <p:cNvPr id="2475" name="Picture 71"/>
              <p:cNvPicPr>
                <a:picLocks noChangeArrowheads="1"/>
              </p:cNvPicPr>
              <p:nvPr/>
            </p:nvPicPr>
            <p:blipFill>
              <a:blip r:embed="rId55" cstate="print"/>
              <a:srcRect/>
              <a:stretch>
                <a:fillRect/>
              </a:stretch>
            </p:blipFill>
            <p:spPr bwMode="auto">
              <a:xfrm>
                <a:off x="7712" y="1754"/>
                <a:ext cx="341" cy="379"/>
              </a:xfrm>
              <a:prstGeom prst="rect">
                <a:avLst/>
              </a:prstGeom>
              <a:noFill/>
              <a:ln w="9525">
                <a:noFill/>
                <a:miter lim="800000"/>
                <a:headEnd/>
                <a:tailEnd/>
              </a:ln>
            </p:spPr>
          </p:pic>
          <p:pic>
            <p:nvPicPr>
              <p:cNvPr id="2476" name="Picture 72"/>
              <p:cNvPicPr>
                <a:picLocks noChangeArrowheads="1"/>
              </p:cNvPicPr>
              <p:nvPr/>
            </p:nvPicPr>
            <p:blipFill>
              <a:blip r:embed="rId56" cstate="print"/>
              <a:srcRect/>
              <a:stretch>
                <a:fillRect/>
              </a:stretch>
            </p:blipFill>
            <p:spPr bwMode="auto">
              <a:xfrm>
                <a:off x="7712" y="1754"/>
                <a:ext cx="341" cy="379"/>
              </a:xfrm>
              <a:prstGeom prst="rect">
                <a:avLst/>
              </a:prstGeom>
              <a:noFill/>
              <a:ln w="9525">
                <a:noFill/>
                <a:miter lim="800000"/>
                <a:headEnd/>
                <a:tailEnd/>
              </a:ln>
            </p:spPr>
          </p:pic>
          <p:pic>
            <p:nvPicPr>
              <p:cNvPr id="2477" name="Picture 73"/>
              <p:cNvPicPr>
                <a:picLocks noChangeArrowheads="1"/>
              </p:cNvPicPr>
              <p:nvPr/>
            </p:nvPicPr>
            <p:blipFill>
              <a:blip r:embed="rId57" cstate="print"/>
              <a:srcRect/>
              <a:stretch>
                <a:fillRect/>
              </a:stretch>
            </p:blipFill>
            <p:spPr bwMode="auto">
              <a:xfrm>
                <a:off x="9160" y="2036"/>
                <a:ext cx="341" cy="379"/>
              </a:xfrm>
              <a:prstGeom prst="rect">
                <a:avLst/>
              </a:prstGeom>
              <a:noFill/>
              <a:ln w="9525">
                <a:noFill/>
                <a:miter lim="800000"/>
                <a:headEnd/>
                <a:tailEnd/>
              </a:ln>
            </p:spPr>
          </p:pic>
          <p:pic>
            <p:nvPicPr>
              <p:cNvPr id="2478" name="Picture 74"/>
              <p:cNvPicPr>
                <a:picLocks noChangeArrowheads="1"/>
              </p:cNvPicPr>
              <p:nvPr/>
            </p:nvPicPr>
            <p:blipFill>
              <a:blip r:embed="rId58" cstate="print"/>
              <a:srcRect/>
              <a:stretch>
                <a:fillRect/>
              </a:stretch>
            </p:blipFill>
            <p:spPr bwMode="auto">
              <a:xfrm>
                <a:off x="9160" y="2036"/>
                <a:ext cx="341" cy="379"/>
              </a:xfrm>
              <a:prstGeom prst="rect">
                <a:avLst/>
              </a:prstGeom>
              <a:noFill/>
              <a:ln w="9525">
                <a:noFill/>
                <a:miter lim="800000"/>
                <a:headEnd/>
                <a:tailEnd/>
              </a:ln>
            </p:spPr>
          </p:pic>
          <p:pic>
            <p:nvPicPr>
              <p:cNvPr id="2479" name="Picture 75"/>
              <p:cNvPicPr>
                <a:picLocks noChangeArrowheads="1"/>
              </p:cNvPicPr>
              <p:nvPr/>
            </p:nvPicPr>
            <p:blipFill>
              <a:blip r:embed="rId59" cstate="print"/>
              <a:srcRect/>
              <a:stretch>
                <a:fillRect/>
              </a:stretch>
            </p:blipFill>
            <p:spPr bwMode="auto">
              <a:xfrm>
                <a:off x="8970" y="2047"/>
                <a:ext cx="321" cy="357"/>
              </a:xfrm>
              <a:prstGeom prst="rect">
                <a:avLst/>
              </a:prstGeom>
              <a:noFill/>
              <a:ln w="9525">
                <a:noFill/>
                <a:miter lim="800000"/>
                <a:headEnd/>
                <a:tailEnd/>
              </a:ln>
            </p:spPr>
          </p:pic>
          <p:pic>
            <p:nvPicPr>
              <p:cNvPr id="2480" name="Picture 76"/>
              <p:cNvPicPr>
                <a:picLocks noChangeArrowheads="1"/>
              </p:cNvPicPr>
              <p:nvPr/>
            </p:nvPicPr>
            <p:blipFill>
              <a:blip r:embed="rId60" cstate="print"/>
              <a:srcRect/>
              <a:stretch>
                <a:fillRect/>
              </a:stretch>
            </p:blipFill>
            <p:spPr bwMode="auto">
              <a:xfrm>
                <a:off x="8970" y="2047"/>
                <a:ext cx="321" cy="357"/>
              </a:xfrm>
              <a:prstGeom prst="rect">
                <a:avLst/>
              </a:prstGeom>
              <a:noFill/>
              <a:ln w="9525">
                <a:noFill/>
                <a:miter lim="800000"/>
                <a:headEnd/>
                <a:tailEnd/>
              </a:ln>
            </p:spPr>
          </p:pic>
          <p:pic>
            <p:nvPicPr>
              <p:cNvPr id="2481" name="Picture 77"/>
              <p:cNvPicPr>
                <a:picLocks noChangeArrowheads="1"/>
              </p:cNvPicPr>
              <p:nvPr/>
            </p:nvPicPr>
            <p:blipFill>
              <a:blip r:embed="rId61" cstate="print"/>
              <a:srcRect/>
              <a:stretch>
                <a:fillRect/>
              </a:stretch>
            </p:blipFill>
            <p:spPr bwMode="auto">
              <a:xfrm>
                <a:off x="8331" y="2009"/>
                <a:ext cx="341" cy="379"/>
              </a:xfrm>
              <a:prstGeom prst="rect">
                <a:avLst/>
              </a:prstGeom>
              <a:noFill/>
              <a:ln w="9525">
                <a:noFill/>
                <a:miter lim="800000"/>
                <a:headEnd/>
                <a:tailEnd/>
              </a:ln>
            </p:spPr>
          </p:pic>
          <p:pic>
            <p:nvPicPr>
              <p:cNvPr id="2482" name="Picture 78"/>
              <p:cNvPicPr>
                <a:picLocks noChangeArrowheads="1"/>
              </p:cNvPicPr>
              <p:nvPr/>
            </p:nvPicPr>
            <p:blipFill>
              <a:blip r:embed="rId62" cstate="print"/>
              <a:srcRect/>
              <a:stretch>
                <a:fillRect/>
              </a:stretch>
            </p:blipFill>
            <p:spPr bwMode="auto">
              <a:xfrm>
                <a:off x="8331" y="2009"/>
                <a:ext cx="341" cy="379"/>
              </a:xfrm>
              <a:prstGeom prst="rect">
                <a:avLst/>
              </a:prstGeom>
              <a:noFill/>
              <a:ln w="9525">
                <a:noFill/>
                <a:miter lim="800000"/>
                <a:headEnd/>
                <a:tailEnd/>
              </a:ln>
            </p:spPr>
          </p:pic>
          <p:pic>
            <p:nvPicPr>
              <p:cNvPr id="2483" name="Picture 79"/>
              <p:cNvPicPr>
                <a:picLocks noChangeArrowheads="1"/>
              </p:cNvPicPr>
              <p:nvPr/>
            </p:nvPicPr>
            <p:blipFill>
              <a:blip r:embed="rId63" cstate="print"/>
              <a:srcRect/>
              <a:stretch>
                <a:fillRect/>
              </a:stretch>
            </p:blipFill>
            <p:spPr bwMode="auto">
              <a:xfrm>
                <a:off x="8541" y="2030"/>
                <a:ext cx="321" cy="358"/>
              </a:xfrm>
              <a:prstGeom prst="rect">
                <a:avLst/>
              </a:prstGeom>
              <a:noFill/>
              <a:ln w="9525">
                <a:noFill/>
                <a:miter lim="800000"/>
                <a:headEnd/>
                <a:tailEnd/>
              </a:ln>
            </p:spPr>
          </p:pic>
          <p:pic>
            <p:nvPicPr>
              <p:cNvPr id="2484" name="Picture 80"/>
              <p:cNvPicPr>
                <a:picLocks noChangeArrowheads="1"/>
              </p:cNvPicPr>
              <p:nvPr/>
            </p:nvPicPr>
            <p:blipFill>
              <a:blip r:embed="rId64" cstate="print"/>
              <a:srcRect/>
              <a:stretch>
                <a:fillRect/>
              </a:stretch>
            </p:blipFill>
            <p:spPr bwMode="auto">
              <a:xfrm>
                <a:off x="8541" y="2030"/>
                <a:ext cx="321" cy="358"/>
              </a:xfrm>
              <a:prstGeom prst="rect">
                <a:avLst/>
              </a:prstGeom>
              <a:noFill/>
              <a:ln w="9525">
                <a:noFill/>
                <a:miter lim="800000"/>
                <a:headEnd/>
                <a:tailEnd/>
              </a:ln>
            </p:spPr>
          </p:pic>
          <p:pic>
            <p:nvPicPr>
              <p:cNvPr id="2485" name="Picture 81"/>
              <p:cNvPicPr>
                <a:picLocks noChangeArrowheads="1"/>
              </p:cNvPicPr>
              <p:nvPr/>
            </p:nvPicPr>
            <p:blipFill>
              <a:blip r:embed="rId65" cstate="print"/>
              <a:srcRect/>
              <a:stretch>
                <a:fillRect/>
              </a:stretch>
            </p:blipFill>
            <p:spPr bwMode="auto">
              <a:xfrm>
                <a:off x="9262" y="2144"/>
                <a:ext cx="342" cy="379"/>
              </a:xfrm>
              <a:prstGeom prst="rect">
                <a:avLst/>
              </a:prstGeom>
              <a:noFill/>
              <a:ln w="9525">
                <a:noFill/>
                <a:miter lim="800000"/>
                <a:headEnd/>
                <a:tailEnd/>
              </a:ln>
            </p:spPr>
          </p:pic>
          <p:pic>
            <p:nvPicPr>
              <p:cNvPr id="2486" name="Picture 82"/>
              <p:cNvPicPr>
                <a:picLocks noChangeArrowheads="1"/>
              </p:cNvPicPr>
              <p:nvPr/>
            </p:nvPicPr>
            <p:blipFill>
              <a:blip r:embed="rId66" cstate="print"/>
              <a:srcRect/>
              <a:stretch>
                <a:fillRect/>
              </a:stretch>
            </p:blipFill>
            <p:spPr bwMode="auto">
              <a:xfrm>
                <a:off x="9262" y="2144"/>
                <a:ext cx="342" cy="379"/>
              </a:xfrm>
              <a:prstGeom prst="rect">
                <a:avLst/>
              </a:prstGeom>
              <a:noFill/>
              <a:ln w="9525">
                <a:noFill/>
                <a:miter lim="800000"/>
                <a:headEnd/>
                <a:tailEnd/>
              </a:ln>
            </p:spPr>
          </p:pic>
          <p:pic>
            <p:nvPicPr>
              <p:cNvPr id="2487" name="Picture 83"/>
              <p:cNvPicPr>
                <a:picLocks noChangeArrowheads="1"/>
              </p:cNvPicPr>
              <p:nvPr/>
            </p:nvPicPr>
            <p:blipFill>
              <a:blip r:embed="rId67" cstate="print"/>
              <a:srcRect/>
              <a:stretch>
                <a:fillRect/>
              </a:stretch>
            </p:blipFill>
            <p:spPr bwMode="auto">
              <a:xfrm>
                <a:off x="8936" y="2149"/>
                <a:ext cx="341" cy="379"/>
              </a:xfrm>
              <a:prstGeom prst="rect">
                <a:avLst/>
              </a:prstGeom>
              <a:noFill/>
              <a:ln w="9525">
                <a:noFill/>
                <a:miter lim="800000"/>
                <a:headEnd/>
                <a:tailEnd/>
              </a:ln>
            </p:spPr>
          </p:pic>
          <p:pic>
            <p:nvPicPr>
              <p:cNvPr id="2488" name="Picture 84"/>
              <p:cNvPicPr>
                <a:picLocks noChangeArrowheads="1"/>
              </p:cNvPicPr>
              <p:nvPr/>
            </p:nvPicPr>
            <p:blipFill>
              <a:blip r:embed="rId68" cstate="print"/>
              <a:srcRect/>
              <a:stretch>
                <a:fillRect/>
              </a:stretch>
            </p:blipFill>
            <p:spPr bwMode="auto">
              <a:xfrm>
                <a:off x="8936" y="2149"/>
                <a:ext cx="341" cy="379"/>
              </a:xfrm>
              <a:prstGeom prst="rect">
                <a:avLst/>
              </a:prstGeom>
              <a:noFill/>
              <a:ln w="9525">
                <a:noFill/>
                <a:miter lim="800000"/>
                <a:headEnd/>
                <a:tailEnd/>
              </a:ln>
            </p:spPr>
          </p:pic>
          <p:pic>
            <p:nvPicPr>
              <p:cNvPr id="2489" name="Picture 85"/>
              <p:cNvPicPr>
                <a:picLocks noChangeArrowheads="1"/>
              </p:cNvPicPr>
              <p:nvPr/>
            </p:nvPicPr>
            <p:blipFill>
              <a:blip r:embed="rId69" cstate="print"/>
              <a:srcRect/>
              <a:stretch>
                <a:fillRect/>
              </a:stretch>
            </p:blipFill>
            <p:spPr bwMode="auto">
              <a:xfrm>
                <a:off x="8253" y="2133"/>
                <a:ext cx="341" cy="379"/>
              </a:xfrm>
              <a:prstGeom prst="rect">
                <a:avLst/>
              </a:prstGeom>
              <a:noFill/>
              <a:ln w="9525">
                <a:noFill/>
                <a:miter lim="800000"/>
                <a:headEnd/>
                <a:tailEnd/>
              </a:ln>
            </p:spPr>
          </p:pic>
          <p:pic>
            <p:nvPicPr>
              <p:cNvPr id="2490" name="Picture 86"/>
              <p:cNvPicPr>
                <a:picLocks noChangeArrowheads="1"/>
              </p:cNvPicPr>
              <p:nvPr/>
            </p:nvPicPr>
            <p:blipFill>
              <a:blip r:embed="rId70" cstate="print"/>
              <a:srcRect/>
              <a:stretch>
                <a:fillRect/>
              </a:stretch>
            </p:blipFill>
            <p:spPr bwMode="auto">
              <a:xfrm>
                <a:off x="8253" y="2133"/>
                <a:ext cx="341" cy="379"/>
              </a:xfrm>
              <a:prstGeom prst="rect">
                <a:avLst/>
              </a:prstGeom>
              <a:noFill/>
              <a:ln w="9525">
                <a:noFill/>
                <a:miter lim="800000"/>
                <a:headEnd/>
                <a:tailEnd/>
              </a:ln>
            </p:spPr>
          </p:pic>
          <p:pic>
            <p:nvPicPr>
              <p:cNvPr id="2491" name="Picture 87"/>
              <p:cNvPicPr>
                <a:picLocks noChangeArrowheads="1"/>
              </p:cNvPicPr>
              <p:nvPr/>
            </p:nvPicPr>
            <p:blipFill>
              <a:blip r:embed="rId71" cstate="print"/>
              <a:srcRect/>
              <a:stretch>
                <a:fillRect/>
              </a:stretch>
            </p:blipFill>
            <p:spPr bwMode="auto">
              <a:xfrm>
                <a:off x="8575" y="2139"/>
                <a:ext cx="341" cy="378"/>
              </a:xfrm>
              <a:prstGeom prst="rect">
                <a:avLst/>
              </a:prstGeom>
              <a:noFill/>
              <a:ln w="9525">
                <a:noFill/>
                <a:miter lim="800000"/>
                <a:headEnd/>
                <a:tailEnd/>
              </a:ln>
            </p:spPr>
          </p:pic>
          <p:pic>
            <p:nvPicPr>
              <p:cNvPr id="2492" name="Picture 88"/>
              <p:cNvPicPr>
                <a:picLocks noChangeArrowheads="1"/>
              </p:cNvPicPr>
              <p:nvPr/>
            </p:nvPicPr>
            <p:blipFill>
              <a:blip r:embed="rId72" cstate="print"/>
              <a:srcRect/>
              <a:stretch>
                <a:fillRect/>
              </a:stretch>
            </p:blipFill>
            <p:spPr bwMode="auto">
              <a:xfrm>
                <a:off x="8575" y="2139"/>
                <a:ext cx="341" cy="378"/>
              </a:xfrm>
              <a:prstGeom prst="rect">
                <a:avLst/>
              </a:prstGeom>
              <a:noFill/>
              <a:ln w="9525">
                <a:noFill/>
                <a:miter lim="800000"/>
                <a:headEnd/>
                <a:tailEnd/>
              </a:ln>
            </p:spPr>
          </p:pic>
          <p:pic>
            <p:nvPicPr>
              <p:cNvPr id="2493" name="Picture 89"/>
              <p:cNvPicPr>
                <a:picLocks noChangeArrowheads="1"/>
              </p:cNvPicPr>
              <p:nvPr/>
            </p:nvPicPr>
            <p:blipFill>
              <a:blip r:embed="rId73" cstate="print"/>
              <a:srcRect/>
              <a:stretch>
                <a:fillRect/>
              </a:stretch>
            </p:blipFill>
            <p:spPr bwMode="auto">
              <a:xfrm>
                <a:off x="9126" y="2214"/>
                <a:ext cx="341" cy="379"/>
              </a:xfrm>
              <a:prstGeom prst="rect">
                <a:avLst/>
              </a:prstGeom>
              <a:noFill/>
              <a:ln w="9525">
                <a:noFill/>
                <a:miter lim="800000"/>
                <a:headEnd/>
                <a:tailEnd/>
              </a:ln>
            </p:spPr>
          </p:pic>
          <p:pic>
            <p:nvPicPr>
              <p:cNvPr id="2494" name="Picture 90"/>
              <p:cNvPicPr>
                <a:picLocks noChangeArrowheads="1"/>
              </p:cNvPicPr>
              <p:nvPr/>
            </p:nvPicPr>
            <p:blipFill>
              <a:blip r:embed="rId74" cstate="print"/>
              <a:srcRect/>
              <a:stretch>
                <a:fillRect/>
              </a:stretch>
            </p:blipFill>
            <p:spPr bwMode="auto">
              <a:xfrm>
                <a:off x="9126" y="2214"/>
                <a:ext cx="341" cy="379"/>
              </a:xfrm>
              <a:prstGeom prst="rect">
                <a:avLst/>
              </a:prstGeom>
              <a:noFill/>
              <a:ln w="9525">
                <a:noFill/>
                <a:miter lim="800000"/>
                <a:headEnd/>
                <a:tailEnd/>
              </a:ln>
            </p:spPr>
          </p:pic>
          <p:pic>
            <p:nvPicPr>
              <p:cNvPr id="2495" name="Picture 91"/>
              <p:cNvPicPr>
                <a:picLocks noChangeArrowheads="1"/>
              </p:cNvPicPr>
              <p:nvPr/>
            </p:nvPicPr>
            <p:blipFill>
              <a:blip r:embed="rId75" cstate="print"/>
              <a:srcRect/>
              <a:stretch>
                <a:fillRect/>
              </a:stretch>
            </p:blipFill>
            <p:spPr bwMode="auto">
              <a:xfrm>
                <a:off x="8760" y="2193"/>
                <a:ext cx="341" cy="379"/>
              </a:xfrm>
              <a:prstGeom prst="rect">
                <a:avLst/>
              </a:prstGeom>
              <a:noFill/>
              <a:ln w="9525">
                <a:noFill/>
                <a:miter lim="800000"/>
                <a:headEnd/>
                <a:tailEnd/>
              </a:ln>
            </p:spPr>
          </p:pic>
          <p:pic>
            <p:nvPicPr>
              <p:cNvPr id="2496" name="Picture 92"/>
              <p:cNvPicPr>
                <a:picLocks noChangeArrowheads="1"/>
              </p:cNvPicPr>
              <p:nvPr/>
            </p:nvPicPr>
            <p:blipFill>
              <a:blip r:embed="rId76" cstate="print"/>
              <a:srcRect/>
              <a:stretch>
                <a:fillRect/>
              </a:stretch>
            </p:blipFill>
            <p:spPr bwMode="auto">
              <a:xfrm>
                <a:off x="8760" y="2193"/>
                <a:ext cx="341" cy="379"/>
              </a:xfrm>
              <a:prstGeom prst="rect">
                <a:avLst/>
              </a:prstGeom>
              <a:noFill/>
              <a:ln w="9525">
                <a:noFill/>
                <a:miter lim="800000"/>
                <a:headEnd/>
                <a:tailEnd/>
              </a:ln>
            </p:spPr>
          </p:pic>
          <p:pic>
            <p:nvPicPr>
              <p:cNvPr id="2497" name="Picture 93"/>
              <p:cNvPicPr>
                <a:picLocks noChangeArrowheads="1"/>
              </p:cNvPicPr>
              <p:nvPr/>
            </p:nvPicPr>
            <p:blipFill>
              <a:blip r:embed="rId77" cstate="print"/>
              <a:srcRect/>
              <a:stretch>
                <a:fillRect/>
              </a:stretch>
            </p:blipFill>
            <p:spPr bwMode="auto">
              <a:xfrm>
                <a:off x="8404" y="2209"/>
                <a:ext cx="341" cy="379"/>
              </a:xfrm>
              <a:prstGeom prst="rect">
                <a:avLst/>
              </a:prstGeom>
              <a:noFill/>
              <a:ln w="9525">
                <a:noFill/>
                <a:miter lim="800000"/>
                <a:headEnd/>
                <a:tailEnd/>
              </a:ln>
            </p:spPr>
          </p:pic>
          <p:pic>
            <p:nvPicPr>
              <p:cNvPr id="2498" name="Picture 94"/>
              <p:cNvPicPr>
                <a:picLocks noChangeArrowheads="1"/>
              </p:cNvPicPr>
              <p:nvPr/>
            </p:nvPicPr>
            <p:blipFill>
              <a:blip r:embed="rId78" cstate="print"/>
              <a:srcRect/>
              <a:stretch>
                <a:fillRect/>
              </a:stretch>
            </p:blipFill>
            <p:spPr bwMode="auto">
              <a:xfrm>
                <a:off x="8404" y="2209"/>
                <a:ext cx="341" cy="379"/>
              </a:xfrm>
              <a:prstGeom prst="rect">
                <a:avLst/>
              </a:prstGeom>
              <a:noFill/>
              <a:ln w="9525">
                <a:noFill/>
                <a:miter lim="800000"/>
                <a:headEnd/>
                <a:tailEnd/>
              </a:ln>
            </p:spPr>
          </p:pic>
          <p:grpSp>
            <p:nvGrpSpPr>
              <p:cNvPr id="2499" name="Group 95"/>
              <p:cNvGrpSpPr>
                <a:grpSpLocks/>
              </p:cNvGrpSpPr>
              <p:nvPr/>
            </p:nvGrpSpPr>
            <p:grpSpPr bwMode="auto">
              <a:xfrm rot="20640000">
                <a:off x="6377" y="1654"/>
                <a:ext cx="1359" cy="1049"/>
                <a:chOff x="6377" y="1503"/>
                <a:chExt cx="1359" cy="1049"/>
              </a:xfrm>
            </p:grpSpPr>
            <p:pic>
              <p:nvPicPr>
                <p:cNvPr id="2500" name="Picture 96"/>
                <p:cNvPicPr>
                  <a:picLocks noChangeArrowheads="1"/>
                </p:cNvPicPr>
                <p:nvPr/>
              </p:nvPicPr>
              <p:blipFill>
                <a:blip r:embed="rId79" cstate="print"/>
                <a:srcRect/>
                <a:stretch>
                  <a:fillRect/>
                </a:stretch>
              </p:blipFill>
              <p:spPr bwMode="auto">
                <a:xfrm>
                  <a:off x="7201" y="1691"/>
                  <a:ext cx="327" cy="363"/>
                </a:xfrm>
                <a:prstGeom prst="rect">
                  <a:avLst/>
                </a:prstGeom>
                <a:noFill/>
                <a:ln w="9525">
                  <a:noFill/>
                  <a:miter lim="800000"/>
                  <a:headEnd/>
                  <a:tailEnd/>
                </a:ln>
              </p:spPr>
            </p:pic>
            <p:pic>
              <p:nvPicPr>
                <p:cNvPr id="2501" name="Picture 97"/>
                <p:cNvPicPr>
                  <a:picLocks noChangeArrowheads="1"/>
                </p:cNvPicPr>
                <p:nvPr/>
              </p:nvPicPr>
              <p:blipFill>
                <a:blip r:embed="rId80" cstate="print"/>
                <a:srcRect/>
                <a:stretch>
                  <a:fillRect/>
                </a:stretch>
              </p:blipFill>
              <p:spPr bwMode="auto">
                <a:xfrm>
                  <a:off x="7201" y="1691"/>
                  <a:ext cx="327" cy="363"/>
                </a:xfrm>
                <a:prstGeom prst="rect">
                  <a:avLst/>
                </a:prstGeom>
                <a:noFill/>
                <a:ln w="9525">
                  <a:noFill/>
                  <a:miter lim="800000"/>
                  <a:headEnd/>
                  <a:tailEnd/>
                </a:ln>
              </p:spPr>
            </p:pic>
            <p:pic>
              <p:nvPicPr>
                <p:cNvPr id="2502" name="Picture 98"/>
                <p:cNvPicPr>
                  <a:picLocks noChangeArrowheads="1"/>
                </p:cNvPicPr>
                <p:nvPr/>
              </p:nvPicPr>
              <p:blipFill>
                <a:blip r:embed="rId81" cstate="print"/>
                <a:srcRect/>
                <a:stretch>
                  <a:fillRect/>
                </a:stretch>
              </p:blipFill>
              <p:spPr bwMode="auto">
                <a:xfrm>
                  <a:off x="6864" y="1577"/>
                  <a:ext cx="327" cy="363"/>
                </a:xfrm>
                <a:prstGeom prst="rect">
                  <a:avLst/>
                </a:prstGeom>
                <a:noFill/>
                <a:ln w="9525">
                  <a:noFill/>
                  <a:miter lim="800000"/>
                  <a:headEnd/>
                  <a:tailEnd/>
                </a:ln>
              </p:spPr>
            </p:pic>
            <p:pic>
              <p:nvPicPr>
                <p:cNvPr id="2503" name="Picture 99"/>
                <p:cNvPicPr>
                  <a:picLocks noChangeArrowheads="1"/>
                </p:cNvPicPr>
                <p:nvPr/>
              </p:nvPicPr>
              <p:blipFill>
                <a:blip r:embed="rId82" cstate="print"/>
                <a:srcRect/>
                <a:stretch>
                  <a:fillRect/>
                </a:stretch>
              </p:blipFill>
              <p:spPr bwMode="auto">
                <a:xfrm>
                  <a:off x="6864" y="1577"/>
                  <a:ext cx="327" cy="363"/>
                </a:xfrm>
                <a:prstGeom prst="rect">
                  <a:avLst/>
                </a:prstGeom>
                <a:noFill/>
                <a:ln w="9525">
                  <a:noFill/>
                  <a:miter lim="800000"/>
                  <a:headEnd/>
                  <a:tailEnd/>
                </a:ln>
              </p:spPr>
            </p:pic>
            <p:pic>
              <p:nvPicPr>
                <p:cNvPr id="2504" name="Picture 100"/>
                <p:cNvPicPr>
                  <a:picLocks noChangeArrowheads="1"/>
                </p:cNvPicPr>
                <p:nvPr/>
              </p:nvPicPr>
              <p:blipFill>
                <a:blip r:embed="rId83" cstate="print"/>
                <a:srcRect/>
                <a:stretch>
                  <a:fillRect/>
                </a:stretch>
              </p:blipFill>
              <p:spPr bwMode="auto">
                <a:xfrm>
                  <a:off x="7346" y="1792"/>
                  <a:ext cx="341" cy="379"/>
                </a:xfrm>
                <a:prstGeom prst="rect">
                  <a:avLst/>
                </a:prstGeom>
                <a:noFill/>
                <a:ln w="9525">
                  <a:noFill/>
                  <a:miter lim="800000"/>
                  <a:headEnd/>
                  <a:tailEnd/>
                </a:ln>
              </p:spPr>
            </p:pic>
            <p:pic>
              <p:nvPicPr>
                <p:cNvPr id="2505" name="Picture 101"/>
                <p:cNvPicPr>
                  <a:picLocks noChangeArrowheads="1"/>
                </p:cNvPicPr>
                <p:nvPr/>
              </p:nvPicPr>
              <p:blipFill>
                <a:blip r:embed="rId84" cstate="print"/>
                <a:srcRect/>
                <a:stretch>
                  <a:fillRect/>
                </a:stretch>
              </p:blipFill>
              <p:spPr bwMode="auto">
                <a:xfrm>
                  <a:off x="7346" y="1792"/>
                  <a:ext cx="341" cy="379"/>
                </a:xfrm>
                <a:prstGeom prst="rect">
                  <a:avLst/>
                </a:prstGeom>
                <a:noFill/>
                <a:ln w="9525">
                  <a:noFill/>
                  <a:miter lim="800000"/>
                  <a:headEnd/>
                  <a:tailEnd/>
                </a:ln>
              </p:spPr>
            </p:pic>
            <p:pic>
              <p:nvPicPr>
                <p:cNvPr id="2506" name="Picture 102"/>
                <p:cNvPicPr>
                  <a:picLocks noChangeArrowheads="1"/>
                </p:cNvPicPr>
                <p:nvPr/>
              </p:nvPicPr>
              <p:blipFill>
                <a:blip r:embed="rId8" cstate="print"/>
                <a:srcRect/>
                <a:stretch>
                  <a:fillRect/>
                </a:stretch>
              </p:blipFill>
              <p:spPr bwMode="auto">
                <a:xfrm>
                  <a:off x="6502" y="1503"/>
                  <a:ext cx="327" cy="362"/>
                </a:xfrm>
                <a:prstGeom prst="rect">
                  <a:avLst/>
                </a:prstGeom>
                <a:noFill/>
                <a:ln w="9525">
                  <a:noFill/>
                  <a:miter lim="800000"/>
                  <a:headEnd/>
                  <a:tailEnd/>
                </a:ln>
              </p:spPr>
            </p:pic>
            <p:pic>
              <p:nvPicPr>
                <p:cNvPr id="2507" name="Picture 103"/>
                <p:cNvPicPr>
                  <a:picLocks noChangeArrowheads="1"/>
                </p:cNvPicPr>
                <p:nvPr/>
              </p:nvPicPr>
              <p:blipFill>
                <a:blip r:embed="rId85" cstate="print"/>
                <a:srcRect/>
                <a:stretch>
                  <a:fillRect/>
                </a:stretch>
              </p:blipFill>
              <p:spPr bwMode="auto">
                <a:xfrm>
                  <a:off x="6502" y="1503"/>
                  <a:ext cx="327" cy="362"/>
                </a:xfrm>
                <a:prstGeom prst="rect">
                  <a:avLst/>
                </a:prstGeom>
                <a:noFill/>
                <a:ln w="9525">
                  <a:noFill/>
                  <a:miter lim="800000"/>
                  <a:headEnd/>
                  <a:tailEnd/>
                </a:ln>
              </p:spPr>
            </p:pic>
            <p:pic>
              <p:nvPicPr>
                <p:cNvPr id="2508" name="Picture 104"/>
                <p:cNvPicPr>
                  <a:picLocks noChangeArrowheads="1"/>
                </p:cNvPicPr>
                <p:nvPr/>
              </p:nvPicPr>
              <p:blipFill>
                <a:blip r:embed="rId86" cstate="print"/>
                <a:srcRect/>
                <a:stretch>
                  <a:fillRect/>
                </a:stretch>
              </p:blipFill>
              <p:spPr bwMode="auto">
                <a:xfrm>
                  <a:off x="7040" y="1664"/>
                  <a:ext cx="327" cy="363"/>
                </a:xfrm>
                <a:prstGeom prst="rect">
                  <a:avLst/>
                </a:prstGeom>
                <a:noFill/>
                <a:ln w="9525">
                  <a:noFill/>
                  <a:miter lim="800000"/>
                  <a:headEnd/>
                  <a:tailEnd/>
                </a:ln>
              </p:spPr>
            </p:pic>
            <p:pic>
              <p:nvPicPr>
                <p:cNvPr id="2509" name="Picture 105"/>
                <p:cNvPicPr>
                  <a:picLocks noChangeArrowheads="1"/>
                </p:cNvPicPr>
                <p:nvPr/>
              </p:nvPicPr>
              <p:blipFill>
                <a:blip r:embed="rId87" cstate="print"/>
                <a:srcRect/>
                <a:stretch>
                  <a:fillRect/>
                </a:stretch>
              </p:blipFill>
              <p:spPr bwMode="auto">
                <a:xfrm>
                  <a:off x="7040" y="1664"/>
                  <a:ext cx="327" cy="363"/>
                </a:xfrm>
                <a:prstGeom prst="rect">
                  <a:avLst/>
                </a:prstGeom>
                <a:noFill/>
                <a:ln w="9525">
                  <a:noFill/>
                  <a:miter lim="800000"/>
                  <a:headEnd/>
                  <a:tailEnd/>
                </a:ln>
              </p:spPr>
            </p:pic>
            <p:pic>
              <p:nvPicPr>
                <p:cNvPr id="2510" name="Picture 106"/>
                <p:cNvPicPr>
                  <a:picLocks noChangeArrowheads="1"/>
                </p:cNvPicPr>
                <p:nvPr/>
              </p:nvPicPr>
              <p:blipFill>
                <a:blip r:embed="rId88" cstate="print"/>
                <a:srcRect/>
                <a:stretch>
                  <a:fillRect/>
                </a:stretch>
              </p:blipFill>
              <p:spPr bwMode="auto">
                <a:xfrm>
                  <a:off x="6697" y="1574"/>
                  <a:ext cx="327" cy="362"/>
                </a:xfrm>
                <a:prstGeom prst="rect">
                  <a:avLst/>
                </a:prstGeom>
                <a:noFill/>
                <a:ln w="9525">
                  <a:noFill/>
                  <a:miter lim="800000"/>
                  <a:headEnd/>
                  <a:tailEnd/>
                </a:ln>
              </p:spPr>
            </p:pic>
            <p:pic>
              <p:nvPicPr>
                <p:cNvPr id="2511" name="Picture 107"/>
                <p:cNvPicPr>
                  <a:picLocks noChangeArrowheads="1"/>
                </p:cNvPicPr>
                <p:nvPr/>
              </p:nvPicPr>
              <p:blipFill>
                <a:blip r:embed="rId89" cstate="print"/>
                <a:srcRect/>
                <a:stretch>
                  <a:fillRect/>
                </a:stretch>
              </p:blipFill>
              <p:spPr bwMode="auto">
                <a:xfrm>
                  <a:off x="6697" y="1574"/>
                  <a:ext cx="327" cy="362"/>
                </a:xfrm>
                <a:prstGeom prst="rect">
                  <a:avLst/>
                </a:prstGeom>
                <a:noFill/>
                <a:ln w="9525">
                  <a:noFill/>
                  <a:miter lim="800000"/>
                  <a:headEnd/>
                  <a:tailEnd/>
                </a:ln>
              </p:spPr>
            </p:pic>
            <p:pic>
              <p:nvPicPr>
                <p:cNvPr id="2512" name="Picture 108"/>
                <p:cNvPicPr>
                  <a:picLocks noChangeArrowheads="1"/>
                </p:cNvPicPr>
                <p:nvPr/>
              </p:nvPicPr>
              <p:blipFill>
                <a:blip r:embed="rId90" cstate="print"/>
                <a:srcRect/>
                <a:stretch>
                  <a:fillRect/>
                </a:stretch>
              </p:blipFill>
              <p:spPr bwMode="auto">
                <a:xfrm>
                  <a:off x="6377" y="1528"/>
                  <a:ext cx="327" cy="363"/>
                </a:xfrm>
                <a:prstGeom prst="rect">
                  <a:avLst/>
                </a:prstGeom>
                <a:noFill/>
                <a:ln w="9525">
                  <a:noFill/>
                  <a:miter lim="800000"/>
                  <a:headEnd/>
                  <a:tailEnd/>
                </a:ln>
              </p:spPr>
            </p:pic>
            <p:pic>
              <p:nvPicPr>
                <p:cNvPr id="2513" name="Picture 109"/>
                <p:cNvPicPr>
                  <a:picLocks noChangeArrowheads="1"/>
                </p:cNvPicPr>
                <p:nvPr/>
              </p:nvPicPr>
              <p:blipFill>
                <a:blip r:embed="rId91" cstate="print"/>
                <a:srcRect/>
                <a:stretch>
                  <a:fillRect/>
                </a:stretch>
              </p:blipFill>
              <p:spPr bwMode="auto">
                <a:xfrm>
                  <a:off x="6377" y="1528"/>
                  <a:ext cx="327" cy="363"/>
                </a:xfrm>
                <a:prstGeom prst="rect">
                  <a:avLst/>
                </a:prstGeom>
                <a:noFill/>
                <a:ln w="9525">
                  <a:noFill/>
                  <a:miter lim="800000"/>
                  <a:headEnd/>
                  <a:tailEnd/>
                </a:ln>
              </p:spPr>
            </p:pic>
            <p:pic>
              <p:nvPicPr>
                <p:cNvPr id="2514" name="Picture 110"/>
                <p:cNvPicPr>
                  <a:picLocks noChangeArrowheads="1"/>
                </p:cNvPicPr>
                <p:nvPr/>
              </p:nvPicPr>
              <p:blipFill>
                <a:blip r:embed="rId92" cstate="print"/>
                <a:srcRect/>
                <a:stretch>
                  <a:fillRect/>
                </a:stretch>
              </p:blipFill>
              <p:spPr bwMode="auto">
                <a:xfrm>
                  <a:off x="7279" y="1837"/>
                  <a:ext cx="327" cy="363"/>
                </a:xfrm>
                <a:prstGeom prst="rect">
                  <a:avLst/>
                </a:prstGeom>
                <a:noFill/>
                <a:ln w="9525">
                  <a:noFill/>
                  <a:miter lim="800000"/>
                  <a:headEnd/>
                  <a:tailEnd/>
                </a:ln>
              </p:spPr>
            </p:pic>
            <p:pic>
              <p:nvPicPr>
                <p:cNvPr id="2515" name="Picture 111"/>
                <p:cNvPicPr>
                  <a:picLocks noChangeArrowheads="1"/>
                </p:cNvPicPr>
                <p:nvPr/>
              </p:nvPicPr>
              <p:blipFill>
                <a:blip r:embed="rId93" cstate="print"/>
                <a:srcRect/>
                <a:stretch>
                  <a:fillRect/>
                </a:stretch>
              </p:blipFill>
              <p:spPr bwMode="auto">
                <a:xfrm>
                  <a:off x="7279" y="1837"/>
                  <a:ext cx="327" cy="363"/>
                </a:xfrm>
                <a:prstGeom prst="rect">
                  <a:avLst/>
                </a:prstGeom>
                <a:noFill/>
                <a:ln w="9525">
                  <a:noFill/>
                  <a:miter lim="800000"/>
                  <a:headEnd/>
                  <a:tailEnd/>
                </a:ln>
              </p:spPr>
            </p:pic>
            <p:pic>
              <p:nvPicPr>
                <p:cNvPr id="2516" name="Picture 112"/>
                <p:cNvPicPr>
                  <a:picLocks noChangeArrowheads="1"/>
                </p:cNvPicPr>
                <p:nvPr/>
              </p:nvPicPr>
              <p:blipFill>
                <a:blip r:embed="rId94" cstate="print"/>
                <a:srcRect/>
                <a:stretch>
                  <a:fillRect/>
                </a:stretch>
              </p:blipFill>
              <p:spPr bwMode="auto">
                <a:xfrm>
                  <a:off x="7102" y="1768"/>
                  <a:ext cx="307" cy="340"/>
                </a:xfrm>
                <a:prstGeom prst="rect">
                  <a:avLst/>
                </a:prstGeom>
                <a:noFill/>
                <a:ln w="9525">
                  <a:noFill/>
                  <a:miter lim="800000"/>
                  <a:headEnd/>
                  <a:tailEnd/>
                </a:ln>
              </p:spPr>
            </p:pic>
            <p:pic>
              <p:nvPicPr>
                <p:cNvPr id="2517" name="Picture 113"/>
                <p:cNvPicPr>
                  <a:picLocks noChangeArrowheads="1"/>
                </p:cNvPicPr>
                <p:nvPr/>
              </p:nvPicPr>
              <p:blipFill>
                <a:blip r:embed="rId95" cstate="print"/>
                <a:srcRect/>
                <a:stretch>
                  <a:fillRect/>
                </a:stretch>
              </p:blipFill>
              <p:spPr bwMode="auto">
                <a:xfrm>
                  <a:off x="7102" y="1768"/>
                  <a:ext cx="307" cy="340"/>
                </a:xfrm>
                <a:prstGeom prst="rect">
                  <a:avLst/>
                </a:prstGeom>
                <a:noFill/>
                <a:ln w="9525">
                  <a:noFill/>
                  <a:miter lim="800000"/>
                  <a:headEnd/>
                  <a:tailEnd/>
                </a:ln>
              </p:spPr>
            </p:pic>
            <p:pic>
              <p:nvPicPr>
                <p:cNvPr id="2518" name="Picture 114"/>
                <p:cNvPicPr>
                  <a:picLocks noChangeArrowheads="1"/>
                </p:cNvPicPr>
                <p:nvPr/>
              </p:nvPicPr>
              <p:blipFill>
                <a:blip r:embed="rId96" cstate="print"/>
                <a:srcRect/>
                <a:stretch>
                  <a:fillRect/>
                </a:stretch>
              </p:blipFill>
              <p:spPr bwMode="auto">
                <a:xfrm>
                  <a:off x="6692" y="1654"/>
                  <a:ext cx="307" cy="340"/>
                </a:xfrm>
                <a:prstGeom prst="rect">
                  <a:avLst/>
                </a:prstGeom>
                <a:noFill/>
                <a:ln w="9525">
                  <a:noFill/>
                  <a:miter lim="800000"/>
                  <a:headEnd/>
                  <a:tailEnd/>
                </a:ln>
              </p:spPr>
            </p:pic>
            <p:pic>
              <p:nvPicPr>
                <p:cNvPr id="2519" name="Picture 115"/>
                <p:cNvPicPr>
                  <a:picLocks noChangeArrowheads="1"/>
                </p:cNvPicPr>
                <p:nvPr/>
              </p:nvPicPr>
              <p:blipFill>
                <a:blip r:embed="rId97" cstate="print"/>
                <a:srcRect/>
                <a:stretch>
                  <a:fillRect/>
                </a:stretch>
              </p:blipFill>
              <p:spPr bwMode="auto">
                <a:xfrm>
                  <a:off x="6692" y="1654"/>
                  <a:ext cx="307" cy="340"/>
                </a:xfrm>
                <a:prstGeom prst="rect">
                  <a:avLst/>
                </a:prstGeom>
                <a:noFill/>
                <a:ln w="9525">
                  <a:noFill/>
                  <a:miter lim="800000"/>
                  <a:headEnd/>
                  <a:tailEnd/>
                </a:ln>
              </p:spPr>
            </p:pic>
            <p:pic>
              <p:nvPicPr>
                <p:cNvPr id="2520" name="Picture 116"/>
                <p:cNvPicPr>
                  <a:picLocks noChangeArrowheads="1"/>
                </p:cNvPicPr>
                <p:nvPr/>
              </p:nvPicPr>
              <p:blipFill>
                <a:blip r:embed="rId98" cstate="print"/>
                <a:srcRect/>
                <a:stretch>
                  <a:fillRect/>
                </a:stretch>
              </p:blipFill>
              <p:spPr bwMode="auto">
                <a:xfrm>
                  <a:off x="6489" y="1620"/>
                  <a:ext cx="327" cy="363"/>
                </a:xfrm>
                <a:prstGeom prst="rect">
                  <a:avLst/>
                </a:prstGeom>
                <a:noFill/>
                <a:ln w="9525">
                  <a:noFill/>
                  <a:miter lim="800000"/>
                  <a:headEnd/>
                  <a:tailEnd/>
                </a:ln>
              </p:spPr>
            </p:pic>
            <p:pic>
              <p:nvPicPr>
                <p:cNvPr id="2521" name="Picture 117"/>
                <p:cNvPicPr>
                  <a:picLocks noChangeArrowheads="1"/>
                </p:cNvPicPr>
                <p:nvPr/>
              </p:nvPicPr>
              <p:blipFill>
                <a:blip r:embed="rId99" cstate="print"/>
                <a:srcRect/>
                <a:stretch>
                  <a:fillRect/>
                </a:stretch>
              </p:blipFill>
              <p:spPr bwMode="auto">
                <a:xfrm>
                  <a:off x="6489" y="1620"/>
                  <a:ext cx="327" cy="363"/>
                </a:xfrm>
                <a:prstGeom prst="rect">
                  <a:avLst/>
                </a:prstGeom>
                <a:noFill/>
                <a:ln w="9525">
                  <a:noFill/>
                  <a:miter lim="800000"/>
                  <a:headEnd/>
                  <a:tailEnd/>
                </a:ln>
              </p:spPr>
            </p:pic>
            <p:pic>
              <p:nvPicPr>
                <p:cNvPr id="2522" name="Picture 118"/>
                <p:cNvPicPr>
                  <a:picLocks noChangeArrowheads="1"/>
                </p:cNvPicPr>
                <p:nvPr/>
              </p:nvPicPr>
              <p:blipFill>
                <a:blip r:embed="rId100" cstate="print"/>
                <a:srcRect/>
                <a:stretch>
                  <a:fillRect/>
                </a:stretch>
              </p:blipFill>
              <p:spPr bwMode="auto">
                <a:xfrm>
                  <a:off x="7395" y="1922"/>
                  <a:ext cx="341" cy="379"/>
                </a:xfrm>
                <a:prstGeom prst="rect">
                  <a:avLst/>
                </a:prstGeom>
                <a:noFill/>
                <a:ln w="9525">
                  <a:noFill/>
                  <a:miter lim="800000"/>
                  <a:headEnd/>
                  <a:tailEnd/>
                </a:ln>
              </p:spPr>
            </p:pic>
            <p:pic>
              <p:nvPicPr>
                <p:cNvPr id="2523" name="Picture 119"/>
                <p:cNvPicPr>
                  <a:picLocks noChangeArrowheads="1"/>
                </p:cNvPicPr>
                <p:nvPr/>
              </p:nvPicPr>
              <p:blipFill>
                <a:blip r:embed="rId101" cstate="print"/>
                <a:srcRect/>
                <a:stretch>
                  <a:fillRect/>
                </a:stretch>
              </p:blipFill>
              <p:spPr bwMode="auto">
                <a:xfrm>
                  <a:off x="7395" y="1922"/>
                  <a:ext cx="341" cy="379"/>
                </a:xfrm>
                <a:prstGeom prst="rect">
                  <a:avLst/>
                </a:prstGeom>
                <a:noFill/>
                <a:ln w="9525">
                  <a:noFill/>
                  <a:miter lim="800000"/>
                  <a:headEnd/>
                  <a:tailEnd/>
                </a:ln>
              </p:spPr>
            </p:pic>
            <p:pic>
              <p:nvPicPr>
                <p:cNvPr id="2524" name="Picture 120"/>
                <p:cNvPicPr>
                  <a:picLocks noChangeArrowheads="1"/>
                </p:cNvPicPr>
                <p:nvPr/>
              </p:nvPicPr>
              <p:blipFill>
                <a:blip r:embed="rId102" cstate="print"/>
                <a:srcRect/>
                <a:stretch>
                  <a:fillRect/>
                </a:stretch>
              </p:blipFill>
              <p:spPr bwMode="auto">
                <a:xfrm>
                  <a:off x="6908" y="1749"/>
                  <a:ext cx="336" cy="373"/>
                </a:xfrm>
                <a:prstGeom prst="rect">
                  <a:avLst/>
                </a:prstGeom>
                <a:noFill/>
                <a:ln w="9525">
                  <a:noFill/>
                  <a:miter lim="800000"/>
                  <a:headEnd/>
                  <a:tailEnd/>
                </a:ln>
              </p:spPr>
            </p:pic>
            <p:pic>
              <p:nvPicPr>
                <p:cNvPr id="2525" name="Picture 121"/>
                <p:cNvPicPr>
                  <a:picLocks noChangeArrowheads="1"/>
                </p:cNvPicPr>
                <p:nvPr/>
              </p:nvPicPr>
              <p:blipFill>
                <a:blip r:embed="rId46" cstate="print"/>
                <a:srcRect/>
                <a:stretch>
                  <a:fillRect/>
                </a:stretch>
              </p:blipFill>
              <p:spPr bwMode="auto">
                <a:xfrm>
                  <a:off x="6908" y="1749"/>
                  <a:ext cx="336" cy="373"/>
                </a:xfrm>
                <a:prstGeom prst="rect">
                  <a:avLst/>
                </a:prstGeom>
                <a:noFill/>
                <a:ln w="9525">
                  <a:noFill/>
                  <a:miter lim="800000"/>
                  <a:headEnd/>
                  <a:tailEnd/>
                </a:ln>
              </p:spPr>
            </p:pic>
            <p:pic>
              <p:nvPicPr>
                <p:cNvPr id="2526" name="Picture 122"/>
                <p:cNvPicPr>
                  <a:picLocks noChangeArrowheads="1"/>
                </p:cNvPicPr>
                <p:nvPr/>
              </p:nvPicPr>
              <p:blipFill>
                <a:blip r:embed="rId103" cstate="print"/>
                <a:srcRect/>
                <a:stretch>
                  <a:fillRect/>
                </a:stretch>
              </p:blipFill>
              <p:spPr bwMode="auto">
                <a:xfrm>
                  <a:off x="6411" y="1691"/>
                  <a:ext cx="327" cy="363"/>
                </a:xfrm>
                <a:prstGeom prst="rect">
                  <a:avLst/>
                </a:prstGeom>
                <a:noFill/>
                <a:ln w="9525">
                  <a:noFill/>
                  <a:miter lim="800000"/>
                  <a:headEnd/>
                  <a:tailEnd/>
                </a:ln>
              </p:spPr>
            </p:pic>
            <p:pic>
              <p:nvPicPr>
                <p:cNvPr id="2527" name="Picture 123"/>
                <p:cNvPicPr>
                  <a:picLocks noChangeArrowheads="1"/>
                </p:cNvPicPr>
                <p:nvPr/>
              </p:nvPicPr>
              <p:blipFill>
                <a:blip r:embed="rId104" cstate="print"/>
                <a:srcRect/>
                <a:stretch>
                  <a:fillRect/>
                </a:stretch>
              </p:blipFill>
              <p:spPr bwMode="auto">
                <a:xfrm>
                  <a:off x="6411" y="1691"/>
                  <a:ext cx="327" cy="363"/>
                </a:xfrm>
                <a:prstGeom prst="rect">
                  <a:avLst/>
                </a:prstGeom>
                <a:noFill/>
                <a:ln w="9525">
                  <a:noFill/>
                  <a:miter lim="800000"/>
                  <a:headEnd/>
                  <a:tailEnd/>
                </a:ln>
              </p:spPr>
            </p:pic>
            <p:pic>
              <p:nvPicPr>
                <p:cNvPr id="2528" name="Picture 124"/>
                <p:cNvPicPr>
                  <a:picLocks noChangeArrowheads="1"/>
                </p:cNvPicPr>
                <p:nvPr/>
              </p:nvPicPr>
              <p:blipFill>
                <a:blip r:embed="rId105" cstate="print"/>
                <a:srcRect/>
                <a:stretch>
                  <a:fillRect/>
                </a:stretch>
              </p:blipFill>
              <p:spPr bwMode="auto">
                <a:xfrm>
                  <a:off x="7298" y="2010"/>
                  <a:ext cx="327" cy="363"/>
                </a:xfrm>
                <a:prstGeom prst="rect">
                  <a:avLst/>
                </a:prstGeom>
                <a:noFill/>
                <a:ln w="9525">
                  <a:noFill/>
                  <a:miter lim="800000"/>
                  <a:headEnd/>
                  <a:tailEnd/>
                </a:ln>
              </p:spPr>
            </p:pic>
            <p:pic>
              <p:nvPicPr>
                <p:cNvPr id="2529" name="Picture 125"/>
                <p:cNvPicPr>
                  <a:picLocks noChangeArrowheads="1"/>
                </p:cNvPicPr>
                <p:nvPr/>
              </p:nvPicPr>
              <p:blipFill>
                <a:blip r:embed="rId106" cstate="print"/>
                <a:srcRect/>
                <a:stretch>
                  <a:fillRect/>
                </a:stretch>
              </p:blipFill>
              <p:spPr bwMode="auto">
                <a:xfrm>
                  <a:off x="7298" y="2010"/>
                  <a:ext cx="327" cy="363"/>
                </a:xfrm>
                <a:prstGeom prst="rect">
                  <a:avLst/>
                </a:prstGeom>
                <a:noFill/>
                <a:ln w="9525">
                  <a:noFill/>
                  <a:miter lim="800000"/>
                  <a:headEnd/>
                  <a:tailEnd/>
                </a:ln>
              </p:spPr>
            </p:pic>
            <p:pic>
              <p:nvPicPr>
                <p:cNvPr id="2530" name="Picture 126"/>
                <p:cNvPicPr>
                  <a:picLocks noChangeArrowheads="1"/>
                </p:cNvPicPr>
                <p:nvPr/>
              </p:nvPicPr>
              <p:blipFill>
                <a:blip r:embed="rId107" cstate="print"/>
                <a:srcRect/>
                <a:stretch>
                  <a:fillRect/>
                </a:stretch>
              </p:blipFill>
              <p:spPr bwMode="auto">
                <a:xfrm>
                  <a:off x="7136" y="1957"/>
                  <a:ext cx="307" cy="340"/>
                </a:xfrm>
                <a:prstGeom prst="rect">
                  <a:avLst/>
                </a:prstGeom>
                <a:noFill/>
                <a:ln w="9525">
                  <a:noFill/>
                  <a:miter lim="800000"/>
                  <a:headEnd/>
                  <a:tailEnd/>
                </a:ln>
              </p:spPr>
            </p:pic>
            <p:pic>
              <p:nvPicPr>
                <p:cNvPr id="2531" name="Picture 127"/>
                <p:cNvPicPr>
                  <a:picLocks noChangeArrowheads="1"/>
                </p:cNvPicPr>
                <p:nvPr/>
              </p:nvPicPr>
              <p:blipFill>
                <a:blip r:embed="rId108" cstate="print"/>
                <a:srcRect/>
                <a:stretch>
                  <a:fillRect/>
                </a:stretch>
              </p:blipFill>
              <p:spPr bwMode="auto">
                <a:xfrm>
                  <a:off x="7136" y="1957"/>
                  <a:ext cx="307" cy="340"/>
                </a:xfrm>
                <a:prstGeom prst="rect">
                  <a:avLst/>
                </a:prstGeom>
                <a:noFill/>
                <a:ln w="9525">
                  <a:noFill/>
                  <a:miter lim="800000"/>
                  <a:headEnd/>
                  <a:tailEnd/>
                </a:ln>
              </p:spPr>
            </p:pic>
            <p:pic>
              <p:nvPicPr>
                <p:cNvPr id="2532" name="Picture 128"/>
                <p:cNvPicPr>
                  <a:picLocks noChangeArrowheads="1"/>
                </p:cNvPicPr>
                <p:nvPr/>
              </p:nvPicPr>
              <p:blipFill>
                <a:blip r:embed="rId109" cstate="print"/>
                <a:srcRect/>
                <a:stretch>
                  <a:fillRect/>
                </a:stretch>
              </p:blipFill>
              <p:spPr bwMode="auto">
                <a:xfrm>
                  <a:off x="7385" y="2171"/>
                  <a:ext cx="341" cy="379"/>
                </a:xfrm>
                <a:prstGeom prst="rect">
                  <a:avLst/>
                </a:prstGeom>
                <a:noFill/>
                <a:ln w="9525">
                  <a:noFill/>
                  <a:miter lim="800000"/>
                  <a:headEnd/>
                  <a:tailEnd/>
                </a:ln>
              </p:spPr>
            </p:pic>
            <p:pic>
              <p:nvPicPr>
                <p:cNvPr id="2533" name="Picture 129"/>
                <p:cNvPicPr>
                  <a:picLocks noChangeArrowheads="1"/>
                </p:cNvPicPr>
                <p:nvPr/>
              </p:nvPicPr>
              <p:blipFill>
                <a:blip r:embed="rId110" cstate="print"/>
                <a:srcRect/>
                <a:stretch>
                  <a:fillRect/>
                </a:stretch>
              </p:blipFill>
              <p:spPr bwMode="auto">
                <a:xfrm>
                  <a:off x="7385" y="2171"/>
                  <a:ext cx="341" cy="379"/>
                </a:xfrm>
                <a:prstGeom prst="rect">
                  <a:avLst/>
                </a:prstGeom>
                <a:noFill/>
                <a:ln w="9525">
                  <a:noFill/>
                  <a:miter lim="800000"/>
                  <a:headEnd/>
                  <a:tailEnd/>
                </a:ln>
              </p:spPr>
            </p:pic>
            <p:pic>
              <p:nvPicPr>
                <p:cNvPr id="2534" name="Picture 130"/>
                <p:cNvPicPr>
                  <a:picLocks noChangeArrowheads="1"/>
                </p:cNvPicPr>
                <p:nvPr/>
              </p:nvPicPr>
              <p:blipFill>
                <a:blip r:embed="rId111" cstate="print"/>
                <a:srcRect/>
                <a:stretch>
                  <a:fillRect/>
                </a:stretch>
              </p:blipFill>
              <p:spPr bwMode="auto">
                <a:xfrm>
                  <a:off x="6718" y="1853"/>
                  <a:ext cx="307" cy="341"/>
                </a:xfrm>
                <a:prstGeom prst="rect">
                  <a:avLst/>
                </a:prstGeom>
                <a:noFill/>
                <a:ln w="9525">
                  <a:noFill/>
                  <a:miter lim="800000"/>
                  <a:headEnd/>
                  <a:tailEnd/>
                </a:ln>
              </p:spPr>
            </p:pic>
            <p:pic>
              <p:nvPicPr>
                <p:cNvPr id="2535" name="Picture 131"/>
                <p:cNvPicPr>
                  <a:picLocks noChangeArrowheads="1"/>
                </p:cNvPicPr>
                <p:nvPr/>
              </p:nvPicPr>
              <p:blipFill>
                <a:blip r:embed="rId112" cstate="print"/>
                <a:srcRect/>
                <a:stretch>
                  <a:fillRect/>
                </a:stretch>
              </p:blipFill>
              <p:spPr bwMode="auto">
                <a:xfrm>
                  <a:off x="6718" y="1853"/>
                  <a:ext cx="307" cy="341"/>
                </a:xfrm>
                <a:prstGeom prst="rect">
                  <a:avLst/>
                </a:prstGeom>
                <a:noFill/>
                <a:ln w="9525">
                  <a:noFill/>
                  <a:miter lim="800000"/>
                  <a:headEnd/>
                  <a:tailEnd/>
                </a:ln>
              </p:spPr>
            </p:pic>
            <p:pic>
              <p:nvPicPr>
                <p:cNvPr id="2536" name="Picture 132"/>
                <p:cNvPicPr>
                  <a:picLocks noChangeArrowheads="1"/>
                </p:cNvPicPr>
                <p:nvPr/>
              </p:nvPicPr>
              <p:blipFill>
                <a:blip r:embed="rId113" cstate="print"/>
                <a:srcRect/>
                <a:stretch>
                  <a:fillRect/>
                </a:stretch>
              </p:blipFill>
              <p:spPr bwMode="auto">
                <a:xfrm>
                  <a:off x="6513" y="1794"/>
                  <a:ext cx="327" cy="363"/>
                </a:xfrm>
                <a:prstGeom prst="rect">
                  <a:avLst/>
                </a:prstGeom>
                <a:noFill/>
                <a:ln w="9525">
                  <a:noFill/>
                  <a:miter lim="800000"/>
                  <a:headEnd/>
                  <a:tailEnd/>
                </a:ln>
              </p:spPr>
            </p:pic>
            <p:pic>
              <p:nvPicPr>
                <p:cNvPr id="2537" name="Picture 133"/>
                <p:cNvPicPr>
                  <a:picLocks noChangeArrowheads="1"/>
                </p:cNvPicPr>
                <p:nvPr/>
              </p:nvPicPr>
              <p:blipFill>
                <a:blip r:embed="rId114" cstate="print"/>
                <a:srcRect/>
                <a:stretch>
                  <a:fillRect/>
                </a:stretch>
              </p:blipFill>
              <p:spPr bwMode="auto">
                <a:xfrm>
                  <a:off x="6513" y="1794"/>
                  <a:ext cx="327" cy="363"/>
                </a:xfrm>
                <a:prstGeom prst="rect">
                  <a:avLst/>
                </a:prstGeom>
                <a:noFill/>
                <a:ln w="9525">
                  <a:noFill/>
                  <a:miter lim="800000"/>
                  <a:headEnd/>
                  <a:tailEnd/>
                </a:ln>
              </p:spPr>
            </p:pic>
            <p:pic>
              <p:nvPicPr>
                <p:cNvPr id="2538" name="Picture 134"/>
                <p:cNvPicPr>
                  <a:picLocks noChangeArrowheads="1"/>
                </p:cNvPicPr>
                <p:nvPr/>
              </p:nvPicPr>
              <p:blipFill>
                <a:blip r:embed="rId115" cstate="print"/>
                <a:srcRect/>
                <a:stretch>
                  <a:fillRect/>
                </a:stretch>
              </p:blipFill>
              <p:spPr bwMode="auto">
                <a:xfrm>
                  <a:off x="7093" y="2054"/>
                  <a:ext cx="327" cy="361"/>
                </a:xfrm>
                <a:prstGeom prst="rect">
                  <a:avLst/>
                </a:prstGeom>
                <a:noFill/>
                <a:ln w="9525">
                  <a:noFill/>
                  <a:miter lim="800000"/>
                  <a:headEnd/>
                  <a:tailEnd/>
                </a:ln>
              </p:spPr>
            </p:pic>
            <p:pic>
              <p:nvPicPr>
                <p:cNvPr id="2539" name="Picture 135"/>
                <p:cNvPicPr>
                  <a:picLocks noChangeArrowheads="1"/>
                </p:cNvPicPr>
                <p:nvPr/>
              </p:nvPicPr>
              <p:blipFill>
                <a:blip r:embed="rId116" cstate="print"/>
                <a:srcRect/>
                <a:stretch>
                  <a:fillRect/>
                </a:stretch>
              </p:blipFill>
              <p:spPr bwMode="auto">
                <a:xfrm>
                  <a:off x="7093" y="2054"/>
                  <a:ext cx="327" cy="361"/>
                </a:xfrm>
                <a:prstGeom prst="rect">
                  <a:avLst/>
                </a:prstGeom>
                <a:noFill/>
                <a:ln w="9525">
                  <a:noFill/>
                  <a:miter lim="800000"/>
                  <a:headEnd/>
                  <a:tailEnd/>
                </a:ln>
              </p:spPr>
            </p:pic>
            <p:pic>
              <p:nvPicPr>
                <p:cNvPr id="2540" name="Picture 136"/>
                <p:cNvPicPr>
                  <a:picLocks noChangeArrowheads="1"/>
                </p:cNvPicPr>
                <p:nvPr/>
              </p:nvPicPr>
              <p:blipFill>
                <a:blip r:embed="rId117" cstate="print"/>
                <a:srcRect/>
                <a:stretch>
                  <a:fillRect/>
                </a:stretch>
              </p:blipFill>
              <p:spPr bwMode="auto">
                <a:xfrm>
                  <a:off x="7264" y="2189"/>
                  <a:ext cx="327" cy="363"/>
                </a:xfrm>
                <a:prstGeom prst="rect">
                  <a:avLst/>
                </a:prstGeom>
                <a:noFill/>
                <a:ln w="9525">
                  <a:noFill/>
                  <a:miter lim="800000"/>
                  <a:headEnd/>
                  <a:tailEnd/>
                </a:ln>
              </p:spPr>
            </p:pic>
            <p:pic>
              <p:nvPicPr>
                <p:cNvPr id="2541" name="Picture 137"/>
                <p:cNvPicPr>
                  <a:picLocks noChangeArrowheads="1"/>
                </p:cNvPicPr>
                <p:nvPr/>
              </p:nvPicPr>
              <p:blipFill>
                <a:blip r:embed="rId118" cstate="print"/>
                <a:srcRect/>
                <a:stretch>
                  <a:fillRect/>
                </a:stretch>
              </p:blipFill>
              <p:spPr bwMode="auto">
                <a:xfrm>
                  <a:off x="7264" y="2189"/>
                  <a:ext cx="327" cy="363"/>
                </a:xfrm>
                <a:prstGeom prst="rect">
                  <a:avLst/>
                </a:prstGeom>
                <a:noFill/>
                <a:ln w="9525">
                  <a:noFill/>
                  <a:miter lim="800000"/>
                  <a:headEnd/>
                  <a:tailEnd/>
                </a:ln>
              </p:spPr>
            </p:pic>
            <p:pic>
              <p:nvPicPr>
                <p:cNvPr id="2542" name="Picture 138"/>
                <p:cNvPicPr>
                  <a:picLocks noChangeArrowheads="1"/>
                </p:cNvPicPr>
                <p:nvPr/>
              </p:nvPicPr>
              <p:blipFill>
                <a:blip r:embed="rId119" cstate="print"/>
                <a:srcRect/>
                <a:stretch>
                  <a:fillRect/>
                </a:stretch>
              </p:blipFill>
              <p:spPr bwMode="auto">
                <a:xfrm>
                  <a:off x="6747" y="1961"/>
                  <a:ext cx="326" cy="361"/>
                </a:xfrm>
                <a:prstGeom prst="rect">
                  <a:avLst/>
                </a:prstGeom>
                <a:noFill/>
                <a:ln w="9525">
                  <a:noFill/>
                  <a:miter lim="800000"/>
                  <a:headEnd/>
                  <a:tailEnd/>
                </a:ln>
              </p:spPr>
            </p:pic>
            <p:pic>
              <p:nvPicPr>
                <p:cNvPr id="2543" name="Picture 139"/>
                <p:cNvPicPr>
                  <a:picLocks noChangeArrowheads="1"/>
                </p:cNvPicPr>
                <p:nvPr/>
              </p:nvPicPr>
              <p:blipFill>
                <a:blip r:embed="rId120" cstate="print"/>
                <a:srcRect/>
                <a:stretch>
                  <a:fillRect/>
                </a:stretch>
              </p:blipFill>
              <p:spPr bwMode="auto">
                <a:xfrm>
                  <a:off x="6748" y="1959"/>
                  <a:ext cx="332" cy="368"/>
                </a:xfrm>
                <a:prstGeom prst="rect">
                  <a:avLst/>
                </a:prstGeom>
                <a:noFill/>
                <a:ln w="9525">
                  <a:noFill/>
                  <a:miter lim="800000"/>
                  <a:headEnd/>
                  <a:tailEnd/>
                </a:ln>
              </p:spPr>
            </p:pic>
            <p:pic>
              <p:nvPicPr>
                <p:cNvPr id="2544" name="Picture 140"/>
                <p:cNvPicPr>
                  <a:picLocks noChangeArrowheads="1"/>
                </p:cNvPicPr>
                <p:nvPr/>
              </p:nvPicPr>
              <p:blipFill>
                <a:blip r:embed="rId121" cstate="print"/>
                <a:srcRect/>
                <a:stretch>
                  <a:fillRect/>
                </a:stretch>
              </p:blipFill>
              <p:spPr bwMode="auto">
                <a:xfrm>
                  <a:off x="6430" y="1875"/>
                  <a:ext cx="327" cy="363"/>
                </a:xfrm>
                <a:prstGeom prst="rect">
                  <a:avLst/>
                </a:prstGeom>
                <a:noFill/>
                <a:ln w="9525">
                  <a:noFill/>
                  <a:miter lim="800000"/>
                  <a:headEnd/>
                  <a:tailEnd/>
                </a:ln>
              </p:spPr>
            </p:pic>
            <p:pic>
              <p:nvPicPr>
                <p:cNvPr id="2545" name="Picture 141"/>
                <p:cNvPicPr>
                  <a:picLocks noChangeArrowheads="1"/>
                </p:cNvPicPr>
                <p:nvPr/>
              </p:nvPicPr>
              <p:blipFill>
                <a:blip r:embed="rId122" cstate="print"/>
                <a:srcRect/>
                <a:stretch>
                  <a:fillRect/>
                </a:stretch>
              </p:blipFill>
              <p:spPr bwMode="auto">
                <a:xfrm>
                  <a:off x="6430" y="1875"/>
                  <a:ext cx="327" cy="363"/>
                </a:xfrm>
                <a:prstGeom prst="rect">
                  <a:avLst/>
                </a:prstGeom>
                <a:noFill/>
                <a:ln w="9525">
                  <a:noFill/>
                  <a:miter lim="800000"/>
                  <a:headEnd/>
                  <a:tailEnd/>
                </a:ln>
              </p:spPr>
            </p:pic>
            <p:pic>
              <p:nvPicPr>
                <p:cNvPr id="2546" name="Picture 142"/>
                <p:cNvPicPr>
                  <a:picLocks noChangeArrowheads="1"/>
                </p:cNvPicPr>
                <p:nvPr/>
              </p:nvPicPr>
              <p:blipFill>
                <a:blip r:embed="rId123" cstate="print"/>
                <a:srcRect/>
                <a:stretch>
                  <a:fillRect/>
                </a:stretch>
              </p:blipFill>
              <p:spPr bwMode="auto">
                <a:xfrm>
                  <a:off x="6928" y="2053"/>
                  <a:ext cx="326" cy="361"/>
                </a:xfrm>
                <a:prstGeom prst="rect">
                  <a:avLst/>
                </a:prstGeom>
                <a:noFill/>
                <a:ln w="9525">
                  <a:noFill/>
                  <a:miter lim="800000"/>
                  <a:headEnd/>
                  <a:tailEnd/>
                </a:ln>
              </p:spPr>
            </p:pic>
            <p:pic>
              <p:nvPicPr>
                <p:cNvPr id="2547" name="Picture 143"/>
                <p:cNvPicPr>
                  <a:picLocks noChangeArrowheads="1"/>
                </p:cNvPicPr>
                <p:nvPr/>
              </p:nvPicPr>
              <p:blipFill>
                <a:blip r:embed="rId124" cstate="print"/>
                <a:srcRect/>
                <a:stretch>
                  <a:fillRect/>
                </a:stretch>
              </p:blipFill>
              <p:spPr bwMode="auto">
                <a:xfrm>
                  <a:off x="6928" y="2053"/>
                  <a:ext cx="326" cy="361"/>
                </a:xfrm>
                <a:prstGeom prst="rect">
                  <a:avLst/>
                </a:prstGeom>
                <a:noFill/>
                <a:ln w="9525">
                  <a:noFill/>
                  <a:miter lim="800000"/>
                  <a:headEnd/>
                  <a:tailEnd/>
                </a:ln>
              </p:spPr>
            </p:pic>
            <p:pic>
              <p:nvPicPr>
                <p:cNvPr id="2548" name="Picture 144"/>
                <p:cNvPicPr>
                  <a:picLocks noChangeArrowheads="1"/>
                </p:cNvPicPr>
                <p:nvPr/>
              </p:nvPicPr>
              <p:blipFill>
                <a:blip r:embed="rId125" cstate="print"/>
                <a:srcRect/>
                <a:stretch>
                  <a:fillRect/>
                </a:stretch>
              </p:blipFill>
              <p:spPr bwMode="auto">
                <a:xfrm>
                  <a:off x="6572" y="1983"/>
                  <a:ext cx="327" cy="363"/>
                </a:xfrm>
                <a:prstGeom prst="rect">
                  <a:avLst/>
                </a:prstGeom>
                <a:noFill/>
                <a:ln w="9525">
                  <a:noFill/>
                  <a:miter lim="800000"/>
                  <a:headEnd/>
                  <a:tailEnd/>
                </a:ln>
              </p:spPr>
            </p:pic>
            <p:pic>
              <p:nvPicPr>
                <p:cNvPr id="2549" name="Picture 145"/>
                <p:cNvPicPr>
                  <a:picLocks noChangeArrowheads="1"/>
                </p:cNvPicPr>
                <p:nvPr/>
              </p:nvPicPr>
              <p:blipFill>
                <a:blip r:embed="rId126" cstate="print"/>
                <a:srcRect/>
                <a:stretch>
                  <a:fillRect/>
                </a:stretch>
              </p:blipFill>
              <p:spPr bwMode="auto">
                <a:xfrm>
                  <a:off x="6572" y="1983"/>
                  <a:ext cx="327" cy="363"/>
                </a:xfrm>
                <a:prstGeom prst="rect">
                  <a:avLst/>
                </a:prstGeom>
                <a:noFill/>
                <a:ln w="9525">
                  <a:noFill/>
                  <a:miter lim="800000"/>
                  <a:headEnd/>
                  <a:tailEnd/>
                </a:ln>
              </p:spPr>
            </p:pic>
          </p:grpSp>
        </p:grpSp>
        <p:sp>
          <p:nvSpPr>
            <p:cNvPr id="2220" name="Oval 146"/>
            <p:cNvSpPr>
              <a:spLocks noChangeArrowheads="1"/>
            </p:cNvSpPr>
            <p:nvPr/>
          </p:nvSpPr>
          <p:spPr bwMode="auto">
            <a:xfrm rot="20548539">
              <a:off x="1698307" y="2528962"/>
              <a:ext cx="122771" cy="106954"/>
            </a:xfrm>
            <a:prstGeom prst="ellipse">
              <a:avLst/>
            </a:prstGeom>
            <a:solidFill>
              <a:srgbClr val="0000FF"/>
            </a:solidFill>
            <a:ln w="1270">
              <a:solidFill>
                <a:srgbClr val="000000"/>
              </a:solidFill>
              <a:round/>
              <a:headEnd/>
              <a:tailEnd/>
            </a:ln>
          </p:spPr>
          <p:txBody>
            <a:bodyPr/>
            <a:lstStyle/>
            <a:p>
              <a:endParaRPr lang="ru-RU"/>
            </a:p>
          </p:txBody>
        </p:sp>
        <p:pic>
          <p:nvPicPr>
            <p:cNvPr id="2221" name="Picture 147"/>
            <p:cNvPicPr>
              <a:picLocks noChangeArrowheads="1"/>
            </p:cNvPicPr>
            <p:nvPr/>
          </p:nvPicPr>
          <p:blipFill>
            <a:blip r:embed="rId6" cstate="print"/>
            <a:srcRect/>
            <a:stretch>
              <a:fillRect/>
            </a:stretch>
          </p:blipFill>
          <p:spPr bwMode="auto">
            <a:xfrm rot="20548539">
              <a:off x="1510012" y="2180439"/>
              <a:ext cx="137255" cy="132771"/>
            </a:xfrm>
            <a:prstGeom prst="rect">
              <a:avLst/>
            </a:prstGeom>
            <a:noFill/>
            <a:ln w="9525">
              <a:noFill/>
              <a:miter lim="800000"/>
              <a:headEnd/>
              <a:tailEnd/>
            </a:ln>
          </p:spPr>
        </p:pic>
        <p:pic>
          <p:nvPicPr>
            <p:cNvPr id="2222" name="Picture 148"/>
            <p:cNvPicPr>
              <a:picLocks noChangeArrowheads="1"/>
            </p:cNvPicPr>
            <p:nvPr/>
          </p:nvPicPr>
          <p:blipFill>
            <a:blip r:embed="rId7" cstate="print"/>
            <a:srcRect/>
            <a:stretch>
              <a:fillRect/>
            </a:stretch>
          </p:blipFill>
          <p:spPr bwMode="auto">
            <a:xfrm rot="20548539">
              <a:off x="1510012" y="2180439"/>
              <a:ext cx="137255" cy="132771"/>
            </a:xfrm>
            <a:prstGeom prst="rect">
              <a:avLst/>
            </a:prstGeom>
            <a:noFill/>
            <a:ln w="9525">
              <a:noFill/>
              <a:miter lim="800000"/>
              <a:headEnd/>
              <a:tailEnd/>
            </a:ln>
          </p:spPr>
        </p:pic>
        <p:pic>
          <p:nvPicPr>
            <p:cNvPr id="2223" name="Picture 149"/>
            <p:cNvPicPr>
              <a:picLocks noChangeArrowheads="1"/>
            </p:cNvPicPr>
            <p:nvPr/>
          </p:nvPicPr>
          <p:blipFill>
            <a:blip r:embed="rId12" cstate="print"/>
            <a:srcRect/>
            <a:stretch>
              <a:fillRect/>
            </a:stretch>
          </p:blipFill>
          <p:spPr bwMode="auto">
            <a:xfrm rot="20548539">
              <a:off x="1482423" y="2104219"/>
              <a:ext cx="137255" cy="132771"/>
            </a:xfrm>
            <a:prstGeom prst="rect">
              <a:avLst/>
            </a:prstGeom>
            <a:noFill/>
            <a:ln w="9525">
              <a:noFill/>
              <a:miter lim="800000"/>
              <a:headEnd/>
              <a:tailEnd/>
            </a:ln>
          </p:spPr>
        </p:pic>
        <p:pic>
          <p:nvPicPr>
            <p:cNvPr id="2224" name="Picture 150"/>
            <p:cNvPicPr>
              <a:picLocks noChangeArrowheads="1"/>
            </p:cNvPicPr>
            <p:nvPr/>
          </p:nvPicPr>
          <p:blipFill>
            <a:blip r:embed="rId13" cstate="print"/>
            <a:srcRect/>
            <a:stretch>
              <a:fillRect/>
            </a:stretch>
          </p:blipFill>
          <p:spPr bwMode="auto">
            <a:xfrm rot="20548539">
              <a:off x="1482423" y="2104219"/>
              <a:ext cx="137255" cy="132771"/>
            </a:xfrm>
            <a:prstGeom prst="rect">
              <a:avLst/>
            </a:prstGeom>
            <a:noFill/>
            <a:ln w="9525">
              <a:noFill/>
              <a:miter lim="800000"/>
              <a:headEnd/>
              <a:tailEnd/>
            </a:ln>
          </p:spPr>
        </p:pic>
        <p:pic>
          <p:nvPicPr>
            <p:cNvPr id="2225" name="Picture 151"/>
            <p:cNvPicPr>
              <a:picLocks noChangeArrowheads="1"/>
            </p:cNvPicPr>
            <p:nvPr/>
          </p:nvPicPr>
          <p:blipFill>
            <a:blip r:embed="rId8" cstate="print"/>
            <a:srcRect/>
            <a:stretch>
              <a:fillRect/>
            </a:stretch>
          </p:blipFill>
          <p:spPr bwMode="auto">
            <a:xfrm rot="20548539">
              <a:off x="1532083" y="2217934"/>
              <a:ext cx="136566" cy="132771"/>
            </a:xfrm>
            <a:prstGeom prst="rect">
              <a:avLst/>
            </a:prstGeom>
            <a:noFill/>
            <a:ln w="9525">
              <a:noFill/>
              <a:miter lim="800000"/>
              <a:headEnd/>
              <a:tailEnd/>
            </a:ln>
          </p:spPr>
        </p:pic>
        <p:pic>
          <p:nvPicPr>
            <p:cNvPr id="2226" name="Picture 152"/>
            <p:cNvPicPr>
              <a:picLocks noChangeArrowheads="1"/>
            </p:cNvPicPr>
            <p:nvPr/>
          </p:nvPicPr>
          <p:blipFill>
            <a:blip r:embed="rId9" cstate="print"/>
            <a:srcRect/>
            <a:stretch>
              <a:fillRect/>
            </a:stretch>
          </p:blipFill>
          <p:spPr bwMode="auto">
            <a:xfrm rot="20548539">
              <a:off x="1532083" y="2217934"/>
              <a:ext cx="136566" cy="132771"/>
            </a:xfrm>
            <a:prstGeom prst="rect">
              <a:avLst/>
            </a:prstGeom>
            <a:noFill/>
            <a:ln w="9525">
              <a:noFill/>
              <a:miter lim="800000"/>
              <a:headEnd/>
              <a:tailEnd/>
            </a:ln>
          </p:spPr>
        </p:pic>
        <p:pic>
          <p:nvPicPr>
            <p:cNvPr id="2227" name="Picture 153"/>
            <p:cNvPicPr>
              <a:picLocks noChangeArrowheads="1"/>
            </p:cNvPicPr>
            <p:nvPr/>
          </p:nvPicPr>
          <p:blipFill>
            <a:blip r:embed="rId14" cstate="print"/>
            <a:srcRect/>
            <a:stretch>
              <a:fillRect/>
            </a:stretch>
          </p:blipFill>
          <p:spPr bwMode="auto">
            <a:xfrm rot="20548539">
              <a:off x="1478285" y="2067953"/>
              <a:ext cx="136566" cy="132771"/>
            </a:xfrm>
            <a:prstGeom prst="rect">
              <a:avLst/>
            </a:prstGeom>
            <a:noFill/>
            <a:ln w="9525">
              <a:noFill/>
              <a:miter lim="800000"/>
              <a:headEnd/>
              <a:tailEnd/>
            </a:ln>
          </p:spPr>
        </p:pic>
        <p:pic>
          <p:nvPicPr>
            <p:cNvPr id="2228" name="Picture 154"/>
            <p:cNvPicPr>
              <a:picLocks noChangeArrowheads="1"/>
            </p:cNvPicPr>
            <p:nvPr/>
          </p:nvPicPr>
          <p:blipFill>
            <a:blip r:embed="rId15" cstate="print"/>
            <a:srcRect/>
            <a:stretch>
              <a:fillRect/>
            </a:stretch>
          </p:blipFill>
          <p:spPr bwMode="auto">
            <a:xfrm rot="20548539">
              <a:off x="1478285" y="2067953"/>
              <a:ext cx="136566" cy="132771"/>
            </a:xfrm>
            <a:prstGeom prst="rect">
              <a:avLst/>
            </a:prstGeom>
            <a:noFill/>
            <a:ln w="9525">
              <a:noFill/>
              <a:miter lim="800000"/>
              <a:headEnd/>
              <a:tailEnd/>
            </a:ln>
          </p:spPr>
        </p:pic>
        <p:pic>
          <p:nvPicPr>
            <p:cNvPr id="2229" name="Picture 155"/>
            <p:cNvPicPr>
              <a:picLocks noChangeArrowheads="1"/>
            </p:cNvPicPr>
            <p:nvPr/>
          </p:nvPicPr>
          <p:blipFill>
            <a:blip r:embed="rId10" cstate="print"/>
            <a:srcRect/>
            <a:stretch>
              <a:fillRect/>
            </a:stretch>
          </p:blipFill>
          <p:spPr bwMode="auto">
            <a:xfrm rot="20548539">
              <a:off x="1527255" y="2181668"/>
              <a:ext cx="137255" cy="133385"/>
            </a:xfrm>
            <a:prstGeom prst="rect">
              <a:avLst/>
            </a:prstGeom>
            <a:noFill/>
            <a:ln w="9525">
              <a:noFill/>
              <a:miter lim="800000"/>
              <a:headEnd/>
              <a:tailEnd/>
            </a:ln>
          </p:spPr>
        </p:pic>
        <p:pic>
          <p:nvPicPr>
            <p:cNvPr id="2230" name="Picture 156"/>
            <p:cNvPicPr>
              <a:picLocks noChangeArrowheads="1"/>
            </p:cNvPicPr>
            <p:nvPr/>
          </p:nvPicPr>
          <p:blipFill>
            <a:blip r:embed="rId11" cstate="print"/>
            <a:srcRect/>
            <a:stretch>
              <a:fillRect/>
            </a:stretch>
          </p:blipFill>
          <p:spPr bwMode="auto">
            <a:xfrm rot="20548539">
              <a:off x="1527255" y="2181668"/>
              <a:ext cx="137255" cy="133385"/>
            </a:xfrm>
            <a:prstGeom prst="rect">
              <a:avLst/>
            </a:prstGeom>
            <a:noFill/>
            <a:ln w="9525">
              <a:noFill/>
              <a:miter lim="800000"/>
              <a:headEnd/>
              <a:tailEnd/>
            </a:ln>
          </p:spPr>
        </p:pic>
        <p:pic>
          <p:nvPicPr>
            <p:cNvPr id="2231" name="Picture 157"/>
            <p:cNvPicPr>
              <a:picLocks noChangeArrowheads="1"/>
            </p:cNvPicPr>
            <p:nvPr/>
          </p:nvPicPr>
          <p:blipFill>
            <a:blip r:embed="rId16" cstate="print"/>
            <a:srcRect/>
            <a:stretch>
              <a:fillRect/>
            </a:stretch>
          </p:blipFill>
          <p:spPr bwMode="auto">
            <a:xfrm rot="20548539">
              <a:off x="1500356" y="2107292"/>
              <a:ext cx="137255" cy="133385"/>
            </a:xfrm>
            <a:prstGeom prst="rect">
              <a:avLst/>
            </a:prstGeom>
            <a:noFill/>
            <a:ln w="9525">
              <a:noFill/>
              <a:miter lim="800000"/>
              <a:headEnd/>
              <a:tailEnd/>
            </a:ln>
          </p:spPr>
        </p:pic>
        <p:pic>
          <p:nvPicPr>
            <p:cNvPr id="2232" name="Picture 158"/>
            <p:cNvPicPr>
              <a:picLocks noChangeArrowheads="1"/>
            </p:cNvPicPr>
            <p:nvPr/>
          </p:nvPicPr>
          <p:blipFill>
            <a:blip r:embed="rId17" cstate="print"/>
            <a:srcRect/>
            <a:stretch>
              <a:fillRect/>
            </a:stretch>
          </p:blipFill>
          <p:spPr bwMode="auto">
            <a:xfrm rot="20548539">
              <a:off x="1500356" y="2107292"/>
              <a:ext cx="137255" cy="133385"/>
            </a:xfrm>
            <a:prstGeom prst="rect">
              <a:avLst/>
            </a:prstGeom>
            <a:noFill/>
            <a:ln w="9525">
              <a:noFill/>
              <a:miter lim="800000"/>
              <a:headEnd/>
              <a:tailEnd/>
            </a:ln>
          </p:spPr>
        </p:pic>
        <p:pic>
          <p:nvPicPr>
            <p:cNvPr id="2233" name="Picture 159"/>
            <p:cNvPicPr>
              <a:picLocks noChangeArrowheads="1"/>
            </p:cNvPicPr>
            <p:nvPr/>
          </p:nvPicPr>
          <p:blipFill>
            <a:blip r:embed="rId127" cstate="print"/>
            <a:srcRect/>
            <a:stretch>
              <a:fillRect/>
            </a:stretch>
          </p:blipFill>
          <p:spPr bwMode="auto">
            <a:xfrm rot="20548539">
              <a:off x="1441729" y="2319971"/>
              <a:ext cx="93803" cy="90973"/>
            </a:xfrm>
            <a:prstGeom prst="rect">
              <a:avLst/>
            </a:prstGeom>
            <a:noFill/>
            <a:ln w="9525">
              <a:noFill/>
              <a:miter lim="800000"/>
              <a:headEnd/>
              <a:tailEnd/>
            </a:ln>
          </p:spPr>
        </p:pic>
        <p:pic>
          <p:nvPicPr>
            <p:cNvPr id="2234" name="Picture 160"/>
            <p:cNvPicPr>
              <a:picLocks noChangeArrowheads="1"/>
            </p:cNvPicPr>
            <p:nvPr/>
          </p:nvPicPr>
          <p:blipFill>
            <a:blip r:embed="rId128" cstate="print"/>
            <a:srcRect/>
            <a:stretch>
              <a:fillRect/>
            </a:stretch>
          </p:blipFill>
          <p:spPr bwMode="auto">
            <a:xfrm rot="20548539">
              <a:off x="1441729" y="2319971"/>
              <a:ext cx="93803" cy="90973"/>
            </a:xfrm>
            <a:prstGeom prst="rect">
              <a:avLst/>
            </a:prstGeom>
            <a:noFill/>
            <a:ln w="9525">
              <a:noFill/>
              <a:miter lim="800000"/>
              <a:headEnd/>
              <a:tailEnd/>
            </a:ln>
          </p:spPr>
        </p:pic>
        <p:pic>
          <p:nvPicPr>
            <p:cNvPr id="2235" name="Picture 161"/>
            <p:cNvPicPr>
              <a:picLocks noChangeArrowheads="1"/>
            </p:cNvPicPr>
            <p:nvPr/>
          </p:nvPicPr>
          <p:blipFill>
            <a:blip r:embed="rId129" cstate="print"/>
            <a:srcRect/>
            <a:stretch>
              <a:fillRect/>
            </a:stretch>
          </p:blipFill>
          <p:spPr bwMode="auto">
            <a:xfrm rot="20548539">
              <a:off x="1692789" y="2201338"/>
              <a:ext cx="136566" cy="133385"/>
            </a:xfrm>
            <a:prstGeom prst="rect">
              <a:avLst/>
            </a:prstGeom>
            <a:noFill/>
            <a:ln w="9525">
              <a:noFill/>
              <a:miter lim="800000"/>
              <a:headEnd/>
              <a:tailEnd/>
            </a:ln>
          </p:spPr>
        </p:pic>
        <p:pic>
          <p:nvPicPr>
            <p:cNvPr id="2236" name="Picture 162"/>
            <p:cNvPicPr>
              <a:picLocks noChangeArrowheads="1"/>
            </p:cNvPicPr>
            <p:nvPr/>
          </p:nvPicPr>
          <p:blipFill>
            <a:blip r:embed="rId130" cstate="print"/>
            <a:srcRect/>
            <a:stretch>
              <a:fillRect/>
            </a:stretch>
          </p:blipFill>
          <p:spPr bwMode="auto">
            <a:xfrm rot="20548539">
              <a:off x="1692789" y="2201338"/>
              <a:ext cx="136566" cy="133385"/>
            </a:xfrm>
            <a:prstGeom prst="rect">
              <a:avLst/>
            </a:prstGeom>
            <a:noFill/>
            <a:ln w="9525">
              <a:noFill/>
              <a:miter lim="800000"/>
              <a:headEnd/>
              <a:tailEnd/>
            </a:ln>
          </p:spPr>
        </p:pic>
        <p:pic>
          <p:nvPicPr>
            <p:cNvPr id="2237" name="Picture 163"/>
            <p:cNvPicPr>
              <a:picLocks noChangeArrowheads="1"/>
            </p:cNvPicPr>
            <p:nvPr/>
          </p:nvPicPr>
          <p:blipFill>
            <a:blip r:embed="rId131" cstate="print"/>
            <a:srcRect/>
            <a:stretch>
              <a:fillRect/>
            </a:stretch>
          </p:blipFill>
          <p:spPr bwMode="auto">
            <a:xfrm rot="20548539">
              <a:off x="1547947" y="2221622"/>
              <a:ext cx="136566" cy="132771"/>
            </a:xfrm>
            <a:prstGeom prst="rect">
              <a:avLst/>
            </a:prstGeom>
            <a:noFill/>
            <a:ln w="9525">
              <a:noFill/>
              <a:miter lim="800000"/>
              <a:headEnd/>
              <a:tailEnd/>
            </a:ln>
          </p:spPr>
        </p:pic>
        <p:pic>
          <p:nvPicPr>
            <p:cNvPr id="2238" name="Picture 164"/>
            <p:cNvPicPr>
              <a:picLocks noChangeArrowheads="1"/>
            </p:cNvPicPr>
            <p:nvPr/>
          </p:nvPicPr>
          <p:blipFill>
            <a:blip r:embed="rId132" cstate="print"/>
            <a:srcRect/>
            <a:stretch>
              <a:fillRect/>
            </a:stretch>
          </p:blipFill>
          <p:spPr bwMode="auto">
            <a:xfrm rot="20548539">
              <a:off x="1547947" y="2221622"/>
              <a:ext cx="136566" cy="132771"/>
            </a:xfrm>
            <a:prstGeom prst="rect">
              <a:avLst/>
            </a:prstGeom>
            <a:noFill/>
            <a:ln w="9525">
              <a:noFill/>
              <a:miter lim="800000"/>
              <a:headEnd/>
              <a:tailEnd/>
            </a:ln>
          </p:spPr>
        </p:pic>
        <p:pic>
          <p:nvPicPr>
            <p:cNvPr id="2239" name="Picture 165"/>
            <p:cNvPicPr>
              <a:picLocks noChangeArrowheads="1"/>
            </p:cNvPicPr>
            <p:nvPr/>
          </p:nvPicPr>
          <p:blipFill>
            <a:blip r:embed="rId133" cstate="print"/>
            <a:srcRect/>
            <a:stretch>
              <a:fillRect/>
            </a:stretch>
          </p:blipFill>
          <p:spPr bwMode="auto">
            <a:xfrm rot="20548539">
              <a:off x="1410692" y="2267108"/>
              <a:ext cx="137255" cy="133385"/>
            </a:xfrm>
            <a:prstGeom prst="rect">
              <a:avLst/>
            </a:prstGeom>
            <a:noFill/>
            <a:ln w="9525">
              <a:noFill/>
              <a:miter lim="800000"/>
              <a:headEnd/>
              <a:tailEnd/>
            </a:ln>
          </p:spPr>
        </p:pic>
        <p:pic>
          <p:nvPicPr>
            <p:cNvPr id="2240" name="Picture 166"/>
            <p:cNvPicPr>
              <a:picLocks noChangeArrowheads="1"/>
            </p:cNvPicPr>
            <p:nvPr/>
          </p:nvPicPr>
          <p:blipFill>
            <a:blip r:embed="rId134" cstate="print"/>
            <a:srcRect/>
            <a:stretch>
              <a:fillRect/>
            </a:stretch>
          </p:blipFill>
          <p:spPr bwMode="auto">
            <a:xfrm rot="20548539">
              <a:off x="1410692" y="2267108"/>
              <a:ext cx="137255" cy="133385"/>
            </a:xfrm>
            <a:prstGeom prst="rect">
              <a:avLst/>
            </a:prstGeom>
            <a:noFill/>
            <a:ln w="9525">
              <a:noFill/>
              <a:miter lim="800000"/>
              <a:headEnd/>
              <a:tailEnd/>
            </a:ln>
          </p:spPr>
        </p:pic>
        <p:pic>
          <p:nvPicPr>
            <p:cNvPr id="2241" name="Picture 167"/>
            <p:cNvPicPr>
              <a:picLocks noChangeArrowheads="1"/>
            </p:cNvPicPr>
            <p:nvPr/>
          </p:nvPicPr>
          <p:blipFill>
            <a:blip r:embed="rId135" cstate="print"/>
            <a:srcRect/>
            <a:stretch>
              <a:fillRect/>
            </a:stretch>
          </p:blipFill>
          <p:spPr bwMode="auto">
            <a:xfrm rot="20548539">
              <a:off x="1759693" y="2222852"/>
              <a:ext cx="137255" cy="133385"/>
            </a:xfrm>
            <a:prstGeom prst="rect">
              <a:avLst/>
            </a:prstGeom>
            <a:noFill/>
            <a:ln w="9525">
              <a:noFill/>
              <a:miter lim="800000"/>
              <a:headEnd/>
              <a:tailEnd/>
            </a:ln>
          </p:spPr>
        </p:pic>
        <p:pic>
          <p:nvPicPr>
            <p:cNvPr id="2242" name="Picture 168"/>
            <p:cNvPicPr>
              <a:picLocks noChangeArrowheads="1"/>
            </p:cNvPicPr>
            <p:nvPr/>
          </p:nvPicPr>
          <p:blipFill>
            <a:blip r:embed="rId136" cstate="print"/>
            <a:srcRect/>
            <a:stretch>
              <a:fillRect/>
            </a:stretch>
          </p:blipFill>
          <p:spPr bwMode="auto">
            <a:xfrm rot="20548539">
              <a:off x="1759693" y="2222852"/>
              <a:ext cx="137255" cy="133385"/>
            </a:xfrm>
            <a:prstGeom prst="rect">
              <a:avLst/>
            </a:prstGeom>
            <a:noFill/>
            <a:ln w="9525">
              <a:noFill/>
              <a:miter lim="800000"/>
              <a:headEnd/>
              <a:tailEnd/>
            </a:ln>
          </p:spPr>
        </p:pic>
        <p:pic>
          <p:nvPicPr>
            <p:cNvPr id="2243" name="Picture 169"/>
            <p:cNvPicPr>
              <a:picLocks noChangeArrowheads="1"/>
            </p:cNvPicPr>
            <p:nvPr/>
          </p:nvPicPr>
          <p:blipFill>
            <a:blip r:embed="rId137" cstate="print"/>
            <a:srcRect/>
            <a:stretch>
              <a:fillRect/>
            </a:stretch>
          </p:blipFill>
          <p:spPr bwMode="auto">
            <a:xfrm rot="20548539">
              <a:off x="1624507" y="2224696"/>
              <a:ext cx="137255" cy="132771"/>
            </a:xfrm>
            <a:prstGeom prst="rect">
              <a:avLst/>
            </a:prstGeom>
            <a:noFill/>
            <a:ln w="9525">
              <a:noFill/>
              <a:miter lim="800000"/>
              <a:headEnd/>
              <a:tailEnd/>
            </a:ln>
          </p:spPr>
        </p:pic>
        <p:pic>
          <p:nvPicPr>
            <p:cNvPr id="2244" name="Picture 170"/>
            <p:cNvPicPr>
              <a:picLocks noChangeArrowheads="1"/>
            </p:cNvPicPr>
            <p:nvPr/>
          </p:nvPicPr>
          <p:blipFill>
            <a:blip r:embed="rId138" cstate="print"/>
            <a:srcRect/>
            <a:stretch>
              <a:fillRect/>
            </a:stretch>
          </p:blipFill>
          <p:spPr bwMode="auto">
            <a:xfrm rot="20548539">
              <a:off x="1624507" y="2224696"/>
              <a:ext cx="137255" cy="132771"/>
            </a:xfrm>
            <a:prstGeom prst="rect">
              <a:avLst/>
            </a:prstGeom>
            <a:noFill/>
            <a:ln w="9525">
              <a:noFill/>
              <a:miter lim="800000"/>
              <a:headEnd/>
              <a:tailEnd/>
            </a:ln>
          </p:spPr>
        </p:pic>
        <p:pic>
          <p:nvPicPr>
            <p:cNvPr id="2245" name="Picture 171"/>
            <p:cNvPicPr>
              <a:picLocks noChangeArrowheads="1"/>
            </p:cNvPicPr>
            <p:nvPr/>
          </p:nvPicPr>
          <p:blipFill>
            <a:blip r:embed="rId139" cstate="print"/>
            <a:srcRect/>
            <a:stretch>
              <a:fillRect/>
            </a:stretch>
          </p:blipFill>
          <p:spPr bwMode="auto">
            <a:xfrm rot="20548539">
              <a:off x="1380344" y="2383897"/>
              <a:ext cx="93803" cy="90973"/>
            </a:xfrm>
            <a:prstGeom prst="rect">
              <a:avLst/>
            </a:prstGeom>
            <a:noFill/>
            <a:ln w="9525">
              <a:noFill/>
              <a:miter lim="800000"/>
              <a:headEnd/>
              <a:tailEnd/>
            </a:ln>
          </p:spPr>
        </p:pic>
        <p:pic>
          <p:nvPicPr>
            <p:cNvPr id="2246" name="Picture 172"/>
            <p:cNvPicPr>
              <a:picLocks noChangeArrowheads="1"/>
            </p:cNvPicPr>
            <p:nvPr/>
          </p:nvPicPr>
          <p:blipFill>
            <a:blip r:embed="rId128" cstate="print"/>
            <a:srcRect/>
            <a:stretch>
              <a:fillRect/>
            </a:stretch>
          </p:blipFill>
          <p:spPr bwMode="auto">
            <a:xfrm rot="20548539">
              <a:off x="1380344" y="2383897"/>
              <a:ext cx="93803" cy="90973"/>
            </a:xfrm>
            <a:prstGeom prst="rect">
              <a:avLst/>
            </a:prstGeom>
            <a:noFill/>
            <a:ln w="9525">
              <a:noFill/>
              <a:miter lim="800000"/>
              <a:headEnd/>
              <a:tailEnd/>
            </a:ln>
          </p:spPr>
        </p:pic>
        <p:pic>
          <p:nvPicPr>
            <p:cNvPr id="2247" name="Picture 173"/>
            <p:cNvPicPr>
              <a:picLocks noChangeArrowheads="1"/>
            </p:cNvPicPr>
            <p:nvPr/>
          </p:nvPicPr>
          <p:blipFill>
            <a:blip r:embed="rId140" cstate="print"/>
            <a:srcRect/>
            <a:stretch>
              <a:fillRect/>
            </a:stretch>
          </p:blipFill>
          <p:spPr bwMode="auto">
            <a:xfrm rot="20548539">
              <a:off x="1487251" y="2256659"/>
              <a:ext cx="136566" cy="132771"/>
            </a:xfrm>
            <a:prstGeom prst="rect">
              <a:avLst/>
            </a:prstGeom>
            <a:noFill/>
            <a:ln w="9525">
              <a:noFill/>
              <a:miter lim="800000"/>
              <a:headEnd/>
              <a:tailEnd/>
            </a:ln>
          </p:spPr>
        </p:pic>
        <p:pic>
          <p:nvPicPr>
            <p:cNvPr id="2248" name="Picture 174"/>
            <p:cNvPicPr>
              <a:picLocks noChangeArrowheads="1"/>
            </p:cNvPicPr>
            <p:nvPr/>
          </p:nvPicPr>
          <p:blipFill>
            <a:blip r:embed="rId141" cstate="print"/>
            <a:srcRect/>
            <a:stretch>
              <a:fillRect/>
            </a:stretch>
          </p:blipFill>
          <p:spPr bwMode="auto">
            <a:xfrm rot="20548539">
              <a:off x="1487251" y="2256659"/>
              <a:ext cx="136566" cy="132771"/>
            </a:xfrm>
            <a:prstGeom prst="rect">
              <a:avLst/>
            </a:prstGeom>
            <a:noFill/>
            <a:ln w="9525">
              <a:noFill/>
              <a:miter lim="800000"/>
              <a:headEnd/>
              <a:tailEnd/>
            </a:ln>
          </p:spPr>
        </p:pic>
        <p:pic>
          <p:nvPicPr>
            <p:cNvPr id="2249" name="Picture 175"/>
            <p:cNvPicPr>
              <a:picLocks noChangeArrowheads="1"/>
            </p:cNvPicPr>
            <p:nvPr/>
          </p:nvPicPr>
          <p:blipFill>
            <a:blip r:embed="rId142" cstate="print"/>
            <a:srcRect/>
            <a:stretch>
              <a:fillRect/>
            </a:stretch>
          </p:blipFill>
          <p:spPr bwMode="auto">
            <a:xfrm rot="20548539">
              <a:off x="1370687" y="2310136"/>
              <a:ext cx="136566" cy="133385"/>
            </a:xfrm>
            <a:prstGeom prst="rect">
              <a:avLst/>
            </a:prstGeom>
            <a:noFill/>
            <a:ln w="9525">
              <a:noFill/>
              <a:miter lim="800000"/>
              <a:headEnd/>
              <a:tailEnd/>
            </a:ln>
          </p:spPr>
        </p:pic>
        <p:pic>
          <p:nvPicPr>
            <p:cNvPr id="2250" name="Picture 176"/>
            <p:cNvPicPr>
              <a:picLocks noChangeArrowheads="1"/>
            </p:cNvPicPr>
            <p:nvPr/>
          </p:nvPicPr>
          <p:blipFill>
            <a:blip r:embed="rId143" cstate="print"/>
            <a:srcRect/>
            <a:stretch>
              <a:fillRect/>
            </a:stretch>
          </p:blipFill>
          <p:spPr bwMode="auto">
            <a:xfrm rot="20548539">
              <a:off x="1370687" y="2310136"/>
              <a:ext cx="136566" cy="133385"/>
            </a:xfrm>
            <a:prstGeom prst="rect">
              <a:avLst/>
            </a:prstGeom>
            <a:noFill/>
            <a:ln w="9525">
              <a:noFill/>
              <a:miter lim="800000"/>
              <a:headEnd/>
              <a:tailEnd/>
            </a:ln>
          </p:spPr>
        </p:pic>
        <p:pic>
          <p:nvPicPr>
            <p:cNvPr id="2251" name="Picture 177"/>
            <p:cNvPicPr>
              <a:picLocks noChangeArrowheads="1"/>
            </p:cNvPicPr>
            <p:nvPr/>
          </p:nvPicPr>
          <p:blipFill>
            <a:blip r:embed="rId144" cstate="print"/>
            <a:srcRect/>
            <a:stretch>
              <a:fillRect/>
            </a:stretch>
          </p:blipFill>
          <p:spPr bwMode="auto">
            <a:xfrm rot="20548539">
              <a:off x="1736242" y="2255429"/>
              <a:ext cx="137255" cy="132771"/>
            </a:xfrm>
            <a:prstGeom prst="rect">
              <a:avLst/>
            </a:prstGeom>
            <a:noFill/>
            <a:ln w="9525">
              <a:noFill/>
              <a:miter lim="800000"/>
              <a:headEnd/>
              <a:tailEnd/>
            </a:ln>
          </p:spPr>
        </p:pic>
        <p:pic>
          <p:nvPicPr>
            <p:cNvPr id="2252" name="Picture 178"/>
            <p:cNvPicPr>
              <a:picLocks noChangeArrowheads="1"/>
            </p:cNvPicPr>
            <p:nvPr/>
          </p:nvPicPr>
          <p:blipFill>
            <a:blip r:embed="rId145" cstate="print"/>
            <a:srcRect/>
            <a:stretch>
              <a:fillRect/>
            </a:stretch>
          </p:blipFill>
          <p:spPr bwMode="auto">
            <a:xfrm rot="20548539">
              <a:off x="1736242" y="2255429"/>
              <a:ext cx="137255" cy="132771"/>
            </a:xfrm>
            <a:prstGeom prst="rect">
              <a:avLst/>
            </a:prstGeom>
            <a:noFill/>
            <a:ln w="9525">
              <a:noFill/>
              <a:miter lim="800000"/>
              <a:headEnd/>
              <a:tailEnd/>
            </a:ln>
          </p:spPr>
        </p:pic>
        <p:pic>
          <p:nvPicPr>
            <p:cNvPr id="2253" name="Picture 179"/>
            <p:cNvPicPr>
              <a:picLocks noChangeArrowheads="1"/>
            </p:cNvPicPr>
            <p:nvPr/>
          </p:nvPicPr>
          <p:blipFill>
            <a:blip r:embed="rId146" cstate="print"/>
            <a:srcRect/>
            <a:stretch>
              <a:fillRect/>
            </a:stretch>
          </p:blipFill>
          <p:spPr bwMode="auto">
            <a:xfrm rot="20548539">
              <a:off x="1659682" y="2255429"/>
              <a:ext cx="128979" cy="125395"/>
            </a:xfrm>
            <a:prstGeom prst="rect">
              <a:avLst/>
            </a:prstGeom>
            <a:noFill/>
            <a:ln w="9525">
              <a:noFill/>
              <a:miter lim="800000"/>
              <a:headEnd/>
              <a:tailEnd/>
            </a:ln>
          </p:spPr>
        </p:pic>
        <p:pic>
          <p:nvPicPr>
            <p:cNvPr id="2254" name="Picture 180"/>
            <p:cNvPicPr>
              <a:picLocks noChangeArrowheads="1"/>
            </p:cNvPicPr>
            <p:nvPr/>
          </p:nvPicPr>
          <p:blipFill>
            <a:blip r:embed="rId147" cstate="print"/>
            <a:srcRect/>
            <a:stretch>
              <a:fillRect/>
            </a:stretch>
          </p:blipFill>
          <p:spPr bwMode="auto">
            <a:xfrm rot="20548539">
              <a:off x="1659682" y="2255429"/>
              <a:ext cx="128979" cy="125395"/>
            </a:xfrm>
            <a:prstGeom prst="rect">
              <a:avLst/>
            </a:prstGeom>
            <a:noFill/>
            <a:ln w="9525">
              <a:noFill/>
              <a:miter lim="800000"/>
              <a:headEnd/>
              <a:tailEnd/>
            </a:ln>
          </p:spPr>
        </p:pic>
        <p:pic>
          <p:nvPicPr>
            <p:cNvPr id="2255" name="Picture 181"/>
            <p:cNvPicPr>
              <a:picLocks noChangeArrowheads="1"/>
            </p:cNvPicPr>
            <p:nvPr/>
          </p:nvPicPr>
          <p:blipFill>
            <a:blip r:embed="rId148" cstate="print"/>
            <a:srcRect/>
            <a:stretch>
              <a:fillRect/>
            </a:stretch>
          </p:blipFill>
          <p:spPr bwMode="auto">
            <a:xfrm rot="20548539">
              <a:off x="2020409" y="2327962"/>
              <a:ext cx="136566" cy="132771"/>
            </a:xfrm>
            <a:prstGeom prst="rect">
              <a:avLst/>
            </a:prstGeom>
            <a:noFill/>
            <a:ln w="9525">
              <a:noFill/>
              <a:miter lim="800000"/>
              <a:headEnd/>
              <a:tailEnd/>
            </a:ln>
          </p:spPr>
        </p:pic>
        <p:pic>
          <p:nvPicPr>
            <p:cNvPr id="2256" name="Picture 182"/>
            <p:cNvPicPr>
              <a:picLocks noChangeArrowheads="1"/>
            </p:cNvPicPr>
            <p:nvPr/>
          </p:nvPicPr>
          <p:blipFill>
            <a:blip r:embed="rId149" cstate="print"/>
            <a:srcRect/>
            <a:stretch>
              <a:fillRect/>
            </a:stretch>
          </p:blipFill>
          <p:spPr bwMode="auto">
            <a:xfrm rot="20548539">
              <a:off x="2020409" y="2327962"/>
              <a:ext cx="136566" cy="132771"/>
            </a:xfrm>
            <a:prstGeom prst="rect">
              <a:avLst/>
            </a:prstGeom>
            <a:noFill/>
            <a:ln w="9525">
              <a:noFill/>
              <a:miter lim="800000"/>
              <a:headEnd/>
              <a:tailEnd/>
            </a:ln>
          </p:spPr>
        </p:pic>
        <p:pic>
          <p:nvPicPr>
            <p:cNvPr id="2257" name="Picture 183"/>
            <p:cNvPicPr>
              <a:picLocks noChangeArrowheads="1"/>
            </p:cNvPicPr>
            <p:nvPr/>
          </p:nvPicPr>
          <p:blipFill>
            <a:blip r:embed="rId150" cstate="print"/>
            <a:srcRect/>
            <a:stretch>
              <a:fillRect/>
            </a:stretch>
          </p:blipFill>
          <p:spPr bwMode="auto">
            <a:xfrm rot="20548539">
              <a:off x="1894189" y="2364842"/>
              <a:ext cx="137255" cy="132771"/>
            </a:xfrm>
            <a:prstGeom prst="rect">
              <a:avLst/>
            </a:prstGeom>
            <a:noFill/>
            <a:ln w="9525">
              <a:noFill/>
              <a:miter lim="800000"/>
              <a:headEnd/>
              <a:tailEnd/>
            </a:ln>
          </p:spPr>
        </p:pic>
        <p:pic>
          <p:nvPicPr>
            <p:cNvPr id="2258" name="Picture 184"/>
            <p:cNvPicPr>
              <a:picLocks noChangeArrowheads="1"/>
            </p:cNvPicPr>
            <p:nvPr/>
          </p:nvPicPr>
          <p:blipFill>
            <a:blip r:embed="rId151" cstate="print"/>
            <a:srcRect/>
            <a:stretch>
              <a:fillRect/>
            </a:stretch>
          </p:blipFill>
          <p:spPr bwMode="auto">
            <a:xfrm rot="20548539">
              <a:off x="1894189" y="2364842"/>
              <a:ext cx="137255" cy="132771"/>
            </a:xfrm>
            <a:prstGeom prst="rect">
              <a:avLst/>
            </a:prstGeom>
            <a:noFill/>
            <a:ln w="9525">
              <a:noFill/>
              <a:miter lim="800000"/>
              <a:headEnd/>
              <a:tailEnd/>
            </a:ln>
          </p:spPr>
        </p:pic>
        <p:pic>
          <p:nvPicPr>
            <p:cNvPr id="2259" name="Picture 185"/>
            <p:cNvPicPr>
              <a:picLocks noChangeArrowheads="1"/>
            </p:cNvPicPr>
            <p:nvPr/>
          </p:nvPicPr>
          <p:blipFill>
            <a:blip r:embed="rId152" cstate="print"/>
            <a:srcRect/>
            <a:stretch>
              <a:fillRect/>
            </a:stretch>
          </p:blipFill>
          <p:spPr bwMode="auto">
            <a:xfrm rot="20548539">
              <a:off x="1495528" y="2291081"/>
              <a:ext cx="128979" cy="124780"/>
            </a:xfrm>
            <a:prstGeom prst="rect">
              <a:avLst/>
            </a:prstGeom>
            <a:noFill/>
            <a:ln w="9525">
              <a:noFill/>
              <a:miter lim="800000"/>
              <a:headEnd/>
              <a:tailEnd/>
            </a:ln>
          </p:spPr>
        </p:pic>
        <p:pic>
          <p:nvPicPr>
            <p:cNvPr id="2260" name="Picture 186"/>
            <p:cNvPicPr>
              <a:picLocks noChangeArrowheads="1"/>
            </p:cNvPicPr>
            <p:nvPr/>
          </p:nvPicPr>
          <p:blipFill>
            <a:blip r:embed="rId153" cstate="print"/>
            <a:srcRect/>
            <a:stretch>
              <a:fillRect/>
            </a:stretch>
          </p:blipFill>
          <p:spPr bwMode="auto">
            <a:xfrm rot="20548539">
              <a:off x="1495528" y="2291081"/>
              <a:ext cx="128979" cy="124780"/>
            </a:xfrm>
            <a:prstGeom prst="rect">
              <a:avLst/>
            </a:prstGeom>
            <a:noFill/>
            <a:ln w="9525">
              <a:noFill/>
              <a:miter lim="800000"/>
              <a:headEnd/>
              <a:tailEnd/>
            </a:ln>
          </p:spPr>
        </p:pic>
        <p:pic>
          <p:nvPicPr>
            <p:cNvPr id="2261" name="Picture 187"/>
            <p:cNvPicPr>
              <a:picLocks noChangeArrowheads="1"/>
            </p:cNvPicPr>
            <p:nvPr/>
          </p:nvPicPr>
          <p:blipFill>
            <a:blip r:embed="rId154" cstate="print"/>
            <a:srcRect/>
            <a:stretch>
              <a:fillRect/>
            </a:stretch>
          </p:blipFill>
          <p:spPr bwMode="auto">
            <a:xfrm rot="20548539">
              <a:off x="1421038" y="2324888"/>
              <a:ext cx="136566" cy="132156"/>
            </a:xfrm>
            <a:prstGeom prst="rect">
              <a:avLst/>
            </a:prstGeom>
            <a:noFill/>
            <a:ln w="9525">
              <a:noFill/>
              <a:miter lim="800000"/>
              <a:headEnd/>
              <a:tailEnd/>
            </a:ln>
          </p:spPr>
        </p:pic>
        <p:pic>
          <p:nvPicPr>
            <p:cNvPr id="2262" name="Picture 188"/>
            <p:cNvPicPr>
              <a:picLocks noChangeArrowheads="1"/>
            </p:cNvPicPr>
            <p:nvPr/>
          </p:nvPicPr>
          <p:blipFill>
            <a:blip r:embed="rId155" cstate="print"/>
            <a:srcRect/>
            <a:stretch>
              <a:fillRect/>
            </a:stretch>
          </p:blipFill>
          <p:spPr bwMode="auto">
            <a:xfrm rot="20548539">
              <a:off x="1421038" y="2324888"/>
              <a:ext cx="136566" cy="132156"/>
            </a:xfrm>
            <a:prstGeom prst="rect">
              <a:avLst/>
            </a:prstGeom>
            <a:noFill/>
            <a:ln w="9525">
              <a:noFill/>
              <a:miter lim="800000"/>
              <a:headEnd/>
              <a:tailEnd/>
            </a:ln>
          </p:spPr>
        </p:pic>
        <p:pic>
          <p:nvPicPr>
            <p:cNvPr id="2263" name="Picture 189"/>
            <p:cNvPicPr>
              <a:picLocks noChangeArrowheads="1"/>
            </p:cNvPicPr>
            <p:nvPr/>
          </p:nvPicPr>
          <p:blipFill>
            <a:blip r:embed="rId156" cstate="print"/>
            <a:srcRect/>
            <a:stretch>
              <a:fillRect/>
            </a:stretch>
          </p:blipFill>
          <p:spPr bwMode="auto">
            <a:xfrm rot="20548539">
              <a:off x="1999028" y="2256044"/>
              <a:ext cx="137255" cy="133385"/>
            </a:xfrm>
            <a:prstGeom prst="rect">
              <a:avLst/>
            </a:prstGeom>
            <a:noFill/>
            <a:ln w="9525">
              <a:noFill/>
              <a:miter lim="800000"/>
              <a:headEnd/>
              <a:tailEnd/>
            </a:ln>
          </p:spPr>
        </p:pic>
        <p:pic>
          <p:nvPicPr>
            <p:cNvPr id="2264" name="Picture 190"/>
            <p:cNvPicPr>
              <a:picLocks noChangeArrowheads="1"/>
            </p:cNvPicPr>
            <p:nvPr/>
          </p:nvPicPr>
          <p:blipFill>
            <a:blip r:embed="rId157" cstate="print"/>
            <a:srcRect/>
            <a:stretch>
              <a:fillRect/>
            </a:stretch>
          </p:blipFill>
          <p:spPr bwMode="auto">
            <a:xfrm rot="20548539">
              <a:off x="1999028" y="2256044"/>
              <a:ext cx="137255" cy="133385"/>
            </a:xfrm>
            <a:prstGeom prst="rect">
              <a:avLst/>
            </a:prstGeom>
            <a:noFill/>
            <a:ln w="9525">
              <a:noFill/>
              <a:miter lim="800000"/>
              <a:headEnd/>
              <a:tailEnd/>
            </a:ln>
          </p:spPr>
        </p:pic>
        <p:pic>
          <p:nvPicPr>
            <p:cNvPr id="2265" name="Picture 191"/>
            <p:cNvPicPr>
              <a:picLocks noChangeArrowheads="1"/>
            </p:cNvPicPr>
            <p:nvPr/>
          </p:nvPicPr>
          <p:blipFill>
            <a:blip r:embed="rId158" cstate="print"/>
            <a:srcRect/>
            <a:stretch>
              <a:fillRect/>
            </a:stretch>
          </p:blipFill>
          <p:spPr bwMode="auto">
            <a:xfrm rot="20548539">
              <a:off x="1867290" y="2294769"/>
              <a:ext cx="137255" cy="133385"/>
            </a:xfrm>
            <a:prstGeom prst="rect">
              <a:avLst/>
            </a:prstGeom>
            <a:noFill/>
            <a:ln w="9525">
              <a:noFill/>
              <a:miter lim="800000"/>
              <a:headEnd/>
              <a:tailEnd/>
            </a:ln>
          </p:spPr>
        </p:pic>
        <p:pic>
          <p:nvPicPr>
            <p:cNvPr id="2266" name="Picture 192"/>
            <p:cNvPicPr>
              <a:picLocks noChangeArrowheads="1"/>
            </p:cNvPicPr>
            <p:nvPr/>
          </p:nvPicPr>
          <p:blipFill>
            <a:blip r:embed="rId159" cstate="print"/>
            <a:srcRect/>
            <a:stretch>
              <a:fillRect/>
            </a:stretch>
          </p:blipFill>
          <p:spPr bwMode="auto">
            <a:xfrm rot="20548539">
              <a:off x="1867290" y="2294769"/>
              <a:ext cx="137255" cy="133385"/>
            </a:xfrm>
            <a:prstGeom prst="rect">
              <a:avLst/>
            </a:prstGeom>
            <a:noFill/>
            <a:ln w="9525">
              <a:noFill/>
              <a:miter lim="800000"/>
              <a:headEnd/>
              <a:tailEnd/>
            </a:ln>
          </p:spPr>
        </p:pic>
        <p:pic>
          <p:nvPicPr>
            <p:cNvPr id="2267" name="Picture 193"/>
            <p:cNvPicPr>
              <a:picLocks noChangeArrowheads="1"/>
            </p:cNvPicPr>
            <p:nvPr/>
          </p:nvPicPr>
          <p:blipFill>
            <a:blip r:embed="rId160" cstate="print"/>
            <a:srcRect/>
            <a:stretch>
              <a:fillRect/>
            </a:stretch>
          </p:blipFill>
          <p:spPr bwMode="auto">
            <a:xfrm rot="20548539">
              <a:off x="1643129" y="2295383"/>
              <a:ext cx="93803" cy="91587"/>
            </a:xfrm>
            <a:prstGeom prst="rect">
              <a:avLst/>
            </a:prstGeom>
            <a:noFill/>
            <a:ln w="9525">
              <a:noFill/>
              <a:miter lim="800000"/>
              <a:headEnd/>
              <a:tailEnd/>
            </a:ln>
          </p:spPr>
        </p:pic>
        <p:pic>
          <p:nvPicPr>
            <p:cNvPr id="2268" name="Picture 194"/>
            <p:cNvPicPr>
              <a:picLocks noChangeArrowheads="1"/>
            </p:cNvPicPr>
            <p:nvPr/>
          </p:nvPicPr>
          <p:blipFill>
            <a:blip r:embed="rId161" cstate="print"/>
            <a:srcRect/>
            <a:stretch>
              <a:fillRect/>
            </a:stretch>
          </p:blipFill>
          <p:spPr bwMode="auto">
            <a:xfrm rot="20548539">
              <a:off x="1643129" y="2295383"/>
              <a:ext cx="93803" cy="91587"/>
            </a:xfrm>
            <a:prstGeom prst="rect">
              <a:avLst/>
            </a:prstGeom>
            <a:noFill/>
            <a:ln w="9525">
              <a:noFill/>
              <a:miter lim="800000"/>
              <a:headEnd/>
              <a:tailEnd/>
            </a:ln>
          </p:spPr>
        </p:pic>
        <p:pic>
          <p:nvPicPr>
            <p:cNvPr id="2269" name="Picture 195"/>
            <p:cNvPicPr>
              <a:picLocks noChangeArrowheads="1"/>
            </p:cNvPicPr>
            <p:nvPr/>
          </p:nvPicPr>
          <p:blipFill>
            <a:blip r:embed="rId162" cstate="print"/>
            <a:srcRect/>
            <a:stretch>
              <a:fillRect/>
            </a:stretch>
          </p:blipFill>
          <p:spPr bwMode="auto">
            <a:xfrm rot="20548539">
              <a:off x="1921779" y="2240677"/>
              <a:ext cx="136566" cy="132156"/>
            </a:xfrm>
            <a:prstGeom prst="rect">
              <a:avLst/>
            </a:prstGeom>
            <a:noFill/>
            <a:ln w="9525">
              <a:noFill/>
              <a:miter lim="800000"/>
              <a:headEnd/>
              <a:tailEnd/>
            </a:ln>
          </p:spPr>
        </p:pic>
        <p:pic>
          <p:nvPicPr>
            <p:cNvPr id="2270" name="Picture 196"/>
            <p:cNvPicPr>
              <a:picLocks noChangeArrowheads="1"/>
            </p:cNvPicPr>
            <p:nvPr/>
          </p:nvPicPr>
          <p:blipFill>
            <a:blip r:embed="rId163" cstate="print"/>
            <a:srcRect/>
            <a:stretch>
              <a:fillRect/>
            </a:stretch>
          </p:blipFill>
          <p:spPr bwMode="auto">
            <a:xfrm rot="20548539">
              <a:off x="1921779" y="2240677"/>
              <a:ext cx="136566" cy="132156"/>
            </a:xfrm>
            <a:prstGeom prst="rect">
              <a:avLst/>
            </a:prstGeom>
            <a:noFill/>
            <a:ln w="9525">
              <a:noFill/>
              <a:miter lim="800000"/>
              <a:headEnd/>
              <a:tailEnd/>
            </a:ln>
          </p:spPr>
        </p:pic>
        <p:pic>
          <p:nvPicPr>
            <p:cNvPr id="2271" name="Picture 197"/>
            <p:cNvPicPr>
              <a:picLocks noChangeArrowheads="1"/>
            </p:cNvPicPr>
            <p:nvPr/>
          </p:nvPicPr>
          <p:blipFill>
            <a:blip r:embed="rId164" cstate="print"/>
            <a:srcRect/>
            <a:stretch>
              <a:fillRect/>
            </a:stretch>
          </p:blipFill>
          <p:spPr bwMode="auto">
            <a:xfrm rot="20548539">
              <a:off x="1282403" y="2528962"/>
              <a:ext cx="129669" cy="124780"/>
            </a:xfrm>
            <a:prstGeom prst="rect">
              <a:avLst/>
            </a:prstGeom>
            <a:noFill/>
            <a:ln w="9525">
              <a:noFill/>
              <a:miter lim="800000"/>
              <a:headEnd/>
              <a:tailEnd/>
            </a:ln>
          </p:spPr>
        </p:pic>
        <p:pic>
          <p:nvPicPr>
            <p:cNvPr id="2272" name="Picture 198"/>
            <p:cNvPicPr>
              <a:picLocks noChangeArrowheads="1"/>
            </p:cNvPicPr>
            <p:nvPr/>
          </p:nvPicPr>
          <p:blipFill>
            <a:blip r:embed="rId165" cstate="print"/>
            <a:srcRect/>
            <a:stretch>
              <a:fillRect/>
            </a:stretch>
          </p:blipFill>
          <p:spPr bwMode="auto">
            <a:xfrm rot="20548539">
              <a:off x="1282403" y="2528962"/>
              <a:ext cx="129669" cy="124780"/>
            </a:xfrm>
            <a:prstGeom prst="rect">
              <a:avLst/>
            </a:prstGeom>
            <a:noFill/>
            <a:ln w="9525">
              <a:noFill/>
              <a:miter lim="800000"/>
              <a:headEnd/>
              <a:tailEnd/>
            </a:ln>
          </p:spPr>
        </p:pic>
        <p:pic>
          <p:nvPicPr>
            <p:cNvPr id="2273" name="Picture 199"/>
            <p:cNvPicPr>
              <a:picLocks noChangeArrowheads="1"/>
            </p:cNvPicPr>
            <p:nvPr/>
          </p:nvPicPr>
          <p:blipFill>
            <a:blip r:embed="rId166" cstate="print"/>
            <a:srcRect/>
            <a:stretch>
              <a:fillRect/>
            </a:stretch>
          </p:blipFill>
          <p:spPr bwMode="auto">
            <a:xfrm rot="20548539">
              <a:off x="1785902" y="2283704"/>
              <a:ext cx="136566" cy="132771"/>
            </a:xfrm>
            <a:prstGeom prst="rect">
              <a:avLst/>
            </a:prstGeom>
            <a:noFill/>
            <a:ln w="9525">
              <a:noFill/>
              <a:miter lim="800000"/>
              <a:headEnd/>
              <a:tailEnd/>
            </a:ln>
          </p:spPr>
        </p:pic>
        <p:pic>
          <p:nvPicPr>
            <p:cNvPr id="2274" name="Picture 200"/>
            <p:cNvPicPr>
              <a:picLocks noChangeArrowheads="1"/>
            </p:cNvPicPr>
            <p:nvPr/>
          </p:nvPicPr>
          <p:blipFill>
            <a:blip r:embed="rId167" cstate="print"/>
            <a:srcRect/>
            <a:stretch>
              <a:fillRect/>
            </a:stretch>
          </p:blipFill>
          <p:spPr bwMode="auto">
            <a:xfrm rot="20548539">
              <a:off x="1785902" y="2283704"/>
              <a:ext cx="136566" cy="132771"/>
            </a:xfrm>
            <a:prstGeom prst="rect">
              <a:avLst/>
            </a:prstGeom>
            <a:noFill/>
            <a:ln w="9525">
              <a:noFill/>
              <a:miter lim="800000"/>
              <a:headEnd/>
              <a:tailEnd/>
            </a:ln>
          </p:spPr>
        </p:pic>
        <p:pic>
          <p:nvPicPr>
            <p:cNvPr id="2275" name="Picture 201"/>
            <p:cNvPicPr>
              <a:picLocks noChangeArrowheads="1"/>
            </p:cNvPicPr>
            <p:nvPr/>
          </p:nvPicPr>
          <p:blipFill>
            <a:blip r:embed="rId168" cstate="print"/>
            <a:srcRect/>
            <a:stretch>
              <a:fillRect/>
            </a:stretch>
          </p:blipFill>
          <p:spPr bwMode="auto">
            <a:xfrm rot="20548539">
              <a:off x="1338270" y="2482246"/>
              <a:ext cx="137255" cy="133385"/>
            </a:xfrm>
            <a:prstGeom prst="rect">
              <a:avLst/>
            </a:prstGeom>
            <a:noFill/>
            <a:ln w="9525">
              <a:noFill/>
              <a:miter lim="800000"/>
              <a:headEnd/>
              <a:tailEnd/>
            </a:ln>
          </p:spPr>
        </p:pic>
        <p:pic>
          <p:nvPicPr>
            <p:cNvPr id="2276" name="Picture 202"/>
            <p:cNvPicPr>
              <a:picLocks noChangeArrowheads="1"/>
            </p:cNvPicPr>
            <p:nvPr/>
          </p:nvPicPr>
          <p:blipFill>
            <a:blip r:embed="rId169" cstate="print"/>
            <a:srcRect/>
            <a:stretch>
              <a:fillRect/>
            </a:stretch>
          </p:blipFill>
          <p:spPr bwMode="auto">
            <a:xfrm rot="20548539">
              <a:off x="1338270" y="2482246"/>
              <a:ext cx="137255" cy="133385"/>
            </a:xfrm>
            <a:prstGeom prst="rect">
              <a:avLst/>
            </a:prstGeom>
            <a:noFill/>
            <a:ln w="9525">
              <a:noFill/>
              <a:miter lim="800000"/>
              <a:headEnd/>
              <a:tailEnd/>
            </a:ln>
          </p:spPr>
        </p:pic>
        <p:pic>
          <p:nvPicPr>
            <p:cNvPr id="2277" name="Picture 203"/>
            <p:cNvPicPr>
              <a:picLocks noChangeArrowheads="1"/>
            </p:cNvPicPr>
            <p:nvPr/>
          </p:nvPicPr>
          <p:blipFill>
            <a:blip r:embed="rId170" cstate="print"/>
            <a:srcRect/>
            <a:stretch>
              <a:fillRect/>
            </a:stretch>
          </p:blipFill>
          <p:spPr bwMode="auto">
            <a:xfrm rot="20548539">
              <a:off x="1207912" y="2495154"/>
              <a:ext cx="136566" cy="132771"/>
            </a:xfrm>
            <a:prstGeom prst="rect">
              <a:avLst/>
            </a:prstGeom>
            <a:noFill/>
            <a:ln w="9525">
              <a:noFill/>
              <a:miter lim="800000"/>
              <a:headEnd/>
              <a:tailEnd/>
            </a:ln>
          </p:spPr>
        </p:pic>
        <p:pic>
          <p:nvPicPr>
            <p:cNvPr id="2278" name="Picture 204"/>
            <p:cNvPicPr>
              <a:picLocks noChangeArrowheads="1"/>
            </p:cNvPicPr>
            <p:nvPr/>
          </p:nvPicPr>
          <p:blipFill>
            <a:blip r:embed="rId171" cstate="print"/>
            <a:srcRect/>
            <a:stretch>
              <a:fillRect/>
            </a:stretch>
          </p:blipFill>
          <p:spPr bwMode="auto">
            <a:xfrm rot="20548539">
              <a:off x="1207912" y="2495154"/>
              <a:ext cx="136566" cy="132771"/>
            </a:xfrm>
            <a:prstGeom prst="rect">
              <a:avLst/>
            </a:prstGeom>
            <a:noFill/>
            <a:ln w="9525">
              <a:noFill/>
              <a:miter lim="800000"/>
              <a:headEnd/>
              <a:tailEnd/>
            </a:ln>
          </p:spPr>
        </p:pic>
        <p:pic>
          <p:nvPicPr>
            <p:cNvPr id="2279" name="Picture 205"/>
            <p:cNvPicPr>
              <a:picLocks noChangeArrowheads="1"/>
            </p:cNvPicPr>
            <p:nvPr/>
          </p:nvPicPr>
          <p:blipFill>
            <a:blip r:embed="rId172" cstate="print"/>
            <a:srcRect/>
            <a:stretch>
              <a:fillRect/>
            </a:stretch>
          </p:blipFill>
          <p:spPr bwMode="auto">
            <a:xfrm rot="20548539">
              <a:off x="1335512" y="2409714"/>
              <a:ext cx="136566" cy="133385"/>
            </a:xfrm>
            <a:prstGeom prst="rect">
              <a:avLst/>
            </a:prstGeom>
            <a:noFill/>
            <a:ln w="9525">
              <a:noFill/>
              <a:miter lim="800000"/>
              <a:headEnd/>
              <a:tailEnd/>
            </a:ln>
          </p:spPr>
        </p:pic>
        <p:pic>
          <p:nvPicPr>
            <p:cNvPr id="2280" name="Picture 206"/>
            <p:cNvPicPr>
              <a:picLocks noChangeArrowheads="1"/>
            </p:cNvPicPr>
            <p:nvPr/>
          </p:nvPicPr>
          <p:blipFill>
            <a:blip r:embed="rId173" cstate="print"/>
            <a:srcRect/>
            <a:stretch>
              <a:fillRect/>
            </a:stretch>
          </p:blipFill>
          <p:spPr bwMode="auto">
            <a:xfrm rot="20548539">
              <a:off x="1335512" y="2409714"/>
              <a:ext cx="136566" cy="133385"/>
            </a:xfrm>
            <a:prstGeom prst="rect">
              <a:avLst/>
            </a:prstGeom>
            <a:noFill/>
            <a:ln w="9525">
              <a:noFill/>
              <a:miter lim="800000"/>
              <a:headEnd/>
              <a:tailEnd/>
            </a:ln>
          </p:spPr>
        </p:pic>
        <p:pic>
          <p:nvPicPr>
            <p:cNvPr id="2281" name="Picture 207"/>
            <p:cNvPicPr>
              <a:picLocks noChangeArrowheads="1"/>
            </p:cNvPicPr>
            <p:nvPr/>
          </p:nvPicPr>
          <p:blipFill>
            <a:blip r:embed="rId174" cstate="print"/>
            <a:srcRect/>
            <a:stretch>
              <a:fillRect/>
            </a:stretch>
          </p:blipFill>
          <p:spPr bwMode="auto">
            <a:xfrm rot="20548539">
              <a:off x="1403794" y="2366686"/>
              <a:ext cx="136566" cy="132771"/>
            </a:xfrm>
            <a:prstGeom prst="rect">
              <a:avLst/>
            </a:prstGeom>
            <a:noFill/>
            <a:ln w="9525">
              <a:noFill/>
              <a:miter lim="800000"/>
              <a:headEnd/>
              <a:tailEnd/>
            </a:ln>
          </p:spPr>
        </p:pic>
        <p:pic>
          <p:nvPicPr>
            <p:cNvPr id="2282" name="Picture 208"/>
            <p:cNvPicPr>
              <a:picLocks noChangeArrowheads="1"/>
            </p:cNvPicPr>
            <p:nvPr/>
          </p:nvPicPr>
          <p:blipFill>
            <a:blip r:embed="rId175" cstate="print"/>
            <a:srcRect/>
            <a:stretch>
              <a:fillRect/>
            </a:stretch>
          </p:blipFill>
          <p:spPr bwMode="auto">
            <a:xfrm rot="20548539">
              <a:off x="1403794" y="2366686"/>
              <a:ext cx="136566" cy="132771"/>
            </a:xfrm>
            <a:prstGeom prst="rect">
              <a:avLst/>
            </a:prstGeom>
            <a:noFill/>
            <a:ln w="9525">
              <a:noFill/>
              <a:miter lim="800000"/>
              <a:headEnd/>
              <a:tailEnd/>
            </a:ln>
          </p:spPr>
        </p:pic>
        <p:pic>
          <p:nvPicPr>
            <p:cNvPr id="2283" name="Picture 209"/>
            <p:cNvPicPr>
              <a:picLocks noChangeArrowheads="1"/>
            </p:cNvPicPr>
            <p:nvPr/>
          </p:nvPicPr>
          <p:blipFill>
            <a:blip r:embed="rId176" cstate="print"/>
            <a:srcRect/>
            <a:stretch>
              <a:fillRect/>
            </a:stretch>
          </p:blipFill>
          <p:spPr bwMode="auto">
            <a:xfrm rot="20548539">
              <a:off x="1198256" y="2423237"/>
              <a:ext cx="137255" cy="133385"/>
            </a:xfrm>
            <a:prstGeom prst="rect">
              <a:avLst/>
            </a:prstGeom>
            <a:noFill/>
            <a:ln w="9525">
              <a:noFill/>
              <a:miter lim="800000"/>
              <a:headEnd/>
              <a:tailEnd/>
            </a:ln>
          </p:spPr>
        </p:pic>
        <p:pic>
          <p:nvPicPr>
            <p:cNvPr id="2284" name="Picture 210"/>
            <p:cNvPicPr>
              <a:picLocks noChangeArrowheads="1"/>
            </p:cNvPicPr>
            <p:nvPr/>
          </p:nvPicPr>
          <p:blipFill>
            <a:blip r:embed="rId177" cstate="print"/>
            <a:srcRect/>
            <a:stretch>
              <a:fillRect/>
            </a:stretch>
          </p:blipFill>
          <p:spPr bwMode="auto">
            <a:xfrm rot="20548539">
              <a:off x="1198256" y="2423237"/>
              <a:ext cx="137255" cy="133385"/>
            </a:xfrm>
            <a:prstGeom prst="rect">
              <a:avLst/>
            </a:prstGeom>
            <a:noFill/>
            <a:ln w="9525">
              <a:noFill/>
              <a:miter lim="800000"/>
              <a:headEnd/>
              <a:tailEnd/>
            </a:ln>
          </p:spPr>
        </p:pic>
        <p:pic>
          <p:nvPicPr>
            <p:cNvPr id="2285" name="Picture 211"/>
            <p:cNvPicPr>
              <a:picLocks noChangeArrowheads="1"/>
            </p:cNvPicPr>
            <p:nvPr/>
          </p:nvPicPr>
          <p:blipFill>
            <a:blip r:embed="rId178" cstate="print"/>
            <a:srcRect/>
            <a:stretch>
              <a:fillRect/>
            </a:stretch>
          </p:blipFill>
          <p:spPr bwMode="auto">
            <a:xfrm rot="20548539">
              <a:off x="1261021" y="2380824"/>
              <a:ext cx="136566" cy="132156"/>
            </a:xfrm>
            <a:prstGeom prst="rect">
              <a:avLst/>
            </a:prstGeom>
            <a:noFill/>
            <a:ln w="9525">
              <a:noFill/>
              <a:miter lim="800000"/>
              <a:headEnd/>
              <a:tailEnd/>
            </a:ln>
          </p:spPr>
        </p:pic>
        <p:pic>
          <p:nvPicPr>
            <p:cNvPr id="2286" name="Picture 212"/>
            <p:cNvPicPr>
              <a:picLocks noChangeArrowheads="1"/>
            </p:cNvPicPr>
            <p:nvPr/>
          </p:nvPicPr>
          <p:blipFill>
            <a:blip r:embed="rId179" cstate="print"/>
            <a:srcRect/>
            <a:stretch>
              <a:fillRect/>
            </a:stretch>
          </p:blipFill>
          <p:spPr bwMode="auto">
            <a:xfrm rot="20548539">
              <a:off x="1261021" y="2380824"/>
              <a:ext cx="136566" cy="132156"/>
            </a:xfrm>
            <a:prstGeom prst="rect">
              <a:avLst/>
            </a:prstGeom>
            <a:noFill/>
            <a:ln w="9525">
              <a:noFill/>
              <a:miter lim="800000"/>
              <a:headEnd/>
              <a:tailEnd/>
            </a:ln>
          </p:spPr>
        </p:pic>
        <p:pic>
          <p:nvPicPr>
            <p:cNvPr id="2287" name="Picture 213"/>
            <p:cNvPicPr>
              <a:picLocks noChangeArrowheads="1"/>
            </p:cNvPicPr>
            <p:nvPr/>
          </p:nvPicPr>
          <p:blipFill>
            <a:blip r:embed="rId180" cstate="print"/>
            <a:srcRect/>
            <a:stretch>
              <a:fillRect/>
            </a:stretch>
          </p:blipFill>
          <p:spPr bwMode="auto">
            <a:xfrm rot="20548539">
              <a:off x="1577605" y="2349476"/>
              <a:ext cx="93803" cy="90973"/>
            </a:xfrm>
            <a:prstGeom prst="rect">
              <a:avLst/>
            </a:prstGeom>
            <a:noFill/>
            <a:ln w="9525">
              <a:noFill/>
              <a:miter lim="800000"/>
              <a:headEnd/>
              <a:tailEnd/>
            </a:ln>
          </p:spPr>
        </p:pic>
        <p:pic>
          <p:nvPicPr>
            <p:cNvPr id="2288" name="Picture 214"/>
            <p:cNvPicPr>
              <a:picLocks noChangeArrowheads="1"/>
            </p:cNvPicPr>
            <p:nvPr/>
          </p:nvPicPr>
          <p:blipFill>
            <a:blip r:embed="rId128" cstate="print"/>
            <a:srcRect/>
            <a:stretch>
              <a:fillRect/>
            </a:stretch>
          </p:blipFill>
          <p:spPr bwMode="auto">
            <a:xfrm rot="20548539">
              <a:off x="1577605" y="2349476"/>
              <a:ext cx="93803" cy="90973"/>
            </a:xfrm>
            <a:prstGeom prst="rect">
              <a:avLst/>
            </a:prstGeom>
            <a:noFill/>
            <a:ln w="9525">
              <a:noFill/>
              <a:miter lim="800000"/>
              <a:headEnd/>
              <a:tailEnd/>
            </a:ln>
          </p:spPr>
        </p:pic>
        <p:pic>
          <p:nvPicPr>
            <p:cNvPr id="2289" name="Picture 215"/>
            <p:cNvPicPr>
              <a:picLocks noChangeArrowheads="1"/>
            </p:cNvPicPr>
            <p:nvPr/>
          </p:nvPicPr>
          <p:blipFill>
            <a:blip r:embed="rId181" cstate="print"/>
            <a:srcRect/>
            <a:stretch>
              <a:fillRect/>
            </a:stretch>
          </p:blipFill>
          <p:spPr bwMode="auto">
            <a:xfrm rot="20548539">
              <a:off x="1761072" y="2306448"/>
              <a:ext cx="136566" cy="132771"/>
            </a:xfrm>
            <a:prstGeom prst="rect">
              <a:avLst/>
            </a:prstGeom>
            <a:noFill/>
            <a:ln w="9525">
              <a:noFill/>
              <a:miter lim="800000"/>
              <a:headEnd/>
              <a:tailEnd/>
            </a:ln>
          </p:spPr>
        </p:pic>
        <p:pic>
          <p:nvPicPr>
            <p:cNvPr id="2290" name="Picture 216"/>
            <p:cNvPicPr>
              <a:picLocks noChangeArrowheads="1"/>
            </p:cNvPicPr>
            <p:nvPr/>
          </p:nvPicPr>
          <p:blipFill>
            <a:blip r:embed="rId182" cstate="print"/>
            <a:srcRect/>
            <a:stretch>
              <a:fillRect/>
            </a:stretch>
          </p:blipFill>
          <p:spPr bwMode="auto">
            <a:xfrm rot="20548539">
              <a:off x="1761072" y="2306448"/>
              <a:ext cx="136566" cy="132771"/>
            </a:xfrm>
            <a:prstGeom prst="rect">
              <a:avLst/>
            </a:prstGeom>
            <a:noFill/>
            <a:ln w="9525">
              <a:noFill/>
              <a:miter lim="800000"/>
              <a:headEnd/>
              <a:tailEnd/>
            </a:ln>
          </p:spPr>
        </p:pic>
        <p:pic>
          <p:nvPicPr>
            <p:cNvPr id="2291" name="Picture 217"/>
            <p:cNvPicPr>
              <a:picLocks noChangeArrowheads="1"/>
            </p:cNvPicPr>
            <p:nvPr/>
          </p:nvPicPr>
          <p:blipFill>
            <a:blip r:embed="rId183" cstate="print"/>
            <a:srcRect/>
            <a:stretch>
              <a:fillRect/>
            </a:stretch>
          </p:blipFill>
          <p:spPr bwMode="auto">
            <a:xfrm rot="20548539">
              <a:off x="1693479" y="2327347"/>
              <a:ext cx="128979" cy="126009"/>
            </a:xfrm>
            <a:prstGeom prst="rect">
              <a:avLst/>
            </a:prstGeom>
            <a:noFill/>
            <a:ln w="9525">
              <a:noFill/>
              <a:miter lim="800000"/>
              <a:headEnd/>
              <a:tailEnd/>
            </a:ln>
          </p:spPr>
        </p:pic>
        <p:pic>
          <p:nvPicPr>
            <p:cNvPr id="2292" name="Picture 218"/>
            <p:cNvPicPr>
              <a:picLocks noChangeArrowheads="1"/>
            </p:cNvPicPr>
            <p:nvPr/>
          </p:nvPicPr>
          <p:blipFill>
            <a:blip r:embed="rId184" cstate="print"/>
            <a:srcRect/>
            <a:stretch>
              <a:fillRect/>
            </a:stretch>
          </p:blipFill>
          <p:spPr bwMode="auto">
            <a:xfrm rot="20548539">
              <a:off x="1693479" y="2327347"/>
              <a:ext cx="128979" cy="126009"/>
            </a:xfrm>
            <a:prstGeom prst="rect">
              <a:avLst/>
            </a:prstGeom>
            <a:noFill/>
            <a:ln w="9525">
              <a:noFill/>
              <a:miter lim="800000"/>
              <a:headEnd/>
              <a:tailEnd/>
            </a:ln>
          </p:spPr>
        </p:pic>
        <p:pic>
          <p:nvPicPr>
            <p:cNvPr id="2293" name="Picture 219"/>
            <p:cNvPicPr>
              <a:picLocks noChangeArrowheads="1"/>
            </p:cNvPicPr>
            <p:nvPr/>
          </p:nvPicPr>
          <p:blipFill>
            <a:blip r:embed="rId185" cstate="print"/>
            <a:srcRect/>
            <a:stretch>
              <a:fillRect/>
            </a:stretch>
          </p:blipFill>
          <p:spPr bwMode="auto">
            <a:xfrm rot="20548539">
              <a:off x="1451386" y="2380209"/>
              <a:ext cx="137255" cy="132771"/>
            </a:xfrm>
            <a:prstGeom prst="rect">
              <a:avLst/>
            </a:prstGeom>
            <a:noFill/>
            <a:ln w="9525">
              <a:noFill/>
              <a:miter lim="800000"/>
              <a:headEnd/>
              <a:tailEnd/>
            </a:ln>
          </p:spPr>
        </p:pic>
        <p:pic>
          <p:nvPicPr>
            <p:cNvPr id="2294" name="Picture 220"/>
            <p:cNvPicPr>
              <a:picLocks noChangeArrowheads="1"/>
            </p:cNvPicPr>
            <p:nvPr/>
          </p:nvPicPr>
          <p:blipFill>
            <a:blip r:embed="rId186" cstate="print"/>
            <a:srcRect/>
            <a:stretch>
              <a:fillRect/>
            </a:stretch>
          </p:blipFill>
          <p:spPr bwMode="auto">
            <a:xfrm rot="20548539">
              <a:off x="1451386" y="2380209"/>
              <a:ext cx="137255" cy="132771"/>
            </a:xfrm>
            <a:prstGeom prst="rect">
              <a:avLst/>
            </a:prstGeom>
            <a:noFill/>
            <a:ln w="9525">
              <a:noFill/>
              <a:miter lim="800000"/>
              <a:headEnd/>
              <a:tailEnd/>
            </a:ln>
          </p:spPr>
        </p:pic>
        <p:pic>
          <p:nvPicPr>
            <p:cNvPr id="2295" name="Picture 221"/>
            <p:cNvPicPr>
              <a:picLocks noChangeArrowheads="1"/>
            </p:cNvPicPr>
            <p:nvPr/>
          </p:nvPicPr>
          <p:blipFill>
            <a:blip r:embed="rId187" cstate="print"/>
            <a:srcRect/>
            <a:stretch>
              <a:fillRect/>
            </a:stretch>
          </p:blipFill>
          <p:spPr bwMode="auto">
            <a:xfrm rot="20548539">
              <a:off x="1531393" y="2360540"/>
              <a:ext cx="128979" cy="125395"/>
            </a:xfrm>
            <a:prstGeom prst="rect">
              <a:avLst/>
            </a:prstGeom>
            <a:noFill/>
            <a:ln w="9525">
              <a:noFill/>
              <a:miter lim="800000"/>
              <a:headEnd/>
              <a:tailEnd/>
            </a:ln>
          </p:spPr>
        </p:pic>
        <p:pic>
          <p:nvPicPr>
            <p:cNvPr id="2296" name="Picture 222"/>
            <p:cNvPicPr>
              <a:picLocks noChangeArrowheads="1"/>
            </p:cNvPicPr>
            <p:nvPr/>
          </p:nvPicPr>
          <p:blipFill>
            <a:blip r:embed="rId188" cstate="print"/>
            <a:srcRect/>
            <a:stretch>
              <a:fillRect/>
            </a:stretch>
          </p:blipFill>
          <p:spPr bwMode="auto">
            <a:xfrm rot="20548539">
              <a:off x="1531393" y="2360540"/>
              <a:ext cx="128979" cy="125395"/>
            </a:xfrm>
            <a:prstGeom prst="rect">
              <a:avLst/>
            </a:prstGeom>
            <a:noFill/>
            <a:ln w="9525">
              <a:noFill/>
              <a:miter lim="800000"/>
              <a:headEnd/>
              <a:tailEnd/>
            </a:ln>
          </p:spPr>
        </p:pic>
        <p:pic>
          <p:nvPicPr>
            <p:cNvPr id="2297" name="Picture 223"/>
            <p:cNvPicPr>
              <a:picLocks noChangeArrowheads="1"/>
            </p:cNvPicPr>
            <p:nvPr/>
          </p:nvPicPr>
          <p:blipFill>
            <a:blip r:embed="rId189" cstate="print"/>
            <a:srcRect/>
            <a:stretch>
              <a:fillRect/>
            </a:stretch>
          </p:blipFill>
          <p:spPr bwMode="auto">
            <a:xfrm rot="20548539">
              <a:off x="1814181" y="2311365"/>
              <a:ext cx="136566" cy="133385"/>
            </a:xfrm>
            <a:prstGeom prst="rect">
              <a:avLst/>
            </a:prstGeom>
            <a:noFill/>
            <a:ln w="9525">
              <a:noFill/>
              <a:miter lim="800000"/>
              <a:headEnd/>
              <a:tailEnd/>
            </a:ln>
          </p:spPr>
        </p:pic>
        <p:pic>
          <p:nvPicPr>
            <p:cNvPr id="2298" name="Picture 224"/>
            <p:cNvPicPr>
              <a:picLocks noChangeArrowheads="1"/>
            </p:cNvPicPr>
            <p:nvPr/>
          </p:nvPicPr>
          <p:blipFill>
            <a:blip r:embed="rId190" cstate="print"/>
            <a:srcRect/>
            <a:stretch>
              <a:fillRect/>
            </a:stretch>
          </p:blipFill>
          <p:spPr bwMode="auto">
            <a:xfrm rot="20548539">
              <a:off x="1814181" y="2311365"/>
              <a:ext cx="136566" cy="133385"/>
            </a:xfrm>
            <a:prstGeom prst="rect">
              <a:avLst/>
            </a:prstGeom>
            <a:noFill/>
            <a:ln w="9525">
              <a:noFill/>
              <a:miter lim="800000"/>
              <a:headEnd/>
              <a:tailEnd/>
            </a:ln>
          </p:spPr>
        </p:pic>
        <p:pic>
          <p:nvPicPr>
            <p:cNvPr id="2299" name="Picture 225"/>
            <p:cNvPicPr>
              <a:picLocks noChangeArrowheads="1"/>
            </p:cNvPicPr>
            <p:nvPr/>
          </p:nvPicPr>
          <p:blipFill>
            <a:blip r:embed="rId191" cstate="print"/>
            <a:srcRect/>
            <a:stretch>
              <a:fillRect/>
            </a:stretch>
          </p:blipFill>
          <p:spPr bwMode="auto">
            <a:xfrm rot="20548539">
              <a:off x="1429314" y="2417090"/>
              <a:ext cx="137255" cy="133385"/>
            </a:xfrm>
            <a:prstGeom prst="rect">
              <a:avLst/>
            </a:prstGeom>
            <a:noFill/>
            <a:ln w="9525">
              <a:noFill/>
              <a:miter lim="800000"/>
              <a:headEnd/>
              <a:tailEnd/>
            </a:ln>
          </p:spPr>
        </p:pic>
        <p:pic>
          <p:nvPicPr>
            <p:cNvPr id="2300" name="Picture 226"/>
            <p:cNvPicPr>
              <a:picLocks noChangeArrowheads="1"/>
            </p:cNvPicPr>
            <p:nvPr/>
          </p:nvPicPr>
          <p:blipFill>
            <a:blip r:embed="rId192" cstate="print"/>
            <a:srcRect/>
            <a:stretch>
              <a:fillRect/>
            </a:stretch>
          </p:blipFill>
          <p:spPr bwMode="auto">
            <a:xfrm rot="20548539">
              <a:off x="1429314" y="2417090"/>
              <a:ext cx="137255" cy="133385"/>
            </a:xfrm>
            <a:prstGeom prst="rect">
              <a:avLst/>
            </a:prstGeom>
            <a:noFill/>
            <a:ln w="9525">
              <a:noFill/>
              <a:miter lim="800000"/>
              <a:headEnd/>
              <a:tailEnd/>
            </a:ln>
          </p:spPr>
        </p:pic>
        <p:pic>
          <p:nvPicPr>
            <p:cNvPr id="2301" name="Picture 227"/>
            <p:cNvPicPr>
              <a:picLocks noChangeArrowheads="1"/>
            </p:cNvPicPr>
            <p:nvPr/>
          </p:nvPicPr>
          <p:blipFill>
            <a:blip r:embed="rId193" cstate="print"/>
            <a:srcRect/>
            <a:stretch>
              <a:fillRect/>
            </a:stretch>
          </p:blipFill>
          <p:spPr bwMode="auto">
            <a:xfrm rot="20548539">
              <a:off x="1690720" y="2343329"/>
              <a:ext cx="136566" cy="133385"/>
            </a:xfrm>
            <a:prstGeom prst="rect">
              <a:avLst/>
            </a:prstGeom>
            <a:noFill/>
            <a:ln w="9525">
              <a:noFill/>
              <a:miter lim="800000"/>
              <a:headEnd/>
              <a:tailEnd/>
            </a:ln>
          </p:spPr>
        </p:pic>
        <p:pic>
          <p:nvPicPr>
            <p:cNvPr id="2302" name="Picture 228"/>
            <p:cNvPicPr>
              <a:picLocks noChangeArrowheads="1"/>
            </p:cNvPicPr>
            <p:nvPr/>
          </p:nvPicPr>
          <p:blipFill>
            <a:blip r:embed="rId192" cstate="print"/>
            <a:srcRect/>
            <a:stretch>
              <a:fillRect/>
            </a:stretch>
          </p:blipFill>
          <p:spPr bwMode="auto">
            <a:xfrm rot="20548539">
              <a:off x="1690720" y="2343329"/>
              <a:ext cx="136566" cy="133385"/>
            </a:xfrm>
            <a:prstGeom prst="rect">
              <a:avLst/>
            </a:prstGeom>
            <a:noFill/>
            <a:ln w="9525">
              <a:noFill/>
              <a:miter lim="800000"/>
              <a:headEnd/>
              <a:tailEnd/>
            </a:ln>
          </p:spPr>
        </p:pic>
        <p:pic>
          <p:nvPicPr>
            <p:cNvPr id="2303" name="Picture 229"/>
            <p:cNvPicPr>
              <a:picLocks noChangeArrowheads="1"/>
            </p:cNvPicPr>
            <p:nvPr/>
          </p:nvPicPr>
          <p:blipFill>
            <a:blip r:embed="rId194" cstate="print"/>
            <a:srcRect/>
            <a:stretch>
              <a:fillRect/>
            </a:stretch>
          </p:blipFill>
          <p:spPr bwMode="auto">
            <a:xfrm rot="20548539">
              <a:off x="1553465" y="2378980"/>
              <a:ext cx="137255" cy="133385"/>
            </a:xfrm>
            <a:prstGeom prst="rect">
              <a:avLst/>
            </a:prstGeom>
            <a:noFill/>
            <a:ln w="9525">
              <a:noFill/>
              <a:miter lim="800000"/>
              <a:headEnd/>
              <a:tailEnd/>
            </a:ln>
          </p:spPr>
        </p:pic>
        <p:pic>
          <p:nvPicPr>
            <p:cNvPr id="2304" name="Picture 230"/>
            <p:cNvPicPr>
              <a:picLocks noChangeArrowheads="1"/>
            </p:cNvPicPr>
            <p:nvPr/>
          </p:nvPicPr>
          <p:blipFill>
            <a:blip r:embed="rId195" cstate="print"/>
            <a:srcRect/>
            <a:stretch>
              <a:fillRect/>
            </a:stretch>
          </p:blipFill>
          <p:spPr bwMode="auto">
            <a:xfrm rot="20548539">
              <a:off x="1553465" y="2378980"/>
              <a:ext cx="137255" cy="133385"/>
            </a:xfrm>
            <a:prstGeom prst="rect">
              <a:avLst/>
            </a:prstGeom>
            <a:noFill/>
            <a:ln w="9525">
              <a:noFill/>
              <a:miter lim="800000"/>
              <a:headEnd/>
              <a:tailEnd/>
            </a:ln>
          </p:spPr>
        </p:pic>
        <p:pic>
          <p:nvPicPr>
            <p:cNvPr id="2305" name="Picture 231"/>
            <p:cNvPicPr>
              <a:picLocks noChangeArrowheads="1"/>
            </p:cNvPicPr>
            <p:nvPr/>
          </p:nvPicPr>
          <p:blipFill>
            <a:blip r:embed="rId196" cstate="print"/>
            <a:srcRect/>
            <a:stretch>
              <a:fillRect/>
            </a:stretch>
          </p:blipFill>
          <p:spPr bwMode="auto">
            <a:xfrm rot="20548539">
              <a:off x="1770728" y="2332879"/>
              <a:ext cx="137255" cy="133385"/>
            </a:xfrm>
            <a:prstGeom prst="rect">
              <a:avLst/>
            </a:prstGeom>
            <a:noFill/>
            <a:ln w="9525">
              <a:noFill/>
              <a:miter lim="800000"/>
              <a:headEnd/>
              <a:tailEnd/>
            </a:ln>
          </p:spPr>
        </p:pic>
        <p:pic>
          <p:nvPicPr>
            <p:cNvPr id="2306" name="Picture 232"/>
            <p:cNvPicPr>
              <a:picLocks noChangeArrowheads="1"/>
            </p:cNvPicPr>
            <p:nvPr/>
          </p:nvPicPr>
          <p:blipFill>
            <a:blip r:embed="rId197" cstate="print"/>
            <a:srcRect/>
            <a:stretch>
              <a:fillRect/>
            </a:stretch>
          </p:blipFill>
          <p:spPr bwMode="auto">
            <a:xfrm rot="20548539">
              <a:off x="1770728" y="2332879"/>
              <a:ext cx="137255" cy="133385"/>
            </a:xfrm>
            <a:prstGeom prst="rect">
              <a:avLst/>
            </a:prstGeom>
            <a:noFill/>
            <a:ln w="9525">
              <a:noFill/>
              <a:miter lim="800000"/>
              <a:headEnd/>
              <a:tailEnd/>
            </a:ln>
          </p:spPr>
        </p:pic>
        <p:pic>
          <p:nvPicPr>
            <p:cNvPr id="2307" name="Picture 233"/>
            <p:cNvPicPr>
              <a:picLocks noChangeArrowheads="1"/>
            </p:cNvPicPr>
            <p:nvPr/>
          </p:nvPicPr>
          <p:blipFill>
            <a:blip r:embed="rId198" cstate="print"/>
            <a:srcRect/>
            <a:stretch>
              <a:fillRect/>
            </a:stretch>
          </p:blipFill>
          <p:spPr bwMode="auto">
            <a:xfrm rot="20548539">
              <a:off x="1629334" y="2367916"/>
              <a:ext cx="137255" cy="133385"/>
            </a:xfrm>
            <a:prstGeom prst="rect">
              <a:avLst/>
            </a:prstGeom>
            <a:noFill/>
            <a:ln w="9525">
              <a:noFill/>
              <a:miter lim="800000"/>
              <a:headEnd/>
              <a:tailEnd/>
            </a:ln>
          </p:spPr>
        </p:pic>
        <p:pic>
          <p:nvPicPr>
            <p:cNvPr id="2308" name="Picture 234"/>
            <p:cNvPicPr>
              <a:picLocks noChangeArrowheads="1"/>
            </p:cNvPicPr>
            <p:nvPr/>
          </p:nvPicPr>
          <p:blipFill>
            <a:blip r:embed="rId199" cstate="print"/>
            <a:srcRect/>
            <a:stretch>
              <a:fillRect/>
            </a:stretch>
          </p:blipFill>
          <p:spPr bwMode="auto">
            <a:xfrm rot="20548539">
              <a:off x="1629334" y="2367916"/>
              <a:ext cx="137255" cy="133385"/>
            </a:xfrm>
            <a:prstGeom prst="rect">
              <a:avLst/>
            </a:prstGeom>
            <a:noFill/>
            <a:ln w="9525">
              <a:noFill/>
              <a:miter lim="800000"/>
              <a:headEnd/>
              <a:tailEnd/>
            </a:ln>
          </p:spPr>
        </p:pic>
        <p:pic>
          <p:nvPicPr>
            <p:cNvPr id="2309" name="Picture 235"/>
            <p:cNvPicPr>
              <a:picLocks noChangeArrowheads="1"/>
            </p:cNvPicPr>
            <p:nvPr/>
          </p:nvPicPr>
          <p:blipFill>
            <a:blip r:embed="rId200" cstate="print"/>
            <a:srcRect/>
            <a:stretch>
              <a:fillRect/>
            </a:stretch>
          </p:blipFill>
          <p:spPr bwMode="auto">
            <a:xfrm rot="20548539">
              <a:off x="1494149" y="2417704"/>
              <a:ext cx="136566" cy="132771"/>
            </a:xfrm>
            <a:prstGeom prst="rect">
              <a:avLst/>
            </a:prstGeom>
            <a:noFill/>
            <a:ln w="9525">
              <a:noFill/>
              <a:miter lim="800000"/>
              <a:headEnd/>
              <a:tailEnd/>
            </a:ln>
          </p:spPr>
        </p:pic>
        <p:pic>
          <p:nvPicPr>
            <p:cNvPr id="2310" name="Picture 236"/>
            <p:cNvPicPr>
              <a:picLocks noChangeArrowheads="1"/>
            </p:cNvPicPr>
            <p:nvPr/>
          </p:nvPicPr>
          <p:blipFill>
            <a:blip r:embed="rId201" cstate="print"/>
            <a:srcRect/>
            <a:stretch>
              <a:fillRect/>
            </a:stretch>
          </p:blipFill>
          <p:spPr bwMode="auto">
            <a:xfrm rot="20548539">
              <a:off x="1494149" y="2417704"/>
              <a:ext cx="136566" cy="132771"/>
            </a:xfrm>
            <a:prstGeom prst="rect">
              <a:avLst/>
            </a:prstGeom>
            <a:noFill/>
            <a:ln w="9525">
              <a:noFill/>
              <a:miter lim="800000"/>
              <a:headEnd/>
              <a:tailEnd/>
            </a:ln>
          </p:spPr>
        </p:pic>
        <p:pic>
          <p:nvPicPr>
            <p:cNvPr id="2311" name="Picture 237"/>
            <p:cNvPicPr>
              <a:picLocks noChangeArrowheads="1"/>
            </p:cNvPicPr>
            <p:nvPr/>
          </p:nvPicPr>
          <p:blipFill>
            <a:blip r:embed="rId202" cstate="print"/>
            <a:srcRect/>
            <a:stretch>
              <a:fillRect/>
            </a:stretch>
          </p:blipFill>
          <p:spPr bwMode="auto">
            <a:xfrm rot="20548539">
              <a:off x="1642439" y="2386971"/>
              <a:ext cx="137255" cy="132771"/>
            </a:xfrm>
            <a:prstGeom prst="rect">
              <a:avLst/>
            </a:prstGeom>
            <a:noFill/>
            <a:ln w="9525">
              <a:noFill/>
              <a:miter lim="800000"/>
              <a:headEnd/>
              <a:tailEnd/>
            </a:ln>
          </p:spPr>
        </p:pic>
        <p:pic>
          <p:nvPicPr>
            <p:cNvPr id="2312" name="Picture 238"/>
            <p:cNvPicPr>
              <a:picLocks noChangeArrowheads="1"/>
            </p:cNvPicPr>
            <p:nvPr/>
          </p:nvPicPr>
          <p:blipFill>
            <a:blip r:embed="rId203" cstate="print"/>
            <a:srcRect/>
            <a:stretch>
              <a:fillRect/>
            </a:stretch>
          </p:blipFill>
          <p:spPr bwMode="auto">
            <a:xfrm rot="20548539">
              <a:off x="1642439" y="2386971"/>
              <a:ext cx="137255" cy="132771"/>
            </a:xfrm>
            <a:prstGeom prst="rect">
              <a:avLst/>
            </a:prstGeom>
            <a:noFill/>
            <a:ln w="9525">
              <a:noFill/>
              <a:miter lim="800000"/>
              <a:headEnd/>
              <a:tailEnd/>
            </a:ln>
          </p:spPr>
        </p:pic>
        <p:pic>
          <p:nvPicPr>
            <p:cNvPr id="2313" name="Picture 239"/>
            <p:cNvPicPr>
              <a:picLocks noChangeArrowheads="1"/>
            </p:cNvPicPr>
            <p:nvPr/>
          </p:nvPicPr>
          <p:blipFill>
            <a:blip r:embed="rId204" cstate="print"/>
            <a:srcRect/>
            <a:stretch>
              <a:fillRect/>
            </a:stretch>
          </p:blipFill>
          <p:spPr bwMode="auto">
            <a:xfrm rot="20548539">
              <a:off x="1668649" y="2457044"/>
              <a:ext cx="136566" cy="133385"/>
            </a:xfrm>
            <a:prstGeom prst="rect">
              <a:avLst/>
            </a:prstGeom>
            <a:noFill/>
            <a:ln w="9525">
              <a:noFill/>
              <a:miter lim="800000"/>
              <a:headEnd/>
              <a:tailEnd/>
            </a:ln>
          </p:spPr>
        </p:pic>
        <p:pic>
          <p:nvPicPr>
            <p:cNvPr id="2314" name="Picture 240"/>
            <p:cNvPicPr>
              <a:picLocks noChangeArrowheads="1"/>
            </p:cNvPicPr>
            <p:nvPr/>
          </p:nvPicPr>
          <p:blipFill>
            <a:blip r:embed="rId205" cstate="print"/>
            <a:srcRect/>
            <a:stretch>
              <a:fillRect/>
            </a:stretch>
          </p:blipFill>
          <p:spPr bwMode="auto">
            <a:xfrm rot="20548539">
              <a:off x="1668649" y="2457044"/>
              <a:ext cx="136566" cy="133385"/>
            </a:xfrm>
            <a:prstGeom prst="rect">
              <a:avLst/>
            </a:prstGeom>
            <a:noFill/>
            <a:ln w="9525">
              <a:noFill/>
              <a:miter lim="800000"/>
              <a:headEnd/>
              <a:tailEnd/>
            </a:ln>
          </p:spPr>
        </p:pic>
        <p:pic>
          <p:nvPicPr>
            <p:cNvPr id="2315" name="Picture 241"/>
            <p:cNvPicPr>
              <a:picLocks noChangeArrowheads="1"/>
            </p:cNvPicPr>
            <p:nvPr/>
          </p:nvPicPr>
          <p:blipFill>
            <a:blip r:embed="rId206" cstate="print"/>
            <a:srcRect/>
            <a:stretch>
              <a:fillRect/>
            </a:stretch>
          </p:blipFill>
          <p:spPr bwMode="auto">
            <a:xfrm rot="20548539">
              <a:off x="1625196" y="2332265"/>
              <a:ext cx="136566" cy="132771"/>
            </a:xfrm>
            <a:prstGeom prst="rect">
              <a:avLst/>
            </a:prstGeom>
            <a:noFill/>
            <a:ln w="9525">
              <a:noFill/>
              <a:miter lim="800000"/>
              <a:headEnd/>
              <a:tailEnd/>
            </a:ln>
          </p:spPr>
        </p:pic>
        <p:pic>
          <p:nvPicPr>
            <p:cNvPr id="2316" name="Picture 242"/>
            <p:cNvPicPr>
              <a:picLocks noChangeArrowheads="1"/>
            </p:cNvPicPr>
            <p:nvPr/>
          </p:nvPicPr>
          <p:blipFill>
            <a:blip r:embed="rId207" cstate="print"/>
            <a:srcRect/>
            <a:stretch>
              <a:fillRect/>
            </a:stretch>
          </p:blipFill>
          <p:spPr bwMode="auto">
            <a:xfrm rot="20548539">
              <a:off x="1625196" y="2332265"/>
              <a:ext cx="136566" cy="132771"/>
            </a:xfrm>
            <a:prstGeom prst="rect">
              <a:avLst/>
            </a:prstGeom>
            <a:noFill/>
            <a:ln w="9525">
              <a:noFill/>
              <a:miter lim="800000"/>
              <a:headEnd/>
              <a:tailEnd/>
            </a:ln>
          </p:spPr>
        </p:pic>
        <p:pic>
          <p:nvPicPr>
            <p:cNvPr id="2317" name="Picture 243"/>
            <p:cNvPicPr>
              <a:picLocks noChangeArrowheads="1"/>
            </p:cNvPicPr>
            <p:nvPr/>
          </p:nvPicPr>
          <p:blipFill>
            <a:blip r:embed="rId208" cstate="print"/>
            <a:srcRect/>
            <a:stretch>
              <a:fillRect/>
            </a:stretch>
          </p:blipFill>
          <p:spPr bwMode="auto">
            <a:xfrm rot="20548539">
              <a:off x="1677616" y="2474255"/>
              <a:ext cx="136566" cy="132771"/>
            </a:xfrm>
            <a:prstGeom prst="rect">
              <a:avLst/>
            </a:prstGeom>
            <a:noFill/>
            <a:ln w="9525">
              <a:noFill/>
              <a:miter lim="800000"/>
              <a:headEnd/>
              <a:tailEnd/>
            </a:ln>
          </p:spPr>
        </p:pic>
        <p:pic>
          <p:nvPicPr>
            <p:cNvPr id="2318" name="Picture 244"/>
            <p:cNvPicPr>
              <a:picLocks noChangeArrowheads="1"/>
            </p:cNvPicPr>
            <p:nvPr/>
          </p:nvPicPr>
          <p:blipFill>
            <a:blip r:embed="rId209" cstate="print"/>
            <a:srcRect/>
            <a:stretch>
              <a:fillRect/>
            </a:stretch>
          </p:blipFill>
          <p:spPr bwMode="auto">
            <a:xfrm rot="20548539">
              <a:off x="1676926" y="2474255"/>
              <a:ext cx="137255" cy="133385"/>
            </a:xfrm>
            <a:prstGeom prst="rect">
              <a:avLst/>
            </a:prstGeom>
            <a:noFill/>
            <a:ln w="9525">
              <a:noFill/>
              <a:miter lim="800000"/>
              <a:headEnd/>
              <a:tailEnd/>
            </a:ln>
          </p:spPr>
        </p:pic>
        <p:pic>
          <p:nvPicPr>
            <p:cNvPr id="2319" name="Picture 245"/>
            <p:cNvPicPr>
              <a:picLocks noChangeArrowheads="1"/>
            </p:cNvPicPr>
            <p:nvPr/>
          </p:nvPicPr>
          <p:blipFill>
            <a:blip r:embed="rId210" cstate="print"/>
            <a:srcRect/>
            <a:stretch>
              <a:fillRect/>
            </a:stretch>
          </p:blipFill>
          <p:spPr bwMode="auto">
            <a:xfrm rot="20548539">
              <a:off x="1634853" y="2349476"/>
              <a:ext cx="136566" cy="132156"/>
            </a:xfrm>
            <a:prstGeom prst="rect">
              <a:avLst/>
            </a:prstGeom>
            <a:noFill/>
            <a:ln w="9525">
              <a:noFill/>
              <a:miter lim="800000"/>
              <a:headEnd/>
              <a:tailEnd/>
            </a:ln>
          </p:spPr>
        </p:pic>
        <p:pic>
          <p:nvPicPr>
            <p:cNvPr id="2320" name="Picture 246"/>
            <p:cNvPicPr>
              <a:picLocks noChangeArrowheads="1"/>
            </p:cNvPicPr>
            <p:nvPr/>
          </p:nvPicPr>
          <p:blipFill>
            <a:blip r:embed="rId211" cstate="print"/>
            <a:srcRect/>
            <a:stretch>
              <a:fillRect/>
            </a:stretch>
          </p:blipFill>
          <p:spPr bwMode="auto">
            <a:xfrm rot="20548539">
              <a:off x="1634853" y="2349476"/>
              <a:ext cx="136566" cy="132156"/>
            </a:xfrm>
            <a:prstGeom prst="rect">
              <a:avLst/>
            </a:prstGeom>
            <a:noFill/>
            <a:ln w="9525">
              <a:noFill/>
              <a:miter lim="800000"/>
              <a:headEnd/>
              <a:tailEnd/>
            </a:ln>
          </p:spPr>
        </p:pic>
        <p:pic>
          <p:nvPicPr>
            <p:cNvPr id="2321" name="Picture 247"/>
            <p:cNvPicPr>
              <a:picLocks noChangeArrowheads="1"/>
            </p:cNvPicPr>
            <p:nvPr/>
          </p:nvPicPr>
          <p:blipFill>
            <a:blip r:embed="rId212" cstate="print"/>
            <a:srcRect/>
            <a:stretch>
              <a:fillRect/>
            </a:stretch>
          </p:blipFill>
          <p:spPr bwMode="auto">
            <a:xfrm rot="20548539">
              <a:off x="1662441" y="2420778"/>
              <a:ext cx="137255" cy="133385"/>
            </a:xfrm>
            <a:prstGeom prst="rect">
              <a:avLst/>
            </a:prstGeom>
            <a:noFill/>
            <a:ln w="9525">
              <a:noFill/>
              <a:miter lim="800000"/>
              <a:headEnd/>
              <a:tailEnd/>
            </a:ln>
          </p:spPr>
        </p:pic>
        <p:pic>
          <p:nvPicPr>
            <p:cNvPr id="2322" name="Picture 248"/>
            <p:cNvPicPr>
              <a:picLocks noChangeArrowheads="1"/>
            </p:cNvPicPr>
            <p:nvPr/>
          </p:nvPicPr>
          <p:blipFill>
            <a:blip r:embed="rId213" cstate="print"/>
            <a:srcRect/>
            <a:stretch>
              <a:fillRect/>
            </a:stretch>
          </p:blipFill>
          <p:spPr bwMode="auto">
            <a:xfrm rot="20548539">
              <a:off x="1662441" y="2420778"/>
              <a:ext cx="137255" cy="133385"/>
            </a:xfrm>
            <a:prstGeom prst="rect">
              <a:avLst/>
            </a:prstGeom>
            <a:noFill/>
            <a:ln w="9525">
              <a:noFill/>
              <a:miter lim="800000"/>
              <a:headEnd/>
              <a:tailEnd/>
            </a:ln>
          </p:spPr>
        </p:pic>
        <p:grpSp>
          <p:nvGrpSpPr>
            <p:cNvPr id="2323" name="Group 249"/>
            <p:cNvGrpSpPr>
              <a:grpSpLocks/>
            </p:cNvGrpSpPr>
            <p:nvPr/>
          </p:nvGrpSpPr>
          <p:grpSpPr bwMode="auto">
            <a:xfrm>
              <a:off x="1045137" y="2002182"/>
              <a:ext cx="1134599" cy="358358"/>
              <a:chOff x="6377" y="1646"/>
              <a:chExt cx="3227" cy="1057"/>
            </a:xfrm>
          </p:grpSpPr>
          <p:pic>
            <p:nvPicPr>
              <p:cNvPr id="2324" name="Picture 250"/>
              <p:cNvPicPr>
                <a:picLocks noChangeArrowheads="1"/>
              </p:cNvPicPr>
              <p:nvPr/>
            </p:nvPicPr>
            <p:blipFill>
              <a:blip r:embed="rId18" cstate="print"/>
              <a:srcRect/>
              <a:stretch>
                <a:fillRect/>
              </a:stretch>
            </p:blipFill>
            <p:spPr bwMode="auto">
              <a:xfrm>
                <a:off x="9092" y="1722"/>
                <a:ext cx="341" cy="379"/>
              </a:xfrm>
              <a:prstGeom prst="rect">
                <a:avLst/>
              </a:prstGeom>
              <a:noFill/>
              <a:ln w="9525">
                <a:noFill/>
                <a:miter lim="800000"/>
                <a:headEnd/>
                <a:tailEnd/>
              </a:ln>
            </p:spPr>
          </p:pic>
          <p:pic>
            <p:nvPicPr>
              <p:cNvPr id="2325" name="Picture 251"/>
              <p:cNvPicPr>
                <a:picLocks noChangeArrowheads="1"/>
              </p:cNvPicPr>
              <p:nvPr/>
            </p:nvPicPr>
            <p:blipFill>
              <a:blip r:embed="rId19" cstate="print"/>
              <a:srcRect/>
              <a:stretch>
                <a:fillRect/>
              </a:stretch>
            </p:blipFill>
            <p:spPr bwMode="auto">
              <a:xfrm>
                <a:off x="9092" y="1722"/>
                <a:ext cx="341" cy="379"/>
              </a:xfrm>
              <a:prstGeom prst="rect">
                <a:avLst/>
              </a:prstGeom>
              <a:noFill/>
              <a:ln w="9525">
                <a:noFill/>
                <a:miter lim="800000"/>
                <a:headEnd/>
                <a:tailEnd/>
              </a:ln>
            </p:spPr>
          </p:pic>
          <p:pic>
            <p:nvPicPr>
              <p:cNvPr id="2326" name="Picture 252"/>
              <p:cNvPicPr>
                <a:picLocks noChangeArrowheads="1"/>
              </p:cNvPicPr>
              <p:nvPr/>
            </p:nvPicPr>
            <p:blipFill>
              <a:blip r:embed="rId20" cstate="print"/>
              <a:srcRect/>
              <a:stretch>
                <a:fillRect/>
              </a:stretch>
            </p:blipFill>
            <p:spPr bwMode="auto">
              <a:xfrm>
                <a:off x="8726" y="1706"/>
                <a:ext cx="341" cy="378"/>
              </a:xfrm>
              <a:prstGeom prst="rect">
                <a:avLst/>
              </a:prstGeom>
              <a:noFill/>
              <a:ln w="9525">
                <a:noFill/>
                <a:miter lim="800000"/>
                <a:headEnd/>
                <a:tailEnd/>
              </a:ln>
            </p:spPr>
          </p:pic>
          <p:pic>
            <p:nvPicPr>
              <p:cNvPr id="2327" name="Picture 253"/>
              <p:cNvPicPr>
                <a:picLocks noChangeArrowheads="1"/>
              </p:cNvPicPr>
              <p:nvPr/>
            </p:nvPicPr>
            <p:blipFill>
              <a:blip r:embed="rId21" cstate="print"/>
              <a:srcRect/>
              <a:stretch>
                <a:fillRect/>
              </a:stretch>
            </p:blipFill>
            <p:spPr bwMode="auto">
              <a:xfrm>
                <a:off x="8726" y="1706"/>
                <a:ext cx="341" cy="378"/>
              </a:xfrm>
              <a:prstGeom prst="rect">
                <a:avLst/>
              </a:prstGeom>
              <a:noFill/>
              <a:ln w="9525">
                <a:noFill/>
                <a:miter lim="800000"/>
                <a:headEnd/>
                <a:tailEnd/>
              </a:ln>
            </p:spPr>
          </p:pic>
          <p:pic>
            <p:nvPicPr>
              <p:cNvPr id="2328" name="Picture 254"/>
              <p:cNvPicPr>
                <a:picLocks noChangeArrowheads="1"/>
              </p:cNvPicPr>
              <p:nvPr/>
            </p:nvPicPr>
            <p:blipFill>
              <a:blip r:embed="rId8" cstate="print"/>
              <a:srcRect/>
              <a:stretch>
                <a:fillRect/>
              </a:stretch>
            </p:blipFill>
            <p:spPr bwMode="auto">
              <a:xfrm>
                <a:off x="8375" y="1646"/>
                <a:ext cx="341" cy="379"/>
              </a:xfrm>
              <a:prstGeom prst="rect">
                <a:avLst/>
              </a:prstGeom>
              <a:noFill/>
              <a:ln w="9525">
                <a:noFill/>
                <a:miter lim="800000"/>
                <a:headEnd/>
                <a:tailEnd/>
              </a:ln>
            </p:spPr>
          </p:pic>
          <p:pic>
            <p:nvPicPr>
              <p:cNvPr id="2329" name="Picture 255"/>
              <p:cNvPicPr>
                <a:picLocks noChangeArrowheads="1"/>
              </p:cNvPicPr>
              <p:nvPr/>
            </p:nvPicPr>
            <p:blipFill>
              <a:blip r:embed="rId22" cstate="print"/>
              <a:srcRect/>
              <a:stretch>
                <a:fillRect/>
              </a:stretch>
            </p:blipFill>
            <p:spPr bwMode="auto">
              <a:xfrm>
                <a:off x="8375" y="1646"/>
                <a:ext cx="341" cy="379"/>
              </a:xfrm>
              <a:prstGeom prst="rect">
                <a:avLst/>
              </a:prstGeom>
              <a:noFill/>
              <a:ln w="9525">
                <a:noFill/>
                <a:miter lim="800000"/>
                <a:headEnd/>
                <a:tailEnd/>
              </a:ln>
            </p:spPr>
          </p:pic>
          <p:pic>
            <p:nvPicPr>
              <p:cNvPr id="2330" name="Picture 256"/>
              <p:cNvPicPr>
                <a:picLocks noChangeArrowheads="1"/>
              </p:cNvPicPr>
              <p:nvPr/>
            </p:nvPicPr>
            <p:blipFill>
              <a:blip r:embed="rId23" cstate="print"/>
              <a:srcRect/>
              <a:stretch>
                <a:fillRect/>
              </a:stretch>
            </p:blipFill>
            <p:spPr bwMode="auto">
              <a:xfrm>
                <a:off x="8906" y="1749"/>
                <a:ext cx="342" cy="379"/>
              </a:xfrm>
              <a:prstGeom prst="rect">
                <a:avLst/>
              </a:prstGeom>
              <a:noFill/>
              <a:ln w="9525">
                <a:noFill/>
                <a:miter lim="800000"/>
                <a:headEnd/>
                <a:tailEnd/>
              </a:ln>
            </p:spPr>
          </p:pic>
          <p:pic>
            <p:nvPicPr>
              <p:cNvPr id="2331" name="Picture 257"/>
              <p:cNvPicPr>
                <a:picLocks noChangeArrowheads="1"/>
              </p:cNvPicPr>
              <p:nvPr/>
            </p:nvPicPr>
            <p:blipFill>
              <a:blip r:embed="rId24" cstate="print"/>
              <a:srcRect/>
              <a:stretch>
                <a:fillRect/>
              </a:stretch>
            </p:blipFill>
            <p:spPr bwMode="auto">
              <a:xfrm>
                <a:off x="8906" y="1749"/>
                <a:ext cx="342" cy="379"/>
              </a:xfrm>
              <a:prstGeom prst="rect">
                <a:avLst/>
              </a:prstGeom>
              <a:noFill/>
              <a:ln w="9525">
                <a:noFill/>
                <a:miter lim="800000"/>
                <a:headEnd/>
                <a:tailEnd/>
              </a:ln>
            </p:spPr>
          </p:pic>
          <p:pic>
            <p:nvPicPr>
              <p:cNvPr id="2332" name="Picture 258"/>
              <p:cNvPicPr>
                <a:picLocks noChangeArrowheads="1"/>
              </p:cNvPicPr>
              <p:nvPr/>
            </p:nvPicPr>
            <p:blipFill>
              <a:blip r:embed="rId25" cstate="print"/>
              <a:srcRect/>
              <a:stretch>
                <a:fillRect/>
              </a:stretch>
            </p:blipFill>
            <p:spPr bwMode="auto">
              <a:xfrm>
                <a:off x="9238" y="1787"/>
                <a:ext cx="341" cy="379"/>
              </a:xfrm>
              <a:prstGeom prst="rect">
                <a:avLst/>
              </a:prstGeom>
              <a:noFill/>
              <a:ln w="9525">
                <a:noFill/>
                <a:miter lim="800000"/>
                <a:headEnd/>
                <a:tailEnd/>
              </a:ln>
            </p:spPr>
          </p:pic>
          <p:pic>
            <p:nvPicPr>
              <p:cNvPr id="2333" name="Picture 259"/>
              <p:cNvPicPr>
                <a:picLocks noChangeArrowheads="1"/>
              </p:cNvPicPr>
              <p:nvPr/>
            </p:nvPicPr>
            <p:blipFill>
              <a:blip r:embed="rId26" cstate="print"/>
              <a:srcRect/>
              <a:stretch>
                <a:fillRect/>
              </a:stretch>
            </p:blipFill>
            <p:spPr bwMode="auto">
              <a:xfrm>
                <a:off x="9238" y="1787"/>
                <a:ext cx="341" cy="379"/>
              </a:xfrm>
              <a:prstGeom prst="rect">
                <a:avLst/>
              </a:prstGeom>
              <a:noFill/>
              <a:ln w="9525">
                <a:noFill/>
                <a:miter lim="800000"/>
                <a:headEnd/>
                <a:tailEnd/>
              </a:ln>
            </p:spPr>
          </p:pic>
          <p:pic>
            <p:nvPicPr>
              <p:cNvPr id="2334" name="Picture 260"/>
              <p:cNvPicPr>
                <a:picLocks noChangeArrowheads="1"/>
              </p:cNvPicPr>
              <p:nvPr/>
            </p:nvPicPr>
            <p:blipFill>
              <a:blip r:embed="rId27" cstate="print"/>
              <a:srcRect/>
              <a:stretch>
                <a:fillRect/>
              </a:stretch>
            </p:blipFill>
            <p:spPr bwMode="auto">
              <a:xfrm>
                <a:off x="8550" y="1727"/>
                <a:ext cx="342" cy="379"/>
              </a:xfrm>
              <a:prstGeom prst="rect">
                <a:avLst/>
              </a:prstGeom>
              <a:noFill/>
              <a:ln w="9525">
                <a:noFill/>
                <a:miter lim="800000"/>
                <a:headEnd/>
                <a:tailEnd/>
              </a:ln>
            </p:spPr>
          </p:pic>
          <p:pic>
            <p:nvPicPr>
              <p:cNvPr id="2335" name="Picture 261"/>
              <p:cNvPicPr>
                <a:picLocks noChangeArrowheads="1"/>
              </p:cNvPicPr>
              <p:nvPr/>
            </p:nvPicPr>
            <p:blipFill>
              <a:blip r:embed="rId28" cstate="print"/>
              <a:srcRect/>
              <a:stretch>
                <a:fillRect/>
              </a:stretch>
            </p:blipFill>
            <p:spPr bwMode="auto">
              <a:xfrm>
                <a:off x="8550" y="1727"/>
                <a:ext cx="342" cy="379"/>
              </a:xfrm>
              <a:prstGeom prst="rect">
                <a:avLst/>
              </a:prstGeom>
              <a:noFill/>
              <a:ln w="9525">
                <a:noFill/>
                <a:miter lim="800000"/>
                <a:headEnd/>
                <a:tailEnd/>
              </a:ln>
            </p:spPr>
          </p:pic>
          <p:pic>
            <p:nvPicPr>
              <p:cNvPr id="2336" name="Picture 262"/>
              <p:cNvPicPr>
                <a:picLocks noChangeArrowheads="1"/>
              </p:cNvPicPr>
              <p:nvPr/>
            </p:nvPicPr>
            <p:blipFill>
              <a:blip r:embed="rId29" cstate="print"/>
              <a:srcRect/>
              <a:stretch>
                <a:fillRect/>
              </a:stretch>
            </p:blipFill>
            <p:spPr bwMode="auto">
              <a:xfrm>
                <a:off x="8233" y="1689"/>
                <a:ext cx="342" cy="379"/>
              </a:xfrm>
              <a:prstGeom prst="rect">
                <a:avLst/>
              </a:prstGeom>
              <a:noFill/>
              <a:ln w="9525">
                <a:noFill/>
                <a:miter lim="800000"/>
                <a:headEnd/>
                <a:tailEnd/>
              </a:ln>
            </p:spPr>
          </p:pic>
          <p:pic>
            <p:nvPicPr>
              <p:cNvPr id="2337" name="Picture 263"/>
              <p:cNvPicPr>
                <a:picLocks noChangeArrowheads="1"/>
              </p:cNvPicPr>
              <p:nvPr/>
            </p:nvPicPr>
            <p:blipFill>
              <a:blip r:embed="rId30" cstate="print"/>
              <a:srcRect/>
              <a:stretch>
                <a:fillRect/>
              </a:stretch>
            </p:blipFill>
            <p:spPr bwMode="auto">
              <a:xfrm>
                <a:off x="8233" y="1689"/>
                <a:ext cx="342" cy="379"/>
              </a:xfrm>
              <a:prstGeom prst="rect">
                <a:avLst/>
              </a:prstGeom>
              <a:noFill/>
              <a:ln w="9525">
                <a:noFill/>
                <a:miter lim="800000"/>
                <a:headEnd/>
                <a:tailEnd/>
              </a:ln>
            </p:spPr>
          </p:pic>
          <p:pic>
            <p:nvPicPr>
              <p:cNvPr id="2338" name="Picture 264"/>
              <p:cNvPicPr>
                <a:picLocks noChangeArrowheads="1"/>
              </p:cNvPicPr>
              <p:nvPr/>
            </p:nvPicPr>
            <p:blipFill>
              <a:blip r:embed="rId31" cstate="print"/>
              <a:srcRect/>
              <a:stretch>
                <a:fillRect/>
              </a:stretch>
            </p:blipFill>
            <p:spPr bwMode="auto">
              <a:xfrm>
                <a:off x="8960" y="1846"/>
                <a:ext cx="322" cy="358"/>
              </a:xfrm>
              <a:prstGeom prst="rect">
                <a:avLst/>
              </a:prstGeom>
              <a:noFill/>
              <a:ln w="9525">
                <a:noFill/>
                <a:miter lim="800000"/>
                <a:headEnd/>
                <a:tailEnd/>
              </a:ln>
            </p:spPr>
          </p:pic>
          <p:pic>
            <p:nvPicPr>
              <p:cNvPr id="2339" name="Picture 265"/>
              <p:cNvPicPr>
                <a:picLocks noChangeArrowheads="1"/>
              </p:cNvPicPr>
              <p:nvPr/>
            </p:nvPicPr>
            <p:blipFill>
              <a:blip r:embed="rId32" cstate="print"/>
              <a:srcRect/>
              <a:stretch>
                <a:fillRect/>
              </a:stretch>
            </p:blipFill>
            <p:spPr bwMode="auto">
              <a:xfrm>
                <a:off x="8960" y="1846"/>
                <a:ext cx="322" cy="358"/>
              </a:xfrm>
              <a:prstGeom prst="rect">
                <a:avLst/>
              </a:prstGeom>
              <a:noFill/>
              <a:ln w="9525">
                <a:noFill/>
                <a:miter lim="800000"/>
                <a:headEnd/>
                <a:tailEnd/>
              </a:ln>
            </p:spPr>
          </p:pic>
          <p:pic>
            <p:nvPicPr>
              <p:cNvPr id="2340" name="Picture 266"/>
              <p:cNvPicPr>
                <a:picLocks noChangeArrowheads="1"/>
              </p:cNvPicPr>
              <p:nvPr/>
            </p:nvPicPr>
            <p:blipFill>
              <a:blip r:embed="rId33" cstate="print"/>
              <a:srcRect/>
              <a:stretch>
                <a:fillRect/>
              </a:stretch>
            </p:blipFill>
            <p:spPr bwMode="auto">
              <a:xfrm>
                <a:off x="9145" y="1862"/>
                <a:ext cx="342" cy="379"/>
              </a:xfrm>
              <a:prstGeom prst="rect">
                <a:avLst/>
              </a:prstGeom>
              <a:noFill/>
              <a:ln w="9525">
                <a:noFill/>
                <a:miter lim="800000"/>
                <a:headEnd/>
                <a:tailEnd/>
              </a:ln>
            </p:spPr>
          </p:pic>
          <p:pic>
            <p:nvPicPr>
              <p:cNvPr id="2341" name="Picture 267"/>
              <p:cNvPicPr>
                <a:picLocks noChangeArrowheads="1"/>
              </p:cNvPicPr>
              <p:nvPr/>
            </p:nvPicPr>
            <p:blipFill>
              <a:blip r:embed="rId34" cstate="print"/>
              <a:srcRect/>
              <a:stretch>
                <a:fillRect/>
              </a:stretch>
            </p:blipFill>
            <p:spPr bwMode="auto">
              <a:xfrm>
                <a:off x="9145" y="1862"/>
                <a:ext cx="342" cy="379"/>
              </a:xfrm>
              <a:prstGeom prst="rect">
                <a:avLst/>
              </a:prstGeom>
              <a:noFill/>
              <a:ln w="9525">
                <a:noFill/>
                <a:miter lim="800000"/>
                <a:headEnd/>
                <a:tailEnd/>
              </a:ln>
            </p:spPr>
          </p:pic>
          <p:pic>
            <p:nvPicPr>
              <p:cNvPr id="2342" name="Picture 268"/>
              <p:cNvPicPr>
                <a:picLocks noChangeArrowheads="1"/>
              </p:cNvPicPr>
              <p:nvPr/>
            </p:nvPicPr>
            <p:blipFill>
              <a:blip r:embed="rId35" cstate="print"/>
              <a:srcRect/>
              <a:stretch>
                <a:fillRect/>
              </a:stretch>
            </p:blipFill>
            <p:spPr bwMode="auto">
              <a:xfrm>
                <a:off x="8531" y="1830"/>
                <a:ext cx="322" cy="357"/>
              </a:xfrm>
              <a:prstGeom prst="rect">
                <a:avLst/>
              </a:prstGeom>
              <a:noFill/>
              <a:ln w="9525">
                <a:noFill/>
                <a:miter lim="800000"/>
                <a:headEnd/>
                <a:tailEnd/>
              </a:ln>
            </p:spPr>
          </p:pic>
          <p:pic>
            <p:nvPicPr>
              <p:cNvPr id="2343" name="Picture 269"/>
              <p:cNvPicPr>
                <a:picLocks noChangeArrowheads="1"/>
              </p:cNvPicPr>
              <p:nvPr/>
            </p:nvPicPr>
            <p:blipFill>
              <a:blip r:embed="rId36" cstate="print"/>
              <a:srcRect/>
              <a:stretch>
                <a:fillRect/>
              </a:stretch>
            </p:blipFill>
            <p:spPr bwMode="auto">
              <a:xfrm>
                <a:off x="8531" y="1830"/>
                <a:ext cx="322" cy="357"/>
              </a:xfrm>
              <a:prstGeom prst="rect">
                <a:avLst/>
              </a:prstGeom>
              <a:noFill/>
              <a:ln w="9525">
                <a:noFill/>
                <a:miter lim="800000"/>
                <a:headEnd/>
                <a:tailEnd/>
              </a:ln>
            </p:spPr>
          </p:pic>
          <p:pic>
            <p:nvPicPr>
              <p:cNvPr id="2344" name="Picture 270"/>
              <p:cNvPicPr>
                <a:picLocks noChangeArrowheads="1"/>
              </p:cNvPicPr>
              <p:nvPr/>
            </p:nvPicPr>
            <p:blipFill>
              <a:blip r:embed="rId37" cstate="print"/>
              <a:srcRect/>
              <a:stretch>
                <a:fillRect/>
              </a:stretch>
            </p:blipFill>
            <p:spPr bwMode="auto">
              <a:xfrm>
                <a:off x="8326" y="1803"/>
                <a:ext cx="341" cy="379"/>
              </a:xfrm>
              <a:prstGeom prst="rect">
                <a:avLst/>
              </a:prstGeom>
              <a:noFill/>
              <a:ln w="9525">
                <a:noFill/>
                <a:miter lim="800000"/>
                <a:headEnd/>
                <a:tailEnd/>
              </a:ln>
            </p:spPr>
          </p:pic>
          <p:pic>
            <p:nvPicPr>
              <p:cNvPr id="2345" name="Picture 271"/>
              <p:cNvPicPr>
                <a:picLocks noChangeArrowheads="1"/>
              </p:cNvPicPr>
              <p:nvPr/>
            </p:nvPicPr>
            <p:blipFill>
              <a:blip r:embed="rId38" cstate="print"/>
              <a:srcRect/>
              <a:stretch>
                <a:fillRect/>
              </a:stretch>
            </p:blipFill>
            <p:spPr bwMode="auto">
              <a:xfrm>
                <a:off x="8326" y="1803"/>
                <a:ext cx="341" cy="379"/>
              </a:xfrm>
              <a:prstGeom prst="rect">
                <a:avLst/>
              </a:prstGeom>
              <a:noFill/>
              <a:ln w="9525">
                <a:noFill/>
                <a:miter lim="800000"/>
                <a:headEnd/>
                <a:tailEnd/>
              </a:ln>
            </p:spPr>
          </p:pic>
          <p:pic>
            <p:nvPicPr>
              <p:cNvPr id="2346" name="Picture 272"/>
              <p:cNvPicPr>
                <a:picLocks noChangeArrowheads="1"/>
              </p:cNvPicPr>
              <p:nvPr/>
            </p:nvPicPr>
            <p:blipFill>
              <a:blip r:embed="rId39" cstate="print"/>
              <a:srcRect/>
              <a:stretch>
                <a:fillRect/>
              </a:stretch>
            </p:blipFill>
            <p:spPr bwMode="auto">
              <a:xfrm>
                <a:off x="7916" y="2079"/>
                <a:ext cx="342" cy="379"/>
              </a:xfrm>
              <a:prstGeom prst="rect">
                <a:avLst/>
              </a:prstGeom>
              <a:noFill/>
              <a:ln w="9525">
                <a:noFill/>
                <a:miter lim="800000"/>
                <a:headEnd/>
                <a:tailEnd/>
              </a:ln>
            </p:spPr>
          </p:pic>
          <p:pic>
            <p:nvPicPr>
              <p:cNvPr id="2347" name="Picture 273"/>
              <p:cNvPicPr>
                <a:picLocks noChangeArrowheads="1"/>
              </p:cNvPicPr>
              <p:nvPr/>
            </p:nvPicPr>
            <p:blipFill>
              <a:blip r:embed="rId40" cstate="print"/>
              <a:srcRect/>
              <a:stretch>
                <a:fillRect/>
              </a:stretch>
            </p:blipFill>
            <p:spPr bwMode="auto">
              <a:xfrm>
                <a:off x="7916" y="2079"/>
                <a:ext cx="342" cy="379"/>
              </a:xfrm>
              <a:prstGeom prst="rect">
                <a:avLst/>
              </a:prstGeom>
              <a:noFill/>
              <a:ln w="9525">
                <a:noFill/>
                <a:miter lim="800000"/>
                <a:headEnd/>
                <a:tailEnd/>
              </a:ln>
            </p:spPr>
          </p:pic>
          <p:pic>
            <p:nvPicPr>
              <p:cNvPr id="2348" name="Picture 274"/>
              <p:cNvPicPr>
                <a:picLocks noChangeArrowheads="1"/>
              </p:cNvPicPr>
              <p:nvPr/>
            </p:nvPicPr>
            <p:blipFill>
              <a:blip r:embed="rId41" cstate="print"/>
              <a:srcRect/>
              <a:stretch>
                <a:fillRect/>
              </a:stretch>
            </p:blipFill>
            <p:spPr bwMode="auto">
              <a:xfrm>
                <a:off x="7717" y="2090"/>
                <a:ext cx="341" cy="379"/>
              </a:xfrm>
              <a:prstGeom prst="rect">
                <a:avLst/>
              </a:prstGeom>
              <a:noFill/>
              <a:ln w="9525">
                <a:noFill/>
                <a:miter lim="800000"/>
                <a:headEnd/>
                <a:tailEnd/>
              </a:ln>
            </p:spPr>
          </p:pic>
          <p:pic>
            <p:nvPicPr>
              <p:cNvPr id="2349" name="Picture 275"/>
              <p:cNvPicPr>
                <a:picLocks noChangeArrowheads="1"/>
              </p:cNvPicPr>
              <p:nvPr/>
            </p:nvPicPr>
            <p:blipFill>
              <a:blip r:embed="rId42" cstate="print"/>
              <a:srcRect/>
              <a:stretch>
                <a:fillRect/>
              </a:stretch>
            </p:blipFill>
            <p:spPr bwMode="auto">
              <a:xfrm>
                <a:off x="7717" y="2090"/>
                <a:ext cx="341" cy="379"/>
              </a:xfrm>
              <a:prstGeom prst="rect">
                <a:avLst/>
              </a:prstGeom>
              <a:noFill/>
              <a:ln w="9525">
                <a:noFill/>
                <a:miter lim="800000"/>
                <a:headEnd/>
                <a:tailEnd/>
              </a:ln>
            </p:spPr>
          </p:pic>
          <p:pic>
            <p:nvPicPr>
              <p:cNvPr id="2350" name="Picture 276"/>
              <p:cNvPicPr>
                <a:picLocks noChangeArrowheads="1"/>
              </p:cNvPicPr>
              <p:nvPr/>
            </p:nvPicPr>
            <p:blipFill>
              <a:blip r:embed="rId43" cstate="print"/>
              <a:srcRect/>
              <a:stretch>
                <a:fillRect/>
              </a:stretch>
            </p:blipFill>
            <p:spPr bwMode="auto">
              <a:xfrm>
                <a:off x="9248" y="1949"/>
                <a:ext cx="341" cy="379"/>
              </a:xfrm>
              <a:prstGeom prst="rect">
                <a:avLst/>
              </a:prstGeom>
              <a:noFill/>
              <a:ln w="9525">
                <a:noFill/>
                <a:miter lim="800000"/>
                <a:headEnd/>
                <a:tailEnd/>
              </a:ln>
            </p:spPr>
          </p:pic>
          <p:pic>
            <p:nvPicPr>
              <p:cNvPr id="2351" name="Picture 277"/>
              <p:cNvPicPr>
                <a:picLocks noChangeArrowheads="1"/>
              </p:cNvPicPr>
              <p:nvPr/>
            </p:nvPicPr>
            <p:blipFill>
              <a:blip r:embed="rId44" cstate="print"/>
              <a:srcRect/>
              <a:stretch>
                <a:fillRect/>
              </a:stretch>
            </p:blipFill>
            <p:spPr bwMode="auto">
              <a:xfrm>
                <a:off x="9248" y="1949"/>
                <a:ext cx="341" cy="379"/>
              </a:xfrm>
              <a:prstGeom prst="rect">
                <a:avLst/>
              </a:prstGeom>
              <a:noFill/>
              <a:ln w="9525">
                <a:noFill/>
                <a:miter lim="800000"/>
                <a:headEnd/>
                <a:tailEnd/>
              </a:ln>
            </p:spPr>
          </p:pic>
          <p:pic>
            <p:nvPicPr>
              <p:cNvPr id="2352" name="Picture 278"/>
              <p:cNvPicPr>
                <a:picLocks noChangeArrowheads="1"/>
              </p:cNvPicPr>
              <p:nvPr/>
            </p:nvPicPr>
            <p:blipFill>
              <a:blip r:embed="rId45" cstate="print"/>
              <a:srcRect/>
              <a:stretch>
                <a:fillRect/>
              </a:stretch>
            </p:blipFill>
            <p:spPr bwMode="auto">
              <a:xfrm>
                <a:off x="8741" y="1890"/>
                <a:ext cx="351" cy="389"/>
              </a:xfrm>
              <a:prstGeom prst="rect">
                <a:avLst/>
              </a:prstGeom>
              <a:noFill/>
              <a:ln w="9525">
                <a:noFill/>
                <a:miter lim="800000"/>
                <a:headEnd/>
                <a:tailEnd/>
              </a:ln>
            </p:spPr>
          </p:pic>
          <p:pic>
            <p:nvPicPr>
              <p:cNvPr id="2353" name="Picture 279"/>
              <p:cNvPicPr>
                <a:picLocks noChangeArrowheads="1"/>
              </p:cNvPicPr>
              <p:nvPr/>
            </p:nvPicPr>
            <p:blipFill>
              <a:blip r:embed="rId46" cstate="print"/>
              <a:srcRect/>
              <a:stretch>
                <a:fillRect/>
              </a:stretch>
            </p:blipFill>
            <p:spPr bwMode="auto">
              <a:xfrm>
                <a:off x="8741" y="1890"/>
                <a:ext cx="351" cy="389"/>
              </a:xfrm>
              <a:prstGeom prst="rect">
                <a:avLst/>
              </a:prstGeom>
              <a:noFill/>
              <a:ln w="9525">
                <a:noFill/>
                <a:miter lim="800000"/>
                <a:headEnd/>
                <a:tailEnd/>
              </a:ln>
            </p:spPr>
          </p:pic>
          <p:pic>
            <p:nvPicPr>
              <p:cNvPr id="2354" name="Picture 280"/>
              <p:cNvPicPr>
                <a:picLocks noChangeArrowheads="1"/>
              </p:cNvPicPr>
              <p:nvPr/>
            </p:nvPicPr>
            <p:blipFill>
              <a:blip r:embed="rId47" cstate="print"/>
              <a:srcRect/>
              <a:stretch>
                <a:fillRect/>
              </a:stretch>
            </p:blipFill>
            <p:spPr bwMode="auto">
              <a:xfrm>
                <a:off x="8233" y="1906"/>
                <a:ext cx="342" cy="379"/>
              </a:xfrm>
              <a:prstGeom prst="rect">
                <a:avLst/>
              </a:prstGeom>
              <a:noFill/>
              <a:ln w="9525">
                <a:noFill/>
                <a:miter lim="800000"/>
                <a:headEnd/>
                <a:tailEnd/>
              </a:ln>
            </p:spPr>
          </p:pic>
          <p:pic>
            <p:nvPicPr>
              <p:cNvPr id="2355" name="Picture 281"/>
              <p:cNvPicPr>
                <a:picLocks noChangeArrowheads="1"/>
              </p:cNvPicPr>
              <p:nvPr/>
            </p:nvPicPr>
            <p:blipFill>
              <a:blip r:embed="rId48" cstate="print"/>
              <a:srcRect/>
              <a:stretch>
                <a:fillRect/>
              </a:stretch>
            </p:blipFill>
            <p:spPr bwMode="auto">
              <a:xfrm>
                <a:off x="8233" y="1906"/>
                <a:ext cx="342" cy="379"/>
              </a:xfrm>
              <a:prstGeom prst="rect">
                <a:avLst/>
              </a:prstGeom>
              <a:noFill/>
              <a:ln w="9525">
                <a:noFill/>
                <a:miter lim="800000"/>
                <a:headEnd/>
                <a:tailEnd/>
              </a:ln>
            </p:spPr>
          </p:pic>
          <p:pic>
            <p:nvPicPr>
              <p:cNvPr id="2356" name="Picture 282"/>
              <p:cNvPicPr>
                <a:picLocks noChangeArrowheads="1"/>
              </p:cNvPicPr>
              <p:nvPr/>
            </p:nvPicPr>
            <p:blipFill>
              <a:blip r:embed="rId49" cstate="print"/>
              <a:srcRect/>
              <a:stretch>
                <a:fillRect/>
              </a:stretch>
            </p:blipFill>
            <p:spPr bwMode="auto">
              <a:xfrm>
                <a:off x="8019" y="1911"/>
                <a:ext cx="341" cy="379"/>
              </a:xfrm>
              <a:prstGeom prst="rect">
                <a:avLst/>
              </a:prstGeom>
              <a:noFill/>
              <a:ln w="9525">
                <a:noFill/>
                <a:miter lim="800000"/>
                <a:headEnd/>
                <a:tailEnd/>
              </a:ln>
            </p:spPr>
          </p:pic>
          <p:pic>
            <p:nvPicPr>
              <p:cNvPr id="2357" name="Picture 283"/>
              <p:cNvPicPr>
                <a:picLocks noChangeArrowheads="1"/>
              </p:cNvPicPr>
              <p:nvPr/>
            </p:nvPicPr>
            <p:blipFill>
              <a:blip r:embed="rId50" cstate="print"/>
              <a:srcRect/>
              <a:stretch>
                <a:fillRect/>
              </a:stretch>
            </p:blipFill>
            <p:spPr bwMode="auto">
              <a:xfrm>
                <a:off x="8019" y="1911"/>
                <a:ext cx="341" cy="379"/>
              </a:xfrm>
              <a:prstGeom prst="rect">
                <a:avLst/>
              </a:prstGeom>
              <a:noFill/>
              <a:ln w="9525">
                <a:noFill/>
                <a:miter lim="800000"/>
                <a:headEnd/>
                <a:tailEnd/>
              </a:ln>
            </p:spPr>
          </p:pic>
          <p:pic>
            <p:nvPicPr>
              <p:cNvPr id="2358" name="Picture 284"/>
              <p:cNvPicPr>
                <a:picLocks noChangeArrowheads="1"/>
              </p:cNvPicPr>
              <p:nvPr/>
            </p:nvPicPr>
            <p:blipFill>
              <a:blip r:embed="rId51" cstate="print"/>
              <a:srcRect/>
              <a:stretch>
                <a:fillRect/>
              </a:stretch>
            </p:blipFill>
            <p:spPr bwMode="auto">
              <a:xfrm>
                <a:off x="7604" y="1927"/>
                <a:ext cx="342" cy="379"/>
              </a:xfrm>
              <a:prstGeom prst="rect">
                <a:avLst/>
              </a:prstGeom>
              <a:noFill/>
              <a:ln w="9525">
                <a:noFill/>
                <a:miter lim="800000"/>
                <a:headEnd/>
                <a:tailEnd/>
              </a:ln>
            </p:spPr>
          </p:pic>
          <p:pic>
            <p:nvPicPr>
              <p:cNvPr id="2359" name="Picture 285"/>
              <p:cNvPicPr>
                <a:picLocks noChangeArrowheads="1"/>
              </p:cNvPicPr>
              <p:nvPr/>
            </p:nvPicPr>
            <p:blipFill>
              <a:blip r:embed="rId52" cstate="print"/>
              <a:srcRect/>
              <a:stretch>
                <a:fillRect/>
              </a:stretch>
            </p:blipFill>
            <p:spPr bwMode="auto">
              <a:xfrm>
                <a:off x="7604" y="1927"/>
                <a:ext cx="342" cy="379"/>
              </a:xfrm>
              <a:prstGeom prst="rect">
                <a:avLst/>
              </a:prstGeom>
              <a:noFill/>
              <a:ln w="9525">
                <a:noFill/>
                <a:miter lim="800000"/>
                <a:headEnd/>
                <a:tailEnd/>
              </a:ln>
            </p:spPr>
          </p:pic>
          <p:pic>
            <p:nvPicPr>
              <p:cNvPr id="2360" name="Picture 286"/>
              <p:cNvPicPr>
                <a:picLocks noChangeArrowheads="1"/>
              </p:cNvPicPr>
              <p:nvPr/>
            </p:nvPicPr>
            <p:blipFill>
              <a:blip r:embed="rId53" cstate="print"/>
              <a:srcRect/>
              <a:stretch>
                <a:fillRect/>
              </a:stretch>
            </p:blipFill>
            <p:spPr bwMode="auto">
              <a:xfrm>
                <a:off x="7912" y="1743"/>
                <a:ext cx="341" cy="379"/>
              </a:xfrm>
              <a:prstGeom prst="rect">
                <a:avLst/>
              </a:prstGeom>
              <a:noFill/>
              <a:ln w="9525">
                <a:noFill/>
                <a:miter lim="800000"/>
                <a:headEnd/>
                <a:tailEnd/>
              </a:ln>
            </p:spPr>
          </p:pic>
          <p:pic>
            <p:nvPicPr>
              <p:cNvPr id="2361" name="Picture 287"/>
              <p:cNvPicPr>
                <a:picLocks noChangeArrowheads="1"/>
              </p:cNvPicPr>
              <p:nvPr/>
            </p:nvPicPr>
            <p:blipFill>
              <a:blip r:embed="rId54" cstate="print"/>
              <a:srcRect/>
              <a:stretch>
                <a:fillRect/>
              </a:stretch>
            </p:blipFill>
            <p:spPr bwMode="auto">
              <a:xfrm>
                <a:off x="7912" y="1743"/>
                <a:ext cx="341" cy="379"/>
              </a:xfrm>
              <a:prstGeom prst="rect">
                <a:avLst/>
              </a:prstGeom>
              <a:noFill/>
              <a:ln w="9525">
                <a:noFill/>
                <a:miter lim="800000"/>
                <a:headEnd/>
                <a:tailEnd/>
              </a:ln>
            </p:spPr>
          </p:pic>
          <p:pic>
            <p:nvPicPr>
              <p:cNvPr id="2362" name="Picture 288"/>
              <p:cNvPicPr>
                <a:picLocks noChangeArrowheads="1"/>
              </p:cNvPicPr>
              <p:nvPr/>
            </p:nvPicPr>
            <p:blipFill>
              <a:blip r:embed="rId55" cstate="print"/>
              <a:srcRect/>
              <a:stretch>
                <a:fillRect/>
              </a:stretch>
            </p:blipFill>
            <p:spPr bwMode="auto">
              <a:xfrm>
                <a:off x="7712" y="1754"/>
                <a:ext cx="341" cy="379"/>
              </a:xfrm>
              <a:prstGeom prst="rect">
                <a:avLst/>
              </a:prstGeom>
              <a:noFill/>
              <a:ln w="9525">
                <a:noFill/>
                <a:miter lim="800000"/>
                <a:headEnd/>
                <a:tailEnd/>
              </a:ln>
            </p:spPr>
          </p:pic>
          <p:pic>
            <p:nvPicPr>
              <p:cNvPr id="2363" name="Picture 289"/>
              <p:cNvPicPr>
                <a:picLocks noChangeArrowheads="1"/>
              </p:cNvPicPr>
              <p:nvPr/>
            </p:nvPicPr>
            <p:blipFill>
              <a:blip r:embed="rId56" cstate="print"/>
              <a:srcRect/>
              <a:stretch>
                <a:fillRect/>
              </a:stretch>
            </p:blipFill>
            <p:spPr bwMode="auto">
              <a:xfrm>
                <a:off x="7712" y="1754"/>
                <a:ext cx="341" cy="379"/>
              </a:xfrm>
              <a:prstGeom prst="rect">
                <a:avLst/>
              </a:prstGeom>
              <a:noFill/>
              <a:ln w="9525">
                <a:noFill/>
                <a:miter lim="800000"/>
                <a:headEnd/>
                <a:tailEnd/>
              </a:ln>
            </p:spPr>
          </p:pic>
          <p:pic>
            <p:nvPicPr>
              <p:cNvPr id="2364" name="Picture 290"/>
              <p:cNvPicPr>
                <a:picLocks noChangeArrowheads="1"/>
              </p:cNvPicPr>
              <p:nvPr/>
            </p:nvPicPr>
            <p:blipFill>
              <a:blip r:embed="rId57" cstate="print"/>
              <a:srcRect/>
              <a:stretch>
                <a:fillRect/>
              </a:stretch>
            </p:blipFill>
            <p:spPr bwMode="auto">
              <a:xfrm>
                <a:off x="9160" y="2036"/>
                <a:ext cx="341" cy="379"/>
              </a:xfrm>
              <a:prstGeom prst="rect">
                <a:avLst/>
              </a:prstGeom>
              <a:noFill/>
              <a:ln w="9525">
                <a:noFill/>
                <a:miter lim="800000"/>
                <a:headEnd/>
                <a:tailEnd/>
              </a:ln>
            </p:spPr>
          </p:pic>
          <p:pic>
            <p:nvPicPr>
              <p:cNvPr id="2365" name="Picture 291"/>
              <p:cNvPicPr>
                <a:picLocks noChangeArrowheads="1"/>
              </p:cNvPicPr>
              <p:nvPr/>
            </p:nvPicPr>
            <p:blipFill>
              <a:blip r:embed="rId58" cstate="print"/>
              <a:srcRect/>
              <a:stretch>
                <a:fillRect/>
              </a:stretch>
            </p:blipFill>
            <p:spPr bwMode="auto">
              <a:xfrm>
                <a:off x="9160" y="2036"/>
                <a:ext cx="341" cy="379"/>
              </a:xfrm>
              <a:prstGeom prst="rect">
                <a:avLst/>
              </a:prstGeom>
              <a:noFill/>
              <a:ln w="9525">
                <a:noFill/>
                <a:miter lim="800000"/>
                <a:headEnd/>
                <a:tailEnd/>
              </a:ln>
            </p:spPr>
          </p:pic>
          <p:pic>
            <p:nvPicPr>
              <p:cNvPr id="2366" name="Picture 292"/>
              <p:cNvPicPr>
                <a:picLocks noChangeArrowheads="1"/>
              </p:cNvPicPr>
              <p:nvPr/>
            </p:nvPicPr>
            <p:blipFill>
              <a:blip r:embed="rId59" cstate="print"/>
              <a:srcRect/>
              <a:stretch>
                <a:fillRect/>
              </a:stretch>
            </p:blipFill>
            <p:spPr bwMode="auto">
              <a:xfrm>
                <a:off x="8970" y="2047"/>
                <a:ext cx="321" cy="357"/>
              </a:xfrm>
              <a:prstGeom prst="rect">
                <a:avLst/>
              </a:prstGeom>
              <a:noFill/>
              <a:ln w="9525">
                <a:noFill/>
                <a:miter lim="800000"/>
                <a:headEnd/>
                <a:tailEnd/>
              </a:ln>
            </p:spPr>
          </p:pic>
          <p:pic>
            <p:nvPicPr>
              <p:cNvPr id="2367" name="Picture 293"/>
              <p:cNvPicPr>
                <a:picLocks noChangeArrowheads="1"/>
              </p:cNvPicPr>
              <p:nvPr/>
            </p:nvPicPr>
            <p:blipFill>
              <a:blip r:embed="rId60" cstate="print"/>
              <a:srcRect/>
              <a:stretch>
                <a:fillRect/>
              </a:stretch>
            </p:blipFill>
            <p:spPr bwMode="auto">
              <a:xfrm>
                <a:off x="8970" y="2047"/>
                <a:ext cx="321" cy="357"/>
              </a:xfrm>
              <a:prstGeom prst="rect">
                <a:avLst/>
              </a:prstGeom>
              <a:noFill/>
              <a:ln w="9525">
                <a:noFill/>
                <a:miter lim="800000"/>
                <a:headEnd/>
                <a:tailEnd/>
              </a:ln>
            </p:spPr>
          </p:pic>
          <p:pic>
            <p:nvPicPr>
              <p:cNvPr id="2368" name="Picture 294"/>
              <p:cNvPicPr>
                <a:picLocks noChangeArrowheads="1"/>
              </p:cNvPicPr>
              <p:nvPr/>
            </p:nvPicPr>
            <p:blipFill>
              <a:blip r:embed="rId61" cstate="print"/>
              <a:srcRect/>
              <a:stretch>
                <a:fillRect/>
              </a:stretch>
            </p:blipFill>
            <p:spPr bwMode="auto">
              <a:xfrm>
                <a:off x="8331" y="2009"/>
                <a:ext cx="341" cy="379"/>
              </a:xfrm>
              <a:prstGeom prst="rect">
                <a:avLst/>
              </a:prstGeom>
              <a:noFill/>
              <a:ln w="9525">
                <a:noFill/>
                <a:miter lim="800000"/>
                <a:headEnd/>
                <a:tailEnd/>
              </a:ln>
            </p:spPr>
          </p:pic>
          <p:pic>
            <p:nvPicPr>
              <p:cNvPr id="2369" name="Picture 295"/>
              <p:cNvPicPr>
                <a:picLocks noChangeArrowheads="1"/>
              </p:cNvPicPr>
              <p:nvPr/>
            </p:nvPicPr>
            <p:blipFill>
              <a:blip r:embed="rId62" cstate="print"/>
              <a:srcRect/>
              <a:stretch>
                <a:fillRect/>
              </a:stretch>
            </p:blipFill>
            <p:spPr bwMode="auto">
              <a:xfrm>
                <a:off x="8331" y="2009"/>
                <a:ext cx="341" cy="379"/>
              </a:xfrm>
              <a:prstGeom prst="rect">
                <a:avLst/>
              </a:prstGeom>
              <a:noFill/>
              <a:ln w="9525">
                <a:noFill/>
                <a:miter lim="800000"/>
                <a:headEnd/>
                <a:tailEnd/>
              </a:ln>
            </p:spPr>
          </p:pic>
          <p:pic>
            <p:nvPicPr>
              <p:cNvPr id="2370" name="Picture 296"/>
              <p:cNvPicPr>
                <a:picLocks noChangeArrowheads="1"/>
              </p:cNvPicPr>
              <p:nvPr/>
            </p:nvPicPr>
            <p:blipFill>
              <a:blip r:embed="rId63" cstate="print"/>
              <a:srcRect/>
              <a:stretch>
                <a:fillRect/>
              </a:stretch>
            </p:blipFill>
            <p:spPr bwMode="auto">
              <a:xfrm>
                <a:off x="8541" y="2030"/>
                <a:ext cx="321" cy="358"/>
              </a:xfrm>
              <a:prstGeom prst="rect">
                <a:avLst/>
              </a:prstGeom>
              <a:noFill/>
              <a:ln w="9525">
                <a:noFill/>
                <a:miter lim="800000"/>
                <a:headEnd/>
                <a:tailEnd/>
              </a:ln>
            </p:spPr>
          </p:pic>
          <p:pic>
            <p:nvPicPr>
              <p:cNvPr id="2371" name="Picture 297"/>
              <p:cNvPicPr>
                <a:picLocks noChangeArrowheads="1"/>
              </p:cNvPicPr>
              <p:nvPr/>
            </p:nvPicPr>
            <p:blipFill>
              <a:blip r:embed="rId64" cstate="print"/>
              <a:srcRect/>
              <a:stretch>
                <a:fillRect/>
              </a:stretch>
            </p:blipFill>
            <p:spPr bwMode="auto">
              <a:xfrm>
                <a:off x="8541" y="2030"/>
                <a:ext cx="321" cy="358"/>
              </a:xfrm>
              <a:prstGeom prst="rect">
                <a:avLst/>
              </a:prstGeom>
              <a:noFill/>
              <a:ln w="9525">
                <a:noFill/>
                <a:miter lim="800000"/>
                <a:headEnd/>
                <a:tailEnd/>
              </a:ln>
            </p:spPr>
          </p:pic>
          <p:pic>
            <p:nvPicPr>
              <p:cNvPr id="2372" name="Picture 298"/>
              <p:cNvPicPr>
                <a:picLocks noChangeArrowheads="1"/>
              </p:cNvPicPr>
              <p:nvPr/>
            </p:nvPicPr>
            <p:blipFill>
              <a:blip r:embed="rId65" cstate="print"/>
              <a:srcRect/>
              <a:stretch>
                <a:fillRect/>
              </a:stretch>
            </p:blipFill>
            <p:spPr bwMode="auto">
              <a:xfrm>
                <a:off x="9262" y="2144"/>
                <a:ext cx="342" cy="379"/>
              </a:xfrm>
              <a:prstGeom prst="rect">
                <a:avLst/>
              </a:prstGeom>
              <a:noFill/>
              <a:ln w="9525">
                <a:noFill/>
                <a:miter lim="800000"/>
                <a:headEnd/>
                <a:tailEnd/>
              </a:ln>
            </p:spPr>
          </p:pic>
          <p:pic>
            <p:nvPicPr>
              <p:cNvPr id="2373" name="Picture 299"/>
              <p:cNvPicPr>
                <a:picLocks noChangeArrowheads="1"/>
              </p:cNvPicPr>
              <p:nvPr/>
            </p:nvPicPr>
            <p:blipFill>
              <a:blip r:embed="rId66" cstate="print"/>
              <a:srcRect/>
              <a:stretch>
                <a:fillRect/>
              </a:stretch>
            </p:blipFill>
            <p:spPr bwMode="auto">
              <a:xfrm>
                <a:off x="9262" y="2144"/>
                <a:ext cx="342" cy="379"/>
              </a:xfrm>
              <a:prstGeom prst="rect">
                <a:avLst/>
              </a:prstGeom>
              <a:noFill/>
              <a:ln w="9525">
                <a:noFill/>
                <a:miter lim="800000"/>
                <a:headEnd/>
                <a:tailEnd/>
              </a:ln>
            </p:spPr>
          </p:pic>
          <p:pic>
            <p:nvPicPr>
              <p:cNvPr id="2374" name="Picture 300"/>
              <p:cNvPicPr>
                <a:picLocks noChangeArrowheads="1"/>
              </p:cNvPicPr>
              <p:nvPr/>
            </p:nvPicPr>
            <p:blipFill>
              <a:blip r:embed="rId67" cstate="print"/>
              <a:srcRect/>
              <a:stretch>
                <a:fillRect/>
              </a:stretch>
            </p:blipFill>
            <p:spPr bwMode="auto">
              <a:xfrm>
                <a:off x="8936" y="2149"/>
                <a:ext cx="341" cy="379"/>
              </a:xfrm>
              <a:prstGeom prst="rect">
                <a:avLst/>
              </a:prstGeom>
              <a:noFill/>
              <a:ln w="9525">
                <a:noFill/>
                <a:miter lim="800000"/>
                <a:headEnd/>
                <a:tailEnd/>
              </a:ln>
            </p:spPr>
          </p:pic>
          <p:pic>
            <p:nvPicPr>
              <p:cNvPr id="2375" name="Picture 301"/>
              <p:cNvPicPr>
                <a:picLocks noChangeArrowheads="1"/>
              </p:cNvPicPr>
              <p:nvPr/>
            </p:nvPicPr>
            <p:blipFill>
              <a:blip r:embed="rId68" cstate="print"/>
              <a:srcRect/>
              <a:stretch>
                <a:fillRect/>
              </a:stretch>
            </p:blipFill>
            <p:spPr bwMode="auto">
              <a:xfrm>
                <a:off x="8936" y="2149"/>
                <a:ext cx="341" cy="379"/>
              </a:xfrm>
              <a:prstGeom prst="rect">
                <a:avLst/>
              </a:prstGeom>
              <a:noFill/>
              <a:ln w="9525">
                <a:noFill/>
                <a:miter lim="800000"/>
                <a:headEnd/>
                <a:tailEnd/>
              </a:ln>
            </p:spPr>
          </p:pic>
          <p:pic>
            <p:nvPicPr>
              <p:cNvPr id="2376" name="Picture 302"/>
              <p:cNvPicPr>
                <a:picLocks noChangeArrowheads="1"/>
              </p:cNvPicPr>
              <p:nvPr/>
            </p:nvPicPr>
            <p:blipFill>
              <a:blip r:embed="rId69" cstate="print"/>
              <a:srcRect/>
              <a:stretch>
                <a:fillRect/>
              </a:stretch>
            </p:blipFill>
            <p:spPr bwMode="auto">
              <a:xfrm>
                <a:off x="8253" y="2133"/>
                <a:ext cx="341" cy="379"/>
              </a:xfrm>
              <a:prstGeom prst="rect">
                <a:avLst/>
              </a:prstGeom>
              <a:noFill/>
              <a:ln w="9525">
                <a:noFill/>
                <a:miter lim="800000"/>
                <a:headEnd/>
                <a:tailEnd/>
              </a:ln>
            </p:spPr>
          </p:pic>
          <p:pic>
            <p:nvPicPr>
              <p:cNvPr id="2377" name="Picture 303"/>
              <p:cNvPicPr>
                <a:picLocks noChangeArrowheads="1"/>
              </p:cNvPicPr>
              <p:nvPr/>
            </p:nvPicPr>
            <p:blipFill>
              <a:blip r:embed="rId70" cstate="print"/>
              <a:srcRect/>
              <a:stretch>
                <a:fillRect/>
              </a:stretch>
            </p:blipFill>
            <p:spPr bwMode="auto">
              <a:xfrm>
                <a:off x="8253" y="2133"/>
                <a:ext cx="341" cy="379"/>
              </a:xfrm>
              <a:prstGeom prst="rect">
                <a:avLst/>
              </a:prstGeom>
              <a:noFill/>
              <a:ln w="9525">
                <a:noFill/>
                <a:miter lim="800000"/>
                <a:headEnd/>
                <a:tailEnd/>
              </a:ln>
            </p:spPr>
          </p:pic>
          <p:pic>
            <p:nvPicPr>
              <p:cNvPr id="2378" name="Picture 304"/>
              <p:cNvPicPr>
                <a:picLocks noChangeArrowheads="1"/>
              </p:cNvPicPr>
              <p:nvPr/>
            </p:nvPicPr>
            <p:blipFill>
              <a:blip r:embed="rId71" cstate="print"/>
              <a:srcRect/>
              <a:stretch>
                <a:fillRect/>
              </a:stretch>
            </p:blipFill>
            <p:spPr bwMode="auto">
              <a:xfrm>
                <a:off x="8575" y="2139"/>
                <a:ext cx="341" cy="378"/>
              </a:xfrm>
              <a:prstGeom prst="rect">
                <a:avLst/>
              </a:prstGeom>
              <a:noFill/>
              <a:ln w="9525">
                <a:noFill/>
                <a:miter lim="800000"/>
                <a:headEnd/>
                <a:tailEnd/>
              </a:ln>
            </p:spPr>
          </p:pic>
          <p:pic>
            <p:nvPicPr>
              <p:cNvPr id="2379" name="Picture 305"/>
              <p:cNvPicPr>
                <a:picLocks noChangeArrowheads="1"/>
              </p:cNvPicPr>
              <p:nvPr/>
            </p:nvPicPr>
            <p:blipFill>
              <a:blip r:embed="rId72" cstate="print"/>
              <a:srcRect/>
              <a:stretch>
                <a:fillRect/>
              </a:stretch>
            </p:blipFill>
            <p:spPr bwMode="auto">
              <a:xfrm>
                <a:off x="8575" y="2139"/>
                <a:ext cx="341" cy="378"/>
              </a:xfrm>
              <a:prstGeom prst="rect">
                <a:avLst/>
              </a:prstGeom>
              <a:noFill/>
              <a:ln w="9525">
                <a:noFill/>
                <a:miter lim="800000"/>
                <a:headEnd/>
                <a:tailEnd/>
              </a:ln>
            </p:spPr>
          </p:pic>
          <p:pic>
            <p:nvPicPr>
              <p:cNvPr id="2380" name="Picture 306"/>
              <p:cNvPicPr>
                <a:picLocks noChangeArrowheads="1"/>
              </p:cNvPicPr>
              <p:nvPr/>
            </p:nvPicPr>
            <p:blipFill>
              <a:blip r:embed="rId73" cstate="print"/>
              <a:srcRect/>
              <a:stretch>
                <a:fillRect/>
              </a:stretch>
            </p:blipFill>
            <p:spPr bwMode="auto">
              <a:xfrm>
                <a:off x="9126" y="2214"/>
                <a:ext cx="341" cy="379"/>
              </a:xfrm>
              <a:prstGeom prst="rect">
                <a:avLst/>
              </a:prstGeom>
              <a:noFill/>
              <a:ln w="9525">
                <a:noFill/>
                <a:miter lim="800000"/>
                <a:headEnd/>
                <a:tailEnd/>
              </a:ln>
            </p:spPr>
          </p:pic>
          <p:pic>
            <p:nvPicPr>
              <p:cNvPr id="2381" name="Picture 307"/>
              <p:cNvPicPr>
                <a:picLocks noChangeArrowheads="1"/>
              </p:cNvPicPr>
              <p:nvPr/>
            </p:nvPicPr>
            <p:blipFill>
              <a:blip r:embed="rId74" cstate="print"/>
              <a:srcRect/>
              <a:stretch>
                <a:fillRect/>
              </a:stretch>
            </p:blipFill>
            <p:spPr bwMode="auto">
              <a:xfrm>
                <a:off x="9126" y="2214"/>
                <a:ext cx="341" cy="379"/>
              </a:xfrm>
              <a:prstGeom prst="rect">
                <a:avLst/>
              </a:prstGeom>
              <a:noFill/>
              <a:ln w="9525">
                <a:noFill/>
                <a:miter lim="800000"/>
                <a:headEnd/>
                <a:tailEnd/>
              </a:ln>
            </p:spPr>
          </p:pic>
          <p:pic>
            <p:nvPicPr>
              <p:cNvPr id="2382" name="Picture 308"/>
              <p:cNvPicPr>
                <a:picLocks noChangeArrowheads="1"/>
              </p:cNvPicPr>
              <p:nvPr/>
            </p:nvPicPr>
            <p:blipFill>
              <a:blip r:embed="rId75" cstate="print"/>
              <a:srcRect/>
              <a:stretch>
                <a:fillRect/>
              </a:stretch>
            </p:blipFill>
            <p:spPr bwMode="auto">
              <a:xfrm>
                <a:off x="8760" y="2193"/>
                <a:ext cx="341" cy="379"/>
              </a:xfrm>
              <a:prstGeom prst="rect">
                <a:avLst/>
              </a:prstGeom>
              <a:noFill/>
              <a:ln w="9525">
                <a:noFill/>
                <a:miter lim="800000"/>
                <a:headEnd/>
                <a:tailEnd/>
              </a:ln>
            </p:spPr>
          </p:pic>
          <p:pic>
            <p:nvPicPr>
              <p:cNvPr id="2383" name="Picture 309"/>
              <p:cNvPicPr>
                <a:picLocks noChangeArrowheads="1"/>
              </p:cNvPicPr>
              <p:nvPr/>
            </p:nvPicPr>
            <p:blipFill>
              <a:blip r:embed="rId76" cstate="print"/>
              <a:srcRect/>
              <a:stretch>
                <a:fillRect/>
              </a:stretch>
            </p:blipFill>
            <p:spPr bwMode="auto">
              <a:xfrm>
                <a:off x="8760" y="2193"/>
                <a:ext cx="341" cy="379"/>
              </a:xfrm>
              <a:prstGeom prst="rect">
                <a:avLst/>
              </a:prstGeom>
              <a:noFill/>
              <a:ln w="9525">
                <a:noFill/>
                <a:miter lim="800000"/>
                <a:headEnd/>
                <a:tailEnd/>
              </a:ln>
            </p:spPr>
          </p:pic>
          <p:pic>
            <p:nvPicPr>
              <p:cNvPr id="2384" name="Picture 310"/>
              <p:cNvPicPr>
                <a:picLocks noChangeArrowheads="1"/>
              </p:cNvPicPr>
              <p:nvPr/>
            </p:nvPicPr>
            <p:blipFill>
              <a:blip r:embed="rId77" cstate="print"/>
              <a:srcRect/>
              <a:stretch>
                <a:fillRect/>
              </a:stretch>
            </p:blipFill>
            <p:spPr bwMode="auto">
              <a:xfrm>
                <a:off x="8404" y="2209"/>
                <a:ext cx="341" cy="379"/>
              </a:xfrm>
              <a:prstGeom prst="rect">
                <a:avLst/>
              </a:prstGeom>
              <a:noFill/>
              <a:ln w="9525">
                <a:noFill/>
                <a:miter lim="800000"/>
                <a:headEnd/>
                <a:tailEnd/>
              </a:ln>
            </p:spPr>
          </p:pic>
          <p:pic>
            <p:nvPicPr>
              <p:cNvPr id="2385" name="Picture 311"/>
              <p:cNvPicPr>
                <a:picLocks noChangeArrowheads="1"/>
              </p:cNvPicPr>
              <p:nvPr/>
            </p:nvPicPr>
            <p:blipFill>
              <a:blip r:embed="rId78" cstate="print"/>
              <a:srcRect/>
              <a:stretch>
                <a:fillRect/>
              </a:stretch>
            </p:blipFill>
            <p:spPr bwMode="auto">
              <a:xfrm>
                <a:off x="8404" y="2209"/>
                <a:ext cx="341" cy="379"/>
              </a:xfrm>
              <a:prstGeom prst="rect">
                <a:avLst/>
              </a:prstGeom>
              <a:noFill/>
              <a:ln w="9525">
                <a:noFill/>
                <a:miter lim="800000"/>
                <a:headEnd/>
                <a:tailEnd/>
              </a:ln>
            </p:spPr>
          </p:pic>
          <p:grpSp>
            <p:nvGrpSpPr>
              <p:cNvPr id="2386" name="Group 312"/>
              <p:cNvGrpSpPr>
                <a:grpSpLocks/>
              </p:cNvGrpSpPr>
              <p:nvPr/>
            </p:nvGrpSpPr>
            <p:grpSpPr bwMode="auto">
              <a:xfrm rot="20640000">
                <a:off x="6377" y="1654"/>
                <a:ext cx="1359" cy="1049"/>
                <a:chOff x="6377" y="1503"/>
                <a:chExt cx="1359" cy="1049"/>
              </a:xfrm>
            </p:grpSpPr>
            <p:pic>
              <p:nvPicPr>
                <p:cNvPr id="2387" name="Picture 313"/>
                <p:cNvPicPr>
                  <a:picLocks noChangeArrowheads="1"/>
                </p:cNvPicPr>
                <p:nvPr/>
              </p:nvPicPr>
              <p:blipFill>
                <a:blip r:embed="rId79" cstate="print"/>
                <a:srcRect/>
                <a:stretch>
                  <a:fillRect/>
                </a:stretch>
              </p:blipFill>
              <p:spPr bwMode="auto">
                <a:xfrm>
                  <a:off x="7201" y="1691"/>
                  <a:ext cx="327" cy="363"/>
                </a:xfrm>
                <a:prstGeom prst="rect">
                  <a:avLst/>
                </a:prstGeom>
                <a:noFill/>
                <a:ln w="9525">
                  <a:noFill/>
                  <a:miter lim="800000"/>
                  <a:headEnd/>
                  <a:tailEnd/>
                </a:ln>
              </p:spPr>
            </p:pic>
            <p:pic>
              <p:nvPicPr>
                <p:cNvPr id="2388" name="Picture 314"/>
                <p:cNvPicPr>
                  <a:picLocks noChangeArrowheads="1"/>
                </p:cNvPicPr>
                <p:nvPr/>
              </p:nvPicPr>
              <p:blipFill>
                <a:blip r:embed="rId80" cstate="print"/>
                <a:srcRect/>
                <a:stretch>
                  <a:fillRect/>
                </a:stretch>
              </p:blipFill>
              <p:spPr bwMode="auto">
                <a:xfrm>
                  <a:off x="7201" y="1691"/>
                  <a:ext cx="327" cy="363"/>
                </a:xfrm>
                <a:prstGeom prst="rect">
                  <a:avLst/>
                </a:prstGeom>
                <a:noFill/>
                <a:ln w="9525">
                  <a:noFill/>
                  <a:miter lim="800000"/>
                  <a:headEnd/>
                  <a:tailEnd/>
                </a:ln>
              </p:spPr>
            </p:pic>
            <p:pic>
              <p:nvPicPr>
                <p:cNvPr id="2389" name="Picture 315"/>
                <p:cNvPicPr>
                  <a:picLocks noChangeArrowheads="1"/>
                </p:cNvPicPr>
                <p:nvPr/>
              </p:nvPicPr>
              <p:blipFill>
                <a:blip r:embed="rId81" cstate="print"/>
                <a:srcRect/>
                <a:stretch>
                  <a:fillRect/>
                </a:stretch>
              </p:blipFill>
              <p:spPr bwMode="auto">
                <a:xfrm>
                  <a:off x="6864" y="1577"/>
                  <a:ext cx="327" cy="363"/>
                </a:xfrm>
                <a:prstGeom prst="rect">
                  <a:avLst/>
                </a:prstGeom>
                <a:noFill/>
                <a:ln w="9525">
                  <a:noFill/>
                  <a:miter lim="800000"/>
                  <a:headEnd/>
                  <a:tailEnd/>
                </a:ln>
              </p:spPr>
            </p:pic>
            <p:pic>
              <p:nvPicPr>
                <p:cNvPr id="2390" name="Picture 316"/>
                <p:cNvPicPr>
                  <a:picLocks noChangeArrowheads="1"/>
                </p:cNvPicPr>
                <p:nvPr/>
              </p:nvPicPr>
              <p:blipFill>
                <a:blip r:embed="rId82" cstate="print"/>
                <a:srcRect/>
                <a:stretch>
                  <a:fillRect/>
                </a:stretch>
              </p:blipFill>
              <p:spPr bwMode="auto">
                <a:xfrm>
                  <a:off x="6864" y="1577"/>
                  <a:ext cx="327" cy="363"/>
                </a:xfrm>
                <a:prstGeom prst="rect">
                  <a:avLst/>
                </a:prstGeom>
                <a:noFill/>
                <a:ln w="9525">
                  <a:noFill/>
                  <a:miter lim="800000"/>
                  <a:headEnd/>
                  <a:tailEnd/>
                </a:ln>
              </p:spPr>
            </p:pic>
            <p:pic>
              <p:nvPicPr>
                <p:cNvPr id="2391" name="Picture 317"/>
                <p:cNvPicPr>
                  <a:picLocks noChangeArrowheads="1"/>
                </p:cNvPicPr>
                <p:nvPr/>
              </p:nvPicPr>
              <p:blipFill>
                <a:blip r:embed="rId83" cstate="print"/>
                <a:srcRect/>
                <a:stretch>
                  <a:fillRect/>
                </a:stretch>
              </p:blipFill>
              <p:spPr bwMode="auto">
                <a:xfrm>
                  <a:off x="7346" y="1792"/>
                  <a:ext cx="341" cy="379"/>
                </a:xfrm>
                <a:prstGeom prst="rect">
                  <a:avLst/>
                </a:prstGeom>
                <a:noFill/>
                <a:ln w="9525">
                  <a:noFill/>
                  <a:miter lim="800000"/>
                  <a:headEnd/>
                  <a:tailEnd/>
                </a:ln>
              </p:spPr>
            </p:pic>
            <p:pic>
              <p:nvPicPr>
                <p:cNvPr id="2392" name="Picture 318"/>
                <p:cNvPicPr>
                  <a:picLocks noChangeArrowheads="1"/>
                </p:cNvPicPr>
                <p:nvPr/>
              </p:nvPicPr>
              <p:blipFill>
                <a:blip r:embed="rId84" cstate="print"/>
                <a:srcRect/>
                <a:stretch>
                  <a:fillRect/>
                </a:stretch>
              </p:blipFill>
              <p:spPr bwMode="auto">
                <a:xfrm>
                  <a:off x="7346" y="1792"/>
                  <a:ext cx="341" cy="379"/>
                </a:xfrm>
                <a:prstGeom prst="rect">
                  <a:avLst/>
                </a:prstGeom>
                <a:noFill/>
                <a:ln w="9525">
                  <a:noFill/>
                  <a:miter lim="800000"/>
                  <a:headEnd/>
                  <a:tailEnd/>
                </a:ln>
              </p:spPr>
            </p:pic>
            <p:pic>
              <p:nvPicPr>
                <p:cNvPr id="2393" name="Picture 319"/>
                <p:cNvPicPr>
                  <a:picLocks noChangeArrowheads="1"/>
                </p:cNvPicPr>
                <p:nvPr/>
              </p:nvPicPr>
              <p:blipFill>
                <a:blip r:embed="rId8" cstate="print"/>
                <a:srcRect/>
                <a:stretch>
                  <a:fillRect/>
                </a:stretch>
              </p:blipFill>
              <p:spPr bwMode="auto">
                <a:xfrm>
                  <a:off x="6502" y="1503"/>
                  <a:ext cx="327" cy="362"/>
                </a:xfrm>
                <a:prstGeom prst="rect">
                  <a:avLst/>
                </a:prstGeom>
                <a:noFill/>
                <a:ln w="9525">
                  <a:noFill/>
                  <a:miter lim="800000"/>
                  <a:headEnd/>
                  <a:tailEnd/>
                </a:ln>
              </p:spPr>
            </p:pic>
            <p:pic>
              <p:nvPicPr>
                <p:cNvPr id="2394" name="Picture 320"/>
                <p:cNvPicPr>
                  <a:picLocks noChangeArrowheads="1"/>
                </p:cNvPicPr>
                <p:nvPr/>
              </p:nvPicPr>
              <p:blipFill>
                <a:blip r:embed="rId85" cstate="print"/>
                <a:srcRect/>
                <a:stretch>
                  <a:fillRect/>
                </a:stretch>
              </p:blipFill>
              <p:spPr bwMode="auto">
                <a:xfrm>
                  <a:off x="6502" y="1503"/>
                  <a:ext cx="327" cy="362"/>
                </a:xfrm>
                <a:prstGeom prst="rect">
                  <a:avLst/>
                </a:prstGeom>
                <a:noFill/>
                <a:ln w="9525">
                  <a:noFill/>
                  <a:miter lim="800000"/>
                  <a:headEnd/>
                  <a:tailEnd/>
                </a:ln>
              </p:spPr>
            </p:pic>
            <p:pic>
              <p:nvPicPr>
                <p:cNvPr id="2395" name="Picture 321"/>
                <p:cNvPicPr>
                  <a:picLocks noChangeArrowheads="1"/>
                </p:cNvPicPr>
                <p:nvPr/>
              </p:nvPicPr>
              <p:blipFill>
                <a:blip r:embed="rId86" cstate="print"/>
                <a:srcRect/>
                <a:stretch>
                  <a:fillRect/>
                </a:stretch>
              </p:blipFill>
              <p:spPr bwMode="auto">
                <a:xfrm>
                  <a:off x="7040" y="1664"/>
                  <a:ext cx="327" cy="363"/>
                </a:xfrm>
                <a:prstGeom prst="rect">
                  <a:avLst/>
                </a:prstGeom>
                <a:noFill/>
                <a:ln w="9525">
                  <a:noFill/>
                  <a:miter lim="800000"/>
                  <a:headEnd/>
                  <a:tailEnd/>
                </a:ln>
              </p:spPr>
            </p:pic>
            <p:pic>
              <p:nvPicPr>
                <p:cNvPr id="2396" name="Picture 322"/>
                <p:cNvPicPr>
                  <a:picLocks noChangeArrowheads="1"/>
                </p:cNvPicPr>
                <p:nvPr/>
              </p:nvPicPr>
              <p:blipFill>
                <a:blip r:embed="rId87" cstate="print"/>
                <a:srcRect/>
                <a:stretch>
                  <a:fillRect/>
                </a:stretch>
              </p:blipFill>
              <p:spPr bwMode="auto">
                <a:xfrm>
                  <a:off x="7040" y="1664"/>
                  <a:ext cx="327" cy="363"/>
                </a:xfrm>
                <a:prstGeom prst="rect">
                  <a:avLst/>
                </a:prstGeom>
                <a:noFill/>
                <a:ln w="9525">
                  <a:noFill/>
                  <a:miter lim="800000"/>
                  <a:headEnd/>
                  <a:tailEnd/>
                </a:ln>
              </p:spPr>
            </p:pic>
            <p:pic>
              <p:nvPicPr>
                <p:cNvPr id="2397" name="Picture 323"/>
                <p:cNvPicPr>
                  <a:picLocks noChangeArrowheads="1"/>
                </p:cNvPicPr>
                <p:nvPr/>
              </p:nvPicPr>
              <p:blipFill>
                <a:blip r:embed="rId88" cstate="print"/>
                <a:srcRect/>
                <a:stretch>
                  <a:fillRect/>
                </a:stretch>
              </p:blipFill>
              <p:spPr bwMode="auto">
                <a:xfrm>
                  <a:off x="6697" y="1574"/>
                  <a:ext cx="327" cy="362"/>
                </a:xfrm>
                <a:prstGeom prst="rect">
                  <a:avLst/>
                </a:prstGeom>
                <a:noFill/>
                <a:ln w="9525">
                  <a:noFill/>
                  <a:miter lim="800000"/>
                  <a:headEnd/>
                  <a:tailEnd/>
                </a:ln>
              </p:spPr>
            </p:pic>
            <p:pic>
              <p:nvPicPr>
                <p:cNvPr id="2398" name="Picture 324"/>
                <p:cNvPicPr>
                  <a:picLocks noChangeArrowheads="1"/>
                </p:cNvPicPr>
                <p:nvPr/>
              </p:nvPicPr>
              <p:blipFill>
                <a:blip r:embed="rId89" cstate="print"/>
                <a:srcRect/>
                <a:stretch>
                  <a:fillRect/>
                </a:stretch>
              </p:blipFill>
              <p:spPr bwMode="auto">
                <a:xfrm>
                  <a:off x="6697" y="1574"/>
                  <a:ext cx="327" cy="362"/>
                </a:xfrm>
                <a:prstGeom prst="rect">
                  <a:avLst/>
                </a:prstGeom>
                <a:noFill/>
                <a:ln w="9525">
                  <a:noFill/>
                  <a:miter lim="800000"/>
                  <a:headEnd/>
                  <a:tailEnd/>
                </a:ln>
              </p:spPr>
            </p:pic>
            <p:pic>
              <p:nvPicPr>
                <p:cNvPr id="2399" name="Picture 325"/>
                <p:cNvPicPr>
                  <a:picLocks noChangeArrowheads="1"/>
                </p:cNvPicPr>
                <p:nvPr/>
              </p:nvPicPr>
              <p:blipFill>
                <a:blip r:embed="rId90" cstate="print"/>
                <a:srcRect/>
                <a:stretch>
                  <a:fillRect/>
                </a:stretch>
              </p:blipFill>
              <p:spPr bwMode="auto">
                <a:xfrm>
                  <a:off x="6377" y="1528"/>
                  <a:ext cx="327" cy="363"/>
                </a:xfrm>
                <a:prstGeom prst="rect">
                  <a:avLst/>
                </a:prstGeom>
                <a:noFill/>
                <a:ln w="9525">
                  <a:noFill/>
                  <a:miter lim="800000"/>
                  <a:headEnd/>
                  <a:tailEnd/>
                </a:ln>
              </p:spPr>
            </p:pic>
            <p:pic>
              <p:nvPicPr>
                <p:cNvPr id="2400" name="Picture 326"/>
                <p:cNvPicPr>
                  <a:picLocks noChangeArrowheads="1"/>
                </p:cNvPicPr>
                <p:nvPr/>
              </p:nvPicPr>
              <p:blipFill>
                <a:blip r:embed="rId91" cstate="print"/>
                <a:srcRect/>
                <a:stretch>
                  <a:fillRect/>
                </a:stretch>
              </p:blipFill>
              <p:spPr bwMode="auto">
                <a:xfrm>
                  <a:off x="6377" y="1528"/>
                  <a:ext cx="327" cy="363"/>
                </a:xfrm>
                <a:prstGeom prst="rect">
                  <a:avLst/>
                </a:prstGeom>
                <a:noFill/>
                <a:ln w="9525">
                  <a:noFill/>
                  <a:miter lim="800000"/>
                  <a:headEnd/>
                  <a:tailEnd/>
                </a:ln>
              </p:spPr>
            </p:pic>
            <p:pic>
              <p:nvPicPr>
                <p:cNvPr id="2401" name="Picture 327"/>
                <p:cNvPicPr>
                  <a:picLocks noChangeArrowheads="1"/>
                </p:cNvPicPr>
                <p:nvPr/>
              </p:nvPicPr>
              <p:blipFill>
                <a:blip r:embed="rId92" cstate="print"/>
                <a:srcRect/>
                <a:stretch>
                  <a:fillRect/>
                </a:stretch>
              </p:blipFill>
              <p:spPr bwMode="auto">
                <a:xfrm>
                  <a:off x="7279" y="1837"/>
                  <a:ext cx="327" cy="363"/>
                </a:xfrm>
                <a:prstGeom prst="rect">
                  <a:avLst/>
                </a:prstGeom>
                <a:noFill/>
                <a:ln w="9525">
                  <a:noFill/>
                  <a:miter lim="800000"/>
                  <a:headEnd/>
                  <a:tailEnd/>
                </a:ln>
              </p:spPr>
            </p:pic>
            <p:pic>
              <p:nvPicPr>
                <p:cNvPr id="2402" name="Picture 328"/>
                <p:cNvPicPr>
                  <a:picLocks noChangeArrowheads="1"/>
                </p:cNvPicPr>
                <p:nvPr/>
              </p:nvPicPr>
              <p:blipFill>
                <a:blip r:embed="rId93" cstate="print"/>
                <a:srcRect/>
                <a:stretch>
                  <a:fillRect/>
                </a:stretch>
              </p:blipFill>
              <p:spPr bwMode="auto">
                <a:xfrm>
                  <a:off x="7279" y="1837"/>
                  <a:ext cx="327" cy="363"/>
                </a:xfrm>
                <a:prstGeom prst="rect">
                  <a:avLst/>
                </a:prstGeom>
                <a:noFill/>
                <a:ln w="9525">
                  <a:noFill/>
                  <a:miter lim="800000"/>
                  <a:headEnd/>
                  <a:tailEnd/>
                </a:ln>
              </p:spPr>
            </p:pic>
            <p:pic>
              <p:nvPicPr>
                <p:cNvPr id="2403" name="Picture 329"/>
                <p:cNvPicPr>
                  <a:picLocks noChangeArrowheads="1"/>
                </p:cNvPicPr>
                <p:nvPr/>
              </p:nvPicPr>
              <p:blipFill>
                <a:blip r:embed="rId94" cstate="print"/>
                <a:srcRect/>
                <a:stretch>
                  <a:fillRect/>
                </a:stretch>
              </p:blipFill>
              <p:spPr bwMode="auto">
                <a:xfrm>
                  <a:off x="7102" y="1768"/>
                  <a:ext cx="307" cy="340"/>
                </a:xfrm>
                <a:prstGeom prst="rect">
                  <a:avLst/>
                </a:prstGeom>
                <a:noFill/>
                <a:ln w="9525">
                  <a:noFill/>
                  <a:miter lim="800000"/>
                  <a:headEnd/>
                  <a:tailEnd/>
                </a:ln>
              </p:spPr>
            </p:pic>
            <p:pic>
              <p:nvPicPr>
                <p:cNvPr id="2404" name="Picture 330"/>
                <p:cNvPicPr>
                  <a:picLocks noChangeArrowheads="1"/>
                </p:cNvPicPr>
                <p:nvPr/>
              </p:nvPicPr>
              <p:blipFill>
                <a:blip r:embed="rId95" cstate="print"/>
                <a:srcRect/>
                <a:stretch>
                  <a:fillRect/>
                </a:stretch>
              </p:blipFill>
              <p:spPr bwMode="auto">
                <a:xfrm>
                  <a:off x="7102" y="1768"/>
                  <a:ext cx="307" cy="340"/>
                </a:xfrm>
                <a:prstGeom prst="rect">
                  <a:avLst/>
                </a:prstGeom>
                <a:noFill/>
                <a:ln w="9525">
                  <a:noFill/>
                  <a:miter lim="800000"/>
                  <a:headEnd/>
                  <a:tailEnd/>
                </a:ln>
              </p:spPr>
            </p:pic>
            <p:pic>
              <p:nvPicPr>
                <p:cNvPr id="2405" name="Picture 331"/>
                <p:cNvPicPr>
                  <a:picLocks noChangeArrowheads="1"/>
                </p:cNvPicPr>
                <p:nvPr/>
              </p:nvPicPr>
              <p:blipFill>
                <a:blip r:embed="rId96" cstate="print"/>
                <a:srcRect/>
                <a:stretch>
                  <a:fillRect/>
                </a:stretch>
              </p:blipFill>
              <p:spPr bwMode="auto">
                <a:xfrm>
                  <a:off x="6692" y="1654"/>
                  <a:ext cx="307" cy="340"/>
                </a:xfrm>
                <a:prstGeom prst="rect">
                  <a:avLst/>
                </a:prstGeom>
                <a:noFill/>
                <a:ln w="9525">
                  <a:noFill/>
                  <a:miter lim="800000"/>
                  <a:headEnd/>
                  <a:tailEnd/>
                </a:ln>
              </p:spPr>
            </p:pic>
            <p:pic>
              <p:nvPicPr>
                <p:cNvPr id="2406" name="Picture 332"/>
                <p:cNvPicPr>
                  <a:picLocks noChangeArrowheads="1"/>
                </p:cNvPicPr>
                <p:nvPr/>
              </p:nvPicPr>
              <p:blipFill>
                <a:blip r:embed="rId97" cstate="print"/>
                <a:srcRect/>
                <a:stretch>
                  <a:fillRect/>
                </a:stretch>
              </p:blipFill>
              <p:spPr bwMode="auto">
                <a:xfrm>
                  <a:off x="6692" y="1654"/>
                  <a:ext cx="307" cy="340"/>
                </a:xfrm>
                <a:prstGeom prst="rect">
                  <a:avLst/>
                </a:prstGeom>
                <a:noFill/>
                <a:ln w="9525">
                  <a:noFill/>
                  <a:miter lim="800000"/>
                  <a:headEnd/>
                  <a:tailEnd/>
                </a:ln>
              </p:spPr>
            </p:pic>
            <p:pic>
              <p:nvPicPr>
                <p:cNvPr id="2407" name="Picture 333"/>
                <p:cNvPicPr>
                  <a:picLocks noChangeArrowheads="1"/>
                </p:cNvPicPr>
                <p:nvPr/>
              </p:nvPicPr>
              <p:blipFill>
                <a:blip r:embed="rId98" cstate="print"/>
                <a:srcRect/>
                <a:stretch>
                  <a:fillRect/>
                </a:stretch>
              </p:blipFill>
              <p:spPr bwMode="auto">
                <a:xfrm>
                  <a:off x="6489" y="1620"/>
                  <a:ext cx="327" cy="363"/>
                </a:xfrm>
                <a:prstGeom prst="rect">
                  <a:avLst/>
                </a:prstGeom>
                <a:noFill/>
                <a:ln w="9525">
                  <a:noFill/>
                  <a:miter lim="800000"/>
                  <a:headEnd/>
                  <a:tailEnd/>
                </a:ln>
              </p:spPr>
            </p:pic>
            <p:pic>
              <p:nvPicPr>
                <p:cNvPr id="2408" name="Picture 334"/>
                <p:cNvPicPr>
                  <a:picLocks noChangeArrowheads="1"/>
                </p:cNvPicPr>
                <p:nvPr/>
              </p:nvPicPr>
              <p:blipFill>
                <a:blip r:embed="rId99" cstate="print"/>
                <a:srcRect/>
                <a:stretch>
                  <a:fillRect/>
                </a:stretch>
              </p:blipFill>
              <p:spPr bwMode="auto">
                <a:xfrm>
                  <a:off x="6489" y="1620"/>
                  <a:ext cx="327" cy="363"/>
                </a:xfrm>
                <a:prstGeom prst="rect">
                  <a:avLst/>
                </a:prstGeom>
                <a:noFill/>
                <a:ln w="9525">
                  <a:noFill/>
                  <a:miter lim="800000"/>
                  <a:headEnd/>
                  <a:tailEnd/>
                </a:ln>
              </p:spPr>
            </p:pic>
            <p:pic>
              <p:nvPicPr>
                <p:cNvPr id="2409" name="Picture 335"/>
                <p:cNvPicPr>
                  <a:picLocks noChangeArrowheads="1"/>
                </p:cNvPicPr>
                <p:nvPr/>
              </p:nvPicPr>
              <p:blipFill>
                <a:blip r:embed="rId100" cstate="print"/>
                <a:srcRect/>
                <a:stretch>
                  <a:fillRect/>
                </a:stretch>
              </p:blipFill>
              <p:spPr bwMode="auto">
                <a:xfrm>
                  <a:off x="7395" y="1922"/>
                  <a:ext cx="341" cy="379"/>
                </a:xfrm>
                <a:prstGeom prst="rect">
                  <a:avLst/>
                </a:prstGeom>
                <a:noFill/>
                <a:ln w="9525">
                  <a:noFill/>
                  <a:miter lim="800000"/>
                  <a:headEnd/>
                  <a:tailEnd/>
                </a:ln>
              </p:spPr>
            </p:pic>
            <p:pic>
              <p:nvPicPr>
                <p:cNvPr id="2410" name="Picture 336"/>
                <p:cNvPicPr>
                  <a:picLocks noChangeArrowheads="1"/>
                </p:cNvPicPr>
                <p:nvPr/>
              </p:nvPicPr>
              <p:blipFill>
                <a:blip r:embed="rId101" cstate="print"/>
                <a:srcRect/>
                <a:stretch>
                  <a:fillRect/>
                </a:stretch>
              </p:blipFill>
              <p:spPr bwMode="auto">
                <a:xfrm>
                  <a:off x="7395" y="1922"/>
                  <a:ext cx="341" cy="379"/>
                </a:xfrm>
                <a:prstGeom prst="rect">
                  <a:avLst/>
                </a:prstGeom>
                <a:noFill/>
                <a:ln w="9525">
                  <a:noFill/>
                  <a:miter lim="800000"/>
                  <a:headEnd/>
                  <a:tailEnd/>
                </a:ln>
              </p:spPr>
            </p:pic>
            <p:pic>
              <p:nvPicPr>
                <p:cNvPr id="2411" name="Picture 337"/>
                <p:cNvPicPr>
                  <a:picLocks noChangeArrowheads="1"/>
                </p:cNvPicPr>
                <p:nvPr/>
              </p:nvPicPr>
              <p:blipFill>
                <a:blip r:embed="rId102" cstate="print"/>
                <a:srcRect/>
                <a:stretch>
                  <a:fillRect/>
                </a:stretch>
              </p:blipFill>
              <p:spPr bwMode="auto">
                <a:xfrm>
                  <a:off x="6908" y="1749"/>
                  <a:ext cx="336" cy="373"/>
                </a:xfrm>
                <a:prstGeom prst="rect">
                  <a:avLst/>
                </a:prstGeom>
                <a:noFill/>
                <a:ln w="9525">
                  <a:noFill/>
                  <a:miter lim="800000"/>
                  <a:headEnd/>
                  <a:tailEnd/>
                </a:ln>
              </p:spPr>
            </p:pic>
            <p:pic>
              <p:nvPicPr>
                <p:cNvPr id="2412" name="Picture 338"/>
                <p:cNvPicPr>
                  <a:picLocks noChangeArrowheads="1"/>
                </p:cNvPicPr>
                <p:nvPr/>
              </p:nvPicPr>
              <p:blipFill>
                <a:blip r:embed="rId46" cstate="print"/>
                <a:srcRect/>
                <a:stretch>
                  <a:fillRect/>
                </a:stretch>
              </p:blipFill>
              <p:spPr bwMode="auto">
                <a:xfrm>
                  <a:off x="6908" y="1749"/>
                  <a:ext cx="336" cy="373"/>
                </a:xfrm>
                <a:prstGeom prst="rect">
                  <a:avLst/>
                </a:prstGeom>
                <a:noFill/>
                <a:ln w="9525">
                  <a:noFill/>
                  <a:miter lim="800000"/>
                  <a:headEnd/>
                  <a:tailEnd/>
                </a:ln>
              </p:spPr>
            </p:pic>
            <p:pic>
              <p:nvPicPr>
                <p:cNvPr id="2413" name="Picture 339"/>
                <p:cNvPicPr>
                  <a:picLocks noChangeArrowheads="1"/>
                </p:cNvPicPr>
                <p:nvPr/>
              </p:nvPicPr>
              <p:blipFill>
                <a:blip r:embed="rId103" cstate="print"/>
                <a:srcRect/>
                <a:stretch>
                  <a:fillRect/>
                </a:stretch>
              </p:blipFill>
              <p:spPr bwMode="auto">
                <a:xfrm>
                  <a:off x="6411" y="1691"/>
                  <a:ext cx="327" cy="363"/>
                </a:xfrm>
                <a:prstGeom prst="rect">
                  <a:avLst/>
                </a:prstGeom>
                <a:noFill/>
                <a:ln w="9525">
                  <a:noFill/>
                  <a:miter lim="800000"/>
                  <a:headEnd/>
                  <a:tailEnd/>
                </a:ln>
              </p:spPr>
            </p:pic>
            <p:pic>
              <p:nvPicPr>
                <p:cNvPr id="2414" name="Picture 340"/>
                <p:cNvPicPr>
                  <a:picLocks noChangeArrowheads="1"/>
                </p:cNvPicPr>
                <p:nvPr/>
              </p:nvPicPr>
              <p:blipFill>
                <a:blip r:embed="rId104" cstate="print"/>
                <a:srcRect/>
                <a:stretch>
                  <a:fillRect/>
                </a:stretch>
              </p:blipFill>
              <p:spPr bwMode="auto">
                <a:xfrm>
                  <a:off x="6411" y="1691"/>
                  <a:ext cx="327" cy="363"/>
                </a:xfrm>
                <a:prstGeom prst="rect">
                  <a:avLst/>
                </a:prstGeom>
                <a:noFill/>
                <a:ln w="9525">
                  <a:noFill/>
                  <a:miter lim="800000"/>
                  <a:headEnd/>
                  <a:tailEnd/>
                </a:ln>
              </p:spPr>
            </p:pic>
            <p:pic>
              <p:nvPicPr>
                <p:cNvPr id="2415" name="Picture 341"/>
                <p:cNvPicPr>
                  <a:picLocks noChangeArrowheads="1"/>
                </p:cNvPicPr>
                <p:nvPr/>
              </p:nvPicPr>
              <p:blipFill>
                <a:blip r:embed="rId105" cstate="print"/>
                <a:srcRect/>
                <a:stretch>
                  <a:fillRect/>
                </a:stretch>
              </p:blipFill>
              <p:spPr bwMode="auto">
                <a:xfrm>
                  <a:off x="7298" y="2010"/>
                  <a:ext cx="327" cy="363"/>
                </a:xfrm>
                <a:prstGeom prst="rect">
                  <a:avLst/>
                </a:prstGeom>
                <a:noFill/>
                <a:ln w="9525">
                  <a:noFill/>
                  <a:miter lim="800000"/>
                  <a:headEnd/>
                  <a:tailEnd/>
                </a:ln>
              </p:spPr>
            </p:pic>
            <p:pic>
              <p:nvPicPr>
                <p:cNvPr id="2416" name="Picture 342"/>
                <p:cNvPicPr>
                  <a:picLocks noChangeArrowheads="1"/>
                </p:cNvPicPr>
                <p:nvPr/>
              </p:nvPicPr>
              <p:blipFill>
                <a:blip r:embed="rId106" cstate="print"/>
                <a:srcRect/>
                <a:stretch>
                  <a:fillRect/>
                </a:stretch>
              </p:blipFill>
              <p:spPr bwMode="auto">
                <a:xfrm>
                  <a:off x="7298" y="2010"/>
                  <a:ext cx="327" cy="363"/>
                </a:xfrm>
                <a:prstGeom prst="rect">
                  <a:avLst/>
                </a:prstGeom>
                <a:noFill/>
                <a:ln w="9525">
                  <a:noFill/>
                  <a:miter lim="800000"/>
                  <a:headEnd/>
                  <a:tailEnd/>
                </a:ln>
              </p:spPr>
            </p:pic>
            <p:pic>
              <p:nvPicPr>
                <p:cNvPr id="2417" name="Picture 343"/>
                <p:cNvPicPr>
                  <a:picLocks noChangeArrowheads="1"/>
                </p:cNvPicPr>
                <p:nvPr/>
              </p:nvPicPr>
              <p:blipFill>
                <a:blip r:embed="rId107" cstate="print"/>
                <a:srcRect/>
                <a:stretch>
                  <a:fillRect/>
                </a:stretch>
              </p:blipFill>
              <p:spPr bwMode="auto">
                <a:xfrm>
                  <a:off x="7136" y="1957"/>
                  <a:ext cx="307" cy="340"/>
                </a:xfrm>
                <a:prstGeom prst="rect">
                  <a:avLst/>
                </a:prstGeom>
                <a:noFill/>
                <a:ln w="9525">
                  <a:noFill/>
                  <a:miter lim="800000"/>
                  <a:headEnd/>
                  <a:tailEnd/>
                </a:ln>
              </p:spPr>
            </p:pic>
            <p:pic>
              <p:nvPicPr>
                <p:cNvPr id="2418" name="Picture 344"/>
                <p:cNvPicPr>
                  <a:picLocks noChangeArrowheads="1"/>
                </p:cNvPicPr>
                <p:nvPr/>
              </p:nvPicPr>
              <p:blipFill>
                <a:blip r:embed="rId108" cstate="print"/>
                <a:srcRect/>
                <a:stretch>
                  <a:fillRect/>
                </a:stretch>
              </p:blipFill>
              <p:spPr bwMode="auto">
                <a:xfrm>
                  <a:off x="7136" y="1957"/>
                  <a:ext cx="307" cy="340"/>
                </a:xfrm>
                <a:prstGeom prst="rect">
                  <a:avLst/>
                </a:prstGeom>
                <a:noFill/>
                <a:ln w="9525">
                  <a:noFill/>
                  <a:miter lim="800000"/>
                  <a:headEnd/>
                  <a:tailEnd/>
                </a:ln>
              </p:spPr>
            </p:pic>
            <p:pic>
              <p:nvPicPr>
                <p:cNvPr id="2419" name="Picture 345"/>
                <p:cNvPicPr>
                  <a:picLocks noChangeArrowheads="1"/>
                </p:cNvPicPr>
                <p:nvPr/>
              </p:nvPicPr>
              <p:blipFill>
                <a:blip r:embed="rId109" cstate="print"/>
                <a:srcRect/>
                <a:stretch>
                  <a:fillRect/>
                </a:stretch>
              </p:blipFill>
              <p:spPr bwMode="auto">
                <a:xfrm>
                  <a:off x="7385" y="2171"/>
                  <a:ext cx="341" cy="379"/>
                </a:xfrm>
                <a:prstGeom prst="rect">
                  <a:avLst/>
                </a:prstGeom>
                <a:noFill/>
                <a:ln w="9525">
                  <a:noFill/>
                  <a:miter lim="800000"/>
                  <a:headEnd/>
                  <a:tailEnd/>
                </a:ln>
              </p:spPr>
            </p:pic>
            <p:pic>
              <p:nvPicPr>
                <p:cNvPr id="2420" name="Picture 346"/>
                <p:cNvPicPr>
                  <a:picLocks noChangeArrowheads="1"/>
                </p:cNvPicPr>
                <p:nvPr/>
              </p:nvPicPr>
              <p:blipFill>
                <a:blip r:embed="rId110" cstate="print"/>
                <a:srcRect/>
                <a:stretch>
                  <a:fillRect/>
                </a:stretch>
              </p:blipFill>
              <p:spPr bwMode="auto">
                <a:xfrm>
                  <a:off x="7385" y="2171"/>
                  <a:ext cx="341" cy="379"/>
                </a:xfrm>
                <a:prstGeom prst="rect">
                  <a:avLst/>
                </a:prstGeom>
                <a:noFill/>
                <a:ln w="9525">
                  <a:noFill/>
                  <a:miter lim="800000"/>
                  <a:headEnd/>
                  <a:tailEnd/>
                </a:ln>
              </p:spPr>
            </p:pic>
            <p:pic>
              <p:nvPicPr>
                <p:cNvPr id="2421" name="Picture 347"/>
                <p:cNvPicPr>
                  <a:picLocks noChangeArrowheads="1"/>
                </p:cNvPicPr>
                <p:nvPr/>
              </p:nvPicPr>
              <p:blipFill>
                <a:blip r:embed="rId111" cstate="print"/>
                <a:srcRect/>
                <a:stretch>
                  <a:fillRect/>
                </a:stretch>
              </p:blipFill>
              <p:spPr bwMode="auto">
                <a:xfrm>
                  <a:off x="6718" y="1853"/>
                  <a:ext cx="307" cy="341"/>
                </a:xfrm>
                <a:prstGeom prst="rect">
                  <a:avLst/>
                </a:prstGeom>
                <a:noFill/>
                <a:ln w="9525">
                  <a:noFill/>
                  <a:miter lim="800000"/>
                  <a:headEnd/>
                  <a:tailEnd/>
                </a:ln>
              </p:spPr>
            </p:pic>
            <p:pic>
              <p:nvPicPr>
                <p:cNvPr id="2422" name="Picture 348"/>
                <p:cNvPicPr>
                  <a:picLocks noChangeArrowheads="1"/>
                </p:cNvPicPr>
                <p:nvPr/>
              </p:nvPicPr>
              <p:blipFill>
                <a:blip r:embed="rId112" cstate="print"/>
                <a:srcRect/>
                <a:stretch>
                  <a:fillRect/>
                </a:stretch>
              </p:blipFill>
              <p:spPr bwMode="auto">
                <a:xfrm>
                  <a:off x="6718" y="1853"/>
                  <a:ext cx="307" cy="341"/>
                </a:xfrm>
                <a:prstGeom prst="rect">
                  <a:avLst/>
                </a:prstGeom>
                <a:noFill/>
                <a:ln w="9525">
                  <a:noFill/>
                  <a:miter lim="800000"/>
                  <a:headEnd/>
                  <a:tailEnd/>
                </a:ln>
              </p:spPr>
            </p:pic>
            <p:pic>
              <p:nvPicPr>
                <p:cNvPr id="2423" name="Picture 349"/>
                <p:cNvPicPr>
                  <a:picLocks noChangeArrowheads="1"/>
                </p:cNvPicPr>
                <p:nvPr/>
              </p:nvPicPr>
              <p:blipFill>
                <a:blip r:embed="rId113" cstate="print"/>
                <a:srcRect/>
                <a:stretch>
                  <a:fillRect/>
                </a:stretch>
              </p:blipFill>
              <p:spPr bwMode="auto">
                <a:xfrm>
                  <a:off x="6513" y="1794"/>
                  <a:ext cx="327" cy="363"/>
                </a:xfrm>
                <a:prstGeom prst="rect">
                  <a:avLst/>
                </a:prstGeom>
                <a:noFill/>
                <a:ln w="9525">
                  <a:noFill/>
                  <a:miter lim="800000"/>
                  <a:headEnd/>
                  <a:tailEnd/>
                </a:ln>
              </p:spPr>
            </p:pic>
            <p:pic>
              <p:nvPicPr>
                <p:cNvPr id="2424" name="Picture 350"/>
                <p:cNvPicPr>
                  <a:picLocks noChangeArrowheads="1"/>
                </p:cNvPicPr>
                <p:nvPr/>
              </p:nvPicPr>
              <p:blipFill>
                <a:blip r:embed="rId114" cstate="print"/>
                <a:srcRect/>
                <a:stretch>
                  <a:fillRect/>
                </a:stretch>
              </p:blipFill>
              <p:spPr bwMode="auto">
                <a:xfrm>
                  <a:off x="6513" y="1794"/>
                  <a:ext cx="327" cy="363"/>
                </a:xfrm>
                <a:prstGeom prst="rect">
                  <a:avLst/>
                </a:prstGeom>
                <a:noFill/>
                <a:ln w="9525">
                  <a:noFill/>
                  <a:miter lim="800000"/>
                  <a:headEnd/>
                  <a:tailEnd/>
                </a:ln>
              </p:spPr>
            </p:pic>
            <p:pic>
              <p:nvPicPr>
                <p:cNvPr id="2425" name="Picture 351"/>
                <p:cNvPicPr>
                  <a:picLocks noChangeArrowheads="1"/>
                </p:cNvPicPr>
                <p:nvPr/>
              </p:nvPicPr>
              <p:blipFill>
                <a:blip r:embed="rId115" cstate="print"/>
                <a:srcRect/>
                <a:stretch>
                  <a:fillRect/>
                </a:stretch>
              </p:blipFill>
              <p:spPr bwMode="auto">
                <a:xfrm>
                  <a:off x="7093" y="2054"/>
                  <a:ext cx="327" cy="361"/>
                </a:xfrm>
                <a:prstGeom prst="rect">
                  <a:avLst/>
                </a:prstGeom>
                <a:noFill/>
                <a:ln w="9525">
                  <a:noFill/>
                  <a:miter lim="800000"/>
                  <a:headEnd/>
                  <a:tailEnd/>
                </a:ln>
              </p:spPr>
            </p:pic>
            <p:pic>
              <p:nvPicPr>
                <p:cNvPr id="2426" name="Picture 352"/>
                <p:cNvPicPr>
                  <a:picLocks noChangeArrowheads="1"/>
                </p:cNvPicPr>
                <p:nvPr/>
              </p:nvPicPr>
              <p:blipFill>
                <a:blip r:embed="rId116" cstate="print"/>
                <a:srcRect/>
                <a:stretch>
                  <a:fillRect/>
                </a:stretch>
              </p:blipFill>
              <p:spPr bwMode="auto">
                <a:xfrm>
                  <a:off x="7093" y="2054"/>
                  <a:ext cx="327" cy="361"/>
                </a:xfrm>
                <a:prstGeom prst="rect">
                  <a:avLst/>
                </a:prstGeom>
                <a:noFill/>
                <a:ln w="9525">
                  <a:noFill/>
                  <a:miter lim="800000"/>
                  <a:headEnd/>
                  <a:tailEnd/>
                </a:ln>
              </p:spPr>
            </p:pic>
            <p:pic>
              <p:nvPicPr>
                <p:cNvPr id="2427" name="Picture 353"/>
                <p:cNvPicPr>
                  <a:picLocks noChangeArrowheads="1"/>
                </p:cNvPicPr>
                <p:nvPr/>
              </p:nvPicPr>
              <p:blipFill>
                <a:blip r:embed="rId117" cstate="print"/>
                <a:srcRect/>
                <a:stretch>
                  <a:fillRect/>
                </a:stretch>
              </p:blipFill>
              <p:spPr bwMode="auto">
                <a:xfrm>
                  <a:off x="7264" y="2189"/>
                  <a:ext cx="327" cy="363"/>
                </a:xfrm>
                <a:prstGeom prst="rect">
                  <a:avLst/>
                </a:prstGeom>
                <a:noFill/>
                <a:ln w="9525">
                  <a:noFill/>
                  <a:miter lim="800000"/>
                  <a:headEnd/>
                  <a:tailEnd/>
                </a:ln>
              </p:spPr>
            </p:pic>
            <p:pic>
              <p:nvPicPr>
                <p:cNvPr id="2428" name="Picture 354"/>
                <p:cNvPicPr>
                  <a:picLocks noChangeArrowheads="1"/>
                </p:cNvPicPr>
                <p:nvPr/>
              </p:nvPicPr>
              <p:blipFill>
                <a:blip r:embed="rId118" cstate="print"/>
                <a:srcRect/>
                <a:stretch>
                  <a:fillRect/>
                </a:stretch>
              </p:blipFill>
              <p:spPr bwMode="auto">
                <a:xfrm>
                  <a:off x="7264" y="2189"/>
                  <a:ext cx="327" cy="363"/>
                </a:xfrm>
                <a:prstGeom prst="rect">
                  <a:avLst/>
                </a:prstGeom>
                <a:noFill/>
                <a:ln w="9525">
                  <a:noFill/>
                  <a:miter lim="800000"/>
                  <a:headEnd/>
                  <a:tailEnd/>
                </a:ln>
              </p:spPr>
            </p:pic>
            <p:pic>
              <p:nvPicPr>
                <p:cNvPr id="2429" name="Picture 355"/>
                <p:cNvPicPr>
                  <a:picLocks noChangeArrowheads="1"/>
                </p:cNvPicPr>
                <p:nvPr/>
              </p:nvPicPr>
              <p:blipFill>
                <a:blip r:embed="rId119" cstate="print"/>
                <a:srcRect/>
                <a:stretch>
                  <a:fillRect/>
                </a:stretch>
              </p:blipFill>
              <p:spPr bwMode="auto">
                <a:xfrm>
                  <a:off x="6747" y="1961"/>
                  <a:ext cx="326" cy="361"/>
                </a:xfrm>
                <a:prstGeom prst="rect">
                  <a:avLst/>
                </a:prstGeom>
                <a:noFill/>
                <a:ln w="9525">
                  <a:noFill/>
                  <a:miter lim="800000"/>
                  <a:headEnd/>
                  <a:tailEnd/>
                </a:ln>
              </p:spPr>
            </p:pic>
            <p:pic>
              <p:nvPicPr>
                <p:cNvPr id="2430" name="Picture 356"/>
                <p:cNvPicPr>
                  <a:picLocks noChangeArrowheads="1"/>
                </p:cNvPicPr>
                <p:nvPr/>
              </p:nvPicPr>
              <p:blipFill>
                <a:blip r:embed="rId120" cstate="print"/>
                <a:srcRect/>
                <a:stretch>
                  <a:fillRect/>
                </a:stretch>
              </p:blipFill>
              <p:spPr bwMode="auto">
                <a:xfrm>
                  <a:off x="6748" y="1959"/>
                  <a:ext cx="332" cy="368"/>
                </a:xfrm>
                <a:prstGeom prst="rect">
                  <a:avLst/>
                </a:prstGeom>
                <a:noFill/>
                <a:ln w="9525">
                  <a:noFill/>
                  <a:miter lim="800000"/>
                  <a:headEnd/>
                  <a:tailEnd/>
                </a:ln>
              </p:spPr>
            </p:pic>
            <p:pic>
              <p:nvPicPr>
                <p:cNvPr id="2431" name="Picture 357"/>
                <p:cNvPicPr>
                  <a:picLocks noChangeArrowheads="1"/>
                </p:cNvPicPr>
                <p:nvPr/>
              </p:nvPicPr>
              <p:blipFill>
                <a:blip r:embed="rId121" cstate="print"/>
                <a:srcRect/>
                <a:stretch>
                  <a:fillRect/>
                </a:stretch>
              </p:blipFill>
              <p:spPr bwMode="auto">
                <a:xfrm>
                  <a:off x="6430" y="1875"/>
                  <a:ext cx="327" cy="363"/>
                </a:xfrm>
                <a:prstGeom prst="rect">
                  <a:avLst/>
                </a:prstGeom>
                <a:noFill/>
                <a:ln w="9525">
                  <a:noFill/>
                  <a:miter lim="800000"/>
                  <a:headEnd/>
                  <a:tailEnd/>
                </a:ln>
              </p:spPr>
            </p:pic>
            <p:pic>
              <p:nvPicPr>
                <p:cNvPr id="2432" name="Picture 358"/>
                <p:cNvPicPr>
                  <a:picLocks noChangeArrowheads="1"/>
                </p:cNvPicPr>
                <p:nvPr/>
              </p:nvPicPr>
              <p:blipFill>
                <a:blip r:embed="rId122" cstate="print"/>
                <a:srcRect/>
                <a:stretch>
                  <a:fillRect/>
                </a:stretch>
              </p:blipFill>
              <p:spPr bwMode="auto">
                <a:xfrm>
                  <a:off x="6430" y="1875"/>
                  <a:ext cx="327" cy="363"/>
                </a:xfrm>
                <a:prstGeom prst="rect">
                  <a:avLst/>
                </a:prstGeom>
                <a:noFill/>
                <a:ln w="9525">
                  <a:noFill/>
                  <a:miter lim="800000"/>
                  <a:headEnd/>
                  <a:tailEnd/>
                </a:ln>
              </p:spPr>
            </p:pic>
            <p:pic>
              <p:nvPicPr>
                <p:cNvPr id="2433" name="Picture 359"/>
                <p:cNvPicPr>
                  <a:picLocks noChangeArrowheads="1"/>
                </p:cNvPicPr>
                <p:nvPr/>
              </p:nvPicPr>
              <p:blipFill>
                <a:blip r:embed="rId123" cstate="print"/>
                <a:srcRect/>
                <a:stretch>
                  <a:fillRect/>
                </a:stretch>
              </p:blipFill>
              <p:spPr bwMode="auto">
                <a:xfrm>
                  <a:off x="6928" y="2053"/>
                  <a:ext cx="326" cy="361"/>
                </a:xfrm>
                <a:prstGeom prst="rect">
                  <a:avLst/>
                </a:prstGeom>
                <a:noFill/>
                <a:ln w="9525">
                  <a:noFill/>
                  <a:miter lim="800000"/>
                  <a:headEnd/>
                  <a:tailEnd/>
                </a:ln>
              </p:spPr>
            </p:pic>
            <p:pic>
              <p:nvPicPr>
                <p:cNvPr id="2434" name="Picture 360"/>
                <p:cNvPicPr>
                  <a:picLocks noChangeArrowheads="1"/>
                </p:cNvPicPr>
                <p:nvPr/>
              </p:nvPicPr>
              <p:blipFill>
                <a:blip r:embed="rId124" cstate="print"/>
                <a:srcRect/>
                <a:stretch>
                  <a:fillRect/>
                </a:stretch>
              </p:blipFill>
              <p:spPr bwMode="auto">
                <a:xfrm>
                  <a:off x="6928" y="2053"/>
                  <a:ext cx="326" cy="361"/>
                </a:xfrm>
                <a:prstGeom prst="rect">
                  <a:avLst/>
                </a:prstGeom>
                <a:noFill/>
                <a:ln w="9525">
                  <a:noFill/>
                  <a:miter lim="800000"/>
                  <a:headEnd/>
                  <a:tailEnd/>
                </a:ln>
              </p:spPr>
            </p:pic>
            <p:pic>
              <p:nvPicPr>
                <p:cNvPr id="2435" name="Picture 361"/>
                <p:cNvPicPr>
                  <a:picLocks noChangeArrowheads="1"/>
                </p:cNvPicPr>
                <p:nvPr/>
              </p:nvPicPr>
              <p:blipFill>
                <a:blip r:embed="rId125" cstate="print"/>
                <a:srcRect/>
                <a:stretch>
                  <a:fillRect/>
                </a:stretch>
              </p:blipFill>
              <p:spPr bwMode="auto">
                <a:xfrm>
                  <a:off x="6572" y="1983"/>
                  <a:ext cx="327" cy="363"/>
                </a:xfrm>
                <a:prstGeom prst="rect">
                  <a:avLst/>
                </a:prstGeom>
                <a:noFill/>
                <a:ln w="9525">
                  <a:noFill/>
                  <a:miter lim="800000"/>
                  <a:headEnd/>
                  <a:tailEnd/>
                </a:ln>
              </p:spPr>
            </p:pic>
            <p:pic>
              <p:nvPicPr>
                <p:cNvPr id="2436" name="Picture 362"/>
                <p:cNvPicPr>
                  <a:picLocks noChangeArrowheads="1"/>
                </p:cNvPicPr>
                <p:nvPr/>
              </p:nvPicPr>
              <p:blipFill>
                <a:blip r:embed="rId126" cstate="print"/>
                <a:srcRect/>
                <a:stretch>
                  <a:fillRect/>
                </a:stretch>
              </p:blipFill>
              <p:spPr bwMode="auto">
                <a:xfrm>
                  <a:off x="6572" y="1983"/>
                  <a:ext cx="327" cy="363"/>
                </a:xfrm>
                <a:prstGeom prst="rect">
                  <a:avLst/>
                </a:prstGeom>
                <a:noFill/>
                <a:ln w="9525">
                  <a:noFill/>
                  <a:miter lim="800000"/>
                  <a:headEnd/>
                  <a:tailEnd/>
                </a:ln>
              </p:spPr>
            </p:pic>
          </p:grpSp>
        </p:grpSp>
      </p:grpSp>
      <p:pic>
        <p:nvPicPr>
          <p:cNvPr id="2565" name="Picture 381" descr="Пентады"/>
          <p:cNvPicPr>
            <a:picLocks noChangeAspect="1" noChangeArrowheads="1"/>
          </p:cNvPicPr>
          <p:nvPr/>
        </p:nvPicPr>
        <p:blipFill>
          <a:blip r:embed="rId214" cstate="print"/>
          <a:srcRect/>
          <a:stretch>
            <a:fillRect/>
          </a:stretch>
        </p:blipFill>
        <p:spPr bwMode="auto">
          <a:xfrm>
            <a:off x="395536" y="1412776"/>
            <a:ext cx="1643327" cy="2622079"/>
          </a:xfrm>
          <a:prstGeom prst="rect">
            <a:avLst/>
          </a:prstGeom>
          <a:noFill/>
        </p:spPr>
      </p:pic>
      <p:sp>
        <p:nvSpPr>
          <p:cNvPr id="21" name="Нижний колонтитул 20"/>
          <p:cNvSpPr>
            <a:spLocks noGrp="1"/>
          </p:cNvSpPr>
          <p:nvPr>
            <p:ph type="ftr" sz="quarter" idx="11"/>
          </p:nvPr>
        </p:nvSpPr>
        <p:spPr/>
        <p:txBody>
          <a:bodyPr/>
          <a:lstStyle/>
          <a:p>
            <a:r>
              <a:rPr lang="ru-RU" smtClean="0"/>
              <a:t>Иваново - Кострома 2022</a:t>
            </a:r>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43075"/>
                                        </p:tgtEl>
                                        <p:attrNameLst>
                                          <p:attrName>style.visibility</p:attrName>
                                        </p:attrNameLst>
                                      </p:cBhvr>
                                      <p:to>
                                        <p:strVal val="visible"/>
                                      </p:to>
                                    </p:set>
                                    <p:animEffect transition="in" filter="wipe(down)">
                                      <p:cBhvr>
                                        <p:cTn id="7" dur="1000"/>
                                        <p:tgtEl>
                                          <p:spTgt spid="64307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43074"/>
                                        </p:tgtEl>
                                        <p:attrNameLst>
                                          <p:attrName>style.visibility</p:attrName>
                                        </p:attrNameLst>
                                      </p:cBhvr>
                                      <p:to>
                                        <p:strVal val="visible"/>
                                      </p:to>
                                    </p:set>
                                    <p:animEffect transition="in" filter="wipe(down)">
                                      <p:cBhvr>
                                        <p:cTn id="10" dur="500"/>
                                        <p:tgtEl>
                                          <p:spTgt spid="64307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43076"/>
                                        </p:tgtEl>
                                        <p:attrNameLst>
                                          <p:attrName>style.visibility</p:attrName>
                                        </p:attrNameLst>
                                      </p:cBhvr>
                                      <p:to>
                                        <p:strVal val="visible"/>
                                      </p:to>
                                    </p:set>
                                    <p:animEffect transition="in" filter="wipe(down)">
                                      <p:cBhvr>
                                        <p:cTn id="13" dur="1000"/>
                                        <p:tgtEl>
                                          <p:spTgt spid="64307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45282"/>
                                        </p:tgtEl>
                                        <p:attrNameLst>
                                          <p:attrName>style.visibility</p:attrName>
                                        </p:attrNameLst>
                                      </p:cBhvr>
                                      <p:to>
                                        <p:strVal val="visible"/>
                                      </p:to>
                                    </p:set>
                                    <p:animEffect transition="in" filter="wipe(down)">
                                      <p:cBhvr>
                                        <p:cTn id="16" dur="2000"/>
                                        <p:tgtEl>
                                          <p:spTgt spid="645282"/>
                                        </p:tgtEl>
                                      </p:cBhvr>
                                    </p:animEffect>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2.5E-6 -3.33333E-6 C 0.00069 -0.00139 0.00104 -0.00324 0.00208 -0.00439 C 0.0033 -0.00578 0.00573 -0.00555 0.00659 -0.0074 C 0.00937 -0.01342 0.00816 -0.02129 0.00885 -0.02824 C 0.00989 -0.03703 0.01302 -0.04977 0.01875 -0.05486 C 0.0217 -0.06875 0.01753 -0.05393 0.02326 -0.06365 C 0.02396 -0.06481 0.02361 -0.06666 0.0243 -0.06805 C 0.02517 -0.0699 0.02656 -0.07106 0.02778 -0.07268 C 0.0335 -0.08865 0.02534 -0.06805 0.03437 -0.08287 C 0.03507 -0.08402 0.03472 -0.08611 0.03541 -0.0875 C 0.03628 -0.08935 0.03767 -0.09051 0.03889 -0.09189 C 0.04114 -0.10139 0.03802 -0.09143 0.04323 -0.0993 C 0.04878 -0.10764 0.05416 -0.11898 0.05764 -0.12893 C 0.05955 -0.14051 0.06666 -0.14745 0.06996 -0.15856 C 0.07274 -0.16782 0.07778 -0.17384 0.08212 -0.18217 C 0.08611 -0.18981 0.09028 -0.2 0.09548 -0.20602 C 0.10399 -0.2162 0.11684 -0.22268 0.12778 -0.22523 C 0.13923 -0.22477 0.15069 -0.225 0.16215 -0.22361 C 0.16337 -0.22338 0.16423 -0.22152 0.16545 -0.22083 C 0.17187 -0.21759 0.17812 -0.2162 0.18437 -0.2118 C 0.1901 -0.20764 0.19357 -0.20185 0.19878 -0.19699 C 0.20173 -0.18657 0.19757 -0.19861 0.2033 -0.18958 C 0.20642 -0.18449 0.20937 -0.17731 0.21215 -0.17176 C 0.21753 -0.14907 0.21232 -0.14467 0.20434 -0.13032 C 0.20312 -0.12801 0.2026 -0.125 0.20104 -0.12291 C 0.19774 -0.11852 0.19166 -0.11551 0.18767 -0.1125 C 0.18541 -0.11088 0.18107 -0.10671 0.18107 -0.10648 C 0.1684 -0.10856 0.16666 -0.11088 0.15989 -0.12453 C 0.15833 -0.13078 0.15607 -0.13611 0.15434 -0.14213 C 0.15486 -0.15439 0.15243 -0.16805 0.15659 -0.17916 C 0.16094 -0.19097 0.16736 -0.19814 0.1743 -0.2074 C 0.1776 -0.2118 0.18021 -0.21759 0.18333 -0.22222 C 0.19045 -0.23264 0.19566 -0.23958 0.20434 -0.24745 C 0.2085 -0.25115 0.21666 -0.25926 0.21666 -0.25902 C 0.22205 -0.2706 0.21458 -0.25694 0.22326 -0.26527 C 0.22482 -0.26666 0.22517 -0.26944 0.22656 -0.27106 C 0.22916 -0.27384 0.23455 -0.27546 0.23767 -0.27708 C 0.24427 -0.27662 0.25104 -0.27685 0.25764 -0.27546 C 0.27309 -0.27222 0.28715 -0.2581 0.30208 -0.25185 C 0.30868 -0.24606 0.31979 -0.2412 0.32778 -0.23842 C 0.33125 -0.23102 0.34826 -0.21759 0.35434 -0.2118 C 0.3559 -0.21041 0.35781 -0.20949 0.35885 -0.2074 C 0.35955 -0.20602 0.35989 -0.20416 0.36094 -0.20301 C 0.36319 -0.20069 0.36771 -0.19699 0.36771 -0.19676 C 0.36979 -0.18819 0.36753 -0.19583 0.37413 -0.18379 C 0.37934 -0.17477 0.3835 -0.16666 0.38524 -0.15555 C 0.38489 -0.14814 0.38507 -0.14074 0.38437 -0.13333 C 0.38281 -0.1206 0.37031 -0.10717 0.36198 -0.1037 C 0.35521 -0.09027 0.34357 -0.09861 0.33107 -0.0993 C 0.31771 -0.10486 0.30937 -0.12662 0.3033 -0.14213 C 0.30191 -0.15972 0.30034 -0.17708 0.30764 -0.19259 C 0.30989 -0.20347 0.31354 -0.2074 0.31996 -0.21342 C 0.33472 -0.22731 0.34948 -0.23819 0.36771 -0.24143 C 0.38437 -0.24051 0.40087 -0.23981 0.41771 -0.23842 C 0.43732 -0.2368 0.4559 -0.23009 0.47552 -0.22824 C 0.48281 -0.22615 0.48472 -0.22268 0.49097 -0.21782 C 0.49878 -0.21157 0.50885 -0.21088 0.51666 -0.20439 C 0.52534 -0.19745 0.53229 -0.18773 0.54097 -0.18078 C 0.55052 -0.16527 0.53958 -0.18078 0.5533 -0.16898 C 0.5625 -0.16111 0.57083 -0.1493 0.57986 -0.14074 C 0.59357 -0.12754 0.60816 -0.11412 0.621 -0.0993 C 0.62951 -0.08935 0.63837 -0.07847 0.64878 -0.07268 C 0.65538 -0.06389 0.65903 -0.06088 0.66666 -0.05486 C 0.6717 -0.05092 0.67482 -0.04421 0.67986 -0.04004 C 0.68698 -0.03426 0.68212 -0.04027 0.68889 -0.03264 C 0.69722 -0.02338 0.70469 -0.01365 0.71423 -0.0074 C 0.72257 0.0044 0.73403 0.01482 0.74444 0.02361 C 0.74861 0.02732 0.75278 0.03218 0.75764 0.03403 C 0.76632 0.0375 0.77205 0.04306 0.77986 0.04885 C 0.78993 0.05625 0.7809 0.04699 0.79097 0.05625 C 0.8026 0.06713 0.81337 0.08519 0.8276 0.08889 C 0.8309 0.09144 0.83472 0.09306 0.83767 0.0963 C 0.84496 0.10486 0.83698 0.1007 0.84444 0.10371 C 0.84705 0.10625 0.84896 0.11042 0.85208 0.11111 C 0.85781 0.11273 0.85607 0.11065 0.8585 0.11412 " pathEditMode="relative" rAng="0" ptsTypes="ffffffffffffffffffffffffffffffffffffffffffffffffffffffffffffffffffffffffffA">
                                      <p:cBhvr>
                                        <p:cTn id="20" dur="5000" fill="hold"/>
                                        <p:tgtEl>
                                          <p:spTgt spid="2"/>
                                        </p:tgtEl>
                                        <p:attrNameLst>
                                          <p:attrName>ppt_x</p:attrName>
                                          <p:attrName>ppt_y</p:attrName>
                                        </p:attrNameLst>
                                      </p:cBhvr>
                                      <p:rCtr x="42900" y="-8100"/>
                                    </p:animMotion>
                                  </p:childTnLst>
                                </p:cTn>
                              </p:par>
                            </p:childTnLst>
                          </p:cTn>
                        </p:par>
                        <p:par>
                          <p:cTn id="21" fill="hold">
                            <p:stCondLst>
                              <p:cond delay="5000"/>
                            </p:stCondLst>
                            <p:childTnLst>
                              <p:par>
                                <p:cTn id="22" presetID="0" presetClass="path" presetSubtype="0" accel="50000" decel="50000" fill="hold" nodeType="afterEffect">
                                  <p:stCondLst>
                                    <p:cond delay="0"/>
                                  </p:stCondLst>
                                  <p:childTnLst>
                                    <p:animMotion origin="layout" path="M -0.0592 -4.44444E-6 C -0.06423 0.00325 -0.06632 0.00718 -0.07101 0.01042 C -0.07222 0.01181 -0.07257 0.01366 -0.07396 0.01482 C -0.075 0.01575 -0.07691 0.01528 -0.07812 0.01644 C -0.07934 0.0176 -0.07882 0.01968 -0.07951 0.02084 C -0.08055 0.02223 -0.08264 0.02292 -0.08385 0.02385 C -0.08906 0.03195 -0.09618 0.03912 -0.10278 0.04607 C -0.10677 0.05024 -0.10885 0.05463 -0.11406 0.05625 C -0.11701 0.05811 -0.11979 0.05903 -0.12274 0.06088 C -0.13524 0.06945 -0.11788 0.06112 -0.13298 0.06968 C -0.13698 0.072 -0.14253 0.07269 -0.14739 0.07408 C -0.18472 0.07315 -0.19878 0.072 -0.22917 0.06829 C -0.23785 0.06598 -0.24548 0.06274 -0.25364 0.06088 C -0.25868 0.05811 -0.26441 0.05625 -0.26944 0.05348 C -0.28003 0.04769 -0.29028 0.03403 -0.2967 0.02385 C -0.30017 0.01274 -0.29844 0.0176 -0.3026 0.00903 C -0.30104 -0.01342 -0.30399 -0.02106 -0.28229 -0.028 C -0.2783 -0.02754 -0.27378 -0.028 -0.26944 -0.02662 C -0.26614 -0.02546 -0.26406 -0.02175 -0.26076 -0.0206 C -0.25243 0.00278 -0.25937 0.02431 -0.27066 0.04306 C -0.27292 0.04653 -0.27778 0.04792 -0.2809 0.05047 C -0.28403 0.0588 -0.28958 0.06297 -0.2967 0.06667 C -0.29913 0.07431 -0.30399 0.07755 -0.31111 0.0801 C -0.31753 0.08658 -0.32378 0.08843 -0.33125 0.09329 C -0.33333 0.09468 -0.33489 0.09723 -0.33715 0.09792 C -0.3408 0.09908 -0.34479 0.09885 -0.34878 0.09931 C -0.38819 0.11991 -0.45191 0.10301 -0.49982 0.09792 C -0.50851 0.09167 -0.51962 0.09213 -0.52986 0.09051 C -0.54028 0.08889 -0.55069 0.08588 -0.56128 0.0845 C -0.57448 0.07662 -0.58802 0.06945 -0.60173 0.06366 C -0.61285 0.0588 -0.62587 0.05834 -0.63767 0.05625 C -0.64861 0.0544 -0.65972 0.05209 -0.67083 0.05047 C -0.69861 0.03982 -0.76076 0.04862 -0.76857 0.04885 C -0.78264 0.05047 -0.79583 0.05232 -0.81007 0.05348 C -0.82604 0.05834 -0.84271 0.06065 -0.85764 0.06829 C -0.875 0.07686 -0.89253 0.08727 -0.91076 0.09329 C -0.91111 0.09491 -0.91319 0.09653 -0.9125 0.09792 C -0.90989 0.10325 -0.89965 0.1095 -0.89514 0.11274 C -0.89357 0.11366 -0.8908 0.11551 -0.8908 0.11575 C -0.89045 0.11713 -0.89045 0.11922 -0.88923 0.12014 C -0.8875 0.1213 -0.88542 0.12084 -0.88351 0.12153 C -0.87864 0.12385 -0.87639 0.12848 -0.87066 0.13033 C -0.86076 0.14098 -0.84792 0.13704 -0.83333 0.13774 C -0.81163 0.14167 -0.78663 0.147 -0.76701 0.13496 C -0.76337 0.12917 -0.76076 0.1301 -0.75712 0.12454 C -0.7559 0.11991 -0.75278 0.11575 -0.75278 0.11112 C -0.75226 0.09769 -0.75278 0.08426 -0.75417 0.07107 C -0.75451 0.06922 -0.75625 0.06829 -0.75712 0.06667 C -0.75937 0.06181 -0.76493 0.04792 -0.76996 0.04445 C -0.77274 0.04237 -0.77621 0.04098 -0.77864 0.03866 C -0.78628 0.03218 -0.78576 0.0301 -0.79566 0.02825 C -0.80382 0.02269 -0.8191 0.02107 -0.82917 0.02084 C -0.88802 0.01945 -0.94705 0.01852 -1.00573 0.01783 C -1.08906 0.0169 -1.17309 0.0169 -1.25677 0.01644 C -1.25764 0.01482 -1.26007 0.01181 -1.26007 0.01204 " pathEditMode="relative" rAng="0" ptsTypes="ffffffffffffffffffffffffffffffffffffffffffffffffffffffA">
                                      <p:cBhvr>
                                        <p:cTn id="23" dur="5000" fill="hold"/>
                                        <p:tgtEl>
                                          <p:spTgt spid="3"/>
                                        </p:tgtEl>
                                        <p:attrNameLst>
                                          <p:attrName>ppt_x</p:attrName>
                                          <p:attrName>ppt_y</p:attrName>
                                        </p:attrNameLst>
                                      </p:cBhvr>
                                      <p:rCtr x="-60100" y="5900"/>
                                    </p:animMotion>
                                  </p:childTnLst>
                                </p:cTn>
                              </p:par>
                            </p:childTnLst>
                          </p:cTn>
                        </p:par>
                        <p:par>
                          <p:cTn id="24" fill="hold">
                            <p:stCondLst>
                              <p:cond delay="10000"/>
                            </p:stCondLst>
                            <p:childTnLst>
                              <p:par>
                                <p:cTn id="25" presetID="1" presetClass="exit" presetSubtype="0" fill="hold" nodeType="afterEffect">
                                  <p:stCondLst>
                                    <p:cond delay="0"/>
                                  </p:stCondLst>
                                  <p:childTnLst>
                                    <p:set>
                                      <p:cBhvr>
                                        <p:cTn id="26" dur="1" fill="hold">
                                          <p:stCondLst>
                                            <p:cond delay="0"/>
                                          </p:stCondLst>
                                        </p:cTn>
                                        <p:tgtEl>
                                          <p:spTgt spid="4"/>
                                        </p:tgtEl>
                                        <p:attrNameLst>
                                          <p:attrName>style.visibility</p:attrName>
                                        </p:attrNameLst>
                                      </p:cBhvr>
                                      <p:to>
                                        <p:strVal val="hidden"/>
                                      </p:to>
                                    </p:set>
                                  </p:childTnLst>
                                </p:cTn>
                              </p:par>
                            </p:childTnLst>
                          </p:cTn>
                        </p:par>
                        <p:par>
                          <p:cTn id="27" fill="hold">
                            <p:stCondLst>
                              <p:cond delay="10000"/>
                            </p:stCondLst>
                            <p:childTnLst>
                              <p:par>
                                <p:cTn id="28" presetID="22" presetClass="entr" presetSubtype="4"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00"/>
                                        <p:tgtEl>
                                          <p:spTgt spid="2"/>
                                        </p:tgtEl>
                                      </p:cBhvr>
                                    </p:animEffect>
                                  </p:childTnLst>
                                </p:cTn>
                              </p:par>
                            </p:childTnLst>
                          </p:cTn>
                        </p:par>
                        <p:par>
                          <p:cTn id="31" fill="hold">
                            <p:stCondLst>
                              <p:cond delay="10500"/>
                            </p:stCondLst>
                            <p:childTnLst>
                              <p:par>
                                <p:cTn id="32" presetID="22" presetClass="entr" presetSubtype="4"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00"/>
                                        <p:tgtEl>
                                          <p:spTgt spid="5"/>
                                        </p:tgtEl>
                                      </p:cBhvr>
                                    </p:animEffect>
                                  </p:childTnLst>
                                </p:cTn>
                              </p:par>
                            </p:childTnLst>
                          </p:cTn>
                        </p:par>
                        <p:par>
                          <p:cTn id="35" fill="hold">
                            <p:stCondLst>
                              <p:cond delay="11000"/>
                            </p:stCondLst>
                            <p:childTnLst>
                              <p:par>
                                <p:cTn id="36" presetID="0" presetClass="path" presetSubtype="0" accel="50000" decel="50000" fill="hold" nodeType="afterEffect">
                                  <p:stCondLst>
                                    <p:cond delay="0"/>
                                  </p:stCondLst>
                                  <p:childTnLst>
                                    <p:animMotion origin="layout" path="M -1.94444E-6 -5.55556E-6 C 0.00139 0.01249 0.00243 0.02777 0.00782 0.03842 C 0.01146 0.05948 0.00747 0.04235 0.01337 0.05763 C 0.01476 0.0611 0.01476 0.06596 0.01546 0.06944 C 0.0165 0.07383 0.01841 0.0787 0.01997 0.08286 C 0.01962 0.09721 0.02032 0.1118 0.01893 0.12592 C 0.01841 0.13032 0.01441 0.13772 0.01441 0.13772 C 0.01164 0.1574 0.00261 0.17569 -0.00781 0.18957 C -0.01145 0.20508 -0.02899 0.21712 -0.0401 0.22059 C -0.0467 0.22013 -0.05347 0.22059 -0.06007 0.2192 C -0.06666 0.21782 -0.0717 0.20809 -0.07673 0.20277 C -0.07882 0.20069 -0.08177 0.19976 -0.08333 0.19698 C -0.08732 0.18957 -0.08489 0.19166 -0.0901 0.18957 C -0.096 0.1817 -0.11389 0.16342 -0.12222 0.15995 C -0.1335 0.16272 -0.12257 0.15925 -0.13229 0.16434 C -0.13559 0.16596 -0.14218 0.16874 -0.14218 0.16874 C -0.14444 0.17082 -0.14809 0.17129 -0.14895 0.17476 C -0.15121 0.18402 -0.15711 0.19559 -0.16336 0.20138 C -0.16805 0.21041 -0.171 0.22036 -0.17777 0.22661 C -0.18316 0.23703 -0.1967 0.24953 -0.20555 0.25323 C -0.21423 0.25138 -0.22083 0.24698 -0.22899 0.24282 C -0.23802 0.23819 -0.25225 0.23448 -0.26232 0.23402 C -0.2809 0.23309 -0.31788 0.2324 -0.31788 0.2324 " pathEditMode="relative" ptsTypes="ffffffffffffffffffffffA">
                                      <p:cBhvr>
                                        <p:cTn id="37" dur="3000" fill="hold"/>
                                        <p:tgtEl>
                                          <p:spTgt spid="5"/>
                                        </p:tgtEl>
                                        <p:attrNameLst>
                                          <p:attrName>ppt_x</p:attrName>
                                          <p:attrName>ppt_y</p:attrName>
                                        </p:attrNameLst>
                                      </p:cBhvr>
                                    </p:animMotion>
                                  </p:childTnLst>
                                </p:cTn>
                              </p:par>
                            </p:childTnLst>
                          </p:cTn>
                        </p:par>
                        <p:par>
                          <p:cTn id="38" fill="hold">
                            <p:stCondLst>
                              <p:cond delay="14000"/>
                            </p:stCondLst>
                            <p:childTnLst>
                              <p:par>
                                <p:cTn id="39" presetID="1" presetClass="exit" presetSubtype="0" fill="hold" nodeType="afterEffect">
                                  <p:stCondLst>
                                    <p:cond delay="0"/>
                                  </p:stCondLst>
                                  <p:childTnLst>
                                    <p:set>
                                      <p:cBhvr>
                                        <p:cTn id="40" dur="1" fill="hold">
                                          <p:stCondLst>
                                            <p:cond delay="0"/>
                                          </p:stCondLst>
                                        </p:cTn>
                                        <p:tgtEl>
                                          <p:spTgt spid="5"/>
                                        </p:tgtEl>
                                        <p:attrNameLst>
                                          <p:attrName>style.visibility</p:attrName>
                                        </p:attrNameLst>
                                      </p:cBhvr>
                                      <p:to>
                                        <p:strVal val="hidden"/>
                                      </p:to>
                                    </p:set>
                                  </p:childTnLst>
                                </p:cTn>
                              </p:par>
                            </p:childTnLst>
                          </p:cTn>
                        </p:par>
                        <p:par>
                          <p:cTn id="41" fill="hold">
                            <p:stCondLst>
                              <p:cond delay="14000"/>
                            </p:stCondLst>
                            <p:childTnLst>
                              <p:par>
                                <p:cTn id="42" presetID="1" presetClass="entr" presetSubtype="0"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childTnLst>
                                </p:cTn>
                              </p:par>
                            </p:childTnLst>
                          </p:cTn>
                        </p:par>
                        <p:par>
                          <p:cTn id="44" fill="hold">
                            <p:stCondLst>
                              <p:cond delay="14000"/>
                            </p:stCondLst>
                            <p:childTnLst>
                              <p:par>
                                <p:cTn id="45" presetID="0" presetClass="path" presetSubtype="0" accel="50000" decel="50000" fill="hold" nodeType="afterEffect">
                                  <p:stCondLst>
                                    <p:cond delay="0"/>
                                  </p:stCondLst>
                                  <p:childTnLst>
                                    <p:animMotion origin="layout" path="M -0.00121 -0.00209 C -0.00781 -0.00093 -0.01354 0.00162 -0.01996 0.0037 C -0.03403 0.00323 -0.04809 0.0037 -0.06233 0.00231 C -0.0651 0.00208 -0.0776 -0.00648 -0.08177 -0.00787 C -0.09132 -0.01481 -0.10017 -0.0118 -0.11076 -0.01088 C -0.11719 -0.00162 -0.12187 0.00786 -0.13021 0.01411 C -0.13403 0.02128 -0.13733 0.02197 -0.14271 0.02729 C -0.1441 0.02868 -0.14687 0.03169 -0.14687 0.03192 C -0.16823 0.02961 -0.16007 0.0303 -0.17361 0.02428 C -0.1783 0.01989 -0.18281 0.01549 -0.18715 0.0111 C -0.19149 0.0067 -0.1941 0.00069 -0.19931 -0.00209 C -0.20729 -0.01319 -0.21806 -0.01573 -0.22847 -0.01967 C -0.24844 -0.01689 -0.24583 -0.01596 -0.25937 -0.01226 C -0.2684 -0.00556 -0.28003 -0.00764 -0.29028 -0.00648 C -0.29271 -0.00301 -0.29514 0.00023 -0.29757 0.0037 C -0.29983 0.0067 -0.29809 0.01249 -0.29844 0.01688 C -0.29965 0.02729 -0.3026 0.03886 -0.30677 0.04765 C -0.30851 0.05528 -0.31076 0.06153 -0.31615 0.06384 C -0.31979 0.06916 -0.32257 0.0687 -0.32743 0.07124 C -0.34306 0.07009 -0.35799 0.06847 -0.37292 0.06083 C -0.37726 0.0613 -0.38177 0.0613 -0.38628 0.06245 C -0.38958 0.06338 -0.39323 0.06939 -0.39653 0.07124 C -0.3974 0.07171 -0.40521 0.07379 -0.40573 0.07402 C -0.40712 0.07679 -0.40729 0.0805 -0.40885 0.08281 C -0.41076 0.08535 -0.41302 0.08674 -0.4151 0.08882 C -0.41615 0.08975 -0.41736 0.09044 -0.41823 0.0916 C -0.42031 0.09461 -0.42431 0.10039 -0.42431 0.10062 C -0.42621 0.10802 -0.42812 0.11519 -0.43056 0.12236 C -0.43212 0.13254 -0.43455 0.14527 -0.43785 0.15452 C -0.43906 0.16261 -0.44028 0.17048 -0.44288 0.17811 C -0.44496 0.1839 -0.44809 0.1906 -0.44809 0.19708 " pathEditMode="relative" rAng="0" ptsTypes="ffffffffffffffffffffffffffffffA">
                                      <p:cBhvr>
                                        <p:cTn id="46" dur="2000" fill="hold"/>
                                        <p:tgtEl>
                                          <p:spTgt spid="6"/>
                                        </p:tgtEl>
                                        <p:attrNameLst>
                                          <p:attrName>ppt_x</p:attrName>
                                          <p:attrName>ppt_y</p:attrName>
                                        </p:attrNameLst>
                                      </p:cBhvr>
                                      <p:rCtr x="-22300" y="9100"/>
                                    </p:animMotion>
                                  </p:childTnLst>
                                </p:cTn>
                              </p:par>
                            </p:childTnLst>
                          </p:cTn>
                        </p:par>
                        <p:par>
                          <p:cTn id="47" fill="hold">
                            <p:stCondLst>
                              <p:cond delay="16000"/>
                            </p:stCondLst>
                            <p:childTnLst>
                              <p:par>
                                <p:cTn id="48" presetID="22" presetClass="entr" presetSubtype="4" fill="hold" grpId="0" nodeType="afterEffect">
                                  <p:stCondLst>
                                    <p:cond delay="0"/>
                                  </p:stCondLst>
                                  <p:childTnLst>
                                    <p:set>
                                      <p:cBhvr>
                                        <p:cTn id="49" dur="1" fill="hold">
                                          <p:stCondLst>
                                            <p:cond delay="0"/>
                                          </p:stCondLst>
                                        </p:cTn>
                                        <p:tgtEl>
                                          <p:spTgt spid="643109"/>
                                        </p:tgtEl>
                                        <p:attrNameLst>
                                          <p:attrName>style.visibility</p:attrName>
                                        </p:attrNameLst>
                                      </p:cBhvr>
                                      <p:to>
                                        <p:strVal val="visible"/>
                                      </p:to>
                                    </p:set>
                                    <p:animEffect transition="in" filter="wipe(down)">
                                      <p:cBhvr>
                                        <p:cTn id="50" dur="500"/>
                                        <p:tgtEl>
                                          <p:spTgt spid="643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3074" grpId="0" animBg="1"/>
      <p:bldP spid="643075" grpId="0"/>
      <p:bldP spid="643076" grpId="0"/>
      <p:bldP spid="643109" grpId="0" animBg="1"/>
      <p:bldP spid="64528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p:txBody>
          <a:bodyPr/>
          <a:lstStyle/>
          <a:p>
            <a:r>
              <a:rPr lang="ru-RU" smtClean="0"/>
              <a:t>Иваново - Кострома 2022</a:t>
            </a:r>
            <a:endParaRPr lang="ru-RU"/>
          </a:p>
        </p:txBody>
      </p:sp>
      <p:sp>
        <p:nvSpPr>
          <p:cNvPr id="5" name="Номер слайда 4"/>
          <p:cNvSpPr>
            <a:spLocks noGrp="1"/>
          </p:cNvSpPr>
          <p:nvPr>
            <p:ph type="sldNum" sz="quarter" idx="12"/>
          </p:nvPr>
        </p:nvSpPr>
        <p:spPr/>
        <p:txBody>
          <a:bodyPr/>
          <a:lstStyle/>
          <a:p>
            <a:fld id="{B51E79E0-58C0-40C4-B423-7D44CA879695}" type="slidenum">
              <a:rPr lang="ru-RU" smtClean="0"/>
              <a:pPr/>
              <a:t>25</a:t>
            </a:fld>
            <a:endParaRPr lang="ru-RU"/>
          </a:p>
        </p:txBody>
      </p:sp>
      <p:sp>
        <p:nvSpPr>
          <p:cNvPr id="6" name="Прямоугольник 5"/>
          <p:cNvSpPr/>
          <p:nvPr/>
        </p:nvSpPr>
        <p:spPr>
          <a:xfrm>
            <a:off x="467544" y="1196752"/>
            <a:ext cx="8064896" cy="4247317"/>
          </a:xfrm>
          <a:prstGeom prst="rect">
            <a:avLst/>
          </a:prstGeom>
        </p:spPr>
        <p:txBody>
          <a:bodyPr wrap="square">
            <a:spAutoFit/>
          </a:bodyPr>
          <a:lstStyle/>
          <a:p>
            <a:pPr algn="just">
              <a:spcAft>
                <a:spcPts val="0"/>
              </a:spcAft>
            </a:pPr>
            <a:r>
              <a:rPr lang="en-GB" b="1" dirty="0">
                <a:latin typeface="Arial" panose="020B0604020202020204" pitchFamily="34" charset="0"/>
                <a:ea typeface="Times New Roman" panose="02020603050405020304" pitchFamily="18" charset="0"/>
                <a:cs typeface="Arial" panose="020B0604020202020204" pitchFamily="34" charset="0"/>
              </a:rPr>
              <a:t>Using two-fold coordination of Zn-porphyrin dimers by di- and </a:t>
            </a:r>
            <a:r>
              <a:rPr lang="en-GB" b="1" dirty="0" err="1">
                <a:latin typeface="Arial" panose="020B0604020202020204" pitchFamily="34" charset="0"/>
                <a:ea typeface="Times New Roman" panose="02020603050405020304" pitchFamily="18" charset="0"/>
                <a:cs typeface="Arial" panose="020B0604020202020204" pitchFamily="34" charset="0"/>
              </a:rPr>
              <a:t>tetrapyridyl</a:t>
            </a:r>
            <a:r>
              <a:rPr lang="en-GB" b="1" dirty="0">
                <a:latin typeface="Arial" panose="020B0604020202020204" pitchFamily="34" charset="0"/>
                <a:ea typeface="Times New Roman" panose="02020603050405020304" pitchFamily="18" charset="0"/>
                <a:cs typeface="Arial" panose="020B0604020202020204" pitchFamily="34" charset="0"/>
              </a:rPr>
              <a:t> substituted porphyrin extra-ligands, triads and pentads have been prepared. The cooperative existence of energy and electron transfer processes in these systems results in the population of the final locally excited S</a:t>
            </a:r>
            <a:r>
              <a:rPr lang="en-GB" b="1" baseline="-25000" dirty="0">
                <a:latin typeface="Arial" panose="020B0604020202020204" pitchFamily="34" charset="0"/>
                <a:ea typeface="Times New Roman" panose="02020603050405020304" pitchFamily="18" charset="0"/>
                <a:cs typeface="Arial" panose="020B0604020202020204" pitchFamily="34" charset="0"/>
              </a:rPr>
              <a:t>1</a:t>
            </a:r>
            <a:r>
              <a:rPr lang="en-GB" b="1" dirty="0">
                <a:latin typeface="Arial" panose="020B0604020202020204" pitchFamily="34" charset="0"/>
                <a:ea typeface="Times New Roman" panose="02020603050405020304" pitchFamily="18" charset="0"/>
                <a:cs typeface="Arial" panose="020B0604020202020204" pitchFamily="34" charset="0"/>
              </a:rPr>
              <a:t>- and  T</a:t>
            </a:r>
            <a:r>
              <a:rPr lang="en-GB" b="1" baseline="-25000" dirty="0">
                <a:latin typeface="Arial" panose="020B0604020202020204" pitchFamily="34" charset="0"/>
                <a:ea typeface="Times New Roman" panose="02020603050405020304" pitchFamily="18" charset="0"/>
                <a:cs typeface="Arial" panose="020B0604020202020204" pitchFamily="34" charset="0"/>
              </a:rPr>
              <a:t>1</a:t>
            </a:r>
            <a:r>
              <a:rPr lang="en-GB" b="1" dirty="0">
                <a:latin typeface="Arial" panose="020B0604020202020204" pitchFamily="34" charset="0"/>
                <a:ea typeface="Times New Roman" panose="02020603050405020304" pitchFamily="18" charset="0"/>
                <a:cs typeface="Arial" panose="020B0604020202020204" pitchFamily="34" charset="0"/>
              </a:rPr>
              <a:t>-states of porphyrin extra-ligands. </a:t>
            </a:r>
            <a:r>
              <a:rPr lang="en-GB" b="1" dirty="0">
                <a:solidFill>
                  <a:srgbClr val="C00000"/>
                </a:solidFill>
                <a:latin typeface="Arial" panose="020B0604020202020204" pitchFamily="34" charset="0"/>
                <a:ea typeface="Times New Roman" panose="02020603050405020304" pitchFamily="18" charset="0"/>
                <a:cs typeface="Arial" panose="020B0604020202020204" pitchFamily="34" charset="0"/>
              </a:rPr>
              <a:t>The quenching of these states in triads and pentads by molecular oxygen is noticeably weakened with respect to that for individual pyridyl substituted porphyrins.  This effect is explained by the screening action of a strongly quenched Zn-porphyrin dimer subunit in triads and pentads limiting the access of oxygen molecule to the excited extra-ligand. </a:t>
            </a:r>
            <a:r>
              <a:rPr lang="en-GB" b="1" dirty="0">
                <a:latin typeface="Arial" panose="020B0604020202020204" pitchFamily="34" charset="0"/>
                <a:ea typeface="Times New Roman" panose="02020603050405020304" pitchFamily="18" charset="0"/>
                <a:cs typeface="Arial" panose="020B0604020202020204" pitchFamily="34" charset="0"/>
              </a:rPr>
              <a:t>These facts have to be taken into account upon the analysis of natural dark and photoinduced reactions with participation of supramolecular systems with oxygen (oxygenation and deoxygenation in haemoglobin, singlet oxygen generation in tissues and photodynamic therapy of cancer).</a:t>
            </a:r>
            <a:endParaRPr lang="en-US" b="1"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6002698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Нижний колонтитул 4"/>
          <p:cNvSpPr>
            <a:spLocks noGrp="1"/>
          </p:cNvSpPr>
          <p:nvPr>
            <p:ph type="ftr" sz="quarter" idx="11"/>
          </p:nvPr>
        </p:nvSpPr>
        <p:spPr/>
        <p:txBody>
          <a:bodyPr/>
          <a:lstStyle/>
          <a:p>
            <a:r>
              <a:rPr lang="ru-RU" altLang="en-US" smtClean="0"/>
              <a:t>Иваново - Кострома 2022</a:t>
            </a:r>
            <a:endParaRPr lang="ru-RU" altLang="en-US"/>
          </a:p>
        </p:txBody>
      </p:sp>
      <p:sp>
        <p:nvSpPr>
          <p:cNvPr id="121" name="Номер слайда 5"/>
          <p:cNvSpPr>
            <a:spLocks noGrp="1"/>
          </p:cNvSpPr>
          <p:nvPr>
            <p:ph type="sldNum" sz="quarter" idx="12"/>
          </p:nvPr>
        </p:nvSpPr>
        <p:spPr/>
        <p:txBody>
          <a:bodyPr/>
          <a:lstStyle/>
          <a:p>
            <a:fld id="{53313DC3-9F35-45BA-A284-F71BDB616D51}" type="slidenum">
              <a:rPr lang="ru-RU" altLang="en-US"/>
              <a:pPr/>
              <a:t>26</a:t>
            </a:fld>
            <a:endParaRPr lang="ru-RU" altLang="en-US"/>
          </a:p>
        </p:txBody>
      </p:sp>
      <p:sp>
        <p:nvSpPr>
          <p:cNvPr id="606210" name="Rectangle 2"/>
          <p:cNvSpPr>
            <a:spLocks noGrp="1" noChangeArrowheads="1"/>
          </p:cNvSpPr>
          <p:nvPr>
            <p:ph type="title"/>
          </p:nvPr>
        </p:nvSpPr>
        <p:spPr>
          <a:xfrm>
            <a:off x="685800" y="322263"/>
            <a:ext cx="8229600" cy="744537"/>
          </a:xfrm>
        </p:spPr>
        <p:txBody>
          <a:bodyPr>
            <a:normAutofit fontScale="90000"/>
          </a:bodyPr>
          <a:lstStyle/>
          <a:p>
            <a:pPr algn="ctr"/>
            <a:r>
              <a:rPr lang="ru-RU" altLang="en-US" sz="1300" b="1" dirty="0">
                <a:solidFill>
                  <a:srgbClr val="000066"/>
                </a:solidFill>
                <a:latin typeface="Arial" panose="020B0604020202020204" pitchFamily="34" charset="0"/>
              </a:rPr>
              <a:t>ВРЕМЕНА ЖИЗНИ</a:t>
            </a:r>
            <a:r>
              <a:rPr lang="en-US" altLang="en-US" sz="1300" b="1" dirty="0">
                <a:solidFill>
                  <a:srgbClr val="000066"/>
                </a:solidFill>
                <a:latin typeface="Arial" panose="020B0604020202020204" pitchFamily="34" charset="0"/>
              </a:rPr>
              <a:t>,</a:t>
            </a:r>
            <a:r>
              <a:rPr lang="ru-RU" altLang="en-US" sz="1300" b="1" dirty="0">
                <a:solidFill>
                  <a:srgbClr val="000066"/>
                </a:solidFill>
                <a:latin typeface="Arial" panose="020B0604020202020204" pitchFamily="34" charset="0"/>
              </a:rPr>
              <a:t> КОНСТАНТЫ СКОРОСТИ ТУШЕНИЯ </a:t>
            </a:r>
            <a:r>
              <a:rPr lang="en-US" altLang="en-US" sz="1300" b="1" dirty="0">
                <a:solidFill>
                  <a:srgbClr val="000066"/>
                </a:solidFill>
                <a:latin typeface="Arial" panose="020B0604020202020204" pitchFamily="34" charset="0"/>
              </a:rPr>
              <a:t>S</a:t>
            </a:r>
            <a:r>
              <a:rPr lang="en-US" altLang="en-US" sz="1100" b="1" dirty="0">
                <a:solidFill>
                  <a:srgbClr val="000066"/>
                </a:solidFill>
                <a:latin typeface="Arial" panose="020B0604020202020204" pitchFamily="34" charset="0"/>
              </a:rPr>
              <a:t>1</a:t>
            </a:r>
            <a:r>
              <a:rPr lang="ru-RU" altLang="en-US" sz="1300" b="1" dirty="0">
                <a:solidFill>
                  <a:srgbClr val="000066"/>
                </a:solidFill>
                <a:latin typeface="Arial" panose="020B0604020202020204" pitchFamily="34" charset="0"/>
              </a:rPr>
              <a:t>- (</a:t>
            </a:r>
            <a:r>
              <a:rPr lang="en-GB" altLang="en-US" sz="1500" b="1" dirty="0">
                <a:solidFill>
                  <a:srgbClr val="000066"/>
                </a:solidFill>
                <a:latin typeface="Arial" panose="020B0604020202020204" pitchFamily="34" charset="0"/>
                <a:cs typeface="Times New Roman" panose="02020603050405020304" pitchFamily="18" charset="0"/>
              </a:rPr>
              <a:t>k</a:t>
            </a:r>
            <a:r>
              <a:rPr lang="en-US" altLang="en-US" sz="800" b="1" dirty="0">
                <a:solidFill>
                  <a:srgbClr val="000066"/>
                </a:solidFill>
                <a:latin typeface="Arial" panose="020B0604020202020204" pitchFamily="34" charset="0"/>
              </a:rPr>
              <a:t>S</a:t>
            </a:r>
            <a:r>
              <a:rPr lang="ru-RU" altLang="en-US" sz="1300" b="1" dirty="0">
                <a:solidFill>
                  <a:srgbClr val="000066"/>
                </a:solidFill>
                <a:latin typeface="Arial" panose="020B0604020202020204" pitchFamily="34" charset="0"/>
              </a:rPr>
              <a:t>)</a:t>
            </a:r>
            <a:r>
              <a:rPr lang="en-US" altLang="en-US" sz="1300" b="1" dirty="0">
                <a:solidFill>
                  <a:srgbClr val="000066"/>
                </a:solidFill>
                <a:latin typeface="Arial" panose="020B0604020202020204" pitchFamily="34" charset="0"/>
              </a:rPr>
              <a:t>,</a:t>
            </a:r>
            <a:r>
              <a:rPr lang="ru-RU" altLang="en-US" sz="1300" b="1" dirty="0">
                <a:solidFill>
                  <a:srgbClr val="000066"/>
                </a:solidFill>
                <a:latin typeface="Arial" panose="020B0604020202020204" pitchFamily="34" charset="0"/>
              </a:rPr>
              <a:t> Т</a:t>
            </a:r>
            <a:r>
              <a:rPr lang="ru-RU" altLang="en-US" sz="900" b="1" dirty="0">
                <a:solidFill>
                  <a:srgbClr val="000066"/>
                </a:solidFill>
                <a:latin typeface="Arial" panose="020B0604020202020204" pitchFamily="34" charset="0"/>
              </a:rPr>
              <a:t>1</a:t>
            </a:r>
            <a:r>
              <a:rPr lang="ru-RU" altLang="en-US" sz="1300" b="1" dirty="0">
                <a:solidFill>
                  <a:srgbClr val="000066"/>
                </a:solidFill>
                <a:latin typeface="Arial" panose="020B0604020202020204" pitchFamily="34" charset="0"/>
              </a:rPr>
              <a:t> -СОСТОЯНИЙ (</a:t>
            </a:r>
            <a:r>
              <a:rPr lang="en-GB" altLang="en-US" sz="1500" b="1" dirty="0">
                <a:solidFill>
                  <a:srgbClr val="000066"/>
                </a:solidFill>
                <a:latin typeface="Arial" panose="020B0604020202020204" pitchFamily="34" charset="0"/>
                <a:cs typeface="Times New Roman" panose="02020603050405020304" pitchFamily="18" charset="0"/>
              </a:rPr>
              <a:t>k</a:t>
            </a:r>
            <a:r>
              <a:rPr lang="ru-RU" altLang="en-US" sz="800" b="1" dirty="0">
                <a:solidFill>
                  <a:srgbClr val="000066"/>
                </a:solidFill>
                <a:latin typeface="Arial" panose="020B0604020202020204" pitchFamily="34" charset="0"/>
              </a:rPr>
              <a:t>Т</a:t>
            </a:r>
            <a:r>
              <a:rPr lang="ru-RU" altLang="en-US" sz="1300" b="1" dirty="0">
                <a:solidFill>
                  <a:srgbClr val="000066"/>
                </a:solidFill>
                <a:latin typeface="Arial" panose="020B0604020202020204" pitchFamily="34" charset="0"/>
              </a:rPr>
              <a:t>) И КВАНТОВЫЕ ВЫХОДЫ ГЕНЕРАЦИИ СИНГЛЕТНОГО КИСЛОРОДА (</a:t>
            </a:r>
            <a:r>
              <a:rPr lang="en-US" altLang="en-US" sz="1900" b="1" dirty="0">
                <a:solidFill>
                  <a:srgbClr val="000066"/>
                </a:solidFill>
                <a:latin typeface="Arial" panose="020B0604020202020204" pitchFamily="34" charset="0"/>
                <a:sym typeface="Symbol" panose="05050102010706020507" pitchFamily="18" charset="2"/>
              </a:rPr>
              <a:t></a:t>
            </a:r>
            <a:r>
              <a:rPr lang="ru-RU" altLang="en-US" sz="900" b="1" dirty="0">
                <a:solidFill>
                  <a:srgbClr val="000066"/>
                </a:solidFill>
                <a:latin typeface="Arial" panose="020B0604020202020204" pitchFamily="34" charset="0"/>
              </a:rPr>
              <a:t>Δ</a:t>
            </a:r>
            <a:r>
              <a:rPr lang="ru-RU" altLang="en-US" sz="1300" b="1" dirty="0">
                <a:solidFill>
                  <a:srgbClr val="000066"/>
                </a:solidFill>
                <a:latin typeface="Arial" panose="020B0604020202020204" pitchFamily="34" charset="0"/>
              </a:rPr>
              <a:t>) МОЛЕКУЛАМИ ЭКСТРА-ЛИГАНДОВ И МУЛЬТИПОРФИРИНОВЫМИ КОМПЛЕКСАМИ В МЦГ ПРИ 295 К</a:t>
            </a:r>
          </a:p>
        </p:txBody>
      </p:sp>
      <p:graphicFrame>
        <p:nvGraphicFramePr>
          <p:cNvPr id="606330" name="Group 122"/>
          <p:cNvGraphicFramePr>
            <a:graphicFrameLocks noGrp="1"/>
          </p:cNvGraphicFramePr>
          <p:nvPr>
            <p:ph idx="1"/>
            <p:extLst>
              <p:ext uri="{D42A27DB-BD31-4B8C-83A1-F6EECF244321}">
                <p14:modId xmlns:p14="http://schemas.microsoft.com/office/powerpoint/2010/main" val="3071465818"/>
              </p:ext>
            </p:extLst>
          </p:nvPr>
        </p:nvGraphicFramePr>
        <p:xfrm>
          <a:off x="1056456" y="1196753"/>
          <a:ext cx="7620000" cy="3517074"/>
        </p:xfrm>
        <a:graphic>
          <a:graphicData uri="http://schemas.openxmlformats.org/drawingml/2006/table">
            <a:tbl>
              <a:tblPr/>
              <a:tblGrid>
                <a:gridCol w="2947988">
                  <a:extLst>
                    <a:ext uri="{9D8B030D-6E8A-4147-A177-3AD203B41FA5}">
                      <a16:colId xmlns:a16="http://schemas.microsoft.com/office/drawing/2014/main" val="1014818222"/>
                    </a:ext>
                  </a:extLst>
                </a:gridCol>
                <a:gridCol w="544512">
                  <a:extLst>
                    <a:ext uri="{9D8B030D-6E8A-4147-A177-3AD203B41FA5}">
                      <a16:colId xmlns:a16="http://schemas.microsoft.com/office/drawing/2014/main" val="1999650250"/>
                    </a:ext>
                  </a:extLst>
                </a:gridCol>
                <a:gridCol w="671513">
                  <a:extLst>
                    <a:ext uri="{9D8B030D-6E8A-4147-A177-3AD203B41FA5}">
                      <a16:colId xmlns:a16="http://schemas.microsoft.com/office/drawing/2014/main" val="2346758563"/>
                    </a:ext>
                  </a:extLst>
                </a:gridCol>
                <a:gridCol w="998537">
                  <a:extLst>
                    <a:ext uri="{9D8B030D-6E8A-4147-A177-3AD203B41FA5}">
                      <a16:colId xmlns:a16="http://schemas.microsoft.com/office/drawing/2014/main" val="3467538809"/>
                    </a:ext>
                  </a:extLst>
                </a:gridCol>
                <a:gridCol w="663575">
                  <a:extLst>
                    <a:ext uri="{9D8B030D-6E8A-4147-A177-3AD203B41FA5}">
                      <a16:colId xmlns:a16="http://schemas.microsoft.com/office/drawing/2014/main" val="272342234"/>
                    </a:ext>
                  </a:extLst>
                </a:gridCol>
                <a:gridCol w="938213">
                  <a:extLst>
                    <a:ext uri="{9D8B030D-6E8A-4147-A177-3AD203B41FA5}">
                      <a16:colId xmlns:a16="http://schemas.microsoft.com/office/drawing/2014/main" val="3528301978"/>
                    </a:ext>
                  </a:extLst>
                </a:gridCol>
                <a:gridCol w="855662">
                  <a:extLst>
                    <a:ext uri="{9D8B030D-6E8A-4147-A177-3AD203B41FA5}">
                      <a16:colId xmlns:a16="http://schemas.microsoft.com/office/drawing/2014/main" val="4018065037"/>
                    </a:ext>
                  </a:extLst>
                </a:gridCol>
              </a:tblGrid>
              <a:tr h="696848">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Pct val="65000"/>
                        <a:buFont typeface="Wingdings" panose="05000000000000000000" pitchFamily="2" charset="2"/>
                        <a:buNone/>
                        <a:tabLst/>
                      </a:pPr>
                      <a:endParaRPr kumimoji="0" lang="en-US" altLang="en-US" sz="10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Pct val="65000"/>
                        <a:buFont typeface="Wingdings" panose="05000000000000000000" pitchFamily="2" charset="2"/>
                        <a:buNone/>
                        <a:tabLst/>
                      </a:pPr>
                      <a:r>
                        <a:rPr kumimoji="0" lang="ru-RU" altLang="en-US" sz="15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Соединение</a:t>
                      </a:r>
                      <a:endParaRPr kumimoji="0" lang="ru-RU" altLang="en-US" sz="15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Pct val="65000"/>
                        <a:buFont typeface="Wingdings" panose="05000000000000000000" pitchFamily="2" charset="2"/>
                        <a:buNone/>
                        <a:tabLst/>
                      </a:pPr>
                      <a:r>
                        <a:rPr kumimoji="0" lang="en-GB" altLang="en-US" sz="22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rPr>
                        <a:t></a:t>
                      </a:r>
                      <a:r>
                        <a:rPr kumimoji="0" lang="en-GB" altLang="en-US" sz="10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S</a:t>
                      </a:r>
                      <a:r>
                        <a:rPr kumimoji="0" lang="en-GB" altLang="en-US" sz="10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rPr>
                        <a:t>,</a:t>
                      </a:r>
                      <a:r>
                        <a:rPr kumimoji="0" lang="ru-RU" altLang="en-US" sz="1000" b="1" i="0" u="none" strike="noStrike" cap="none" normalizeH="0" baseline="3000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rPr>
                        <a:t> </a:t>
                      </a:r>
                      <a:endParaRPr kumimoji="0" lang="en-US" altLang="en-US" sz="1000" b="1" i="0" u="none" strike="noStrike" cap="none" normalizeH="0" baseline="3000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endParaRPr>
                    </a:p>
                    <a:p>
                      <a:pPr marL="342900" marR="0" lvl="0" indent="-342900" algn="ctr" defTabSz="914400" rtl="0" eaLnBrk="1" fontAlgn="base" latinLnBrk="0" hangingPunct="1">
                        <a:lnSpc>
                          <a:spcPct val="100000"/>
                        </a:lnSpc>
                        <a:spcBef>
                          <a:spcPct val="0"/>
                        </a:spcBef>
                        <a:spcAft>
                          <a:spcPct val="0"/>
                        </a:spcAft>
                        <a:buClrTx/>
                        <a:buSzPct val="65000"/>
                        <a:buFont typeface="Wingdings" panose="05000000000000000000" pitchFamily="2" charset="2"/>
                        <a:buNone/>
                        <a:tabLst/>
                      </a:pPr>
                      <a:r>
                        <a:rPr kumimoji="0" lang="ru-RU" altLang="en-US" sz="1000" b="1" i="0" u="none" strike="noStrike" cap="none" normalizeH="0" baseline="3000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rPr>
                        <a:t> </a:t>
                      </a:r>
                      <a:r>
                        <a:rPr kumimoji="0" lang="ru-RU" altLang="en-US" sz="13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rPr>
                        <a:t>нс</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Pct val="65000"/>
                        <a:buFont typeface="Wingdings" panose="05000000000000000000" pitchFamily="2" charset="2"/>
                        <a:buNone/>
                        <a:tabLst/>
                      </a:pPr>
                      <a:r>
                        <a:rPr kumimoji="0" lang="en-GB" altLang="en-US" sz="22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rPr>
                        <a:t></a:t>
                      </a:r>
                      <a:r>
                        <a:rPr kumimoji="0" lang="en-GB" altLang="en-US" sz="10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S</a:t>
                      </a:r>
                      <a:r>
                        <a:rPr kumimoji="0" lang="en-GB" altLang="en-US" sz="1000" b="1" i="0" u="none" strike="noStrike" cap="none" normalizeH="0" baseline="3000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rPr>
                        <a:t>0</a:t>
                      </a:r>
                      <a:r>
                        <a:rPr kumimoji="0" lang="en-GB" altLang="en-US" sz="10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rPr>
                        <a:t>,</a:t>
                      </a:r>
                      <a:r>
                        <a:rPr kumimoji="0" lang="ru-RU" altLang="en-US" sz="10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rPr>
                        <a:t> </a:t>
                      </a:r>
                      <a:endParaRPr kumimoji="0" lang="en-US" altLang="en-US" sz="10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endParaRPr>
                    </a:p>
                    <a:p>
                      <a:pPr marL="342900" marR="0" lvl="0" indent="-342900" algn="ctr" defTabSz="914400" rtl="0" eaLnBrk="1" fontAlgn="base" latinLnBrk="0" hangingPunct="1">
                        <a:lnSpc>
                          <a:spcPct val="100000"/>
                        </a:lnSpc>
                        <a:spcBef>
                          <a:spcPct val="0"/>
                        </a:spcBef>
                        <a:spcAft>
                          <a:spcPct val="0"/>
                        </a:spcAft>
                        <a:buClrTx/>
                        <a:buSzPct val="65000"/>
                        <a:buFont typeface="Wingdings" panose="05000000000000000000" pitchFamily="2" charset="2"/>
                        <a:buNone/>
                        <a:tabLst/>
                      </a:pPr>
                      <a:r>
                        <a:rPr kumimoji="0" lang="ru-RU" altLang="en-US" sz="13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rPr>
                        <a:t>нс</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15000"/>
                        </a:spcBef>
                        <a:spcAft>
                          <a:spcPct val="0"/>
                        </a:spcAft>
                        <a:buClrTx/>
                        <a:buSzPct val="65000"/>
                        <a:buFont typeface="Wingdings" panose="05000000000000000000" pitchFamily="2" charset="2"/>
                        <a:buNone/>
                        <a:tabLst/>
                      </a:pPr>
                      <a:r>
                        <a:rPr kumimoji="0" lang="en-GB" altLang="en-US" sz="20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k</a:t>
                      </a:r>
                      <a:r>
                        <a:rPr kumimoji="0" lang="en-GB" altLang="en-US" sz="10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S</a:t>
                      </a:r>
                      <a:r>
                        <a:rPr kumimoji="0" lang="en-GB" altLang="en-US" sz="13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a:t>
                      </a:r>
                      <a:r>
                        <a:rPr kumimoji="0" lang="en-GB" altLang="en-US" sz="17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10</a:t>
                      </a:r>
                      <a:r>
                        <a:rPr kumimoji="0" lang="en-GB" altLang="en-US" sz="1700" b="1" i="0" u="none" strike="noStrike" cap="none" normalizeH="0" baseline="30000" smtClean="0">
                          <a:ln>
                            <a:noFill/>
                          </a:ln>
                          <a:solidFill>
                            <a:srgbClr val="000000"/>
                          </a:solidFill>
                          <a:effectLst/>
                          <a:latin typeface="Arial" panose="020B0604020202020204" pitchFamily="34" charset="0"/>
                          <a:cs typeface="Times New Roman" panose="02020603050405020304" pitchFamily="18" charset="0"/>
                        </a:rPr>
                        <a:t>9</a:t>
                      </a:r>
                      <a:r>
                        <a:rPr kumimoji="0" lang="en-GB" altLang="en-US" sz="10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a:t>
                      </a:r>
                      <a:r>
                        <a:rPr kumimoji="0" lang="ru-RU" altLang="en-US" sz="1000" b="1" i="0" u="none" strike="noStrike" cap="none" normalizeH="0" baseline="30000" smtClean="0">
                          <a:ln>
                            <a:noFill/>
                          </a:ln>
                          <a:solidFill>
                            <a:srgbClr val="000000"/>
                          </a:solidFill>
                          <a:effectLst/>
                          <a:latin typeface="Arial" panose="020B0604020202020204" pitchFamily="34" charset="0"/>
                          <a:cs typeface="Times New Roman" panose="02020603050405020304" pitchFamily="18" charset="0"/>
                        </a:rPr>
                        <a:t>   </a:t>
                      </a:r>
                      <a:endParaRPr kumimoji="0" lang="en-US" altLang="en-US" sz="1000" b="1" i="0" u="none" strike="noStrike" cap="none" normalizeH="0" baseline="30000" smtClean="0">
                        <a:ln>
                          <a:noFill/>
                        </a:ln>
                        <a:solidFill>
                          <a:srgbClr val="000000"/>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15000"/>
                        </a:spcBef>
                        <a:spcAft>
                          <a:spcPct val="0"/>
                        </a:spcAft>
                        <a:buClrTx/>
                        <a:buSzPct val="65000"/>
                        <a:buFont typeface="Wingdings" panose="05000000000000000000" pitchFamily="2" charset="2"/>
                        <a:buNone/>
                        <a:tabLst/>
                      </a:pPr>
                      <a:r>
                        <a:rPr kumimoji="0" lang="en-GB" altLang="en-US" sz="1300" b="1" i="0" u="none" strike="noStrike" cap="none" normalizeH="0" baseline="0" smtClean="0">
                          <a:ln>
                            <a:noFill/>
                          </a:ln>
                          <a:solidFill>
                            <a:srgbClr val="000000"/>
                          </a:solidFill>
                          <a:effectLst/>
                          <a:latin typeface="ＭＳ Ｐゴシック" panose="020B0600070205080204" pitchFamily="34" charset="-128"/>
                          <a:cs typeface="Times New Roman" panose="02020603050405020304" pitchFamily="18" charset="0"/>
                        </a:rPr>
                        <a:t>M</a:t>
                      </a:r>
                      <a:r>
                        <a:rPr kumimoji="0" lang="en-GB" altLang="en-US" sz="1300" b="1" i="0" u="none" strike="noStrike" cap="none" normalizeH="0" baseline="30000" smtClean="0">
                          <a:ln>
                            <a:noFill/>
                          </a:ln>
                          <a:solidFill>
                            <a:srgbClr val="000000"/>
                          </a:solidFill>
                          <a:effectLst/>
                          <a:latin typeface="ＭＳ Ｐゴシック" panose="020B0600070205080204" pitchFamily="34" charset="-128"/>
                          <a:cs typeface="Times New Roman" panose="02020603050405020304" pitchFamily="18" charset="0"/>
                        </a:rPr>
                        <a:t>-1</a:t>
                      </a:r>
                      <a:r>
                        <a:rPr kumimoji="0" lang="ru-RU" altLang="en-US" sz="1300" b="1" i="0" u="none" strike="noStrike" cap="none" normalizeH="0" baseline="0" smtClean="0">
                          <a:ln>
                            <a:noFill/>
                          </a:ln>
                          <a:solidFill>
                            <a:srgbClr val="000000"/>
                          </a:solidFill>
                          <a:effectLst/>
                          <a:latin typeface="ＭＳ Ｐゴシック" panose="020B0600070205080204" pitchFamily="34" charset="-128"/>
                          <a:cs typeface="Times New Roman" panose="02020603050405020304" pitchFamily="18" charset="0"/>
                        </a:rPr>
                        <a:t>с</a:t>
                      </a:r>
                      <a:r>
                        <a:rPr kumimoji="0" lang="en-GB" altLang="en-US" sz="1300" b="1" i="0" u="none" strike="noStrike" cap="none" normalizeH="0" baseline="30000" smtClean="0">
                          <a:ln>
                            <a:noFill/>
                          </a:ln>
                          <a:solidFill>
                            <a:srgbClr val="000000"/>
                          </a:solidFill>
                          <a:effectLst/>
                          <a:latin typeface="Arial" panose="020B0604020202020204" pitchFamily="34" charset="0"/>
                          <a:cs typeface="Times New Roman" panose="02020603050405020304" pitchFamily="18" charset="0"/>
                        </a:rPr>
                        <a:t>-1</a:t>
                      </a:r>
                      <a:endParaRPr kumimoji="0" lang="en-GB" altLang="en-US" sz="13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Pct val="65000"/>
                        <a:buFont typeface="Wingdings" panose="05000000000000000000" pitchFamily="2" charset="2"/>
                        <a:buNone/>
                        <a:tabLst/>
                      </a:pPr>
                      <a:r>
                        <a:rPr kumimoji="0" lang="en-GB" altLang="en-US" sz="22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rPr>
                        <a:t></a:t>
                      </a:r>
                      <a:r>
                        <a:rPr kumimoji="0" lang="en-GB" altLang="en-US" sz="10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T</a:t>
                      </a:r>
                      <a:r>
                        <a:rPr kumimoji="0" lang="en-GB" altLang="en-US" sz="10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rPr>
                        <a:t>,</a:t>
                      </a:r>
                      <a:r>
                        <a:rPr kumimoji="0" lang="ru-RU" altLang="en-US" sz="1000" b="1" i="0" u="none" strike="noStrike" cap="none" normalizeH="0" baseline="3000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rPr>
                        <a:t> </a:t>
                      </a:r>
                      <a:endParaRPr kumimoji="0" lang="en-US" altLang="en-US" sz="1000" b="1" i="0" u="none" strike="noStrike" cap="none" normalizeH="0" baseline="3000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endParaRPr>
                    </a:p>
                    <a:p>
                      <a:pPr marL="342900" marR="0" lvl="0" indent="-342900" algn="ctr" defTabSz="914400" rtl="0" eaLnBrk="1" fontAlgn="base" latinLnBrk="0" hangingPunct="1">
                        <a:lnSpc>
                          <a:spcPct val="100000"/>
                        </a:lnSpc>
                        <a:spcBef>
                          <a:spcPct val="0"/>
                        </a:spcBef>
                        <a:spcAft>
                          <a:spcPct val="0"/>
                        </a:spcAft>
                        <a:buClrTx/>
                        <a:buSzPct val="65000"/>
                        <a:buFont typeface="Wingdings" panose="05000000000000000000" pitchFamily="2" charset="2"/>
                        <a:buNone/>
                        <a:tabLst/>
                      </a:pPr>
                      <a:r>
                        <a:rPr kumimoji="0" lang="ru-RU" altLang="en-US" sz="1000" b="1" i="0" u="none" strike="noStrike" cap="none" normalizeH="0" baseline="3000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rPr>
                        <a:t> </a:t>
                      </a:r>
                      <a:r>
                        <a:rPr kumimoji="0" lang="ru-RU" altLang="en-US" sz="13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rPr>
                        <a:t>нс</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Pct val="65000"/>
                        <a:buFont typeface="Wingdings" panose="05000000000000000000" pitchFamily="2" charset="2"/>
                        <a:buNone/>
                        <a:tabLst/>
                      </a:pPr>
                      <a:r>
                        <a:rPr kumimoji="0" lang="en-GB" altLang="en-US" sz="20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k</a:t>
                      </a:r>
                      <a:r>
                        <a:rPr kumimoji="0" lang="en-GB" altLang="en-US" sz="10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T</a:t>
                      </a:r>
                      <a:r>
                        <a:rPr kumimoji="0" lang="en-GB" altLang="en-US" sz="13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a:t>
                      </a:r>
                      <a:r>
                        <a:rPr kumimoji="0" lang="en-GB" altLang="en-US" sz="17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10</a:t>
                      </a:r>
                      <a:r>
                        <a:rPr kumimoji="0" lang="en-GB" altLang="en-US" sz="1700" b="1" i="0" u="none" strike="noStrike" cap="none" normalizeH="0" baseline="30000" smtClean="0">
                          <a:ln>
                            <a:noFill/>
                          </a:ln>
                          <a:solidFill>
                            <a:srgbClr val="000000"/>
                          </a:solidFill>
                          <a:effectLst/>
                          <a:latin typeface="Arial" panose="020B0604020202020204" pitchFamily="34" charset="0"/>
                          <a:cs typeface="Times New Roman" panose="02020603050405020304" pitchFamily="18" charset="0"/>
                        </a:rPr>
                        <a:t>9</a:t>
                      </a:r>
                      <a:r>
                        <a:rPr kumimoji="0" lang="ru-RU" altLang="en-US" sz="10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a:t>
                      </a:r>
                      <a:r>
                        <a:rPr kumimoji="0" lang="ru-RU" altLang="en-US" sz="1000" b="1" i="0" u="none" strike="noStrike" cap="none" normalizeH="0" baseline="30000" smtClean="0">
                          <a:ln>
                            <a:noFill/>
                          </a:ln>
                          <a:solidFill>
                            <a:srgbClr val="000000"/>
                          </a:solidFill>
                          <a:effectLst/>
                          <a:latin typeface="Arial" panose="020B0604020202020204" pitchFamily="34" charset="0"/>
                          <a:cs typeface="Times New Roman" panose="02020603050405020304" pitchFamily="18" charset="0"/>
                        </a:rPr>
                        <a:t>  </a:t>
                      </a:r>
                      <a:endParaRPr kumimoji="0" lang="en-US" altLang="en-US" sz="1000" b="1" i="0" u="none" strike="noStrike" cap="none" normalizeH="0" baseline="30000" smtClean="0">
                        <a:ln>
                          <a:noFill/>
                        </a:ln>
                        <a:solidFill>
                          <a:srgbClr val="000000"/>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Pct val="65000"/>
                        <a:buFont typeface="Wingdings" panose="05000000000000000000" pitchFamily="2" charset="2"/>
                        <a:buNone/>
                        <a:tabLst/>
                      </a:pPr>
                      <a:r>
                        <a:rPr kumimoji="0" lang="en-GB" altLang="en-US" sz="1300" b="1" i="0" u="none" strike="noStrike" cap="none" normalizeH="0" baseline="0" smtClean="0">
                          <a:ln>
                            <a:noFill/>
                          </a:ln>
                          <a:solidFill>
                            <a:srgbClr val="000000"/>
                          </a:solidFill>
                          <a:effectLst/>
                          <a:latin typeface="ＭＳ Ｐゴシック" panose="020B0600070205080204" pitchFamily="34" charset="-128"/>
                          <a:cs typeface="Times New Roman" panose="02020603050405020304" pitchFamily="18" charset="0"/>
                        </a:rPr>
                        <a:t>M</a:t>
                      </a:r>
                      <a:r>
                        <a:rPr kumimoji="0" lang="en-GB" altLang="en-US" sz="1300" b="1" i="0" u="none" strike="noStrike" cap="none" normalizeH="0" baseline="30000" smtClean="0">
                          <a:ln>
                            <a:noFill/>
                          </a:ln>
                          <a:solidFill>
                            <a:srgbClr val="000000"/>
                          </a:solidFill>
                          <a:effectLst/>
                          <a:latin typeface="ＭＳ Ｐゴシック" panose="020B0600070205080204" pitchFamily="34" charset="-128"/>
                          <a:cs typeface="Times New Roman" panose="02020603050405020304" pitchFamily="18" charset="0"/>
                        </a:rPr>
                        <a:t>-1</a:t>
                      </a:r>
                      <a:r>
                        <a:rPr kumimoji="0" lang="ru-RU" altLang="en-US" sz="1300" b="1" i="0" u="none" strike="noStrike" cap="none" normalizeH="0" baseline="0" smtClean="0">
                          <a:ln>
                            <a:noFill/>
                          </a:ln>
                          <a:solidFill>
                            <a:srgbClr val="000000"/>
                          </a:solidFill>
                          <a:effectLst/>
                          <a:latin typeface="ＭＳ Ｐゴシック" panose="020B0600070205080204" pitchFamily="34" charset="-128"/>
                          <a:cs typeface="Times New Roman" panose="02020603050405020304" pitchFamily="18" charset="0"/>
                        </a:rPr>
                        <a:t>с</a:t>
                      </a:r>
                      <a:r>
                        <a:rPr kumimoji="0" lang="en-GB" altLang="en-US" sz="1300" b="1" i="0" u="none" strike="noStrike" cap="none" normalizeH="0" baseline="30000" smtClean="0">
                          <a:ln>
                            <a:noFill/>
                          </a:ln>
                          <a:solidFill>
                            <a:srgbClr val="000000"/>
                          </a:solidFill>
                          <a:effectLst/>
                          <a:latin typeface="ＭＳ Ｐゴシック" panose="020B0600070205080204" pitchFamily="34" charset="-128"/>
                          <a:cs typeface="Times New Roman" panose="02020603050405020304" pitchFamily="18" charset="0"/>
                        </a:rPr>
                        <a:t>-1</a:t>
                      </a:r>
                      <a:endParaRPr kumimoji="0" lang="ru-RU" altLang="en-US" sz="1300" b="1" i="0" u="none" strike="noStrike" cap="none" normalizeH="0" baseline="30000" smtClean="0">
                        <a:ln>
                          <a:noFill/>
                        </a:ln>
                        <a:solidFill>
                          <a:srgbClr val="000000"/>
                        </a:solidFill>
                        <a:effectLst/>
                        <a:latin typeface="ＭＳ Ｐゴシック" panose="020B0600070205080204" pitchFamily="34" charset="-128"/>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Pct val="65000"/>
                        <a:buFont typeface="Wingdings" panose="05000000000000000000" pitchFamily="2" charset="2"/>
                        <a:buNone/>
                        <a:tabLst/>
                      </a:pPr>
                      <a:r>
                        <a:rPr kumimoji="0" lang="en-US" altLang="en-US" sz="2600" b="1" i="0" u="none" strike="noStrike" cap="none" normalizeH="0" baseline="0" smtClean="0">
                          <a:ln>
                            <a:noFill/>
                          </a:ln>
                          <a:solidFill>
                            <a:schemeClr val="tx1"/>
                          </a:solidFill>
                          <a:effectLst/>
                          <a:latin typeface="Arial" panose="020B0604020202020204" pitchFamily="34" charset="0"/>
                          <a:sym typeface="Symbol" panose="05050102010706020507" pitchFamily="18" charset="2"/>
                        </a:rPr>
                        <a:t></a:t>
                      </a:r>
                      <a:r>
                        <a:rPr kumimoji="0" lang="en-GB" altLang="en-US"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Δ</a:t>
                      </a:r>
                    </a:p>
                  </a:txBody>
                  <a:tcP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28484336"/>
                  </a:ext>
                </a:extLst>
              </a:tr>
              <a:tr h="258763">
                <a:tc gridSpan="7">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ru-RU" altLang="en-US" sz="1300" b="1" i="0" u="sng"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пиридил-замещенные свободные основания порфиринов (экстра-лиганды) </a:t>
                      </a:r>
                      <a:endParaRPr kumimoji="0" lang="ru-RU" altLang="en-US" sz="1300" b="1" i="0" u="none" strike="noStrike" cap="none" normalizeH="0" baseline="0" smtClean="0">
                        <a:ln>
                          <a:noFill/>
                        </a:ln>
                        <a:solidFill>
                          <a:srgbClr val="000000"/>
                        </a:solidFill>
                        <a:effectLst/>
                        <a:latin typeface="Arial" panose="020B0604020202020204" pitchFamily="34" charset="0"/>
                        <a:sym typeface="Wingdings" panose="05000000000000000000" pitchFamily="2" charset="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88948299"/>
                  </a:ext>
                </a:extLst>
              </a:tr>
              <a:tr h="201613">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H</a:t>
                      </a:r>
                      <a:r>
                        <a:rPr kumimoji="0" lang="en-GB" altLang="en-US" sz="9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2</a:t>
                      </a: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P(m</a:t>
                      </a: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a:t>
                      </a: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Pyr)</a:t>
                      </a:r>
                      <a:r>
                        <a:rPr kumimoji="0" lang="en-GB" altLang="en-US" sz="9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2</a:t>
                      </a: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a:t>
                      </a:r>
                      <a:r>
                        <a:rPr kumimoji="0" lang="en-US"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Ph)</a:t>
                      </a:r>
                      <a:r>
                        <a:rPr kumimoji="0" lang="en-US" altLang="en-US" sz="9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2</a:t>
                      </a:r>
                      <a:endParaRPr kumimoji="0" lang="en-US" altLang="en-US" sz="9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8.</a:t>
                      </a: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7</a:t>
                      </a:r>
                      <a:endParaRPr kumimoji="0" lang="ru-RU" altLang="en-US" sz="11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11.</a:t>
                      </a: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3</a:t>
                      </a:r>
                      <a:endParaRPr kumimoji="0" lang="ru-RU" altLang="en-US" sz="11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 10</a:t>
                      </a: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a:t>
                      </a: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1</a:t>
                      </a:r>
                      <a:endParaRPr kumimoji="0" lang="ru-RU" altLang="en-US" sz="11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27</a:t>
                      </a: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0</a:t>
                      </a:r>
                      <a:endParaRPr kumimoji="0" lang="ru-RU" altLang="en-US" sz="11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1.4</a:t>
                      </a:r>
                      <a:endParaRPr kumimoji="0" lang="en-GB" altLang="en-US" sz="11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0.65</a:t>
                      </a:r>
                      <a:endParaRPr kumimoji="0" lang="ru-RU" altLang="en-US" sz="11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547499164"/>
                  </a:ext>
                </a:extLst>
              </a:tr>
              <a:tr h="201613">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H</a:t>
                      </a:r>
                      <a:r>
                        <a:rPr kumimoji="0" lang="en-GB" altLang="en-US" sz="9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2</a:t>
                      </a: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P</a:t>
                      </a:r>
                      <a:r>
                        <a:rPr kumimoji="0" lang="en-US"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(m</a:t>
                      </a: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a:t>
                      </a:r>
                      <a:r>
                        <a:rPr kumimoji="0" lang="en-US"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Pyr)</a:t>
                      </a:r>
                      <a:r>
                        <a:rPr kumimoji="0" lang="en-US" altLang="en-US" sz="9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2</a:t>
                      </a: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(iso-PrPh)</a:t>
                      </a:r>
                      <a:r>
                        <a:rPr kumimoji="0" lang="en-GB" altLang="en-US" sz="9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2</a:t>
                      </a:r>
                      <a:endParaRPr kumimoji="0" lang="en-GB" altLang="en-US" sz="9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8</a:t>
                      </a: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a:t>
                      </a: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7</a:t>
                      </a:r>
                      <a:endParaRPr kumimoji="0" lang="ru-RU" altLang="en-US" sz="11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11.4</a:t>
                      </a:r>
                      <a:endParaRPr kumimoji="0" lang="ru-RU" altLang="en-US" sz="11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10.5</a:t>
                      </a:r>
                      <a:endParaRPr kumimoji="0" lang="ru-RU" altLang="en-US" sz="11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260</a:t>
                      </a:r>
                      <a:endParaRPr kumimoji="0" lang="ru-RU" altLang="en-US" sz="11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1.</a:t>
                      </a: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5</a:t>
                      </a:r>
                      <a:endParaRPr kumimoji="0" lang="ru-RU" altLang="en-US" sz="11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0.68</a:t>
                      </a:r>
                      <a:endParaRPr kumimoji="0" lang="ru-RU" altLang="en-US" sz="11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671694528"/>
                  </a:ext>
                </a:extLst>
              </a:tr>
              <a:tr h="201613">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en-US"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H</a:t>
                      </a:r>
                      <a:r>
                        <a:rPr kumimoji="0" lang="ru-RU" altLang="en-US" sz="9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2</a:t>
                      </a:r>
                      <a:r>
                        <a:rPr kumimoji="0" lang="en-US"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P</a:t>
                      </a: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(p^Pyr)</a:t>
                      </a:r>
                      <a:r>
                        <a:rPr kumimoji="0" lang="en-GB" altLang="en-US" sz="9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2</a:t>
                      </a: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a:t>
                      </a:r>
                      <a:r>
                        <a:rPr kumimoji="0" lang="en-US"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Ph)</a:t>
                      </a:r>
                      <a:r>
                        <a:rPr kumimoji="0" lang="en-US" altLang="en-US" sz="9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2</a:t>
                      </a:r>
                      <a:endParaRPr kumimoji="0" lang="en-US" altLang="en-US" sz="9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8</a:t>
                      </a: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a:t>
                      </a: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7</a:t>
                      </a:r>
                      <a:endParaRPr kumimoji="0" lang="ru-RU" altLang="en-US" sz="11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1</a:t>
                      </a: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1</a:t>
                      </a: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a:t>
                      </a: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2</a:t>
                      </a:r>
                      <a:endParaRPr kumimoji="0" lang="ru-RU" altLang="en-US" sz="11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1</a:t>
                      </a: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0</a:t>
                      </a: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.0</a:t>
                      </a:r>
                      <a:endParaRPr kumimoji="0" lang="en-GB" altLang="en-US" sz="11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2</a:t>
                      </a: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9</a:t>
                      </a: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0</a:t>
                      </a:r>
                      <a:endParaRPr kumimoji="0" lang="en-GB" altLang="en-US" sz="11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1.</a:t>
                      </a: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3</a:t>
                      </a:r>
                      <a:endParaRPr kumimoji="0" lang="ru-RU" altLang="en-US" sz="11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0.66</a:t>
                      </a:r>
                      <a:endParaRPr kumimoji="0" lang="ru-RU" altLang="en-US" sz="11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3072665190"/>
                  </a:ext>
                </a:extLst>
              </a:tr>
              <a:tr h="201613">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H</a:t>
                      </a:r>
                      <a:r>
                        <a:rPr kumimoji="0" lang="en-GB" altLang="en-US" sz="9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2</a:t>
                      </a: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P(m-Pyr)</a:t>
                      </a:r>
                      <a:r>
                        <a:rPr kumimoji="0" lang="en-GB" altLang="en-US" sz="9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4</a:t>
                      </a:r>
                      <a:endParaRPr kumimoji="0" lang="en-GB" altLang="en-US" sz="9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8.</a:t>
                      </a: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3</a:t>
                      </a:r>
                      <a:endParaRPr kumimoji="0" lang="ru-RU" altLang="en-US" sz="11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10.5</a:t>
                      </a:r>
                      <a:endParaRPr kumimoji="0" lang="en-GB" altLang="en-US" sz="11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 </a:t>
                      </a:r>
                      <a:r>
                        <a:rPr kumimoji="0" lang="en-US"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 </a:t>
                      </a: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 </a:t>
                      </a: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9.</a:t>
                      </a: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7</a:t>
                      </a:r>
                      <a:endParaRPr kumimoji="0" lang="ru-RU" altLang="en-US" sz="11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2</a:t>
                      </a: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9</a:t>
                      </a: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0</a:t>
                      </a:r>
                      <a:endParaRPr kumimoji="0" lang="en-GB" altLang="en-US" sz="11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1.</a:t>
                      </a: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3</a:t>
                      </a:r>
                      <a:endParaRPr kumimoji="0" lang="ru-RU" altLang="en-US" sz="11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0.60</a:t>
                      </a:r>
                      <a:endParaRPr kumimoji="0" lang="ru-RU" altLang="en-US" sz="11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2471139229"/>
                  </a:ext>
                </a:extLst>
              </a:tr>
              <a:tr h="257175">
                <a:tc gridSpan="7">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ru-RU" altLang="en-US" sz="1300" b="1" i="0" u="sng"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триадные комплексы</a:t>
                      </a:r>
                      <a:r>
                        <a:rPr kumimoji="0" lang="ru-RU" altLang="en-US" sz="1000" b="1" i="0" u="sng"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       </a:t>
                      </a:r>
                      <a:endParaRPr kumimoji="0" lang="ru-RU" altLang="en-US" sz="1000" b="1" i="0" u="sng"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06312247"/>
                  </a:ext>
                </a:extLst>
              </a:tr>
              <a:tr h="201613">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(ZnHTPP)</a:t>
                      </a:r>
                      <a:r>
                        <a:rPr kumimoji="0" lang="en-GB" altLang="en-US" sz="9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2</a:t>
                      </a: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rPr>
                        <a:t>H</a:t>
                      </a:r>
                      <a:r>
                        <a:rPr kumimoji="0" lang="en-GB" altLang="en-US" sz="9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rPr>
                        <a:t>2</a:t>
                      </a: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rPr>
                        <a:t>P(m-Pyr)</a:t>
                      </a:r>
                      <a:r>
                        <a:rPr kumimoji="0" lang="en-GB" altLang="en-US" sz="9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rPr>
                        <a:t>2</a:t>
                      </a: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rPr>
                        <a:t>(</a:t>
                      </a:r>
                      <a:r>
                        <a:rPr kumimoji="0" lang="en-US"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rPr>
                        <a:t>Ph</a:t>
                      </a: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rPr>
                        <a:t>)</a:t>
                      </a:r>
                      <a:r>
                        <a:rPr kumimoji="0" lang="en-US" altLang="en-US" sz="9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rPr>
                        <a:t>2</a:t>
                      </a:r>
                    </a:p>
                  </a:txBody>
                  <a:tcP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8.3</a:t>
                      </a:r>
                      <a:endParaRPr kumimoji="0" lang="en-GB" altLang="en-US" sz="11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10.0</a:t>
                      </a:r>
                      <a:endParaRPr kumimoji="0" lang="en-GB" altLang="en-US" sz="11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  7.</a:t>
                      </a: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9</a:t>
                      </a:r>
                      <a:endParaRPr kumimoji="0" lang="ru-RU" altLang="en-US" sz="11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40</a:t>
                      </a: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0</a:t>
                      </a:r>
                      <a:endParaRPr kumimoji="0" lang="en-GB" altLang="en-US" sz="11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0</a:t>
                      </a: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a:t>
                      </a: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9</a:t>
                      </a:r>
                      <a:endParaRPr kumimoji="0" lang="ru-RU" altLang="en-US" sz="11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0.65</a:t>
                      </a:r>
                      <a:endParaRPr kumimoji="0" lang="ru-RU" altLang="en-US" sz="11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220877580"/>
                  </a:ext>
                </a:extLst>
              </a:tr>
              <a:tr h="201613">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(ZnHTPP)</a:t>
                      </a:r>
                      <a:r>
                        <a:rPr kumimoji="0" lang="en-GB" altLang="en-US" sz="9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2</a:t>
                      </a: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rPr>
                        <a:t></a:t>
                      </a: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H</a:t>
                      </a:r>
                      <a:r>
                        <a:rPr kumimoji="0" lang="en-GB" altLang="en-US" sz="9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rPr>
                        <a:t>2</a:t>
                      </a: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rPr>
                        <a:t>P(m^Pyr)</a:t>
                      </a:r>
                      <a:r>
                        <a:rPr kumimoji="0" lang="en-GB" altLang="en-US" sz="9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rPr>
                        <a:t>2</a:t>
                      </a: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rPr>
                        <a:t>(iso-PrPh)</a:t>
                      </a:r>
                      <a:r>
                        <a:rPr kumimoji="0" lang="en-GB" altLang="en-US" sz="9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rPr>
                        <a:t>2</a:t>
                      </a:r>
                    </a:p>
                  </a:txBody>
                  <a:tcP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8.</a:t>
                      </a: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4</a:t>
                      </a:r>
                      <a:endParaRPr kumimoji="0" lang="ru-RU" altLang="en-US" sz="11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10.</a:t>
                      </a: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2</a:t>
                      </a:r>
                      <a:endParaRPr kumimoji="0" lang="ru-RU" altLang="en-US" sz="11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en-US"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  </a:t>
                      </a: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8</a:t>
                      </a: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a:t>
                      </a: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1</a:t>
                      </a:r>
                      <a:endParaRPr kumimoji="0" lang="ru-RU" altLang="en-US" sz="11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380</a:t>
                      </a:r>
                      <a:endParaRPr kumimoji="0" lang="ru-RU" altLang="en-US" sz="11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1.0</a:t>
                      </a:r>
                      <a:endParaRPr kumimoji="0" lang="ru-RU" altLang="en-US" sz="11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0.65</a:t>
                      </a:r>
                      <a:endParaRPr kumimoji="0" lang="ru-RU" altLang="en-US" sz="11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33406353"/>
                  </a:ext>
                </a:extLst>
              </a:tr>
              <a:tr h="201613">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(ZnOEP)</a:t>
                      </a:r>
                      <a:r>
                        <a:rPr kumimoji="0" lang="en-GB" altLang="en-US" sz="9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2</a:t>
                      </a: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Ph</a:t>
                      </a: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rPr>
                        <a:t></a:t>
                      </a: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H</a:t>
                      </a:r>
                      <a:r>
                        <a:rPr kumimoji="0" lang="en-GB" altLang="en-US" sz="9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rPr>
                        <a:t>2</a:t>
                      </a: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rPr>
                        <a:t>P</a:t>
                      </a:r>
                      <a:r>
                        <a:rPr kumimoji="0" lang="en-US"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rPr>
                        <a:t>(m</a:t>
                      </a: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rPr>
                        <a:t>^</a:t>
                      </a:r>
                      <a:r>
                        <a:rPr kumimoji="0" lang="en-US"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rPr>
                        <a:t>Pyr)</a:t>
                      </a:r>
                      <a:r>
                        <a:rPr kumimoji="0" lang="en-US" altLang="en-US" sz="9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rPr>
                        <a:t>2</a:t>
                      </a: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rPr>
                        <a:t>(iso-PrPh)</a:t>
                      </a:r>
                      <a:r>
                        <a:rPr kumimoji="0" lang="en-GB" altLang="en-US" sz="9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rPr>
                        <a:t>2</a:t>
                      </a:r>
                    </a:p>
                  </a:txBody>
                  <a:tcP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7.7</a:t>
                      </a:r>
                      <a:endParaRPr kumimoji="0" lang="en-GB" altLang="en-US" sz="11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  9.3</a:t>
                      </a:r>
                      <a:endParaRPr kumimoji="0" lang="ru-RU" altLang="en-US" sz="11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en-US"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  </a:t>
                      </a: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8.5</a:t>
                      </a:r>
                      <a:endParaRPr kumimoji="0" lang="ru-RU" altLang="en-US" sz="11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370</a:t>
                      </a:r>
                      <a:endParaRPr kumimoji="0" lang="ru-RU" altLang="en-US" sz="11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1.0</a:t>
                      </a:r>
                      <a:endParaRPr kumimoji="0" lang="en-GB" altLang="en-US" sz="11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0.68</a:t>
                      </a:r>
                      <a:endParaRPr kumimoji="0" lang="ru-RU" altLang="en-US" sz="11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602726207"/>
                  </a:ext>
                </a:extLst>
              </a:tr>
              <a:tr h="201613">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(ZnHTPP)</a:t>
                      </a:r>
                      <a:r>
                        <a:rPr kumimoji="0" lang="en-GB" altLang="en-US" sz="9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2</a:t>
                      </a: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rPr>
                        <a:t></a:t>
                      </a: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H</a:t>
                      </a:r>
                      <a:r>
                        <a:rPr kumimoji="0" lang="en-GB" altLang="en-US" sz="9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rPr>
                        <a:t>2</a:t>
                      </a: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rPr>
                        <a:t>P(p^Pyr)</a:t>
                      </a:r>
                      <a:r>
                        <a:rPr kumimoji="0" lang="en-GB" altLang="en-US" sz="9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rPr>
                        <a:t>2</a:t>
                      </a: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rPr>
                        <a:t>(Ph)</a:t>
                      </a:r>
                      <a:r>
                        <a:rPr kumimoji="0" lang="en-GB" altLang="en-US" sz="9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rPr>
                        <a:t>2</a:t>
                      </a:r>
                    </a:p>
                  </a:txBody>
                  <a:tcP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8.</a:t>
                      </a: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2</a:t>
                      </a:r>
                      <a:endParaRPr kumimoji="0" lang="ru-RU" altLang="en-US" sz="11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10.</a:t>
                      </a: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5</a:t>
                      </a:r>
                      <a:endParaRPr kumimoji="0" lang="ru-RU" altLang="en-US" sz="11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10</a:t>
                      </a: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a:t>
                      </a: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0</a:t>
                      </a:r>
                      <a:endParaRPr kumimoji="0" lang="ru-RU" altLang="en-US" sz="11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3</a:t>
                      </a: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3</a:t>
                      </a: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0</a:t>
                      </a:r>
                      <a:endParaRPr kumimoji="0" lang="en-GB" altLang="en-US" sz="11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1.</a:t>
                      </a: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2    </a:t>
                      </a:r>
                      <a:endParaRPr kumimoji="0" lang="ru-RU" altLang="en-US" sz="1100" b="1" i="0" u="none" strike="noStrike" cap="none" normalizeH="0" baseline="0" smtClean="0">
                        <a:ln>
                          <a:noFill/>
                        </a:ln>
                        <a:solidFill>
                          <a:srgbClr val="000000"/>
                        </a:solidFill>
                        <a:effectLst/>
                        <a:latin typeface="Arial" panose="020B0604020202020204" pitchFamily="34" charset="0"/>
                        <a:sym typeface="Wingdings 2" panose="05020102010507070707"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0.68</a:t>
                      </a:r>
                      <a:endParaRPr kumimoji="0" lang="ru-RU" altLang="en-US" sz="11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385812981"/>
                  </a:ext>
                </a:extLst>
              </a:tr>
              <a:tr h="238125">
                <a:tc gridSpan="7">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ru-RU" altLang="en-US" sz="1300" b="1" i="0" u="sng"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пентада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40550800"/>
                  </a:ext>
                </a:extLst>
              </a:tr>
              <a:tr h="241300">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2(ZnOEP)</a:t>
                      </a:r>
                      <a:r>
                        <a:rPr kumimoji="0" lang="en-GB" altLang="en-US" sz="9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2</a:t>
                      </a: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Ph</a:t>
                      </a: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rPr>
                        <a:t></a:t>
                      </a: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H</a:t>
                      </a:r>
                      <a:r>
                        <a:rPr kumimoji="0" lang="en-GB" altLang="en-US" sz="9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rPr>
                        <a:t>2</a:t>
                      </a: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rPr>
                        <a:t>P</a:t>
                      </a:r>
                      <a:r>
                        <a:rPr kumimoji="0" lang="en-US"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rPr>
                        <a:t>(m-Pyr)</a:t>
                      </a:r>
                      <a:r>
                        <a:rPr kumimoji="0" lang="en-US" altLang="en-US" sz="9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Symbol" panose="05050102010706020507" pitchFamily="18" charset="2"/>
                        </a:rPr>
                        <a:t>4</a:t>
                      </a:r>
                      <a:endParaRPr kumimoji="0" lang="ru-RU" altLang="en-US" sz="9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sym typeface="Wingdings" panose="05000000000000000000" pitchFamily="2" charset="2"/>
                      </a:endParaRPr>
                    </a:p>
                  </a:txBody>
                  <a:tcP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en-US" altLang="en-US" sz="1300" b="1" i="0" u="none" strike="noStrike" cap="none" normalizeH="0" baseline="0" smtClean="0">
                          <a:ln>
                            <a:noFill/>
                          </a:ln>
                          <a:solidFill>
                            <a:schemeClr val="tx1"/>
                          </a:solidFill>
                          <a:effectLst/>
                          <a:latin typeface="Times" panose="02020603050405020304" pitchFamily="18"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en-US" altLang="en-US" sz="1300" b="1" i="0" u="none" strike="noStrike" cap="none" normalizeH="0" baseline="0" smtClean="0">
                          <a:ln>
                            <a:noFill/>
                          </a:ln>
                          <a:solidFill>
                            <a:schemeClr val="tx1"/>
                          </a:solidFill>
                          <a:effectLst/>
                          <a:latin typeface="Times" panose="02020603050405020304" pitchFamily="18" charset="0"/>
                        </a:rPr>
                        <a:t>−</a:t>
                      </a:r>
                      <a:endParaRPr kumimoji="0" lang="en-GB" altLang="en-US" sz="1300" b="1" i="0" u="none" strike="noStrike" cap="none" normalizeH="0" baseline="0" smtClean="0">
                        <a:ln>
                          <a:noFill/>
                        </a:ln>
                        <a:solidFill>
                          <a:schemeClr val="tx1"/>
                        </a:solidFill>
                        <a:effectLst/>
                        <a:latin typeface="Times"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en-US" altLang="en-US" sz="1300" b="1" i="0" u="none" strike="noStrike" cap="none" normalizeH="0" baseline="0" smtClean="0">
                          <a:ln>
                            <a:noFill/>
                          </a:ln>
                          <a:solidFill>
                            <a:schemeClr val="tx1"/>
                          </a:solidFill>
                          <a:effectLst/>
                          <a:latin typeface="Times" panose="02020603050405020304" pitchFamily="18" charset="0"/>
                        </a:rPr>
                        <a:t>−</a:t>
                      </a:r>
                      <a:endParaRPr kumimoji="0" lang="en-GB" altLang="en-US" sz="1300" b="1" i="0" u="none" strike="noStrike" cap="none" normalizeH="0" baseline="0" smtClean="0">
                        <a:ln>
                          <a:noFill/>
                        </a:ln>
                        <a:solidFill>
                          <a:schemeClr val="tx1"/>
                        </a:solidFill>
                        <a:effectLst/>
                        <a:latin typeface="Times"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680</a:t>
                      </a:r>
                      <a:endParaRPr kumimoji="0" lang="en-GB" altLang="en-US" sz="11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en-GB"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 0.</a:t>
                      </a:r>
                      <a:r>
                        <a:rPr kumimoji="0" lang="ru-RU" altLang="en-US" sz="1100" b="1" i="0" u="none" strike="noStrike" cap="none" normalizeH="0" baseline="0" smtClean="0">
                          <a:ln>
                            <a:noFill/>
                          </a:ln>
                          <a:solidFill>
                            <a:srgbClr val="000000"/>
                          </a:solidFill>
                          <a:effectLst/>
                          <a:latin typeface="Arial" panose="020B0604020202020204" pitchFamily="34" charset="0"/>
                          <a:cs typeface="Times New Roman" panose="02020603050405020304" pitchFamily="18" charset="0"/>
                        </a:rPr>
                        <a:t>5</a:t>
                      </a:r>
                      <a:endParaRPr kumimoji="0" lang="ru-RU" altLang="en-US" sz="1100" b="1" i="0" u="none" strike="noStrike" cap="none" normalizeH="0" baseline="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0"/>
                        </a:spcBef>
                        <a:spcAft>
                          <a:spcPct val="0"/>
                        </a:spcAft>
                        <a:buClrTx/>
                        <a:buSzPct val="65000"/>
                        <a:buFont typeface="Wingdings" panose="05000000000000000000" pitchFamily="2" charset="2"/>
                        <a:buNone/>
                        <a:tabLst/>
                      </a:pPr>
                      <a:r>
                        <a:rPr kumimoji="0" lang="ru-RU" altLang="en-US" sz="1100" b="1" i="0" u="none" strike="noStrike" cap="none" normalizeH="0" baseline="0" dirty="0" smtClean="0">
                          <a:ln>
                            <a:noFill/>
                          </a:ln>
                          <a:solidFill>
                            <a:srgbClr val="000000"/>
                          </a:solidFill>
                          <a:effectLst/>
                          <a:latin typeface="Arial" panose="020B0604020202020204" pitchFamily="34" charset="0"/>
                          <a:cs typeface="Times New Roman" panose="02020603050405020304" pitchFamily="18" charset="0"/>
                        </a:rPr>
                        <a:t>0.64</a:t>
                      </a:r>
                      <a:endParaRPr kumimoji="0" lang="ru-RU" altLang="en-US" sz="1100" b="1" i="0" u="none" strike="noStrike" cap="none" normalizeH="0" baseline="0" dirty="0" smtClean="0">
                        <a:ln>
                          <a:noFill/>
                        </a:ln>
                        <a:solidFill>
                          <a:srgbClr val="000000"/>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16387409"/>
                  </a:ext>
                </a:extLst>
              </a:tr>
            </a:tbl>
          </a:graphicData>
        </a:graphic>
      </p:graphicFrame>
      <p:sp>
        <p:nvSpPr>
          <p:cNvPr id="606315" name="Rectangle 107"/>
          <p:cNvSpPr>
            <a:spLocks noChangeArrowheads="1"/>
          </p:cNvSpPr>
          <p:nvPr/>
        </p:nvSpPr>
        <p:spPr bwMode="auto">
          <a:xfrm>
            <a:off x="251520" y="4869160"/>
            <a:ext cx="8640960" cy="1015663"/>
          </a:xfrm>
          <a:prstGeom prst="rect">
            <a:avLst/>
          </a:prstGeom>
          <a:solidFill>
            <a:srgbClr val="CCFFFF">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indent="0" eaLnBrk="0" hangingPunct="0"/>
            <a:r>
              <a:rPr lang="ru-RU" altLang="en-US" sz="1200" b="1" dirty="0">
                <a:solidFill>
                  <a:srgbClr val="000066"/>
                </a:solidFill>
                <a:effectLst/>
                <a:ea typeface="ＭＳ Ｐゴシック" panose="020B0600070205080204" pitchFamily="34" charset="-128"/>
                <a:cs typeface="Arial" panose="020B0604020202020204" pitchFamily="34" charset="0"/>
              </a:rPr>
              <a:t>1. Все </a:t>
            </a:r>
            <a:r>
              <a:rPr lang="ru-RU" altLang="en-US" sz="1200" b="1" dirty="0" err="1">
                <a:solidFill>
                  <a:srgbClr val="000066"/>
                </a:solidFill>
                <a:effectLst/>
                <a:ea typeface="ＭＳ Ｐゴシック" panose="020B0600070205080204" pitchFamily="34" charset="-128"/>
                <a:cs typeface="Arial" panose="020B0604020202020204" pitchFamily="34" charset="0"/>
              </a:rPr>
              <a:t>мультипорфириновые</a:t>
            </a:r>
            <a:r>
              <a:rPr lang="ru-RU" altLang="en-US" sz="1200" b="1" dirty="0">
                <a:solidFill>
                  <a:srgbClr val="000066"/>
                </a:solidFill>
                <a:effectLst/>
                <a:ea typeface="ＭＳ Ｐゴシック" panose="020B0600070205080204" pitchFamily="34" charset="-128"/>
                <a:cs typeface="Arial" panose="020B0604020202020204" pitchFamily="34" charset="0"/>
              </a:rPr>
              <a:t> комплексы обладают достаточно высокими значениями квантовых выходов </a:t>
            </a:r>
            <a:r>
              <a:rPr lang="en-US" altLang="en-US" sz="1200" b="1" dirty="0">
                <a:solidFill>
                  <a:srgbClr val="000066"/>
                </a:solidFill>
                <a:effectLst/>
                <a:ea typeface="ＭＳ Ｐゴシック" panose="020B0600070205080204" pitchFamily="34" charset="-128"/>
                <a:cs typeface="Arial" panose="020B0604020202020204" pitchFamily="34" charset="0"/>
                <a:sym typeface="Symbol" panose="05050102010706020507" pitchFamily="18" charset="2"/>
              </a:rPr>
              <a:t></a:t>
            </a:r>
            <a:r>
              <a:rPr lang="en-US" altLang="en-US" sz="1200" b="1" dirty="0">
                <a:solidFill>
                  <a:srgbClr val="000066"/>
                </a:solidFill>
                <a:effectLst/>
                <a:ea typeface="ＭＳ Ｐゴシック" panose="020B0600070205080204" pitchFamily="34" charset="-128"/>
                <a:cs typeface="Arial" panose="020B0604020202020204" pitchFamily="34" charset="0"/>
              </a:rPr>
              <a:t>Δ.</a:t>
            </a:r>
            <a:r>
              <a:rPr lang="ru-RU" altLang="en-US" sz="1200" b="1" dirty="0">
                <a:solidFill>
                  <a:srgbClr val="000066"/>
                </a:solidFill>
                <a:effectLst/>
                <a:ea typeface="ＭＳ Ｐゴシック" panose="020B0600070205080204" pitchFamily="34" charset="-128"/>
                <a:cs typeface="Arial" panose="020B0604020202020204" pitchFamily="34" charset="0"/>
              </a:rPr>
              <a:t> </a:t>
            </a:r>
            <a:endParaRPr lang="en-US" altLang="en-US" sz="1200" b="1" dirty="0">
              <a:solidFill>
                <a:srgbClr val="000066"/>
              </a:solidFill>
              <a:effectLst/>
              <a:ea typeface="ＭＳ Ｐゴシック" panose="020B0600070205080204" pitchFamily="34" charset="-128"/>
              <a:cs typeface="Arial" panose="020B0604020202020204" pitchFamily="34" charset="0"/>
            </a:endParaRPr>
          </a:p>
          <a:p>
            <a:pPr indent="0" eaLnBrk="0" hangingPunct="0"/>
            <a:r>
              <a:rPr lang="en-US" altLang="en-US" sz="1200" b="1" dirty="0">
                <a:solidFill>
                  <a:srgbClr val="000066"/>
                </a:solidFill>
                <a:effectLst/>
                <a:ea typeface="ＭＳ Ｐゴシック" panose="020B0600070205080204" pitchFamily="34" charset="-128"/>
                <a:cs typeface="Arial" panose="020B0604020202020204" pitchFamily="34" charset="0"/>
              </a:rPr>
              <a:t>2. </a:t>
            </a:r>
            <a:r>
              <a:rPr lang="ru-RU" altLang="en-US" sz="1200" b="1" dirty="0">
                <a:solidFill>
                  <a:srgbClr val="000066"/>
                </a:solidFill>
                <a:effectLst/>
                <a:ea typeface="ＭＳ Ｐゴシック" panose="020B0600070205080204" pitchFamily="34" charset="-128"/>
                <a:cs typeface="Arial" panose="020B0604020202020204" pitchFamily="34" charset="0"/>
              </a:rPr>
              <a:t>Эффекты экранирования экстра-лигандов молекулами </a:t>
            </a:r>
            <a:r>
              <a:rPr lang="en-US" altLang="en-US" sz="1200" b="1" dirty="0">
                <a:solidFill>
                  <a:srgbClr val="000066"/>
                </a:solidFill>
                <a:effectLst/>
                <a:ea typeface="ＭＳ Ｐゴシック" panose="020B0600070205080204" pitchFamily="34" charset="-128"/>
                <a:cs typeface="Arial" panose="020B0604020202020204" pitchFamily="34" charset="0"/>
              </a:rPr>
              <a:t>Zn</a:t>
            </a:r>
            <a:r>
              <a:rPr lang="ru-RU" altLang="en-US" sz="1200" b="1" dirty="0">
                <a:solidFill>
                  <a:srgbClr val="000066"/>
                </a:solidFill>
                <a:effectLst/>
                <a:ea typeface="ＭＳ Ｐゴシック" panose="020B0600070205080204" pitchFamily="34" charset="-128"/>
                <a:cs typeface="Arial" panose="020B0604020202020204" pitchFamily="34" charset="0"/>
              </a:rPr>
              <a:t>-димеров</a:t>
            </a:r>
            <a:r>
              <a:rPr lang="en-US" altLang="en-US" sz="1200" b="1" dirty="0">
                <a:solidFill>
                  <a:srgbClr val="000066"/>
                </a:solidFill>
                <a:effectLst/>
                <a:ea typeface="ＭＳ Ｐゴシック" panose="020B0600070205080204" pitchFamily="34" charset="-128"/>
                <a:cs typeface="Arial" panose="020B0604020202020204" pitchFamily="34" charset="0"/>
              </a:rPr>
              <a:t> </a:t>
            </a:r>
            <a:r>
              <a:rPr lang="ru-RU" altLang="en-US" sz="1200" b="1" dirty="0">
                <a:solidFill>
                  <a:srgbClr val="000066"/>
                </a:solidFill>
                <a:effectLst/>
                <a:ea typeface="ＭＳ Ｐゴシック" panose="020B0600070205080204" pitchFamily="34" charset="-128"/>
                <a:cs typeface="Arial" panose="020B0604020202020204" pitchFamily="34" charset="0"/>
              </a:rPr>
              <a:t>в триадах и </a:t>
            </a:r>
            <a:r>
              <a:rPr lang="ru-RU" altLang="en-US" sz="1200" b="1" dirty="0" err="1">
                <a:solidFill>
                  <a:srgbClr val="000066"/>
                </a:solidFill>
                <a:effectLst/>
                <a:ea typeface="ＭＳ Ｐゴシック" panose="020B0600070205080204" pitchFamily="34" charset="-128"/>
                <a:cs typeface="Arial" panose="020B0604020202020204" pitchFamily="34" charset="0"/>
              </a:rPr>
              <a:t>пентадах</a:t>
            </a:r>
            <a:r>
              <a:rPr lang="ru-RU" altLang="en-US" sz="1200" b="1" dirty="0">
                <a:solidFill>
                  <a:srgbClr val="000066"/>
                </a:solidFill>
                <a:effectLst/>
                <a:ea typeface="ＭＳ Ｐゴシック" panose="020B0600070205080204" pitchFamily="34" charset="-128"/>
                <a:cs typeface="Arial" panose="020B0604020202020204" pitchFamily="34" charset="0"/>
              </a:rPr>
              <a:t> приводят к росту </a:t>
            </a:r>
            <a:r>
              <a:rPr lang="en-US" altLang="en-US" sz="1200" b="1" dirty="0">
                <a:solidFill>
                  <a:srgbClr val="000066"/>
                </a:solidFill>
                <a:effectLst/>
                <a:ea typeface="ＭＳ Ｐゴシック" panose="020B0600070205080204" pitchFamily="34" charset="-128"/>
                <a:cs typeface="Arial" panose="020B0604020202020204" pitchFamily="34" charset="0"/>
              </a:rPr>
              <a:t> </a:t>
            </a:r>
          </a:p>
          <a:p>
            <a:pPr indent="0" eaLnBrk="0" hangingPunct="0"/>
            <a:r>
              <a:rPr lang="en-US" altLang="en-US" sz="1200" b="1" dirty="0">
                <a:solidFill>
                  <a:srgbClr val="000066"/>
                </a:solidFill>
                <a:effectLst/>
                <a:ea typeface="ＭＳ Ｐゴシック" panose="020B0600070205080204" pitchFamily="34" charset="-128"/>
                <a:cs typeface="Arial" panose="020B0604020202020204" pitchFamily="34" charset="0"/>
              </a:rPr>
              <a:t>    </a:t>
            </a:r>
            <a:r>
              <a:rPr lang="ru-RU" altLang="en-US" sz="1200" b="1" dirty="0">
                <a:solidFill>
                  <a:srgbClr val="000066"/>
                </a:solidFill>
                <a:effectLst/>
                <a:ea typeface="ＭＳ Ｐゴシック" panose="020B0600070205080204" pitchFamily="34" charset="-128"/>
                <a:cs typeface="Arial" panose="020B0604020202020204" pitchFamily="34" charset="0"/>
              </a:rPr>
              <a:t>длительности их Т1-состояний в жидких растворах при 295 К в присутствии молекулярного кислорода</a:t>
            </a:r>
          </a:p>
          <a:p>
            <a:pPr indent="0" eaLnBrk="0" hangingPunct="0"/>
            <a:r>
              <a:rPr lang="en-US" altLang="en-US" sz="1200" b="1" dirty="0">
                <a:solidFill>
                  <a:srgbClr val="000066"/>
                </a:solidFill>
                <a:effectLst/>
                <a:ea typeface="ＭＳ Ｐゴシック" panose="020B0600070205080204" pitchFamily="34" charset="-128"/>
                <a:cs typeface="Arial" panose="020B0604020202020204" pitchFamily="34" charset="0"/>
              </a:rPr>
              <a:t>3</a:t>
            </a:r>
            <a:r>
              <a:rPr lang="ru-RU" altLang="en-US" sz="1200" b="1" dirty="0">
                <a:solidFill>
                  <a:srgbClr val="000066"/>
                </a:solidFill>
                <a:effectLst/>
                <a:ea typeface="ＭＳ Ｐゴシック" panose="020B0600070205080204" pitchFamily="34" charset="-128"/>
                <a:cs typeface="Arial" panose="020B0604020202020204" pitchFamily="34" charset="0"/>
              </a:rPr>
              <a:t>. Эффекты экранирования экстра-лигандов молекулами </a:t>
            </a:r>
            <a:r>
              <a:rPr lang="en-US" altLang="en-US" sz="1200" b="1" dirty="0">
                <a:solidFill>
                  <a:srgbClr val="000066"/>
                </a:solidFill>
                <a:effectLst/>
                <a:ea typeface="ＭＳ Ｐゴシック" panose="020B0600070205080204" pitchFamily="34" charset="-128"/>
                <a:cs typeface="Arial" panose="020B0604020202020204" pitchFamily="34" charset="0"/>
              </a:rPr>
              <a:t>Zn</a:t>
            </a:r>
            <a:r>
              <a:rPr lang="ru-RU" altLang="en-US" sz="1200" b="1" dirty="0">
                <a:solidFill>
                  <a:srgbClr val="000066"/>
                </a:solidFill>
                <a:effectLst/>
                <a:ea typeface="ＭＳ Ｐゴシック" panose="020B0600070205080204" pitchFamily="34" charset="-128"/>
                <a:cs typeface="Arial" panose="020B0604020202020204" pitchFamily="34" charset="0"/>
              </a:rPr>
              <a:t>-димеров, уменьшающие константы скорости </a:t>
            </a:r>
            <a:r>
              <a:rPr lang="en-US" altLang="en-US" sz="1200" b="1" dirty="0" err="1">
                <a:solidFill>
                  <a:srgbClr val="000066"/>
                </a:solidFill>
                <a:effectLst/>
                <a:ea typeface="ＭＳ Ｐゴシック" panose="020B0600070205080204" pitchFamily="34" charset="-128"/>
                <a:cs typeface="Arial" panose="020B0604020202020204" pitchFamily="34" charset="0"/>
              </a:rPr>
              <a:t>kS</a:t>
            </a:r>
            <a:r>
              <a:rPr lang="ru-RU" altLang="en-US" sz="1200" b="1" dirty="0">
                <a:solidFill>
                  <a:srgbClr val="000066"/>
                </a:solidFill>
                <a:effectLst/>
                <a:ea typeface="ＭＳ Ｐゴシック" panose="020B0600070205080204" pitchFamily="34" charset="-128"/>
                <a:cs typeface="Arial" panose="020B0604020202020204" pitchFamily="34" charset="0"/>
              </a:rPr>
              <a:t> и </a:t>
            </a:r>
            <a:r>
              <a:rPr lang="en-US" altLang="en-US" sz="1200" b="1" dirty="0">
                <a:solidFill>
                  <a:srgbClr val="000066"/>
                </a:solidFill>
                <a:effectLst/>
                <a:ea typeface="ＭＳ Ｐゴシック" panose="020B0600070205080204" pitchFamily="34" charset="-128"/>
                <a:cs typeface="Arial" panose="020B0604020202020204" pitchFamily="34" charset="0"/>
              </a:rPr>
              <a:t>k</a:t>
            </a:r>
            <a:r>
              <a:rPr lang="ru-RU" altLang="en-US" sz="1200" b="1" dirty="0">
                <a:solidFill>
                  <a:srgbClr val="000066"/>
                </a:solidFill>
                <a:effectLst/>
                <a:ea typeface="ＭＳ Ｐゴシック" panose="020B0600070205080204" pitchFamily="34" charset="-128"/>
                <a:cs typeface="Arial" panose="020B0604020202020204" pitchFamily="34" charset="0"/>
              </a:rPr>
              <a:t>Т, </a:t>
            </a:r>
            <a:r>
              <a:rPr lang="en-US" altLang="en-US" sz="1200" b="1" dirty="0">
                <a:solidFill>
                  <a:srgbClr val="000066"/>
                </a:solidFill>
                <a:effectLst/>
                <a:ea typeface="ＭＳ Ｐゴシック" panose="020B0600070205080204" pitchFamily="34" charset="-128"/>
                <a:cs typeface="Arial" panose="020B0604020202020204" pitchFamily="34" charset="0"/>
              </a:rPr>
              <a:t> </a:t>
            </a:r>
            <a:r>
              <a:rPr lang="ru-RU" altLang="en-US" sz="1200" b="1" dirty="0" smtClean="0">
                <a:solidFill>
                  <a:srgbClr val="000066"/>
                </a:solidFill>
                <a:effectLst/>
                <a:ea typeface="ＭＳ Ｐゴシック" panose="020B0600070205080204" pitchFamily="34" charset="-128"/>
                <a:cs typeface="Arial" panose="020B0604020202020204" pitchFamily="34" charset="0"/>
              </a:rPr>
              <a:t>практически </a:t>
            </a:r>
            <a:r>
              <a:rPr lang="ru-RU" altLang="en-US" sz="1200" b="1" dirty="0">
                <a:solidFill>
                  <a:srgbClr val="000066"/>
                </a:solidFill>
                <a:effectLst/>
                <a:ea typeface="ＭＳ Ｐゴシック" panose="020B0600070205080204" pitchFamily="34" charset="-128"/>
                <a:cs typeface="Arial" panose="020B0604020202020204" pitchFamily="34" charset="0"/>
              </a:rPr>
              <a:t>не влияют на </a:t>
            </a:r>
            <a:r>
              <a:rPr lang="en-US" altLang="en-US" sz="1200" b="1" dirty="0">
                <a:solidFill>
                  <a:srgbClr val="000066"/>
                </a:solidFill>
                <a:effectLst/>
                <a:ea typeface="ＭＳ Ｐゴシック" panose="020B0600070205080204" pitchFamily="34" charset="-128"/>
                <a:cs typeface="Arial" panose="020B0604020202020204" pitchFamily="34" charset="0"/>
                <a:sym typeface="Symbol" panose="05050102010706020507" pitchFamily="18" charset="2"/>
              </a:rPr>
              <a:t></a:t>
            </a:r>
            <a:r>
              <a:rPr lang="en-US" altLang="en-US" sz="1200" b="1" dirty="0">
                <a:solidFill>
                  <a:srgbClr val="000066"/>
                </a:solidFill>
                <a:effectLst/>
                <a:ea typeface="ＭＳ Ｐゴシック" panose="020B0600070205080204" pitchFamily="34" charset="-128"/>
                <a:cs typeface="Arial" panose="020B0604020202020204" pitchFamily="34" charset="0"/>
              </a:rPr>
              <a:t>Δ. </a:t>
            </a:r>
          </a:p>
        </p:txBody>
      </p:sp>
      <p:sp>
        <p:nvSpPr>
          <p:cNvPr id="606316" name="AutoShape 108"/>
          <p:cNvSpPr>
            <a:spLocks noChangeArrowheads="1"/>
          </p:cNvSpPr>
          <p:nvPr/>
        </p:nvSpPr>
        <p:spPr bwMode="auto">
          <a:xfrm>
            <a:off x="8534400" y="1981200"/>
            <a:ext cx="76200" cy="2514600"/>
          </a:xfrm>
          <a:prstGeom prst="downArrow">
            <a:avLst>
              <a:gd name="adj1" fmla="val 50000"/>
              <a:gd name="adj2" fmla="val 825000"/>
            </a:avLst>
          </a:prstGeom>
          <a:solidFill>
            <a:srgbClr val="F23F0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6317" name="WordArt 109"/>
          <p:cNvSpPr>
            <a:spLocks noChangeAspect="1" noChangeArrowheads="1" noChangeShapeType="1" noTextEdit="1"/>
          </p:cNvSpPr>
          <p:nvPr/>
        </p:nvSpPr>
        <p:spPr bwMode="auto">
          <a:xfrm rot="5400000">
            <a:off x="6704807" y="3361531"/>
            <a:ext cx="144462" cy="142875"/>
          </a:xfrm>
          <a:prstGeom prst="rect">
            <a:avLst/>
          </a:prstGeom>
        </p:spPr>
        <p:txBody>
          <a:bodyPr vert="wordArtVert" wrap="none" fromWordArt="1">
            <a:prstTxWarp prst="textPlain">
              <a:avLst>
                <a:gd name="adj" fmla="val 50000"/>
              </a:avLst>
            </a:prstTxWarp>
          </a:bodyPr>
          <a:lstStyle/>
          <a:p>
            <a:pPr algn="ctr" fontAlgn="auto"/>
            <a:r>
              <a:rPr lang="en-US" sz="3600" i="1" kern="10">
                <a:ln w="9525">
                  <a:solidFill>
                    <a:srgbClr val="800000"/>
                  </a:solidFill>
                  <a:round/>
                  <a:headEnd/>
                  <a:tailEnd/>
                </a:ln>
                <a:solidFill>
                  <a:srgbClr val="FF0000"/>
                </a:solidFill>
                <a:effectLst>
                  <a:outerShdw dist="35921" dir="2700000" algn="ctr" rotWithShape="0">
                    <a:srgbClr val="B2B2B2">
                      <a:alpha val="80000"/>
                    </a:srgbClr>
                  </a:outerShdw>
                </a:effectLst>
                <a:latin typeface="Arial" panose="020B0604020202020204" pitchFamily="34" charset="0"/>
                <a:cs typeface="Arial" panose="020B0604020202020204" pitchFamily="34" charset="0"/>
              </a:rPr>
              <a:t>*</a:t>
            </a:r>
          </a:p>
        </p:txBody>
      </p:sp>
      <p:sp>
        <p:nvSpPr>
          <p:cNvPr id="606318" name="WordArt 110"/>
          <p:cNvSpPr>
            <a:spLocks noChangeAspect="1" noChangeArrowheads="1" noChangeShapeType="1" noTextEdit="1"/>
          </p:cNvSpPr>
          <p:nvPr/>
        </p:nvSpPr>
        <p:spPr bwMode="auto">
          <a:xfrm rot="5400000">
            <a:off x="6714332" y="4580731"/>
            <a:ext cx="144462" cy="142875"/>
          </a:xfrm>
          <a:prstGeom prst="rect">
            <a:avLst/>
          </a:prstGeom>
        </p:spPr>
        <p:txBody>
          <a:bodyPr vert="wordArtVert" wrap="none" fromWordArt="1">
            <a:prstTxWarp prst="textPlain">
              <a:avLst>
                <a:gd name="adj" fmla="val 50000"/>
              </a:avLst>
            </a:prstTxWarp>
          </a:bodyPr>
          <a:lstStyle/>
          <a:p>
            <a:pPr algn="ctr" fontAlgn="auto"/>
            <a:r>
              <a:rPr lang="en-US" sz="3600" i="1" kern="10">
                <a:ln w="9525">
                  <a:solidFill>
                    <a:srgbClr val="800000"/>
                  </a:solidFill>
                  <a:round/>
                  <a:headEnd/>
                  <a:tailEnd/>
                </a:ln>
                <a:solidFill>
                  <a:srgbClr val="F23F0E"/>
                </a:solidFill>
                <a:effectLst>
                  <a:outerShdw dist="35921" dir="2700000" algn="ctr" rotWithShape="0">
                    <a:srgbClr val="B2B2B2">
                      <a:alpha val="80000"/>
                    </a:srgbClr>
                  </a:outerShdw>
                </a:effectLst>
                <a:latin typeface="Arial" panose="020B0604020202020204" pitchFamily="34" charset="0"/>
                <a:cs typeface="Arial" panose="020B0604020202020204" pitchFamily="34" charset="0"/>
              </a:rPr>
              <a:t>*</a:t>
            </a:r>
          </a:p>
        </p:txBody>
      </p:sp>
      <p:sp>
        <p:nvSpPr>
          <p:cNvPr id="606319" name="WordArt 111"/>
          <p:cNvSpPr>
            <a:spLocks noChangeAspect="1" noChangeArrowheads="1" noChangeShapeType="1" noTextEdit="1"/>
          </p:cNvSpPr>
          <p:nvPr/>
        </p:nvSpPr>
        <p:spPr bwMode="auto">
          <a:xfrm rot="5400000">
            <a:off x="7543007" y="3361531"/>
            <a:ext cx="144462" cy="142875"/>
          </a:xfrm>
          <a:prstGeom prst="rect">
            <a:avLst/>
          </a:prstGeom>
        </p:spPr>
        <p:txBody>
          <a:bodyPr vert="wordArtVert" wrap="none" fromWordArt="1">
            <a:prstTxWarp prst="textPlain">
              <a:avLst>
                <a:gd name="adj" fmla="val 50000"/>
              </a:avLst>
            </a:prstTxWarp>
          </a:bodyPr>
          <a:lstStyle/>
          <a:p>
            <a:pPr algn="ctr" fontAlgn="auto"/>
            <a:r>
              <a:rPr lang="en-US" sz="3600" i="1" kern="10">
                <a:ln w="9525">
                  <a:solidFill>
                    <a:srgbClr val="800000"/>
                  </a:solidFill>
                  <a:round/>
                  <a:headEnd/>
                  <a:tailEnd/>
                </a:ln>
                <a:solidFill>
                  <a:srgbClr val="00FF00"/>
                </a:solidFill>
                <a:effectLst>
                  <a:outerShdw dist="35921" dir="2700000" algn="ctr" rotWithShape="0">
                    <a:srgbClr val="B2B2B2">
                      <a:alpha val="80000"/>
                    </a:srgbClr>
                  </a:outerShdw>
                </a:effectLst>
                <a:latin typeface="Arial" panose="020B0604020202020204" pitchFamily="34" charset="0"/>
                <a:cs typeface="Arial" panose="020B0604020202020204" pitchFamily="34" charset="0"/>
              </a:rPr>
              <a:t>*</a:t>
            </a:r>
          </a:p>
        </p:txBody>
      </p:sp>
      <p:sp>
        <p:nvSpPr>
          <p:cNvPr id="606320" name="WordArt 112"/>
          <p:cNvSpPr>
            <a:spLocks noChangeAspect="1" noChangeArrowheads="1" noChangeShapeType="1" noTextEdit="1"/>
          </p:cNvSpPr>
          <p:nvPr/>
        </p:nvSpPr>
        <p:spPr bwMode="auto">
          <a:xfrm rot="5400000">
            <a:off x="5942807" y="3361531"/>
            <a:ext cx="144462" cy="142875"/>
          </a:xfrm>
          <a:prstGeom prst="rect">
            <a:avLst/>
          </a:prstGeom>
        </p:spPr>
        <p:txBody>
          <a:bodyPr vert="wordArtVert" wrap="none" fromWordArt="1">
            <a:prstTxWarp prst="textPlain">
              <a:avLst>
                <a:gd name="adj" fmla="val 50000"/>
              </a:avLst>
            </a:prstTxWarp>
          </a:bodyPr>
          <a:lstStyle/>
          <a:p>
            <a:pPr algn="ctr" fontAlgn="auto"/>
            <a:r>
              <a:rPr lang="en-US" sz="3600" i="1" kern="10">
                <a:ln w="9525">
                  <a:solidFill>
                    <a:srgbClr val="800000"/>
                  </a:solidFill>
                  <a:round/>
                  <a:headEnd/>
                  <a:tailEnd/>
                </a:ln>
                <a:solidFill>
                  <a:srgbClr val="00FF00"/>
                </a:solidFill>
                <a:effectLst>
                  <a:outerShdw dist="35921" dir="2700000" algn="ctr" rotWithShape="0">
                    <a:srgbClr val="B2B2B2">
                      <a:alpha val="80000"/>
                    </a:srgbClr>
                  </a:outerShdw>
                </a:effectLst>
                <a:latin typeface="Arial" panose="020B0604020202020204" pitchFamily="34" charset="0"/>
                <a:cs typeface="Arial" panose="020B0604020202020204" pitchFamily="34" charset="0"/>
              </a:rPr>
              <a:t>*</a:t>
            </a:r>
          </a:p>
        </p:txBody>
      </p:sp>
      <p:sp>
        <p:nvSpPr>
          <p:cNvPr id="606326" name="WordArt 118"/>
          <p:cNvSpPr>
            <a:spLocks noChangeAspect="1" noChangeArrowheads="1" noChangeShapeType="1" noTextEdit="1"/>
          </p:cNvSpPr>
          <p:nvPr/>
        </p:nvSpPr>
        <p:spPr bwMode="auto">
          <a:xfrm rot="5400000">
            <a:off x="7543006" y="4572794"/>
            <a:ext cx="144463" cy="142875"/>
          </a:xfrm>
          <a:prstGeom prst="rect">
            <a:avLst/>
          </a:prstGeom>
        </p:spPr>
        <p:txBody>
          <a:bodyPr vert="wordArtVert" wrap="none" fromWordArt="1">
            <a:prstTxWarp prst="textPlain">
              <a:avLst>
                <a:gd name="adj" fmla="val 50000"/>
              </a:avLst>
            </a:prstTxWarp>
          </a:bodyPr>
          <a:lstStyle/>
          <a:p>
            <a:pPr algn="ctr" fontAlgn="auto"/>
            <a:r>
              <a:rPr lang="en-US" sz="3600" i="1" kern="10">
                <a:ln w="9525">
                  <a:solidFill>
                    <a:srgbClr val="800000"/>
                  </a:solidFill>
                  <a:round/>
                  <a:headEnd/>
                  <a:tailEnd/>
                </a:ln>
                <a:solidFill>
                  <a:srgbClr val="00FF00"/>
                </a:solidFill>
                <a:effectLst>
                  <a:outerShdw dist="35921" dir="2700000" algn="ctr" rotWithShape="0">
                    <a:srgbClr val="B2B2B2">
                      <a:alpha val="80000"/>
                    </a:srgbClr>
                  </a:outerShdw>
                </a:effectLst>
                <a:latin typeface="Arial" panose="020B0604020202020204" pitchFamily="34" charset="0"/>
                <a:cs typeface="Arial" panose="020B0604020202020204" pitchFamily="34" charset="0"/>
              </a:rPr>
              <a:t>*</a:t>
            </a:r>
          </a:p>
        </p:txBody>
      </p:sp>
      <p:sp>
        <p:nvSpPr>
          <p:cNvPr id="606327" name="WordArt 119"/>
          <p:cNvSpPr>
            <a:spLocks noChangeAspect="1" noChangeArrowheads="1" noChangeShapeType="1" noTextEdit="1"/>
          </p:cNvSpPr>
          <p:nvPr/>
        </p:nvSpPr>
        <p:spPr bwMode="auto">
          <a:xfrm rot="5400000">
            <a:off x="6704807" y="2142331"/>
            <a:ext cx="144462" cy="142875"/>
          </a:xfrm>
          <a:prstGeom prst="rect">
            <a:avLst/>
          </a:prstGeom>
        </p:spPr>
        <p:txBody>
          <a:bodyPr vert="wordArtVert" wrap="none" fromWordArt="1">
            <a:prstTxWarp prst="textPlain">
              <a:avLst>
                <a:gd name="adj" fmla="val 50000"/>
              </a:avLst>
            </a:prstTxWarp>
          </a:bodyPr>
          <a:lstStyle/>
          <a:p>
            <a:pPr algn="ctr" fontAlgn="auto"/>
            <a:r>
              <a:rPr lang="en-US" sz="3600" i="1" kern="10">
                <a:ln w="9525">
                  <a:solidFill>
                    <a:srgbClr val="800000"/>
                  </a:solidFill>
                  <a:round/>
                  <a:headEnd/>
                  <a:tailEnd/>
                </a:ln>
                <a:solidFill>
                  <a:srgbClr val="FF0000"/>
                </a:solidFill>
                <a:effectLst>
                  <a:outerShdw dist="35921" dir="2700000" algn="ctr" rotWithShape="0">
                    <a:srgbClr val="B2B2B2">
                      <a:alpha val="80000"/>
                    </a:srgbClr>
                  </a:outerShdw>
                </a:effectLst>
                <a:latin typeface="Arial" panose="020B0604020202020204" pitchFamily="34" charset="0"/>
                <a:cs typeface="Arial" panose="020B0604020202020204" pitchFamily="34" charset="0"/>
              </a:rPr>
              <a:t>*</a:t>
            </a:r>
          </a:p>
        </p:txBody>
      </p:sp>
      <p:sp>
        <p:nvSpPr>
          <p:cNvPr id="606328" name="WordArt 120"/>
          <p:cNvSpPr>
            <a:spLocks noChangeAspect="1" noChangeArrowheads="1" noChangeShapeType="1" noTextEdit="1"/>
          </p:cNvSpPr>
          <p:nvPr/>
        </p:nvSpPr>
        <p:spPr bwMode="auto">
          <a:xfrm rot="5400000">
            <a:off x="5942806" y="2210594"/>
            <a:ext cx="144463" cy="142875"/>
          </a:xfrm>
          <a:prstGeom prst="rect">
            <a:avLst/>
          </a:prstGeom>
        </p:spPr>
        <p:txBody>
          <a:bodyPr vert="wordArtVert" wrap="none" fromWordArt="1">
            <a:prstTxWarp prst="textPlain">
              <a:avLst>
                <a:gd name="adj" fmla="val 50000"/>
              </a:avLst>
            </a:prstTxWarp>
          </a:bodyPr>
          <a:lstStyle/>
          <a:p>
            <a:pPr algn="ctr" fontAlgn="auto"/>
            <a:r>
              <a:rPr lang="en-US" sz="3600" i="1" kern="10">
                <a:ln w="9525">
                  <a:solidFill>
                    <a:srgbClr val="800000"/>
                  </a:solidFill>
                  <a:round/>
                  <a:headEnd/>
                  <a:tailEnd/>
                </a:ln>
                <a:solidFill>
                  <a:srgbClr val="00FF00"/>
                </a:solidFill>
                <a:effectLst>
                  <a:outerShdw dist="35921" dir="2700000" algn="ctr" rotWithShape="0">
                    <a:srgbClr val="B2B2B2">
                      <a:alpha val="80000"/>
                    </a:srgbClr>
                  </a:outerShdw>
                </a:effectLst>
                <a:latin typeface="Arial" panose="020B0604020202020204" pitchFamily="34" charset="0"/>
                <a:cs typeface="Arial" panose="020B0604020202020204" pitchFamily="34" charset="0"/>
              </a:rPr>
              <a:t>*</a:t>
            </a:r>
          </a:p>
        </p:txBody>
      </p:sp>
      <p:sp>
        <p:nvSpPr>
          <p:cNvPr id="606329" name="WordArt 121"/>
          <p:cNvSpPr>
            <a:spLocks noChangeAspect="1" noChangeArrowheads="1" noChangeShapeType="1" noTextEdit="1"/>
          </p:cNvSpPr>
          <p:nvPr/>
        </p:nvSpPr>
        <p:spPr bwMode="auto">
          <a:xfrm rot="5400000">
            <a:off x="7543006" y="2210594"/>
            <a:ext cx="144463" cy="142875"/>
          </a:xfrm>
          <a:prstGeom prst="rect">
            <a:avLst/>
          </a:prstGeom>
        </p:spPr>
        <p:txBody>
          <a:bodyPr vert="wordArtVert" wrap="none" fromWordArt="1">
            <a:prstTxWarp prst="textPlain">
              <a:avLst>
                <a:gd name="adj" fmla="val 50000"/>
              </a:avLst>
            </a:prstTxWarp>
          </a:bodyPr>
          <a:lstStyle/>
          <a:p>
            <a:pPr algn="ctr" fontAlgn="auto"/>
            <a:r>
              <a:rPr lang="en-US" sz="3600" i="1" kern="10">
                <a:ln w="9525">
                  <a:solidFill>
                    <a:srgbClr val="800000"/>
                  </a:solidFill>
                  <a:round/>
                  <a:headEnd/>
                  <a:tailEnd/>
                </a:ln>
                <a:solidFill>
                  <a:srgbClr val="00FF00"/>
                </a:solidFill>
                <a:effectLst>
                  <a:outerShdw dist="35921" dir="2700000" algn="ctr" rotWithShape="0">
                    <a:srgbClr val="B2B2B2">
                      <a:alpha val="80000"/>
                    </a:srgbClr>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537534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06316"/>
                                        </p:tgtEl>
                                        <p:attrNameLst>
                                          <p:attrName>style.visibility</p:attrName>
                                        </p:attrNameLst>
                                      </p:cBhvr>
                                      <p:to>
                                        <p:strVal val="visible"/>
                                      </p:to>
                                    </p:set>
                                    <p:animEffect transition="in" filter="wipe(up)">
                                      <p:cBhvr>
                                        <p:cTn id="7" dur="2000"/>
                                        <p:tgtEl>
                                          <p:spTgt spid="6063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0" fill="hold" nodeType="clickEffect">
                                  <p:stCondLst>
                                    <p:cond delay="0"/>
                                  </p:stCondLst>
                                  <p:childTnLst>
                                    <p:set>
                                      <p:cBhvr>
                                        <p:cTn id="11" dur="1" fill="hold">
                                          <p:stCondLst>
                                            <p:cond delay="0"/>
                                          </p:stCondLst>
                                        </p:cTn>
                                        <p:tgtEl>
                                          <p:spTgt spid="606317"/>
                                        </p:tgtEl>
                                        <p:attrNameLst>
                                          <p:attrName>style.visibility</p:attrName>
                                        </p:attrNameLst>
                                      </p:cBhvr>
                                      <p:to>
                                        <p:strVal val="visible"/>
                                      </p:to>
                                    </p:set>
                                  </p:childTnLst>
                                </p:cTn>
                              </p:par>
                              <p:par>
                                <p:cTn id="12" presetID="3" presetClass="entr" presetSubtype="0" fill="hold" nodeType="withEffect">
                                  <p:stCondLst>
                                    <p:cond delay="0"/>
                                  </p:stCondLst>
                                  <p:childTnLst>
                                    <p:set>
                                      <p:cBhvr>
                                        <p:cTn id="13" dur="1" fill="hold">
                                          <p:stCondLst>
                                            <p:cond delay="0"/>
                                          </p:stCondLst>
                                        </p:cTn>
                                        <p:tgtEl>
                                          <p:spTgt spid="606327"/>
                                        </p:tgtEl>
                                        <p:attrNameLst>
                                          <p:attrName>style.visibility</p:attrName>
                                        </p:attrNameLst>
                                      </p:cBhvr>
                                      <p:to>
                                        <p:strVal val="visible"/>
                                      </p:to>
                                    </p:set>
                                  </p:childTnLst>
                                </p:cTn>
                              </p:par>
                              <p:par>
                                <p:cTn id="14" presetID="3" presetClass="entr" presetSubtype="0" fill="hold" nodeType="withEffect">
                                  <p:stCondLst>
                                    <p:cond delay="0"/>
                                  </p:stCondLst>
                                  <p:childTnLst>
                                    <p:set>
                                      <p:cBhvr>
                                        <p:cTn id="15" dur="1" fill="hold">
                                          <p:stCondLst>
                                            <p:cond delay="0"/>
                                          </p:stCondLst>
                                        </p:cTn>
                                        <p:tgtEl>
                                          <p:spTgt spid="606318"/>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0" fill="hold" nodeType="clickEffect">
                                  <p:stCondLst>
                                    <p:cond delay="0"/>
                                  </p:stCondLst>
                                  <p:childTnLst>
                                    <p:set>
                                      <p:cBhvr>
                                        <p:cTn id="19" dur="1" fill="hold">
                                          <p:stCondLst>
                                            <p:cond delay="0"/>
                                          </p:stCondLst>
                                        </p:cTn>
                                        <p:tgtEl>
                                          <p:spTgt spid="606319"/>
                                        </p:tgtEl>
                                        <p:attrNameLst>
                                          <p:attrName>style.visibility</p:attrName>
                                        </p:attrNameLst>
                                      </p:cBhvr>
                                      <p:to>
                                        <p:strVal val="visible"/>
                                      </p:to>
                                    </p:set>
                                  </p:childTnLst>
                                </p:cTn>
                              </p:par>
                              <p:par>
                                <p:cTn id="20" presetID="3" presetClass="entr" presetSubtype="0" fill="hold" nodeType="withEffect">
                                  <p:stCondLst>
                                    <p:cond delay="0"/>
                                  </p:stCondLst>
                                  <p:childTnLst>
                                    <p:set>
                                      <p:cBhvr>
                                        <p:cTn id="21" dur="1" fill="hold">
                                          <p:stCondLst>
                                            <p:cond delay="0"/>
                                          </p:stCondLst>
                                        </p:cTn>
                                        <p:tgtEl>
                                          <p:spTgt spid="606320"/>
                                        </p:tgtEl>
                                        <p:attrNameLst>
                                          <p:attrName>style.visibility</p:attrName>
                                        </p:attrNameLst>
                                      </p:cBhvr>
                                      <p:to>
                                        <p:strVal val="visible"/>
                                      </p:to>
                                    </p:set>
                                  </p:childTnLst>
                                </p:cTn>
                              </p:par>
                              <p:par>
                                <p:cTn id="22" presetID="3" presetClass="entr" presetSubtype="0" fill="hold" nodeType="withEffect">
                                  <p:stCondLst>
                                    <p:cond delay="0"/>
                                  </p:stCondLst>
                                  <p:childTnLst>
                                    <p:set>
                                      <p:cBhvr>
                                        <p:cTn id="23" dur="1" fill="hold">
                                          <p:stCondLst>
                                            <p:cond delay="0"/>
                                          </p:stCondLst>
                                        </p:cTn>
                                        <p:tgtEl>
                                          <p:spTgt spid="606326"/>
                                        </p:tgtEl>
                                        <p:attrNameLst>
                                          <p:attrName>style.visibility</p:attrName>
                                        </p:attrNameLst>
                                      </p:cBhvr>
                                      <p:to>
                                        <p:strVal val="visible"/>
                                      </p:to>
                                    </p:set>
                                  </p:childTnLst>
                                </p:cTn>
                              </p:par>
                              <p:par>
                                <p:cTn id="24" presetID="3" presetClass="entr" presetSubtype="0" fill="hold" nodeType="withEffect">
                                  <p:stCondLst>
                                    <p:cond delay="0"/>
                                  </p:stCondLst>
                                  <p:childTnLst>
                                    <p:set>
                                      <p:cBhvr>
                                        <p:cTn id="25" dur="1" fill="hold">
                                          <p:stCondLst>
                                            <p:cond delay="0"/>
                                          </p:stCondLst>
                                        </p:cTn>
                                        <p:tgtEl>
                                          <p:spTgt spid="606328"/>
                                        </p:tgtEl>
                                        <p:attrNameLst>
                                          <p:attrName>style.visibility</p:attrName>
                                        </p:attrNameLst>
                                      </p:cBhvr>
                                      <p:to>
                                        <p:strVal val="visible"/>
                                      </p:to>
                                    </p:set>
                                  </p:childTnLst>
                                </p:cTn>
                              </p:par>
                              <p:par>
                                <p:cTn id="26" presetID="3" presetClass="entr" presetSubtype="0" fill="hold" nodeType="withEffect">
                                  <p:stCondLst>
                                    <p:cond delay="0"/>
                                  </p:stCondLst>
                                  <p:childTnLst>
                                    <p:set>
                                      <p:cBhvr>
                                        <p:cTn id="27" dur="1" fill="hold">
                                          <p:stCondLst>
                                            <p:cond delay="0"/>
                                          </p:stCondLst>
                                        </p:cTn>
                                        <p:tgtEl>
                                          <p:spTgt spid="6063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Номер слайда 8"/>
          <p:cNvSpPr>
            <a:spLocks noGrp="1"/>
          </p:cNvSpPr>
          <p:nvPr>
            <p:ph type="sldNum" sz="quarter" idx="12"/>
          </p:nvPr>
        </p:nvSpPr>
        <p:spPr/>
        <p:txBody>
          <a:bodyPr/>
          <a:lstStyle/>
          <a:p>
            <a:fld id="{466106D9-F0B8-4E6E-95BD-4BFA8BAC1260}" type="slidenum">
              <a:rPr lang="ru-RU" altLang="en-US"/>
              <a:pPr/>
              <a:t>27</a:t>
            </a:fld>
            <a:endParaRPr lang="ru-RU" altLang="en-US"/>
          </a:p>
        </p:txBody>
      </p:sp>
      <p:sp>
        <p:nvSpPr>
          <p:cNvPr id="612354" name="Rectangle 2"/>
          <p:cNvSpPr>
            <a:spLocks noGrp="1" noChangeArrowheads="1"/>
          </p:cNvSpPr>
          <p:nvPr>
            <p:ph type="title" sz="quarter"/>
          </p:nvPr>
        </p:nvSpPr>
        <p:spPr>
          <a:xfrm>
            <a:off x="457200" y="277813"/>
            <a:ext cx="8291513" cy="703262"/>
          </a:xfrm>
        </p:spPr>
        <p:txBody>
          <a:bodyPr/>
          <a:lstStyle/>
          <a:p>
            <a:pPr algn="ctr"/>
            <a:r>
              <a:rPr lang="en-US" altLang="ja-JP" sz="1800" b="1" dirty="0">
                <a:solidFill>
                  <a:srgbClr val="000066"/>
                </a:solidFill>
                <a:latin typeface="Tahoma" pitchFamily="34" charset="0"/>
                <a:ea typeface="MS PGothic" pitchFamily="34" charset="-128"/>
              </a:rPr>
              <a:t>C</a:t>
            </a:r>
            <a:r>
              <a:rPr lang="ru-RU" altLang="ja-JP" sz="1800" b="1" dirty="0" err="1">
                <a:solidFill>
                  <a:srgbClr val="000066"/>
                </a:solidFill>
                <a:latin typeface="Tahoma" pitchFamily="34" charset="0"/>
              </a:rPr>
              <a:t>амосборка</a:t>
            </a:r>
            <a:r>
              <a:rPr lang="ru-RU" altLang="ja-JP" sz="1800" b="1" dirty="0">
                <a:solidFill>
                  <a:srgbClr val="000066"/>
                </a:solidFill>
                <a:latin typeface="Tahoma" pitchFamily="34" charset="0"/>
              </a:rPr>
              <a:t> </a:t>
            </a:r>
            <a:r>
              <a:rPr lang="en-US" altLang="ja-JP" sz="1800" b="1" dirty="0">
                <a:solidFill>
                  <a:srgbClr val="000066"/>
                </a:solidFill>
                <a:latin typeface="Tahoma" pitchFamily="34" charset="0"/>
                <a:ea typeface="MS PGothic" pitchFamily="34" charset="-128"/>
              </a:rPr>
              <a:t> </a:t>
            </a:r>
            <a:r>
              <a:rPr lang="ru-RU" altLang="ja-JP" sz="1800" b="1" dirty="0" smtClean="0">
                <a:solidFill>
                  <a:srgbClr val="000066"/>
                </a:solidFill>
                <a:latin typeface="Tahoma" pitchFamily="34" charset="0"/>
              </a:rPr>
              <a:t>наноансамблей</a:t>
            </a:r>
            <a:r>
              <a:rPr lang="en-US" altLang="ja-JP" sz="1800" b="1" dirty="0" smtClean="0">
                <a:solidFill>
                  <a:srgbClr val="000066"/>
                </a:solidFill>
                <a:latin typeface="Tahoma" pitchFamily="34" charset="0"/>
                <a:ea typeface="MS PGothic" pitchFamily="34" charset="-128"/>
              </a:rPr>
              <a:t>    </a:t>
            </a:r>
            <a:r>
              <a:rPr lang="ru-RU" altLang="ja-JP" sz="1800" b="1" dirty="0">
                <a:solidFill>
                  <a:srgbClr val="000066"/>
                </a:solidFill>
                <a:latin typeface="Tahoma" pitchFamily="34" charset="0"/>
              </a:rPr>
              <a:t>на основе полупроводниковых квантовых точек и порфиринов  </a:t>
            </a:r>
            <a:r>
              <a:rPr lang="ru-RU" sz="1800" b="1" dirty="0">
                <a:solidFill>
                  <a:srgbClr val="000066"/>
                </a:solidFill>
                <a:latin typeface="Tahoma" pitchFamily="34" charset="0"/>
              </a:rPr>
              <a:t>«</a:t>
            </a:r>
            <a:r>
              <a:rPr lang="en-US" sz="1800" b="1" dirty="0">
                <a:solidFill>
                  <a:srgbClr val="000066"/>
                </a:solidFill>
                <a:latin typeface="Tahoma" pitchFamily="34" charset="0"/>
              </a:rPr>
              <a:t>QD</a:t>
            </a:r>
            <a:r>
              <a:rPr lang="ru-RU" sz="1800" b="1" dirty="0">
                <a:solidFill>
                  <a:srgbClr val="000066"/>
                </a:solidFill>
                <a:latin typeface="Tahoma" pitchFamily="34" charset="0"/>
              </a:rPr>
              <a:t> CdSe/ZnS +</a:t>
            </a:r>
            <a:r>
              <a:rPr lang="en-US" sz="1800" b="1" dirty="0">
                <a:solidFill>
                  <a:srgbClr val="000066"/>
                </a:solidFill>
                <a:latin typeface="Tahoma" pitchFamily="34" charset="0"/>
              </a:rPr>
              <a:t>Porphyrin</a:t>
            </a:r>
            <a:r>
              <a:rPr lang="ru-RU" sz="1800" b="1" dirty="0">
                <a:solidFill>
                  <a:srgbClr val="000066"/>
                </a:solidFill>
                <a:latin typeface="Tahoma" pitchFamily="34" charset="0"/>
              </a:rPr>
              <a:t>»</a:t>
            </a:r>
            <a:endParaRPr lang="ru-RU" sz="900" b="1" dirty="0">
              <a:solidFill>
                <a:srgbClr val="FF0000"/>
              </a:solidFill>
              <a:latin typeface="Tahoma" pitchFamily="34" charset="0"/>
            </a:endParaRPr>
          </a:p>
        </p:txBody>
      </p:sp>
      <p:sp>
        <p:nvSpPr>
          <p:cNvPr id="612526" name="Rectangle 174"/>
          <p:cNvSpPr>
            <a:spLocks noChangeArrowheads="1"/>
          </p:cNvSpPr>
          <p:nvPr/>
        </p:nvSpPr>
        <p:spPr bwMode="auto">
          <a:xfrm>
            <a:off x="0" y="952500"/>
            <a:ext cx="9144000" cy="0"/>
          </a:xfrm>
          <a:prstGeom prst="rect">
            <a:avLst/>
          </a:prstGeom>
          <a:noFill/>
          <a:ln w="9525">
            <a:noFill/>
            <a:miter lim="800000"/>
            <a:headEnd/>
            <a:tailEnd/>
          </a:ln>
          <a:effectLst/>
        </p:spPr>
        <p:txBody>
          <a:bodyPr wrap="none" anchor="ctr">
            <a:spAutoFit/>
          </a:bodyPr>
          <a:lstStyle/>
          <a:p>
            <a:endParaRPr lang="ru-RU"/>
          </a:p>
        </p:txBody>
      </p:sp>
      <p:sp>
        <p:nvSpPr>
          <p:cNvPr id="612527" name="Rectangle 175"/>
          <p:cNvSpPr>
            <a:spLocks noChangeArrowheads="1"/>
          </p:cNvSpPr>
          <p:nvPr/>
        </p:nvSpPr>
        <p:spPr bwMode="auto">
          <a:xfrm>
            <a:off x="107950" y="981075"/>
            <a:ext cx="9144000" cy="0"/>
          </a:xfrm>
          <a:prstGeom prst="rect">
            <a:avLst/>
          </a:prstGeom>
          <a:noFill/>
          <a:ln w="9525">
            <a:noFill/>
            <a:miter lim="800000"/>
            <a:headEnd/>
            <a:tailEnd/>
          </a:ln>
          <a:effectLst/>
        </p:spPr>
        <p:txBody>
          <a:bodyPr wrap="none" anchor="ctr">
            <a:spAutoFit/>
          </a:bodyPr>
          <a:lstStyle/>
          <a:p>
            <a:endParaRPr lang="ru-RU"/>
          </a:p>
        </p:txBody>
      </p:sp>
      <p:pic>
        <p:nvPicPr>
          <p:cNvPr id="612528" name="Picture 176"/>
          <p:cNvPicPr>
            <a:picLocks noChangeAspect="1" noChangeArrowheads="1"/>
          </p:cNvPicPr>
          <p:nvPr/>
        </p:nvPicPr>
        <p:blipFill>
          <a:blip r:embed="rId2" cstate="print"/>
          <a:srcRect/>
          <a:stretch>
            <a:fillRect/>
          </a:stretch>
        </p:blipFill>
        <p:spPr bwMode="auto">
          <a:xfrm>
            <a:off x="827584" y="1484784"/>
            <a:ext cx="4464050" cy="4144963"/>
          </a:xfrm>
          <a:prstGeom prst="rect">
            <a:avLst/>
          </a:prstGeom>
          <a:noFill/>
          <a:ln w="9525">
            <a:noFill/>
            <a:miter lim="800000"/>
            <a:headEnd/>
            <a:tailEnd/>
          </a:ln>
          <a:effectLst/>
        </p:spPr>
      </p:pic>
      <p:grpSp>
        <p:nvGrpSpPr>
          <p:cNvPr id="2" name="Group 180"/>
          <p:cNvGrpSpPr>
            <a:grpSpLocks/>
          </p:cNvGrpSpPr>
          <p:nvPr/>
        </p:nvGrpSpPr>
        <p:grpSpPr bwMode="auto">
          <a:xfrm>
            <a:off x="5508625" y="3357563"/>
            <a:ext cx="2016125" cy="2303462"/>
            <a:chOff x="2961" y="7074"/>
            <a:chExt cx="2551" cy="3008"/>
          </a:xfrm>
        </p:grpSpPr>
        <p:grpSp>
          <p:nvGrpSpPr>
            <p:cNvPr id="3" name="Group 181"/>
            <p:cNvGrpSpPr>
              <a:grpSpLocks noChangeAspect="1"/>
            </p:cNvGrpSpPr>
            <p:nvPr/>
          </p:nvGrpSpPr>
          <p:grpSpPr bwMode="auto">
            <a:xfrm>
              <a:off x="2961" y="7074"/>
              <a:ext cx="2551" cy="2795"/>
              <a:chOff x="2781" y="7134"/>
              <a:chExt cx="3600" cy="3944"/>
            </a:xfrm>
          </p:grpSpPr>
          <p:pic>
            <p:nvPicPr>
              <p:cNvPr id="612534" name="Picture 182" descr="Pure QD"/>
              <p:cNvPicPr>
                <a:picLocks noChangeAspect="1" noChangeArrowheads="1"/>
              </p:cNvPicPr>
              <p:nvPr/>
            </p:nvPicPr>
            <p:blipFill>
              <a:blip r:embed="rId3" cstate="print"/>
              <a:srcRect/>
              <a:stretch>
                <a:fillRect/>
              </a:stretch>
            </p:blipFill>
            <p:spPr bwMode="auto">
              <a:xfrm>
                <a:off x="2781" y="7134"/>
                <a:ext cx="3600" cy="3360"/>
              </a:xfrm>
              <a:prstGeom prst="rect">
                <a:avLst/>
              </a:prstGeom>
              <a:noFill/>
              <a:ln w="9525">
                <a:noFill/>
                <a:miter lim="800000"/>
                <a:headEnd/>
                <a:tailEnd/>
              </a:ln>
            </p:spPr>
          </p:pic>
          <p:pic>
            <p:nvPicPr>
              <p:cNvPr id="612535" name="Picture 183"/>
              <p:cNvPicPr>
                <a:picLocks noChangeAspect="1" noChangeArrowheads="1"/>
              </p:cNvPicPr>
              <p:nvPr/>
            </p:nvPicPr>
            <p:blipFill>
              <a:blip r:embed="rId4" cstate="print"/>
              <a:srcRect t="56079" r="54768" b="16151"/>
              <a:stretch>
                <a:fillRect/>
              </a:stretch>
            </p:blipFill>
            <p:spPr bwMode="auto">
              <a:xfrm rot="2356020">
                <a:off x="3802" y="9414"/>
                <a:ext cx="1781" cy="1664"/>
              </a:xfrm>
              <a:prstGeom prst="rect">
                <a:avLst/>
              </a:prstGeom>
              <a:noFill/>
              <a:ln w="9525">
                <a:noFill/>
                <a:miter lim="800000"/>
                <a:headEnd/>
                <a:tailEnd/>
              </a:ln>
            </p:spPr>
          </p:pic>
          <p:sp>
            <p:nvSpPr>
              <p:cNvPr id="612536" name="Oval 184"/>
              <p:cNvSpPr>
                <a:spLocks noChangeAspect="1" noChangeArrowheads="1"/>
              </p:cNvSpPr>
              <p:nvPr/>
            </p:nvSpPr>
            <p:spPr bwMode="auto">
              <a:xfrm>
                <a:off x="5121" y="9594"/>
                <a:ext cx="159" cy="170"/>
              </a:xfrm>
              <a:prstGeom prst="ellipse">
                <a:avLst/>
              </a:prstGeom>
              <a:solidFill>
                <a:srgbClr val="FD3A05"/>
              </a:solidFill>
              <a:ln w="9525">
                <a:solidFill>
                  <a:srgbClr val="FD3A05"/>
                </a:solidFill>
                <a:round/>
                <a:headEnd/>
                <a:tailEnd/>
              </a:ln>
            </p:spPr>
            <p:txBody>
              <a:bodyPr wrap="none" anchor="ctr"/>
              <a:lstStyle/>
              <a:p>
                <a:endParaRPr lang="ru-RU"/>
              </a:p>
            </p:txBody>
          </p:sp>
          <p:sp>
            <p:nvSpPr>
              <p:cNvPr id="612537" name="Oval 185"/>
              <p:cNvSpPr>
                <a:spLocks noChangeAspect="1" noChangeArrowheads="1"/>
              </p:cNvSpPr>
              <p:nvPr/>
            </p:nvSpPr>
            <p:spPr bwMode="auto">
              <a:xfrm>
                <a:off x="4026" y="9724"/>
                <a:ext cx="159" cy="170"/>
              </a:xfrm>
              <a:prstGeom prst="ellipse">
                <a:avLst/>
              </a:prstGeom>
              <a:solidFill>
                <a:srgbClr val="FD3A05"/>
              </a:solidFill>
              <a:ln w="9525">
                <a:solidFill>
                  <a:srgbClr val="FD3A05"/>
                </a:solidFill>
                <a:round/>
                <a:headEnd/>
                <a:tailEnd/>
              </a:ln>
            </p:spPr>
            <p:txBody>
              <a:bodyPr wrap="none" anchor="ctr"/>
              <a:lstStyle/>
              <a:p>
                <a:endParaRPr lang="ru-RU"/>
              </a:p>
            </p:txBody>
          </p:sp>
          <p:sp>
            <p:nvSpPr>
              <p:cNvPr id="612538" name="Oval 186"/>
              <p:cNvSpPr>
                <a:spLocks noChangeAspect="1" noChangeArrowheads="1"/>
              </p:cNvSpPr>
              <p:nvPr/>
            </p:nvSpPr>
            <p:spPr bwMode="auto">
              <a:xfrm>
                <a:off x="4094" y="10818"/>
                <a:ext cx="159" cy="170"/>
              </a:xfrm>
              <a:prstGeom prst="ellipse">
                <a:avLst/>
              </a:prstGeom>
              <a:solidFill>
                <a:srgbClr val="FD3A05"/>
              </a:solidFill>
              <a:ln w="9525">
                <a:solidFill>
                  <a:srgbClr val="FD3A05"/>
                </a:solidFill>
                <a:round/>
                <a:headEnd/>
                <a:tailEnd/>
              </a:ln>
            </p:spPr>
            <p:txBody>
              <a:bodyPr wrap="none" anchor="ctr"/>
              <a:lstStyle/>
              <a:p>
                <a:endParaRPr lang="ru-RU"/>
              </a:p>
            </p:txBody>
          </p:sp>
          <p:sp>
            <p:nvSpPr>
              <p:cNvPr id="612539" name="Oval 187"/>
              <p:cNvSpPr>
                <a:spLocks noChangeAspect="1" noChangeArrowheads="1"/>
              </p:cNvSpPr>
              <p:nvPr/>
            </p:nvSpPr>
            <p:spPr bwMode="auto">
              <a:xfrm>
                <a:off x="5245" y="10716"/>
                <a:ext cx="159" cy="170"/>
              </a:xfrm>
              <a:prstGeom prst="ellipse">
                <a:avLst/>
              </a:prstGeom>
              <a:solidFill>
                <a:srgbClr val="FD3A05"/>
              </a:solidFill>
              <a:ln w="9525">
                <a:solidFill>
                  <a:srgbClr val="FD3A05"/>
                </a:solidFill>
                <a:round/>
                <a:headEnd/>
                <a:tailEnd/>
              </a:ln>
            </p:spPr>
            <p:txBody>
              <a:bodyPr wrap="none" anchor="ctr"/>
              <a:lstStyle/>
              <a:p>
                <a:endParaRPr lang="ru-RU"/>
              </a:p>
            </p:txBody>
          </p:sp>
        </p:grpSp>
        <p:grpSp>
          <p:nvGrpSpPr>
            <p:cNvPr id="4" name="Group 188"/>
            <p:cNvGrpSpPr>
              <a:grpSpLocks/>
            </p:cNvGrpSpPr>
            <p:nvPr/>
          </p:nvGrpSpPr>
          <p:grpSpPr bwMode="auto">
            <a:xfrm rot="21420000">
              <a:off x="3544" y="9594"/>
              <a:ext cx="1435" cy="488"/>
              <a:chOff x="6563" y="8919"/>
              <a:chExt cx="1435" cy="488"/>
            </a:xfrm>
          </p:grpSpPr>
          <p:sp>
            <p:nvSpPr>
              <p:cNvPr id="612541" name="Line 189"/>
              <p:cNvSpPr>
                <a:spLocks noChangeAspect="1" noChangeShapeType="1"/>
              </p:cNvSpPr>
              <p:nvPr/>
            </p:nvSpPr>
            <p:spPr bwMode="auto">
              <a:xfrm rot="23668" flipH="1">
                <a:off x="7045" y="9140"/>
                <a:ext cx="6" cy="17"/>
              </a:xfrm>
              <a:prstGeom prst="line">
                <a:avLst/>
              </a:prstGeom>
              <a:noFill/>
              <a:ln w="20320">
                <a:solidFill>
                  <a:srgbClr val="0000FF"/>
                </a:solidFill>
                <a:round/>
                <a:headEnd/>
                <a:tailEnd/>
              </a:ln>
            </p:spPr>
            <p:txBody>
              <a:bodyPr/>
              <a:lstStyle/>
              <a:p>
                <a:endParaRPr lang="ru-RU"/>
              </a:p>
            </p:txBody>
          </p:sp>
          <p:sp>
            <p:nvSpPr>
              <p:cNvPr id="612542" name="Line 190"/>
              <p:cNvSpPr>
                <a:spLocks noChangeAspect="1" noChangeShapeType="1"/>
              </p:cNvSpPr>
              <p:nvPr/>
            </p:nvSpPr>
            <p:spPr bwMode="auto">
              <a:xfrm rot="21623668">
                <a:off x="7643" y="9113"/>
                <a:ext cx="7" cy="19"/>
              </a:xfrm>
              <a:prstGeom prst="line">
                <a:avLst/>
              </a:prstGeom>
              <a:noFill/>
              <a:ln w="20320">
                <a:solidFill>
                  <a:srgbClr val="0000FF"/>
                </a:solidFill>
                <a:round/>
                <a:headEnd/>
                <a:tailEnd/>
              </a:ln>
            </p:spPr>
            <p:txBody>
              <a:bodyPr/>
              <a:lstStyle/>
              <a:p>
                <a:endParaRPr lang="ru-RU"/>
              </a:p>
            </p:txBody>
          </p:sp>
          <p:sp>
            <p:nvSpPr>
              <p:cNvPr id="612543" name="Line 191"/>
              <p:cNvSpPr>
                <a:spLocks noChangeAspect="1" noChangeShapeType="1"/>
              </p:cNvSpPr>
              <p:nvPr/>
            </p:nvSpPr>
            <p:spPr bwMode="auto">
              <a:xfrm rot="21623668">
                <a:off x="6872" y="9073"/>
                <a:ext cx="4" cy="23"/>
              </a:xfrm>
              <a:prstGeom prst="line">
                <a:avLst/>
              </a:prstGeom>
              <a:noFill/>
              <a:ln w="20320">
                <a:solidFill>
                  <a:srgbClr val="0000FF"/>
                </a:solidFill>
                <a:round/>
                <a:headEnd/>
                <a:tailEnd/>
              </a:ln>
            </p:spPr>
            <p:txBody>
              <a:bodyPr/>
              <a:lstStyle/>
              <a:p>
                <a:endParaRPr lang="ru-RU"/>
              </a:p>
            </p:txBody>
          </p:sp>
          <p:sp>
            <p:nvSpPr>
              <p:cNvPr id="612544" name="Line 192"/>
              <p:cNvSpPr>
                <a:spLocks noChangeAspect="1" noChangeShapeType="1"/>
              </p:cNvSpPr>
              <p:nvPr/>
            </p:nvSpPr>
            <p:spPr bwMode="auto">
              <a:xfrm rot="23668" flipH="1">
                <a:off x="7816" y="9032"/>
                <a:ext cx="5" cy="22"/>
              </a:xfrm>
              <a:prstGeom prst="line">
                <a:avLst/>
              </a:prstGeom>
              <a:noFill/>
              <a:ln w="20320">
                <a:solidFill>
                  <a:srgbClr val="0000FF"/>
                </a:solidFill>
                <a:round/>
                <a:headEnd/>
                <a:tailEnd/>
              </a:ln>
            </p:spPr>
            <p:txBody>
              <a:bodyPr/>
              <a:lstStyle/>
              <a:p>
                <a:endParaRPr lang="ru-RU"/>
              </a:p>
            </p:txBody>
          </p:sp>
          <p:sp>
            <p:nvSpPr>
              <p:cNvPr id="612545" name="Line 193"/>
              <p:cNvSpPr>
                <a:spLocks noChangeAspect="1" noChangeShapeType="1"/>
              </p:cNvSpPr>
              <p:nvPr/>
            </p:nvSpPr>
            <p:spPr bwMode="auto">
              <a:xfrm rot="21623668">
                <a:off x="6697" y="8992"/>
                <a:ext cx="13" cy="29"/>
              </a:xfrm>
              <a:prstGeom prst="line">
                <a:avLst/>
              </a:prstGeom>
              <a:noFill/>
              <a:ln w="20320">
                <a:solidFill>
                  <a:srgbClr val="0000FF"/>
                </a:solidFill>
                <a:round/>
                <a:headEnd/>
                <a:tailEnd/>
              </a:ln>
            </p:spPr>
            <p:txBody>
              <a:bodyPr/>
              <a:lstStyle/>
              <a:p>
                <a:endParaRPr lang="ru-RU"/>
              </a:p>
            </p:txBody>
          </p:sp>
          <p:sp>
            <p:nvSpPr>
              <p:cNvPr id="612546" name="Line 194"/>
              <p:cNvSpPr>
                <a:spLocks noChangeAspect="1" noChangeShapeType="1"/>
              </p:cNvSpPr>
              <p:nvPr/>
            </p:nvSpPr>
            <p:spPr bwMode="auto">
              <a:xfrm rot="23668" flipH="1">
                <a:off x="7969" y="8919"/>
                <a:ext cx="16" cy="28"/>
              </a:xfrm>
              <a:prstGeom prst="line">
                <a:avLst/>
              </a:prstGeom>
              <a:noFill/>
              <a:ln w="20320">
                <a:solidFill>
                  <a:srgbClr val="0000FF"/>
                </a:solidFill>
                <a:round/>
                <a:headEnd/>
                <a:tailEnd/>
              </a:ln>
            </p:spPr>
            <p:txBody>
              <a:bodyPr/>
              <a:lstStyle/>
              <a:p>
                <a:endParaRPr lang="ru-RU"/>
              </a:p>
            </p:txBody>
          </p:sp>
          <p:sp>
            <p:nvSpPr>
              <p:cNvPr id="612547" name="Line 195"/>
              <p:cNvSpPr>
                <a:spLocks noChangeAspect="1" noChangeShapeType="1"/>
              </p:cNvSpPr>
              <p:nvPr/>
            </p:nvSpPr>
            <p:spPr bwMode="auto">
              <a:xfrm rot="21623668">
                <a:off x="7046" y="9158"/>
                <a:ext cx="76" cy="39"/>
              </a:xfrm>
              <a:prstGeom prst="line">
                <a:avLst/>
              </a:prstGeom>
              <a:noFill/>
              <a:ln w="20320">
                <a:solidFill>
                  <a:srgbClr val="0000FF"/>
                </a:solidFill>
                <a:round/>
                <a:headEnd/>
                <a:tailEnd/>
              </a:ln>
            </p:spPr>
            <p:txBody>
              <a:bodyPr/>
              <a:lstStyle/>
              <a:p>
                <a:endParaRPr lang="ru-RU"/>
              </a:p>
            </p:txBody>
          </p:sp>
          <p:sp>
            <p:nvSpPr>
              <p:cNvPr id="612548" name="Line 196"/>
              <p:cNvSpPr>
                <a:spLocks noChangeAspect="1" noChangeShapeType="1"/>
              </p:cNvSpPr>
              <p:nvPr/>
            </p:nvSpPr>
            <p:spPr bwMode="auto">
              <a:xfrm rot="21623668">
                <a:off x="7047" y="9172"/>
                <a:ext cx="62" cy="31"/>
              </a:xfrm>
              <a:prstGeom prst="line">
                <a:avLst/>
              </a:prstGeom>
              <a:noFill/>
              <a:ln w="20320">
                <a:solidFill>
                  <a:srgbClr val="0000FF"/>
                </a:solidFill>
                <a:round/>
                <a:headEnd/>
                <a:tailEnd/>
              </a:ln>
            </p:spPr>
            <p:txBody>
              <a:bodyPr/>
              <a:lstStyle/>
              <a:p>
                <a:endParaRPr lang="ru-RU"/>
              </a:p>
            </p:txBody>
          </p:sp>
          <p:sp>
            <p:nvSpPr>
              <p:cNvPr id="612549" name="Line 197"/>
              <p:cNvSpPr>
                <a:spLocks noChangeAspect="1" noChangeShapeType="1"/>
              </p:cNvSpPr>
              <p:nvPr/>
            </p:nvSpPr>
            <p:spPr bwMode="auto">
              <a:xfrm rot="21623668" flipH="1" flipV="1">
                <a:off x="6963" y="9143"/>
                <a:ext cx="82" cy="15"/>
              </a:xfrm>
              <a:prstGeom prst="line">
                <a:avLst/>
              </a:prstGeom>
              <a:noFill/>
              <a:ln w="20320">
                <a:solidFill>
                  <a:srgbClr val="0000FF"/>
                </a:solidFill>
                <a:round/>
                <a:headEnd/>
                <a:tailEnd/>
              </a:ln>
            </p:spPr>
            <p:txBody>
              <a:bodyPr/>
              <a:lstStyle/>
              <a:p>
                <a:endParaRPr lang="ru-RU"/>
              </a:p>
            </p:txBody>
          </p:sp>
          <p:sp>
            <p:nvSpPr>
              <p:cNvPr id="612550" name="Line 198"/>
              <p:cNvSpPr>
                <a:spLocks noChangeAspect="1" noChangeShapeType="1"/>
              </p:cNvSpPr>
              <p:nvPr/>
            </p:nvSpPr>
            <p:spPr bwMode="auto">
              <a:xfrm rot="23668" flipH="1">
                <a:off x="7575" y="9133"/>
                <a:ext cx="75" cy="42"/>
              </a:xfrm>
              <a:prstGeom prst="line">
                <a:avLst/>
              </a:prstGeom>
              <a:noFill/>
              <a:ln w="20320">
                <a:solidFill>
                  <a:srgbClr val="0000FF"/>
                </a:solidFill>
                <a:round/>
                <a:headEnd/>
                <a:tailEnd/>
              </a:ln>
            </p:spPr>
            <p:txBody>
              <a:bodyPr/>
              <a:lstStyle/>
              <a:p>
                <a:endParaRPr lang="ru-RU"/>
              </a:p>
            </p:txBody>
          </p:sp>
          <p:sp>
            <p:nvSpPr>
              <p:cNvPr id="612551" name="Line 199"/>
              <p:cNvSpPr>
                <a:spLocks noChangeAspect="1" noChangeShapeType="1"/>
              </p:cNvSpPr>
              <p:nvPr/>
            </p:nvSpPr>
            <p:spPr bwMode="auto">
              <a:xfrm rot="23668" flipV="1">
                <a:off x="7651" y="9113"/>
                <a:ext cx="81" cy="19"/>
              </a:xfrm>
              <a:prstGeom prst="line">
                <a:avLst/>
              </a:prstGeom>
              <a:noFill/>
              <a:ln w="20320">
                <a:solidFill>
                  <a:srgbClr val="0000FF"/>
                </a:solidFill>
                <a:round/>
                <a:headEnd/>
                <a:tailEnd/>
              </a:ln>
            </p:spPr>
            <p:txBody>
              <a:bodyPr/>
              <a:lstStyle/>
              <a:p>
                <a:endParaRPr lang="ru-RU"/>
              </a:p>
            </p:txBody>
          </p:sp>
          <p:sp>
            <p:nvSpPr>
              <p:cNvPr id="612552" name="Line 200"/>
              <p:cNvSpPr>
                <a:spLocks noChangeAspect="1" noChangeShapeType="1"/>
              </p:cNvSpPr>
              <p:nvPr/>
            </p:nvSpPr>
            <p:spPr bwMode="auto">
              <a:xfrm rot="23668" flipV="1">
                <a:off x="7661" y="9126"/>
                <a:ext cx="65" cy="15"/>
              </a:xfrm>
              <a:prstGeom prst="line">
                <a:avLst/>
              </a:prstGeom>
              <a:noFill/>
              <a:ln w="20320">
                <a:solidFill>
                  <a:srgbClr val="0000FF"/>
                </a:solidFill>
                <a:round/>
                <a:headEnd/>
                <a:tailEnd/>
              </a:ln>
            </p:spPr>
            <p:txBody>
              <a:bodyPr/>
              <a:lstStyle/>
              <a:p>
                <a:endParaRPr lang="ru-RU"/>
              </a:p>
            </p:txBody>
          </p:sp>
          <p:sp>
            <p:nvSpPr>
              <p:cNvPr id="612553" name="Line 201"/>
              <p:cNvSpPr>
                <a:spLocks noChangeAspect="1" noChangeShapeType="1"/>
              </p:cNvSpPr>
              <p:nvPr/>
            </p:nvSpPr>
            <p:spPr bwMode="auto">
              <a:xfrm rot="21623668">
                <a:off x="6875" y="9096"/>
                <a:ext cx="87" cy="47"/>
              </a:xfrm>
              <a:prstGeom prst="line">
                <a:avLst/>
              </a:prstGeom>
              <a:noFill/>
              <a:ln w="20320">
                <a:solidFill>
                  <a:srgbClr val="0000FF"/>
                </a:solidFill>
                <a:round/>
                <a:headEnd/>
                <a:tailEnd/>
              </a:ln>
            </p:spPr>
            <p:txBody>
              <a:bodyPr/>
              <a:lstStyle/>
              <a:p>
                <a:endParaRPr lang="ru-RU"/>
              </a:p>
            </p:txBody>
          </p:sp>
          <p:sp>
            <p:nvSpPr>
              <p:cNvPr id="612554" name="Line 202"/>
              <p:cNvSpPr>
                <a:spLocks noChangeAspect="1" noChangeShapeType="1"/>
              </p:cNvSpPr>
              <p:nvPr/>
            </p:nvSpPr>
            <p:spPr bwMode="auto">
              <a:xfrm rot="21623668">
                <a:off x="6877" y="9111"/>
                <a:ext cx="71" cy="38"/>
              </a:xfrm>
              <a:prstGeom prst="line">
                <a:avLst/>
              </a:prstGeom>
              <a:noFill/>
              <a:ln w="20320">
                <a:solidFill>
                  <a:srgbClr val="0000FF"/>
                </a:solidFill>
                <a:round/>
                <a:headEnd/>
                <a:tailEnd/>
              </a:ln>
            </p:spPr>
            <p:txBody>
              <a:bodyPr/>
              <a:lstStyle/>
              <a:p>
                <a:endParaRPr lang="ru-RU"/>
              </a:p>
            </p:txBody>
          </p:sp>
          <p:sp>
            <p:nvSpPr>
              <p:cNvPr id="612555" name="Line 203"/>
              <p:cNvSpPr>
                <a:spLocks noChangeAspect="1" noChangeShapeType="1"/>
              </p:cNvSpPr>
              <p:nvPr/>
            </p:nvSpPr>
            <p:spPr bwMode="auto">
              <a:xfrm rot="21623668" flipH="1" flipV="1">
                <a:off x="6794" y="9074"/>
                <a:ext cx="81" cy="23"/>
              </a:xfrm>
              <a:prstGeom prst="line">
                <a:avLst/>
              </a:prstGeom>
              <a:noFill/>
              <a:ln w="20320">
                <a:solidFill>
                  <a:srgbClr val="0000FF"/>
                </a:solidFill>
                <a:round/>
                <a:headEnd/>
                <a:tailEnd/>
              </a:ln>
            </p:spPr>
            <p:txBody>
              <a:bodyPr/>
              <a:lstStyle/>
              <a:p>
                <a:endParaRPr lang="ru-RU"/>
              </a:p>
            </p:txBody>
          </p:sp>
          <p:sp>
            <p:nvSpPr>
              <p:cNvPr id="612556" name="Line 204"/>
              <p:cNvSpPr>
                <a:spLocks noChangeAspect="1" noChangeShapeType="1"/>
              </p:cNvSpPr>
              <p:nvPr/>
            </p:nvSpPr>
            <p:spPr bwMode="auto">
              <a:xfrm rot="21623668" flipH="1" flipV="1">
                <a:off x="7121" y="9197"/>
                <a:ext cx="78" cy="22"/>
              </a:xfrm>
              <a:prstGeom prst="line">
                <a:avLst/>
              </a:prstGeom>
              <a:noFill/>
              <a:ln w="20320">
                <a:solidFill>
                  <a:srgbClr val="0000FF"/>
                </a:solidFill>
                <a:round/>
                <a:headEnd/>
                <a:tailEnd/>
              </a:ln>
            </p:spPr>
            <p:txBody>
              <a:bodyPr/>
              <a:lstStyle/>
              <a:p>
                <a:endParaRPr lang="ru-RU"/>
              </a:p>
            </p:txBody>
          </p:sp>
          <p:sp>
            <p:nvSpPr>
              <p:cNvPr id="612557" name="Line 205"/>
              <p:cNvSpPr>
                <a:spLocks noChangeAspect="1" noChangeShapeType="1"/>
              </p:cNvSpPr>
              <p:nvPr/>
            </p:nvSpPr>
            <p:spPr bwMode="auto">
              <a:xfrm rot="23668" flipH="1">
                <a:off x="7732" y="9055"/>
                <a:ext cx="83" cy="57"/>
              </a:xfrm>
              <a:prstGeom prst="line">
                <a:avLst/>
              </a:prstGeom>
              <a:noFill/>
              <a:ln w="20320">
                <a:solidFill>
                  <a:srgbClr val="0000FF"/>
                </a:solidFill>
                <a:round/>
                <a:headEnd/>
                <a:tailEnd/>
              </a:ln>
            </p:spPr>
            <p:txBody>
              <a:bodyPr/>
              <a:lstStyle/>
              <a:p>
                <a:endParaRPr lang="ru-RU"/>
              </a:p>
            </p:txBody>
          </p:sp>
          <p:sp>
            <p:nvSpPr>
              <p:cNvPr id="612558" name="Line 206"/>
              <p:cNvSpPr>
                <a:spLocks noChangeAspect="1" noChangeShapeType="1"/>
              </p:cNvSpPr>
              <p:nvPr/>
            </p:nvSpPr>
            <p:spPr bwMode="auto">
              <a:xfrm rot="23668" flipV="1">
                <a:off x="7818" y="9015"/>
                <a:ext cx="72" cy="39"/>
              </a:xfrm>
              <a:prstGeom prst="line">
                <a:avLst/>
              </a:prstGeom>
              <a:noFill/>
              <a:ln w="20320">
                <a:solidFill>
                  <a:srgbClr val="0000FF"/>
                </a:solidFill>
                <a:round/>
                <a:headEnd/>
                <a:tailEnd/>
              </a:ln>
            </p:spPr>
            <p:txBody>
              <a:bodyPr/>
              <a:lstStyle/>
              <a:p>
                <a:endParaRPr lang="ru-RU"/>
              </a:p>
            </p:txBody>
          </p:sp>
          <p:sp>
            <p:nvSpPr>
              <p:cNvPr id="612559" name="Line 207"/>
              <p:cNvSpPr>
                <a:spLocks noChangeAspect="1" noChangeShapeType="1"/>
              </p:cNvSpPr>
              <p:nvPr/>
            </p:nvSpPr>
            <p:spPr bwMode="auto">
              <a:xfrm rot="23668" flipV="1">
                <a:off x="7829" y="9030"/>
                <a:ext cx="57" cy="31"/>
              </a:xfrm>
              <a:prstGeom prst="line">
                <a:avLst/>
              </a:prstGeom>
              <a:noFill/>
              <a:ln w="20320">
                <a:solidFill>
                  <a:srgbClr val="0000FF"/>
                </a:solidFill>
                <a:round/>
                <a:headEnd/>
                <a:tailEnd/>
              </a:ln>
            </p:spPr>
            <p:txBody>
              <a:bodyPr/>
              <a:lstStyle/>
              <a:p>
                <a:endParaRPr lang="ru-RU"/>
              </a:p>
            </p:txBody>
          </p:sp>
          <p:sp>
            <p:nvSpPr>
              <p:cNvPr id="612560" name="Line 208"/>
              <p:cNvSpPr>
                <a:spLocks noChangeAspect="1" noChangeShapeType="1"/>
              </p:cNvSpPr>
              <p:nvPr/>
            </p:nvSpPr>
            <p:spPr bwMode="auto">
              <a:xfrm rot="23668" flipV="1">
                <a:off x="7503" y="9175"/>
                <a:ext cx="72" cy="27"/>
              </a:xfrm>
              <a:prstGeom prst="line">
                <a:avLst/>
              </a:prstGeom>
              <a:noFill/>
              <a:ln w="20320">
                <a:solidFill>
                  <a:srgbClr val="0000FF"/>
                </a:solidFill>
                <a:round/>
                <a:headEnd/>
                <a:tailEnd/>
              </a:ln>
            </p:spPr>
            <p:txBody>
              <a:bodyPr/>
              <a:lstStyle/>
              <a:p>
                <a:endParaRPr lang="ru-RU"/>
              </a:p>
            </p:txBody>
          </p:sp>
          <p:sp>
            <p:nvSpPr>
              <p:cNvPr id="612561" name="Line 209"/>
              <p:cNvSpPr>
                <a:spLocks noChangeAspect="1" noChangeShapeType="1"/>
              </p:cNvSpPr>
              <p:nvPr/>
            </p:nvSpPr>
            <p:spPr bwMode="auto">
              <a:xfrm rot="21623668">
                <a:off x="6709" y="9020"/>
                <a:ext cx="85" cy="55"/>
              </a:xfrm>
              <a:prstGeom prst="line">
                <a:avLst/>
              </a:prstGeom>
              <a:noFill/>
              <a:ln w="20320">
                <a:solidFill>
                  <a:srgbClr val="0000FF"/>
                </a:solidFill>
                <a:round/>
                <a:headEnd/>
                <a:tailEnd/>
              </a:ln>
            </p:spPr>
            <p:txBody>
              <a:bodyPr/>
              <a:lstStyle/>
              <a:p>
                <a:endParaRPr lang="ru-RU"/>
              </a:p>
            </p:txBody>
          </p:sp>
          <p:sp>
            <p:nvSpPr>
              <p:cNvPr id="612562" name="Line 210"/>
              <p:cNvSpPr>
                <a:spLocks noChangeAspect="1" noChangeShapeType="1"/>
              </p:cNvSpPr>
              <p:nvPr/>
            </p:nvSpPr>
            <p:spPr bwMode="auto">
              <a:xfrm rot="21623668">
                <a:off x="6711" y="9036"/>
                <a:ext cx="69" cy="44"/>
              </a:xfrm>
              <a:prstGeom prst="line">
                <a:avLst/>
              </a:prstGeom>
              <a:noFill/>
              <a:ln w="20320">
                <a:solidFill>
                  <a:srgbClr val="0000FF"/>
                </a:solidFill>
                <a:round/>
                <a:headEnd/>
                <a:tailEnd/>
              </a:ln>
            </p:spPr>
            <p:txBody>
              <a:bodyPr/>
              <a:lstStyle/>
              <a:p>
                <a:endParaRPr lang="ru-RU"/>
              </a:p>
            </p:txBody>
          </p:sp>
          <p:sp>
            <p:nvSpPr>
              <p:cNvPr id="612563" name="Line 211"/>
              <p:cNvSpPr>
                <a:spLocks noChangeAspect="1" noChangeShapeType="1"/>
              </p:cNvSpPr>
              <p:nvPr/>
            </p:nvSpPr>
            <p:spPr bwMode="auto">
              <a:xfrm rot="21623668" flipH="1" flipV="1">
                <a:off x="6644" y="9013"/>
                <a:ext cx="65" cy="8"/>
              </a:xfrm>
              <a:prstGeom prst="line">
                <a:avLst/>
              </a:prstGeom>
              <a:noFill/>
              <a:ln w="20320">
                <a:solidFill>
                  <a:srgbClr val="0000FF"/>
                </a:solidFill>
                <a:round/>
                <a:headEnd/>
                <a:tailEnd/>
              </a:ln>
            </p:spPr>
            <p:txBody>
              <a:bodyPr/>
              <a:lstStyle/>
              <a:p>
                <a:endParaRPr lang="ru-RU"/>
              </a:p>
            </p:txBody>
          </p:sp>
          <p:sp>
            <p:nvSpPr>
              <p:cNvPr id="612564" name="Line 212"/>
              <p:cNvSpPr>
                <a:spLocks noChangeAspect="1" noChangeShapeType="1"/>
              </p:cNvSpPr>
              <p:nvPr/>
            </p:nvSpPr>
            <p:spPr bwMode="auto">
              <a:xfrm rot="23668" flipH="1">
                <a:off x="7075" y="9198"/>
                <a:ext cx="45" cy="3"/>
              </a:xfrm>
              <a:prstGeom prst="line">
                <a:avLst/>
              </a:prstGeom>
              <a:noFill/>
              <a:ln w="20320">
                <a:solidFill>
                  <a:srgbClr val="0000FF"/>
                </a:solidFill>
                <a:round/>
                <a:headEnd/>
                <a:tailEnd/>
              </a:ln>
            </p:spPr>
            <p:txBody>
              <a:bodyPr/>
              <a:lstStyle/>
              <a:p>
                <a:endParaRPr lang="ru-RU"/>
              </a:p>
            </p:txBody>
          </p:sp>
          <p:sp>
            <p:nvSpPr>
              <p:cNvPr id="612565" name="Line 213"/>
              <p:cNvSpPr>
                <a:spLocks noChangeAspect="1" noChangeShapeType="1"/>
              </p:cNvSpPr>
              <p:nvPr/>
            </p:nvSpPr>
            <p:spPr bwMode="auto">
              <a:xfrm rot="21623668">
                <a:off x="6962" y="9143"/>
                <a:ext cx="21" cy="29"/>
              </a:xfrm>
              <a:prstGeom prst="line">
                <a:avLst/>
              </a:prstGeom>
              <a:noFill/>
              <a:ln w="20320">
                <a:solidFill>
                  <a:srgbClr val="0000FF"/>
                </a:solidFill>
                <a:round/>
                <a:headEnd/>
                <a:tailEnd/>
              </a:ln>
            </p:spPr>
            <p:txBody>
              <a:bodyPr/>
              <a:lstStyle/>
              <a:p>
                <a:endParaRPr lang="ru-RU"/>
              </a:p>
            </p:txBody>
          </p:sp>
          <p:sp>
            <p:nvSpPr>
              <p:cNvPr id="612566" name="Line 214"/>
              <p:cNvSpPr>
                <a:spLocks noChangeAspect="1" noChangeShapeType="1"/>
              </p:cNvSpPr>
              <p:nvPr/>
            </p:nvSpPr>
            <p:spPr bwMode="auto">
              <a:xfrm rot="21623668">
                <a:off x="7576" y="9175"/>
                <a:ext cx="42" cy="4"/>
              </a:xfrm>
              <a:prstGeom prst="line">
                <a:avLst/>
              </a:prstGeom>
              <a:noFill/>
              <a:ln w="20320">
                <a:solidFill>
                  <a:srgbClr val="0000FF"/>
                </a:solidFill>
                <a:round/>
                <a:headEnd/>
                <a:tailEnd/>
              </a:ln>
            </p:spPr>
            <p:txBody>
              <a:bodyPr/>
              <a:lstStyle/>
              <a:p>
                <a:endParaRPr lang="ru-RU"/>
              </a:p>
            </p:txBody>
          </p:sp>
          <p:sp>
            <p:nvSpPr>
              <p:cNvPr id="612567" name="Line 215"/>
              <p:cNvSpPr>
                <a:spLocks noChangeAspect="1" noChangeShapeType="1"/>
              </p:cNvSpPr>
              <p:nvPr/>
            </p:nvSpPr>
            <p:spPr bwMode="auto">
              <a:xfrm rot="21623668">
                <a:off x="7581" y="9164"/>
                <a:ext cx="34" cy="2"/>
              </a:xfrm>
              <a:prstGeom prst="line">
                <a:avLst/>
              </a:prstGeom>
              <a:noFill/>
              <a:ln w="20320">
                <a:solidFill>
                  <a:srgbClr val="0000FF"/>
                </a:solidFill>
                <a:round/>
                <a:headEnd/>
                <a:tailEnd/>
              </a:ln>
            </p:spPr>
            <p:txBody>
              <a:bodyPr/>
              <a:lstStyle/>
              <a:p>
                <a:endParaRPr lang="ru-RU"/>
              </a:p>
            </p:txBody>
          </p:sp>
          <p:sp>
            <p:nvSpPr>
              <p:cNvPr id="612568" name="Line 216"/>
              <p:cNvSpPr>
                <a:spLocks noChangeAspect="1" noChangeShapeType="1"/>
              </p:cNvSpPr>
              <p:nvPr/>
            </p:nvSpPr>
            <p:spPr bwMode="auto">
              <a:xfrm rot="23668" flipH="1">
                <a:off x="7890" y="8947"/>
                <a:ext cx="77" cy="68"/>
              </a:xfrm>
              <a:prstGeom prst="line">
                <a:avLst/>
              </a:prstGeom>
              <a:noFill/>
              <a:ln w="20320">
                <a:solidFill>
                  <a:srgbClr val="0000FF"/>
                </a:solidFill>
                <a:round/>
                <a:headEnd/>
                <a:tailEnd/>
              </a:ln>
            </p:spPr>
            <p:txBody>
              <a:bodyPr/>
              <a:lstStyle/>
              <a:p>
                <a:endParaRPr lang="ru-RU"/>
              </a:p>
            </p:txBody>
          </p:sp>
          <p:sp>
            <p:nvSpPr>
              <p:cNvPr id="612569" name="Line 217"/>
              <p:cNvSpPr>
                <a:spLocks noChangeAspect="1" noChangeShapeType="1"/>
              </p:cNvSpPr>
              <p:nvPr/>
            </p:nvSpPr>
            <p:spPr bwMode="auto">
              <a:xfrm rot="23668" flipH="1">
                <a:off x="7710" y="9112"/>
                <a:ext cx="21" cy="32"/>
              </a:xfrm>
              <a:prstGeom prst="line">
                <a:avLst/>
              </a:prstGeom>
              <a:noFill/>
              <a:ln w="20320">
                <a:solidFill>
                  <a:srgbClr val="0000FF"/>
                </a:solidFill>
                <a:round/>
                <a:headEnd/>
                <a:tailEnd/>
              </a:ln>
            </p:spPr>
            <p:txBody>
              <a:bodyPr/>
              <a:lstStyle/>
              <a:p>
                <a:endParaRPr lang="ru-RU"/>
              </a:p>
            </p:txBody>
          </p:sp>
          <p:sp>
            <p:nvSpPr>
              <p:cNvPr id="612570" name="Line 218"/>
              <p:cNvSpPr>
                <a:spLocks noChangeAspect="1" noChangeShapeType="1"/>
              </p:cNvSpPr>
              <p:nvPr/>
            </p:nvSpPr>
            <p:spPr bwMode="auto">
              <a:xfrm rot="23668" flipH="1">
                <a:off x="6785" y="9075"/>
                <a:ext cx="10" cy="22"/>
              </a:xfrm>
              <a:prstGeom prst="line">
                <a:avLst/>
              </a:prstGeom>
              <a:noFill/>
              <a:ln w="20320">
                <a:solidFill>
                  <a:srgbClr val="0000FF"/>
                </a:solidFill>
                <a:round/>
                <a:headEnd/>
                <a:tailEnd/>
              </a:ln>
            </p:spPr>
            <p:txBody>
              <a:bodyPr/>
              <a:lstStyle/>
              <a:p>
                <a:endParaRPr lang="ru-RU"/>
              </a:p>
            </p:txBody>
          </p:sp>
          <p:sp>
            <p:nvSpPr>
              <p:cNvPr id="612571" name="Line 219"/>
              <p:cNvSpPr>
                <a:spLocks noChangeAspect="1" noChangeShapeType="1"/>
              </p:cNvSpPr>
              <p:nvPr/>
            </p:nvSpPr>
            <p:spPr bwMode="auto">
              <a:xfrm rot="21623668">
                <a:off x="7890" y="9015"/>
                <a:ext cx="6" cy="16"/>
              </a:xfrm>
              <a:prstGeom prst="line">
                <a:avLst/>
              </a:prstGeom>
              <a:noFill/>
              <a:ln w="20320">
                <a:solidFill>
                  <a:srgbClr val="0000FF"/>
                </a:solidFill>
                <a:round/>
                <a:headEnd/>
                <a:tailEnd/>
              </a:ln>
            </p:spPr>
            <p:txBody>
              <a:bodyPr/>
              <a:lstStyle/>
              <a:p>
                <a:endParaRPr lang="ru-RU"/>
              </a:p>
            </p:txBody>
          </p:sp>
          <p:sp>
            <p:nvSpPr>
              <p:cNvPr id="612572" name="Line 220"/>
              <p:cNvSpPr>
                <a:spLocks noChangeAspect="1" noChangeShapeType="1"/>
              </p:cNvSpPr>
              <p:nvPr/>
            </p:nvSpPr>
            <p:spPr bwMode="auto">
              <a:xfrm rot="21623668" flipH="1" flipV="1">
                <a:off x="6569" y="8978"/>
                <a:ext cx="78" cy="36"/>
              </a:xfrm>
              <a:prstGeom prst="line">
                <a:avLst/>
              </a:prstGeom>
              <a:noFill/>
              <a:ln w="20320">
                <a:solidFill>
                  <a:srgbClr val="0000FF"/>
                </a:solidFill>
                <a:round/>
                <a:headEnd/>
                <a:tailEnd/>
              </a:ln>
            </p:spPr>
            <p:txBody>
              <a:bodyPr/>
              <a:lstStyle/>
              <a:p>
                <a:endParaRPr lang="ru-RU"/>
              </a:p>
            </p:txBody>
          </p:sp>
          <p:sp>
            <p:nvSpPr>
              <p:cNvPr id="612573" name="Line 221"/>
              <p:cNvSpPr>
                <a:spLocks noChangeAspect="1" noChangeShapeType="1"/>
              </p:cNvSpPr>
              <p:nvPr/>
            </p:nvSpPr>
            <p:spPr bwMode="auto">
              <a:xfrm rot="21623668">
                <a:off x="6645" y="9014"/>
                <a:ext cx="54" cy="51"/>
              </a:xfrm>
              <a:prstGeom prst="line">
                <a:avLst/>
              </a:prstGeom>
              <a:noFill/>
              <a:ln w="20320">
                <a:solidFill>
                  <a:srgbClr val="0000FF"/>
                </a:solidFill>
                <a:round/>
                <a:headEnd/>
                <a:tailEnd/>
              </a:ln>
            </p:spPr>
            <p:txBody>
              <a:bodyPr/>
              <a:lstStyle/>
              <a:p>
                <a:endParaRPr lang="ru-RU"/>
              </a:p>
            </p:txBody>
          </p:sp>
          <p:sp>
            <p:nvSpPr>
              <p:cNvPr id="612574" name="Line 222"/>
              <p:cNvSpPr>
                <a:spLocks noChangeAspect="1" noChangeShapeType="1"/>
              </p:cNvSpPr>
              <p:nvPr/>
            </p:nvSpPr>
            <p:spPr bwMode="auto">
              <a:xfrm rot="21623668">
                <a:off x="6659" y="9010"/>
                <a:ext cx="41" cy="40"/>
              </a:xfrm>
              <a:prstGeom prst="line">
                <a:avLst/>
              </a:prstGeom>
              <a:noFill/>
              <a:ln w="13970">
                <a:solidFill>
                  <a:srgbClr val="0000FF"/>
                </a:solidFill>
                <a:round/>
                <a:headEnd/>
                <a:tailEnd/>
              </a:ln>
            </p:spPr>
            <p:txBody>
              <a:bodyPr/>
              <a:lstStyle/>
              <a:p>
                <a:endParaRPr lang="ru-RU"/>
              </a:p>
            </p:txBody>
          </p:sp>
          <p:sp>
            <p:nvSpPr>
              <p:cNvPr id="612575" name="Line 223"/>
              <p:cNvSpPr>
                <a:spLocks noChangeAspect="1" noChangeShapeType="1"/>
              </p:cNvSpPr>
              <p:nvPr/>
            </p:nvSpPr>
            <p:spPr bwMode="auto">
              <a:xfrm rot="21623668">
                <a:off x="6983" y="9172"/>
                <a:ext cx="93" cy="29"/>
              </a:xfrm>
              <a:prstGeom prst="line">
                <a:avLst/>
              </a:prstGeom>
              <a:noFill/>
              <a:ln w="20320">
                <a:solidFill>
                  <a:srgbClr val="0000FF"/>
                </a:solidFill>
                <a:round/>
                <a:headEnd/>
                <a:tailEnd/>
              </a:ln>
            </p:spPr>
            <p:txBody>
              <a:bodyPr/>
              <a:lstStyle/>
              <a:p>
                <a:endParaRPr lang="ru-RU"/>
              </a:p>
            </p:txBody>
          </p:sp>
          <p:sp>
            <p:nvSpPr>
              <p:cNvPr id="612576" name="Line 224"/>
              <p:cNvSpPr>
                <a:spLocks noChangeAspect="1" noChangeShapeType="1"/>
              </p:cNvSpPr>
              <p:nvPr/>
            </p:nvSpPr>
            <p:spPr bwMode="auto">
              <a:xfrm rot="21623668">
                <a:off x="6988" y="9187"/>
                <a:ext cx="75" cy="23"/>
              </a:xfrm>
              <a:prstGeom prst="line">
                <a:avLst/>
              </a:prstGeom>
              <a:noFill/>
              <a:ln w="13970">
                <a:solidFill>
                  <a:srgbClr val="0000FF"/>
                </a:solidFill>
                <a:round/>
                <a:headEnd/>
                <a:tailEnd/>
              </a:ln>
            </p:spPr>
            <p:txBody>
              <a:bodyPr/>
              <a:lstStyle/>
              <a:p>
                <a:endParaRPr lang="ru-RU"/>
              </a:p>
            </p:txBody>
          </p:sp>
          <p:sp>
            <p:nvSpPr>
              <p:cNvPr id="612577" name="Line 225"/>
              <p:cNvSpPr>
                <a:spLocks noChangeAspect="1" noChangeShapeType="1"/>
              </p:cNvSpPr>
              <p:nvPr/>
            </p:nvSpPr>
            <p:spPr bwMode="auto">
              <a:xfrm rot="21623668" flipH="1" flipV="1">
                <a:off x="6890" y="9157"/>
                <a:ext cx="93" cy="16"/>
              </a:xfrm>
              <a:prstGeom prst="line">
                <a:avLst/>
              </a:prstGeom>
              <a:noFill/>
              <a:ln w="20320">
                <a:solidFill>
                  <a:srgbClr val="0000FF"/>
                </a:solidFill>
                <a:round/>
                <a:headEnd/>
                <a:tailEnd/>
              </a:ln>
            </p:spPr>
            <p:txBody>
              <a:bodyPr/>
              <a:lstStyle/>
              <a:p>
                <a:endParaRPr lang="ru-RU"/>
              </a:p>
            </p:txBody>
          </p:sp>
          <p:sp>
            <p:nvSpPr>
              <p:cNvPr id="612578" name="Line 226"/>
              <p:cNvSpPr>
                <a:spLocks noChangeAspect="1" noChangeShapeType="1"/>
              </p:cNvSpPr>
              <p:nvPr/>
            </p:nvSpPr>
            <p:spPr bwMode="auto">
              <a:xfrm rot="21623668">
                <a:off x="7076" y="9200"/>
                <a:ext cx="58" cy="35"/>
              </a:xfrm>
              <a:prstGeom prst="line">
                <a:avLst/>
              </a:prstGeom>
              <a:noFill/>
              <a:ln w="20320">
                <a:solidFill>
                  <a:srgbClr val="0000FF"/>
                </a:solidFill>
                <a:round/>
                <a:headEnd/>
                <a:tailEnd/>
              </a:ln>
            </p:spPr>
            <p:txBody>
              <a:bodyPr/>
              <a:lstStyle/>
              <a:p>
                <a:endParaRPr lang="ru-RU"/>
              </a:p>
            </p:txBody>
          </p:sp>
          <p:sp>
            <p:nvSpPr>
              <p:cNvPr id="612579" name="Line 227"/>
              <p:cNvSpPr>
                <a:spLocks noChangeAspect="1" noChangeShapeType="1"/>
              </p:cNvSpPr>
              <p:nvPr/>
            </p:nvSpPr>
            <p:spPr bwMode="auto">
              <a:xfrm rot="23668" flipH="1">
                <a:off x="7617" y="9144"/>
                <a:ext cx="93" cy="34"/>
              </a:xfrm>
              <a:prstGeom prst="line">
                <a:avLst/>
              </a:prstGeom>
              <a:noFill/>
              <a:ln w="20320">
                <a:solidFill>
                  <a:srgbClr val="0000FF"/>
                </a:solidFill>
                <a:round/>
                <a:headEnd/>
                <a:tailEnd/>
              </a:ln>
            </p:spPr>
            <p:txBody>
              <a:bodyPr/>
              <a:lstStyle/>
              <a:p>
                <a:endParaRPr lang="ru-RU"/>
              </a:p>
            </p:txBody>
          </p:sp>
          <p:sp>
            <p:nvSpPr>
              <p:cNvPr id="612580" name="Line 228"/>
              <p:cNvSpPr>
                <a:spLocks noChangeAspect="1" noChangeShapeType="1"/>
              </p:cNvSpPr>
              <p:nvPr/>
            </p:nvSpPr>
            <p:spPr bwMode="auto">
              <a:xfrm rot="23668" flipV="1">
                <a:off x="7711" y="9117"/>
                <a:ext cx="86" cy="27"/>
              </a:xfrm>
              <a:prstGeom prst="line">
                <a:avLst/>
              </a:prstGeom>
              <a:noFill/>
              <a:ln w="20320">
                <a:solidFill>
                  <a:srgbClr val="0000FF"/>
                </a:solidFill>
                <a:round/>
                <a:headEnd/>
                <a:tailEnd/>
              </a:ln>
            </p:spPr>
            <p:txBody>
              <a:bodyPr/>
              <a:lstStyle/>
              <a:p>
                <a:endParaRPr lang="ru-RU"/>
              </a:p>
            </p:txBody>
          </p:sp>
          <p:sp>
            <p:nvSpPr>
              <p:cNvPr id="612581" name="Line 229"/>
              <p:cNvSpPr>
                <a:spLocks noChangeAspect="1" noChangeShapeType="1"/>
              </p:cNvSpPr>
              <p:nvPr/>
            </p:nvSpPr>
            <p:spPr bwMode="auto">
              <a:xfrm rot="23668" flipH="1">
                <a:off x="7563" y="9178"/>
                <a:ext cx="54" cy="43"/>
              </a:xfrm>
              <a:prstGeom prst="line">
                <a:avLst/>
              </a:prstGeom>
              <a:noFill/>
              <a:ln w="20320">
                <a:solidFill>
                  <a:srgbClr val="0000FF"/>
                </a:solidFill>
                <a:round/>
                <a:headEnd/>
                <a:tailEnd/>
              </a:ln>
            </p:spPr>
            <p:txBody>
              <a:bodyPr/>
              <a:lstStyle/>
              <a:p>
                <a:endParaRPr lang="ru-RU"/>
              </a:p>
            </p:txBody>
          </p:sp>
          <p:sp>
            <p:nvSpPr>
              <p:cNvPr id="612582" name="Line 230"/>
              <p:cNvSpPr>
                <a:spLocks noChangeAspect="1" noChangeShapeType="1"/>
              </p:cNvSpPr>
              <p:nvPr/>
            </p:nvSpPr>
            <p:spPr bwMode="auto">
              <a:xfrm rot="21623668">
                <a:off x="7253" y="9085"/>
                <a:ext cx="41" cy="69"/>
              </a:xfrm>
              <a:prstGeom prst="line">
                <a:avLst/>
              </a:prstGeom>
              <a:noFill/>
              <a:ln w="20320">
                <a:solidFill>
                  <a:srgbClr val="0000FF"/>
                </a:solidFill>
                <a:round/>
                <a:headEnd/>
                <a:tailEnd/>
              </a:ln>
            </p:spPr>
            <p:txBody>
              <a:bodyPr/>
              <a:lstStyle/>
              <a:p>
                <a:endParaRPr lang="ru-RU"/>
              </a:p>
            </p:txBody>
          </p:sp>
          <p:sp>
            <p:nvSpPr>
              <p:cNvPr id="612583" name="Line 231"/>
              <p:cNvSpPr>
                <a:spLocks noChangeAspect="1" noChangeShapeType="1"/>
              </p:cNvSpPr>
              <p:nvPr/>
            </p:nvSpPr>
            <p:spPr bwMode="auto">
              <a:xfrm rot="21623668" flipH="1" flipV="1">
                <a:off x="6697" y="9065"/>
                <a:ext cx="88" cy="32"/>
              </a:xfrm>
              <a:prstGeom prst="line">
                <a:avLst/>
              </a:prstGeom>
              <a:noFill/>
              <a:ln w="20320">
                <a:solidFill>
                  <a:srgbClr val="0000FF"/>
                </a:solidFill>
                <a:round/>
                <a:headEnd/>
                <a:tailEnd/>
              </a:ln>
            </p:spPr>
            <p:txBody>
              <a:bodyPr/>
              <a:lstStyle/>
              <a:p>
                <a:endParaRPr lang="ru-RU"/>
              </a:p>
            </p:txBody>
          </p:sp>
          <p:sp>
            <p:nvSpPr>
              <p:cNvPr id="612584" name="Line 232"/>
              <p:cNvSpPr>
                <a:spLocks noChangeAspect="1" noChangeShapeType="1"/>
              </p:cNvSpPr>
              <p:nvPr/>
            </p:nvSpPr>
            <p:spPr bwMode="auto">
              <a:xfrm rot="21623668">
                <a:off x="6784" y="9096"/>
                <a:ext cx="108" cy="62"/>
              </a:xfrm>
              <a:prstGeom prst="line">
                <a:avLst/>
              </a:prstGeom>
              <a:noFill/>
              <a:ln w="20320">
                <a:solidFill>
                  <a:srgbClr val="0000FF"/>
                </a:solidFill>
                <a:round/>
                <a:headEnd/>
                <a:tailEnd/>
              </a:ln>
            </p:spPr>
            <p:txBody>
              <a:bodyPr/>
              <a:lstStyle/>
              <a:p>
                <a:endParaRPr lang="ru-RU"/>
              </a:p>
            </p:txBody>
          </p:sp>
          <p:sp>
            <p:nvSpPr>
              <p:cNvPr id="612585" name="Line 233"/>
              <p:cNvSpPr>
                <a:spLocks noChangeAspect="1" noChangeShapeType="1"/>
              </p:cNvSpPr>
              <p:nvPr/>
            </p:nvSpPr>
            <p:spPr bwMode="auto">
              <a:xfrm rot="23668" flipH="1">
                <a:off x="7401" y="9078"/>
                <a:ext cx="37" cy="72"/>
              </a:xfrm>
              <a:prstGeom prst="line">
                <a:avLst/>
              </a:prstGeom>
              <a:noFill/>
              <a:ln w="20320">
                <a:solidFill>
                  <a:srgbClr val="0000FF"/>
                </a:solidFill>
                <a:round/>
                <a:headEnd/>
                <a:tailEnd/>
              </a:ln>
            </p:spPr>
            <p:txBody>
              <a:bodyPr/>
              <a:lstStyle/>
              <a:p>
                <a:endParaRPr lang="ru-RU"/>
              </a:p>
            </p:txBody>
          </p:sp>
          <p:sp>
            <p:nvSpPr>
              <p:cNvPr id="612586" name="Line 234"/>
              <p:cNvSpPr>
                <a:spLocks noChangeAspect="1" noChangeShapeType="1"/>
              </p:cNvSpPr>
              <p:nvPr/>
            </p:nvSpPr>
            <p:spPr bwMode="auto">
              <a:xfrm rot="23668" flipV="1">
                <a:off x="7295" y="9151"/>
                <a:ext cx="106" cy="4"/>
              </a:xfrm>
              <a:prstGeom prst="line">
                <a:avLst/>
              </a:prstGeom>
              <a:noFill/>
              <a:ln w="20320">
                <a:solidFill>
                  <a:srgbClr val="0000FF"/>
                </a:solidFill>
                <a:round/>
                <a:headEnd/>
                <a:tailEnd/>
              </a:ln>
            </p:spPr>
            <p:txBody>
              <a:bodyPr/>
              <a:lstStyle/>
              <a:p>
                <a:endParaRPr lang="ru-RU"/>
              </a:p>
            </p:txBody>
          </p:sp>
          <p:sp>
            <p:nvSpPr>
              <p:cNvPr id="612587" name="Line 235"/>
              <p:cNvSpPr>
                <a:spLocks noChangeAspect="1" noChangeShapeType="1"/>
              </p:cNvSpPr>
              <p:nvPr/>
            </p:nvSpPr>
            <p:spPr bwMode="auto">
              <a:xfrm rot="23668" flipH="1">
                <a:off x="7241" y="9155"/>
                <a:ext cx="52" cy="91"/>
              </a:xfrm>
              <a:prstGeom prst="line">
                <a:avLst/>
              </a:prstGeom>
              <a:noFill/>
              <a:ln w="20320">
                <a:solidFill>
                  <a:srgbClr val="0000FF"/>
                </a:solidFill>
                <a:round/>
                <a:headEnd/>
                <a:tailEnd/>
              </a:ln>
            </p:spPr>
            <p:txBody>
              <a:bodyPr/>
              <a:lstStyle/>
              <a:p>
                <a:endParaRPr lang="ru-RU"/>
              </a:p>
            </p:txBody>
          </p:sp>
          <p:sp>
            <p:nvSpPr>
              <p:cNvPr id="612588" name="Line 236"/>
              <p:cNvSpPr>
                <a:spLocks noChangeAspect="1" noChangeShapeType="1"/>
              </p:cNvSpPr>
              <p:nvPr/>
            </p:nvSpPr>
            <p:spPr bwMode="auto">
              <a:xfrm rot="23668" flipH="1">
                <a:off x="7256" y="9169"/>
                <a:ext cx="42" cy="73"/>
              </a:xfrm>
              <a:prstGeom prst="line">
                <a:avLst/>
              </a:prstGeom>
              <a:noFill/>
              <a:ln w="13970">
                <a:solidFill>
                  <a:srgbClr val="0000FF"/>
                </a:solidFill>
                <a:round/>
                <a:headEnd/>
                <a:tailEnd/>
              </a:ln>
            </p:spPr>
            <p:txBody>
              <a:bodyPr/>
              <a:lstStyle/>
              <a:p>
                <a:endParaRPr lang="ru-RU"/>
              </a:p>
            </p:txBody>
          </p:sp>
          <p:sp>
            <p:nvSpPr>
              <p:cNvPr id="612589" name="Line 237"/>
              <p:cNvSpPr>
                <a:spLocks noChangeAspect="1" noChangeShapeType="1"/>
              </p:cNvSpPr>
              <p:nvPr/>
            </p:nvSpPr>
            <p:spPr bwMode="auto">
              <a:xfrm rot="21623668">
                <a:off x="7400" y="9151"/>
                <a:ext cx="56" cy="86"/>
              </a:xfrm>
              <a:prstGeom prst="line">
                <a:avLst/>
              </a:prstGeom>
              <a:noFill/>
              <a:ln w="20320">
                <a:solidFill>
                  <a:srgbClr val="0000FF"/>
                </a:solidFill>
                <a:round/>
                <a:headEnd/>
                <a:tailEnd/>
              </a:ln>
            </p:spPr>
            <p:txBody>
              <a:bodyPr/>
              <a:lstStyle/>
              <a:p>
                <a:endParaRPr lang="ru-RU"/>
              </a:p>
            </p:txBody>
          </p:sp>
          <p:sp>
            <p:nvSpPr>
              <p:cNvPr id="612590" name="Line 238"/>
              <p:cNvSpPr>
                <a:spLocks noChangeAspect="1" noChangeShapeType="1"/>
              </p:cNvSpPr>
              <p:nvPr/>
            </p:nvSpPr>
            <p:spPr bwMode="auto">
              <a:xfrm rot="21623668">
                <a:off x="7395" y="9164"/>
                <a:ext cx="45" cy="70"/>
              </a:xfrm>
              <a:prstGeom prst="line">
                <a:avLst/>
              </a:prstGeom>
              <a:noFill/>
              <a:ln w="13970">
                <a:solidFill>
                  <a:srgbClr val="0000FF"/>
                </a:solidFill>
                <a:round/>
                <a:headEnd/>
                <a:tailEnd/>
              </a:ln>
            </p:spPr>
            <p:txBody>
              <a:bodyPr/>
              <a:lstStyle/>
              <a:p>
                <a:endParaRPr lang="ru-RU"/>
              </a:p>
            </p:txBody>
          </p:sp>
          <p:sp>
            <p:nvSpPr>
              <p:cNvPr id="612591" name="Line 239"/>
              <p:cNvSpPr>
                <a:spLocks noChangeAspect="1" noChangeShapeType="1"/>
              </p:cNvSpPr>
              <p:nvPr/>
            </p:nvSpPr>
            <p:spPr bwMode="auto">
              <a:xfrm rot="23668" flipV="1">
                <a:off x="7895" y="8980"/>
                <a:ext cx="77" cy="51"/>
              </a:xfrm>
              <a:prstGeom prst="line">
                <a:avLst/>
              </a:prstGeom>
              <a:noFill/>
              <a:ln w="20320">
                <a:solidFill>
                  <a:srgbClr val="0000FF"/>
                </a:solidFill>
                <a:round/>
                <a:headEnd/>
                <a:tailEnd/>
              </a:ln>
            </p:spPr>
            <p:txBody>
              <a:bodyPr/>
              <a:lstStyle/>
              <a:p>
                <a:endParaRPr lang="ru-RU"/>
              </a:p>
            </p:txBody>
          </p:sp>
          <p:sp>
            <p:nvSpPr>
              <p:cNvPr id="612592" name="Line 240"/>
              <p:cNvSpPr>
                <a:spLocks noChangeAspect="1" noChangeShapeType="1"/>
              </p:cNvSpPr>
              <p:nvPr/>
            </p:nvSpPr>
            <p:spPr bwMode="auto">
              <a:xfrm rot="23668" flipV="1">
                <a:off x="7909" y="8994"/>
                <a:ext cx="62" cy="41"/>
              </a:xfrm>
              <a:prstGeom prst="line">
                <a:avLst/>
              </a:prstGeom>
              <a:noFill/>
              <a:ln w="13970">
                <a:solidFill>
                  <a:srgbClr val="0000FF"/>
                </a:solidFill>
                <a:round/>
                <a:headEnd/>
                <a:tailEnd/>
              </a:ln>
            </p:spPr>
            <p:txBody>
              <a:bodyPr/>
              <a:lstStyle/>
              <a:p>
                <a:endParaRPr lang="ru-RU"/>
              </a:p>
            </p:txBody>
          </p:sp>
          <p:sp>
            <p:nvSpPr>
              <p:cNvPr id="612593" name="Line 241"/>
              <p:cNvSpPr>
                <a:spLocks noChangeAspect="1" noChangeShapeType="1"/>
              </p:cNvSpPr>
              <p:nvPr/>
            </p:nvSpPr>
            <p:spPr bwMode="auto">
              <a:xfrm rot="23668" flipH="1">
                <a:off x="7798" y="9031"/>
                <a:ext cx="96" cy="85"/>
              </a:xfrm>
              <a:prstGeom prst="line">
                <a:avLst/>
              </a:prstGeom>
              <a:noFill/>
              <a:ln w="20320">
                <a:solidFill>
                  <a:srgbClr val="0000FF"/>
                </a:solidFill>
                <a:round/>
                <a:headEnd/>
                <a:tailEnd/>
              </a:ln>
            </p:spPr>
            <p:txBody>
              <a:bodyPr/>
              <a:lstStyle/>
              <a:p>
                <a:endParaRPr lang="ru-RU"/>
              </a:p>
            </p:txBody>
          </p:sp>
          <p:sp>
            <p:nvSpPr>
              <p:cNvPr id="612594" name="Line 242"/>
              <p:cNvSpPr>
                <a:spLocks noChangeAspect="1" noChangeShapeType="1"/>
              </p:cNvSpPr>
              <p:nvPr/>
            </p:nvSpPr>
            <p:spPr bwMode="auto">
              <a:xfrm rot="23668" flipH="1">
                <a:off x="6650" y="9065"/>
                <a:ext cx="48" cy="15"/>
              </a:xfrm>
              <a:prstGeom prst="line">
                <a:avLst/>
              </a:prstGeom>
              <a:noFill/>
              <a:ln w="20320">
                <a:solidFill>
                  <a:srgbClr val="0000FF"/>
                </a:solidFill>
                <a:round/>
                <a:headEnd/>
                <a:tailEnd/>
              </a:ln>
            </p:spPr>
            <p:txBody>
              <a:bodyPr/>
              <a:lstStyle/>
              <a:p>
                <a:endParaRPr lang="ru-RU"/>
              </a:p>
            </p:txBody>
          </p:sp>
          <p:sp>
            <p:nvSpPr>
              <p:cNvPr id="612595" name="Line 243"/>
              <p:cNvSpPr>
                <a:spLocks noChangeAspect="1" noChangeShapeType="1"/>
              </p:cNvSpPr>
              <p:nvPr/>
            </p:nvSpPr>
            <p:spPr bwMode="auto">
              <a:xfrm rot="21623668" flipH="1" flipV="1">
                <a:off x="7134" y="9235"/>
                <a:ext cx="106" cy="12"/>
              </a:xfrm>
              <a:prstGeom prst="line">
                <a:avLst/>
              </a:prstGeom>
              <a:noFill/>
              <a:ln w="20320">
                <a:solidFill>
                  <a:srgbClr val="0000FF"/>
                </a:solidFill>
                <a:round/>
                <a:headEnd/>
                <a:tailEnd/>
              </a:ln>
            </p:spPr>
            <p:txBody>
              <a:bodyPr/>
              <a:lstStyle/>
              <a:p>
                <a:endParaRPr lang="ru-RU"/>
              </a:p>
            </p:txBody>
          </p:sp>
          <p:sp>
            <p:nvSpPr>
              <p:cNvPr id="612596" name="Line 244"/>
              <p:cNvSpPr>
                <a:spLocks noChangeAspect="1" noChangeShapeType="1"/>
              </p:cNvSpPr>
              <p:nvPr/>
            </p:nvSpPr>
            <p:spPr bwMode="auto">
              <a:xfrm rot="21623668">
                <a:off x="7239" y="9244"/>
                <a:ext cx="55" cy="91"/>
              </a:xfrm>
              <a:prstGeom prst="line">
                <a:avLst/>
              </a:prstGeom>
              <a:noFill/>
              <a:ln w="20320">
                <a:solidFill>
                  <a:srgbClr val="0000FF"/>
                </a:solidFill>
                <a:round/>
                <a:headEnd/>
                <a:tailEnd/>
              </a:ln>
            </p:spPr>
            <p:txBody>
              <a:bodyPr/>
              <a:lstStyle/>
              <a:p>
                <a:endParaRPr lang="ru-RU"/>
              </a:p>
            </p:txBody>
          </p:sp>
          <p:sp>
            <p:nvSpPr>
              <p:cNvPr id="612597" name="Line 245"/>
              <p:cNvSpPr>
                <a:spLocks noChangeAspect="1" noChangeShapeType="1"/>
              </p:cNvSpPr>
              <p:nvPr/>
            </p:nvSpPr>
            <p:spPr bwMode="auto">
              <a:xfrm rot="23668" flipV="1">
                <a:off x="7443" y="9208"/>
                <a:ext cx="141" cy="5"/>
              </a:xfrm>
              <a:prstGeom prst="line">
                <a:avLst/>
              </a:prstGeom>
              <a:noFill/>
              <a:ln w="20320">
                <a:solidFill>
                  <a:srgbClr val="0000FF"/>
                </a:solidFill>
                <a:round/>
                <a:headEnd/>
                <a:tailEnd/>
              </a:ln>
            </p:spPr>
            <p:txBody>
              <a:bodyPr/>
              <a:lstStyle/>
              <a:p>
                <a:endParaRPr lang="ru-RU"/>
              </a:p>
            </p:txBody>
          </p:sp>
          <p:sp>
            <p:nvSpPr>
              <p:cNvPr id="612598" name="Line 246"/>
              <p:cNvSpPr>
                <a:spLocks noChangeAspect="1" noChangeShapeType="1"/>
              </p:cNvSpPr>
              <p:nvPr/>
            </p:nvSpPr>
            <p:spPr bwMode="auto">
              <a:xfrm rot="23668" flipH="1">
                <a:off x="7398" y="9236"/>
                <a:ext cx="56" cy="98"/>
              </a:xfrm>
              <a:prstGeom prst="line">
                <a:avLst/>
              </a:prstGeom>
              <a:noFill/>
              <a:ln w="20320">
                <a:solidFill>
                  <a:srgbClr val="0000FF"/>
                </a:solidFill>
                <a:round/>
                <a:headEnd/>
                <a:tailEnd/>
              </a:ln>
            </p:spPr>
            <p:txBody>
              <a:bodyPr/>
              <a:lstStyle/>
              <a:p>
                <a:endParaRPr lang="ru-RU"/>
              </a:p>
            </p:txBody>
          </p:sp>
          <p:sp>
            <p:nvSpPr>
              <p:cNvPr id="612599" name="Line 247"/>
              <p:cNvSpPr>
                <a:spLocks noChangeAspect="1" noChangeShapeType="1"/>
              </p:cNvSpPr>
              <p:nvPr/>
            </p:nvSpPr>
            <p:spPr bwMode="auto">
              <a:xfrm rot="23668" flipH="1">
                <a:off x="7082" y="9235"/>
                <a:ext cx="49" cy="18"/>
              </a:xfrm>
              <a:prstGeom prst="line">
                <a:avLst/>
              </a:prstGeom>
              <a:noFill/>
              <a:ln w="20320">
                <a:solidFill>
                  <a:srgbClr val="0000FF"/>
                </a:solidFill>
                <a:round/>
                <a:headEnd/>
                <a:tailEnd/>
              </a:ln>
            </p:spPr>
            <p:txBody>
              <a:bodyPr/>
              <a:lstStyle/>
              <a:p>
                <a:endParaRPr lang="ru-RU"/>
              </a:p>
            </p:txBody>
          </p:sp>
          <p:sp>
            <p:nvSpPr>
              <p:cNvPr id="612600" name="Line 248"/>
              <p:cNvSpPr>
                <a:spLocks noChangeAspect="1" noChangeShapeType="1"/>
              </p:cNvSpPr>
              <p:nvPr/>
            </p:nvSpPr>
            <p:spPr bwMode="auto">
              <a:xfrm rot="23668" flipH="1">
                <a:off x="7085" y="9226"/>
                <a:ext cx="39" cy="14"/>
              </a:xfrm>
              <a:prstGeom prst="line">
                <a:avLst/>
              </a:prstGeom>
              <a:noFill/>
              <a:ln w="13970">
                <a:solidFill>
                  <a:srgbClr val="0000FF"/>
                </a:solidFill>
                <a:round/>
                <a:headEnd/>
                <a:tailEnd/>
              </a:ln>
            </p:spPr>
            <p:txBody>
              <a:bodyPr/>
              <a:lstStyle/>
              <a:p>
                <a:endParaRPr lang="ru-RU"/>
              </a:p>
            </p:txBody>
          </p:sp>
          <p:sp>
            <p:nvSpPr>
              <p:cNvPr id="612601" name="Line 249"/>
              <p:cNvSpPr>
                <a:spLocks noChangeAspect="1" noChangeShapeType="1"/>
              </p:cNvSpPr>
              <p:nvPr/>
            </p:nvSpPr>
            <p:spPr bwMode="auto">
              <a:xfrm rot="21623668">
                <a:off x="7562" y="9221"/>
                <a:ext cx="54" cy="24"/>
              </a:xfrm>
              <a:prstGeom prst="line">
                <a:avLst/>
              </a:prstGeom>
              <a:noFill/>
              <a:ln w="20320">
                <a:solidFill>
                  <a:srgbClr val="0000FF"/>
                </a:solidFill>
                <a:round/>
                <a:headEnd/>
                <a:tailEnd/>
              </a:ln>
            </p:spPr>
            <p:txBody>
              <a:bodyPr/>
              <a:lstStyle/>
              <a:p>
                <a:endParaRPr lang="ru-RU"/>
              </a:p>
            </p:txBody>
          </p:sp>
          <p:sp>
            <p:nvSpPr>
              <p:cNvPr id="612602" name="Line 250"/>
              <p:cNvSpPr>
                <a:spLocks noChangeAspect="1" noChangeShapeType="1"/>
              </p:cNvSpPr>
              <p:nvPr/>
            </p:nvSpPr>
            <p:spPr bwMode="auto">
              <a:xfrm rot="21623668">
                <a:off x="7562" y="9235"/>
                <a:ext cx="42" cy="18"/>
              </a:xfrm>
              <a:prstGeom prst="line">
                <a:avLst/>
              </a:prstGeom>
              <a:noFill/>
              <a:ln w="13970">
                <a:solidFill>
                  <a:srgbClr val="0000FF"/>
                </a:solidFill>
                <a:round/>
                <a:headEnd/>
                <a:tailEnd/>
              </a:ln>
            </p:spPr>
            <p:txBody>
              <a:bodyPr/>
              <a:lstStyle/>
              <a:p>
                <a:endParaRPr lang="ru-RU"/>
              </a:p>
            </p:txBody>
          </p:sp>
          <p:sp>
            <p:nvSpPr>
              <p:cNvPr id="612603" name="Line 251"/>
              <p:cNvSpPr>
                <a:spLocks noChangeAspect="1" noChangeShapeType="1"/>
              </p:cNvSpPr>
              <p:nvPr/>
            </p:nvSpPr>
            <p:spPr bwMode="auto">
              <a:xfrm rot="23668" flipV="1">
                <a:off x="7293" y="9335"/>
                <a:ext cx="103" cy="1"/>
              </a:xfrm>
              <a:prstGeom prst="line">
                <a:avLst/>
              </a:prstGeom>
              <a:noFill/>
              <a:ln w="20320">
                <a:solidFill>
                  <a:srgbClr val="0000FF"/>
                </a:solidFill>
                <a:round/>
                <a:headEnd/>
                <a:tailEnd/>
              </a:ln>
            </p:spPr>
            <p:txBody>
              <a:bodyPr/>
              <a:lstStyle/>
              <a:p>
                <a:endParaRPr lang="ru-RU"/>
              </a:p>
            </p:txBody>
          </p:sp>
          <p:sp>
            <p:nvSpPr>
              <p:cNvPr id="612604" name="Line 252"/>
              <p:cNvSpPr>
                <a:spLocks noChangeAspect="1" noChangeShapeType="1"/>
              </p:cNvSpPr>
              <p:nvPr/>
            </p:nvSpPr>
            <p:spPr bwMode="auto">
              <a:xfrm rot="23668" flipV="1">
                <a:off x="7304" y="9323"/>
                <a:ext cx="82" cy="0"/>
              </a:xfrm>
              <a:prstGeom prst="line">
                <a:avLst/>
              </a:prstGeom>
              <a:noFill/>
              <a:ln w="13970">
                <a:solidFill>
                  <a:srgbClr val="0000FF"/>
                </a:solidFill>
                <a:round/>
                <a:headEnd/>
                <a:tailEnd/>
              </a:ln>
            </p:spPr>
            <p:txBody>
              <a:bodyPr/>
              <a:lstStyle/>
              <a:p>
                <a:endParaRPr lang="ru-RU"/>
              </a:p>
            </p:txBody>
          </p:sp>
          <p:sp>
            <p:nvSpPr>
              <p:cNvPr id="612605" name="Line 253"/>
              <p:cNvSpPr>
                <a:spLocks noChangeAspect="1" noChangeShapeType="1"/>
              </p:cNvSpPr>
              <p:nvPr/>
            </p:nvSpPr>
            <p:spPr bwMode="auto">
              <a:xfrm rot="23668" flipH="1">
                <a:off x="7253" y="9336"/>
                <a:ext cx="39" cy="71"/>
              </a:xfrm>
              <a:prstGeom prst="line">
                <a:avLst/>
              </a:prstGeom>
              <a:noFill/>
              <a:ln w="20320">
                <a:solidFill>
                  <a:srgbClr val="0000FF"/>
                </a:solidFill>
                <a:round/>
                <a:headEnd/>
                <a:tailEnd/>
              </a:ln>
            </p:spPr>
            <p:txBody>
              <a:bodyPr/>
              <a:lstStyle/>
              <a:p>
                <a:endParaRPr lang="ru-RU"/>
              </a:p>
            </p:txBody>
          </p:sp>
          <p:sp>
            <p:nvSpPr>
              <p:cNvPr id="612606" name="Line 254"/>
              <p:cNvSpPr>
                <a:spLocks noChangeAspect="1" noChangeShapeType="1"/>
              </p:cNvSpPr>
              <p:nvPr/>
            </p:nvSpPr>
            <p:spPr bwMode="auto">
              <a:xfrm rot="21623668">
                <a:off x="7396" y="9335"/>
                <a:ext cx="41" cy="70"/>
              </a:xfrm>
              <a:prstGeom prst="line">
                <a:avLst/>
              </a:prstGeom>
              <a:noFill/>
              <a:ln w="20320">
                <a:solidFill>
                  <a:srgbClr val="0000FF"/>
                </a:solidFill>
                <a:round/>
                <a:headEnd/>
                <a:tailEnd/>
              </a:ln>
            </p:spPr>
            <p:txBody>
              <a:bodyPr/>
              <a:lstStyle/>
              <a:p>
                <a:endParaRPr lang="ru-RU"/>
              </a:p>
            </p:txBody>
          </p:sp>
          <p:sp>
            <p:nvSpPr>
              <p:cNvPr id="612607" name="Line 255"/>
              <p:cNvSpPr>
                <a:spLocks noChangeAspect="1" noChangeShapeType="1"/>
              </p:cNvSpPr>
              <p:nvPr/>
            </p:nvSpPr>
            <p:spPr bwMode="auto">
              <a:xfrm rot="21623668">
                <a:off x="6889" y="9157"/>
                <a:ext cx="99" cy="85"/>
              </a:xfrm>
              <a:prstGeom prst="line">
                <a:avLst/>
              </a:prstGeom>
              <a:noFill/>
              <a:ln w="20320">
                <a:solidFill>
                  <a:srgbClr val="0000FF"/>
                </a:solidFill>
                <a:round/>
                <a:headEnd/>
                <a:tailEnd/>
              </a:ln>
            </p:spPr>
            <p:txBody>
              <a:bodyPr/>
              <a:lstStyle/>
              <a:p>
                <a:endParaRPr lang="ru-RU"/>
              </a:p>
            </p:txBody>
          </p:sp>
          <p:sp>
            <p:nvSpPr>
              <p:cNvPr id="612608" name="Line 256"/>
              <p:cNvSpPr>
                <a:spLocks noChangeAspect="1" noChangeShapeType="1"/>
              </p:cNvSpPr>
              <p:nvPr/>
            </p:nvSpPr>
            <p:spPr bwMode="auto">
              <a:xfrm rot="23668" flipH="1">
                <a:off x="6785" y="9158"/>
                <a:ext cx="106" cy="22"/>
              </a:xfrm>
              <a:prstGeom prst="line">
                <a:avLst/>
              </a:prstGeom>
              <a:noFill/>
              <a:ln w="20320">
                <a:solidFill>
                  <a:srgbClr val="0000FF"/>
                </a:solidFill>
                <a:round/>
                <a:headEnd/>
                <a:tailEnd/>
              </a:ln>
            </p:spPr>
            <p:txBody>
              <a:bodyPr/>
              <a:lstStyle/>
              <a:p>
                <a:endParaRPr lang="ru-RU"/>
              </a:p>
            </p:txBody>
          </p:sp>
          <p:sp>
            <p:nvSpPr>
              <p:cNvPr id="612609" name="Line 257"/>
              <p:cNvSpPr>
                <a:spLocks noChangeAspect="1" noChangeShapeType="1"/>
              </p:cNvSpPr>
              <p:nvPr/>
            </p:nvSpPr>
            <p:spPr bwMode="auto">
              <a:xfrm rot="23668" flipH="1">
                <a:off x="7711" y="9117"/>
                <a:ext cx="86" cy="106"/>
              </a:xfrm>
              <a:prstGeom prst="line">
                <a:avLst/>
              </a:prstGeom>
              <a:noFill/>
              <a:ln w="20320">
                <a:solidFill>
                  <a:srgbClr val="0000FF"/>
                </a:solidFill>
                <a:round/>
                <a:headEnd/>
                <a:tailEnd/>
              </a:ln>
            </p:spPr>
            <p:txBody>
              <a:bodyPr/>
              <a:lstStyle/>
              <a:p>
                <a:endParaRPr lang="ru-RU"/>
              </a:p>
            </p:txBody>
          </p:sp>
          <p:sp>
            <p:nvSpPr>
              <p:cNvPr id="612610" name="Line 258"/>
              <p:cNvSpPr>
                <a:spLocks noChangeAspect="1" noChangeShapeType="1"/>
              </p:cNvSpPr>
              <p:nvPr/>
            </p:nvSpPr>
            <p:spPr bwMode="auto">
              <a:xfrm rot="21623668">
                <a:off x="7796" y="9116"/>
                <a:ext cx="105" cy="5"/>
              </a:xfrm>
              <a:prstGeom prst="line">
                <a:avLst/>
              </a:prstGeom>
              <a:noFill/>
              <a:ln w="20320">
                <a:solidFill>
                  <a:srgbClr val="0000FF"/>
                </a:solidFill>
                <a:round/>
                <a:headEnd/>
                <a:tailEnd/>
              </a:ln>
            </p:spPr>
            <p:txBody>
              <a:bodyPr/>
              <a:lstStyle/>
              <a:p>
                <a:endParaRPr lang="ru-RU"/>
              </a:p>
            </p:txBody>
          </p:sp>
          <p:sp>
            <p:nvSpPr>
              <p:cNvPr id="612611" name="Line 259"/>
              <p:cNvSpPr>
                <a:spLocks noChangeAspect="1" noChangeShapeType="1"/>
              </p:cNvSpPr>
              <p:nvPr/>
            </p:nvSpPr>
            <p:spPr bwMode="auto">
              <a:xfrm rot="21623668" flipH="1" flipV="1">
                <a:off x="6570" y="9050"/>
                <a:ext cx="78" cy="31"/>
              </a:xfrm>
              <a:prstGeom prst="line">
                <a:avLst/>
              </a:prstGeom>
              <a:noFill/>
              <a:ln w="20320">
                <a:solidFill>
                  <a:srgbClr val="0000FF"/>
                </a:solidFill>
                <a:round/>
                <a:headEnd/>
                <a:tailEnd/>
              </a:ln>
            </p:spPr>
            <p:txBody>
              <a:bodyPr/>
              <a:lstStyle/>
              <a:p>
                <a:endParaRPr lang="ru-RU"/>
              </a:p>
            </p:txBody>
          </p:sp>
          <p:sp>
            <p:nvSpPr>
              <p:cNvPr id="612612" name="Line 260"/>
              <p:cNvSpPr>
                <a:spLocks noChangeAspect="1" noChangeShapeType="1"/>
              </p:cNvSpPr>
              <p:nvPr/>
            </p:nvSpPr>
            <p:spPr bwMode="auto">
              <a:xfrm rot="21623668">
                <a:off x="6648" y="9080"/>
                <a:ext cx="47" cy="60"/>
              </a:xfrm>
              <a:prstGeom prst="line">
                <a:avLst/>
              </a:prstGeom>
              <a:noFill/>
              <a:ln w="20320">
                <a:solidFill>
                  <a:srgbClr val="0000FF"/>
                </a:solidFill>
                <a:round/>
                <a:headEnd/>
                <a:tailEnd/>
              </a:ln>
            </p:spPr>
            <p:txBody>
              <a:bodyPr/>
              <a:lstStyle/>
              <a:p>
                <a:endParaRPr lang="ru-RU"/>
              </a:p>
            </p:txBody>
          </p:sp>
          <p:sp>
            <p:nvSpPr>
              <p:cNvPr id="612613" name="Line 261"/>
              <p:cNvSpPr>
                <a:spLocks noChangeAspect="1" noChangeShapeType="1"/>
              </p:cNvSpPr>
              <p:nvPr/>
            </p:nvSpPr>
            <p:spPr bwMode="auto">
              <a:xfrm rot="21623668">
                <a:off x="6662" y="9079"/>
                <a:ext cx="38" cy="49"/>
              </a:xfrm>
              <a:prstGeom prst="line">
                <a:avLst/>
              </a:prstGeom>
              <a:noFill/>
              <a:ln w="13970">
                <a:solidFill>
                  <a:srgbClr val="0000FF"/>
                </a:solidFill>
                <a:round/>
                <a:headEnd/>
                <a:tailEnd/>
              </a:ln>
            </p:spPr>
            <p:txBody>
              <a:bodyPr/>
              <a:lstStyle/>
              <a:p>
                <a:endParaRPr lang="ru-RU"/>
              </a:p>
            </p:txBody>
          </p:sp>
          <p:sp>
            <p:nvSpPr>
              <p:cNvPr id="612614" name="Line 262"/>
              <p:cNvSpPr>
                <a:spLocks noChangeAspect="1" noChangeShapeType="1"/>
              </p:cNvSpPr>
              <p:nvPr/>
            </p:nvSpPr>
            <p:spPr bwMode="auto">
              <a:xfrm rot="21623668" flipH="1" flipV="1">
                <a:off x="6988" y="9242"/>
                <a:ext cx="95" cy="12"/>
              </a:xfrm>
              <a:prstGeom prst="line">
                <a:avLst/>
              </a:prstGeom>
              <a:noFill/>
              <a:ln w="20320">
                <a:solidFill>
                  <a:srgbClr val="0000FF"/>
                </a:solidFill>
                <a:round/>
                <a:headEnd/>
                <a:tailEnd/>
              </a:ln>
            </p:spPr>
            <p:txBody>
              <a:bodyPr/>
              <a:lstStyle/>
              <a:p>
                <a:endParaRPr lang="ru-RU"/>
              </a:p>
            </p:txBody>
          </p:sp>
          <p:sp>
            <p:nvSpPr>
              <p:cNvPr id="612615" name="Line 263"/>
              <p:cNvSpPr>
                <a:spLocks noChangeAspect="1" noChangeShapeType="1"/>
              </p:cNvSpPr>
              <p:nvPr/>
            </p:nvSpPr>
            <p:spPr bwMode="auto">
              <a:xfrm rot="21623668">
                <a:off x="7081" y="9252"/>
                <a:ext cx="53" cy="39"/>
              </a:xfrm>
              <a:prstGeom prst="line">
                <a:avLst/>
              </a:prstGeom>
              <a:noFill/>
              <a:ln w="20320">
                <a:solidFill>
                  <a:srgbClr val="0000FF"/>
                </a:solidFill>
                <a:round/>
                <a:headEnd/>
                <a:tailEnd/>
              </a:ln>
            </p:spPr>
            <p:txBody>
              <a:bodyPr/>
              <a:lstStyle/>
              <a:p>
                <a:endParaRPr lang="ru-RU"/>
              </a:p>
            </p:txBody>
          </p:sp>
          <p:sp>
            <p:nvSpPr>
              <p:cNvPr id="612616" name="Line 264"/>
              <p:cNvSpPr>
                <a:spLocks noChangeAspect="1" noChangeShapeType="1"/>
              </p:cNvSpPr>
              <p:nvPr/>
            </p:nvSpPr>
            <p:spPr bwMode="auto">
              <a:xfrm rot="21623668">
                <a:off x="7971" y="9002"/>
                <a:ext cx="27" cy="41"/>
              </a:xfrm>
              <a:prstGeom prst="line">
                <a:avLst/>
              </a:prstGeom>
              <a:noFill/>
              <a:ln w="13970">
                <a:solidFill>
                  <a:srgbClr val="0000FF"/>
                </a:solidFill>
                <a:round/>
                <a:headEnd/>
                <a:tailEnd/>
              </a:ln>
            </p:spPr>
            <p:txBody>
              <a:bodyPr/>
              <a:lstStyle/>
              <a:p>
                <a:endParaRPr lang="ru-RU"/>
              </a:p>
            </p:txBody>
          </p:sp>
          <p:sp>
            <p:nvSpPr>
              <p:cNvPr id="612617" name="Line 265"/>
              <p:cNvSpPr>
                <a:spLocks noChangeAspect="1" noChangeShapeType="1"/>
              </p:cNvSpPr>
              <p:nvPr/>
            </p:nvSpPr>
            <p:spPr bwMode="auto">
              <a:xfrm rot="23668" flipV="1">
                <a:off x="7616" y="9223"/>
                <a:ext cx="94" cy="21"/>
              </a:xfrm>
              <a:prstGeom prst="line">
                <a:avLst/>
              </a:prstGeom>
              <a:noFill/>
              <a:ln w="20320">
                <a:solidFill>
                  <a:srgbClr val="0000FF"/>
                </a:solidFill>
                <a:round/>
                <a:headEnd/>
                <a:tailEnd/>
              </a:ln>
            </p:spPr>
            <p:txBody>
              <a:bodyPr/>
              <a:lstStyle/>
              <a:p>
                <a:endParaRPr lang="ru-RU"/>
              </a:p>
            </p:txBody>
          </p:sp>
          <p:sp>
            <p:nvSpPr>
              <p:cNvPr id="612618" name="Line 266"/>
              <p:cNvSpPr>
                <a:spLocks noChangeAspect="1" noChangeShapeType="1"/>
              </p:cNvSpPr>
              <p:nvPr/>
            </p:nvSpPr>
            <p:spPr bwMode="auto">
              <a:xfrm rot="23668" flipH="1">
                <a:off x="7572" y="9245"/>
                <a:ext cx="42" cy="60"/>
              </a:xfrm>
              <a:prstGeom prst="line">
                <a:avLst/>
              </a:prstGeom>
              <a:noFill/>
              <a:ln w="20320">
                <a:solidFill>
                  <a:srgbClr val="0000FF"/>
                </a:solidFill>
                <a:round/>
                <a:headEnd/>
                <a:tailEnd/>
              </a:ln>
            </p:spPr>
            <p:txBody>
              <a:bodyPr/>
              <a:lstStyle/>
              <a:p>
                <a:endParaRPr lang="ru-RU"/>
              </a:p>
            </p:txBody>
          </p:sp>
          <p:sp>
            <p:nvSpPr>
              <p:cNvPr id="612619" name="Line 267"/>
              <p:cNvSpPr>
                <a:spLocks noChangeAspect="1" noChangeShapeType="1"/>
              </p:cNvSpPr>
              <p:nvPr/>
            </p:nvSpPr>
            <p:spPr bwMode="auto">
              <a:xfrm rot="23668" flipH="1">
                <a:off x="6972" y="9242"/>
                <a:ext cx="15" cy="32"/>
              </a:xfrm>
              <a:prstGeom prst="line">
                <a:avLst/>
              </a:prstGeom>
              <a:noFill/>
              <a:ln w="20320">
                <a:solidFill>
                  <a:srgbClr val="0000FF"/>
                </a:solidFill>
                <a:round/>
                <a:headEnd/>
                <a:tailEnd/>
              </a:ln>
            </p:spPr>
            <p:txBody>
              <a:bodyPr/>
              <a:lstStyle/>
              <a:p>
                <a:endParaRPr lang="ru-RU"/>
              </a:p>
            </p:txBody>
          </p:sp>
          <p:sp>
            <p:nvSpPr>
              <p:cNvPr id="612620" name="Line 268"/>
              <p:cNvSpPr>
                <a:spLocks noChangeAspect="1" noChangeShapeType="1"/>
              </p:cNvSpPr>
              <p:nvPr/>
            </p:nvSpPr>
            <p:spPr bwMode="auto">
              <a:xfrm rot="21623668">
                <a:off x="7710" y="9223"/>
                <a:ext cx="26" cy="44"/>
              </a:xfrm>
              <a:prstGeom prst="line">
                <a:avLst/>
              </a:prstGeom>
              <a:noFill/>
              <a:ln w="20320">
                <a:solidFill>
                  <a:srgbClr val="0000FF"/>
                </a:solidFill>
                <a:round/>
                <a:headEnd/>
                <a:tailEnd/>
              </a:ln>
            </p:spPr>
            <p:txBody>
              <a:bodyPr/>
              <a:lstStyle/>
              <a:p>
                <a:endParaRPr lang="ru-RU"/>
              </a:p>
            </p:txBody>
          </p:sp>
          <p:sp>
            <p:nvSpPr>
              <p:cNvPr id="612621" name="Line 269"/>
              <p:cNvSpPr>
                <a:spLocks noChangeAspect="1" noChangeShapeType="1"/>
              </p:cNvSpPr>
              <p:nvPr/>
            </p:nvSpPr>
            <p:spPr bwMode="auto">
              <a:xfrm rot="21623668">
                <a:off x="7701" y="9234"/>
                <a:ext cx="21" cy="35"/>
              </a:xfrm>
              <a:prstGeom prst="line">
                <a:avLst/>
              </a:prstGeom>
              <a:noFill/>
              <a:ln w="13970">
                <a:solidFill>
                  <a:srgbClr val="0000FF"/>
                </a:solidFill>
                <a:round/>
                <a:headEnd/>
                <a:tailEnd/>
              </a:ln>
            </p:spPr>
            <p:txBody>
              <a:bodyPr/>
              <a:lstStyle/>
              <a:p>
                <a:endParaRPr lang="ru-RU"/>
              </a:p>
            </p:txBody>
          </p:sp>
          <p:sp>
            <p:nvSpPr>
              <p:cNvPr id="612622" name="Line 270"/>
              <p:cNvSpPr>
                <a:spLocks noChangeAspect="1" noChangeShapeType="1"/>
              </p:cNvSpPr>
              <p:nvPr/>
            </p:nvSpPr>
            <p:spPr bwMode="auto">
              <a:xfrm rot="21623668" flipH="1" flipV="1">
                <a:off x="6695" y="9140"/>
                <a:ext cx="90" cy="41"/>
              </a:xfrm>
              <a:prstGeom prst="line">
                <a:avLst/>
              </a:prstGeom>
              <a:noFill/>
              <a:ln w="20320">
                <a:solidFill>
                  <a:srgbClr val="0000FF"/>
                </a:solidFill>
                <a:round/>
                <a:headEnd/>
                <a:tailEnd/>
              </a:ln>
            </p:spPr>
            <p:txBody>
              <a:bodyPr/>
              <a:lstStyle/>
              <a:p>
                <a:endParaRPr lang="ru-RU"/>
              </a:p>
            </p:txBody>
          </p:sp>
          <p:sp>
            <p:nvSpPr>
              <p:cNvPr id="612623" name="Line 271"/>
              <p:cNvSpPr>
                <a:spLocks noChangeAspect="1" noChangeShapeType="1"/>
              </p:cNvSpPr>
              <p:nvPr/>
            </p:nvSpPr>
            <p:spPr bwMode="auto">
              <a:xfrm rot="21623668">
                <a:off x="6784" y="9182"/>
                <a:ext cx="12" cy="48"/>
              </a:xfrm>
              <a:prstGeom prst="line">
                <a:avLst/>
              </a:prstGeom>
              <a:noFill/>
              <a:ln w="20320">
                <a:solidFill>
                  <a:srgbClr val="0000FF"/>
                </a:solidFill>
                <a:round/>
                <a:headEnd/>
                <a:tailEnd/>
              </a:ln>
            </p:spPr>
            <p:txBody>
              <a:bodyPr/>
              <a:lstStyle/>
              <a:p>
                <a:endParaRPr lang="ru-RU"/>
              </a:p>
            </p:txBody>
          </p:sp>
          <p:sp>
            <p:nvSpPr>
              <p:cNvPr id="612624" name="Line 272"/>
              <p:cNvSpPr>
                <a:spLocks noChangeAspect="1" noChangeShapeType="1"/>
              </p:cNvSpPr>
              <p:nvPr/>
            </p:nvSpPr>
            <p:spPr bwMode="auto">
              <a:xfrm rot="21623668">
                <a:off x="6774" y="9188"/>
                <a:ext cx="10" cy="38"/>
              </a:xfrm>
              <a:prstGeom prst="line">
                <a:avLst/>
              </a:prstGeom>
              <a:noFill/>
              <a:ln w="13970">
                <a:solidFill>
                  <a:srgbClr val="0000FF"/>
                </a:solidFill>
                <a:round/>
                <a:headEnd/>
                <a:tailEnd/>
              </a:ln>
            </p:spPr>
            <p:txBody>
              <a:bodyPr/>
              <a:lstStyle/>
              <a:p>
                <a:endParaRPr lang="ru-RU"/>
              </a:p>
            </p:txBody>
          </p:sp>
          <p:sp>
            <p:nvSpPr>
              <p:cNvPr id="612625" name="Line 273"/>
              <p:cNvSpPr>
                <a:spLocks noChangeAspect="1" noChangeShapeType="1"/>
              </p:cNvSpPr>
              <p:nvPr/>
            </p:nvSpPr>
            <p:spPr bwMode="auto">
              <a:xfrm rot="23668" flipH="1">
                <a:off x="6641" y="9141"/>
                <a:ext cx="54" cy="23"/>
              </a:xfrm>
              <a:prstGeom prst="line">
                <a:avLst/>
              </a:prstGeom>
              <a:noFill/>
              <a:ln w="20320">
                <a:solidFill>
                  <a:srgbClr val="0000FF"/>
                </a:solidFill>
                <a:round/>
                <a:headEnd/>
                <a:tailEnd/>
              </a:ln>
            </p:spPr>
            <p:txBody>
              <a:bodyPr/>
              <a:lstStyle/>
              <a:p>
                <a:endParaRPr lang="ru-RU"/>
              </a:p>
            </p:txBody>
          </p:sp>
          <p:sp>
            <p:nvSpPr>
              <p:cNvPr id="612626" name="Line 274"/>
              <p:cNvSpPr>
                <a:spLocks noChangeAspect="1" noChangeShapeType="1"/>
              </p:cNvSpPr>
              <p:nvPr/>
            </p:nvSpPr>
            <p:spPr bwMode="auto">
              <a:xfrm rot="23668" flipV="1">
                <a:off x="7901" y="9003"/>
                <a:ext cx="97" cy="118"/>
              </a:xfrm>
              <a:prstGeom prst="line">
                <a:avLst/>
              </a:prstGeom>
              <a:noFill/>
              <a:ln w="20320">
                <a:solidFill>
                  <a:srgbClr val="0000FF"/>
                </a:solidFill>
                <a:round/>
                <a:headEnd/>
                <a:tailEnd/>
              </a:ln>
            </p:spPr>
            <p:txBody>
              <a:bodyPr/>
              <a:lstStyle/>
              <a:p>
                <a:endParaRPr lang="ru-RU"/>
              </a:p>
            </p:txBody>
          </p:sp>
          <p:sp>
            <p:nvSpPr>
              <p:cNvPr id="612627" name="Line 275"/>
              <p:cNvSpPr>
                <a:spLocks noChangeAspect="1" noChangeShapeType="1"/>
              </p:cNvSpPr>
              <p:nvPr/>
            </p:nvSpPr>
            <p:spPr bwMode="auto">
              <a:xfrm rot="23668" flipH="1">
                <a:off x="7900" y="9122"/>
                <a:ext cx="2" cy="60"/>
              </a:xfrm>
              <a:prstGeom prst="line">
                <a:avLst/>
              </a:prstGeom>
              <a:noFill/>
              <a:ln w="20320">
                <a:solidFill>
                  <a:srgbClr val="0000FF"/>
                </a:solidFill>
                <a:round/>
                <a:headEnd/>
                <a:tailEnd/>
              </a:ln>
            </p:spPr>
            <p:txBody>
              <a:bodyPr/>
              <a:lstStyle/>
              <a:p>
                <a:endParaRPr lang="ru-RU"/>
              </a:p>
            </p:txBody>
          </p:sp>
          <p:sp>
            <p:nvSpPr>
              <p:cNvPr id="612628" name="Line 276"/>
              <p:cNvSpPr>
                <a:spLocks noChangeAspect="1" noChangeShapeType="1"/>
              </p:cNvSpPr>
              <p:nvPr/>
            </p:nvSpPr>
            <p:spPr bwMode="auto">
              <a:xfrm rot="21623668">
                <a:off x="7136" y="9292"/>
                <a:ext cx="78" cy="15"/>
              </a:xfrm>
              <a:prstGeom prst="line">
                <a:avLst/>
              </a:prstGeom>
              <a:noFill/>
              <a:ln w="20320">
                <a:solidFill>
                  <a:srgbClr val="0000FF"/>
                </a:solidFill>
                <a:round/>
                <a:headEnd/>
                <a:tailEnd/>
              </a:ln>
            </p:spPr>
            <p:txBody>
              <a:bodyPr/>
              <a:lstStyle/>
              <a:p>
                <a:endParaRPr lang="ru-RU"/>
              </a:p>
            </p:txBody>
          </p:sp>
          <p:sp>
            <p:nvSpPr>
              <p:cNvPr id="612629" name="Line 277"/>
              <p:cNvSpPr>
                <a:spLocks noChangeAspect="1" noChangeShapeType="1"/>
              </p:cNvSpPr>
              <p:nvPr/>
            </p:nvSpPr>
            <p:spPr bwMode="auto">
              <a:xfrm rot="23668" flipH="1">
                <a:off x="7060" y="9293"/>
                <a:ext cx="73" cy="16"/>
              </a:xfrm>
              <a:prstGeom prst="line">
                <a:avLst/>
              </a:prstGeom>
              <a:noFill/>
              <a:ln w="20320">
                <a:solidFill>
                  <a:srgbClr val="0000FF"/>
                </a:solidFill>
                <a:round/>
                <a:headEnd/>
                <a:tailEnd/>
              </a:ln>
            </p:spPr>
            <p:txBody>
              <a:bodyPr/>
              <a:lstStyle/>
              <a:p>
                <a:endParaRPr lang="ru-RU"/>
              </a:p>
            </p:txBody>
          </p:sp>
          <p:sp>
            <p:nvSpPr>
              <p:cNvPr id="612630" name="Line 278"/>
              <p:cNvSpPr>
                <a:spLocks noChangeAspect="1" noChangeShapeType="1"/>
              </p:cNvSpPr>
              <p:nvPr/>
            </p:nvSpPr>
            <p:spPr bwMode="auto">
              <a:xfrm rot="23668" flipH="1">
                <a:off x="7065" y="9283"/>
                <a:ext cx="59" cy="13"/>
              </a:xfrm>
              <a:prstGeom prst="line">
                <a:avLst/>
              </a:prstGeom>
              <a:noFill/>
              <a:ln w="13970">
                <a:solidFill>
                  <a:srgbClr val="0000FF"/>
                </a:solidFill>
                <a:round/>
                <a:headEnd/>
                <a:tailEnd/>
              </a:ln>
            </p:spPr>
            <p:txBody>
              <a:bodyPr/>
              <a:lstStyle/>
              <a:p>
                <a:endParaRPr lang="ru-RU"/>
              </a:p>
            </p:txBody>
          </p:sp>
          <p:sp>
            <p:nvSpPr>
              <p:cNvPr id="612631" name="Line 279"/>
              <p:cNvSpPr>
                <a:spLocks noChangeAspect="1" noChangeShapeType="1"/>
              </p:cNvSpPr>
              <p:nvPr/>
            </p:nvSpPr>
            <p:spPr bwMode="auto">
              <a:xfrm rot="23668" flipH="1">
                <a:off x="7496" y="9306"/>
                <a:ext cx="75" cy="25"/>
              </a:xfrm>
              <a:prstGeom prst="line">
                <a:avLst/>
              </a:prstGeom>
              <a:noFill/>
              <a:ln w="20320">
                <a:solidFill>
                  <a:srgbClr val="0000FF"/>
                </a:solidFill>
                <a:round/>
                <a:headEnd/>
                <a:tailEnd/>
              </a:ln>
            </p:spPr>
            <p:txBody>
              <a:bodyPr/>
              <a:lstStyle/>
              <a:p>
                <a:endParaRPr lang="ru-RU"/>
              </a:p>
            </p:txBody>
          </p:sp>
          <p:sp>
            <p:nvSpPr>
              <p:cNvPr id="612632" name="Line 280"/>
              <p:cNvSpPr>
                <a:spLocks noChangeAspect="1" noChangeShapeType="1"/>
              </p:cNvSpPr>
              <p:nvPr/>
            </p:nvSpPr>
            <p:spPr bwMode="auto">
              <a:xfrm rot="21623668">
                <a:off x="7571" y="9305"/>
                <a:ext cx="79" cy="20"/>
              </a:xfrm>
              <a:prstGeom prst="line">
                <a:avLst/>
              </a:prstGeom>
              <a:noFill/>
              <a:ln w="20320">
                <a:solidFill>
                  <a:srgbClr val="0000FF"/>
                </a:solidFill>
                <a:round/>
                <a:headEnd/>
                <a:tailEnd/>
              </a:ln>
            </p:spPr>
            <p:txBody>
              <a:bodyPr/>
              <a:lstStyle/>
              <a:p>
                <a:endParaRPr lang="ru-RU"/>
              </a:p>
            </p:txBody>
          </p:sp>
          <p:sp>
            <p:nvSpPr>
              <p:cNvPr id="612633" name="Line 281"/>
              <p:cNvSpPr>
                <a:spLocks noChangeAspect="1" noChangeShapeType="1"/>
              </p:cNvSpPr>
              <p:nvPr/>
            </p:nvSpPr>
            <p:spPr bwMode="auto">
              <a:xfrm rot="21623668">
                <a:off x="7582" y="9295"/>
                <a:ext cx="63" cy="16"/>
              </a:xfrm>
              <a:prstGeom prst="line">
                <a:avLst/>
              </a:prstGeom>
              <a:noFill/>
              <a:ln w="13970">
                <a:solidFill>
                  <a:srgbClr val="0000FF"/>
                </a:solidFill>
                <a:round/>
                <a:headEnd/>
                <a:tailEnd/>
              </a:ln>
            </p:spPr>
            <p:txBody>
              <a:bodyPr/>
              <a:lstStyle/>
              <a:p>
                <a:endParaRPr lang="ru-RU"/>
              </a:p>
            </p:txBody>
          </p:sp>
          <p:sp>
            <p:nvSpPr>
              <p:cNvPr id="612634" name="Line 282"/>
              <p:cNvSpPr>
                <a:spLocks noChangeAspect="1" noChangeShapeType="1"/>
              </p:cNvSpPr>
              <p:nvPr/>
            </p:nvSpPr>
            <p:spPr bwMode="auto">
              <a:xfrm rot="23668" flipH="1">
                <a:off x="7652" y="9267"/>
                <a:ext cx="82" cy="57"/>
              </a:xfrm>
              <a:prstGeom prst="line">
                <a:avLst/>
              </a:prstGeom>
              <a:noFill/>
              <a:ln w="20320">
                <a:solidFill>
                  <a:srgbClr val="0000FF"/>
                </a:solidFill>
                <a:round/>
                <a:headEnd/>
                <a:tailEnd/>
              </a:ln>
            </p:spPr>
            <p:txBody>
              <a:bodyPr/>
              <a:lstStyle/>
              <a:p>
                <a:endParaRPr lang="ru-RU"/>
              </a:p>
            </p:txBody>
          </p:sp>
          <p:sp>
            <p:nvSpPr>
              <p:cNvPr id="612635" name="Line 283"/>
              <p:cNvSpPr>
                <a:spLocks noChangeAspect="1" noChangeShapeType="1"/>
              </p:cNvSpPr>
              <p:nvPr/>
            </p:nvSpPr>
            <p:spPr bwMode="auto">
              <a:xfrm rot="23668" flipV="1">
                <a:off x="7734" y="9255"/>
                <a:ext cx="89" cy="11"/>
              </a:xfrm>
              <a:prstGeom prst="line">
                <a:avLst/>
              </a:prstGeom>
              <a:noFill/>
              <a:ln w="20320">
                <a:solidFill>
                  <a:srgbClr val="0000FF"/>
                </a:solidFill>
                <a:round/>
                <a:headEnd/>
                <a:tailEnd/>
              </a:ln>
            </p:spPr>
            <p:txBody>
              <a:bodyPr/>
              <a:lstStyle/>
              <a:p>
                <a:endParaRPr lang="ru-RU"/>
              </a:p>
            </p:txBody>
          </p:sp>
          <p:sp>
            <p:nvSpPr>
              <p:cNvPr id="612636" name="Line 284"/>
              <p:cNvSpPr>
                <a:spLocks noChangeAspect="1" noChangeShapeType="1"/>
              </p:cNvSpPr>
              <p:nvPr/>
            </p:nvSpPr>
            <p:spPr bwMode="auto">
              <a:xfrm rot="21623668">
                <a:off x="6972" y="9274"/>
                <a:ext cx="89" cy="35"/>
              </a:xfrm>
              <a:prstGeom prst="line">
                <a:avLst/>
              </a:prstGeom>
              <a:noFill/>
              <a:ln w="20320">
                <a:solidFill>
                  <a:srgbClr val="0000FF"/>
                </a:solidFill>
                <a:round/>
                <a:headEnd/>
                <a:tailEnd/>
              </a:ln>
            </p:spPr>
            <p:txBody>
              <a:bodyPr/>
              <a:lstStyle/>
              <a:p>
                <a:endParaRPr lang="ru-RU"/>
              </a:p>
            </p:txBody>
          </p:sp>
          <p:sp>
            <p:nvSpPr>
              <p:cNvPr id="612637" name="Line 285"/>
              <p:cNvSpPr>
                <a:spLocks noChangeAspect="1" noChangeShapeType="1"/>
              </p:cNvSpPr>
              <p:nvPr/>
            </p:nvSpPr>
            <p:spPr bwMode="auto">
              <a:xfrm rot="23668" flipH="1">
                <a:off x="6883" y="9274"/>
                <a:ext cx="90" cy="1"/>
              </a:xfrm>
              <a:prstGeom prst="line">
                <a:avLst/>
              </a:prstGeom>
              <a:noFill/>
              <a:ln w="20320">
                <a:solidFill>
                  <a:srgbClr val="0000FF"/>
                </a:solidFill>
                <a:round/>
                <a:headEnd/>
                <a:tailEnd/>
              </a:ln>
            </p:spPr>
            <p:txBody>
              <a:bodyPr/>
              <a:lstStyle/>
              <a:p>
                <a:endParaRPr lang="ru-RU"/>
              </a:p>
            </p:txBody>
          </p:sp>
          <p:sp>
            <p:nvSpPr>
              <p:cNvPr id="612638" name="Line 286"/>
              <p:cNvSpPr>
                <a:spLocks noChangeAspect="1" noChangeShapeType="1"/>
              </p:cNvSpPr>
              <p:nvPr/>
            </p:nvSpPr>
            <p:spPr bwMode="auto">
              <a:xfrm rot="23668" flipH="1">
                <a:off x="6892" y="9263"/>
                <a:ext cx="71" cy="0"/>
              </a:xfrm>
              <a:prstGeom prst="line">
                <a:avLst/>
              </a:prstGeom>
              <a:noFill/>
              <a:ln w="13970">
                <a:solidFill>
                  <a:srgbClr val="0000FF"/>
                </a:solidFill>
                <a:round/>
                <a:headEnd/>
                <a:tailEnd/>
              </a:ln>
            </p:spPr>
            <p:txBody>
              <a:bodyPr/>
              <a:lstStyle/>
              <a:p>
                <a:endParaRPr lang="ru-RU"/>
              </a:p>
            </p:txBody>
          </p:sp>
          <p:sp>
            <p:nvSpPr>
              <p:cNvPr id="612639" name="Line 287"/>
              <p:cNvSpPr>
                <a:spLocks noChangeAspect="1" noChangeShapeType="1"/>
              </p:cNvSpPr>
              <p:nvPr/>
            </p:nvSpPr>
            <p:spPr bwMode="auto">
              <a:xfrm rot="21623668">
                <a:off x="6794" y="9228"/>
                <a:ext cx="87" cy="48"/>
              </a:xfrm>
              <a:prstGeom prst="line">
                <a:avLst/>
              </a:prstGeom>
              <a:noFill/>
              <a:ln w="20320">
                <a:solidFill>
                  <a:srgbClr val="0000FF"/>
                </a:solidFill>
                <a:round/>
                <a:headEnd/>
                <a:tailEnd/>
              </a:ln>
            </p:spPr>
            <p:txBody>
              <a:bodyPr/>
              <a:lstStyle/>
              <a:p>
                <a:endParaRPr lang="ru-RU"/>
              </a:p>
            </p:txBody>
          </p:sp>
          <p:sp>
            <p:nvSpPr>
              <p:cNvPr id="612640" name="Line 288"/>
              <p:cNvSpPr>
                <a:spLocks noChangeAspect="1" noChangeShapeType="1"/>
              </p:cNvSpPr>
              <p:nvPr/>
            </p:nvSpPr>
            <p:spPr bwMode="auto">
              <a:xfrm rot="21623668" flipH="1" flipV="1">
                <a:off x="6708" y="9223"/>
                <a:ext cx="87" cy="5"/>
              </a:xfrm>
              <a:prstGeom prst="line">
                <a:avLst/>
              </a:prstGeom>
              <a:noFill/>
              <a:ln w="20320">
                <a:solidFill>
                  <a:srgbClr val="0000FF"/>
                </a:solidFill>
                <a:round/>
                <a:headEnd/>
                <a:tailEnd/>
              </a:ln>
            </p:spPr>
            <p:txBody>
              <a:bodyPr/>
              <a:lstStyle/>
              <a:p>
                <a:endParaRPr lang="ru-RU"/>
              </a:p>
            </p:txBody>
          </p:sp>
          <p:sp>
            <p:nvSpPr>
              <p:cNvPr id="612641" name="Line 289"/>
              <p:cNvSpPr>
                <a:spLocks noChangeAspect="1" noChangeShapeType="1"/>
              </p:cNvSpPr>
              <p:nvPr/>
            </p:nvSpPr>
            <p:spPr bwMode="auto">
              <a:xfrm rot="21623668" flipH="1" flipV="1">
                <a:off x="6563" y="9139"/>
                <a:ext cx="78" cy="25"/>
              </a:xfrm>
              <a:prstGeom prst="line">
                <a:avLst/>
              </a:prstGeom>
              <a:noFill/>
              <a:ln w="20320">
                <a:solidFill>
                  <a:srgbClr val="0000FF"/>
                </a:solidFill>
                <a:round/>
                <a:headEnd/>
                <a:tailEnd/>
              </a:ln>
            </p:spPr>
            <p:txBody>
              <a:bodyPr/>
              <a:lstStyle/>
              <a:p>
                <a:endParaRPr lang="ru-RU"/>
              </a:p>
            </p:txBody>
          </p:sp>
          <p:sp>
            <p:nvSpPr>
              <p:cNvPr id="612642" name="Line 290"/>
              <p:cNvSpPr>
                <a:spLocks noChangeAspect="1" noChangeShapeType="1"/>
              </p:cNvSpPr>
              <p:nvPr/>
            </p:nvSpPr>
            <p:spPr bwMode="auto">
              <a:xfrm rot="21623668">
                <a:off x="6642" y="9164"/>
                <a:ext cx="68" cy="60"/>
              </a:xfrm>
              <a:prstGeom prst="line">
                <a:avLst/>
              </a:prstGeom>
              <a:noFill/>
              <a:ln w="20320">
                <a:solidFill>
                  <a:srgbClr val="0000FF"/>
                </a:solidFill>
                <a:round/>
                <a:headEnd/>
                <a:tailEnd/>
              </a:ln>
            </p:spPr>
            <p:txBody>
              <a:bodyPr/>
              <a:lstStyle/>
              <a:p>
                <a:endParaRPr lang="ru-RU"/>
              </a:p>
            </p:txBody>
          </p:sp>
          <p:sp>
            <p:nvSpPr>
              <p:cNvPr id="612643" name="Line 291"/>
              <p:cNvSpPr>
                <a:spLocks noChangeAspect="1" noChangeShapeType="1"/>
              </p:cNvSpPr>
              <p:nvPr/>
            </p:nvSpPr>
            <p:spPr bwMode="auto">
              <a:xfrm rot="21623668">
                <a:off x="6656" y="9161"/>
                <a:ext cx="54" cy="49"/>
              </a:xfrm>
              <a:prstGeom prst="line">
                <a:avLst/>
              </a:prstGeom>
              <a:noFill/>
              <a:ln w="13970">
                <a:solidFill>
                  <a:srgbClr val="0000FF"/>
                </a:solidFill>
                <a:round/>
                <a:headEnd/>
                <a:tailEnd/>
              </a:ln>
            </p:spPr>
            <p:txBody>
              <a:bodyPr/>
              <a:lstStyle/>
              <a:p>
                <a:endParaRPr lang="ru-RU"/>
              </a:p>
            </p:txBody>
          </p:sp>
          <p:sp>
            <p:nvSpPr>
              <p:cNvPr id="612644" name="Line 292"/>
              <p:cNvSpPr>
                <a:spLocks noChangeAspect="1" noChangeShapeType="1"/>
              </p:cNvSpPr>
              <p:nvPr/>
            </p:nvSpPr>
            <p:spPr bwMode="auto">
              <a:xfrm rot="23668" flipH="1">
                <a:off x="7825" y="9182"/>
                <a:ext cx="73" cy="73"/>
              </a:xfrm>
              <a:prstGeom prst="line">
                <a:avLst/>
              </a:prstGeom>
              <a:noFill/>
              <a:ln w="20320">
                <a:solidFill>
                  <a:srgbClr val="0000FF"/>
                </a:solidFill>
                <a:round/>
                <a:headEnd/>
                <a:tailEnd/>
              </a:ln>
            </p:spPr>
            <p:txBody>
              <a:bodyPr/>
              <a:lstStyle/>
              <a:p>
                <a:endParaRPr lang="ru-RU"/>
              </a:p>
            </p:txBody>
          </p:sp>
          <p:sp>
            <p:nvSpPr>
              <p:cNvPr id="612645" name="Line 293"/>
              <p:cNvSpPr>
                <a:spLocks noChangeAspect="1" noChangeShapeType="1"/>
              </p:cNvSpPr>
              <p:nvPr/>
            </p:nvSpPr>
            <p:spPr bwMode="auto">
              <a:xfrm rot="23668" flipH="1">
                <a:off x="7823" y="9181"/>
                <a:ext cx="59" cy="59"/>
              </a:xfrm>
              <a:prstGeom prst="line">
                <a:avLst/>
              </a:prstGeom>
              <a:noFill/>
              <a:ln w="13970">
                <a:solidFill>
                  <a:srgbClr val="0000FF"/>
                </a:solidFill>
                <a:round/>
                <a:headEnd/>
                <a:tailEnd/>
              </a:ln>
            </p:spPr>
            <p:txBody>
              <a:bodyPr/>
              <a:lstStyle/>
              <a:p>
                <a:endParaRPr lang="ru-RU"/>
              </a:p>
            </p:txBody>
          </p:sp>
          <p:sp>
            <p:nvSpPr>
              <p:cNvPr id="612646" name="Line 294"/>
              <p:cNvSpPr>
                <a:spLocks noChangeAspect="1" noChangeShapeType="1"/>
              </p:cNvSpPr>
              <p:nvPr/>
            </p:nvSpPr>
            <p:spPr bwMode="auto">
              <a:xfrm rot="23668" flipV="1">
                <a:off x="7900" y="9158"/>
                <a:ext cx="80" cy="23"/>
              </a:xfrm>
              <a:prstGeom prst="line">
                <a:avLst/>
              </a:prstGeom>
              <a:noFill/>
              <a:ln w="20320">
                <a:solidFill>
                  <a:srgbClr val="0000FF"/>
                </a:solidFill>
                <a:round/>
                <a:headEnd/>
                <a:tailEnd/>
              </a:ln>
            </p:spPr>
            <p:txBody>
              <a:bodyPr/>
              <a:lstStyle/>
              <a:p>
                <a:endParaRPr lang="ru-RU"/>
              </a:p>
            </p:txBody>
          </p:sp>
          <p:sp>
            <p:nvSpPr>
              <p:cNvPr id="612647" name="Line 295"/>
              <p:cNvSpPr>
                <a:spLocks noChangeAspect="1" noChangeShapeType="1"/>
              </p:cNvSpPr>
              <p:nvPr/>
            </p:nvSpPr>
            <p:spPr bwMode="auto">
              <a:xfrm rot="23668" flipH="1">
                <a:off x="7648" y="9325"/>
                <a:ext cx="4" cy="44"/>
              </a:xfrm>
              <a:prstGeom prst="line">
                <a:avLst/>
              </a:prstGeom>
              <a:noFill/>
              <a:ln w="20320">
                <a:solidFill>
                  <a:srgbClr val="0000FF"/>
                </a:solidFill>
                <a:round/>
                <a:headEnd/>
                <a:tailEnd/>
              </a:ln>
            </p:spPr>
            <p:txBody>
              <a:bodyPr/>
              <a:lstStyle/>
              <a:p>
                <a:endParaRPr lang="ru-RU"/>
              </a:p>
            </p:txBody>
          </p:sp>
          <p:sp>
            <p:nvSpPr>
              <p:cNvPr id="612648" name="Line 296"/>
              <p:cNvSpPr>
                <a:spLocks noChangeAspect="1" noChangeShapeType="1"/>
              </p:cNvSpPr>
              <p:nvPr/>
            </p:nvSpPr>
            <p:spPr bwMode="auto">
              <a:xfrm rot="21623668">
                <a:off x="7060" y="9309"/>
                <a:ext cx="12" cy="30"/>
              </a:xfrm>
              <a:prstGeom prst="line">
                <a:avLst/>
              </a:prstGeom>
              <a:noFill/>
              <a:ln w="20320">
                <a:solidFill>
                  <a:srgbClr val="0000FF"/>
                </a:solidFill>
                <a:round/>
                <a:headEnd/>
                <a:tailEnd/>
              </a:ln>
            </p:spPr>
            <p:txBody>
              <a:bodyPr/>
              <a:lstStyle/>
              <a:p>
                <a:endParaRPr lang="ru-RU"/>
              </a:p>
            </p:txBody>
          </p:sp>
          <p:sp>
            <p:nvSpPr>
              <p:cNvPr id="612649" name="Line 297"/>
              <p:cNvSpPr>
                <a:spLocks noChangeAspect="1" noChangeShapeType="1"/>
              </p:cNvSpPr>
              <p:nvPr/>
            </p:nvSpPr>
            <p:spPr bwMode="auto">
              <a:xfrm rot="21623668">
                <a:off x="7824" y="9255"/>
                <a:ext cx="8" cy="43"/>
              </a:xfrm>
              <a:prstGeom prst="line">
                <a:avLst/>
              </a:prstGeom>
              <a:noFill/>
              <a:ln w="20320">
                <a:solidFill>
                  <a:srgbClr val="0000FF"/>
                </a:solidFill>
                <a:round/>
                <a:headEnd/>
                <a:tailEnd/>
              </a:ln>
            </p:spPr>
            <p:txBody>
              <a:bodyPr/>
              <a:lstStyle/>
              <a:p>
                <a:endParaRPr lang="ru-RU"/>
              </a:p>
            </p:txBody>
          </p:sp>
          <p:sp>
            <p:nvSpPr>
              <p:cNvPr id="612650" name="Line 298"/>
              <p:cNvSpPr>
                <a:spLocks noChangeAspect="1" noChangeShapeType="1"/>
              </p:cNvSpPr>
              <p:nvPr/>
            </p:nvSpPr>
            <p:spPr bwMode="auto">
              <a:xfrm rot="21623668">
                <a:off x="6883" y="9275"/>
                <a:ext cx="0" cy="29"/>
              </a:xfrm>
              <a:prstGeom prst="line">
                <a:avLst/>
              </a:prstGeom>
              <a:noFill/>
              <a:ln w="20320">
                <a:solidFill>
                  <a:srgbClr val="0000FF"/>
                </a:solidFill>
                <a:round/>
                <a:headEnd/>
                <a:tailEnd/>
              </a:ln>
            </p:spPr>
            <p:txBody>
              <a:bodyPr/>
              <a:lstStyle/>
              <a:p>
                <a:endParaRPr lang="ru-RU"/>
              </a:p>
            </p:txBody>
          </p:sp>
          <p:sp>
            <p:nvSpPr>
              <p:cNvPr id="612651" name="Line 299"/>
              <p:cNvSpPr>
                <a:spLocks noChangeAspect="1" noChangeShapeType="1"/>
              </p:cNvSpPr>
              <p:nvPr/>
            </p:nvSpPr>
            <p:spPr bwMode="auto">
              <a:xfrm rot="23668" flipH="1">
                <a:off x="6697" y="9223"/>
                <a:ext cx="11" cy="33"/>
              </a:xfrm>
              <a:prstGeom prst="line">
                <a:avLst/>
              </a:prstGeom>
              <a:noFill/>
              <a:ln w="20320">
                <a:solidFill>
                  <a:srgbClr val="0000FF"/>
                </a:solidFill>
                <a:round/>
                <a:headEnd/>
                <a:tailEnd/>
              </a:ln>
            </p:spPr>
            <p:txBody>
              <a:bodyPr/>
              <a:lstStyle/>
              <a:p>
                <a:endParaRPr lang="ru-RU"/>
              </a:p>
            </p:txBody>
          </p:sp>
          <p:sp>
            <p:nvSpPr>
              <p:cNvPr id="612652" name="Line 300"/>
              <p:cNvSpPr>
                <a:spLocks noChangeAspect="1" noChangeShapeType="1"/>
              </p:cNvSpPr>
              <p:nvPr/>
            </p:nvSpPr>
            <p:spPr bwMode="auto">
              <a:xfrm rot="21623668">
                <a:off x="7980" y="9159"/>
                <a:ext cx="18" cy="37"/>
              </a:xfrm>
              <a:prstGeom prst="line">
                <a:avLst/>
              </a:prstGeom>
              <a:noFill/>
              <a:ln w="20320">
                <a:solidFill>
                  <a:srgbClr val="0000FF"/>
                </a:solidFill>
                <a:round/>
                <a:headEnd/>
                <a:tailEnd/>
              </a:ln>
            </p:spPr>
            <p:txBody>
              <a:bodyPr/>
              <a:lstStyle/>
              <a:p>
                <a:endParaRPr lang="ru-RU"/>
              </a:p>
            </p:txBody>
          </p:sp>
          <p:sp>
            <p:nvSpPr>
              <p:cNvPr id="612653" name="Oval 301"/>
              <p:cNvSpPr>
                <a:spLocks noChangeArrowheads="1"/>
              </p:cNvSpPr>
              <p:nvPr/>
            </p:nvSpPr>
            <p:spPr bwMode="auto">
              <a:xfrm rot="21623668">
                <a:off x="6879" y="9112"/>
                <a:ext cx="113" cy="114"/>
              </a:xfrm>
              <a:prstGeom prst="ellipse">
                <a:avLst/>
              </a:prstGeom>
              <a:solidFill>
                <a:srgbClr val="FFFF00"/>
              </a:solidFill>
              <a:ln w="12700">
                <a:solidFill>
                  <a:srgbClr val="000000"/>
                </a:solidFill>
                <a:round/>
                <a:headEnd/>
                <a:tailEnd/>
              </a:ln>
              <a:effectLst/>
            </p:spPr>
            <p:txBody>
              <a:bodyPr anchor="ctr"/>
              <a:lstStyle/>
              <a:p>
                <a:endParaRPr lang="ru-RU"/>
              </a:p>
            </p:txBody>
          </p:sp>
          <p:sp>
            <p:nvSpPr>
              <p:cNvPr id="612654" name="Oval 302"/>
              <p:cNvSpPr>
                <a:spLocks noChangeArrowheads="1"/>
              </p:cNvSpPr>
              <p:nvPr/>
            </p:nvSpPr>
            <p:spPr bwMode="auto">
              <a:xfrm rot="21623668">
                <a:off x="7740" y="9072"/>
                <a:ext cx="113" cy="113"/>
              </a:xfrm>
              <a:prstGeom prst="ellipse">
                <a:avLst/>
              </a:prstGeom>
              <a:solidFill>
                <a:srgbClr val="FFFF00"/>
              </a:solidFill>
              <a:ln w="12700">
                <a:solidFill>
                  <a:srgbClr val="000000"/>
                </a:solidFill>
                <a:round/>
                <a:headEnd/>
                <a:tailEnd/>
              </a:ln>
              <a:effectLst/>
            </p:spPr>
            <p:txBody>
              <a:bodyPr anchor="ctr"/>
              <a:lstStyle/>
              <a:p>
                <a:endParaRPr lang="ru-RU"/>
              </a:p>
            </p:txBody>
          </p:sp>
        </p:grpSp>
      </p:grpSp>
      <p:pic>
        <p:nvPicPr>
          <p:cNvPr id="612655" name="Picture 303"/>
          <p:cNvPicPr>
            <a:picLocks noChangeAspect="1" noChangeArrowheads="1"/>
          </p:cNvPicPr>
          <p:nvPr/>
        </p:nvPicPr>
        <p:blipFill>
          <a:blip r:embed="rId5" cstate="print"/>
          <a:srcRect/>
          <a:stretch>
            <a:fillRect/>
          </a:stretch>
        </p:blipFill>
        <p:spPr bwMode="auto">
          <a:xfrm>
            <a:off x="6227763" y="1268413"/>
            <a:ext cx="1601787" cy="1765300"/>
          </a:xfrm>
          <a:prstGeom prst="rect">
            <a:avLst/>
          </a:prstGeom>
          <a:noFill/>
          <a:ln w="9525">
            <a:noFill/>
            <a:miter lim="800000"/>
            <a:headEnd/>
            <a:tailEnd/>
          </a:ln>
          <a:effectLst/>
        </p:spPr>
      </p:pic>
      <p:sp>
        <p:nvSpPr>
          <p:cNvPr id="5" name="Нижний колонтитул 4"/>
          <p:cNvSpPr>
            <a:spLocks noGrp="1"/>
          </p:cNvSpPr>
          <p:nvPr>
            <p:ph type="ftr" sz="quarter" idx="11"/>
          </p:nvPr>
        </p:nvSpPr>
        <p:spPr/>
        <p:txBody>
          <a:bodyPr/>
          <a:lstStyle/>
          <a:p>
            <a:pPr>
              <a:defRPr/>
            </a:pPr>
            <a:r>
              <a:rPr lang="ru-RU" smtClean="0"/>
              <a:t>Иваново - Кострома 2022</a:t>
            </a:r>
            <a:endParaRPr lang="ru-RU"/>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Номер слайда 5"/>
          <p:cNvSpPr>
            <a:spLocks noGrp="1"/>
          </p:cNvSpPr>
          <p:nvPr>
            <p:ph type="sldNum" sz="quarter" idx="12"/>
          </p:nvPr>
        </p:nvSpPr>
        <p:spPr/>
        <p:txBody>
          <a:bodyPr/>
          <a:lstStyle/>
          <a:p>
            <a:fld id="{2961C6F3-753D-4FE8-ABA6-AC4B5249FDCE}" type="slidenum">
              <a:rPr lang="ru-RU" altLang="en-US"/>
              <a:pPr/>
              <a:t>28</a:t>
            </a:fld>
            <a:endParaRPr lang="ru-RU" altLang="en-US"/>
          </a:p>
        </p:txBody>
      </p:sp>
      <p:sp>
        <p:nvSpPr>
          <p:cNvPr id="695298" name="Rectangle 2"/>
          <p:cNvSpPr>
            <a:spLocks noChangeArrowheads="1"/>
          </p:cNvSpPr>
          <p:nvPr/>
        </p:nvSpPr>
        <p:spPr bwMode="auto">
          <a:xfrm>
            <a:off x="3460750" y="4148138"/>
            <a:ext cx="823913" cy="1225550"/>
          </a:xfrm>
          <a:prstGeom prst="rect">
            <a:avLst/>
          </a:prstGeom>
          <a:solidFill>
            <a:srgbClr val="FFCC00"/>
          </a:solidFill>
          <a:ln w="9525">
            <a:noFill/>
            <a:miter lim="800000"/>
            <a:headEnd/>
            <a:tailEnd/>
          </a:ln>
          <a:effectLst/>
        </p:spPr>
        <p:txBody>
          <a:bodyPr wrap="none" anchor="ctr"/>
          <a:lstStyle/>
          <a:p>
            <a:endParaRPr lang="ru-RU"/>
          </a:p>
        </p:txBody>
      </p:sp>
      <p:sp>
        <p:nvSpPr>
          <p:cNvPr id="695299" name="Rectangle 3"/>
          <p:cNvSpPr>
            <a:spLocks noChangeArrowheads="1"/>
          </p:cNvSpPr>
          <p:nvPr/>
        </p:nvSpPr>
        <p:spPr bwMode="auto">
          <a:xfrm>
            <a:off x="4284663" y="1997075"/>
            <a:ext cx="863600" cy="863600"/>
          </a:xfrm>
          <a:prstGeom prst="rect">
            <a:avLst/>
          </a:prstGeom>
          <a:solidFill>
            <a:srgbClr val="993366"/>
          </a:solidFill>
          <a:ln w="9525">
            <a:noFill/>
            <a:miter lim="800000"/>
            <a:headEnd/>
            <a:tailEnd/>
          </a:ln>
          <a:effectLst/>
        </p:spPr>
        <p:txBody>
          <a:bodyPr wrap="none" anchor="ctr"/>
          <a:lstStyle/>
          <a:p>
            <a:endParaRPr lang="ru-RU"/>
          </a:p>
        </p:txBody>
      </p:sp>
      <p:sp>
        <p:nvSpPr>
          <p:cNvPr id="695300" name="Rectangle 4"/>
          <p:cNvSpPr>
            <a:spLocks noChangeArrowheads="1"/>
          </p:cNvSpPr>
          <p:nvPr/>
        </p:nvSpPr>
        <p:spPr bwMode="auto">
          <a:xfrm>
            <a:off x="3460750" y="1989138"/>
            <a:ext cx="823913" cy="1225550"/>
          </a:xfrm>
          <a:prstGeom prst="rect">
            <a:avLst/>
          </a:prstGeom>
          <a:solidFill>
            <a:srgbClr val="FFCC00"/>
          </a:solidFill>
          <a:ln w="9525">
            <a:noFill/>
            <a:miter lim="800000"/>
            <a:headEnd/>
            <a:tailEnd/>
          </a:ln>
          <a:effectLst/>
        </p:spPr>
        <p:txBody>
          <a:bodyPr wrap="none" anchor="ctr"/>
          <a:lstStyle/>
          <a:p>
            <a:endParaRPr lang="ru-RU"/>
          </a:p>
        </p:txBody>
      </p:sp>
      <p:sp>
        <p:nvSpPr>
          <p:cNvPr id="695301" name="Text Box 5"/>
          <p:cNvSpPr txBox="1">
            <a:spLocks noChangeArrowheads="1"/>
          </p:cNvSpPr>
          <p:nvPr/>
        </p:nvSpPr>
        <p:spPr bwMode="auto">
          <a:xfrm>
            <a:off x="10952163" y="3536950"/>
            <a:ext cx="5276850" cy="485775"/>
          </a:xfrm>
          <a:prstGeom prst="rect">
            <a:avLst/>
          </a:prstGeom>
          <a:noFill/>
          <a:ln w="9525">
            <a:noFill/>
            <a:prstDash val="sysDot"/>
            <a:miter lim="800000"/>
            <a:headEnd/>
            <a:tailEnd type="none" w="sm" len="sm"/>
          </a:ln>
        </p:spPr>
        <p:txBody>
          <a:bodyPr lIns="83499" tIns="41748" rIns="83499" bIns="41748"/>
          <a:lstStyle/>
          <a:p>
            <a:pPr eaLnBrk="0" hangingPunct="0"/>
            <a:endParaRPr lang="ru-RU" sz="2200">
              <a:effectLst/>
              <a:latin typeface="Times New Roman" pitchFamily="18" charset="0"/>
              <a:cs typeface="Arial" pitchFamily="34" charset="0"/>
            </a:endParaRPr>
          </a:p>
        </p:txBody>
      </p:sp>
      <p:sp>
        <p:nvSpPr>
          <p:cNvPr id="695302" name="Text Box 6"/>
          <p:cNvSpPr txBox="1">
            <a:spLocks noChangeArrowheads="1"/>
          </p:cNvSpPr>
          <p:nvPr/>
        </p:nvSpPr>
        <p:spPr bwMode="auto">
          <a:xfrm>
            <a:off x="3462338" y="1908175"/>
            <a:ext cx="1003300" cy="485775"/>
          </a:xfrm>
          <a:prstGeom prst="rect">
            <a:avLst/>
          </a:prstGeom>
          <a:noFill/>
          <a:ln w="9525">
            <a:noFill/>
            <a:miter lim="800000"/>
            <a:headEnd/>
            <a:tailEnd/>
          </a:ln>
        </p:spPr>
        <p:txBody>
          <a:bodyPr lIns="83482" tIns="41739" rIns="83482" bIns="41739"/>
          <a:lstStyle/>
          <a:p>
            <a:pPr eaLnBrk="0" hangingPunct="0"/>
            <a:r>
              <a:rPr lang="de-DE" sz="2200">
                <a:solidFill>
                  <a:srgbClr val="000000"/>
                </a:solidFill>
                <a:effectLst/>
                <a:latin typeface="Times New Roman" pitchFamily="18" charset="0"/>
                <a:cs typeface="Arial" pitchFamily="34" charset="0"/>
              </a:rPr>
              <a:t>CdSe</a:t>
            </a:r>
            <a:endParaRPr lang="de-DE" sz="2200">
              <a:effectLst/>
              <a:latin typeface="Times New Roman" pitchFamily="18" charset="0"/>
              <a:cs typeface="Arial" pitchFamily="34" charset="0"/>
            </a:endParaRPr>
          </a:p>
        </p:txBody>
      </p:sp>
      <p:sp>
        <p:nvSpPr>
          <p:cNvPr id="695303" name="Text Box 7"/>
          <p:cNvSpPr txBox="1">
            <a:spLocks noChangeArrowheads="1"/>
          </p:cNvSpPr>
          <p:nvPr/>
        </p:nvSpPr>
        <p:spPr bwMode="auto">
          <a:xfrm>
            <a:off x="4330700" y="1908175"/>
            <a:ext cx="1204913" cy="485775"/>
          </a:xfrm>
          <a:prstGeom prst="rect">
            <a:avLst/>
          </a:prstGeom>
          <a:noFill/>
          <a:ln w="9525">
            <a:noFill/>
            <a:miter lim="800000"/>
            <a:headEnd/>
            <a:tailEnd/>
          </a:ln>
        </p:spPr>
        <p:txBody>
          <a:bodyPr lIns="83482" tIns="41739" rIns="83482" bIns="41739"/>
          <a:lstStyle/>
          <a:p>
            <a:pPr eaLnBrk="0" hangingPunct="0"/>
            <a:r>
              <a:rPr lang="de-DE" sz="2200">
                <a:solidFill>
                  <a:schemeClr val="bg1"/>
                </a:solidFill>
                <a:effectLst/>
                <a:latin typeface="Times New Roman" pitchFamily="18" charset="0"/>
                <a:cs typeface="Arial" pitchFamily="34" charset="0"/>
              </a:rPr>
              <a:t>ZnS</a:t>
            </a:r>
          </a:p>
        </p:txBody>
      </p:sp>
      <p:sp>
        <p:nvSpPr>
          <p:cNvPr id="695304" name="Text Box 8"/>
          <p:cNvSpPr txBox="1">
            <a:spLocks noChangeArrowheads="1"/>
          </p:cNvSpPr>
          <p:nvPr/>
        </p:nvSpPr>
        <p:spPr bwMode="auto">
          <a:xfrm>
            <a:off x="2668588" y="4032250"/>
            <a:ext cx="793750" cy="485775"/>
          </a:xfrm>
          <a:prstGeom prst="rect">
            <a:avLst/>
          </a:prstGeom>
          <a:noFill/>
          <a:ln w="9525">
            <a:noFill/>
            <a:prstDash val="sysDot"/>
            <a:miter lim="800000"/>
            <a:headEnd/>
            <a:tailEnd type="none" w="sm" len="sm"/>
          </a:ln>
        </p:spPr>
        <p:txBody>
          <a:bodyPr lIns="83499" tIns="41748" rIns="83499" bIns="41748"/>
          <a:lstStyle/>
          <a:p>
            <a:pPr eaLnBrk="0" hangingPunct="0"/>
            <a:endParaRPr lang="ru-RU" sz="2200">
              <a:effectLst/>
              <a:latin typeface="Times New Roman" pitchFamily="18" charset="0"/>
              <a:cs typeface="Arial" pitchFamily="34" charset="0"/>
            </a:endParaRPr>
          </a:p>
        </p:txBody>
      </p:sp>
      <p:sp>
        <p:nvSpPr>
          <p:cNvPr id="695305" name="Text Box 9"/>
          <p:cNvSpPr txBox="1">
            <a:spLocks noChangeArrowheads="1"/>
          </p:cNvSpPr>
          <p:nvPr/>
        </p:nvSpPr>
        <p:spPr bwMode="auto">
          <a:xfrm>
            <a:off x="2627313" y="4221163"/>
            <a:ext cx="660400" cy="485775"/>
          </a:xfrm>
          <a:prstGeom prst="rect">
            <a:avLst/>
          </a:prstGeom>
          <a:noFill/>
          <a:ln w="9525">
            <a:noFill/>
            <a:prstDash val="sysDot"/>
            <a:miter lim="800000"/>
            <a:headEnd/>
            <a:tailEnd type="none" w="sm" len="sm"/>
          </a:ln>
        </p:spPr>
        <p:txBody>
          <a:bodyPr lIns="83499" tIns="41748" rIns="83499" bIns="41748"/>
          <a:lstStyle/>
          <a:p>
            <a:pPr eaLnBrk="0" hangingPunct="0"/>
            <a:r>
              <a:rPr lang="ru-RU" sz="2200" dirty="0">
                <a:solidFill>
                  <a:srgbClr val="000000"/>
                </a:solidFill>
                <a:effectLst/>
                <a:latin typeface="Arial" pitchFamily="34" charset="0"/>
                <a:cs typeface="Arial" pitchFamily="34" charset="0"/>
              </a:rPr>
              <a:t>ВЗ</a:t>
            </a:r>
            <a:endParaRPr lang="de-DE" sz="2200" dirty="0">
              <a:effectLst/>
              <a:latin typeface="Arial" pitchFamily="34" charset="0"/>
              <a:cs typeface="Arial" pitchFamily="34" charset="0"/>
            </a:endParaRPr>
          </a:p>
        </p:txBody>
      </p:sp>
      <p:sp>
        <p:nvSpPr>
          <p:cNvPr id="695306" name="Text Box 10"/>
          <p:cNvSpPr txBox="1">
            <a:spLocks noChangeArrowheads="1"/>
          </p:cNvSpPr>
          <p:nvPr/>
        </p:nvSpPr>
        <p:spPr bwMode="auto">
          <a:xfrm>
            <a:off x="2627313" y="2636838"/>
            <a:ext cx="660400" cy="485775"/>
          </a:xfrm>
          <a:prstGeom prst="rect">
            <a:avLst/>
          </a:prstGeom>
          <a:noFill/>
          <a:ln w="9525">
            <a:noFill/>
            <a:prstDash val="sysDot"/>
            <a:miter lim="800000"/>
            <a:headEnd/>
            <a:tailEnd type="none" w="sm" len="sm"/>
          </a:ln>
        </p:spPr>
        <p:txBody>
          <a:bodyPr lIns="83499" tIns="41748" rIns="83499" bIns="41748"/>
          <a:lstStyle/>
          <a:p>
            <a:pPr eaLnBrk="0" hangingPunct="0"/>
            <a:r>
              <a:rPr lang="ru-RU" sz="2200">
                <a:solidFill>
                  <a:srgbClr val="000000"/>
                </a:solidFill>
                <a:effectLst/>
                <a:latin typeface="Arial" pitchFamily="34" charset="0"/>
                <a:cs typeface="Arial" pitchFamily="34" charset="0"/>
              </a:rPr>
              <a:t>ЗП</a:t>
            </a:r>
            <a:endParaRPr lang="de-DE" sz="2200">
              <a:effectLst/>
              <a:latin typeface="Arial" pitchFamily="34" charset="0"/>
              <a:cs typeface="Arial" pitchFamily="34" charset="0"/>
            </a:endParaRPr>
          </a:p>
        </p:txBody>
      </p:sp>
      <p:grpSp>
        <p:nvGrpSpPr>
          <p:cNvPr id="2" name="Group 11"/>
          <p:cNvGrpSpPr>
            <a:grpSpLocks/>
          </p:cNvGrpSpPr>
          <p:nvPr/>
        </p:nvGrpSpPr>
        <p:grpSpPr bwMode="auto">
          <a:xfrm>
            <a:off x="395288" y="1989138"/>
            <a:ext cx="2216150" cy="2289175"/>
            <a:chOff x="8719" y="9383"/>
            <a:chExt cx="1937" cy="1889"/>
          </a:xfrm>
        </p:grpSpPr>
        <p:sp>
          <p:nvSpPr>
            <p:cNvPr id="695308" name="Oval 12"/>
            <p:cNvSpPr>
              <a:spLocks noChangeArrowheads="1"/>
            </p:cNvSpPr>
            <p:nvPr/>
          </p:nvSpPr>
          <p:spPr bwMode="auto">
            <a:xfrm>
              <a:off x="8719" y="9383"/>
              <a:ext cx="1937" cy="1889"/>
            </a:xfrm>
            <a:prstGeom prst="ellipse">
              <a:avLst/>
            </a:prstGeom>
            <a:solidFill>
              <a:srgbClr val="800080"/>
            </a:solidFill>
            <a:ln w="9525">
              <a:solidFill>
                <a:srgbClr val="000000"/>
              </a:solidFill>
              <a:round/>
              <a:headEnd/>
              <a:tailEnd/>
            </a:ln>
          </p:spPr>
          <p:txBody>
            <a:bodyPr/>
            <a:lstStyle/>
            <a:p>
              <a:endParaRPr lang="ru-RU"/>
            </a:p>
          </p:txBody>
        </p:sp>
        <p:sp>
          <p:nvSpPr>
            <p:cNvPr id="695309" name="Oval 13"/>
            <p:cNvSpPr>
              <a:spLocks noChangeArrowheads="1"/>
            </p:cNvSpPr>
            <p:nvPr/>
          </p:nvSpPr>
          <p:spPr bwMode="auto">
            <a:xfrm>
              <a:off x="8940" y="9600"/>
              <a:ext cx="1505" cy="1468"/>
            </a:xfrm>
            <a:prstGeom prst="ellipse">
              <a:avLst/>
            </a:prstGeom>
            <a:solidFill>
              <a:srgbClr val="FFCC00"/>
            </a:solidFill>
            <a:ln w="9525">
              <a:solidFill>
                <a:srgbClr val="000000"/>
              </a:solidFill>
              <a:round/>
              <a:headEnd/>
              <a:tailEnd/>
            </a:ln>
          </p:spPr>
          <p:txBody>
            <a:bodyPr/>
            <a:lstStyle/>
            <a:p>
              <a:endParaRPr lang="ru-RU"/>
            </a:p>
          </p:txBody>
        </p:sp>
      </p:grpSp>
      <p:sp>
        <p:nvSpPr>
          <p:cNvPr id="695310" name="Rectangle 14"/>
          <p:cNvSpPr>
            <a:spLocks noChangeArrowheads="1"/>
          </p:cNvSpPr>
          <p:nvPr/>
        </p:nvSpPr>
        <p:spPr bwMode="auto">
          <a:xfrm>
            <a:off x="4284663" y="4510088"/>
            <a:ext cx="863600" cy="863600"/>
          </a:xfrm>
          <a:prstGeom prst="rect">
            <a:avLst/>
          </a:prstGeom>
          <a:solidFill>
            <a:srgbClr val="993366"/>
          </a:solidFill>
          <a:ln w="9525">
            <a:noFill/>
            <a:miter lim="800000"/>
            <a:headEnd/>
            <a:tailEnd/>
          </a:ln>
          <a:effectLst/>
        </p:spPr>
        <p:txBody>
          <a:bodyPr wrap="none" anchor="ctr"/>
          <a:lstStyle/>
          <a:p>
            <a:endParaRPr lang="ru-RU"/>
          </a:p>
        </p:txBody>
      </p:sp>
      <p:sp>
        <p:nvSpPr>
          <p:cNvPr id="695311" name="Rectangle 15"/>
          <p:cNvSpPr>
            <a:spLocks noChangeArrowheads="1"/>
          </p:cNvSpPr>
          <p:nvPr/>
        </p:nvSpPr>
        <p:spPr bwMode="auto">
          <a:xfrm>
            <a:off x="3421063" y="1628775"/>
            <a:ext cx="863600" cy="358775"/>
          </a:xfrm>
          <a:prstGeom prst="rect">
            <a:avLst/>
          </a:prstGeom>
          <a:solidFill>
            <a:srgbClr val="FFFFFF"/>
          </a:solidFill>
          <a:ln w="9525">
            <a:noFill/>
            <a:miter lim="800000"/>
            <a:headEnd/>
            <a:tailEnd/>
          </a:ln>
          <a:effectLst/>
        </p:spPr>
        <p:txBody>
          <a:bodyPr wrap="none" anchor="ctr"/>
          <a:lstStyle/>
          <a:p>
            <a:endParaRPr lang="ru-RU"/>
          </a:p>
        </p:txBody>
      </p:sp>
      <p:sp>
        <p:nvSpPr>
          <p:cNvPr id="695312" name="Rectangle 16"/>
          <p:cNvSpPr>
            <a:spLocks noChangeArrowheads="1"/>
          </p:cNvSpPr>
          <p:nvPr/>
        </p:nvSpPr>
        <p:spPr bwMode="auto">
          <a:xfrm>
            <a:off x="3421063" y="5373688"/>
            <a:ext cx="863600" cy="358775"/>
          </a:xfrm>
          <a:prstGeom prst="rect">
            <a:avLst/>
          </a:prstGeom>
          <a:solidFill>
            <a:srgbClr val="FFFFFF"/>
          </a:solidFill>
          <a:ln w="9525">
            <a:noFill/>
            <a:miter lim="800000"/>
            <a:headEnd/>
            <a:tailEnd/>
          </a:ln>
          <a:effectLst/>
        </p:spPr>
        <p:txBody>
          <a:bodyPr wrap="none" anchor="ctr"/>
          <a:lstStyle/>
          <a:p>
            <a:endParaRPr lang="ru-RU"/>
          </a:p>
        </p:txBody>
      </p:sp>
      <p:sp>
        <p:nvSpPr>
          <p:cNvPr id="695313" name="Text Box 17"/>
          <p:cNvSpPr txBox="1">
            <a:spLocks noChangeArrowheads="1"/>
          </p:cNvSpPr>
          <p:nvPr/>
        </p:nvSpPr>
        <p:spPr bwMode="auto">
          <a:xfrm>
            <a:off x="1403350" y="5661025"/>
            <a:ext cx="2879725" cy="304800"/>
          </a:xfrm>
          <a:prstGeom prst="rect">
            <a:avLst/>
          </a:prstGeom>
          <a:solidFill>
            <a:schemeClr val="bg1"/>
          </a:solidFill>
          <a:ln w="9525">
            <a:noFill/>
            <a:miter lim="800000"/>
            <a:headEnd/>
            <a:tailEnd/>
          </a:ln>
          <a:effectLst/>
        </p:spPr>
        <p:txBody>
          <a:bodyPr>
            <a:spAutoFit/>
          </a:bodyPr>
          <a:lstStyle/>
          <a:p>
            <a:pPr algn="ctr">
              <a:spcBef>
                <a:spcPct val="50000"/>
              </a:spcBef>
            </a:pPr>
            <a:r>
              <a:rPr lang="ru-RU" sz="1400" b="1">
                <a:solidFill>
                  <a:srgbClr val="000066"/>
                </a:solidFill>
                <a:effectLst/>
                <a:latin typeface="Arial" pitchFamily="34" charset="0"/>
                <a:cs typeface="Arial" pitchFamily="34" charset="0"/>
              </a:rPr>
              <a:t>Изменение цвета</a:t>
            </a:r>
            <a:endParaRPr lang="de-DE" sz="1400" b="1">
              <a:solidFill>
                <a:srgbClr val="000066"/>
              </a:solidFill>
              <a:effectLst/>
              <a:latin typeface="Arial" pitchFamily="34" charset="0"/>
              <a:cs typeface="Arial" pitchFamily="34" charset="0"/>
            </a:endParaRPr>
          </a:p>
        </p:txBody>
      </p:sp>
      <p:graphicFrame>
        <p:nvGraphicFramePr>
          <p:cNvPr id="695314" name="Object 18"/>
          <p:cNvGraphicFramePr>
            <a:graphicFrameLocks noGrp="1" noChangeAspect="1"/>
          </p:cNvGraphicFramePr>
          <p:nvPr>
            <p:ph idx="1"/>
          </p:nvPr>
        </p:nvGraphicFramePr>
        <p:xfrm>
          <a:off x="3203575" y="1341438"/>
          <a:ext cx="2087563" cy="611187"/>
        </p:xfrm>
        <a:graphic>
          <a:graphicData uri="http://schemas.openxmlformats.org/presentationml/2006/ole">
            <mc:AlternateContent xmlns:mc="http://schemas.openxmlformats.org/markup-compatibility/2006">
              <mc:Choice xmlns:v="urn:schemas-microsoft-com:vml" Requires="v">
                <p:oleObj spid="_x0000_s61537" name="Equation" r:id="rId3" imgW="1866090" imgH="545863" progId="">
                  <p:embed/>
                </p:oleObj>
              </mc:Choice>
              <mc:Fallback>
                <p:oleObj name="Equation" r:id="rId3" imgW="1866090" imgH="545863"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575" y="1341438"/>
                        <a:ext cx="2087563" cy="611187"/>
                      </a:xfrm>
                      <a:prstGeom prst="rect">
                        <a:avLst/>
                      </a:prstGeom>
                      <a:solidFill>
                        <a:schemeClr val="bg1"/>
                      </a:solidFill>
                    </p:spPr>
                  </p:pic>
                </p:oleObj>
              </mc:Fallback>
            </mc:AlternateContent>
          </a:graphicData>
        </a:graphic>
      </p:graphicFrame>
      <p:sp>
        <p:nvSpPr>
          <p:cNvPr id="695315" name="Line 19"/>
          <p:cNvSpPr>
            <a:spLocks noChangeShapeType="1"/>
          </p:cNvSpPr>
          <p:nvPr/>
        </p:nvSpPr>
        <p:spPr bwMode="auto">
          <a:xfrm>
            <a:off x="4211638" y="3213100"/>
            <a:ext cx="1008062" cy="0"/>
          </a:xfrm>
          <a:prstGeom prst="line">
            <a:avLst/>
          </a:prstGeom>
          <a:noFill/>
          <a:ln w="9525">
            <a:solidFill>
              <a:schemeClr val="tx1"/>
            </a:solidFill>
            <a:prstDash val="dash"/>
            <a:round/>
            <a:headEnd/>
            <a:tailEnd/>
          </a:ln>
          <a:effectLst/>
        </p:spPr>
        <p:txBody>
          <a:bodyPr/>
          <a:lstStyle/>
          <a:p>
            <a:endParaRPr lang="ru-RU"/>
          </a:p>
        </p:txBody>
      </p:sp>
      <p:sp>
        <p:nvSpPr>
          <p:cNvPr id="695316" name="Line 20"/>
          <p:cNvSpPr>
            <a:spLocks noChangeShapeType="1"/>
          </p:cNvSpPr>
          <p:nvPr/>
        </p:nvSpPr>
        <p:spPr bwMode="auto">
          <a:xfrm>
            <a:off x="4211638" y="4149725"/>
            <a:ext cx="1008062" cy="0"/>
          </a:xfrm>
          <a:prstGeom prst="line">
            <a:avLst/>
          </a:prstGeom>
          <a:noFill/>
          <a:ln w="9525">
            <a:solidFill>
              <a:schemeClr val="tx1"/>
            </a:solidFill>
            <a:prstDash val="dash"/>
            <a:round/>
            <a:headEnd/>
            <a:tailEnd/>
          </a:ln>
          <a:effectLst/>
        </p:spPr>
        <p:txBody>
          <a:bodyPr/>
          <a:lstStyle/>
          <a:p>
            <a:endParaRPr lang="ru-RU"/>
          </a:p>
        </p:txBody>
      </p:sp>
      <p:sp>
        <p:nvSpPr>
          <p:cNvPr id="695317" name="Line 21"/>
          <p:cNvSpPr>
            <a:spLocks noChangeShapeType="1"/>
          </p:cNvSpPr>
          <p:nvPr/>
        </p:nvSpPr>
        <p:spPr bwMode="auto">
          <a:xfrm flipV="1">
            <a:off x="4643438" y="3213100"/>
            <a:ext cx="0" cy="936625"/>
          </a:xfrm>
          <a:prstGeom prst="line">
            <a:avLst/>
          </a:prstGeom>
          <a:noFill/>
          <a:ln w="9525">
            <a:solidFill>
              <a:schemeClr val="tx1"/>
            </a:solidFill>
            <a:round/>
            <a:headEnd type="triangle" w="med" len="med"/>
            <a:tailEnd type="triangle" w="med" len="med"/>
          </a:ln>
          <a:effectLst/>
        </p:spPr>
        <p:txBody>
          <a:bodyPr/>
          <a:lstStyle/>
          <a:p>
            <a:endParaRPr lang="ru-RU"/>
          </a:p>
        </p:txBody>
      </p:sp>
      <p:sp>
        <p:nvSpPr>
          <p:cNvPr id="695318" name="Text Box 22"/>
          <p:cNvSpPr txBox="1">
            <a:spLocks noChangeArrowheads="1"/>
          </p:cNvSpPr>
          <p:nvPr/>
        </p:nvSpPr>
        <p:spPr bwMode="auto">
          <a:xfrm>
            <a:off x="4716463" y="3429000"/>
            <a:ext cx="1079500" cy="647700"/>
          </a:xfrm>
          <a:prstGeom prst="rect">
            <a:avLst/>
          </a:prstGeom>
          <a:noFill/>
          <a:ln w="9525">
            <a:noFill/>
            <a:prstDash val="sysDot"/>
            <a:miter lim="800000"/>
            <a:headEnd/>
            <a:tailEnd type="none" w="sm" len="sm"/>
          </a:ln>
        </p:spPr>
        <p:txBody>
          <a:bodyPr lIns="0" tIns="7200" rIns="0" bIns="41748"/>
          <a:lstStyle/>
          <a:p>
            <a:pPr eaLnBrk="0" hangingPunct="0"/>
            <a:r>
              <a:rPr lang="en-US" sz="2200">
                <a:solidFill>
                  <a:srgbClr val="000000"/>
                </a:solidFill>
                <a:effectLst/>
                <a:latin typeface="Arial" pitchFamily="34" charset="0"/>
                <a:cs typeface="Arial" pitchFamily="34" charset="0"/>
              </a:rPr>
              <a:t>E</a:t>
            </a:r>
            <a:r>
              <a:rPr lang="en-US" sz="2200" baseline="-25000">
                <a:solidFill>
                  <a:srgbClr val="000000"/>
                </a:solidFill>
                <a:effectLst/>
                <a:latin typeface="Arial" pitchFamily="34" charset="0"/>
                <a:cs typeface="Arial" pitchFamily="34" charset="0"/>
              </a:rPr>
              <a:t>1s1s</a:t>
            </a:r>
            <a:endParaRPr lang="de-DE" sz="2200" baseline="-25000">
              <a:solidFill>
                <a:srgbClr val="000000"/>
              </a:solidFill>
              <a:effectLst/>
              <a:latin typeface="Arial" pitchFamily="34" charset="0"/>
              <a:cs typeface="Arial" pitchFamily="34" charset="0"/>
            </a:endParaRPr>
          </a:p>
        </p:txBody>
      </p:sp>
      <p:sp>
        <p:nvSpPr>
          <p:cNvPr id="695319" name="AutoShape 23"/>
          <p:cNvSpPr>
            <a:spLocks noChangeArrowheads="1"/>
          </p:cNvSpPr>
          <p:nvPr/>
        </p:nvSpPr>
        <p:spPr bwMode="auto">
          <a:xfrm>
            <a:off x="4572000" y="5805488"/>
            <a:ext cx="1295400" cy="144462"/>
          </a:xfrm>
          <a:prstGeom prst="rightArrow">
            <a:avLst>
              <a:gd name="adj1" fmla="val 50000"/>
              <a:gd name="adj2" fmla="val 224177"/>
            </a:avLst>
          </a:prstGeom>
          <a:solidFill>
            <a:schemeClr val="accent1"/>
          </a:solidFill>
          <a:ln w="9525">
            <a:solidFill>
              <a:schemeClr val="tx1"/>
            </a:solidFill>
            <a:miter lim="800000"/>
            <a:headEnd/>
            <a:tailEnd/>
          </a:ln>
          <a:effectLst/>
        </p:spPr>
        <p:txBody>
          <a:bodyPr wrap="none" anchor="ctr"/>
          <a:lstStyle/>
          <a:p>
            <a:endParaRPr lang="ru-RU"/>
          </a:p>
        </p:txBody>
      </p:sp>
      <p:pic>
        <p:nvPicPr>
          <p:cNvPr id="695320" name="Picture 24"/>
          <p:cNvPicPr>
            <a:picLocks noChangeAspect="1" noChangeArrowheads="1"/>
          </p:cNvPicPr>
          <p:nvPr/>
        </p:nvPicPr>
        <p:blipFill>
          <a:blip r:embed="rId5" cstate="print"/>
          <a:srcRect/>
          <a:stretch>
            <a:fillRect/>
          </a:stretch>
        </p:blipFill>
        <p:spPr bwMode="auto">
          <a:xfrm>
            <a:off x="6300788" y="4868863"/>
            <a:ext cx="2266950" cy="1198562"/>
          </a:xfrm>
          <a:prstGeom prst="rect">
            <a:avLst/>
          </a:prstGeom>
          <a:noFill/>
          <a:ln w="9525">
            <a:noFill/>
            <a:miter lim="800000"/>
            <a:headEnd/>
            <a:tailEnd/>
          </a:ln>
          <a:effectLst/>
        </p:spPr>
      </p:pic>
      <p:pic>
        <p:nvPicPr>
          <p:cNvPr id="695321" name="Picture 25" descr="MAT_Evident"/>
          <p:cNvPicPr>
            <a:picLocks noChangeAspect="1" noChangeArrowheads="1"/>
          </p:cNvPicPr>
          <p:nvPr/>
        </p:nvPicPr>
        <p:blipFill>
          <a:blip r:embed="rId6" cstate="print"/>
          <a:srcRect/>
          <a:stretch>
            <a:fillRect/>
          </a:stretch>
        </p:blipFill>
        <p:spPr bwMode="auto">
          <a:xfrm>
            <a:off x="5795963" y="765175"/>
            <a:ext cx="3240087" cy="1614488"/>
          </a:xfrm>
          <a:prstGeom prst="rect">
            <a:avLst/>
          </a:prstGeom>
          <a:noFill/>
        </p:spPr>
      </p:pic>
      <p:sp>
        <p:nvSpPr>
          <p:cNvPr id="695322" name="Rectangle 26"/>
          <p:cNvSpPr>
            <a:spLocks noChangeArrowheads="1"/>
          </p:cNvSpPr>
          <p:nvPr/>
        </p:nvSpPr>
        <p:spPr bwMode="auto">
          <a:xfrm>
            <a:off x="250825" y="1270000"/>
            <a:ext cx="5475288" cy="4175125"/>
          </a:xfrm>
          <a:prstGeom prst="rect">
            <a:avLst/>
          </a:prstGeom>
          <a:noFill/>
          <a:ln w="22225">
            <a:solidFill>
              <a:srgbClr val="FF00FF"/>
            </a:solidFill>
            <a:miter lim="800000"/>
            <a:headEnd/>
            <a:tailEnd/>
          </a:ln>
          <a:effectLst/>
        </p:spPr>
        <p:txBody>
          <a:bodyPr wrap="none" anchor="ctr"/>
          <a:lstStyle/>
          <a:p>
            <a:endParaRPr lang="ru-RU"/>
          </a:p>
        </p:txBody>
      </p:sp>
      <p:grpSp>
        <p:nvGrpSpPr>
          <p:cNvPr id="3" name="Group 27"/>
          <p:cNvGrpSpPr>
            <a:grpSpLocks/>
          </p:cNvGrpSpPr>
          <p:nvPr/>
        </p:nvGrpSpPr>
        <p:grpSpPr bwMode="auto">
          <a:xfrm>
            <a:off x="355600" y="4549775"/>
            <a:ext cx="2344738" cy="830263"/>
            <a:chOff x="3833" y="1006"/>
            <a:chExt cx="1568" cy="523"/>
          </a:xfrm>
        </p:grpSpPr>
        <p:sp>
          <p:nvSpPr>
            <p:cNvPr id="695324" name="Oval 28"/>
            <p:cNvSpPr>
              <a:spLocks noChangeArrowheads="1"/>
            </p:cNvSpPr>
            <p:nvPr/>
          </p:nvSpPr>
          <p:spPr bwMode="auto">
            <a:xfrm>
              <a:off x="3833" y="1018"/>
              <a:ext cx="144" cy="144"/>
            </a:xfrm>
            <a:prstGeom prst="ellipse">
              <a:avLst/>
            </a:prstGeom>
            <a:solidFill>
              <a:srgbClr val="0000FF"/>
            </a:solidFill>
            <a:ln w="9525">
              <a:noFill/>
              <a:round/>
              <a:headEnd/>
              <a:tailEnd/>
            </a:ln>
            <a:effectLst/>
          </p:spPr>
          <p:txBody>
            <a:bodyPr wrap="none" anchor="ctr"/>
            <a:lstStyle/>
            <a:p>
              <a:endParaRPr lang="ru-RU"/>
            </a:p>
          </p:txBody>
        </p:sp>
        <p:sp>
          <p:nvSpPr>
            <p:cNvPr id="695325" name="Text Box 29"/>
            <p:cNvSpPr txBox="1">
              <a:spLocks noChangeArrowheads="1"/>
            </p:cNvSpPr>
            <p:nvPr/>
          </p:nvSpPr>
          <p:spPr bwMode="auto">
            <a:xfrm>
              <a:off x="4014" y="1006"/>
              <a:ext cx="1387" cy="523"/>
            </a:xfrm>
            <a:prstGeom prst="rect">
              <a:avLst/>
            </a:prstGeom>
            <a:noFill/>
            <a:ln w="9525">
              <a:noFill/>
              <a:miter lim="800000"/>
              <a:headEnd/>
              <a:tailEnd/>
            </a:ln>
            <a:effectLst/>
          </p:spPr>
          <p:txBody>
            <a:bodyPr>
              <a:spAutoFit/>
            </a:bodyPr>
            <a:lstStyle/>
            <a:p>
              <a:pPr>
                <a:spcBef>
                  <a:spcPct val="50000"/>
                </a:spcBef>
              </a:pPr>
              <a:r>
                <a:rPr lang="de-DE" sz="1200" b="1" dirty="0">
                  <a:effectLst/>
                  <a:latin typeface="Arial" pitchFamily="34" charset="0"/>
                  <a:sym typeface="Symbol" pitchFamily="18" charset="2"/>
                </a:rPr>
                <a:t></a:t>
              </a:r>
              <a:r>
                <a:rPr lang="de-DE" sz="1200" b="1" baseline="-25000" dirty="0" err="1">
                  <a:effectLst/>
                  <a:latin typeface="Arial" pitchFamily="34" charset="0"/>
                </a:rPr>
                <a:t>em</a:t>
              </a:r>
              <a:r>
                <a:rPr lang="de-DE" sz="1200" b="1" baseline="-25000" dirty="0">
                  <a:effectLst/>
                  <a:latin typeface="Arial" pitchFamily="34" charset="0"/>
                </a:rPr>
                <a:t> </a:t>
              </a:r>
              <a:r>
                <a:rPr lang="de-DE" sz="1200" b="1" dirty="0">
                  <a:effectLst/>
                  <a:latin typeface="Arial" pitchFamily="34" charset="0"/>
                </a:rPr>
                <a:t>= 495 </a:t>
              </a:r>
              <a:r>
                <a:rPr lang="de-DE" sz="1200" b="1" dirty="0" err="1">
                  <a:effectLst/>
                  <a:latin typeface="Arial" pitchFamily="34" charset="0"/>
                </a:rPr>
                <a:t>nm</a:t>
              </a:r>
              <a:r>
                <a:rPr lang="de-DE" sz="1200" b="1" dirty="0">
                  <a:effectLst/>
                  <a:latin typeface="Arial" pitchFamily="34" charset="0"/>
                </a:rPr>
                <a:t> / d = 1.9 </a:t>
              </a:r>
              <a:r>
                <a:rPr lang="de-DE" sz="1200" b="1" dirty="0" err="1">
                  <a:effectLst/>
                  <a:latin typeface="Arial" pitchFamily="34" charset="0"/>
                </a:rPr>
                <a:t>nm</a:t>
              </a:r>
              <a:r>
                <a:rPr lang="de-DE" sz="1200" b="1" dirty="0">
                  <a:effectLst/>
                  <a:latin typeface="Arial" pitchFamily="34" charset="0"/>
                </a:rPr>
                <a:t> </a:t>
              </a:r>
            </a:p>
            <a:p>
              <a:pPr>
                <a:spcBef>
                  <a:spcPct val="50000"/>
                </a:spcBef>
              </a:pPr>
              <a:r>
                <a:rPr lang="de-DE" sz="1200" b="1" dirty="0">
                  <a:effectLst/>
                  <a:latin typeface="Arial" pitchFamily="34" charset="0"/>
                  <a:sym typeface="Symbol" pitchFamily="18" charset="2"/>
                </a:rPr>
                <a:t></a:t>
              </a:r>
              <a:r>
                <a:rPr lang="de-DE" sz="1200" b="1" baseline="-25000" dirty="0" err="1">
                  <a:effectLst/>
                  <a:latin typeface="Arial" pitchFamily="34" charset="0"/>
                </a:rPr>
                <a:t>em</a:t>
              </a:r>
              <a:r>
                <a:rPr lang="de-DE" sz="1200" b="1" baseline="-25000" dirty="0">
                  <a:effectLst/>
                  <a:latin typeface="Arial" pitchFamily="34" charset="0"/>
                </a:rPr>
                <a:t> </a:t>
              </a:r>
              <a:r>
                <a:rPr lang="de-DE" sz="1200" b="1" dirty="0">
                  <a:effectLst/>
                  <a:latin typeface="Arial" pitchFamily="34" charset="0"/>
                </a:rPr>
                <a:t>= 560 </a:t>
              </a:r>
              <a:r>
                <a:rPr lang="de-DE" sz="1200" b="1" dirty="0" err="1">
                  <a:effectLst/>
                  <a:latin typeface="Arial" pitchFamily="34" charset="0"/>
                </a:rPr>
                <a:t>nm</a:t>
              </a:r>
              <a:r>
                <a:rPr lang="de-DE" sz="1200" b="1" dirty="0">
                  <a:effectLst/>
                  <a:latin typeface="Arial" pitchFamily="34" charset="0"/>
                </a:rPr>
                <a:t> / d = 2.7 </a:t>
              </a:r>
              <a:r>
                <a:rPr lang="de-DE" sz="1200" b="1" dirty="0" err="1">
                  <a:effectLst/>
                  <a:latin typeface="Arial" pitchFamily="34" charset="0"/>
                </a:rPr>
                <a:t>nm</a:t>
              </a:r>
              <a:endParaRPr lang="de-DE" sz="1200" b="1" dirty="0">
                <a:effectLst/>
                <a:latin typeface="Arial" pitchFamily="34" charset="0"/>
              </a:endParaRPr>
            </a:p>
            <a:p>
              <a:pPr>
                <a:spcBef>
                  <a:spcPct val="50000"/>
                </a:spcBef>
              </a:pPr>
              <a:r>
                <a:rPr lang="de-DE" sz="1200" b="1" dirty="0">
                  <a:effectLst/>
                  <a:latin typeface="Arial" pitchFamily="34" charset="0"/>
                  <a:sym typeface="Symbol" pitchFamily="18" charset="2"/>
                </a:rPr>
                <a:t></a:t>
              </a:r>
              <a:r>
                <a:rPr lang="de-DE" sz="1200" b="1" baseline="-25000" dirty="0" err="1">
                  <a:effectLst/>
                  <a:latin typeface="Arial" pitchFamily="34" charset="0"/>
                </a:rPr>
                <a:t>em</a:t>
              </a:r>
              <a:r>
                <a:rPr lang="de-DE" sz="1200" b="1" dirty="0">
                  <a:effectLst/>
                  <a:latin typeface="Arial" pitchFamily="34" charset="0"/>
                </a:rPr>
                <a:t> = 620 </a:t>
              </a:r>
              <a:r>
                <a:rPr lang="de-DE" sz="1200" b="1" dirty="0" err="1">
                  <a:effectLst/>
                  <a:latin typeface="Arial" pitchFamily="34" charset="0"/>
                </a:rPr>
                <a:t>nm</a:t>
              </a:r>
              <a:r>
                <a:rPr lang="de-DE" sz="1200" b="1" dirty="0">
                  <a:effectLst/>
                  <a:latin typeface="Arial" pitchFamily="34" charset="0"/>
                </a:rPr>
                <a:t> / d = 5.1 </a:t>
              </a:r>
              <a:r>
                <a:rPr lang="de-DE" sz="1200" b="1" dirty="0" err="1">
                  <a:effectLst/>
                  <a:latin typeface="Arial" pitchFamily="34" charset="0"/>
                </a:rPr>
                <a:t>nm</a:t>
              </a:r>
              <a:endParaRPr lang="de-DE" sz="1200" b="1" dirty="0">
                <a:effectLst/>
                <a:latin typeface="Arial" pitchFamily="34" charset="0"/>
              </a:endParaRPr>
            </a:p>
          </p:txBody>
        </p:sp>
        <p:sp>
          <p:nvSpPr>
            <p:cNvPr id="695326" name="Rectangle 30"/>
            <p:cNvSpPr>
              <a:spLocks noChangeArrowheads="1"/>
            </p:cNvSpPr>
            <p:nvPr/>
          </p:nvSpPr>
          <p:spPr bwMode="auto">
            <a:xfrm>
              <a:off x="3833" y="1221"/>
              <a:ext cx="122" cy="123"/>
            </a:xfrm>
            <a:prstGeom prst="rect">
              <a:avLst/>
            </a:prstGeom>
            <a:gradFill rotWithShape="1">
              <a:gsLst>
                <a:gs pos="0">
                  <a:srgbClr val="CCCC00"/>
                </a:gs>
                <a:gs pos="100000">
                  <a:srgbClr val="CCCC00">
                    <a:gamma/>
                    <a:shade val="9020"/>
                    <a:invGamma/>
                  </a:srgbClr>
                </a:gs>
              </a:gsLst>
              <a:lin ang="5400000" scaled="1"/>
            </a:gradFill>
            <a:ln w="9525">
              <a:solidFill>
                <a:srgbClr val="CCCC00"/>
              </a:solidFill>
              <a:miter lim="800000"/>
              <a:headEnd/>
              <a:tailEnd/>
            </a:ln>
            <a:effectLst/>
          </p:spPr>
          <p:txBody>
            <a:bodyPr wrap="none" anchor="ctr"/>
            <a:lstStyle/>
            <a:p>
              <a:endParaRPr lang="ru-RU"/>
            </a:p>
          </p:txBody>
        </p:sp>
        <p:sp>
          <p:nvSpPr>
            <p:cNvPr id="695327" name="Rectangle 31"/>
            <p:cNvSpPr>
              <a:spLocks noChangeArrowheads="1"/>
            </p:cNvSpPr>
            <p:nvPr/>
          </p:nvSpPr>
          <p:spPr bwMode="auto">
            <a:xfrm rot="-2739512">
              <a:off x="3829" y="1410"/>
              <a:ext cx="119" cy="111"/>
            </a:xfrm>
            <a:prstGeom prst="rect">
              <a:avLst/>
            </a:prstGeom>
            <a:solidFill>
              <a:srgbClr val="EA0000"/>
            </a:solidFill>
            <a:ln w="9525">
              <a:solidFill>
                <a:schemeClr val="tx1"/>
              </a:solidFill>
              <a:miter lim="800000"/>
              <a:headEnd/>
              <a:tailEnd/>
            </a:ln>
            <a:effectLst/>
          </p:spPr>
          <p:txBody>
            <a:bodyPr wrap="none" anchor="ctr"/>
            <a:lstStyle/>
            <a:p>
              <a:endParaRPr lang="ru-RU"/>
            </a:p>
          </p:txBody>
        </p:sp>
      </p:grpSp>
      <p:grpSp>
        <p:nvGrpSpPr>
          <p:cNvPr id="4" name="Group 32"/>
          <p:cNvGrpSpPr>
            <a:grpSpLocks/>
          </p:cNvGrpSpPr>
          <p:nvPr/>
        </p:nvGrpSpPr>
        <p:grpSpPr bwMode="auto">
          <a:xfrm>
            <a:off x="5867400" y="2565400"/>
            <a:ext cx="2809875" cy="1776413"/>
            <a:chOff x="3696" y="1616"/>
            <a:chExt cx="1770" cy="1119"/>
          </a:xfrm>
        </p:grpSpPr>
        <p:pic>
          <p:nvPicPr>
            <p:cNvPr id="695329" name="Picture 33" descr="core_shell_graphs"/>
            <p:cNvPicPr>
              <a:picLocks noChangeAspect="1" noChangeArrowheads="1"/>
            </p:cNvPicPr>
            <p:nvPr/>
          </p:nvPicPr>
          <p:blipFill>
            <a:blip r:embed="rId7" cstate="print">
              <a:lum bright="-42000" contrast="60000"/>
            </a:blip>
            <a:srcRect l="58557" t="53342" r="-2007" b="9860"/>
            <a:stretch>
              <a:fillRect/>
            </a:stretch>
          </p:blipFill>
          <p:spPr bwMode="auto">
            <a:xfrm>
              <a:off x="3969" y="1661"/>
              <a:ext cx="1497" cy="896"/>
            </a:xfrm>
            <a:prstGeom prst="rect">
              <a:avLst/>
            </a:prstGeom>
            <a:noFill/>
          </p:spPr>
        </p:pic>
        <p:sp>
          <p:nvSpPr>
            <p:cNvPr id="695330" name="Text Box 34"/>
            <p:cNvSpPr txBox="1">
              <a:spLocks noChangeArrowheads="1"/>
            </p:cNvSpPr>
            <p:nvPr/>
          </p:nvSpPr>
          <p:spPr bwMode="auto">
            <a:xfrm rot="-5355326">
              <a:off x="3348" y="1964"/>
              <a:ext cx="907" cy="212"/>
            </a:xfrm>
            <a:prstGeom prst="rect">
              <a:avLst/>
            </a:prstGeom>
            <a:noFill/>
            <a:ln w="9525">
              <a:noFill/>
              <a:miter lim="800000"/>
              <a:headEnd/>
              <a:tailEnd/>
            </a:ln>
            <a:effectLst/>
          </p:spPr>
          <p:txBody>
            <a:bodyPr>
              <a:spAutoFit/>
            </a:bodyPr>
            <a:lstStyle/>
            <a:p>
              <a:pPr>
                <a:spcBef>
                  <a:spcPct val="50000"/>
                </a:spcBef>
              </a:pPr>
              <a:r>
                <a:rPr lang="ru-RU" sz="1600" b="1">
                  <a:effectLst/>
                  <a:latin typeface="Arial" pitchFamily="34" charset="0"/>
                  <a:cs typeface="Arial" pitchFamily="34" charset="0"/>
                </a:rPr>
                <a:t>Поглощение</a:t>
              </a:r>
              <a:endParaRPr lang="de-DE" sz="1600" b="1">
                <a:effectLst/>
                <a:latin typeface="Arial" pitchFamily="34" charset="0"/>
                <a:cs typeface="Arial" pitchFamily="34" charset="0"/>
              </a:endParaRPr>
            </a:p>
          </p:txBody>
        </p:sp>
        <p:sp>
          <p:nvSpPr>
            <p:cNvPr id="695331" name="Text Box 35"/>
            <p:cNvSpPr txBox="1">
              <a:spLocks noChangeArrowheads="1"/>
            </p:cNvSpPr>
            <p:nvPr/>
          </p:nvSpPr>
          <p:spPr bwMode="auto">
            <a:xfrm>
              <a:off x="4150" y="2523"/>
              <a:ext cx="1089" cy="212"/>
            </a:xfrm>
            <a:prstGeom prst="rect">
              <a:avLst/>
            </a:prstGeom>
            <a:noFill/>
            <a:ln w="9525">
              <a:noFill/>
              <a:miter lim="800000"/>
              <a:headEnd/>
              <a:tailEnd/>
            </a:ln>
            <a:effectLst/>
          </p:spPr>
          <p:txBody>
            <a:bodyPr>
              <a:spAutoFit/>
            </a:bodyPr>
            <a:lstStyle/>
            <a:p>
              <a:pPr>
                <a:spcBef>
                  <a:spcPct val="50000"/>
                </a:spcBef>
              </a:pPr>
              <a:r>
                <a:rPr lang="ru-RU" sz="1600" b="1">
                  <a:effectLst/>
                  <a:latin typeface="Arial" pitchFamily="34" charset="0"/>
                  <a:cs typeface="Arial" pitchFamily="34" charset="0"/>
                </a:rPr>
                <a:t>Длина волны</a:t>
              </a:r>
              <a:endParaRPr lang="de-DE" sz="1600" b="1">
                <a:effectLst/>
                <a:latin typeface="Arial" pitchFamily="34" charset="0"/>
                <a:cs typeface="Arial" pitchFamily="34" charset="0"/>
              </a:endParaRPr>
            </a:p>
          </p:txBody>
        </p:sp>
      </p:grpSp>
      <p:sp>
        <p:nvSpPr>
          <p:cNvPr id="695332" name="AutoShape 36"/>
          <p:cNvSpPr>
            <a:spLocks noChangeArrowheads="1"/>
          </p:cNvSpPr>
          <p:nvPr/>
        </p:nvSpPr>
        <p:spPr bwMode="auto">
          <a:xfrm>
            <a:off x="3563938" y="3213100"/>
            <a:ext cx="144462" cy="939800"/>
          </a:xfrm>
          <a:prstGeom prst="upArrow">
            <a:avLst>
              <a:gd name="adj1" fmla="val 50000"/>
              <a:gd name="adj2" fmla="val 162638"/>
            </a:avLst>
          </a:prstGeom>
          <a:solidFill>
            <a:srgbClr val="FF00FF"/>
          </a:solidFill>
          <a:ln w="9525">
            <a:solidFill>
              <a:srgbClr val="800000"/>
            </a:solidFill>
            <a:miter lim="800000"/>
            <a:headEnd/>
            <a:tailEnd/>
          </a:ln>
          <a:effectLst/>
        </p:spPr>
        <p:txBody>
          <a:bodyPr wrap="none" anchor="ctr"/>
          <a:lstStyle/>
          <a:p>
            <a:endParaRPr lang="ru-RU"/>
          </a:p>
        </p:txBody>
      </p:sp>
      <p:sp>
        <p:nvSpPr>
          <p:cNvPr id="695333" name="AutoShape 37"/>
          <p:cNvSpPr>
            <a:spLocks noChangeArrowheads="1"/>
          </p:cNvSpPr>
          <p:nvPr/>
        </p:nvSpPr>
        <p:spPr bwMode="auto">
          <a:xfrm>
            <a:off x="3924300" y="2924175"/>
            <a:ext cx="144463" cy="1514475"/>
          </a:xfrm>
          <a:prstGeom prst="upArrow">
            <a:avLst>
              <a:gd name="adj1" fmla="val 50000"/>
              <a:gd name="adj2" fmla="val 262087"/>
            </a:avLst>
          </a:prstGeom>
          <a:solidFill>
            <a:srgbClr val="33CCCC"/>
          </a:solidFill>
          <a:ln w="9525">
            <a:solidFill>
              <a:srgbClr val="000080"/>
            </a:solidFill>
            <a:miter lim="800000"/>
            <a:headEnd/>
            <a:tailEnd/>
          </a:ln>
          <a:effectLst/>
        </p:spPr>
        <p:txBody>
          <a:bodyPr wrap="none" anchor="ctr"/>
          <a:lstStyle/>
          <a:p>
            <a:endParaRPr lang="ru-RU"/>
          </a:p>
        </p:txBody>
      </p:sp>
      <p:sp>
        <p:nvSpPr>
          <p:cNvPr id="695334" name="Rectangle 38"/>
          <p:cNvSpPr>
            <a:spLocks noGrp="1" noChangeArrowheads="1"/>
          </p:cNvSpPr>
          <p:nvPr>
            <p:ph type="title"/>
          </p:nvPr>
        </p:nvSpPr>
        <p:spPr>
          <a:xfrm>
            <a:off x="468313" y="260350"/>
            <a:ext cx="8497887" cy="404813"/>
          </a:xfrm>
          <a:noFill/>
          <a:ln/>
        </p:spPr>
        <p:txBody>
          <a:bodyPr lIns="18000" tIns="10800" rIns="18000" bIns="10800" anchor="ctr"/>
          <a:lstStyle/>
          <a:p>
            <a:pPr>
              <a:lnSpc>
                <a:spcPct val="85000"/>
              </a:lnSpc>
            </a:pPr>
            <a:r>
              <a:rPr lang="ru-RU" sz="1800" b="1">
                <a:solidFill>
                  <a:srgbClr val="000066"/>
                </a:solidFill>
                <a:latin typeface="Tahoma" pitchFamily="34" charset="0"/>
              </a:rPr>
              <a:t>Полупроводниковые нанокристаллы</a:t>
            </a:r>
            <a:r>
              <a:rPr lang="en-US" sz="1800" b="1">
                <a:latin typeface="Tahoma" pitchFamily="34" charset="0"/>
              </a:rPr>
              <a:t> </a:t>
            </a:r>
            <a:r>
              <a:rPr lang="ru-RU" sz="1800" b="1">
                <a:solidFill>
                  <a:srgbClr val="000066"/>
                </a:solidFill>
                <a:latin typeface="Tahoma" pitchFamily="34" charset="0"/>
              </a:rPr>
              <a:t>или квантовые точки (КТ)</a:t>
            </a:r>
            <a:endParaRPr lang="de-DE" sz="1800" b="1">
              <a:solidFill>
                <a:srgbClr val="000066"/>
              </a:solidFill>
              <a:latin typeface="Tahoma" pitchFamily="34" charset="0"/>
            </a:endParaRPr>
          </a:p>
        </p:txBody>
      </p:sp>
      <p:sp>
        <p:nvSpPr>
          <p:cNvPr id="8" name="Rectangle 7"/>
          <p:cNvSpPr>
            <a:spLocks noChangeArrowheads="1"/>
          </p:cNvSpPr>
          <p:nvPr/>
        </p:nvSpPr>
        <p:spPr bwMode="auto">
          <a:xfrm>
            <a:off x="684213" y="1484313"/>
            <a:ext cx="2303462" cy="304800"/>
          </a:xfrm>
          <a:prstGeom prst="rect">
            <a:avLst/>
          </a:prstGeom>
          <a:noFill/>
          <a:ln w="9525">
            <a:noFill/>
            <a:miter lim="800000"/>
            <a:headEnd/>
            <a:tailEnd/>
          </a:ln>
        </p:spPr>
        <p:txBody>
          <a:bodyPr>
            <a:spAutoFit/>
          </a:bodyPr>
          <a:lstStyle/>
          <a:p>
            <a:pPr algn="just"/>
            <a:r>
              <a:rPr lang="ru-RU" sz="1400" b="1">
                <a:solidFill>
                  <a:srgbClr val="000066"/>
                </a:solidFill>
                <a:effectLst/>
                <a:latin typeface="Arial" pitchFamily="34" charset="0"/>
              </a:rPr>
              <a:t>Размерные эффекты</a:t>
            </a:r>
            <a:endParaRPr lang="en-US" sz="1400" b="1">
              <a:solidFill>
                <a:srgbClr val="000066"/>
              </a:solidFill>
              <a:effectLst/>
              <a:latin typeface="Arial" pitchFamily="34" charset="0"/>
            </a:endParaRPr>
          </a:p>
        </p:txBody>
      </p:sp>
      <p:sp>
        <p:nvSpPr>
          <p:cNvPr id="5" name="Нижний колонтитул 4"/>
          <p:cNvSpPr>
            <a:spLocks noGrp="1"/>
          </p:cNvSpPr>
          <p:nvPr>
            <p:ph type="ftr" sz="quarter" idx="11"/>
          </p:nvPr>
        </p:nvSpPr>
        <p:spPr/>
        <p:txBody>
          <a:bodyPr/>
          <a:lstStyle/>
          <a:p>
            <a:r>
              <a:rPr lang="ru-RU" smtClean="0"/>
              <a:t>Иваново - Кострома 2022</a:t>
            </a:r>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0" fill="hold"/>
                                        <p:tgtEl>
                                          <p:spTgt spid="2"/>
                                        </p:tgtEl>
                                      </p:cBhvr>
                                      <p:by x="50000" y="50000"/>
                                    </p:animScale>
                                  </p:childTnLst>
                                </p:cTn>
                              </p:par>
                              <p:par>
                                <p:cTn id="7" presetID="42" presetClass="path" presetSubtype="0" accel="50000" fill="hold" grpId="0" nodeType="withEffect">
                                  <p:stCondLst>
                                    <p:cond delay="0"/>
                                  </p:stCondLst>
                                  <p:childTnLst>
                                    <p:animMotion origin="layout" path="M -5.55556E-7 -3.7037E-6 L -5.55556E-7 0.0419 " pathEditMode="relative" rAng="0" ptsTypes="AA">
                                      <p:cBhvr>
                                        <p:cTn id="8" dur="5000" fill="hold"/>
                                        <p:tgtEl>
                                          <p:spTgt spid="695298"/>
                                        </p:tgtEl>
                                        <p:attrNameLst>
                                          <p:attrName>ppt_x</p:attrName>
                                          <p:attrName>ppt_y</p:attrName>
                                        </p:attrNameLst>
                                      </p:cBhvr>
                                      <p:rCtr x="0" y="21"/>
                                    </p:animMotion>
                                  </p:childTnLst>
                                </p:cTn>
                              </p:par>
                              <p:par>
                                <p:cTn id="9" presetID="64" presetClass="path" presetSubtype="0" accel="50000" fill="hold" grpId="0" nodeType="withEffect">
                                  <p:stCondLst>
                                    <p:cond delay="0"/>
                                  </p:stCondLst>
                                  <p:childTnLst>
                                    <p:animMotion origin="layout" path="M -5.55556E-7 4.07407E-6 L -5.55556E-7 -0.0419 " pathEditMode="relative" rAng="0" ptsTypes="AA">
                                      <p:cBhvr>
                                        <p:cTn id="10" dur="5000" fill="hold"/>
                                        <p:tgtEl>
                                          <p:spTgt spid="695300"/>
                                        </p:tgtEl>
                                        <p:attrNameLst>
                                          <p:attrName>ppt_x</p:attrName>
                                          <p:attrName>ppt_y</p:attrName>
                                        </p:attrNameLst>
                                      </p:cBhvr>
                                      <p:rCtr x="0" y="-21"/>
                                    </p:animMotion>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95333"/>
                                        </p:tgtEl>
                                        <p:attrNameLst>
                                          <p:attrName>style.visibility</p:attrName>
                                        </p:attrNameLst>
                                      </p:cBhvr>
                                      <p:to>
                                        <p:strVal val="visible"/>
                                      </p:to>
                                    </p:set>
                                    <p:anim calcmode="lin" valueType="num">
                                      <p:cBhvr additive="base">
                                        <p:cTn id="15" dur="500" fill="hold"/>
                                        <p:tgtEl>
                                          <p:spTgt spid="695333"/>
                                        </p:tgtEl>
                                        <p:attrNameLst>
                                          <p:attrName>ppt_x</p:attrName>
                                        </p:attrNameLst>
                                      </p:cBhvr>
                                      <p:tavLst>
                                        <p:tav tm="0">
                                          <p:val>
                                            <p:strVal val="#ppt_x"/>
                                          </p:val>
                                        </p:tav>
                                        <p:tav tm="100000">
                                          <p:val>
                                            <p:strVal val="#ppt_x"/>
                                          </p:val>
                                        </p:tav>
                                      </p:tavLst>
                                    </p:anim>
                                    <p:anim calcmode="lin" valueType="num">
                                      <p:cBhvr additive="base">
                                        <p:cTn id="16" dur="500" fill="hold"/>
                                        <p:tgtEl>
                                          <p:spTgt spid="6953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5298" grpId="0" animBg="1"/>
      <p:bldP spid="695300" grpId="0" animBg="1"/>
      <p:bldP spid="69533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Номер слайда 5"/>
          <p:cNvSpPr>
            <a:spLocks noGrp="1"/>
          </p:cNvSpPr>
          <p:nvPr>
            <p:ph type="sldNum" sz="quarter" idx="12"/>
          </p:nvPr>
        </p:nvSpPr>
        <p:spPr/>
        <p:txBody>
          <a:bodyPr/>
          <a:lstStyle/>
          <a:p>
            <a:fld id="{2A4893E4-8AA7-4D62-83D0-B1D3955F46AD}" type="slidenum">
              <a:rPr lang="ru-RU" altLang="en-US"/>
              <a:pPr/>
              <a:t>29</a:t>
            </a:fld>
            <a:endParaRPr lang="ru-RU" altLang="en-US"/>
          </a:p>
        </p:txBody>
      </p:sp>
      <p:pic>
        <p:nvPicPr>
          <p:cNvPr id="697346" name="Picture 2" descr="TITRA_CHY_PLm_Schar"/>
          <p:cNvPicPr>
            <a:picLocks noChangeAspect="1" noChangeArrowheads="1"/>
          </p:cNvPicPr>
          <p:nvPr/>
        </p:nvPicPr>
        <p:blipFill>
          <a:blip r:embed="rId4" cstate="print"/>
          <a:srcRect l="2440" t="2481" r="6970" b="3474"/>
          <a:stretch>
            <a:fillRect/>
          </a:stretch>
        </p:blipFill>
        <p:spPr bwMode="auto">
          <a:xfrm>
            <a:off x="323850" y="1682750"/>
            <a:ext cx="4657725" cy="3402013"/>
          </a:xfrm>
          <a:prstGeom prst="rect">
            <a:avLst/>
          </a:prstGeom>
          <a:noFill/>
          <a:ln w="15875">
            <a:solidFill>
              <a:srgbClr val="008000"/>
            </a:solidFill>
            <a:miter lim="800000"/>
            <a:headEnd/>
            <a:tailEnd/>
          </a:ln>
        </p:spPr>
      </p:pic>
      <p:sp>
        <p:nvSpPr>
          <p:cNvPr id="697347" name="AutoShape 3"/>
          <p:cNvSpPr>
            <a:spLocks noGrp="1" noChangeArrowheads="1"/>
          </p:cNvSpPr>
          <p:nvPr>
            <p:ph type="title"/>
          </p:nvPr>
        </p:nvSpPr>
        <p:spPr>
          <a:xfrm>
            <a:off x="323850" y="333375"/>
            <a:ext cx="8229600" cy="287338"/>
          </a:xfrm>
          <a:prstGeom prst="roundRect">
            <a:avLst>
              <a:gd name="adj" fmla="val 21667"/>
            </a:avLst>
          </a:prstGeom>
          <a:noFill/>
          <a:ln/>
        </p:spPr>
        <p:txBody>
          <a:bodyPr anchor="b">
            <a:normAutofit fontScale="90000"/>
          </a:bodyPr>
          <a:lstStyle/>
          <a:p>
            <a:pPr algn="ctr"/>
            <a:r>
              <a:rPr lang="ru-RU" sz="1800" b="1">
                <a:solidFill>
                  <a:srgbClr val="000066"/>
                </a:solidFill>
                <a:latin typeface="Tahoma" pitchFamily="34" charset="0"/>
              </a:rPr>
              <a:t>Полупроводниковые КТ </a:t>
            </a:r>
            <a:r>
              <a:rPr lang="en-US" sz="1800" b="1">
                <a:solidFill>
                  <a:srgbClr val="000066"/>
                </a:solidFill>
                <a:latin typeface="Tahoma" pitchFamily="34" charset="0"/>
              </a:rPr>
              <a:t>CdSe/ZnS </a:t>
            </a:r>
            <a:r>
              <a:rPr lang="ru-RU" sz="1800" b="1">
                <a:solidFill>
                  <a:srgbClr val="000066"/>
                </a:solidFill>
                <a:latin typeface="Tahoma" pitchFamily="34" charset="0"/>
              </a:rPr>
              <a:t>и порфирины</a:t>
            </a:r>
            <a:endParaRPr lang="de-DE" sz="1800" b="1">
              <a:solidFill>
                <a:srgbClr val="000066"/>
              </a:solidFill>
              <a:latin typeface="Tahoma" pitchFamily="34" charset="0"/>
            </a:endParaRPr>
          </a:p>
        </p:txBody>
      </p:sp>
      <p:sp>
        <p:nvSpPr>
          <p:cNvPr id="697348" name="Text Box 4"/>
          <p:cNvSpPr txBox="1">
            <a:spLocks noChangeArrowheads="1"/>
          </p:cNvSpPr>
          <p:nvPr/>
        </p:nvSpPr>
        <p:spPr bwMode="auto">
          <a:xfrm>
            <a:off x="539750" y="1052513"/>
            <a:ext cx="3527425" cy="307777"/>
          </a:xfrm>
          <a:prstGeom prst="rect">
            <a:avLst/>
          </a:prstGeom>
          <a:noFill/>
          <a:ln w="15875">
            <a:noFill/>
            <a:miter lim="800000"/>
            <a:headEnd/>
            <a:tailEnd/>
          </a:ln>
          <a:effectLst/>
        </p:spPr>
        <p:txBody>
          <a:bodyPr>
            <a:spAutoFit/>
          </a:bodyPr>
          <a:lstStyle/>
          <a:p>
            <a:pPr>
              <a:spcBef>
                <a:spcPct val="50000"/>
              </a:spcBef>
            </a:pPr>
            <a:r>
              <a:rPr lang="de-DE" sz="1400" b="1" dirty="0" err="1">
                <a:effectLst/>
                <a:latin typeface="Arial" pitchFamily="34" charset="0"/>
              </a:rPr>
              <a:t>Steady-state</a:t>
            </a:r>
            <a:r>
              <a:rPr lang="de-DE" sz="1400" b="1" dirty="0">
                <a:effectLst/>
                <a:latin typeface="Arial" pitchFamily="34" charset="0"/>
              </a:rPr>
              <a:t> </a:t>
            </a:r>
            <a:r>
              <a:rPr lang="de-DE" sz="1400" b="1" dirty="0" err="1">
                <a:effectLst/>
                <a:latin typeface="Arial" pitchFamily="34" charset="0"/>
              </a:rPr>
              <a:t>Photoluminescence</a:t>
            </a:r>
            <a:r>
              <a:rPr lang="de-DE" sz="1400" b="1" dirty="0">
                <a:effectLst/>
                <a:latin typeface="Arial" pitchFamily="34" charset="0"/>
              </a:rPr>
              <a:t>:</a:t>
            </a:r>
          </a:p>
        </p:txBody>
      </p:sp>
      <p:sp>
        <p:nvSpPr>
          <p:cNvPr id="697349" name="Text Box 5"/>
          <p:cNvSpPr txBox="1">
            <a:spLocks noChangeArrowheads="1"/>
          </p:cNvSpPr>
          <p:nvPr/>
        </p:nvSpPr>
        <p:spPr bwMode="auto">
          <a:xfrm>
            <a:off x="7596188" y="3933825"/>
            <a:ext cx="1295400" cy="457200"/>
          </a:xfrm>
          <a:prstGeom prst="rect">
            <a:avLst/>
          </a:prstGeom>
          <a:noFill/>
          <a:ln w="9525">
            <a:noFill/>
            <a:miter lim="800000"/>
            <a:headEnd/>
            <a:tailEnd/>
          </a:ln>
          <a:effectLst/>
        </p:spPr>
        <p:txBody>
          <a:bodyPr>
            <a:spAutoFit/>
          </a:bodyPr>
          <a:lstStyle/>
          <a:p>
            <a:r>
              <a:rPr lang="de-DE" sz="1200" b="1" dirty="0">
                <a:solidFill>
                  <a:srgbClr val="000000"/>
                </a:solidFill>
                <a:effectLst/>
                <a:latin typeface="Arial" pitchFamily="34" charset="0"/>
              </a:rPr>
              <a:t>Molar Ratio:</a:t>
            </a:r>
          </a:p>
          <a:p>
            <a:r>
              <a:rPr lang="de-DE" sz="1200" b="1" dirty="0">
                <a:solidFill>
                  <a:srgbClr val="000000"/>
                </a:solidFill>
                <a:effectLst/>
                <a:latin typeface="Arial" pitchFamily="34" charset="0"/>
              </a:rPr>
              <a:t>x=[C</a:t>
            </a:r>
            <a:r>
              <a:rPr lang="de-DE" sz="1200" b="1" baseline="-25000" dirty="0">
                <a:solidFill>
                  <a:srgbClr val="000000"/>
                </a:solidFill>
                <a:effectLst/>
                <a:latin typeface="Arial" pitchFamily="34" charset="0"/>
              </a:rPr>
              <a:t>H2P</a:t>
            </a:r>
            <a:r>
              <a:rPr lang="de-DE" sz="1200" b="1" dirty="0">
                <a:solidFill>
                  <a:srgbClr val="000000"/>
                </a:solidFill>
                <a:effectLst/>
                <a:latin typeface="Arial" pitchFamily="34" charset="0"/>
              </a:rPr>
              <a:t>]/[C</a:t>
            </a:r>
            <a:r>
              <a:rPr lang="de-DE" sz="1200" b="1" baseline="-25000" dirty="0">
                <a:solidFill>
                  <a:srgbClr val="000000"/>
                </a:solidFill>
                <a:effectLst/>
                <a:latin typeface="Arial" pitchFamily="34" charset="0"/>
              </a:rPr>
              <a:t>NC</a:t>
            </a:r>
            <a:r>
              <a:rPr lang="de-DE" sz="1200" b="1" dirty="0">
                <a:solidFill>
                  <a:srgbClr val="000000"/>
                </a:solidFill>
                <a:effectLst/>
                <a:latin typeface="Arial" pitchFamily="34" charset="0"/>
              </a:rPr>
              <a:t>]</a:t>
            </a:r>
          </a:p>
        </p:txBody>
      </p:sp>
      <p:sp>
        <p:nvSpPr>
          <p:cNvPr id="697350" name="AutoShape 6"/>
          <p:cNvSpPr>
            <a:spLocks noChangeArrowheads="1"/>
          </p:cNvSpPr>
          <p:nvPr/>
        </p:nvSpPr>
        <p:spPr bwMode="auto">
          <a:xfrm>
            <a:off x="2339975" y="1484313"/>
            <a:ext cx="144463" cy="504825"/>
          </a:xfrm>
          <a:prstGeom prst="downArrow">
            <a:avLst>
              <a:gd name="adj1" fmla="val 50000"/>
              <a:gd name="adj2" fmla="val 87362"/>
            </a:avLst>
          </a:prstGeom>
          <a:solidFill>
            <a:srgbClr val="FF0000"/>
          </a:solidFill>
          <a:ln w="9525">
            <a:solidFill>
              <a:schemeClr val="tx1"/>
            </a:solidFill>
            <a:miter lim="800000"/>
            <a:headEnd/>
            <a:tailEnd/>
          </a:ln>
          <a:effectLst/>
        </p:spPr>
        <p:txBody>
          <a:bodyPr wrap="none" anchor="ctr"/>
          <a:lstStyle/>
          <a:p>
            <a:endParaRPr lang="ru-RU"/>
          </a:p>
        </p:txBody>
      </p:sp>
      <p:sp>
        <p:nvSpPr>
          <p:cNvPr id="697351" name="AutoShape 7"/>
          <p:cNvSpPr>
            <a:spLocks noChangeArrowheads="1"/>
          </p:cNvSpPr>
          <p:nvPr/>
        </p:nvSpPr>
        <p:spPr bwMode="auto">
          <a:xfrm>
            <a:off x="3276600" y="4508500"/>
            <a:ext cx="144463" cy="576263"/>
          </a:xfrm>
          <a:prstGeom prst="upArrow">
            <a:avLst>
              <a:gd name="adj1" fmla="val 50000"/>
              <a:gd name="adj2" fmla="val 99725"/>
            </a:avLst>
          </a:prstGeom>
          <a:solidFill>
            <a:srgbClr val="FF00FF"/>
          </a:solidFill>
          <a:ln w="9525">
            <a:solidFill>
              <a:schemeClr val="tx1"/>
            </a:solidFill>
            <a:miter lim="800000"/>
            <a:headEnd/>
            <a:tailEnd/>
          </a:ln>
          <a:effectLst/>
        </p:spPr>
        <p:txBody>
          <a:bodyPr wrap="none" anchor="ctr"/>
          <a:lstStyle/>
          <a:p>
            <a:endParaRPr lang="ru-RU"/>
          </a:p>
        </p:txBody>
      </p:sp>
      <p:graphicFrame>
        <p:nvGraphicFramePr>
          <p:cNvPr id="697352" name="Object 8"/>
          <p:cNvGraphicFramePr>
            <a:graphicFrameLocks noGrp="1" noChangeAspect="1"/>
          </p:cNvGraphicFramePr>
          <p:nvPr>
            <p:ph idx="1"/>
          </p:nvPr>
        </p:nvGraphicFramePr>
        <p:xfrm>
          <a:off x="5076825" y="1052513"/>
          <a:ext cx="3819525" cy="2790825"/>
        </p:xfrm>
        <a:graphic>
          <a:graphicData uri="http://schemas.openxmlformats.org/presentationml/2006/ole">
            <mc:AlternateContent xmlns:mc="http://schemas.openxmlformats.org/markup-compatibility/2006">
              <mc:Choice xmlns:v="urn:schemas-microsoft-com:vml" Requires="v">
                <p:oleObj spid="_x0000_s62561" name="Graph" r:id="rId5" imgW="4171680" imgH="3147840" progId="Origin50.Graph">
                  <p:embed/>
                </p:oleObj>
              </mc:Choice>
              <mc:Fallback>
                <p:oleObj name="Graph" r:id="rId5" imgW="4171680" imgH="3147840" progId="Origin50.Graph">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l="3539" t="3430" r="6903" b="3430"/>
                      <a:stretch>
                        <a:fillRect/>
                      </a:stretch>
                    </p:blipFill>
                    <p:spPr bwMode="auto">
                      <a:xfrm>
                        <a:off x="5076825" y="1052513"/>
                        <a:ext cx="3819525" cy="2790825"/>
                      </a:xfrm>
                      <a:prstGeom prst="rect">
                        <a:avLst/>
                      </a:prstGeom>
                      <a:solidFill>
                        <a:schemeClr val="bg1"/>
                      </a:solidFill>
                      <a:ln w="1587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97353" name="Text Box 9"/>
          <p:cNvSpPr txBox="1">
            <a:spLocks noChangeArrowheads="1"/>
          </p:cNvSpPr>
          <p:nvPr/>
        </p:nvSpPr>
        <p:spPr bwMode="auto">
          <a:xfrm>
            <a:off x="5651500" y="620713"/>
            <a:ext cx="3200400" cy="366712"/>
          </a:xfrm>
          <a:prstGeom prst="rect">
            <a:avLst/>
          </a:prstGeom>
          <a:noFill/>
          <a:ln w="15875">
            <a:noFill/>
            <a:miter lim="800000"/>
            <a:headEnd/>
            <a:tailEnd/>
          </a:ln>
          <a:effectLst/>
        </p:spPr>
        <p:txBody>
          <a:bodyPr>
            <a:spAutoFit/>
          </a:bodyPr>
          <a:lstStyle/>
          <a:p>
            <a:pPr>
              <a:spcBef>
                <a:spcPct val="50000"/>
              </a:spcBef>
            </a:pPr>
            <a:r>
              <a:rPr lang="de-DE" sz="1800" b="1" dirty="0">
                <a:effectLst/>
                <a:latin typeface="Arial" pitchFamily="34" charset="0"/>
              </a:rPr>
              <a:t>    </a:t>
            </a:r>
            <a:r>
              <a:rPr lang="de-DE" sz="1400" b="1" dirty="0" err="1">
                <a:effectLst/>
                <a:latin typeface="Arial" pitchFamily="34" charset="0"/>
              </a:rPr>
              <a:t>Photoluminescence</a:t>
            </a:r>
            <a:r>
              <a:rPr lang="de-DE" sz="1400" b="1" dirty="0">
                <a:effectLst/>
                <a:latin typeface="Arial" pitchFamily="34" charset="0"/>
              </a:rPr>
              <a:t> </a:t>
            </a:r>
            <a:r>
              <a:rPr lang="de-DE" sz="1400" b="1" dirty="0" err="1">
                <a:effectLst/>
                <a:latin typeface="Arial" pitchFamily="34" charset="0"/>
              </a:rPr>
              <a:t>decay</a:t>
            </a:r>
            <a:r>
              <a:rPr lang="de-DE" sz="1400" b="1" dirty="0">
                <a:effectLst/>
                <a:latin typeface="Arial" pitchFamily="34" charset="0"/>
              </a:rPr>
              <a:t>:</a:t>
            </a:r>
          </a:p>
        </p:txBody>
      </p:sp>
      <p:sp>
        <p:nvSpPr>
          <p:cNvPr id="697354" name="AutoShape 10"/>
          <p:cNvSpPr>
            <a:spLocks noChangeArrowheads="1"/>
          </p:cNvSpPr>
          <p:nvPr/>
        </p:nvSpPr>
        <p:spPr bwMode="auto">
          <a:xfrm>
            <a:off x="6156325" y="1268413"/>
            <a:ext cx="144463" cy="400050"/>
          </a:xfrm>
          <a:prstGeom prst="downArrow">
            <a:avLst>
              <a:gd name="adj1" fmla="val 50000"/>
              <a:gd name="adj2" fmla="val 69231"/>
            </a:avLst>
          </a:prstGeom>
          <a:solidFill>
            <a:srgbClr val="00FF00"/>
          </a:solidFill>
          <a:ln w="9525">
            <a:solidFill>
              <a:schemeClr val="tx1"/>
            </a:solidFill>
            <a:miter lim="800000"/>
            <a:headEnd/>
            <a:tailEnd/>
          </a:ln>
          <a:effectLst/>
        </p:spPr>
        <p:txBody>
          <a:bodyPr wrap="none" anchor="ctr"/>
          <a:lstStyle/>
          <a:p>
            <a:endParaRPr lang="ru-RU"/>
          </a:p>
        </p:txBody>
      </p:sp>
      <p:sp>
        <p:nvSpPr>
          <p:cNvPr id="697355" name="AutoShape 11"/>
          <p:cNvSpPr>
            <a:spLocks noChangeArrowheads="1"/>
          </p:cNvSpPr>
          <p:nvPr/>
        </p:nvSpPr>
        <p:spPr bwMode="auto">
          <a:xfrm>
            <a:off x="6732588" y="1268413"/>
            <a:ext cx="144462" cy="400050"/>
          </a:xfrm>
          <a:prstGeom prst="downArrow">
            <a:avLst>
              <a:gd name="adj1" fmla="val 50000"/>
              <a:gd name="adj2" fmla="val 69231"/>
            </a:avLst>
          </a:prstGeom>
          <a:solidFill>
            <a:srgbClr val="00FF00"/>
          </a:solidFill>
          <a:ln w="9525">
            <a:solidFill>
              <a:schemeClr val="tx1"/>
            </a:solidFill>
            <a:miter lim="800000"/>
            <a:headEnd/>
            <a:tailEnd/>
          </a:ln>
          <a:effectLst/>
        </p:spPr>
        <p:txBody>
          <a:bodyPr wrap="none" anchor="ctr"/>
          <a:lstStyle/>
          <a:p>
            <a:endParaRPr lang="ru-RU"/>
          </a:p>
        </p:txBody>
      </p:sp>
      <p:grpSp>
        <p:nvGrpSpPr>
          <p:cNvPr id="2" name="Group 12"/>
          <p:cNvGrpSpPr>
            <a:grpSpLocks noChangeAspect="1"/>
          </p:cNvGrpSpPr>
          <p:nvPr/>
        </p:nvGrpSpPr>
        <p:grpSpPr bwMode="auto">
          <a:xfrm>
            <a:off x="5651500" y="4005263"/>
            <a:ext cx="1943100" cy="2025650"/>
            <a:chOff x="2781" y="7134"/>
            <a:chExt cx="3600" cy="3944"/>
          </a:xfrm>
        </p:grpSpPr>
        <p:pic>
          <p:nvPicPr>
            <p:cNvPr id="697357" name="Picture 13" descr="Pure QD"/>
            <p:cNvPicPr>
              <a:picLocks noChangeAspect="1" noChangeArrowheads="1"/>
            </p:cNvPicPr>
            <p:nvPr/>
          </p:nvPicPr>
          <p:blipFill>
            <a:blip r:embed="rId7" cstate="print"/>
            <a:srcRect/>
            <a:stretch>
              <a:fillRect/>
            </a:stretch>
          </p:blipFill>
          <p:spPr bwMode="auto">
            <a:xfrm>
              <a:off x="2781" y="7134"/>
              <a:ext cx="3600" cy="3360"/>
            </a:xfrm>
            <a:prstGeom prst="rect">
              <a:avLst/>
            </a:prstGeom>
            <a:noFill/>
            <a:ln w="9525">
              <a:noFill/>
              <a:miter lim="800000"/>
              <a:headEnd/>
              <a:tailEnd/>
            </a:ln>
          </p:spPr>
        </p:pic>
        <p:pic>
          <p:nvPicPr>
            <p:cNvPr id="697358" name="Picture 14"/>
            <p:cNvPicPr>
              <a:picLocks noChangeAspect="1" noChangeArrowheads="1"/>
            </p:cNvPicPr>
            <p:nvPr/>
          </p:nvPicPr>
          <p:blipFill>
            <a:blip r:embed="rId8" cstate="print"/>
            <a:srcRect t="56079" r="54768" b="16151"/>
            <a:stretch>
              <a:fillRect/>
            </a:stretch>
          </p:blipFill>
          <p:spPr bwMode="auto">
            <a:xfrm rot="2356020">
              <a:off x="3802" y="9414"/>
              <a:ext cx="1781" cy="1664"/>
            </a:xfrm>
            <a:prstGeom prst="rect">
              <a:avLst/>
            </a:prstGeom>
            <a:noFill/>
            <a:ln w="9525">
              <a:noFill/>
              <a:miter lim="800000"/>
              <a:headEnd/>
              <a:tailEnd/>
            </a:ln>
          </p:spPr>
        </p:pic>
        <p:sp>
          <p:nvSpPr>
            <p:cNvPr id="697359" name="Oval 15"/>
            <p:cNvSpPr>
              <a:spLocks noChangeAspect="1" noChangeArrowheads="1"/>
            </p:cNvSpPr>
            <p:nvPr/>
          </p:nvSpPr>
          <p:spPr bwMode="auto">
            <a:xfrm>
              <a:off x="5121" y="9594"/>
              <a:ext cx="159" cy="170"/>
            </a:xfrm>
            <a:prstGeom prst="ellipse">
              <a:avLst/>
            </a:prstGeom>
            <a:solidFill>
              <a:srgbClr val="FD3A05"/>
            </a:solidFill>
            <a:ln w="9525">
              <a:solidFill>
                <a:srgbClr val="FD3A05"/>
              </a:solidFill>
              <a:round/>
              <a:headEnd/>
              <a:tailEnd/>
            </a:ln>
          </p:spPr>
          <p:txBody>
            <a:bodyPr wrap="none" anchor="ctr"/>
            <a:lstStyle/>
            <a:p>
              <a:endParaRPr lang="ru-RU"/>
            </a:p>
          </p:txBody>
        </p:sp>
        <p:sp>
          <p:nvSpPr>
            <p:cNvPr id="697360" name="Oval 16"/>
            <p:cNvSpPr>
              <a:spLocks noChangeAspect="1" noChangeArrowheads="1"/>
            </p:cNvSpPr>
            <p:nvPr/>
          </p:nvSpPr>
          <p:spPr bwMode="auto">
            <a:xfrm>
              <a:off x="4026" y="9724"/>
              <a:ext cx="159" cy="170"/>
            </a:xfrm>
            <a:prstGeom prst="ellipse">
              <a:avLst/>
            </a:prstGeom>
            <a:solidFill>
              <a:srgbClr val="FD3A05"/>
            </a:solidFill>
            <a:ln w="9525">
              <a:solidFill>
                <a:srgbClr val="FD3A05"/>
              </a:solidFill>
              <a:round/>
              <a:headEnd/>
              <a:tailEnd/>
            </a:ln>
          </p:spPr>
          <p:txBody>
            <a:bodyPr wrap="none" anchor="ctr"/>
            <a:lstStyle/>
            <a:p>
              <a:endParaRPr lang="ru-RU"/>
            </a:p>
          </p:txBody>
        </p:sp>
        <p:sp>
          <p:nvSpPr>
            <p:cNvPr id="697361" name="Oval 17"/>
            <p:cNvSpPr>
              <a:spLocks noChangeAspect="1" noChangeArrowheads="1"/>
            </p:cNvSpPr>
            <p:nvPr/>
          </p:nvSpPr>
          <p:spPr bwMode="auto">
            <a:xfrm>
              <a:off x="4094" y="10818"/>
              <a:ext cx="159" cy="170"/>
            </a:xfrm>
            <a:prstGeom prst="ellipse">
              <a:avLst/>
            </a:prstGeom>
            <a:solidFill>
              <a:srgbClr val="FD3A05"/>
            </a:solidFill>
            <a:ln w="9525">
              <a:solidFill>
                <a:srgbClr val="FD3A05"/>
              </a:solidFill>
              <a:round/>
              <a:headEnd/>
              <a:tailEnd/>
            </a:ln>
          </p:spPr>
          <p:txBody>
            <a:bodyPr wrap="none" anchor="ctr"/>
            <a:lstStyle/>
            <a:p>
              <a:endParaRPr lang="ru-RU"/>
            </a:p>
          </p:txBody>
        </p:sp>
        <p:sp>
          <p:nvSpPr>
            <p:cNvPr id="697362" name="Oval 18"/>
            <p:cNvSpPr>
              <a:spLocks noChangeAspect="1" noChangeArrowheads="1"/>
            </p:cNvSpPr>
            <p:nvPr/>
          </p:nvSpPr>
          <p:spPr bwMode="auto">
            <a:xfrm>
              <a:off x="5245" y="10716"/>
              <a:ext cx="159" cy="170"/>
            </a:xfrm>
            <a:prstGeom prst="ellipse">
              <a:avLst/>
            </a:prstGeom>
            <a:solidFill>
              <a:srgbClr val="FD3A05"/>
            </a:solidFill>
            <a:ln w="9525">
              <a:solidFill>
                <a:srgbClr val="FD3A05"/>
              </a:solidFill>
              <a:round/>
              <a:headEnd/>
              <a:tailEnd/>
            </a:ln>
          </p:spPr>
          <p:txBody>
            <a:bodyPr wrap="none" anchor="ctr"/>
            <a:lstStyle/>
            <a:p>
              <a:endParaRPr lang="ru-RU"/>
            </a:p>
          </p:txBody>
        </p:sp>
      </p:grpSp>
      <p:sp>
        <p:nvSpPr>
          <p:cNvPr id="3" name="Нижний колонтитул 2"/>
          <p:cNvSpPr>
            <a:spLocks noGrp="1"/>
          </p:cNvSpPr>
          <p:nvPr>
            <p:ph type="ftr" sz="quarter" idx="11"/>
          </p:nvPr>
        </p:nvSpPr>
        <p:spPr/>
        <p:txBody>
          <a:bodyPr/>
          <a:lstStyle/>
          <a:p>
            <a:r>
              <a:rPr lang="ru-RU" smtClean="0"/>
              <a:t>Иваново - Кострома 2022</a:t>
            </a:r>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0  L 0 0.3331  E" pathEditMode="relative" ptsTypes="">
                                      <p:cBhvr>
                                        <p:cTn id="6" dur="2000" fill="hold"/>
                                        <p:tgtEl>
                                          <p:spTgt spid="697350"/>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grpId="0" nodeType="clickEffect">
                                  <p:stCondLst>
                                    <p:cond delay="0"/>
                                  </p:stCondLst>
                                  <p:childTnLst>
                                    <p:animMotion origin="layout" path="M 4.16667E-6 0.11289 L 4.16667E-6 -0.22021 " pathEditMode="relative" rAng="0" ptsTypes="AA">
                                      <p:cBhvr>
                                        <p:cTn id="10" dur="2000" fill="hold"/>
                                        <p:tgtEl>
                                          <p:spTgt spid="697351"/>
                                        </p:tgtEl>
                                        <p:attrNameLst>
                                          <p:attrName>ppt_x</p:attrName>
                                          <p:attrName>ppt_y</p:attrName>
                                        </p:attrNameLst>
                                      </p:cBhvr>
                                      <p:rCtr x="0" y="-167"/>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3.61111E-6 -0.07101 L 3.61111E-6 0.26209 " pathEditMode="relative" rAng="0" ptsTypes="AA">
                                      <p:cBhvr>
                                        <p:cTn id="14" dur="2000" fill="hold"/>
                                        <p:tgtEl>
                                          <p:spTgt spid="697354"/>
                                        </p:tgtEl>
                                        <p:attrNameLst>
                                          <p:attrName>ppt_x</p:attrName>
                                          <p:attrName>ppt_y</p:attrName>
                                        </p:attrNameLst>
                                      </p:cBhvr>
                                      <p:rCtr x="0" y="167"/>
                                    </p:animMotion>
                                  </p:childTnLst>
                                </p:cTn>
                              </p:par>
                              <p:par>
                                <p:cTn id="15" presetID="42" presetClass="path" presetSubtype="0" accel="50000" decel="50000" fill="hold" grpId="0" nodeType="withEffect">
                                  <p:stCondLst>
                                    <p:cond delay="0"/>
                                  </p:stCondLst>
                                  <p:childTnLst>
                                    <p:animMotion origin="layout" path="M 0.00017 -0.07101 L 0.00017 0.26209 " pathEditMode="relative" rAng="0" ptsTypes="AA">
                                      <p:cBhvr>
                                        <p:cTn id="16" dur="2000" fill="hold"/>
                                        <p:tgtEl>
                                          <p:spTgt spid="697355"/>
                                        </p:tgtEl>
                                        <p:attrNameLst>
                                          <p:attrName>ppt_x</p:attrName>
                                          <p:attrName>ppt_y</p:attrName>
                                        </p:attrNameLst>
                                      </p:cBhvr>
                                      <p:rCtr x="0" y="1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7350" grpId="0" animBg="1"/>
      <p:bldP spid="697351" grpId="0" animBg="1"/>
      <p:bldP spid="697354" grpId="0" animBg="1"/>
      <p:bldP spid="69735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1"/>
          </p:nvPr>
        </p:nvSpPr>
        <p:spPr/>
        <p:txBody>
          <a:bodyPr/>
          <a:lstStyle/>
          <a:p>
            <a:r>
              <a:rPr lang="ru-RU" smtClean="0"/>
              <a:t>Иваново - Кострома 2022</a:t>
            </a:r>
            <a:endParaRPr lang="ru-RU"/>
          </a:p>
        </p:txBody>
      </p:sp>
      <p:sp>
        <p:nvSpPr>
          <p:cNvPr id="3" name="Номер слайда 2"/>
          <p:cNvSpPr>
            <a:spLocks noGrp="1"/>
          </p:cNvSpPr>
          <p:nvPr>
            <p:ph type="sldNum" sz="quarter" idx="12"/>
          </p:nvPr>
        </p:nvSpPr>
        <p:spPr/>
        <p:txBody>
          <a:bodyPr/>
          <a:lstStyle/>
          <a:p>
            <a:fld id="{B51E79E0-58C0-40C4-B423-7D44CA879695}" type="slidenum">
              <a:rPr lang="ru-RU" smtClean="0"/>
              <a:pPr/>
              <a:t>3</a:t>
            </a:fld>
            <a:endParaRPr lang="ru-RU"/>
          </a:p>
        </p:txBody>
      </p:sp>
      <p:sp>
        <p:nvSpPr>
          <p:cNvPr id="4" name="Rectangle 725"/>
          <p:cNvSpPr>
            <a:spLocks noChangeArrowheads="1"/>
          </p:cNvSpPr>
          <p:nvPr/>
        </p:nvSpPr>
        <p:spPr bwMode="auto">
          <a:xfrm>
            <a:off x="611560" y="5136867"/>
            <a:ext cx="7920038" cy="1015663"/>
          </a:xfrm>
          <a:prstGeom prst="rect">
            <a:avLst/>
          </a:prstGeom>
          <a:noFill/>
          <a:ln w="9525">
            <a:noFill/>
            <a:miter lim="800000"/>
            <a:headEnd/>
            <a:tailEnd/>
          </a:ln>
          <a:effectLst/>
        </p:spPr>
        <p:txBody>
          <a:bodyPr anchor="ctr">
            <a:spAutoFit/>
          </a:bodyPr>
          <a:lstStyle/>
          <a:p>
            <a:pPr algn="just"/>
            <a:r>
              <a:rPr lang="en-US" sz="1200" b="1" dirty="0" smtClean="0">
                <a:solidFill>
                  <a:srgbClr val="000066"/>
                </a:solidFill>
                <a:latin typeface="Arial" panose="020B0604020202020204" pitchFamily="34" charset="0"/>
                <a:ea typeface="Times New Roman" panose="02020603050405020304" pitchFamily="18" charset="0"/>
                <a:cs typeface="Arial" panose="020B0604020202020204" pitchFamily="34" charset="0"/>
              </a:rPr>
              <a:t>E</a:t>
            </a:r>
            <a:r>
              <a:rPr lang="en-US" sz="1200" b="1" dirty="0">
                <a:solidFill>
                  <a:srgbClr val="000066"/>
                </a:solidFill>
                <a:latin typeface="Arial" panose="020B0604020202020204" pitchFamily="34" charset="0"/>
                <a:ea typeface="Times New Roman" panose="02020603050405020304" pitchFamily="18" charset="0"/>
                <a:cs typeface="Arial" panose="020B0604020202020204" pitchFamily="34" charset="0"/>
              </a:rPr>
              <a:t>. Zenkevich, E. </a:t>
            </a:r>
            <a:r>
              <a:rPr lang="en-US" sz="1200" b="1" dirty="0" err="1">
                <a:solidFill>
                  <a:srgbClr val="000066"/>
                </a:solidFill>
                <a:latin typeface="Arial" panose="020B0604020202020204" pitchFamily="34" charset="0"/>
                <a:ea typeface="Times New Roman" panose="02020603050405020304" pitchFamily="18" charset="0"/>
                <a:cs typeface="Arial" panose="020B0604020202020204" pitchFamily="34" charset="0"/>
              </a:rPr>
              <a:t>Sagun</a:t>
            </a:r>
            <a:r>
              <a:rPr lang="en-US" sz="1200" b="1" dirty="0">
                <a:solidFill>
                  <a:srgbClr val="000066"/>
                </a:solidFill>
                <a:latin typeface="Arial" panose="020B0604020202020204" pitchFamily="34" charset="0"/>
                <a:ea typeface="Times New Roman" panose="02020603050405020304" pitchFamily="18" charset="0"/>
                <a:cs typeface="Arial" panose="020B0604020202020204" pitchFamily="34" charset="0"/>
              </a:rPr>
              <a:t>, V. </a:t>
            </a:r>
            <a:r>
              <a:rPr lang="en-US" sz="1200" b="1" dirty="0" err="1">
                <a:solidFill>
                  <a:srgbClr val="000066"/>
                </a:solidFill>
                <a:latin typeface="Arial" panose="020B0604020202020204" pitchFamily="34" charset="0"/>
                <a:ea typeface="Times New Roman" panose="02020603050405020304" pitchFamily="18" charset="0"/>
                <a:cs typeface="Arial" panose="020B0604020202020204" pitchFamily="34" charset="0"/>
              </a:rPr>
              <a:t>Knyukshto</a:t>
            </a:r>
            <a:r>
              <a:rPr lang="en-US" sz="1200" b="1" dirty="0">
                <a:solidFill>
                  <a:srgbClr val="000066"/>
                </a:solidFill>
                <a:latin typeface="Arial" panose="020B0604020202020204" pitchFamily="34" charset="0"/>
                <a:ea typeface="Times New Roman" panose="02020603050405020304" pitchFamily="18" charset="0"/>
                <a:cs typeface="Arial" panose="020B0604020202020204" pitchFamily="34" charset="0"/>
              </a:rPr>
              <a:t>, A. Shulga, </a:t>
            </a:r>
            <a:r>
              <a:rPr lang="en-US" sz="1200" b="1" dirty="0">
                <a:solidFill>
                  <a:srgbClr val="C00000"/>
                </a:solidFill>
                <a:latin typeface="Arial" panose="020B0604020202020204" pitchFamily="34" charset="0"/>
                <a:ea typeface="Times New Roman" panose="02020603050405020304" pitchFamily="18" charset="0"/>
                <a:cs typeface="Arial" panose="020B0604020202020204" pitchFamily="34" charset="0"/>
              </a:rPr>
              <a:t>A. </a:t>
            </a:r>
            <a:r>
              <a:rPr lang="en-US" sz="1200" b="1" dirty="0" err="1">
                <a:solidFill>
                  <a:srgbClr val="C00000"/>
                </a:solidFill>
                <a:latin typeface="Arial" panose="020B0604020202020204" pitchFamily="34" charset="0"/>
                <a:ea typeface="Times New Roman" panose="02020603050405020304" pitchFamily="18" charset="0"/>
                <a:cs typeface="Arial" panose="020B0604020202020204" pitchFamily="34" charset="0"/>
              </a:rPr>
              <a:t>Mironov</a:t>
            </a:r>
            <a:r>
              <a:rPr lang="en-US" sz="1200" b="1" dirty="0">
                <a:solidFill>
                  <a:srgbClr val="000066"/>
                </a:solidFill>
                <a:latin typeface="Arial" panose="020B0604020202020204" pitchFamily="34" charset="0"/>
                <a:ea typeface="Times New Roman" panose="02020603050405020304" pitchFamily="18" charset="0"/>
                <a:cs typeface="Arial" panose="020B0604020202020204" pitchFamily="34" charset="0"/>
              </a:rPr>
              <a:t>, O. </a:t>
            </a:r>
            <a:r>
              <a:rPr lang="en-US" sz="1200" b="1" dirty="0" err="1">
                <a:solidFill>
                  <a:srgbClr val="000066"/>
                </a:solidFill>
                <a:latin typeface="Arial" panose="020B0604020202020204" pitchFamily="34" charset="0"/>
                <a:ea typeface="Times New Roman" panose="02020603050405020304" pitchFamily="18" charset="0"/>
                <a:cs typeface="Arial" panose="020B0604020202020204" pitchFamily="34" charset="0"/>
              </a:rPr>
              <a:t>Efremova</a:t>
            </a:r>
            <a:r>
              <a:rPr lang="en-US" sz="1200" b="1" dirty="0">
                <a:solidFill>
                  <a:srgbClr val="000066"/>
                </a:solidFill>
                <a:latin typeface="Arial" panose="020B0604020202020204" pitchFamily="34" charset="0"/>
                <a:ea typeface="Times New Roman" panose="02020603050405020304" pitchFamily="18" charset="0"/>
                <a:cs typeface="Arial" panose="020B0604020202020204" pitchFamily="34" charset="0"/>
              </a:rPr>
              <a:t>, R. </a:t>
            </a:r>
            <a:r>
              <a:rPr lang="en-US" sz="1200" b="1" dirty="0" err="1">
                <a:solidFill>
                  <a:srgbClr val="000066"/>
                </a:solidFill>
                <a:latin typeface="Arial" panose="020B0604020202020204" pitchFamily="34" charset="0"/>
                <a:ea typeface="Times New Roman" panose="02020603050405020304" pitchFamily="18" charset="0"/>
                <a:cs typeface="Arial" panose="020B0604020202020204" pitchFamily="34" charset="0"/>
              </a:rPr>
              <a:t>Bonnett</a:t>
            </a:r>
            <a:r>
              <a:rPr lang="en-US" sz="1200" b="1" dirty="0">
                <a:solidFill>
                  <a:srgbClr val="000066"/>
                </a:solidFill>
                <a:latin typeface="Arial" panose="020B0604020202020204" pitchFamily="34" charset="0"/>
                <a:ea typeface="Times New Roman" panose="02020603050405020304" pitchFamily="18" charset="0"/>
                <a:cs typeface="Arial" panose="020B0604020202020204" pitchFamily="34" charset="0"/>
              </a:rPr>
              <a:t>, S. </a:t>
            </a:r>
            <a:r>
              <a:rPr lang="en-US" sz="1200" b="1" dirty="0" err="1">
                <a:solidFill>
                  <a:srgbClr val="000066"/>
                </a:solidFill>
                <a:latin typeface="Arial" panose="020B0604020202020204" pitchFamily="34" charset="0"/>
                <a:ea typeface="Times New Roman" panose="02020603050405020304" pitchFamily="18" charset="0"/>
                <a:cs typeface="Arial" panose="020B0604020202020204" pitchFamily="34" charset="0"/>
              </a:rPr>
              <a:t>Pinda</a:t>
            </a:r>
            <a:r>
              <a:rPr lang="en-US" sz="1200" b="1" dirty="0">
                <a:solidFill>
                  <a:srgbClr val="000066"/>
                </a:solidFill>
                <a:latin typeface="Arial" panose="020B0604020202020204" pitchFamily="34" charset="0"/>
                <a:ea typeface="Times New Roman" panose="02020603050405020304" pitchFamily="18" charset="0"/>
                <a:cs typeface="Arial" panose="020B0604020202020204" pitchFamily="34" charset="0"/>
              </a:rPr>
              <a:t> </a:t>
            </a:r>
            <a:r>
              <a:rPr lang="en-US" sz="1200" b="1" dirty="0" err="1">
                <a:solidFill>
                  <a:srgbClr val="000066"/>
                </a:solidFill>
                <a:latin typeface="Arial" panose="020B0604020202020204" pitchFamily="34" charset="0"/>
                <a:ea typeface="Times New Roman" panose="02020603050405020304" pitchFamily="18" charset="0"/>
                <a:cs typeface="Arial" panose="020B0604020202020204" pitchFamily="34" charset="0"/>
              </a:rPr>
              <a:t>Songca</a:t>
            </a:r>
            <a:r>
              <a:rPr lang="en-US" sz="1200" b="1" dirty="0">
                <a:solidFill>
                  <a:srgbClr val="000066"/>
                </a:solidFill>
                <a:latin typeface="Arial" panose="020B0604020202020204" pitchFamily="34" charset="0"/>
                <a:ea typeface="Times New Roman" panose="02020603050405020304" pitchFamily="18" charset="0"/>
                <a:cs typeface="Arial" panose="020B0604020202020204" pitchFamily="34" charset="0"/>
              </a:rPr>
              <a:t>, M. </a:t>
            </a:r>
            <a:r>
              <a:rPr lang="en-US" sz="1200" b="1" dirty="0" err="1">
                <a:solidFill>
                  <a:srgbClr val="000066"/>
                </a:solidFill>
                <a:latin typeface="Arial" panose="020B0604020202020204" pitchFamily="34" charset="0"/>
                <a:ea typeface="Times New Roman" panose="02020603050405020304" pitchFamily="18" charset="0"/>
                <a:cs typeface="Arial" panose="020B0604020202020204" pitchFamily="34" charset="0"/>
              </a:rPr>
              <a:t>Kassem</a:t>
            </a:r>
            <a:r>
              <a:rPr lang="en-US" sz="1200" b="1" dirty="0">
                <a:solidFill>
                  <a:srgbClr val="000066"/>
                </a:solidFill>
                <a:latin typeface="Arial" panose="020B0604020202020204" pitchFamily="34" charset="0"/>
                <a:ea typeface="Times New Roman" panose="02020603050405020304" pitchFamily="18" charset="0"/>
                <a:cs typeface="Arial" panose="020B0604020202020204" pitchFamily="34" charset="0"/>
              </a:rPr>
              <a:t>. Photophysical and photochemical properties of potential porphyrin and </a:t>
            </a:r>
            <a:r>
              <a:rPr lang="en-US" sz="1200" b="1" dirty="0" err="1">
                <a:solidFill>
                  <a:srgbClr val="000066"/>
                </a:solidFill>
                <a:latin typeface="Arial" panose="020B0604020202020204" pitchFamily="34" charset="0"/>
                <a:ea typeface="Times New Roman" panose="02020603050405020304" pitchFamily="18" charset="0"/>
                <a:cs typeface="Arial" panose="020B0604020202020204" pitchFamily="34" charset="0"/>
              </a:rPr>
              <a:t>chlorin</a:t>
            </a:r>
            <a:r>
              <a:rPr lang="en-US" sz="1200" b="1" dirty="0">
                <a:solidFill>
                  <a:srgbClr val="000066"/>
                </a:solidFill>
                <a:latin typeface="Arial" panose="020B0604020202020204" pitchFamily="34" charset="0"/>
                <a:ea typeface="Times New Roman" panose="02020603050405020304" pitchFamily="18" charset="0"/>
                <a:cs typeface="Arial" panose="020B0604020202020204" pitchFamily="34" charset="0"/>
              </a:rPr>
              <a:t> photosensitizers for PDT. - J.  </a:t>
            </a:r>
            <a:r>
              <a:rPr lang="en-US" sz="1200" b="1" dirty="0" err="1">
                <a:solidFill>
                  <a:srgbClr val="000066"/>
                </a:solidFill>
                <a:latin typeface="Arial" panose="020B0604020202020204" pitchFamily="34" charset="0"/>
                <a:ea typeface="Times New Roman" panose="02020603050405020304" pitchFamily="18" charset="0"/>
                <a:cs typeface="Arial" panose="020B0604020202020204" pitchFamily="34" charset="0"/>
              </a:rPr>
              <a:t>Phochem</a:t>
            </a:r>
            <a:r>
              <a:rPr lang="en-US" sz="1200" b="1" dirty="0">
                <a:solidFill>
                  <a:srgbClr val="000066"/>
                </a:solidFill>
                <a:latin typeface="Arial" panose="020B0604020202020204" pitchFamily="34" charset="0"/>
                <a:ea typeface="Times New Roman" panose="02020603050405020304" pitchFamily="18" charset="0"/>
                <a:cs typeface="Arial" panose="020B0604020202020204" pitchFamily="34" charset="0"/>
              </a:rPr>
              <a:t>.  </a:t>
            </a:r>
            <a:r>
              <a:rPr lang="en-US" sz="1200" b="1" dirty="0" err="1">
                <a:solidFill>
                  <a:srgbClr val="000066"/>
                </a:solidFill>
                <a:latin typeface="Arial" panose="020B0604020202020204" pitchFamily="34" charset="0"/>
                <a:ea typeface="Times New Roman" panose="02020603050405020304" pitchFamily="18" charset="0"/>
                <a:cs typeface="Arial" panose="020B0604020202020204" pitchFamily="34" charset="0"/>
              </a:rPr>
              <a:t>Photobiol</a:t>
            </a:r>
            <a:r>
              <a:rPr lang="en-US" sz="1200" b="1" dirty="0">
                <a:solidFill>
                  <a:srgbClr val="000066"/>
                </a:solidFill>
                <a:latin typeface="Arial" panose="020B0604020202020204" pitchFamily="34" charset="0"/>
                <a:ea typeface="Times New Roman" panose="02020603050405020304" pitchFamily="18" charset="0"/>
                <a:cs typeface="Arial" panose="020B0604020202020204" pitchFamily="34" charset="0"/>
              </a:rPr>
              <a:t>. B: Biol. (1996) 33, p. </a:t>
            </a:r>
            <a:r>
              <a:rPr lang="en-US" sz="1200" b="1" dirty="0" smtClean="0">
                <a:solidFill>
                  <a:srgbClr val="000066"/>
                </a:solidFill>
                <a:latin typeface="Arial" panose="020B0604020202020204" pitchFamily="34" charset="0"/>
                <a:ea typeface="Times New Roman" panose="02020603050405020304" pitchFamily="18" charset="0"/>
                <a:cs typeface="Arial" panose="020B0604020202020204" pitchFamily="34" charset="0"/>
              </a:rPr>
              <a:t>171-180 </a:t>
            </a:r>
            <a:r>
              <a:rPr lang="en-US" sz="1200" b="1" dirty="0" smtClean="0">
                <a:solidFill>
                  <a:srgbClr val="C00000"/>
                </a:solidFill>
                <a:latin typeface="Arial" panose="020B0604020202020204" pitchFamily="34" charset="0"/>
                <a:ea typeface="Times New Roman" panose="02020603050405020304" pitchFamily="18" charset="0"/>
                <a:cs typeface="Arial" panose="020B0604020202020204" pitchFamily="34" charset="0"/>
              </a:rPr>
              <a:t>(April 2022 – Citation index 215</a:t>
            </a:r>
            <a:r>
              <a:rPr lang="en-US" sz="1200" b="1" dirty="0" smtClean="0">
                <a:solidFill>
                  <a:srgbClr val="000066"/>
                </a:solidFill>
                <a:latin typeface="Arial" panose="020B0604020202020204" pitchFamily="34" charset="0"/>
                <a:ea typeface="Times New Roman" panose="02020603050405020304" pitchFamily="18" charset="0"/>
                <a:cs typeface="Arial" panose="020B0604020202020204" pitchFamily="34" charset="0"/>
              </a:rPr>
              <a:t>).</a:t>
            </a:r>
          </a:p>
          <a:p>
            <a:pPr algn="just"/>
            <a:endParaRPr lang="en-US" sz="1200" b="1" dirty="0">
              <a:solidFill>
                <a:srgbClr val="000066"/>
              </a:solidFill>
              <a:latin typeface="Arial" panose="020B0604020202020204" pitchFamily="34" charset="0"/>
              <a:ea typeface="Times New Roman" panose="02020603050405020304" pitchFamily="18" charset="0"/>
              <a:cs typeface="Arial" panose="020B0604020202020204" pitchFamily="34" charset="0"/>
            </a:endParaRPr>
          </a:p>
        </p:txBody>
      </p:sp>
      <p:pic>
        <p:nvPicPr>
          <p:cNvPr id="77826" name="Рисунок 1" descr="Abstract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404664"/>
            <a:ext cx="2520280" cy="1961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Picture 3" descr="Image2"/>
          <p:cNvPicPr>
            <a:picLocks noChangeAspect="1" noChangeArrowheads="1"/>
          </p:cNvPicPr>
          <p:nvPr/>
        </p:nvPicPr>
        <p:blipFill>
          <a:blip r:embed="rId3">
            <a:extLst>
              <a:ext uri="{28A0092B-C50C-407E-A947-70E740481C1C}">
                <a14:useLocalDpi xmlns:a14="http://schemas.microsoft.com/office/drawing/2010/main" val="0"/>
              </a:ext>
            </a:extLst>
          </a:blip>
          <a:srcRect t="8418" b="9259"/>
          <a:stretch>
            <a:fillRect/>
          </a:stretch>
        </p:blipFill>
        <p:spPr bwMode="auto">
          <a:xfrm>
            <a:off x="5796136" y="476672"/>
            <a:ext cx="2862064" cy="1947794"/>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77829" name="Picture 5" descr="The structure of mono-L-aspartyl chlorin e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264" y="2708920"/>
            <a:ext cx="1439968" cy="230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6" descr="benzoporphyrin derivativ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2420888"/>
            <a:ext cx="1552481" cy="230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4" name="Picture 10" descr="Chlorin e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3808" y="404664"/>
            <a:ext cx="2765107" cy="230425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5"/>
          <p:cNvSpPr>
            <a:spLocks noChangeArrowheads="1"/>
          </p:cNvSpPr>
          <p:nvPr/>
        </p:nvSpPr>
        <p:spPr bwMode="auto">
          <a:xfrm>
            <a:off x="2483768" y="2852936"/>
            <a:ext cx="4176464"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en-US" sz="1200" b="1" i="0" u="none" strike="noStrike" cap="none" normalizeH="0" baseline="0" dirty="0" smtClean="0">
                <a:ln>
                  <a:noFill/>
                </a:ln>
                <a:solidFill>
                  <a:srgbClr val="000066"/>
                </a:solidFill>
                <a:effectLst/>
                <a:latin typeface="Arial" panose="020B0604020202020204" pitchFamily="34" charset="0"/>
                <a:ea typeface="Times New Roman" panose="02020603050405020304" pitchFamily="18" charset="0"/>
              </a:rPr>
              <a:t>Международный проект </a:t>
            </a:r>
            <a:r>
              <a:rPr kumimoji="0" lang="en-GB" altLang="en-US" sz="1200" b="1" i="0" u="none" strike="noStrike" cap="none" normalizeH="0" baseline="0" dirty="0" smtClean="0">
                <a:ln>
                  <a:noFill/>
                </a:ln>
                <a:solidFill>
                  <a:srgbClr val="000066"/>
                </a:solidFill>
                <a:effectLst/>
                <a:latin typeface="Arial" panose="020B0604020202020204" pitchFamily="34" charset="0"/>
                <a:ea typeface="Times New Roman" panose="02020603050405020304" pitchFamily="18" charset="0"/>
              </a:rPr>
              <a:t>INTAS</a:t>
            </a:r>
            <a:r>
              <a:rPr kumimoji="0" lang="ru-RU" altLang="en-US" sz="1200" b="1" i="0" u="none" strike="noStrike" cap="none" normalizeH="0" baseline="0" dirty="0" smtClean="0">
                <a:ln>
                  <a:noFill/>
                </a:ln>
                <a:solidFill>
                  <a:srgbClr val="000066"/>
                </a:solidFill>
                <a:effectLst/>
                <a:latin typeface="Arial" panose="020B0604020202020204" pitchFamily="34" charset="0"/>
                <a:ea typeface="Times New Roman" panose="02020603050405020304" pitchFamily="18" charset="0"/>
              </a:rPr>
              <a:t>  № </a:t>
            </a:r>
            <a:r>
              <a:rPr kumimoji="0" lang="ru-RU" altLang="en-US" sz="1200" b="1" i="0" u="none" strike="noStrike" cap="none" normalizeH="0" baseline="0" dirty="0" smtClean="0">
                <a:ln>
                  <a:noFill/>
                </a:ln>
                <a:solidFill>
                  <a:srgbClr val="000066"/>
                </a:solidFill>
                <a:effectLst/>
                <a:latin typeface="Arial" panose="020B0604020202020204" pitchFamily="34" charset="0"/>
                <a:ea typeface="Times New Roman" panose="02020603050405020304" pitchFamily="18" charset="0"/>
                <a:cs typeface="Arial" panose="020B0604020202020204" pitchFamily="34" charset="0"/>
              </a:rPr>
              <a:t>93-2810 «</a:t>
            </a:r>
            <a:r>
              <a:rPr kumimoji="0" lang="ru-RU" altLang="en-US" sz="1200" b="1" i="1" u="none" strike="noStrike" cap="none" normalizeH="0" baseline="0" dirty="0" smtClean="0">
                <a:ln>
                  <a:noFill/>
                </a:ln>
                <a:solidFill>
                  <a:srgbClr val="000066"/>
                </a:solidFill>
                <a:effectLst/>
                <a:latin typeface="Arial" panose="020B0604020202020204" pitchFamily="34" charset="0"/>
                <a:ea typeface="Times New Roman" panose="02020603050405020304" pitchFamily="18" charset="0"/>
                <a:cs typeface="Arial" panose="020B0604020202020204" pitchFamily="34" charset="0"/>
              </a:rPr>
              <a:t>Фотосенсибилизаторы для фотодинамической терапии на основе хлорофилла и </a:t>
            </a:r>
            <a:r>
              <a:rPr kumimoji="0" lang="ru-RU" altLang="en-US" sz="1200" b="1" i="1" u="none" strike="noStrike" cap="none" normalizeH="0" baseline="0" dirty="0" err="1" smtClean="0">
                <a:ln>
                  <a:noFill/>
                </a:ln>
                <a:solidFill>
                  <a:srgbClr val="000066"/>
                </a:solidFill>
                <a:effectLst/>
                <a:latin typeface="Arial" panose="020B0604020202020204" pitchFamily="34" charset="0"/>
                <a:ea typeface="Times New Roman" panose="02020603050405020304" pitchFamily="18" charset="0"/>
                <a:cs typeface="Arial" panose="020B0604020202020204" pitchFamily="34" charset="0"/>
              </a:rPr>
              <a:t>бактериохлорофилла</a:t>
            </a:r>
            <a:r>
              <a:rPr kumimoji="0" lang="ru-RU" altLang="en-US" sz="1200" b="1" i="0" u="none" strike="noStrike" cap="none" normalizeH="0" baseline="0" dirty="0" smtClean="0">
                <a:ln>
                  <a:noFill/>
                </a:ln>
                <a:solidFill>
                  <a:srgbClr val="000066"/>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en-US" sz="1200" b="1" i="0" u="none" strike="noStrike" cap="none" normalizeH="0" baseline="0" dirty="0" smtClean="0">
              <a:ln>
                <a:noFill/>
              </a:ln>
              <a:solidFill>
                <a:srgbClr val="000066"/>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en-US" sz="1200" b="1" i="0" u="none" strike="noStrike" cap="none" normalizeH="0" baseline="0" dirty="0" smtClean="0">
                <a:ln>
                  <a:noFill/>
                </a:ln>
                <a:solidFill>
                  <a:srgbClr val="000066"/>
                </a:solidFill>
                <a:effectLst/>
                <a:latin typeface="Arial" panose="020B0604020202020204" pitchFamily="34" charset="0"/>
                <a:ea typeface="Times New Roman" panose="02020603050405020304" pitchFamily="18" charset="0"/>
              </a:rPr>
              <a:t>(Институт физики им. Б.И. Степанова НАН Беларуси, Минск, Беларусь;  Колледж Королевы Марии, Лондон, Англия; Московская академия тонкой химической технологии</a:t>
            </a:r>
            <a:endParaRPr kumimoji="0" lang="en-US" altLang="en-US" sz="1200" b="1" i="0" u="none" strike="noStrike" cap="none" normalizeH="0" baseline="0" dirty="0" smtClean="0">
              <a:ln>
                <a:noFill/>
              </a:ln>
              <a:solidFill>
                <a:srgbClr val="000066"/>
              </a:solidFill>
              <a:effectLst/>
              <a:latin typeface="Arial" panose="020B0604020202020204" pitchFamily="34" charset="0"/>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en-US" sz="1200" b="1" i="0" u="none" strike="noStrike" cap="none" normalizeH="0" baseline="0" dirty="0" smtClean="0">
                <a:ln>
                  <a:noFill/>
                </a:ln>
                <a:solidFill>
                  <a:srgbClr val="000066"/>
                </a:solidFill>
                <a:effectLst/>
                <a:latin typeface="Arial" panose="020B0604020202020204" pitchFamily="34" charset="0"/>
                <a:ea typeface="Times New Roman" panose="02020603050405020304" pitchFamily="18" charset="0"/>
              </a:rPr>
              <a:t> Москва, Россия) (1994-1997 </a:t>
            </a:r>
            <a:r>
              <a:rPr kumimoji="0" lang="ru-RU" altLang="en-US" sz="1200" b="1" i="0" u="none" strike="noStrike" cap="none" normalizeH="0" baseline="0" dirty="0" err="1" smtClean="0">
                <a:ln>
                  <a:noFill/>
                </a:ln>
                <a:solidFill>
                  <a:srgbClr val="000066"/>
                </a:solidFill>
                <a:effectLst/>
                <a:latin typeface="Arial" panose="020B0604020202020204" pitchFamily="34" charset="0"/>
                <a:ea typeface="Times New Roman" panose="02020603050405020304" pitchFamily="18" charset="0"/>
              </a:rPr>
              <a:t>г.г</a:t>
            </a:r>
            <a:r>
              <a:rPr kumimoji="0" lang="ru-RU" altLang="en-US" sz="1200" b="1" i="0" u="none" strike="noStrike" cap="none" normalizeH="0" baseline="0" dirty="0" smtClean="0">
                <a:ln>
                  <a:noFill/>
                </a:ln>
                <a:solidFill>
                  <a:srgbClr val="000066"/>
                </a:solidFill>
                <a:effectLst/>
                <a:latin typeface="Arial" panose="020B0604020202020204" pitchFamily="34" charset="0"/>
                <a:ea typeface="Times New Roman" panose="02020603050405020304" pitchFamily="18" charset="0"/>
              </a:rPr>
              <a:t>.)</a:t>
            </a:r>
            <a:r>
              <a:rPr kumimoji="0" lang="en-US" altLang="en-US" sz="1200" b="1" i="0" u="none" strike="noStrike" cap="none" normalizeH="0" baseline="0" dirty="0" smtClean="0">
                <a:ln>
                  <a:noFill/>
                </a:ln>
                <a:solidFill>
                  <a:srgbClr val="000066"/>
                </a:solidFill>
                <a:effectLst/>
                <a:latin typeface="Arial" panose="020B0604020202020204" pitchFamily="34" charset="0"/>
              </a:rPr>
              <a:t> </a:t>
            </a:r>
          </a:p>
        </p:txBody>
      </p:sp>
    </p:spTree>
    <p:extLst>
      <p:ext uri="{BB962C8B-B14F-4D97-AF65-F5344CB8AC3E}">
        <p14:creationId xmlns:p14="http://schemas.microsoft.com/office/powerpoint/2010/main" val="33823099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Номер слайда 7"/>
          <p:cNvSpPr>
            <a:spLocks noGrp="1"/>
          </p:cNvSpPr>
          <p:nvPr>
            <p:ph type="sldNum" sz="quarter" idx="12"/>
          </p:nvPr>
        </p:nvSpPr>
        <p:spPr/>
        <p:txBody>
          <a:bodyPr/>
          <a:lstStyle/>
          <a:p>
            <a:fld id="{FD2FE8FD-116B-456C-9834-3B2661C73279}" type="slidenum">
              <a:rPr lang="ru-RU" altLang="en-US"/>
              <a:pPr/>
              <a:t>30</a:t>
            </a:fld>
            <a:endParaRPr lang="ru-RU" altLang="en-US" dirty="0"/>
          </a:p>
        </p:txBody>
      </p:sp>
      <p:sp>
        <p:nvSpPr>
          <p:cNvPr id="700418" name="Rectangle 2"/>
          <p:cNvSpPr>
            <a:spLocks noGrp="1" noChangeArrowheads="1"/>
          </p:cNvSpPr>
          <p:nvPr>
            <p:ph type="title"/>
          </p:nvPr>
        </p:nvSpPr>
        <p:spPr>
          <a:xfrm>
            <a:off x="468313" y="260350"/>
            <a:ext cx="8229600" cy="504825"/>
          </a:xfrm>
        </p:spPr>
        <p:txBody>
          <a:bodyPr>
            <a:normAutofit fontScale="90000"/>
          </a:bodyPr>
          <a:lstStyle/>
          <a:p>
            <a:pPr algn="ctr"/>
            <a:r>
              <a:rPr lang="ru-RU" sz="1700" b="1" dirty="0">
                <a:solidFill>
                  <a:srgbClr val="000066"/>
                </a:solidFill>
                <a:latin typeface="Tahoma" pitchFamily="34" charset="0"/>
              </a:rPr>
              <a:t>Причины тушения </a:t>
            </a:r>
            <a:r>
              <a:rPr lang="en-US" sz="1700" b="1" dirty="0">
                <a:solidFill>
                  <a:srgbClr val="000066"/>
                </a:solidFill>
                <a:latin typeface="Tahoma" pitchFamily="34" charset="0"/>
              </a:rPr>
              <a:t> </a:t>
            </a:r>
            <a:r>
              <a:rPr lang="ru-RU" sz="1700" b="1" dirty="0">
                <a:solidFill>
                  <a:srgbClr val="000066"/>
                </a:solidFill>
                <a:latin typeface="Tahoma" pitchFamily="34" charset="0"/>
              </a:rPr>
              <a:t>фотолюминесценции КТ </a:t>
            </a:r>
            <a:br>
              <a:rPr lang="ru-RU" sz="1700" b="1" dirty="0">
                <a:solidFill>
                  <a:srgbClr val="000066"/>
                </a:solidFill>
                <a:latin typeface="Tahoma" pitchFamily="34" charset="0"/>
              </a:rPr>
            </a:br>
            <a:r>
              <a:rPr lang="ru-RU" sz="1700" b="1" dirty="0">
                <a:solidFill>
                  <a:srgbClr val="000066"/>
                </a:solidFill>
                <a:latin typeface="Tahoma" pitchFamily="34" charset="0"/>
              </a:rPr>
              <a:t>в </a:t>
            </a:r>
            <a:r>
              <a:rPr lang="ru-RU" sz="1700" b="1" dirty="0" smtClean="0">
                <a:solidFill>
                  <a:srgbClr val="000066"/>
                </a:solidFill>
                <a:latin typeface="Tahoma" pitchFamily="34" charset="0"/>
              </a:rPr>
              <a:t>наноансамблях </a:t>
            </a:r>
            <a:r>
              <a:rPr lang="ru-RU" sz="1700" b="1" dirty="0">
                <a:solidFill>
                  <a:srgbClr val="000066"/>
                </a:solidFill>
                <a:latin typeface="Tahoma" pitchFamily="34" charset="0"/>
              </a:rPr>
              <a:t>«КТ-порфирин»</a:t>
            </a:r>
          </a:p>
        </p:txBody>
      </p:sp>
      <p:graphicFrame>
        <p:nvGraphicFramePr>
          <p:cNvPr id="700419" name="Object 3"/>
          <p:cNvGraphicFramePr>
            <a:graphicFrameLocks noGrp="1" noChangeAspect="1"/>
          </p:cNvGraphicFramePr>
          <p:nvPr>
            <p:ph sz="half" idx="1"/>
          </p:nvPr>
        </p:nvGraphicFramePr>
        <p:xfrm>
          <a:off x="755650" y="1052513"/>
          <a:ext cx="2225675" cy="1757362"/>
        </p:xfrm>
        <a:graphic>
          <a:graphicData uri="http://schemas.openxmlformats.org/presentationml/2006/ole">
            <mc:AlternateContent xmlns:mc="http://schemas.openxmlformats.org/markup-compatibility/2006">
              <mc:Choice xmlns:v="urn:schemas-microsoft-com:vml" Requires="v">
                <p:oleObj spid="_x0000_s64989" name="Graph" r:id="rId3" imgW="3880800" imgH="3065760" progId="Origin50.Graph">
                  <p:embed/>
                </p:oleObj>
              </mc:Choice>
              <mc:Fallback>
                <p:oleObj name="Graph" r:id="rId3" imgW="3880800" imgH="3065760" progId="Origin50.Graph">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l="3618" t="6345" r="5751" b="3877"/>
                      <a:stretch>
                        <a:fillRect/>
                      </a:stretch>
                    </p:blipFill>
                    <p:spPr bwMode="auto">
                      <a:xfrm>
                        <a:off x="755650" y="1052513"/>
                        <a:ext cx="2225675" cy="1757362"/>
                      </a:xfrm>
                      <a:prstGeom prst="rect">
                        <a:avLst/>
                      </a:prstGeom>
                      <a:noFill/>
                      <a:ln w="15875">
                        <a:solidFill>
                          <a:srgbClr val="FF6600"/>
                        </a:solidFill>
                        <a:miter lim="800000"/>
                        <a:headEnd/>
                        <a:tailEnd/>
                      </a:ln>
                      <a:extLst>
                        <a:ext uri="{909E8E84-426E-40DD-AFC4-6F175D3DCCD1}">
                          <a14:hiddenFill xmlns:a14="http://schemas.microsoft.com/office/drawing/2010/main">
                            <a:solidFill>
                              <a:srgbClr val="FFFF99">
                                <a:alpha val="72000"/>
                              </a:srgbClr>
                            </a:solidFill>
                          </a14:hiddenFill>
                        </a:ext>
                      </a:extLst>
                    </p:spPr>
                  </p:pic>
                </p:oleObj>
              </mc:Fallback>
            </mc:AlternateContent>
          </a:graphicData>
        </a:graphic>
      </p:graphicFrame>
      <p:graphicFrame>
        <p:nvGraphicFramePr>
          <p:cNvPr id="700420" name="Object 4"/>
          <p:cNvGraphicFramePr>
            <a:graphicFrameLocks noGrp="1" noChangeAspect="1"/>
          </p:cNvGraphicFramePr>
          <p:nvPr>
            <p:ph sz="quarter" idx="2"/>
          </p:nvPr>
        </p:nvGraphicFramePr>
        <p:xfrm>
          <a:off x="3348038" y="3259138"/>
          <a:ext cx="3095625" cy="2459037"/>
        </p:xfrm>
        <a:graphic>
          <a:graphicData uri="http://schemas.openxmlformats.org/presentationml/2006/ole">
            <mc:AlternateContent xmlns:mc="http://schemas.openxmlformats.org/markup-compatibility/2006">
              <mc:Choice xmlns:v="urn:schemas-microsoft-com:vml" Requires="v">
                <p:oleObj spid="_x0000_s64990" name="Graph" r:id="rId5" imgW="3813120" imgH="3028320" progId="Origin50.Graph">
                  <p:embed/>
                </p:oleObj>
              </mc:Choice>
              <mc:Fallback>
                <p:oleObj name="Graph" r:id="rId5" imgW="3813120" imgH="3028320" progId="Origin50.Graph">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l="4726" t="9158" r="4726" b="4758"/>
                      <a:stretch>
                        <a:fillRect/>
                      </a:stretch>
                    </p:blipFill>
                    <p:spPr bwMode="auto">
                      <a:xfrm>
                        <a:off x="3348038" y="3259138"/>
                        <a:ext cx="3095625" cy="2459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00421" name="Text Box 5"/>
          <p:cNvSpPr txBox="1">
            <a:spLocks noChangeArrowheads="1"/>
          </p:cNvSpPr>
          <p:nvPr/>
        </p:nvSpPr>
        <p:spPr bwMode="auto">
          <a:xfrm>
            <a:off x="5148263" y="5013325"/>
            <a:ext cx="720725" cy="792163"/>
          </a:xfrm>
          <a:prstGeom prst="rect">
            <a:avLst/>
          </a:prstGeom>
          <a:noFill/>
          <a:ln w="9525">
            <a:noFill/>
            <a:miter lim="800000"/>
            <a:headEnd/>
            <a:tailEnd/>
          </a:ln>
        </p:spPr>
        <p:txBody>
          <a:bodyPr lIns="83482" tIns="41739" rIns="83482" bIns="41739"/>
          <a:lstStyle/>
          <a:p>
            <a:pPr eaLnBrk="0" hangingPunct="0"/>
            <a:endParaRPr lang="ru-RU" sz="2200" baseline="-25000">
              <a:solidFill>
                <a:srgbClr val="000000"/>
              </a:solidFill>
              <a:effectLst/>
              <a:latin typeface="Times New Roman" pitchFamily="18" charset="0"/>
              <a:cs typeface="Arial" pitchFamily="34" charset="0"/>
            </a:endParaRPr>
          </a:p>
        </p:txBody>
      </p:sp>
      <p:grpSp>
        <p:nvGrpSpPr>
          <p:cNvPr id="2" name="Group 6"/>
          <p:cNvGrpSpPr>
            <a:grpSpLocks/>
          </p:cNvGrpSpPr>
          <p:nvPr/>
        </p:nvGrpSpPr>
        <p:grpSpPr bwMode="auto">
          <a:xfrm>
            <a:off x="3568700" y="1052513"/>
            <a:ext cx="2803525" cy="2305050"/>
            <a:chOff x="2248" y="663"/>
            <a:chExt cx="1766" cy="1452"/>
          </a:xfrm>
        </p:grpSpPr>
        <p:sp>
          <p:nvSpPr>
            <p:cNvPr id="700423" name="Text Box 7"/>
            <p:cNvSpPr txBox="1">
              <a:spLocks noChangeArrowheads="1"/>
            </p:cNvSpPr>
            <p:nvPr/>
          </p:nvSpPr>
          <p:spPr bwMode="auto">
            <a:xfrm>
              <a:off x="2608" y="1797"/>
              <a:ext cx="953" cy="165"/>
            </a:xfrm>
            <a:prstGeom prst="rect">
              <a:avLst/>
            </a:prstGeom>
            <a:solidFill>
              <a:srgbClr val="FFFFFF"/>
            </a:solidFill>
            <a:ln w="9525">
              <a:noFill/>
              <a:miter lim="800000"/>
              <a:headEnd/>
              <a:tailEnd/>
            </a:ln>
          </p:spPr>
          <p:txBody>
            <a:bodyPr lIns="0" tIns="0" rIns="0" bIns="0"/>
            <a:lstStyle/>
            <a:p>
              <a:pPr>
                <a:spcBef>
                  <a:spcPts val="400"/>
                </a:spcBef>
              </a:pPr>
              <a:r>
                <a:rPr lang="en-US" b="1">
                  <a:solidFill>
                    <a:srgbClr val="FF0000"/>
                  </a:solidFill>
                  <a:effectLst/>
                  <a:latin typeface="Arial" pitchFamily="34" charset="0"/>
                </a:rPr>
                <a:t>Energy Transfer</a:t>
              </a:r>
              <a:r>
                <a:rPr lang="ru-RU" b="1">
                  <a:solidFill>
                    <a:srgbClr val="FF0000"/>
                  </a:solidFill>
                  <a:effectLst/>
                  <a:latin typeface="Arial" pitchFamily="34" charset="0"/>
                </a:rPr>
                <a:t>?</a:t>
              </a:r>
              <a:endParaRPr lang="ru-RU" b="1">
                <a:effectLst/>
              </a:endParaRPr>
            </a:p>
          </p:txBody>
        </p:sp>
        <p:grpSp>
          <p:nvGrpSpPr>
            <p:cNvPr id="3" name="Group 8"/>
            <p:cNvGrpSpPr>
              <a:grpSpLocks/>
            </p:cNvGrpSpPr>
            <p:nvPr/>
          </p:nvGrpSpPr>
          <p:grpSpPr bwMode="auto">
            <a:xfrm>
              <a:off x="2248" y="663"/>
              <a:ext cx="1766" cy="1138"/>
              <a:chOff x="385" y="2219"/>
              <a:chExt cx="1766" cy="1138"/>
            </a:xfrm>
          </p:grpSpPr>
          <p:pic>
            <p:nvPicPr>
              <p:cNvPr id="700425" name="Picture 9" descr="КТ+ПОРФ_10"/>
              <p:cNvPicPr>
                <a:picLocks noChangeAspect="1" noChangeArrowheads="1"/>
              </p:cNvPicPr>
              <p:nvPr/>
            </p:nvPicPr>
            <p:blipFill>
              <a:blip r:embed="rId7" cstate="print"/>
              <a:srcRect r="3415" b="3090"/>
              <a:stretch>
                <a:fillRect/>
              </a:stretch>
            </p:blipFill>
            <p:spPr bwMode="auto">
              <a:xfrm>
                <a:off x="385" y="2219"/>
                <a:ext cx="1766" cy="1135"/>
              </a:xfrm>
              <a:prstGeom prst="rect">
                <a:avLst/>
              </a:prstGeom>
              <a:noFill/>
              <a:ln w="9525">
                <a:noFill/>
                <a:miter lim="800000"/>
                <a:headEnd/>
                <a:tailEnd/>
              </a:ln>
            </p:spPr>
          </p:pic>
          <p:sp>
            <p:nvSpPr>
              <p:cNvPr id="700426" name="AutoShape 10"/>
              <p:cNvSpPr>
                <a:spLocks noChangeAspect="1" noChangeArrowheads="1"/>
              </p:cNvSpPr>
              <p:nvPr/>
            </p:nvSpPr>
            <p:spPr bwMode="auto">
              <a:xfrm rot="700842">
                <a:off x="1094" y="2316"/>
                <a:ext cx="589" cy="203"/>
              </a:xfrm>
              <a:prstGeom prst="curvedDownArrow">
                <a:avLst>
                  <a:gd name="adj1" fmla="val 28115"/>
                  <a:gd name="adj2" fmla="val 86144"/>
                  <a:gd name="adj3" fmla="val 25435"/>
                </a:avLst>
              </a:prstGeom>
              <a:solidFill>
                <a:srgbClr val="FF00FF"/>
              </a:solidFill>
              <a:ln w="15875">
                <a:solidFill>
                  <a:srgbClr val="FF0000"/>
                </a:solidFill>
                <a:miter lim="800000"/>
                <a:headEnd/>
                <a:tailEnd/>
              </a:ln>
            </p:spPr>
            <p:txBody>
              <a:bodyPr/>
              <a:lstStyle/>
              <a:p>
                <a:endParaRPr lang="ru-RU"/>
              </a:p>
            </p:txBody>
          </p:sp>
          <p:sp>
            <p:nvSpPr>
              <p:cNvPr id="700427" name="Line 11"/>
              <p:cNvSpPr>
                <a:spLocks noChangeShapeType="1"/>
              </p:cNvSpPr>
              <p:nvPr/>
            </p:nvSpPr>
            <p:spPr bwMode="auto">
              <a:xfrm>
                <a:off x="1717" y="2502"/>
                <a:ext cx="44" cy="0"/>
              </a:xfrm>
              <a:prstGeom prst="line">
                <a:avLst/>
              </a:prstGeom>
              <a:noFill/>
              <a:ln w="8890">
                <a:solidFill>
                  <a:srgbClr val="000000"/>
                </a:solidFill>
                <a:round/>
                <a:headEnd/>
                <a:tailEnd/>
              </a:ln>
            </p:spPr>
            <p:txBody>
              <a:bodyPr/>
              <a:lstStyle/>
              <a:p>
                <a:endParaRPr lang="ru-RU"/>
              </a:p>
            </p:txBody>
          </p:sp>
          <p:sp>
            <p:nvSpPr>
              <p:cNvPr id="700428" name="Text Box 12"/>
              <p:cNvSpPr txBox="1">
                <a:spLocks noChangeArrowheads="1"/>
              </p:cNvSpPr>
              <p:nvPr/>
            </p:nvSpPr>
            <p:spPr bwMode="auto">
              <a:xfrm>
                <a:off x="1652" y="2313"/>
                <a:ext cx="236" cy="79"/>
              </a:xfrm>
              <a:prstGeom prst="rect">
                <a:avLst/>
              </a:prstGeom>
              <a:solidFill>
                <a:srgbClr val="FFFFFF"/>
              </a:solidFill>
              <a:ln w="9525">
                <a:noFill/>
                <a:miter lim="800000"/>
                <a:headEnd/>
                <a:tailEnd/>
              </a:ln>
            </p:spPr>
            <p:txBody>
              <a:bodyPr lIns="0" tIns="0" rIns="0" bIns="0"/>
              <a:lstStyle/>
              <a:p>
                <a:r>
                  <a:rPr lang="ru-RU" sz="900" b="1">
                    <a:effectLst/>
                    <a:latin typeface="Arial" pitchFamily="34" charset="0"/>
                  </a:rPr>
                  <a:t>ТО</a:t>
                </a:r>
                <a:r>
                  <a:rPr lang="en-US" sz="900" b="1">
                    <a:effectLst/>
                    <a:latin typeface="Arial" pitchFamily="34" charset="0"/>
                  </a:rPr>
                  <a:t>PO</a:t>
                </a:r>
                <a:endParaRPr lang="ru-RU" sz="2400">
                  <a:effectLst>
                    <a:outerShdw blurRad="38100" dist="38100" dir="2700000" algn="tl">
                      <a:srgbClr val="C0C0C0"/>
                    </a:outerShdw>
                  </a:effectLst>
                </a:endParaRPr>
              </a:p>
            </p:txBody>
          </p:sp>
          <p:sp>
            <p:nvSpPr>
              <p:cNvPr id="700429" name="Rectangle 13"/>
              <p:cNvSpPr>
                <a:spLocks noChangeArrowheads="1"/>
              </p:cNvSpPr>
              <p:nvPr/>
            </p:nvSpPr>
            <p:spPr bwMode="auto">
              <a:xfrm>
                <a:off x="1093" y="3259"/>
                <a:ext cx="371" cy="98"/>
              </a:xfrm>
              <a:prstGeom prst="rect">
                <a:avLst/>
              </a:prstGeom>
              <a:solidFill>
                <a:srgbClr val="FFFFFF"/>
              </a:solidFill>
              <a:ln w="9525">
                <a:noFill/>
                <a:miter lim="800000"/>
                <a:headEnd/>
                <a:tailEnd/>
              </a:ln>
            </p:spPr>
            <p:txBody>
              <a:bodyPr/>
              <a:lstStyle/>
              <a:p>
                <a:endParaRPr lang="ru-RU"/>
              </a:p>
            </p:txBody>
          </p:sp>
          <p:sp>
            <p:nvSpPr>
              <p:cNvPr id="700430" name="Text Box 14"/>
              <p:cNvSpPr txBox="1">
                <a:spLocks noChangeArrowheads="1"/>
              </p:cNvSpPr>
              <p:nvPr/>
            </p:nvSpPr>
            <p:spPr bwMode="auto">
              <a:xfrm>
                <a:off x="1791" y="2523"/>
                <a:ext cx="318" cy="136"/>
              </a:xfrm>
              <a:prstGeom prst="rect">
                <a:avLst/>
              </a:prstGeom>
              <a:solidFill>
                <a:srgbClr val="FFFFFF"/>
              </a:solidFill>
              <a:ln w="9525">
                <a:noFill/>
                <a:miter lim="800000"/>
                <a:headEnd/>
                <a:tailEnd/>
              </a:ln>
            </p:spPr>
            <p:txBody>
              <a:bodyPr lIns="0" tIns="0" rIns="0" bIns="0"/>
              <a:lstStyle/>
              <a:p>
                <a:r>
                  <a:rPr lang="en-US" sz="1000" b="1">
                    <a:effectLst/>
                  </a:rPr>
                  <a:t>H</a:t>
                </a:r>
                <a:r>
                  <a:rPr lang="en-US" sz="1000" b="1" baseline="-25000">
                    <a:effectLst/>
                  </a:rPr>
                  <a:t>2</a:t>
                </a:r>
                <a:r>
                  <a:rPr lang="en-US" sz="1000" b="1">
                    <a:effectLst/>
                  </a:rPr>
                  <a:t>P</a:t>
                </a:r>
                <a:endParaRPr lang="ru-RU" sz="1000" b="1">
                  <a:effectLst/>
                </a:endParaRPr>
              </a:p>
            </p:txBody>
          </p:sp>
        </p:grpSp>
        <p:sp>
          <p:nvSpPr>
            <p:cNvPr id="700431" name="Text Box 15"/>
            <p:cNvSpPr txBox="1">
              <a:spLocks noChangeArrowheads="1"/>
            </p:cNvSpPr>
            <p:nvPr/>
          </p:nvSpPr>
          <p:spPr bwMode="auto">
            <a:xfrm>
              <a:off x="2336" y="1833"/>
              <a:ext cx="332" cy="282"/>
            </a:xfrm>
            <a:prstGeom prst="rect">
              <a:avLst/>
            </a:prstGeom>
            <a:noFill/>
            <a:ln w="9525">
              <a:noFill/>
              <a:miter lim="800000"/>
              <a:headEnd/>
              <a:tailEnd/>
            </a:ln>
          </p:spPr>
          <p:txBody>
            <a:bodyPr lIns="83482" tIns="41739" rIns="83482" bIns="41739"/>
            <a:lstStyle/>
            <a:p>
              <a:pPr eaLnBrk="0" hangingPunct="0"/>
              <a:endParaRPr lang="ru-RU" sz="2200">
                <a:effectLst/>
                <a:latin typeface="Times New Roman" pitchFamily="18" charset="0"/>
                <a:cs typeface="Arial" pitchFamily="34" charset="0"/>
              </a:endParaRPr>
            </a:p>
          </p:txBody>
        </p:sp>
      </p:grpSp>
      <p:sp>
        <p:nvSpPr>
          <p:cNvPr id="700432" name="Line 16"/>
          <p:cNvSpPr>
            <a:spLocks noChangeShapeType="1"/>
          </p:cNvSpPr>
          <p:nvPr/>
        </p:nvSpPr>
        <p:spPr bwMode="auto">
          <a:xfrm>
            <a:off x="6994525" y="1382713"/>
            <a:ext cx="647700" cy="0"/>
          </a:xfrm>
          <a:prstGeom prst="line">
            <a:avLst/>
          </a:prstGeom>
          <a:noFill/>
          <a:ln w="31750">
            <a:solidFill>
              <a:srgbClr val="000000"/>
            </a:solidFill>
            <a:round/>
            <a:headEnd/>
            <a:tailEnd/>
          </a:ln>
        </p:spPr>
        <p:txBody>
          <a:bodyPr/>
          <a:lstStyle/>
          <a:p>
            <a:endParaRPr lang="ru-RU"/>
          </a:p>
        </p:txBody>
      </p:sp>
      <p:sp>
        <p:nvSpPr>
          <p:cNvPr id="700433" name="Line 17"/>
          <p:cNvSpPr>
            <a:spLocks noChangeShapeType="1"/>
          </p:cNvSpPr>
          <p:nvPr/>
        </p:nvSpPr>
        <p:spPr bwMode="auto">
          <a:xfrm>
            <a:off x="6994525" y="3036888"/>
            <a:ext cx="647700" cy="0"/>
          </a:xfrm>
          <a:prstGeom prst="line">
            <a:avLst/>
          </a:prstGeom>
          <a:noFill/>
          <a:ln w="31750">
            <a:solidFill>
              <a:srgbClr val="000000"/>
            </a:solidFill>
            <a:round/>
            <a:headEnd/>
            <a:tailEnd/>
          </a:ln>
        </p:spPr>
        <p:txBody>
          <a:bodyPr/>
          <a:lstStyle/>
          <a:p>
            <a:endParaRPr lang="ru-RU"/>
          </a:p>
        </p:txBody>
      </p:sp>
      <p:sp>
        <p:nvSpPr>
          <p:cNvPr id="700434" name="Line 18"/>
          <p:cNvSpPr>
            <a:spLocks noChangeShapeType="1"/>
          </p:cNvSpPr>
          <p:nvPr/>
        </p:nvSpPr>
        <p:spPr bwMode="auto">
          <a:xfrm>
            <a:off x="7883525" y="1716088"/>
            <a:ext cx="647700" cy="0"/>
          </a:xfrm>
          <a:prstGeom prst="line">
            <a:avLst/>
          </a:prstGeom>
          <a:noFill/>
          <a:ln w="31750">
            <a:solidFill>
              <a:srgbClr val="000000"/>
            </a:solidFill>
            <a:round/>
            <a:headEnd/>
            <a:tailEnd/>
          </a:ln>
        </p:spPr>
        <p:txBody>
          <a:bodyPr/>
          <a:lstStyle/>
          <a:p>
            <a:endParaRPr lang="ru-RU"/>
          </a:p>
        </p:txBody>
      </p:sp>
      <p:sp>
        <p:nvSpPr>
          <p:cNvPr id="700435" name="Line 19"/>
          <p:cNvSpPr>
            <a:spLocks noChangeShapeType="1"/>
          </p:cNvSpPr>
          <p:nvPr/>
        </p:nvSpPr>
        <p:spPr bwMode="auto">
          <a:xfrm flipV="1">
            <a:off x="6899275" y="1128713"/>
            <a:ext cx="0" cy="1920875"/>
          </a:xfrm>
          <a:prstGeom prst="line">
            <a:avLst/>
          </a:prstGeom>
          <a:noFill/>
          <a:ln w="25400">
            <a:solidFill>
              <a:srgbClr val="000000"/>
            </a:solidFill>
            <a:round/>
            <a:headEnd/>
            <a:tailEnd type="triangle" w="med" len="med"/>
          </a:ln>
        </p:spPr>
        <p:txBody>
          <a:bodyPr/>
          <a:lstStyle/>
          <a:p>
            <a:endParaRPr lang="ru-RU"/>
          </a:p>
        </p:txBody>
      </p:sp>
      <p:sp>
        <p:nvSpPr>
          <p:cNvPr id="700436" name="Line 20"/>
          <p:cNvSpPr>
            <a:spLocks noChangeShapeType="1"/>
          </p:cNvSpPr>
          <p:nvPr/>
        </p:nvSpPr>
        <p:spPr bwMode="auto">
          <a:xfrm>
            <a:off x="7283450" y="1395413"/>
            <a:ext cx="0" cy="1654175"/>
          </a:xfrm>
          <a:prstGeom prst="line">
            <a:avLst/>
          </a:prstGeom>
          <a:noFill/>
          <a:ln w="63500">
            <a:solidFill>
              <a:srgbClr val="00FF00"/>
            </a:solidFill>
            <a:round/>
            <a:headEnd/>
            <a:tailEnd type="stealth" w="med" len="med"/>
          </a:ln>
        </p:spPr>
        <p:txBody>
          <a:bodyPr/>
          <a:lstStyle/>
          <a:p>
            <a:endParaRPr lang="ru-RU"/>
          </a:p>
        </p:txBody>
      </p:sp>
      <p:sp>
        <p:nvSpPr>
          <p:cNvPr id="700437" name="Line 21"/>
          <p:cNvSpPr>
            <a:spLocks noChangeShapeType="1"/>
          </p:cNvSpPr>
          <p:nvPr/>
        </p:nvSpPr>
        <p:spPr bwMode="auto">
          <a:xfrm>
            <a:off x="7883525" y="3049588"/>
            <a:ext cx="647700" cy="0"/>
          </a:xfrm>
          <a:prstGeom prst="line">
            <a:avLst/>
          </a:prstGeom>
          <a:noFill/>
          <a:ln w="31750">
            <a:solidFill>
              <a:srgbClr val="000000"/>
            </a:solidFill>
            <a:round/>
            <a:headEnd/>
            <a:tailEnd/>
          </a:ln>
        </p:spPr>
        <p:txBody>
          <a:bodyPr/>
          <a:lstStyle/>
          <a:p>
            <a:endParaRPr lang="ru-RU"/>
          </a:p>
        </p:txBody>
      </p:sp>
      <p:sp>
        <p:nvSpPr>
          <p:cNvPr id="700438" name="Line 22"/>
          <p:cNvSpPr>
            <a:spLocks noChangeShapeType="1"/>
          </p:cNvSpPr>
          <p:nvPr/>
        </p:nvSpPr>
        <p:spPr bwMode="auto">
          <a:xfrm>
            <a:off x="8386763" y="1716088"/>
            <a:ext cx="0" cy="1333500"/>
          </a:xfrm>
          <a:prstGeom prst="line">
            <a:avLst/>
          </a:prstGeom>
          <a:noFill/>
          <a:ln w="63500">
            <a:solidFill>
              <a:srgbClr val="FF0000"/>
            </a:solidFill>
            <a:round/>
            <a:headEnd/>
            <a:tailEnd type="stealth" w="med" len="med"/>
          </a:ln>
        </p:spPr>
        <p:txBody>
          <a:bodyPr/>
          <a:lstStyle/>
          <a:p>
            <a:endParaRPr lang="ru-RU"/>
          </a:p>
        </p:txBody>
      </p:sp>
      <p:sp>
        <p:nvSpPr>
          <p:cNvPr id="700439" name="Text Box 23"/>
          <p:cNvSpPr txBox="1">
            <a:spLocks noChangeArrowheads="1"/>
          </p:cNvSpPr>
          <p:nvPr/>
        </p:nvSpPr>
        <p:spPr bwMode="auto">
          <a:xfrm>
            <a:off x="6804025" y="3095625"/>
            <a:ext cx="1008063" cy="276225"/>
          </a:xfrm>
          <a:prstGeom prst="rect">
            <a:avLst/>
          </a:prstGeom>
          <a:noFill/>
          <a:ln w="9525">
            <a:noFill/>
            <a:miter lim="800000"/>
            <a:headEnd/>
            <a:tailEnd/>
          </a:ln>
        </p:spPr>
        <p:txBody>
          <a:bodyPr lIns="83482" tIns="41739" rIns="83482" bIns="41739"/>
          <a:lstStyle/>
          <a:p>
            <a:pPr eaLnBrk="0" hangingPunct="0"/>
            <a:r>
              <a:rPr lang="de-DE" sz="1400" b="1">
                <a:solidFill>
                  <a:srgbClr val="000000"/>
                </a:solidFill>
                <a:effectLst/>
                <a:latin typeface="Arial" pitchFamily="34" charset="0"/>
                <a:cs typeface="Arial" pitchFamily="34" charset="0"/>
              </a:rPr>
              <a:t>CdSe/ZnS</a:t>
            </a:r>
            <a:endParaRPr lang="de-DE" sz="1400" b="1">
              <a:effectLst/>
              <a:latin typeface="Arial" pitchFamily="34" charset="0"/>
              <a:cs typeface="Arial" pitchFamily="34" charset="0"/>
            </a:endParaRPr>
          </a:p>
        </p:txBody>
      </p:sp>
      <p:sp>
        <p:nvSpPr>
          <p:cNvPr id="700440" name="Text Box 24"/>
          <p:cNvSpPr txBox="1">
            <a:spLocks noChangeArrowheads="1"/>
          </p:cNvSpPr>
          <p:nvPr/>
        </p:nvSpPr>
        <p:spPr bwMode="auto">
          <a:xfrm>
            <a:off x="7956550" y="3068638"/>
            <a:ext cx="495300" cy="304800"/>
          </a:xfrm>
          <a:prstGeom prst="rect">
            <a:avLst/>
          </a:prstGeom>
          <a:noFill/>
          <a:ln w="9525">
            <a:noFill/>
            <a:miter lim="800000"/>
            <a:headEnd/>
            <a:tailEnd/>
          </a:ln>
          <a:effectLst/>
        </p:spPr>
        <p:txBody>
          <a:bodyPr wrap="none">
            <a:spAutoFit/>
          </a:bodyPr>
          <a:lstStyle/>
          <a:p>
            <a:r>
              <a:rPr lang="de-DE" sz="1400" b="1">
                <a:effectLst/>
                <a:latin typeface="Arial" pitchFamily="34" charset="0"/>
                <a:cs typeface="Arial" pitchFamily="34" charset="0"/>
              </a:rPr>
              <a:t>H</a:t>
            </a:r>
            <a:r>
              <a:rPr lang="de-DE" sz="1400" b="1" baseline="-25000">
                <a:effectLst/>
                <a:latin typeface="Arial" pitchFamily="34" charset="0"/>
                <a:cs typeface="Arial" pitchFamily="34" charset="0"/>
              </a:rPr>
              <a:t>2</a:t>
            </a:r>
            <a:r>
              <a:rPr lang="de-DE" sz="1400" b="1">
                <a:effectLst/>
                <a:latin typeface="Arial" pitchFamily="34" charset="0"/>
                <a:cs typeface="Arial" pitchFamily="34" charset="0"/>
              </a:rPr>
              <a:t>P</a:t>
            </a:r>
          </a:p>
        </p:txBody>
      </p:sp>
      <p:sp>
        <p:nvSpPr>
          <p:cNvPr id="700441" name="Line 25"/>
          <p:cNvSpPr>
            <a:spLocks noChangeShapeType="1"/>
          </p:cNvSpPr>
          <p:nvPr/>
        </p:nvSpPr>
        <p:spPr bwMode="auto">
          <a:xfrm>
            <a:off x="7091363" y="1395413"/>
            <a:ext cx="0" cy="1654175"/>
          </a:xfrm>
          <a:prstGeom prst="line">
            <a:avLst/>
          </a:prstGeom>
          <a:noFill/>
          <a:ln w="50800">
            <a:solidFill>
              <a:srgbClr val="0000FF"/>
            </a:solidFill>
            <a:round/>
            <a:headEnd type="triangle" w="med" len="med"/>
            <a:tailEnd/>
          </a:ln>
        </p:spPr>
        <p:txBody>
          <a:bodyPr/>
          <a:lstStyle/>
          <a:p>
            <a:endParaRPr lang="ru-RU"/>
          </a:p>
        </p:txBody>
      </p:sp>
      <p:sp>
        <p:nvSpPr>
          <p:cNvPr id="700442" name="Oval 26"/>
          <p:cNvSpPr>
            <a:spLocks noChangeAspect="1" noChangeArrowheads="1"/>
          </p:cNvSpPr>
          <p:nvPr/>
        </p:nvSpPr>
        <p:spPr bwMode="auto">
          <a:xfrm>
            <a:off x="7043738" y="981075"/>
            <a:ext cx="360362" cy="344488"/>
          </a:xfrm>
          <a:prstGeom prst="ellipse">
            <a:avLst/>
          </a:prstGeom>
          <a:solidFill>
            <a:srgbClr val="00FF00"/>
          </a:solidFill>
          <a:ln w="9525">
            <a:solidFill>
              <a:srgbClr val="00FF00"/>
            </a:solidFill>
            <a:round/>
            <a:headEnd/>
            <a:tailEnd/>
          </a:ln>
          <a:effectLst/>
        </p:spPr>
        <p:txBody>
          <a:bodyPr wrap="none" anchor="ctr"/>
          <a:lstStyle/>
          <a:p>
            <a:endParaRPr lang="ru-RU"/>
          </a:p>
        </p:txBody>
      </p:sp>
      <p:sp>
        <p:nvSpPr>
          <p:cNvPr id="700443" name="Rectangle 27"/>
          <p:cNvSpPr>
            <a:spLocks noChangeAspect="1" noChangeArrowheads="1"/>
          </p:cNvSpPr>
          <p:nvPr/>
        </p:nvSpPr>
        <p:spPr bwMode="auto">
          <a:xfrm>
            <a:off x="7475538" y="1071563"/>
            <a:ext cx="128587" cy="123825"/>
          </a:xfrm>
          <a:prstGeom prst="rect">
            <a:avLst/>
          </a:prstGeom>
          <a:solidFill>
            <a:srgbClr val="B2B2B2"/>
          </a:solidFill>
          <a:ln w="25400">
            <a:solidFill>
              <a:srgbClr val="FF0000"/>
            </a:solidFill>
            <a:miter lim="800000"/>
            <a:headEnd/>
            <a:tailEnd/>
          </a:ln>
          <a:effectLst/>
        </p:spPr>
        <p:txBody>
          <a:bodyPr wrap="none" anchor="ctr"/>
          <a:lstStyle/>
          <a:p>
            <a:endParaRPr lang="ru-RU"/>
          </a:p>
        </p:txBody>
      </p:sp>
      <p:sp>
        <p:nvSpPr>
          <p:cNvPr id="700444" name="Oval 28"/>
          <p:cNvSpPr>
            <a:spLocks noChangeAspect="1" noChangeArrowheads="1"/>
          </p:cNvSpPr>
          <p:nvPr/>
        </p:nvSpPr>
        <p:spPr bwMode="auto">
          <a:xfrm>
            <a:off x="7907338" y="1257300"/>
            <a:ext cx="358775" cy="344488"/>
          </a:xfrm>
          <a:prstGeom prst="ellipse">
            <a:avLst/>
          </a:prstGeom>
          <a:solidFill>
            <a:srgbClr val="B2B2B2"/>
          </a:solidFill>
          <a:ln w="25400">
            <a:solidFill>
              <a:srgbClr val="00FF00"/>
            </a:solidFill>
            <a:round/>
            <a:headEnd/>
            <a:tailEnd/>
          </a:ln>
          <a:effectLst/>
        </p:spPr>
        <p:txBody>
          <a:bodyPr wrap="none" anchor="ctr"/>
          <a:lstStyle/>
          <a:p>
            <a:endParaRPr lang="ru-RU"/>
          </a:p>
        </p:txBody>
      </p:sp>
      <p:sp>
        <p:nvSpPr>
          <p:cNvPr id="700445" name="Rectangle 29"/>
          <p:cNvSpPr>
            <a:spLocks noChangeAspect="1" noChangeArrowheads="1"/>
          </p:cNvSpPr>
          <p:nvPr/>
        </p:nvSpPr>
        <p:spPr bwMode="auto">
          <a:xfrm>
            <a:off x="8339138" y="1395413"/>
            <a:ext cx="128587" cy="122237"/>
          </a:xfrm>
          <a:prstGeom prst="rect">
            <a:avLst/>
          </a:prstGeom>
          <a:solidFill>
            <a:srgbClr val="FF0000"/>
          </a:solidFill>
          <a:ln w="25400">
            <a:solidFill>
              <a:srgbClr val="FF0000"/>
            </a:solidFill>
            <a:miter lim="800000"/>
            <a:headEnd/>
            <a:tailEnd/>
          </a:ln>
          <a:effectLst/>
        </p:spPr>
        <p:txBody>
          <a:bodyPr wrap="none" anchor="ctr"/>
          <a:lstStyle/>
          <a:p>
            <a:endParaRPr lang="ru-RU"/>
          </a:p>
        </p:txBody>
      </p:sp>
      <p:sp>
        <p:nvSpPr>
          <p:cNvPr id="700446" name="AutoShape 30"/>
          <p:cNvSpPr>
            <a:spLocks noChangeArrowheads="1"/>
          </p:cNvSpPr>
          <p:nvPr/>
        </p:nvSpPr>
        <p:spPr bwMode="auto">
          <a:xfrm rot="2247633">
            <a:off x="7435850" y="1465263"/>
            <a:ext cx="504825" cy="196850"/>
          </a:xfrm>
          <a:custGeom>
            <a:avLst/>
            <a:gdLst>
              <a:gd name="G0" fmla="+- 14084 0 0"/>
              <a:gd name="G1" fmla="+- 6952 0 0"/>
              <a:gd name="G2" fmla="+- 21600 0 6952"/>
              <a:gd name="G3" fmla="+- 10800 0 6952"/>
              <a:gd name="G4" fmla="+- 21600 0 14084"/>
              <a:gd name="G5" fmla="*/ G4 G3 10800"/>
              <a:gd name="G6" fmla="+- 21600 0 G5"/>
              <a:gd name="T0" fmla="*/ 14084 w 21600"/>
              <a:gd name="T1" fmla="*/ 0 h 21600"/>
              <a:gd name="T2" fmla="*/ 0 w 21600"/>
              <a:gd name="T3" fmla="*/ 10800 h 21600"/>
              <a:gd name="T4" fmla="*/ 14084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4084" y="0"/>
                </a:moveTo>
                <a:lnTo>
                  <a:pt x="14084" y="6952"/>
                </a:lnTo>
                <a:lnTo>
                  <a:pt x="3375" y="6952"/>
                </a:lnTo>
                <a:lnTo>
                  <a:pt x="3375" y="14648"/>
                </a:lnTo>
                <a:lnTo>
                  <a:pt x="14084" y="14648"/>
                </a:lnTo>
                <a:lnTo>
                  <a:pt x="14084" y="21600"/>
                </a:lnTo>
                <a:lnTo>
                  <a:pt x="21600" y="10800"/>
                </a:lnTo>
                <a:close/>
              </a:path>
              <a:path w="21600" h="21600">
                <a:moveTo>
                  <a:pt x="1350" y="6952"/>
                </a:moveTo>
                <a:lnTo>
                  <a:pt x="1350" y="14648"/>
                </a:lnTo>
                <a:lnTo>
                  <a:pt x="2700" y="14648"/>
                </a:lnTo>
                <a:lnTo>
                  <a:pt x="2700" y="6952"/>
                </a:lnTo>
                <a:close/>
              </a:path>
              <a:path w="21600" h="21600">
                <a:moveTo>
                  <a:pt x="0" y="6952"/>
                </a:moveTo>
                <a:lnTo>
                  <a:pt x="0" y="14648"/>
                </a:lnTo>
                <a:lnTo>
                  <a:pt x="675" y="14648"/>
                </a:lnTo>
                <a:lnTo>
                  <a:pt x="675" y="6952"/>
                </a:lnTo>
                <a:close/>
              </a:path>
            </a:pathLst>
          </a:custGeom>
          <a:solidFill>
            <a:srgbClr val="FF00FF"/>
          </a:solidFill>
          <a:ln w="9525">
            <a:solidFill>
              <a:srgbClr val="800000"/>
            </a:solidFill>
            <a:miter lim="800000"/>
            <a:headEnd/>
            <a:tailEnd/>
          </a:ln>
          <a:effectLst/>
        </p:spPr>
        <p:txBody>
          <a:bodyPr wrap="none" anchor="ctr"/>
          <a:lstStyle/>
          <a:p>
            <a:endParaRPr lang="ru-RU"/>
          </a:p>
        </p:txBody>
      </p:sp>
      <p:grpSp>
        <p:nvGrpSpPr>
          <p:cNvPr id="4" name="Group 31"/>
          <p:cNvGrpSpPr>
            <a:grpSpLocks/>
          </p:cNvGrpSpPr>
          <p:nvPr/>
        </p:nvGrpSpPr>
        <p:grpSpPr bwMode="auto">
          <a:xfrm>
            <a:off x="395288" y="3284538"/>
            <a:ext cx="2879725" cy="2305050"/>
            <a:chOff x="3321" y="5814"/>
            <a:chExt cx="4930" cy="3723"/>
          </a:xfrm>
        </p:grpSpPr>
        <p:graphicFrame>
          <p:nvGraphicFramePr>
            <p:cNvPr id="700448" name="Object 32"/>
            <p:cNvGraphicFramePr>
              <a:graphicFrameLocks noChangeAspect="1"/>
            </p:cNvGraphicFramePr>
            <p:nvPr/>
          </p:nvGraphicFramePr>
          <p:xfrm>
            <a:off x="3321" y="5814"/>
            <a:ext cx="4930" cy="3723"/>
          </p:xfrm>
          <a:graphic>
            <a:graphicData uri="http://schemas.openxmlformats.org/presentationml/2006/ole">
              <mc:AlternateContent xmlns:mc="http://schemas.openxmlformats.org/markup-compatibility/2006">
                <mc:Choice xmlns:v="urn:schemas-microsoft-com:vml" Requires="v">
                  <p:oleObj spid="_x0000_s64991" name="Graph" r:id="rId8" imgW="3821760" imgH="3019680" progId="Origin50.Graph">
                    <p:embed/>
                  </p:oleObj>
                </mc:Choice>
                <mc:Fallback>
                  <p:oleObj name="Graph" r:id="rId8" imgW="3821760" imgH="3019680" progId="Origin50.Graph">
                    <p:embed/>
                    <p:pic>
                      <p:nvPicPr>
                        <p:cNvPr id="0" name="Picture 5"/>
                        <p:cNvPicPr>
                          <a:picLocks noChangeAspect="1" noChangeArrowheads="1"/>
                        </p:cNvPicPr>
                        <p:nvPr/>
                      </p:nvPicPr>
                      <p:blipFill>
                        <a:blip r:embed="rId9">
                          <a:extLst>
                            <a:ext uri="{28A0092B-C50C-407E-A947-70E740481C1C}">
                              <a14:useLocalDpi xmlns:a14="http://schemas.microsoft.com/office/drawing/2010/main" val="0"/>
                            </a:ext>
                          </a:extLst>
                        </a:blip>
                        <a:srcRect l="4710" t="11446" r="8478" b="5722"/>
                        <a:stretch>
                          <a:fillRect/>
                        </a:stretch>
                      </p:blipFill>
                      <p:spPr bwMode="auto">
                        <a:xfrm>
                          <a:off x="3321" y="5814"/>
                          <a:ext cx="4930" cy="37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00449" name="Object 33"/>
            <p:cNvGraphicFramePr>
              <a:graphicFrameLocks noChangeAspect="1"/>
            </p:cNvGraphicFramePr>
            <p:nvPr/>
          </p:nvGraphicFramePr>
          <p:xfrm>
            <a:off x="5301" y="5994"/>
            <a:ext cx="2773" cy="2152"/>
          </p:xfrm>
          <a:graphic>
            <a:graphicData uri="http://schemas.openxmlformats.org/presentationml/2006/ole">
              <mc:AlternateContent xmlns:mc="http://schemas.openxmlformats.org/markup-compatibility/2006">
                <mc:Choice xmlns:v="urn:schemas-microsoft-com:vml" Requires="v">
                  <p:oleObj spid="_x0000_s64992" name="Graph" r:id="rId10" imgW="3862080" imgH="3120480" progId="Origin50.Graph">
                    <p:embed/>
                  </p:oleObj>
                </mc:Choice>
                <mc:Fallback>
                  <p:oleObj name="Graph" r:id="rId10" imgW="3862080" imgH="3120480" progId="Origin50.Graph">
                    <p:embed/>
                    <p:pic>
                      <p:nvPicPr>
                        <p:cNvPr id="0" name="Picture 6"/>
                        <p:cNvPicPr>
                          <a:picLocks noChangeAspect="1" noChangeArrowheads="1"/>
                        </p:cNvPicPr>
                        <p:nvPr/>
                      </p:nvPicPr>
                      <p:blipFill>
                        <a:blip r:embed="rId11">
                          <a:extLst>
                            <a:ext uri="{28A0092B-C50C-407E-A947-70E740481C1C}">
                              <a14:useLocalDpi xmlns:a14="http://schemas.microsoft.com/office/drawing/2010/main" val="0"/>
                            </a:ext>
                          </a:extLst>
                        </a:blip>
                        <a:srcRect l="4787" t="11426" r="8713" b="5713"/>
                        <a:stretch>
                          <a:fillRect/>
                        </a:stretch>
                      </p:blipFill>
                      <p:spPr bwMode="auto">
                        <a:xfrm>
                          <a:off x="5301" y="5994"/>
                          <a:ext cx="2773" cy="21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700450" name="Rectangle 34"/>
          <p:cNvSpPr>
            <a:spLocks noChangeArrowheads="1"/>
          </p:cNvSpPr>
          <p:nvPr/>
        </p:nvSpPr>
        <p:spPr bwMode="auto">
          <a:xfrm>
            <a:off x="827088" y="5734050"/>
            <a:ext cx="2232025" cy="274638"/>
          </a:xfrm>
          <a:prstGeom prst="rect">
            <a:avLst/>
          </a:prstGeom>
          <a:noFill/>
          <a:ln w="9525">
            <a:noFill/>
            <a:miter lim="800000"/>
            <a:headEnd/>
            <a:tailEnd/>
          </a:ln>
          <a:effectLst/>
        </p:spPr>
        <p:txBody>
          <a:bodyPr>
            <a:spAutoFit/>
          </a:bodyPr>
          <a:lstStyle/>
          <a:p>
            <a:pPr>
              <a:spcBef>
                <a:spcPts val="400"/>
              </a:spcBef>
            </a:pPr>
            <a:r>
              <a:rPr lang="en-US" sz="1200" b="1" dirty="0">
                <a:solidFill>
                  <a:srgbClr val="000066"/>
                </a:solidFill>
                <a:effectLst/>
                <a:latin typeface="Arial" pitchFamily="34" charset="0"/>
              </a:rPr>
              <a:t>PL Excitation Spectra</a:t>
            </a:r>
            <a:endParaRPr lang="ru-RU" sz="1200" b="1" dirty="0">
              <a:solidFill>
                <a:srgbClr val="000066"/>
              </a:solidFill>
              <a:effectLst/>
              <a:latin typeface="Arial" pitchFamily="34" charset="0"/>
            </a:endParaRPr>
          </a:p>
        </p:txBody>
      </p:sp>
      <p:sp>
        <p:nvSpPr>
          <p:cNvPr id="700451" name="Rectangle 35"/>
          <p:cNvSpPr>
            <a:spLocks noChangeArrowheads="1"/>
          </p:cNvSpPr>
          <p:nvPr/>
        </p:nvSpPr>
        <p:spPr bwMode="auto">
          <a:xfrm>
            <a:off x="6804248" y="3573016"/>
            <a:ext cx="1584325" cy="369332"/>
          </a:xfrm>
          <a:prstGeom prst="rect">
            <a:avLst/>
          </a:prstGeom>
          <a:noFill/>
          <a:ln w="9525">
            <a:noFill/>
            <a:miter lim="800000"/>
            <a:headEnd/>
            <a:tailEnd/>
          </a:ln>
          <a:effectLst/>
        </p:spPr>
        <p:txBody>
          <a:bodyPr>
            <a:spAutoFit/>
          </a:bodyPr>
          <a:lstStyle/>
          <a:p>
            <a:pPr>
              <a:spcBef>
                <a:spcPts val="400"/>
              </a:spcBef>
            </a:pPr>
            <a:r>
              <a:rPr lang="ru-RU" b="1" dirty="0">
                <a:solidFill>
                  <a:srgbClr val="000066"/>
                </a:solidFill>
                <a:effectLst/>
                <a:latin typeface="Arial" pitchFamily="34" charset="0"/>
              </a:rPr>
              <a:t>        </a:t>
            </a:r>
            <a:r>
              <a:rPr lang="en-US" sz="1200" b="1" dirty="0">
                <a:effectLst/>
                <a:latin typeface="Arial" pitchFamily="34" charset="0"/>
              </a:rPr>
              <a:t>Quenching</a:t>
            </a:r>
            <a:endParaRPr lang="ru-RU" sz="1200" b="1" dirty="0">
              <a:effectLst/>
              <a:latin typeface="Arial" pitchFamily="34" charset="0"/>
            </a:endParaRPr>
          </a:p>
        </p:txBody>
      </p:sp>
      <p:graphicFrame>
        <p:nvGraphicFramePr>
          <p:cNvPr id="700452" name="Object 36"/>
          <p:cNvGraphicFramePr>
            <a:graphicFrameLocks noGrp="1" noChangeAspect="1"/>
          </p:cNvGraphicFramePr>
          <p:nvPr>
            <p:ph sz="quarter" idx="3"/>
          </p:nvPr>
        </p:nvGraphicFramePr>
        <p:xfrm>
          <a:off x="6588125" y="3860800"/>
          <a:ext cx="2133600" cy="469900"/>
        </p:xfrm>
        <a:graphic>
          <a:graphicData uri="http://schemas.openxmlformats.org/presentationml/2006/ole">
            <mc:AlternateContent xmlns:mc="http://schemas.openxmlformats.org/markup-compatibility/2006">
              <mc:Choice xmlns:v="urn:schemas-microsoft-com:vml" Requires="v">
                <p:oleObj spid="_x0000_s64993" name="Формула" r:id="rId12" imgW="2133600" imgH="469900" progId="Equation.3">
                  <p:embed/>
                </p:oleObj>
              </mc:Choice>
              <mc:Fallback>
                <p:oleObj name="Формула" r:id="rId12" imgW="2133600" imgH="469900" progId="Equation.3">
                  <p:embed/>
                  <p:pic>
                    <p:nvPicPr>
                      <p:cNvPr id="0"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88125" y="3860800"/>
                        <a:ext cx="2133600" cy="46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00453" name="Rectangle 37"/>
          <p:cNvSpPr>
            <a:spLocks noChangeArrowheads="1"/>
          </p:cNvSpPr>
          <p:nvPr/>
        </p:nvSpPr>
        <p:spPr bwMode="auto">
          <a:xfrm>
            <a:off x="6659563" y="4941888"/>
            <a:ext cx="2066335" cy="276999"/>
          </a:xfrm>
          <a:prstGeom prst="rect">
            <a:avLst/>
          </a:prstGeom>
          <a:noFill/>
          <a:ln w="9525">
            <a:noFill/>
            <a:miter lim="800000"/>
            <a:headEnd/>
            <a:tailEnd/>
          </a:ln>
          <a:effectLst/>
        </p:spPr>
        <p:txBody>
          <a:bodyPr wrap="none">
            <a:spAutoFit/>
          </a:bodyPr>
          <a:lstStyle/>
          <a:p>
            <a:r>
              <a:rPr lang="it-IT" sz="1200" b="1" dirty="0">
                <a:solidFill>
                  <a:srgbClr val="FF0000"/>
                </a:solidFill>
                <a:effectLst/>
                <a:latin typeface="Arial" pitchFamily="34" charset="0"/>
              </a:rPr>
              <a:t>E</a:t>
            </a:r>
            <a:r>
              <a:rPr lang="it-IT" sz="1200" b="1" baseline="-25000" dirty="0">
                <a:solidFill>
                  <a:srgbClr val="FF0000"/>
                </a:solidFill>
                <a:effectLst/>
                <a:latin typeface="Arial" pitchFamily="34" charset="0"/>
              </a:rPr>
              <a:t>FRET</a:t>
            </a:r>
            <a:r>
              <a:rPr lang="it-IT" sz="1200" b="1" dirty="0">
                <a:solidFill>
                  <a:srgbClr val="FF0000"/>
                </a:solidFill>
                <a:effectLst/>
                <a:latin typeface="Arial" pitchFamily="34" charset="0"/>
              </a:rPr>
              <a:t> = [</a:t>
            </a:r>
            <a:r>
              <a:rPr lang="it-IT" sz="1200" b="1" dirty="0">
                <a:solidFill>
                  <a:srgbClr val="FF0000"/>
                </a:solidFill>
                <a:effectLst/>
                <a:latin typeface="Arial" pitchFamily="34" charset="0"/>
                <a:sym typeface="Symbol" pitchFamily="18" charset="2"/>
              </a:rPr>
              <a:t></a:t>
            </a:r>
            <a:r>
              <a:rPr lang="it-IT" sz="1200" b="1" baseline="-25000" dirty="0">
                <a:solidFill>
                  <a:srgbClr val="FF0000"/>
                </a:solidFill>
                <a:effectLst/>
                <a:latin typeface="Arial" pitchFamily="34" charset="0"/>
              </a:rPr>
              <a:t>A</a:t>
            </a:r>
            <a:r>
              <a:rPr lang="it-IT" sz="1200" b="1" dirty="0">
                <a:solidFill>
                  <a:srgbClr val="FF0000"/>
                </a:solidFill>
                <a:effectLst/>
                <a:latin typeface="Arial" pitchFamily="34" charset="0"/>
              </a:rPr>
              <a:t> / </a:t>
            </a:r>
            <a:r>
              <a:rPr lang="it-IT" sz="1200" b="1" dirty="0">
                <a:solidFill>
                  <a:srgbClr val="FF0000"/>
                </a:solidFill>
                <a:effectLst/>
                <a:latin typeface="Arial" pitchFamily="34" charset="0"/>
                <a:sym typeface="Symbol" pitchFamily="18" charset="2"/>
              </a:rPr>
              <a:t></a:t>
            </a:r>
            <a:r>
              <a:rPr lang="it-IT" sz="1200" b="1" baseline="-25000" dirty="0">
                <a:solidFill>
                  <a:srgbClr val="FF0000"/>
                </a:solidFill>
                <a:effectLst/>
                <a:latin typeface="Arial" pitchFamily="34" charset="0"/>
              </a:rPr>
              <a:t>D</a:t>
            </a:r>
            <a:r>
              <a:rPr lang="it-IT" sz="1200" b="1" dirty="0">
                <a:solidFill>
                  <a:srgbClr val="FF0000"/>
                </a:solidFill>
                <a:effectLst/>
                <a:latin typeface="Arial" pitchFamily="34" charset="0"/>
              </a:rPr>
              <a:t>] x [F</a:t>
            </a:r>
            <a:r>
              <a:rPr lang="it-IT" sz="1200" b="1" baseline="-25000" dirty="0">
                <a:solidFill>
                  <a:srgbClr val="FF0000"/>
                </a:solidFill>
                <a:effectLst/>
                <a:latin typeface="Arial" pitchFamily="34" charset="0"/>
              </a:rPr>
              <a:t>AD</a:t>
            </a:r>
            <a:r>
              <a:rPr lang="it-IT" sz="1200" b="1" dirty="0">
                <a:solidFill>
                  <a:srgbClr val="FF0000"/>
                </a:solidFill>
                <a:effectLst/>
                <a:latin typeface="Arial" pitchFamily="34" charset="0"/>
              </a:rPr>
              <a:t> /</a:t>
            </a:r>
            <a:r>
              <a:rPr lang="it-IT" sz="1200" b="1" dirty="0">
                <a:solidFill>
                  <a:srgbClr val="FF0000"/>
                </a:solidFill>
                <a:effectLst/>
              </a:rPr>
              <a:t>F</a:t>
            </a:r>
            <a:r>
              <a:rPr lang="it-IT" sz="1200" b="1" baseline="-25000" dirty="0">
                <a:solidFill>
                  <a:srgbClr val="FF0000"/>
                </a:solidFill>
                <a:effectLst/>
                <a:latin typeface="Arial" pitchFamily="34" charset="0"/>
              </a:rPr>
              <a:t> FA</a:t>
            </a:r>
            <a:r>
              <a:rPr lang="it-IT" sz="1200" b="1" dirty="0">
                <a:solidFill>
                  <a:srgbClr val="FF0000"/>
                </a:solidFill>
                <a:effectLst/>
                <a:latin typeface="Arial" pitchFamily="34" charset="0"/>
              </a:rPr>
              <a:t>]</a:t>
            </a:r>
            <a:endParaRPr lang="ru-RU" sz="1200" b="1" dirty="0">
              <a:solidFill>
                <a:srgbClr val="FF0000"/>
              </a:solidFill>
              <a:effectLst/>
              <a:latin typeface="Arial" pitchFamily="34" charset="0"/>
            </a:endParaRPr>
          </a:p>
        </p:txBody>
      </p:sp>
      <p:sp>
        <p:nvSpPr>
          <p:cNvPr id="700454" name="Rectangle 38"/>
          <p:cNvSpPr>
            <a:spLocks noChangeArrowheads="1"/>
          </p:cNvSpPr>
          <p:nvPr/>
        </p:nvSpPr>
        <p:spPr bwMode="auto">
          <a:xfrm>
            <a:off x="6876256" y="4653136"/>
            <a:ext cx="1584325" cy="274638"/>
          </a:xfrm>
          <a:prstGeom prst="rect">
            <a:avLst/>
          </a:prstGeom>
          <a:noFill/>
          <a:ln w="9525">
            <a:noFill/>
            <a:miter lim="800000"/>
            <a:headEnd/>
            <a:tailEnd/>
          </a:ln>
          <a:effectLst/>
        </p:spPr>
        <p:txBody>
          <a:bodyPr>
            <a:spAutoFit/>
          </a:bodyPr>
          <a:lstStyle/>
          <a:p>
            <a:pPr>
              <a:spcBef>
                <a:spcPts val="400"/>
              </a:spcBef>
            </a:pPr>
            <a:r>
              <a:rPr lang="en-US" sz="1200" b="1" dirty="0" err="1">
                <a:solidFill>
                  <a:srgbClr val="FF0000"/>
                </a:solidFill>
                <a:effectLst/>
                <a:latin typeface="Arial" pitchFamily="34" charset="0"/>
              </a:rPr>
              <a:t>Sensibilization</a:t>
            </a:r>
            <a:endParaRPr lang="ru-RU" sz="1200" b="1" dirty="0">
              <a:solidFill>
                <a:srgbClr val="FF0000"/>
              </a:solidFill>
              <a:effectLst/>
              <a:latin typeface="Arial" pitchFamily="34" charset="0"/>
            </a:endParaRPr>
          </a:p>
        </p:txBody>
      </p:sp>
      <p:sp>
        <p:nvSpPr>
          <p:cNvPr id="5" name="Нижний колонтитул 4"/>
          <p:cNvSpPr>
            <a:spLocks noGrp="1"/>
          </p:cNvSpPr>
          <p:nvPr>
            <p:ph type="ftr" sz="quarter" idx="11"/>
          </p:nvPr>
        </p:nvSpPr>
        <p:spPr/>
        <p:txBody>
          <a:bodyPr/>
          <a:lstStyle/>
          <a:p>
            <a:r>
              <a:rPr lang="ru-RU" altLang="en-US" smtClean="0"/>
              <a:t>Иваново - Кострома 2022</a:t>
            </a:r>
            <a:endParaRPr lang="ru-RU" alt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Номер слайда 4"/>
          <p:cNvSpPr>
            <a:spLocks noGrp="1"/>
          </p:cNvSpPr>
          <p:nvPr>
            <p:ph type="sldNum" sz="quarter" idx="12"/>
          </p:nvPr>
        </p:nvSpPr>
        <p:spPr/>
        <p:txBody>
          <a:bodyPr/>
          <a:lstStyle/>
          <a:p>
            <a:fld id="{B2FDFEC5-B000-4B8C-BBBF-68B82EF4E380}" type="slidenum">
              <a:rPr lang="ru-RU" altLang="en-US"/>
              <a:pPr/>
              <a:t>31</a:t>
            </a:fld>
            <a:endParaRPr lang="ru-RU" altLang="en-US"/>
          </a:p>
        </p:txBody>
      </p:sp>
      <p:sp>
        <p:nvSpPr>
          <p:cNvPr id="701442" name="Rectangle 2"/>
          <p:cNvSpPr>
            <a:spLocks noChangeArrowheads="1"/>
          </p:cNvSpPr>
          <p:nvPr/>
        </p:nvSpPr>
        <p:spPr bwMode="auto">
          <a:xfrm>
            <a:off x="323528" y="188640"/>
            <a:ext cx="8568952" cy="400110"/>
          </a:xfrm>
          <a:prstGeom prst="rect">
            <a:avLst/>
          </a:prstGeom>
          <a:noFill/>
          <a:ln w="9525">
            <a:noFill/>
            <a:miter lim="800000"/>
            <a:headEnd/>
            <a:tailEnd/>
          </a:ln>
          <a:effectLst/>
        </p:spPr>
        <p:txBody>
          <a:bodyPr wrap="square">
            <a:spAutoFit/>
          </a:bodyPr>
          <a:lstStyle/>
          <a:p>
            <a:pPr algn="ctr"/>
            <a:r>
              <a:rPr lang="de-DE" sz="2000" b="1" dirty="0">
                <a:solidFill>
                  <a:srgbClr val="000066"/>
                </a:solidFill>
                <a:effectLst/>
              </a:rPr>
              <a:t>  </a:t>
            </a:r>
            <a:r>
              <a:rPr lang="ru-RU" sz="1800" b="1" dirty="0">
                <a:solidFill>
                  <a:srgbClr val="000066"/>
                </a:solidFill>
                <a:effectLst/>
              </a:rPr>
              <a:t>Динамика релаксационных </a:t>
            </a:r>
            <a:r>
              <a:rPr lang="ru-RU" sz="1800" b="1" dirty="0" smtClean="0">
                <a:solidFill>
                  <a:srgbClr val="000066"/>
                </a:solidFill>
                <a:effectLst/>
              </a:rPr>
              <a:t>процессов в наноансамблях </a:t>
            </a:r>
            <a:r>
              <a:rPr lang="ru-RU" sz="1800" b="1" dirty="0">
                <a:solidFill>
                  <a:srgbClr val="000066"/>
                </a:solidFill>
                <a:effectLst/>
              </a:rPr>
              <a:t>«КТ-порфирин»</a:t>
            </a:r>
          </a:p>
        </p:txBody>
      </p:sp>
      <p:pic>
        <p:nvPicPr>
          <p:cNvPr id="701443" name="Picture 3" descr="TITRA_CdSeZnS_all_I0vsI"/>
          <p:cNvPicPr>
            <a:picLocks noChangeAspect="1" noChangeArrowheads="1"/>
          </p:cNvPicPr>
          <p:nvPr/>
        </p:nvPicPr>
        <p:blipFill>
          <a:blip r:embed="rId3" cstate="print"/>
          <a:srcRect l="3467" t="9926" r="13867" b="4962"/>
          <a:stretch>
            <a:fillRect/>
          </a:stretch>
        </p:blipFill>
        <p:spPr bwMode="auto">
          <a:xfrm>
            <a:off x="395288" y="1192213"/>
            <a:ext cx="3313112" cy="2381250"/>
          </a:xfrm>
          <a:prstGeom prst="rect">
            <a:avLst/>
          </a:prstGeom>
          <a:noFill/>
        </p:spPr>
      </p:pic>
      <p:graphicFrame>
        <p:nvGraphicFramePr>
          <p:cNvPr id="701444" name="Object 4"/>
          <p:cNvGraphicFramePr>
            <a:graphicFrameLocks noGrp="1" noChangeAspect="1"/>
          </p:cNvGraphicFramePr>
          <p:nvPr>
            <p:ph/>
          </p:nvPr>
        </p:nvGraphicFramePr>
        <p:xfrm>
          <a:off x="904875" y="3644900"/>
          <a:ext cx="2798763" cy="2325688"/>
        </p:xfrm>
        <a:graphic>
          <a:graphicData uri="http://schemas.openxmlformats.org/presentationml/2006/ole">
            <mc:AlternateContent xmlns:mc="http://schemas.openxmlformats.org/markup-compatibility/2006">
              <mc:Choice xmlns:v="urn:schemas-microsoft-com:vml" Requires="v">
                <p:oleObj spid="_x0000_s65728" name="Graph" r:id="rId4" imgW="4678560" imgH="3888000" progId="Origin50.Graph">
                  <p:embed/>
                </p:oleObj>
              </mc:Choice>
              <mc:Fallback>
                <p:oleObj name="Graph" r:id="rId4" imgW="4678560" imgH="3888000" progId="Origin50.Graph">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l="3865" t="20833" r="3865" b="5185"/>
                      <a:stretch>
                        <a:fillRect/>
                      </a:stretch>
                    </p:blipFill>
                    <p:spPr bwMode="auto">
                      <a:xfrm>
                        <a:off x="904875" y="3644900"/>
                        <a:ext cx="2798763" cy="2325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01445" name="Rectangle 5"/>
          <p:cNvSpPr>
            <a:spLocks noChangeArrowheads="1"/>
          </p:cNvSpPr>
          <p:nvPr/>
        </p:nvSpPr>
        <p:spPr bwMode="auto">
          <a:xfrm>
            <a:off x="0" y="3214688"/>
            <a:ext cx="9144000" cy="0"/>
          </a:xfrm>
          <a:prstGeom prst="rect">
            <a:avLst/>
          </a:prstGeom>
          <a:noFill/>
          <a:ln w="9525">
            <a:noFill/>
            <a:miter lim="800000"/>
            <a:headEnd/>
            <a:tailEnd/>
          </a:ln>
          <a:effectLst/>
        </p:spPr>
        <p:txBody>
          <a:bodyPr wrap="none" anchor="ctr">
            <a:spAutoFit/>
          </a:bodyPr>
          <a:lstStyle/>
          <a:p>
            <a:endParaRPr lang="ru-RU"/>
          </a:p>
        </p:txBody>
      </p:sp>
      <p:sp>
        <p:nvSpPr>
          <p:cNvPr id="701446" name="Rectangle 6"/>
          <p:cNvSpPr>
            <a:spLocks noChangeArrowheads="1"/>
          </p:cNvSpPr>
          <p:nvPr/>
        </p:nvSpPr>
        <p:spPr bwMode="auto">
          <a:xfrm>
            <a:off x="0" y="3300413"/>
            <a:ext cx="9144000" cy="0"/>
          </a:xfrm>
          <a:prstGeom prst="rect">
            <a:avLst/>
          </a:prstGeom>
          <a:noFill/>
          <a:ln w="9525">
            <a:noFill/>
            <a:miter lim="800000"/>
            <a:headEnd/>
            <a:tailEnd/>
          </a:ln>
          <a:effectLst/>
        </p:spPr>
        <p:txBody>
          <a:bodyPr wrap="none" anchor="ctr">
            <a:spAutoFit/>
          </a:bodyPr>
          <a:lstStyle/>
          <a:p>
            <a:endParaRPr lang="ru-RU"/>
          </a:p>
        </p:txBody>
      </p:sp>
      <p:sp>
        <p:nvSpPr>
          <p:cNvPr id="701447" name="Rectangle 7"/>
          <p:cNvSpPr>
            <a:spLocks noChangeArrowheads="1"/>
          </p:cNvSpPr>
          <p:nvPr/>
        </p:nvSpPr>
        <p:spPr bwMode="auto">
          <a:xfrm>
            <a:off x="0" y="3143250"/>
            <a:ext cx="9144000" cy="0"/>
          </a:xfrm>
          <a:prstGeom prst="rect">
            <a:avLst/>
          </a:prstGeom>
          <a:noFill/>
          <a:ln w="9525">
            <a:noFill/>
            <a:miter lim="800000"/>
            <a:headEnd/>
            <a:tailEnd/>
          </a:ln>
          <a:effectLst/>
        </p:spPr>
        <p:txBody>
          <a:bodyPr wrap="none" anchor="ctr">
            <a:spAutoFit/>
          </a:bodyPr>
          <a:lstStyle/>
          <a:p>
            <a:endParaRPr lang="ru-RU"/>
          </a:p>
        </p:txBody>
      </p:sp>
      <p:graphicFrame>
        <p:nvGraphicFramePr>
          <p:cNvPr id="701448" name="Object 8"/>
          <p:cNvGraphicFramePr>
            <a:graphicFrameLocks noChangeAspect="1"/>
          </p:cNvGraphicFramePr>
          <p:nvPr/>
        </p:nvGraphicFramePr>
        <p:xfrm>
          <a:off x="3707904" y="1700808"/>
          <a:ext cx="2519363" cy="585787"/>
        </p:xfrm>
        <a:graphic>
          <a:graphicData uri="http://schemas.openxmlformats.org/presentationml/2006/ole">
            <mc:AlternateContent xmlns:mc="http://schemas.openxmlformats.org/markup-compatibility/2006">
              <mc:Choice xmlns:v="urn:schemas-microsoft-com:vml" Requires="v">
                <p:oleObj spid="_x0000_s65729" name="Формула" r:id="rId6" imgW="2184400" imgH="508000" progId="Equation.3">
                  <p:embed/>
                </p:oleObj>
              </mc:Choice>
              <mc:Fallback>
                <p:oleObj name="Формула" r:id="rId6" imgW="2184400" imgH="50800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7904" y="1700808"/>
                        <a:ext cx="2519363" cy="5857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9"/>
          <p:cNvGrpSpPr>
            <a:grpSpLocks/>
          </p:cNvGrpSpPr>
          <p:nvPr/>
        </p:nvGrpSpPr>
        <p:grpSpPr bwMode="auto">
          <a:xfrm>
            <a:off x="6011863" y="981075"/>
            <a:ext cx="2736850" cy="2303463"/>
            <a:chOff x="1701" y="1134"/>
            <a:chExt cx="4680" cy="3975"/>
          </a:xfrm>
        </p:grpSpPr>
        <p:pic>
          <p:nvPicPr>
            <p:cNvPr id="701450" name="Picture 10" descr="20080102_Figure_01"/>
            <p:cNvPicPr>
              <a:picLocks noChangeAspect="1" noChangeArrowheads="1"/>
            </p:cNvPicPr>
            <p:nvPr/>
          </p:nvPicPr>
          <p:blipFill>
            <a:blip r:embed="rId8" cstate="print"/>
            <a:srcRect b="45695"/>
            <a:stretch>
              <a:fillRect/>
            </a:stretch>
          </p:blipFill>
          <p:spPr bwMode="auto">
            <a:xfrm>
              <a:off x="1701" y="1134"/>
              <a:ext cx="4680" cy="3975"/>
            </a:xfrm>
            <a:prstGeom prst="rect">
              <a:avLst/>
            </a:prstGeom>
            <a:noFill/>
            <a:ln w="9525">
              <a:noFill/>
              <a:miter lim="800000"/>
              <a:headEnd/>
              <a:tailEnd/>
            </a:ln>
          </p:spPr>
        </p:pic>
        <p:sp>
          <p:nvSpPr>
            <p:cNvPr id="701451" name="Rectangle 11"/>
            <p:cNvSpPr>
              <a:spLocks noChangeArrowheads="1"/>
            </p:cNvSpPr>
            <p:nvPr/>
          </p:nvSpPr>
          <p:spPr bwMode="auto">
            <a:xfrm>
              <a:off x="1701" y="4554"/>
              <a:ext cx="540" cy="360"/>
            </a:xfrm>
            <a:prstGeom prst="rect">
              <a:avLst/>
            </a:prstGeom>
            <a:solidFill>
              <a:srgbClr val="FFFFFF"/>
            </a:solidFill>
            <a:ln w="9525">
              <a:noFill/>
              <a:miter lim="800000"/>
              <a:headEnd/>
              <a:tailEnd/>
            </a:ln>
          </p:spPr>
          <p:txBody>
            <a:bodyPr/>
            <a:lstStyle/>
            <a:p>
              <a:endParaRPr lang="ru-RU"/>
            </a:p>
          </p:txBody>
        </p:sp>
      </p:grpSp>
      <p:pic>
        <p:nvPicPr>
          <p:cNvPr id="701452" name="Picture 12"/>
          <p:cNvPicPr>
            <a:picLocks noChangeAspect="1" noChangeArrowheads="1"/>
          </p:cNvPicPr>
          <p:nvPr/>
        </p:nvPicPr>
        <p:blipFill>
          <a:blip r:embed="rId9" cstate="print"/>
          <a:srcRect l="40868" t="-1619" b="7286"/>
          <a:stretch>
            <a:fillRect/>
          </a:stretch>
        </p:blipFill>
        <p:spPr bwMode="auto">
          <a:xfrm>
            <a:off x="5076056" y="3356992"/>
            <a:ext cx="3492500" cy="2782887"/>
          </a:xfrm>
          <a:prstGeom prst="rect">
            <a:avLst/>
          </a:prstGeom>
          <a:noFill/>
          <a:effectLst/>
        </p:spPr>
      </p:pic>
      <p:sp>
        <p:nvSpPr>
          <p:cNvPr id="701453" name="Text Box 13"/>
          <p:cNvSpPr txBox="1">
            <a:spLocks noChangeArrowheads="1"/>
          </p:cNvSpPr>
          <p:nvPr/>
        </p:nvSpPr>
        <p:spPr bwMode="auto">
          <a:xfrm>
            <a:off x="5940152" y="908720"/>
            <a:ext cx="1100137" cy="307777"/>
          </a:xfrm>
          <a:prstGeom prst="rect">
            <a:avLst/>
          </a:prstGeom>
          <a:noFill/>
          <a:ln w="9525">
            <a:noFill/>
            <a:miter lim="800000"/>
            <a:headEnd/>
            <a:tailEnd/>
          </a:ln>
          <a:effectLst/>
        </p:spPr>
        <p:txBody>
          <a:bodyPr>
            <a:spAutoFit/>
          </a:bodyPr>
          <a:lstStyle/>
          <a:p>
            <a:r>
              <a:rPr lang="en-US" sz="1400" b="1" dirty="0">
                <a:solidFill>
                  <a:srgbClr val="EE0000"/>
                </a:solidFill>
              </a:rPr>
              <a:t>1</a:t>
            </a:r>
            <a:r>
              <a:rPr lang="en-US" sz="1400" dirty="0">
                <a:solidFill>
                  <a:srgbClr val="EE0000"/>
                </a:solidFill>
                <a:effectLst>
                  <a:outerShdw blurRad="38100" dist="38100" dir="2700000" algn="tl">
                    <a:srgbClr val="C0C0C0"/>
                  </a:outerShdw>
                </a:effectLst>
              </a:rPr>
              <a:t>- </a:t>
            </a:r>
            <a:r>
              <a:rPr lang="en-US" sz="1400" b="1" dirty="0">
                <a:solidFill>
                  <a:srgbClr val="EE0000"/>
                </a:solidFill>
                <a:effectLst/>
                <a:latin typeface="Arial" pitchFamily="34" charset="0"/>
              </a:rPr>
              <a:t>FRET</a:t>
            </a:r>
            <a:endParaRPr lang="ru-RU" sz="1400" b="1" dirty="0">
              <a:solidFill>
                <a:srgbClr val="EE0000"/>
              </a:solidFill>
              <a:effectLst/>
              <a:latin typeface="Arial" pitchFamily="34" charset="0"/>
            </a:endParaRPr>
          </a:p>
        </p:txBody>
      </p:sp>
      <p:sp>
        <p:nvSpPr>
          <p:cNvPr id="701454" name="Text Box 14"/>
          <p:cNvSpPr txBox="1">
            <a:spLocks noChangeArrowheads="1"/>
          </p:cNvSpPr>
          <p:nvPr/>
        </p:nvSpPr>
        <p:spPr bwMode="auto">
          <a:xfrm>
            <a:off x="4499992" y="3212976"/>
            <a:ext cx="3168650" cy="566236"/>
          </a:xfrm>
          <a:prstGeom prst="rect">
            <a:avLst/>
          </a:prstGeom>
          <a:noFill/>
          <a:ln w="9525">
            <a:noFill/>
            <a:miter lim="800000"/>
            <a:headEnd/>
            <a:tailEnd/>
          </a:ln>
          <a:effectLst/>
        </p:spPr>
        <p:txBody>
          <a:bodyPr tIns="118800">
            <a:spAutoFit/>
          </a:bodyPr>
          <a:lstStyle/>
          <a:p>
            <a:r>
              <a:rPr lang="en-US" sz="1400" b="1" dirty="0">
                <a:solidFill>
                  <a:srgbClr val="0000FF"/>
                </a:solidFill>
              </a:rPr>
              <a:t>2</a:t>
            </a:r>
            <a:r>
              <a:rPr lang="en-US" sz="1200" b="1" dirty="0">
                <a:solidFill>
                  <a:srgbClr val="0000FF"/>
                </a:solidFill>
              </a:rPr>
              <a:t> –</a:t>
            </a:r>
            <a:r>
              <a:rPr lang="en-US" sz="1200" dirty="0"/>
              <a:t> </a:t>
            </a:r>
            <a:r>
              <a:rPr lang="en-US" sz="1200" b="1" dirty="0">
                <a:solidFill>
                  <a:srgbClr val="0000FF"/>
                </a:solidFill>
                <a:effectLst/>
                <a:latin typeface="Arial" pitchFamily="34" charset="0"/>
              </a:rPr>
              <a:t>Electron Tunneling in the Conditions of Quantum Confinement</a:t>
            </a:r>
            <a:r>
              <a:rPr lang="en-US" sz="1200" dirty="0">
                <a:effectLst>
                  <a:outerShdw blurRad="38100" dist="38100" dir="2700000" algn="tl">
                    <a:srgbClr val="C0C0C0"/>
                  </a:outerShdw>
                </a:effectLst>
              </a:rPr>
              <a:t> </a:t>
            </a:r>
            <a:endParaRPr lang="ru-RU" sz="1200" dirty="0">
              <a:effectLst>
                <a:outerShdw blurRad="38100" dist="38100" dir="2700000" algn="tl">
                  <a:srgbClr val="C0C0C0"/>
                </a:outerShdw>
              </a:effectLst>
            </a:endParaRPr>
          </a:p>
        </p:txBody>
      </p:sp>
      <p:sp>
        <p:nvSpPr>
          <p:cNvPr id="3" name="Нижний колонтитул 2"/>
          <p:cNvSpPr>
            <a:spLocks noGrp="1"/>
          </p:cNvSpPr>
          <p:nvPr>
            <p:ph type="ftr" sz="quarter" idx="11"/>
          </p:nvPr>
        </p:nvSpPr>
        <p:spPr/>
        <p:txBody>
          <a:bodyPr/>
          <a:lstStyle/>
          <a:p>
            <a:r>
              <a:rPr lang="ru-RU" altLang="en-US" smtClean="0"/>
              <a:t>Иваново - Кострома 2022</a:t>
            </a:r>
            <a:endParaRPr lang="ru-RU" alt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Нижний колонтитул 3"/>
          <p:cNvSpPr>
            <a:spLocks noGrp="1"/>
          </p:cNvSpPr>
          <p:nvPr>
            <p:ph type="ftr" sz="quarter" idx="11"/>
          </p:nvPr>
        </p:nvSpPr>
        <p:spPr/>
        <p:txBody>
          <a:bodyPr/>
          <a:lstStyle/>
          <a:p>
            <a:r>
              <a:rPr lang="ru-RU" altLang="en-US" smtClean="0"/>
              <a:t>Иваново - Кострома 2022</a:t>
            </a:r>
            <a:endParaRPr lang="ru-RU" altLang="en-US"/>
          </a:p>
        </p:txBody>
      </p:sp>
      <p:sp>
        <p:nvSpPr>
          <p:cNvPr id="19" name="Номер слайда 4"/>
          <p:cNvSpPr>
            <a:spLocks noGrp="1"/>
          </p:cNvSpPr>
          <p:nvPr>
            <p:ph type="sldNum" sz="quarter" idx="12"/>
          </p:nvPr>
        </p:nvSpPr>
        <p:spPr/>
        <p:txBody>
          <a:bodyPr/>
          <a:lstStyle/>
          <a:p>
            <a:fld id="{90F966EA-3448-4076-9458-ADB2BAD9BF69}" type="slidenum">
              <a:rPr lang="ru-RU" altLang="en-US"/>
              <a:pPr/>
              <a:t>32</a:t>
            </a:fld>
            <a:endParaRPr lang="ru-RU" altLang="en-US"/>
          </a:p>
        </p:txBody>
      </p:sp>
      <p:sp>
        <p:nvSpPr>
          <p:cNvPr id="450586" name="Rectangle 26"/>
          <p:cNvSpPr>
            <a:spLocks noChangeArrowheads="1"/>
          </p:cNvSpPr>
          <p:nvPr/>
        </p:nvSpPr>
        <p:spPr bwMode="auto">
          <a:xfrm>
            <a:off x="395288" y="260350"/>
            <a:ext cx="842486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b="1" dirty="0">
                <a:solidFill>
                  <a:srgbClr val="000066"/>
                </a:solidFill>
                <a:effectLst/>
              </a:rPr>
              <a:t>Singlet Oxygen Generation</a:t>
            </a:r>
            <a:r>
              <a:rPr lang="ru-RU" altLang="en-US" dirty="0">
                <a:effectLst>
                  <a:outerShdw blurRad="38100" dist="38100" dir="2700000" algn="tl">
                    <a:srgbClr val="C0C0C0"/>
                  </a:outerShdw>
                </a:effectLst>
              </a:rPr>
              <a:t> </a:t>
            </a:r>
            <a:r>
              <a:rPr lang="en-US" altLang="en-US" sz="2000" b="1" dirty="0">
                <a:solidFill>
                  <a:srgbClr val="000066"/>
                </a:solidFill>
                <a:effectLst/>
              </a:rPr>
              <a:t>by Quantum Dots and </a:t>
            </a:r>
            <a:r>
              <a:rPr lang="en-US" altLang="en-US" sz="2000" b="1" dirty="0" smtClean="0">
                <a:solidFill>
                  <a:srgbClr val="000066"/>
                </a:solidFill>
                <a:effectLst/>
              </a:rPr>
              <a:t>Nanoassemblies</a:t>
            </a:r>
            <a:endParaRPr lang="ru-RU" altLang="en-US" sz="2000" b="1" dirty="0">
              <a:solidFill>
                <a:srgbClr val="000066"/>
              </a:solidFill>
              <a:effectLst/>
            </a:endParaRPr>
          </a:p>
        </p:txBody>
      </p:sp>
      <p:grpSp>
        <p:nvGrpSpPr>
          <p:cNvPr id="471053" name="Group 1037"/>
          <p:cNvGrpSpPr>
            <a:grpSpLocks/>
          </p:cNvGrpSpPr>
          <p:nvPr/>
        </p:nvGrpSpPr>
        <p:grpSpPr bwMode="auto">
          <a:xfrm>
            <a:off x="467544" y="620688"/>
            <a:ext cx="5972175" cy="3048000"/>
            <a:chOff x="431" y="527"/>
            <a:chExt cx="3762" cy="1920"/>
          </a:xfrm>
        </p:grpSpPr>
        <p:grpSp>
          <p:nvGrpSpPr>
            <p:cNvPr id="471041" name="Group 1025"/>
            <p:cNvGrpSpPr>
              <a:grpSpLocks/>
            </p:cNvGrpSpPr>
            <p:nvPr/>
          </p:nvGrpSpPr>
          <p:grpSpPr bwMode="auto">
            <a:xfrm>
              <a:off x="431" y="527"/>
              <a:ext cx="3762" cy="1920"/>
              <a:chOff x="1481" y="1195"/>
              <a:chExt cx="9405" cy="4799"/>
            </a:xfrm>
          </p:grpSpPr>
          <p:grpSp>
            <p:nvGrpSpPr>
              <p:cNvPr id="471042" name="Group 1026"/>
              <p:cNvGrpSpPr>
                <a:grpSpLocks/>
              </p:cNvGrpSpPr>
              <p:nvPr/>
            </p:nvGrpSpPr>
            <p:grpSpPr bwMode="auto">
              <a:xfrm>
                <a:off x="7173" y="1195"/>
                <a:ext cx="3713" cy="4799"/>
                <a:chOff x="7173" y="594"/>
                <a:chExt cx="3713" cy="4799"/>
              </a:xfrm>
            </p:grpSpPr>
            <p:graphicFrame>
              <p:nvGraphicFramePr>
                <p:cNvPr id="471043" name="Object 1027"/>
                <p:cNvGraphicFramePr>
                  <a:graphicFrameLocks noChangeAspect="1"/>
                </p:cNvGraphicFramePr>
                <p:nvPr/>
              </p:nvGraphicFramePr>
              <p:xfrm>
                <a:off x="7178" y="594"/>
                <a:ext cx="3704" cy="2664"/>
              </p:xfrm>
              <a:graphic>
                <a:graphicData uri="http://schemas.openxmlformats.org/presentationml/2006/ole">
                  <mc:AlternateContent xmlns:mc="http://schemas.openxmlformats.org/markup-compatibility/2006">
                    <mc:Choice xmlns:v="urn:schemas-microsoft-com:vml" Requires="v">
                      <p:oleObj spid="_x0000_s79083" name="Graph" r:id="rId3" imgW="3975840" imgH="2862720" progId="Origin50.Graph">
                        <p:embed/>
                      </p:oleObj>
                    </mc:Choice>
                    <mc:Fallback>
                      <p:oleObj name="Graph" r:id="rId3" imgW="3975840" imgH="2862720" progId="Origin50.Graph">
                        <p:embed/>
                        <p:pic>
                          <p:nvPicPr>
                            <p:cNvPr id="471043" name="Object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8" y="594"/>
                              <a:ext cx="3704" cy="2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71044" name="Object 1028"/>
                <p:cNvGraphicFramePr>
                  <a:graphicFrameLocks noChangeAspect="1"/>
                </p:cNvGraphicFramePr>
                <p:nvPr/>
              </p:nvGraphicFramePr>
              <p:xfrm>
                <a:off x="7173" y="2627"/>
                <a:ext cx="3713" cy="2766"/>
              </p:xfrm>
              <a:graphic>
                <a:graphicData uri="http://schemas.openxmlformats.org/presentationml/2006/ole">
                  <mc:AlternateContent xmlns:mc="http://schemas.openxmlformats.org/markup-compatibility/2006">
                    <mc:Choice xmlns:v="urn:schemas-microsoft-com:vml" Requires="v">
                      <p:oleObj spid="_x0000_s79084" name="Graph" r:id="rId5" imgW="3971520" imgH="2982240" progId="Origin50.Graph">
                        <p:embed/>
                      </p:oleObj>
                    </mc:Choice>
                    <mc:Fallback>
                      <p:oleObj name="Graph" r:id="rId5" imgW="3971520" imgH="2982240" progId="Origin50.Graph">
                        <p:embed/>
                        <p:pic>
                          <p:nvPicPr>
                            <p:cNvPr id="471044" name="Object 10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3" y="2627"/>
                              <a:ext cx="3713" cy="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471045" name="Object 1029"/>
              <p:cNvGraphicFramePr>
                <a:graphicFrameLocks noChangeAspect="1"/>
              </p:cNvGraphicFramePr>
              <p:nvPr/>
            </p:nvGraphicFramePr>
            <p:xfrm>
              <a:off x="1481" y="1537"/>
              <a:ext cx="5732" cy="4129"/>
            </p:xfrm>
            <a:graphic>
              <a:graphicData uri="http://schemas.openxmlformats.org/presentationml/2006/ole">
                <mc:AlternateContent xmlns:mc="http://schemas.openxmlformats.org/markup-compatibility/2006">
                  <mc:Choice xmlns:v="urn:schemas-microsoft-com:vml" Requires="v">
                    <p:oleObj spid="_x0000_s79085" name="Graph" r:id="rId7" imgW="3954240" imgH="3009600" progId="Origin50.Graph">
                      <p:embed/>
                    </p:oleObj>
                  </mc:Choice>
                  <mc:Fallback>
                    <p:oleObj name="Graph" r:id="rId7" imgW="3954240" imgH="3009600" progId="Origin50.Graph">
                      <p:embed/>
                      <p:pic>
                        <p:nvPicPr>
                          <p:cNvPr id="471045" name="Object 1029"/>
                          <p:cNvPicPr>
                            <a:picLocks noChangeAspect="1" noChangeArrowheads="1"/>
                          </p:cNvPicPr>
                          <p:nvPr/>
                        </p:nvPicPr>
                        <p:blipFill>
                          <a:blip r:embed="rId8">
                            <a:extLst>
                              <a:ext uri="{28A0092B-C50C-407E-A947-70E740481C1C}">
                                <a14:useLocalDpi xmlns:a14="http://schemas.microsoft.com/office/drawing/2010/main" val="0"/>
                              </a:ext>
                            </a:extLst>
                          </a:blip>
                          <a:srcRect l="4596" t="8372" r="4596" b="5981"/>
                          <a:stretch>
                            <a:fillRect/>
                          </a:stretch>
                        </p:blipFill>
                        <p:spPr bwMode="auto">
                          <a:xfrm>
                            <a:off x="1481" y="1537"/>
                            <a:ext cx="5732" cy="4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471051" name="Text Box 1035"/>
            <p:cNvSpPr txBox="1">
              <a:spLocks noChangeArrowheads="1"/>
            </p:cNvSpPr>
            <p:nvPr/>
          </p:nvSpPr>
          <p:spPr bwMode="auto">
            <a:xfrm>
              <a:off x="3470" y="1706"/>
              <a:ext cx="453"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en-US" sz="900" b="1">
                  <a:solidFill>
                    <a:srgbClr val="000066"/>
                  </a:solidFill>
                  <a:effectLst/>
                </a:rPr>
                <a:t>Air 1 atm</a:t>
              </a:r>
              <a:endParaRPr lang="de-DE" altLang="en-US" sz="900" b="1">
                <a:solidFill>
                  <a:srgbClr val="000066"/>
                </a:solidFill>
                <a:effectLst/>
                <a:latin typeface="Tahoma" panose="020B0604030504040204" pitchFamily="34" charset="0"/>
              </a:endParaRPr>
            </a:p>
          </p:txBody>
        </p:sp>
        <p:sp>
          <p:nvSpPr>
            <p:cNvPr id="471052" name="Text Box 1036"/>
            <p:cNvSpPr txBox="1">
              <a:spLocks noChangeArrowheads="1"/>
            </p:cNvSpPr>
            <p:nvPr/>
          </p:nvSpPr>
          <p:spPr bwMode="auto">
            <a:xfrm>
              <a:off x="3334" y="845"/>
              <a:ext cx="635"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en-US" sz="900" b="1">
                  <a:solidFill>
                    <a:srgbClr val="000066"/>
                  </a:solidFill>
                  <a:effectLst/>
                </a:rPr>
                <a:t>Oxygen 1 atm</a:t>
              </a:r>
              <a:endParaRPr lang="de-DE" altLang="en-US" sz="900" b="1">
                <a:solidFill>
                  <a:srgbClr val="000066"/>
                </a:solidFill>
                <a:effectLst/>
                <a:latin typeface="Tahoma" panose="020B0604030504040204" pitchFamily="34" charset="0"/>
              </a:endParaRPr>
            </a:p>
          </p:txBody>
        </p:sp>
      </p:grpSp>
      <p:graphicFrame>
        <p:nvGraphicFramePr>
          <p:cNvPr id="471055" name="Object 1039"/>
          <p:cNvGraphicFramePr>
            <a:graphicFrameLocks noChangeAspect="1"/>
          </p:cNvGraphicFramePr>
          <p:nvPr>
            <p:extLst>
              <p:ext uri="{D42A27DB-BD31-4B8C-83A1-F6EECF244321}">
                <p14:modId xmlns:p14="http://schemas.microsoft.com/office/powerpoint/2010/main" val="3312088553"/>
              </p:ext>
            </p:extLst>
          </p:nvPr>
        </p:nvGraphicFramePr>
        <p:xfrm>
          <a:off x="4211960" y="3645024"/>
          <a:ext cx="3228975" cy="2422525"/>
        </p:xfrm>
        <a:graphic>
          <a:graphicData uri="http://schemas.openxmlformats.org/presentationml/2006/ole">
            <mc:AlternateContent xmlns:mc="http://schemas.openxmlformats.org/markup-compatibility/2006">
              <mc:Choice xmlns:v="urn:schemas-microsoft-com:vml" Requires="v">
                <p:oleObj spid="_x0000_s79086" name="Graph" r:id="rId9" imgW="4164480" imgH="3044160" progId="Origin50.Graph">
                  <p:embed/>
                </p:oleObj>
              </mc:Choice>
              <mc:Fallback>
                <p:oleObj name="Graph" r:id="rId9" imgW="4164480" imgH="3044160" progId="Origin50.Graph">
                  <p:embed/>
                  <p:pic>
                    <p:nvPicPr>
                      <p:cNvPr id="471055" name="Object 1039"/>
                      <p:cNvPicPr>
                        <a:picLocks noChangeAspect="1" noChangeArrowheads="1"/>
                      </p:cNvPicPr>
                      <p:nvPr/>
                    </p:nvPicPr>
                    <p:blipFill>
                      <a:blip r:embed="rId10">
                        <a:extLst>
                          <a:ext uri="{28A0092B-C50C-407E-A947-70E740481C1C}">
                            <a14:useLocalDpi xmlns:a14="http://schemas.microsoft.com/office/drawing/2010/main" val="0"/>
                          </a:ext>
                        </a:extLst>
                      </a:blip>
                      <a:srcRect l="2821" t="6126" r="8282" b="3604"/>
                      <a:stretch>
                        <a:fillRect/>
                      </a:stretch>
                    </p:blipFill>
                    <p:spPr bwMode="auto">
                      <a:xfrm>
                        <a:off x="4211960" y="3645024"/>
                        <a:ext cx="3228975"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471056" name="Group 1040"/>
          <p:cNvGrpSpPr>
            <a:grpSpLocks/>
          </p:cNvGrpSpPr>
          <p:nvPr/>
        </p:nvGrpSpPr>
        <p:grpSpPr bwMode="auto">
          <a:xfrm>
            <a:off x="755576" y="3501008"/>
            <a:ext cx="3200400" cy="2384425"/>
            <a:chOff x="1701" y="11751"/>
            <a:chExt cx="5681" cy="4477"/>
          </a:xfrm>
        </p:grpSpPr>
        <p:sp>
          <p:nvSpPr>
            <p:cNvPr id="471057" name="Text Box 1041"/>
            <p:cNvSpPr txBox="1">
              <a:spLocks noChangeArrowheads="1"/>
            </p:cNvSpPr>
            <p:nvPr/>
          </p:nvSpPr>
          <p:spPr bwMode="auto">
            <a:xfrm>
              <a:off x="6381" y="12474"/>
              <a:ext cx="360" cy="37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altLang="en-US" sz="1600" b="1">
                  <a:effectLst/>
                  <a:latin typeface="Arial" panose="020B0604020202020204" pitchFamily="34" charset="0"/>
                </a:rPr>
                <a:t>A</a:t>
              </a:r>
              <a:endParaRPr lang="ru-RU" altLang="en-US">
                <a:effectLst>
                  <a:outerShdw blurRad="38100" dist="38100" dir="2700000" algn="tl">
                    <a:srgbClr val="C0C0C0"/>
                  </a:outerShdw>
                </a:effectLst>
              </a:endParaRPr>
            </a:p>
          </p:txBody>
        </p:sp>
        <p:pic>
          <p:nvPicPr>
            <p:cNvPr id="471058" name="Picture 104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01" y="11751"/>
              <a:ext cx="5681" cy="4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59" name="Text Box 1043"/>
            <p:cNvSpPr txBox="1">
              <a:spLocks noChangeArrowheads="1"/>
            </p:cNvSpPr>
            <p:nvPr/>
          </p:nvSpPr>
          <p:spPr bwMode="auto">
            <a:xfrm>
              <a:off x="4401" y="15894"/>
              <a:ext cx="720" cy="3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altLang="en-US" sz="1300">
                  <a:effectLst/>
                  <a:latin typeface="Arial" panose="020B0604020202020204" pitchFamily="34" charset="0"/>
                  <a:sym typeface="Symbol" panose="05050102010706020507" pitchFamily="18" charset="2"/>
                </a:rPr>
                <a:t></a:t>
              </a:r>
              <a:r>
                <a:rPr lang="en-US" altLang="en-US" sz="1300">
                  <a:effectLst/>
                  <a:latin typeface="Arial" panose="020B0604020202020204" pitchFamily="34" charset="0"/>
                </a:rPr>
                <a:t>, ns</a:t>
              </a:r>
              <a:endParaRPr lang="ru-RU" altLang="en-US">
                <a:effectLst>
                  <a:outerShdw blurRad="38100" dist="38100" dir="2700000" algn="tl">
                    <a:srgbClr val="C0C0C0"/>
                  </a:outerShdw>
                </a:effectLst>
              </a:endParaRPr>
            </a:p>
          </p:txBody>
        </p:sp>
      </p:grpSp>
      <p:sp>
        <p:nvSpPr>
          <p:cNvPr id="471060" name="Text Box 1044"/>
          <p:cNvSpPr txBox="1">
            <a:spLocks noChangeArrowheads="1"/>
          </p:cNvSpPr>
          <p:nvPr/>
        </p:nvSpPr>
        <p:spPr bwMode="auto">
          <a:xfrm>
            <a:off x="3341688" y="4059238"/>
            <a:ext cx="228600" cy="2381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altLang="en-US" sz="1600" b="1" dirty="0">
                <a:effectLst/>
                <a:latin typeface="Arial" panose="020B0604020202020204" pitchFamily="34" charset="0"/>
              </a:rPr>
              <a:t>A</a:t>
            </a:r>
            <a:endParaRPr lang="ru-RU" altLang="en-US" dirty="0">
              <a:effectLst>
                <a:outerShdw blurRad="38100" dist="38100" dir="2700000" algn="tl">
                  <a:srgbClr val="C0C0C0"/>
                </a:outerShdw>
              </a:effectLst>
            </a:endParaRPr>
          </a:p>
        </p:txBody>
      </p:sp>
      <p:graphicFrame>
        <p:nvGraphicFramePr>
          <p:cNvPr id="4" name="Объект 3"/>
          <p:cNvGraphicFramePr>
            <a:graphicFrameLocks noChangeAspect="1"/>
          </p:cNvGraphicFramePr>
          <p:nvPr>
            <p:extLst>
              <p:ext uri="{D42A27DB-BD31-4B8C-83A1-F6EECF244321}">
                <p14:modId xmlns:p14="http://schemas.microsoft.com/office/powerpoint/2010/main" val="3139656425"/>
              </p:ext>
            </p:extLst>
          </p:nvPr>
        </p:nvGraphicFramePr>
        <p:xfrm>
          <a:off x="6444208" y="908720"/>
          <a:ext cx="2302333" cy="1938040"/>
        </p:xfrm>
        <a:graphic>
          <a:graphicData uri="http://schemas.openxmlformats.org/presentationml/2006/ole">
            <mc:AlternateContent xmlns:mc="http://schemas.openxmlformats.org/markup-compatibility/2006">
              <mc:Choice xmlns:v="urn:schemas-microsoft-com:vml" Requires="v">
                <p:oleObj spid="_x0000_s79087" name="Image" r:id="rId12" imgW="4012560" imgH="3377520" progId="Photoshop.Image.16">
                  <p:embed/>
                </p:oleObj>
              </mc:Choice>
              <mc:Fallback>
                <p:oleObj name="Image" r:id="rId12" imgW="4012560" imgH="3377520" progId="Photoshop.Image.16">
                  <p:embed/>
                  <p:pic>
                    <p:nvPicPr>
                      <p:cNvPr id="0" name=""/>
                      <p:cNvPicPr/>
                      <p:nvPr/>
                    </p:nvPicPr>
                    <p:blipFill>
                      <a:blip r:embed="rId13"/>
                      <a:stretch>
                        <a:fillRect/>
                      </a:stretch>
                    </p:blipFill>
                    <p:spPr>
                      <a:xfrm>
                        <a:off x="6444208" y="908720"/>
                        <a:ext cx="2302333" cy="1938040"/>
                      </a:xfrm>
                      <a:prstGeom prst="rect">
                        <a:avLst/>
                      </a:prstGeom>
                    </p:spPr>
                  </p:pic>
                </p:oleObj>
              </mc:Fallback>
            </mc:AlternateContent>
          </a:graphicData>
        </a:graphic>
      </p:graphicFrame>
    </p:spTree>
    <p:extLst>
      <p:ext uri="{BB962C8B-B14F-4D97-AF65-F5344CB8AC3E}">
        <p14:creationId xmlns:p14="http://schemas.microsoft.com/office/powerpoint/2010/main" val="12513678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Нижний колонтитул 3"/>
          <p:cNvSpPr>
            <a:spLocks noGrp="1"/>
          </p:cNvSpPr>
          <p:nvPr>
            <p:ph type="ftr" sz="quarter" idx="11"/>
          </p:nvPr>
        </p:nvSpPr>
        <p:spPr/>
        <p:txBody>
          <a:bodyPr/>
          <a:lstStyle/>
          <a:p>
            <a:r>
              <a:rPr lang="ru-RU" altLang="en-US" smtClean="0"/>
              <a:t>Иваново - Кострома 2022</a:t>
            </a:r>
            <a:endParaRPr lang="ru-RU" altLang="en-US"/>
          </a:p>
        </p:txBody>
      </p:sp>
      <p:sp>
        <p:nvSpPr>
          <p:cNvPr id="20" name="Номер слайда 4"/>
          <p:cNvSpPr>
            <a:spLocks noGrp="1"/>
          </p:cNvSpPr>
          <p:nvPr>
            <p:ph type="sldNum" sz="quarter" idx="12"/>
          </p:nvPr>
        </p:nvSpPr>
        <p:spPr/>
        <p:txBody>
          <a:bodyPr/>
          <a:lstStyle/>
          <a:p>
            <a:fld id="{4EEDCB43-4C60-4EE3-A82B-CE24184B7132}" type="slidenum">
              <a:rPr lang="ru-RU" altLang="en-US"/>
              <a:pPr/>
              <a:t>33</a:t>
            </a:fld>
            <a:endParaRPr lang="ru-RU" altLang="en-US"/>
          </a:p>
        </p:txBody>
      </p:sp>
      <p:sp>
        <p:nvSpPr>
          <p:cNvPr id="502786" name="Rectangle 2"/>
          <p:cNvSpPr>
            <a:spLocks noChangeArrowheads="1"/>
          </p:cNvSpPr>
          <p:nvPr/>
        </p:nvSpPr>
        <p:spPr bwMode="auto">
          <a:xfrm>
            <a:off x="0" y="2057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02787" name="Rectangle 3"/>
          <p:cNvSpPr>
            <a:spLocks noChangeArrowheads="1"/>
          </p:cNvSpPr>
          <p:nvPr/>
        </p:nvSpPr>
        <p:spPr bwMode="auto">
          <a:xfrm>
            <a:off x="468313" y="260350"/>
            <a:ext cx="84248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b="1" dirty="0">
                <a:solidFill>
                  <a:srgbClr val="000066"/>
                </a:solidFill>
                <a:effectLst/>
              </a:rPr>
              <a:t>Singlet Oxygen Generation</a:t>
            </a:r>
            <a:r>
              <a:rPr lang="ru-RU" altLang="en-US" dirty="0">
                <a:effectLst>
                  <a:outerShdw blurRad="38100" dist="38100" dir="2700000" algn="tl">
                    <a:srgbClr val="C0C0C0"/>
                  </a:outerShdw>
                </a:effectLst>
              </a:rPr>
              <a:t> </a:t>
            </a:r>
            <a:r>
              <a:rPr lang="en-US" altLang="en-US" sz="2000" b="1" dirty="0">
                <a:solidFill>
                  <a:srgbClr val="000066"/>
                </a:solidFill>
                <a:effectLst/>
              </a:rPr>
              <a:t>by Quantum Dots and </a:t>
            </a:r>
            <a:r>
              <a:rPr lang="en-US" altLang="en-US" sz="2000" b="1" dirty="0" smtClean="0">
                <a:solidFill>
                  <a:srgbClr val="000066"/>
                </a:solidFill>
                <a:effectLst/>
              </a:rPr>
              <a:t>Nanoassemblies</a:t>
            </a:r>
            <a:endParaRPr lang="en-US" altLang="en-US" sz="2000" b="1" dirty="0">
              <a:solidFill>
                <a:srgbClr val="000066"/>
              </a:solidFill>
              <a:effectLst/>
            </a:endParaRPr>
          </a:p>
          <a:p>
            <a:pPr algn="ctr"/>
            <a:r>
              <a:rPr lang="en-US" altLang="en-US" sz="1600" b="1" dirty="0">
                <a:solidFill>
                  <a:srgbClr val="000066"/>
                </a:solidFill>
                <a:effectLst/>
              </a:rPr>
              <a:t>(</a:t>
            </a:r>
            <a:r>
              <a:rPr lang="en-US" altLang="en-US" sz="1600" b="1" dirty="0" err="1">
                <a:solidFill>
                  <a:srgbClr val="000066"/>
                </a:solidFill>
                <a:effectLst/>
              </a:rPr>
              <a:t>Innetraband</a:t>
            </a:r>
            <a:r>
              <a:rPr lang="en-US" altLang="en-US" sz="1600" b="1" dirty="0">
                <a:solidFill>
                  <a:srgbClr val="000066"/>
                </a:solidFill>
                <a:effectLst/>
              </a:rPr>
              <a:t> Auger Effect)</a:t>
            </a:r>
            <a:endParaRPr lang="ru-RU" altLang="en-US" sz="1600" b="1" dirty="0">
              <a:solidFill>
                <a:srgbClr val="000066"/>
              </a:solidFill>
              <a:effectLst/>
            </a:endParaRPr>
          </a:p>
        </p:txBody>
      </p:sp>
      <p:grpSp>
        <p:nvGrpSpPr>
          <p:cNvPr id="502808" name="Group 24"/>
          <p:cNvGrpSpPr>
            <a:grpSpLocks/>
          </p:cNvGrpSpPr>
          <p:nvPr/>
        </p:nvGrpSpPr>
        <p:grpSpPr bwMode="auto">
          <a:xfrm>
            <a:off x="471488" y="1052513"/>
            <a:ext cx="5526087" cy="4262437"/>
            <a:chOff x="932" y="709"/>
            <a:chExt cx="3481" cy="2685"/>
          </a:xfrm>
        </p:grpSpPr>
        <p:graphicFrame>
          <p:nvGraphicFramePr>
            <p:cNvPr id="502803" name="Object 19"/>
            <p:cNvGraphicFramePr>
              <a:graphicFrameLocks noChangeAspect="1"/>
            </p:cNvGraphicFramePr>
            <p:nvPr/>
          </p:nvGraphicFramePr>
          <p:xfrm>
            <a:off x="932" y="709"/>
            <a:ext cx="1746" cy="1349"/>
          </p:xfrm>
          <a:graphic>
            <a:graphicData uri="http://schemas.openxmlformats.org/presentationml/2006/ole">
              <mc:AlternateContent xmlns:mc="http://schemas.openxmlformats.org/markup-compatibility/2006">
                <mc:Choice xmlns:v="urn:schemas-microsoft-com:vml" Requires="v">
                  <p:oleObj spid="_x0000_s80058" name="Graph" r:id="rId3" imgW="3659040" imgH="3034080" progId="Origin50.Graph">
                    <p:embed/>
                  </p:oleObj>
                </mc:Choice>
                <mc:Fallback>
                  <p:oleObj name="Graph" r:id="rId3" imgW="3659040" imgH="3034080" progId="Origin50.Graph">
                    <p:embed/>
                    <p:pic>
                      <p:nvPicPr>
                        <p:cNvPr id="502803" name="Object 19"/>
                        <p:cNvPicPr>
                          <a:picLocks noChangeAspect="1" noChangeArrowheads="1"/>
                        </p:cNvPicPr>
                        <p:nvPr/>
                      </p:nvPicPr>
                      <p:blipFill>
                        <a:blip r:embed="rId4">
                          <a:extLst>
                            <a:ext uri="{28A0092B-C50C-407E-A947-70E740481C1C}">
                              <a14:useLocalDpi xmlns:a14="http://schemas.microsoft.com/office/drawing/2010/main" val="0"/>
                            </a:ext>
                          </a:extLst>
                        </a:blip>
                        <a:srcRect l="4042" t="9537" r="6062" b="5962"/>
                        <a:stretch>
                          <a:fillRect/>
                        </a:stretch>
                      </p:blipFill>
                      <p:spPr bwMode="auto">
                        <a:xfrm>
                          <a:off x="932" y="709"/>
                          <a:ext cx="1746" cy="1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2804" name="Object 20"/>
            <p:cNvGraphicFramePr>
              <a:graphicFrameLocks noChangeAspect="1"/>
            </p:cNvGraphicFramePr>
            <p:nvPr/>
          </p:nvGraphicFramePr>
          <p:xfrm>
            <a:off x="975" y="2029"/>
            <a:ext cx="1679" cy="1364"/>
          </p:xfrm>
          <a:graphic>
            <a:graphicData uri="http://schemas.openxmlformats.org/presentationml/2006/ole">
              <mc:AlternateContent xmlns:mc="http://schemas.openxmlformats.org/markup-compatibility/2006">
                <mc:Choice xmlns:v="urn:schemas-microsoft-com:vml" Requires="v">
                  <p:oleObj spid="_x0000_s80059" name="Graph" r:id="rId5" imgW="3669120" imgH="2988000" progId="Origin50.Graph">
                    <p:embed/>
                  </p:oleObj>
                </mc:Choice>
                <mc:Fallback>
                  <p:oleObj name="Graph" r:id="rId5" imgW="3669120" imgH="2988000" progId="Origin50.Graph">
                    <p:embed/>
                    <p:pic>
                      <p:nvPicPr>
                        <p:cNvPr id="502804" name="Object 20"/>
                        <p:cNvPicPr>
                          <a:picLocks noChangeAspect="1" noChangeArrowheads="1"/>
                        </p:cNvPicPr>
                        <p:nvPr/>
                      </p:nvPicPr>
                      <p:blipFill>
                        <a:blip r:embed="rId6">
                          <a:extLst>
                            <a:ext uri="{28A0092B-C50C-407E-A947-70E740481C1C}">
                              <a14:useLocalDpi xmlns:a14="http://schemas.microsoft.com/office/drawing/2010/main" val="0"/>
                            </a:ext>
                          </a:extLst>
                        </a:blip>
                        <a:srcRect l="6110" t="8482" r="7211" b="4848"/>
                        <a:stretch>
                          <a:fillRect/>
                        </a:stretch>
                      </p:blipFill>
                      <p:spPr bwMode="auto">
                        <a:xfrm>
                          <a:off x="975" y="2029"/>
                          <a:ext cx="1679" cy="1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2805" name="Object 21"/>
            <p:cNvGraphicFramePr>
              <a:graphicFrameLocks noChangeAspect="1"/>
            </p:cNvGraphicFramePr>
            <p:nvPr/>
          </p:nvGraphicFramePr>
          <p:xfrm>
            <a:off x="2658" y="2037"/>
            <a:ext cx="1693" cy="1357"/>
          </p:xfrm>
          <a:graphic>
            <a:graphicData uri="http://schemas.openxmlformats.org/presentationml/2006/ole">
              <mc:AlternateContent xmlns:mc="http://schemas.openxmlformats.org/markup-compatibility/2006">
                <mc:Choice xmlns:v="urn:schemas-microsoft-com:vml" Requires="v">
                  <p:oleObj spid="_x0000_s80060" name="Graph" r:id="rId7" imgW="3679200" imgH="2996640" progId="Origin50.Graph">
                    <p:embed/>
                  </p:oleObj>
                </mc:Choice>
                <mc:Fallback>
                  <p:oleObj name="Graph" r:id="rId7" imgW="3679200" imgH="2996640" progId="Origin50.Graph">
                    <p:embed/>
                    <p:pic>
                      <p:nvPicPr>
                        <p:cNvPr id="502805" name="Object 21"/>
                        <p:cNvPicPr>
                          <a:picLocks noChangeAspect="1" noChangeArrowheads="1"/>
                        </p:cNvPicPr>
                        <p:nvPr/>
                      </p:nvPicPr>
                      <p:blipFill>
                        <a:blip r:embed="rId8">
                          <a:extLst>
                            <a:ext uri="{28A0092B-C50C-407E-A947-70E740481C1C}">
                              <a14:useLocalDpi xmlns:a14="http://schemas.microsoft.com/office/drawing/2010/main" val="0"/>
                            </a:ext>
                          </a:extLst>
                        </a:blip>
                        <a:srcRect l="5089" t="9380" r="8121" b="4689"/>
                        <a:stretch>
                          <a:fillRect/>
                        </a:stretch>
                      </p:blipFill>
                      <p:spPr bwMode="auto">
                        <a:xfrm>
                          <a:off x="2658" y="2037"/>
                          <a:ext cx="1693" cy="1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2806" name="Object 22"/>
            <p:cNvGraphicFramePr>
              <a:graphicFrameLocks noChangeAspect="1"/>
            </p:cNvGraphicFramePr>
            <p:nvPr/>
          </p:nvGraphicFramePr>
          <p:xfrm>
            <a:off x="2684" y="711"/>
            <a:ext cx="1729" cy="1355"/>
          </p:xfrm>
          <a:graphic>
            <a:graphicData uri="http://schemas.openxmlformats.org/presentationml/2006/ole">
              <mc:AlternateContent xmlns:mc="http://schemas.openxmlformats.org/markup-compatibility/2006">
                <mc:Choice xmlns:v="urn:schemas-microsoft-com:vml" Requires="v">
                  <p:oleObj spid="_x0000_s80061" name="Graph" r:id="rId9" imgW="3669120" imgH="2999520" progId="Origin50.Graph">
                    <p:embed/>
                  </p:oleObj>
                </mc:Choice>
                <mc:Fallback>
                  <p:oleObj name="Graph" r:id="rId9" imgW="3669120" imgH="2999520" progId="Origin50.Graph">
                    <p:embed/>
                    <p:pic>
                      <p:nvPicPr>
                        <p:cNvPr id="502806" name="Object 22"/>
                        <p:cNvPicPr>
                          <a:picLocks noChangeAspect="1" noChangeArrowheads="1"/>
                        </p:cNvPicPr>
                        <p:nvPr/>
                      </p:nvPicPr>
                      <p:blipFill>
                        <a:blip r:embed="rId10">
                          <a:extLst>
                            <a:ext uri="{28A0092B-C50C-407E-A947-70E740481C1C}">
                              <a14:useLocalDpi xmlns:a14="http://schemas.microsoft.com/office/drawing/2010/main" val="0"/>
                            </a:ext>
                          </a:extLst>
                        </a:blip>
                        <a:srcRect l="5098" t="9721" r="6079" b="4800"/>
                        <a:stretch>
                          <a:fillRect/>
                        </a:stretch>
                      </p:blipFill>
                      <p:spPr bwMode="auto">
                        <a:xfrm>
                          <a:off x="2684" y="711"/>
                          <a:ext cx="1729" cy="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502807" name="Rectangle 23"/>
          <p:cNvSpPr>
            <a:spLocks noChangeArrowheads="1"/>
          </p:cNvSpPr>
          <p:nvPr/>
        </p:nvSpPr>
        <p:spPr bwMode="auto">
          <a:xfrm>
            <a:off x="468313" y="5445125"/>
            <a:ext cx="82296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just">
              <a:buFont typeface="Wingdings" panose="05000000000000000000" pitchFamily="2" charset="2"/>
              <a:buNone/>
            </a:pPr>
            <a:r>
              <a:rPr lang="en-US" altLang="ja-JP" sz="1200">
                <a:effectLst/>
                <a:ea typeface="ＭＳ Ｐゴシック" panose="020B0600070205080204" pitchFamily="34" charset="-128"/>
              </a:rPr>
              <a:t>	</a:t>
            </a:r>
            <a:r>
              <a:rPr lang="en-US" altLang="ja-JP" sz="1200" b="1">
                <a:solidFill>
                  <a:srgbClr val="000066"/>
                </a:solidFill>
                <a:effectLst/>
                <a:ea typeface="ＭＳ Ｐゴシック" panose="020B0600070205080204" pitchFamily="34" charset="-128"/>
              </a:rPr>
              <a:t>Dependencies of the emission normalized intensities on the energy of laser excitation for individual QDs (A) and QDs in bioconjugate composition (B) as well as for alone porphyrins (C) and porphyrin molecules attached to QDs (D).</a:t>
            </a:r>
            <a:endParaRPr lang="ru-RU" altLang="en-US" sz="1200" b="1">
              <a:solidFill>
                <a:srgbClr val="000066"/>
              </a:solidFill>
              <a:effectLst/>
            </a:endParaRPr>
          </a:p>
        </p:txBody>
      </p:sp>
      <p:pic>
        <p:nvPicPr>
          <p:cNvPr id="502809" name="Picture 25"/>
          <p:cNvPicPr>
            <a:picLocks noChangeAspect="1" noChangeArrowheads="1"/>
          </p:cNvPicPr>
          <p:nvPr/>
        </p:nvPicPr>
        <p:blipFill>
          <a:blip r:embed="rId11" cstate="print">
            <a:extLst>
              <a:ext uri="{28A0092B-C50C-407E-A947-70E740481C1C}">
                <a14:useLocalDpi xmlns:a14="http://schemas.microsoft.com/office/drawing/2010/main" val="0"/>
              </a:ext>
            </a:extLst>
          </a:blip>
          <a:srcRect l="853" t="908" r="853" b="908"/>
          <a:stretch>
            <a:fillRect/>
          </a:stretch>
        </p:blipFill>
        <p:spPr bwMode="auto">
          <a:xfrm>
            <a:off x="6011863" y="1700213"/>
            <a:ext cx="2298700" cy="215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810" name="Line 26"/>
          <p:cNvSpPr>
            <a:spLocks noChangeShapeType="1"/>
          </p:cNvSpPr>
          <p:nvPr/>
        </p:nvSpPr>
        <p:spPr bwMode="auto">
          <a:xfrm>
            <a:off x="8172450" y="2852738"/>
            <a:ext cx="71913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811" name="AutoShape 27"/>
          <p:cNvSpPr>
            <a:spLocks noChangeArrowheads="1"/>
          </p:cNvSpPr>
          <p:nvPr/>
        </p:nvSpPr>
        <p:spPr bwMode="auto">
          <a:xfrm rot="16200000">
            <a:off x="6820694" y="4309269"/>
            <a:ext cx="976313" cy="288925"/>
          </a:xfrm>
          <a:custGeom>
            <a:avLst/>
            <a:gdLst>
              <a:gd name="G0" fmla="+- 14645 0 0"/>
              <a:gd name="G1" fmla="+- 4035 0 0"/>
              <a:gd name="G2" fmla="+- 21600 0 4035"/>
              <a:gd name="G3" fmla="+- 10800 0 4035"/>
              <a:gd name="G4" fmla="+- 21600 0 14645"/>
              <a:gd name="G5" fmla="*/ G4 G3 10800"/>
              <a:gd name="G6" fmla="+- 21600 0 G5"/>
              <a:gd name="T0" fmla="*/ 14645 w 21600"/>
              <a:gd name="T1" fmla="*/ 0 h 21600"/>
              <a:gd name="T2" fmla="*/ 0 w 21600"/>
              <a:gd name="T3" fmla="*/ 10800 h 21600"/>
              <a:gd name="T4" fmla="*/ 14645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4645" y="0"/>
                </a:moveTo>
                <a:lnTo>
                  <a:pt x="14645" y="4035"/>
                </a:lnTo>
                <a:lnTo>
                  <a:pt x="3375" y="4035"/>
                </a:lnTo>
                <a:lnTo>
                  <a:pt x="3375" y="17565"/>
                </a:lnTo>
                <a:lnTo>
                  <a:pt x="14645" y="17565"/>
                </a:lnTo>
                <a:lnTo>
                  <a:pt x="14645" y="21600"/>
                </a:lnTo>
                <a:lnTo>
                  <a:pt x="21600" y="10800"/>
                </a:lnTo>
                <a:close/>
              </a:path>
              <a:path w="21600" h="21600">
                <a:moveTo>
                  <a:pt x="1350" y="4035"/>
                </a:moveTo>
                <a:lnTo>
                  <a:pt x="1350" y="17565"/>
                </a:lnTo>
                <a:lnTo>
                  <a:pt x="2700" y="17565"/>
                </a:lnTo>
                <a:lnTo>
                  <a:pt x="2700" y="4035"/>
                </a:lnTo>
                <a:close/>
              </a:path>
              <a:path w="21600" h="21600">
                <a:moveTo>
                  <a:pt x="0" y="4035"/>
                </a:moveTo>
                <a:lnTo>
                  <a:pt x="0" y="17565"/>
                </a:lnTo>
                <a:lnTo>
                  <a:pt x="675" y="17565"/>
                </a:lnTo>
                <a:lnTo>
                  <a:pt x="675" y="4035"/>
                </a:lnTo>
                <a:close/>
              </a:path>
            </a:pathLst>
          </a:custGeom>
          <a:solidFill>
            <a:srgbClr val="33CCCC"/>
          </a:solidFill>
          <a:ln w="9525">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812" name="Rectangle 28"/>
          <p:cNvSpPr>
            <a:spLocks noChangeArrowheads="1"/>
          </p:cNvSpPr>
          <p:nvPr/>
        </p:nvSpPr>
        <p:spPr bwMode="auto">
          <a:xfrm>
            <a:off x="6372225" y="4956175"/>
            <a:ext cx="1944688" cy="20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just">
              <a:lnSpc>
                <a:spcPct val="110000"/>
              </a:lnSpc>
            </a:pPr>
            <a:r>
              <a:rPr lang="en-US" altLang="en-US" sz="1200" b="1">
                <a:solidFill>
                  <a:srgbClr val="0033CC"/>
                </a:solidFill>
                <a:effectLst/>
                <a:latin typeface="Arial" panose="020B0604020202020204" pitchFamily="34" charset="0"/>
              </a:rPr>
              <a:t>Powerful laser excitation</a:t>
            </a:r>
            <a:endParaRPr lang="ru-RU" altLang="en-US" sz="1200" b="1" baseline="-25000">
              <a:solidFill>
                <a:srgbClr val="0033CC"/>
              </a:solidFill>
              <a:effectLst/>
              <a:latin typeface="Arial" panose="020B0604020202020204" pitchFamily="34" charset="0"/>
            </a:endParaRPr>
          </a:p>
        </p:txBody>
      </p:sp>
      <p:sp>
        <p:nvSpPr>
          <p:cNvPr id="502813" name="Rectangle 29"/>
          <p:cNvSpPr>
            <a:spLocks noChangeArrowheads="1"/>
          </p:cNvSpPr>
          <p:nvPr/>
        </p:nvSpPr>
        <p:spPr bwMode="auto">
          <a:xfrm>
            <a:off x="8243888" y="2924175"/>
            <a:ext cx="720725" cy="20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just">
              <a:lnSpc>
                <a:spcPct val="110000"/>
              </a:lnSpc>
            </a:pPr>
            <a:r>
              <a:rPr lang="en-US" altLang="en-US" sz="1200" b="1">
                <a:solidFill>
                  <a:srgbClr val="DC0625"/>
                </a:solidFill>
                <a:effectLst/>
                <a:latin typeface="Arial" panose="020B0604020202020204" pitchFamily="34" charset="0"/>
              </a:rPr>
              <a:t>S</a:t>
            </a:r>
            <a:r>
              <a:rPr lang="en-US" altLang="en-US" sz="1200" b="1" baseline="-25000">
                <a:solidFill>
                  <a:srgbClr val="DC0625"/>
                </a:solidFill>
                <a:effectLst/>
                <a:latin typeface="Arial" panose="020B0604020202020204" pitchFamily="34" charset="0"/>
              </a:rPr>
              <a:t>1</a:t>
            </a:r>
            <a:r>
              <a:rPr lang="en-US" altLang="en-US" sz="1200" b="1">
                <a:solidFill>
                  <a:srgbClr val="DC0625"/>
                </a:solidFill>
                <a:effectLst/>
                <a:latin typeface="Arial" panose="020B0604020202020204" pitchFamily="34" charset="0"/>
              </a:rPr>
              <a:t>* (PS)</a:t>
            </a:r>
            <a:endParaRPr lang="ru-RU" altLang="en-US" sz="1200" b="1">
              <a:solidFill>
                <a:srgbClr val="DC0625"/>
              </a:solidFill>
              <a:effectLst/>
              <a:latin typeface="Arial" panose="020B0604020202020204" pitchFamily="34" charset="0"/>
            </a:endParaRPr>
          </a:p>
        </p:txBody>
      </p:sp>
      <p:sp>
        <p:nvSpPr>
          <p:cNvPr id="502814" name="Line 30"/>
          <p:cNvSpPr>
            <a:spLocks noChangeShapeType="1"/>
          </p:cNvSpPr>
          <p:nvPr/>
        </p:nvSpPr>
        <p:spPr bwMode="auto">
          <a:xfrm>
            <a:off x="7667625" y="2565400"/>
            <a:ext cx="792163" cy="215900"/>
          </a:xfrm>
          <a:prstGeom prst="line">
            <a:avLst/>
          </a:prstGeom>
          <a:noFill/>
          <a:ln w="22225">
            <a:solidFill>
              <a:srgbClr val="80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815" name="Rectangle 31"/>
          <p:cNvSpPr>
            <a:spLocks noChangeArrowheads="1"/>
          </p:cNvSpPr>
          <p:nvPr/>
        </p:nvSpPr>
        <p:spPr bwMode="auto">
          <a:xfrm>
            <a:off x="8027988" y="2276475"/>
            <a:ext cx="720725" cy="20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just">
              <a:lnSpc>
                <a:spcPct val="110000"/>
              </a:lnSpc>
            </a:pPr>
            <a:r>
              <a:rPr lang="en-US" altLang="en-US" sz="1200" b="1">
                <a:solidFill>
                  <a:srgbClr val="DC0625"/>
                </a:solidFill>
                <a:effectLst/>
                <a:latin typeface="Arial" panose="020B0604020202020204" pitchFamily="34" charset="0"/>
              </a:rPr>
              <a:t>FRET</a:t>
            </a:r>
            <a:endParaRPr lang="ru-RU" altLang="en-US" sz="1200" b="1">
              <a:solidFill>
                <a:srgbClr val="DC0625"/>
              </a:solidFill>
              <a:effectLst/>
              <a:latin typeface="Arial" panose="020B0604020202020204" pitchFamily="34" charset="0"/>
            </a:endParaRPr>
          </a:p>
        </p:txBody>
      </p:sp>
      <p:sp>
        <p:nvSpPr>
          <p:cNvPr id="502817" name="Line 33"/>
          <p:cNvSpPr>
            <a:spLocks noChangeShapeType="1"/>
          </p:cNvSpPr>
          <p:nvPr/>
        </p:nvSpPr>
        <p:spPr bwMode="auto">
          <a:xfrm flipH="1">
            <a:off x="7885113" y="2565400"/>
            <a:ext cx="287337" cy="215900"/>
          </a:xfrm>
          <a:prstGeom prst="line">
            <a:avLst/>
          </a:prstGeom>
          <a:noFill/>
          <a:ln w="412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818" name="Line 34"/>
          <p:cNvSpPr>
            <a:spLocks noChangeShapeType="1"/>
          </p:cNvSpPr>
          <p:nvPr/>
        </p:nvSpPr>
        <p:spPr bwMode="auto">
          <a:xfrm>
            <a:off x="7956550" y="2492375"/>
            <a:ext cx="144463" cy="360363"/>
          </a:xfrm>
          <a:prstGeom prst="line">
            <a:avLst/>
          </a:prstGeom>
          <a:noFill/>
          <a:ln w="412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9515650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02811"/>
                                        </p:tgtEl>
                                        <p:attrNameLst>
                                          <p:attrName>style.visibility</p:attrName>
                                        </p:attrNameLst>
                                      </p:cBhvr>
                                      <p:to>
                                        <p:strVal val="visible"/>
                                      </p:to>
                                    </p:set>
                                    <p:animEffect transition="in" filter="dissolve">
                                      <p:cBhvr>
                                        <p:cTn id="7" dur="500"/>
                                        <p:tgtEl>
                                          <p:spTgt spid="5028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502818"/>
                                        </p:tgtEl>
                                        <p:attrNameLst>
                                          <p:attrName>style.visibility</p:attrName>
                                        </p:attrNameLst>
                                      </p:cBhvr>
                                      <p:to>
                                        <p:strVal val="visible"/>
                                      </p:to>
                                    </p:set>
                                    <p:animEffect transition="in" filter="diamond(in)">
                                      <p:cBhvr>
                                        <p:cTn id="12" dur="2000"/>
                                        <p:tgtEl>
                                          <p:spTgt spid="502818"/>
                                        </p:tgtEl>
                                      </p:cBhvr>
                                    </p:animEffect>
                                  </p:childTnLst>
                                </p:cTn>
                              </p:par>
                              <p:par>
                                <p:cTn id="13" presetID="8" presetClass="entr" presetSubtype="16" fill="hold" nodeType="withEffect">
                                  <p:stCondLst>
                                    <p:cond delay="0"/>
                                  </p:stCondLst>
                                  <p:childTnLst>
                                    <p:set>
                                      <p:cBhvr>
                                        <p:cTn id="14" dur="1" fill="hold">
                                          <p:stCondLst>
                                            <p:cond delay="0"/>
                                          </p:stCondLst>
                                        </p:cTn>
                                        <p:tgtEl>
                                          <p:spTgt spid="502817"/>
                                        </p:tgtEl>
                                        <p:attrNameLst>
                                          <p:attrName>style.visibility</p:attrName>
                                        </p:attrNameLst>
                                      </p:cBhvr>
                                      <p:to>
                                        <p:strVal val="visible"/>
                                      </p:to>
                                    </p:set>
                                    <p:animEffect transition="in" filter="diamond(in)">
                                      <p:cBhvr>
                                        <p:cTn id="15" dur="2000"/>
                                        <p:tgtEl>
                                          <p:spTgt spid="5028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Номер слайда 7"/>
          <p:cNvSpPr>
            <a:spLocks noGrp="1"/>
          </p:cNvSpPr>
          <p:nvPr>
            <p:ph type="sldNum" sz="quarter" idx="12"/>
          </p:nvPr>
        </p:nvSpPr>
        <p:spPr/>
        <p:txBody>
          <a:bodyPr/>
          <a:lstStyle/>
          <a:p>
            <a:fld id="{0DE91DD2-3182-4DAA-8FC1-12B695FD0B89}" type="slidenum">
              <a:rPr lang="ru-RU" altLang="en-US"/>
              <a:pPr/>
              <a:t>34</a:t>
            </a:fld>
            <a:endParaRPr lang="ru-RU" altLang="en-US"/>
          </a:p>
        </p:txBody>
      </p:sp>
      <p:sp>
        <p:nvSpPr>
          <p:cNvPr id="538626" name="Rectangle 2"/>
          <p:cNvSpPr>
            <a:spLocks noChangeArrowheads="1"/>
          </p:cNvSpPr>
          <p:nvPr/>
        </p:nvSpPr>
        <p:spPr bwMode="auto">
          <a:xfrm>
            <a:off x="611188" y="1628775"/>
            <a:ext cx="68421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en-US" altLang="en-US" sz="1600" b="1">
                <a:solidFill>
                  <a:srgbClr val="000066"/>
                </a:solidFill>
                <a:effectLst/>
                <a:latin typeface="Arial" panose="020B0604020202020204" pitchFamily="34" charset="0"/>
                <a:cs typeface="Times New Roman" panose="02020603050405020304" pitchFamily="18" charset="0"/>
              </a:rPr>
              <a:t>Table</a:t>
            </a:r>
            <a:r>
              <a:rPr lang="ru-RU" altLang="en-US" sz="1600" b="1">
                <a:solidFill>
                  <a:srgbClr val="000066"/>
                </a:solidFill>
                <a:effectLst/>
                <a:latin typeface="Arial" panose="020B0604020202020204" pitchFamily="34" charset="0"/>
                <a:cs typeface="Times New Roman" panose="02020603050405020304" pitchFamily="18" charset="0"/>
              </a:rPr>
              <a:t>. </a:t>
            </a:r>
            <a:r>
              <a:rPr lang="en-US" altLang="en-US" sz="1600" b="1">
                <a:solidFill>
                  <a:srgbClr val="000066"/>
                </a:solidFill>
                <a:effectLst/>
                <a:latin typeface="Arial" panose="020B0604020202020204" pitchFamily="34" charset="0"/>
                <a:cs typeface="Times New Roman" panose="02020603050405020304" pitchFamily="18" charset="0"/>
              </a:rPr>
              <a:t>FRET QD</a:t>
            </a:r>
            <a:r>
              <a:rPr lang="ru-RU" altLang="en-US" sz="1600" b="1">
                <a:solidFill>
                  <a:srgbClr val="000066"/>
                </a:solidFill>
                <a:effectLst/>
                <a:latin typeface="Arial" panose="020B0604020202020204" pitchFamily="34" charset="0"/>
                <a:cs typeface="Times New Roman" panose="02020603050405020304" pitchFamily="18" charset="0"/>
                <a:sym typeface="Symbol" panose="05050102010706020507" pitchFamily="18" charset="2"/>
              </a:rPr>
              <a:t></a:t>
            </a:r>
            <a:r>
              <a:rPr lang="en-US" altLang="en-US" sz="1600" b="1">
                <a:solidFill>
                  <a:srgbClr val="000066"/>
                </a:solidFill>
                <a:effectLst/>
                <a:latin typeface="Arial" panose="020B0604020202020204" pitchFamily="34" charset="0"/>
                <a:cs typeface="Times New Roman" panose="02020603050405020304" pitchFamily="18" charset="0"/>
              </a:rPr>
              <a:t>H</a:t>
            </a:r>
            <a:r>
              <a:rPr lang="en-US" altLang="en-US" sz="1600" b="1" baseline="-25000">
                <a:solidFill>
                  <a:srgbClr val="000066"/>
                </a:solidFill>
                <a:effectLst/>
                <a:latin typeface="Arial" panose="020B0604020202020204" pitchFamily="34" charset="0"/>
                <a:cs typeface="Times New Roman" panose="02020603050405020304" pitchFamily="18" charset="0"/>
              </a:rPr>
              <a:t>2</a:t>
            </a:r>
            <a:r>
              <a:rPr lang="en-US" altLang="en-US" sz="1600" b="1">
                <a:solidFill>
                  <a:srgbClr val="000066"/>
                </a:solidFill>
                <a:effectLst/>
                <a:latin typeface="Arial" panose="020B0604020202020204" pitchFamily="34" charset="0"/>
                <a:cs typeface="Times New Roman" panose="02020603050405020304" pitchFamily="18" charset="0"/>
              </a:rPr>
              <a:t>P, PL Sensibilisation and Quenching Parameters</a:t>
            </a:r>
            <a:endParaRPr lang="ru-RU" altLang="en-US" sz="1600" b="1">
              <a:solidFill>
                <a:srgbClr val="000066"/>
              </a:solidFill>
              <a:effectLst/>
              <a:latin typeface="Arial" panose="020B0604020202020204" pitchFamily="34" charset="0"/>
              <a:cs typeface="Times New Roman" panose="02020603050405020304" pitchFamily="18" charset="0"/>
              <a:sym typeface="Symbol" panose="05050102010706020507" pitchFamily="18" charset="2"/>
            </a:endParaRPr>
          </a:p>
        </p:txBody>
      </p:sp>
      <p:graphicFrame>
        <p:nvGraphicFramePr>
          <p:cNvPr id="538682" name="Group 58"/>
          <p:cNvGraphicFramePr>
            <a:graphicFrameLocks noGrp="1"/>
          </p:cNvGraphicFramePr>
          <p:nvPr/>
        </p:nvGraphicFramePr>
        <p:xfrm>
          <a:off x="684213" y="1989138"/>
          <a:ext cx="8135937" cy="1036320"/>
        </p:xfrm>
        <a:graphic>
          <a:graphicData uri="http://schemas.openxmlformats.org/drawingml/2006/table">
            <a:tbl>
              <a:tblPr/>
              <a:tblGrid>
                <a:gridCol w="1223962">
                  <a:extLst>
                    <a:ext uri="{9D8B030D-6E8A-4147-A177-3AD203B41FA5}">
                      <a16:colId xmlns:a16="http://schemas.microsoft.com/office/drawing/2014/main" val="2736543243"/>
                    </a:ext>
                  </a:extLst>
                </a:gridCol>
                <a:gridCol w="576263">
                  <a:extLst>
                    <a:ext uri="{9D8B030D-6E8A-4147-A177-3AD203B41FA5}">
                      <a16:colId xmlns:a16="http://schemas.microsoft.com/office/drawing/2014/main" val="138802946"/>
                    </a:ext>
                  </a:extLst>
                </a:gridCol>
                <a:gridCol w="1008062">
                  <a:extLst>
                    <a:ext uri="{9D8B030D-6E8A-4147-A177-3AD203B41FA5}">
                      <a16:colId xmlns:a16="http://schemas.microsoft.com/office/drawing/2014/main" val="2769848011"/>
                    </a:ext>
                  </a:extLst>
                </a:gridCol>
                <a:gridCol w="719138">
                  <a:extLst>
                    <a:ext uri="{9D8B030D-6E8A-4147-A177-3AD203B41FA5}">
                      <a16:colId xmlns:a16="http://schemas.microsoft.com/office/drawing/2014/main" val="1221080937"/>
                    </a:ext>
                  </a:extLst>
                </a:gridCol>
                <a:gridCol w="647700">
                  <a:extLst>
                    <a:ext uri="{9D8B030D-6E8A-4147-A177-3AD203B41FA5}">
                      <a16:colId xmlns:a16="http://schemas.microsoft.com/office/drawing/2014/main" val="977813804"/>
                    </a:ext>
                  </a:extLst>
                </a:gridCol>
                <a:gridCol w="865187">
                  <a:extLst>
                    <a:ext uri="{9D8B030D-6E8A-4147-A177-3AD203B41FA5}">
                      <a16:colId xmlns:a16="http://schemas.microsoft.com/office/drawing/2014/main" val="3129885417"/>
                    </a:ext>
                  </a:extLst>
                </a:gridCol>
                <a:gridCol w="935038">
                  <a:extLst>
                    <a:ext uri="{9D8B030D-6E8A-4147-A177-3AD203B41FA5}">
                      <a16:colId xmlns:a16="http://schemas.microsoft.com/office/drawing/2014/main" val="2876562662"/>
                    </a:ext>
                  </a:extLst>
                </a:gridCol>
                <a:gridCol w="1152525">
                  <a:extLst>
                    <a:ext uri="{9D8B030D-6E8A-4147-A177-3AD203B41FA5}">
                      <a16:colId xmlns:a16="http://schemas.microsoft.com/office/drawing/2014/main" val="2168867085"/>
                    </a:ext>
                  </a:extLst>
                </a:gridCol>
                <a:gridCol w="1008062">
                  <a:extLst>
                    <a:ext uri="{9D8B030D-6E8A-4147-A177-3AD203B41FA5}">
                      <a16:colId xmlns:a16="http://schemas.microsoft.com/office/drawing/2014/main" val="1742572429"/>
                    </a:ext>
                  </a:extLst>
                </a:gridCol>
              </a:tblGrid>
              <a:tr h="619125">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rPr>
                        <a:t>Transfer</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rPr>
                        <a:t>Parameters</a:t>
                      </a:r>
                      <a:endParaRPr kumimoji="0" lang="ru-RU" altLang="en-US" sz="1200" b="1" i="0" u="none" strike="noStrike" cap="none" normalizeH="0" baseline="0" smtClean="0">
                        <a:ln>
                          <a:noFill/>
                        </a:ln>
                        <a:solidFill>
                          <a:srgbClr val="000066"/>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sym typeface="Symbol" panose="05050102010706020507" pitchFamily="18" charset="2"/>
                        </a:rPr>
                        <a:t></a:t>
                      </a:r>
                      <a:r>
                        <a:rPr kumimoji="0" lang="en-US" altLang="en-US" sz="1400" b="1" i="0" u="none" strike="noStrike" cap="none" normalizeH="0" baseline="-30000" smtClean="0">
                          <a:ln>
                            <a:noFill/>
                          </a:ln>
                          <a:solidFill>
                            <a:srgbClr val="000066"/>
                          </a:solidFill>
                          <a:effectLst/>
                          <a:latin typeface="Arial" panose="020B0604020202020204" pitchFamily="34" charset="0"/>
                          <a:cs typeface="Times New Roman" panose="02020603050405020304" pitchFamily="18" charset="0"/>
                        </a:rPr>
                        <a:t>D</a:t>
                      </a:r>
                      <a:r>
                        <a:rPr kumimoji="0" lang="en-US" altLang="en-US" sz="1400" b="1" i="0" u="none" strike="noStrike" cap="none" normalizeH="0" baseline="30000" smtClean="0">
                          <a:ln>
                            <a:noFill/>
                          </a:ln>
                          <a:solidFill>
                            <a:srgbClr val="000066"/>
                          </a:solidFill>
                          <a:effectLst/>
                          <a:latin typeface="Arial" panose="020B0604020202020204" pitchFamily="34" charset="0"/>
                          <a:cs typeface="Times New Roman" panose="02020603050405020304" pitchFamily="18" charset="0"/>
                          <a:sym typeface="Symbol" panose="05050102010706020507" pitchFamily="18" charset="2"/>
                        </a:rPr>
                        <a:t>0 </a:t>
                      </a:r>
                      <a:endParaRPr kumimoji="0" lang="en-US" altLang="en-US" sz="14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sym typeface="Symbol" panose="05050102010706020507"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rPr>
                        <a:t>J(</a:t>
                      </a:r>
                      <a:r>
                        <a:rPr kumimoji="0" lang="en-US" altLang="en-US" sz="14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sym typeface="Symbol" panose="05050102010706020507" pitchFamily="18" charset="2"/>
                        </a:rPr>
                        <a:t></a:t>
                      </a:r>
                      <a:r>
                        <a:rPr kumimoji="0" lang="en-US" altLang="en-US" sz="14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rPr>
                        <a:t>), </a:t>
                      </a:r>
                      <a:endParaRPr kumimoji="0" lang="ru-RU" altLang="en-US" sz="14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sym typeface="Symbol" panose="05050102010706020507" pitchFamily="18" charset="2"/>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ru-RU" altLang="en-US" sz="14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sym typeface="Symbol" panose="05050102010706020507" pitchFamily="18" charset="2"/>
                        </a:rPr>
                        <a:t>с</a:t>
                      </a:r>
                      <a:r>
                        <a:rPr kumimoji="0" lang="en-US" altLang="en-US" sz="12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sym typeface="Symbol" panose="05050102010706020507" pitchFamily="18" charset="2"/>
                        </a:rPr>
                        <a:t>m</a:t>
                      </a:r>
                      <a:r>
                        <a:rPr kumimoji="0" lang="ru-RU" altLang="en-US" sz="1400" b="1" i="0" u="none" strike="noStrike" cap="none" normalizeH="0" baseline="30000" smtClean="0">
                          <a:ln>
                            <a:noFill/>
                          </a:ln>
                          <a:solidFill>
                            <a:srgbClr val="000066"/>
                          </a:solidFill>
                          <a:effectLst/>
                          <a:latin typeface="Arial" panose="020B0604020202020204" pitchFamily="34" charset="0"/>
                          <a:cs typeface="Times New Roman" panose="02020603050405020304" pitchFamily="18" charset="0"/>
                          <a:sym typeface="Symbol" panose="05050102010706020507" pitchFamily="18" charset="2"/>
                        </a:rPr>
                        <a:t>3</a:t>
                      </a:r>
                      <a:r>
                        <a:rPr kumimoji="0" lang="ru-RU" altLang="en-US" sz="14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sym typeface="Symbol" panose="05050102010706020507" pitchFamily="18" charset="2"/>
                        </a:rPr>
                        <a:t>M</a:t>
                      </a:r>
                      <a:r>
                        <a:rPr kumimoji="0" lang="ru-RU" altLang="en-US" sz="1400" b="1" i="0" u="none" strike="noStrike" cap="none" normalizeH="0" baseline="30000" smtClean="0">
                          <a:ln>
                            <a:noFill/>
                          </a:ln>
                          <a:solidFill>
                            <a:srgbClr val="000066"/>
                          </a:solidFill>
                          <a:effectLst/>
                          <a:latin typeface="Arial" panose="020B0604020202020204" pitchFamily="34" charset="0"/>
                          <a:cs typeface="Times New Roman" panose="02020603050405020304" pitchFamily="18" charset="0"/>
                          <a:sym typeface="Symbol" panose="05050102010706020507" pitchFamily="18" charset="2"/>
                        </a:rPr>
                        <a:t>-1</a:t>
                      </a:r>
                      <a:endParaRPr kumimoji="0" lang="ru-RU" altLang="en-US" sz="14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sym typeface="Symbol" panose="05050102010706020507"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rPr>
                        <a:t>R</a:t>
                      </a:r>
                      <a:r>
                        <a:rPr kumimoji="0" lang="en-US" altLang="en-US" sz="1400" b="1" i="0" u="none" strike="noStrike" cap="none" normalizeH="0" baseline="-30000" smtClean="0">
                          <a:ln>
                            <a:noFill/>
                          </a:ln>
                          <a:solidFill>
                            <a:srgbClr val="000066"/>
                          </a:solidFill>
                          <a:effectLst/>
                          <a:latin typeface="Arial" panose="020B0604020202020204" pitchFamily="34" charset="0"/>
                          <a:cs typeface="Times New Roman" panose="02020603050405020304" pitchFamily="18" charset="0"/>
                        </a:rPr>
                        <a:t>0</a:t>
                      </a:r>
                      <a:r>
                        <a:rPr kumimoji="0" lang="en-US" altLang="en-US" sz="1400" b="1" i="0" u="none" strike="noStrike" cap="none" normalizeH="0" baseline="30000" smtClean="0">
                          <a:ln>
                            <a:noFill/>
                          </a:ln>
                          <a:solidFill>
                            <a:srgbClr val="000066"/>
                          </a:solidFill>
                          <a:effectLst/>
                          <a:latin typeface="Arial" panose="020B0604020202020204" pitchFamily="34" charset="0"/>
                          <a:cs typeface="Times New Roman" panose="02020603050405020304" pitchFamily="18" charset="0"/>
                        </a:rPr>
                        <a:t>theor</a:t>
                      </a:r>
                      <a:r>
                        <a:rPr kumimoji="0" lang="en-US" altLang="en-US" sz="14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rPr>
                        <a:t>, </a:t>
                      </a:r>
                      <a:endParaRPr kumimoji="0" lang="ru-RU" altLang="en-US" sz="14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rPr>
                        <a:t>Å</a:t>
                      </a:r>
                      <a:endParaRPr kumimoji="0" lang="en-US" altLang="en-US" sz="1400" b="1" i="0" u="none" strike="noStrike" cap="none" normalizeH="0" baseline="0" smtClean="0">
                        <a:ln>
                          <a:noFill/>
                        </a:ln>
                        <a:solidFill>
                          <a:srgbClr val="000066"/>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rPr>
                        <a:t>R</a:t>
                      </a:r>
                      <a:r>
                        <a:rPr kumimoji="0" lang="en-US" altLang="en-US" sz="1400" b="1" i="0" u="none" strike="noStrike" cap="none" normalizeH="0" baseline="-30000" smtClean="0">
                          <a:ln>
                            <a:noFill/>
                          </a:ln>
                          <a:solidFill>
                            <a:srgbClr val="000066"/>
                          </a:solidFill>
                          <a:effectLst/>
                          <a:latin typeface="Arial" panose="020B0604020202020204" pitchFamily="34" charset="0"/>
                          <a:cs typeface="Times New Roman" panose="02020603050405020304" pitchFamily="18" charset="0"/>
                        </a:rPr>
                        <a:t>DA</a:t>
                      </a:r>
                      <a:r>
                        <a:rPr kumimoji="0" lang="en-US" altLang="en-US" sz="14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rPr>
                        <a:t>, </a:t>
                      </a:r>
                      <a:endParaRPr kumimoji="0" lang="ru-RU" altLang="en-US" sz="14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rPr>
                        <a:t>Å</a:t>
                      </a:r>
                      <a:endParaRPr kumimoji="0" lang="en-US" altLang="en-US" sz="1400" b="1" i="0" u="none" strike="noStrike" cap="none" normalizeH="0" baseline="0" smtClean="0">
                        <a:ln>
                          <a:noFill/>
                        </a:ln>
                        <a:solidFill>
                          <a:srgbClr val="000066"/>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rPr>
                        <a:t>k</a:t>
                      </a:r>
                      <a:r>
                        <a:rPr kumimoji="0" lang="en-US" altLang="en-US" sz="1400" b="1" i="0" u="none" strike="noStrike" cap="none" normalizeH="0" baseline="-30000" smtClean="0">
                          <a:ln>
                            <a:noFill/>
                          </a:ln>
                          <a:solidFill>
                            <a:srgbClr val="000066"/>
                          </a:solidFill>
                          <a:effectLst/>
                          <a:latin typeface="Arial" panose="020B0604020202020204" pitchFamily="34" charset="0"/>
                          <a:cs typeface="Times New Roman" panose="02020603050405020304" pitchFamily="18" charset="0"/>
                        </a:rPr>
                        <a:t>DA</a:t>
                      </a:r>
                      <a:r>
                        <a:rPr kumimoji="0" lang="en-US" altLang="en-US" sz="1400" b="1" i="0" u="none" strike="noStrike" cap="none" normalizeH="0" baseline="30000" smtClean="0">
                          <a:ln>
                            <a:noFill/>
                          </a:ln>
                          <a:solidFill>
                            <a:srgbClr val="000066"/>
                          </a:solidFill>
                          <a:effectLst/>
                          <a:latin typeface="Arial" panose="020B0604020202020204" pitchFamily="34" charset="0"/>
                          <a:cs typeface="Times New Roman" panose="02020603050405020304" pitchFamily="18" charset="0"/>
                        </a:rPr>
                        <a:t>theor</a:t>
                      </a:r>
                      <a:r>
                        <a:rPr kumimoji="0" lang="en-US" altLang="en-US" sz="14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rPr>
                        <a:t>, </a:t>
                      </a:r>
                      <a:endParaRPr kumimoji="0" lang="ru-RU" altLang="en-US" sz="14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ru-RU" altLang="en-US" sz="14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rPr>
                        <a:t>с</a:t>
                      </a:r>
                      <a:r>
                        <a:rPr kumimoji="0" lang="en-US" altLang="en-US" sz="1400" b="1" i="0" u="none" strike="noStrike" cap="none" normalizeH="0" baseline="30000" smtClean="0">
                          <a:ln>
                            <a:noFill/>
                          </a:ln>
                          <a:solidFill>
                            <a:srgbClr val="000066"/>
                          </a:solidFill>
                          <a:effectLst/>
                          <a:latin typeface="Arial" panose="020B0604020202020204" pitchFamily="34" charset="0"/>
                          <a:cs typeface="Times New Roman" panose="02020603050405020304" pitchFamily="18" charset="0"/>
                        </a:rPr>
                        <a:t>-1</a:t>
                      </a:r>
                      <a:r>
                        <a:rPr kumimoji="0" lang="en-US" altLang="en-US" sz="14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rPr>
                        <a:t>       </a:t>
                      </a:r>
                      <a:endParaRPr kumimoji="0" lang="en-US" altLang="en-US" sz="1400" b="1" i="0" u="none" strike="noStrike" cap="none" normalizeH="0" baseline="0" smtClean="0">
                        <a:ln>
                          <a:noFill/>
                        </a:ln>
                        <a:solidFill>
                          <a:srgbClr val="000066"/>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rPr>
                        <a:t>k</a:t>
                      </a:r>
                      <a:r>
                        <a:rPr kumimoji="0" lang="en-US" altLang="en-US" sz="1400" b="1" i="0" u="none" strike="noStrike" cap="none" normalizeH="0" baseline="-30000" smtClean="0">
                          <a:ln>
                            <a:noFill/>
                          </a:ln>
                          <a:solidFill>
                            <a:srgbClr val="000066"/>
                          </a:solidFill>
                          <a:effectLst/>
                          <a:latin typeface="Arial" panose="020B0604020202020204" pitchFamily="34" charset="0"/>
                          <a:cs typeface="Times New Roman" panose="02020603050405020304" pitchFamily="18" charset="0"/>
                        </a:rPr>
                        <a:t>DA</a:t>
                      </a:r>
                      <a:r>
                        <a:rPr kumimoji="0" lang="en-US" altLang="en-US" sz="1400" b="1" i="0" u="none" strike="noStrike" cap="none" normalizeH="0" baseline="30000" smtClean="0">
                          <a:ln>
                            <a:noFill/>
                          </a:ln>
                          <a:solidFill>
                            <a:srgbClr val="000066"/>
                          </a:solidFill>
                          <a:effectLst/>
                          <a:latin typeface="Arial" panose="020B0604020202020204" pitchFamily="34" charset="0"/>
                          <a:cs typeface="Times New Roman" panose="02020603050405020304" pitchFamily="18" charset="0"/>
                        </a:rPr>
                        <a:t>experim</a:t>
                      </a:r>
                      <a:r>
                        <a:rPr kumimoji="0" lang="en-US" altLang="en-US" sz="14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rPr>
                        <a:t>, </a:t>
                      </a:r>
                      <a:endParaRPr kumimoji="0" lang="ru-RU" altLang="en-US" sz="14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ru-RU" altLang="en-US" sz="14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rPr>
                        <a:t>с</a:t>
                      </a:r>
                      <a:r>
                        <a:rPr kumimoji="0" lang="en-US" altLang="en-US" sz="1400" b="1" i="0" u="none" strike="noStrike" cap="none" normalizeH="0" baseline="30000" smtClean="0">
                          <a:ln>
                            <a:noFill/>
                          </a:ln>
                          <a:solidFill>
                            <a:srgbClr val="000066"/>
                          </a:solidFill>
                          <a:effectLst/>
                          <a:latin typeface="Arial" panose="020B0604020202020204" pitchFamily="34" charset="0"/>
                          <a:cs typeface="Times New Roman" panose="02020603050405020304" pitchFamily="18" charset="0"/>
                        </a:rPr>
                        <a:t>-1</a:t>
                      </a:r>
                      <a:r>
                        <a:rPr kumimoji="0" lang="en-US" altLang="en-US" sz="14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rPr>
                        <a:t>       </a:t>
                      </a:r>
                      <a:endParaRPr kumimoji="0" lang="en-US" altLang="en-US" sz="1400" b="1" i="0" u="none" strike="noStrike" cap="none" normalizeH="0" baseline="0" smtClean="0">
                        <a:ln>
                          <a:noFill/>
                        </a:ln>
                        <a:solidFill>
                          <a:srgbClr val="000066"/>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CC0622"/>
                          </a:solidFill>
                          <a:effectLst/>
                          <a:latin typeface="Arial" panose="020B0604020202020204" pitchFamily="34" charset="0"/>
                          <a:cs typeface="Times New Roman" panose="02020603050405020304" pitchFamily="18" charset="0"/>
                          <a:sym typeface="Symbol" panose="05050102010706020507" pitchFamily="18" charset="2"/>
                        </a:rPr>
                        <a:t></a:t>
                      </a:r>
                      <a:r>
                        <a:rPr kumimoji="0" lang="en-US" altLang="en-US" sz="1400" b="1" i="0" u="none" strike="noStrike" cap="none" normalizeH="0" baseline="-30000" smtClean="0">
                          <a:ln>
                            <a:noFill/>
                          </a:ln>
                          <a:solidFill>
                            <a:srgbClr val="CC0622"/>
                          </a:solidFill>
                          <a:effectLst/>
                          <a:latin typeface="Arial" panose="020B0604020202020204" pitchFamily="34" charset="0"/>
                          <a:cs typeface="Times New Roman" panose="02020603050405020304" pitchFamily="18" charset="0"/>
                        </a:rPr>
                        <a:t>DA</a:t>
                      </a:r>
                      <a:r>
                        <a:rPr kumimoji="0" lang="en-US" altLang="en-US" sz="1400" b="1" i="0" u="none" strike="noStrike" cap="none" normalizeH="0" baseline="30000" smtClean="0">
                          <a:ln>
                            <a:noFill/>
                          </a:ln>
                          <a:solidFill>
                            <a:srgbClr val="CC0622"/>
                          </a:solidFill>
                          <a:effectLst/>
                          <a:latin typeface="Arial" panose="020B0604020202020204" pitchFamily="34" charset="0"/>
                          <a:cs typeface="Times New Roman" panose="02020603050405020304" pitchFamily="18" charset="0"/>
                          <a:sym typeface="Symbol" panose="05050102010706020507" pitchFamily="18" charset="2"/>
                        </a:rPr>
                        <a:t>experim</a:t>
                      </a:r>
                      <a:endParaRPr kumimoji="0" lang="ru-RU" altLang="en-US" sz="1400" b="1" i="0" u="none" strike="noStrike" cap="none" normalizeH="0" baseline="0" smtClean="0">
                        <a:ln>
                          <a:noFill/>
                        </a:ln>
                        <a:solidFill>
                          <a:srgbClr val="CC0622"/>
                        </a:solidFill>
                        <a:effectLst/>
                        <a:latin typeface="Arial" panose="020B0604020202020204" pitchFamily="34" charset="0"/>
                        <a:cs typeface="Times New Roman" panose="02020603050405020304" pitchFamily="18" charset="0"/>
                        <a:sym typeface="Symbol" panose="05050102010706020507"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rPr>
                        <a:t>k</a:t>
                      </a:r>
                      <a:r>
                        <a:rPr kumimoji="0" lang="en-US" altLang="en-US" sz="1400" b="1" i="0" u="none" strike="noStrike" cap="none" normalizeH="0" baseline="-30000" smtClean="0">
                          <a:ln>
                            <a:noFill/>
                          </a:ln>
                          <a:solidFill>
                            <a:srgbClr val="000066"/>
                          </a:solidFill>
                          <a:effectLst/>
                          <a:latin typeface="Arial" panose="020B0604020202020204" pitchFamily="34" charset="0"/>
                          <a:cs typeface="Times New Roman" panose="02020603050405020304" pitchFamily="18" charset="0"/>
                        </a:rPr>
                        <a:t>q</a:t>
                      </a:r>
                      <a:r>
                        <a:rPr kumimoji="0" lang="en-US" altLang="en-US" sz="1400" b="1" i="0" u="none" strike="noStrike" cap="none" normalizeH="0" baseline="30000" smtClean="0">
                          <a:ln>
                            <a:noFill/>
                          </a:ln>
                          <a:solidFill>
                            <a:srgbClr val="000066"/>
                          </a:solidFill>
                          <a:effectLst/>
                          <a:latin typeface="Arial" panose="020B0604020202020204" pitchFamily="34" charset="0"/>
                          <a:cs typeface="Times New Roman" panose="02020603050405020304" pitchFamily="18" charset="0"/>
                        </a:rPr>
                        <a:t>experim</a:t>
                      </a:r>
                      <a:r>
                        <a:rPr kumimoji="0" lang="en-US" altLang="en-US" sz="14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rPr>
                        <a:t>, </a:t>
                      </a:r>
                      <a:endParaRPr kumimoji="0" lang="ru-RU" altLang="en-US" sz="14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ru-RU" altLang="en-US" sz="14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rPr>
                        <a:t>с</a:t>
                      </a:r>
                      <a:r>
                        <a:rPr kumimoji="0" lang="en-US" altLang="en-US" sz="1400" b="1" i="0" u="none" strike="noStrike" cap="none" normalizeH="0" baseline="30000" smtClean="0">
                          <a:ln>
                            <a:noFill/>
                          </a:ln>
                          <a:solidFill>
                            <a:srgbClr val="000066"/>
                          </a:solidFill>
                          <a:effectLst/>
                          <a:latin typeface="Arial" panose="020B0604020202020204" pitchFamily="34" charset="0"/>
                          <a:cs typeface="Times New Roman" panose="02020603050405020304" pitchFamily="18" charset="0"/>
                        </a:rPr>
                        <a:t>-1</a:t>
                      </a:r>
                      <a:endParaRPr kumimoji="0" lang="en-US" altLang="en-US" sz="1400" b="1" i="0" u="none" strike="noStrike" cap="none" normalizeH="0" baseline="0" smtClean="0">
                        <a:ln>
                          <a:noFill/>
                        </a:ln>
                        <a:solidFill>
                          <a:srgbClr val="000066"/>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61234773"/>
                  </a:ext>
                </a:extLst>
              </a:tr>
              <a:tr h="0">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rPr>
                        <a:t>HY+Porphyrin</a:t>
                      </a:r>
                      <a:endParaRPr kumimoji="0" lang="ru-RU" altLang="en-US" sz="1200" b="1" i="0" u="none" strike="noStrike" cap="none" normalizeH="0" baseline="0" smtClean="0">
                        <a:ln>
                          <a:noFill/>
                        </a:ln>
                        <a:solidFill>
                          <a:srgbClr val="000066"/>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rPr>
                        <a:t>0.63</a:t>
                      </a:r>
                      <a:endParaRPr kumimoji="0" lang="en-US" altLang="en-US" sz="1400" b="1" i="0" u="none" strike="noStrike" cap="none" normalizeH="0" baseline="0" smtClean="0">
                        <a:ln>
                          <a:noFill/>
                        </a:ln>
                        <a:solidFill>
                          <a:srgbClr val="000066"/>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rPr>
                        <a:t> 4.0</a:t>
                      </a:r>
                      <a:r>
                        <a:rPr kumimoji="0" lang="en-US" altLang="en-US" sz="14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sym typeface="Symbol" panose="05050102010706020507" pitchFamily="18" charset="2"/>
                        </a:rPr>
                        <a:t></a:t>
                      </a:r>
                      <a:r>
                        <a:rPr kumimoji="0" lang="en-US" altLang="en-US" sz="14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rPr>
                        <a:t>10</a:t>
                      </a:r>
                      <a:r>
                        <a:rPr kumimoji="0" lang="en-US" altLang="en-US" sz="1400" b="1" i="0" u="none" strike="noStrike" cap="none" normalizeH="0" baseline="30000" smtClean="0">
                          <a:ln>
                            <a:noFill/>
                          </a:ln>
                          <a:solidFill>
                            <a:srgbClr val="000066"/>
                          </a:solidFill>
                          <a:effectLst/>
                          <a:latin typeface="Arial" panose="020B0604020202020204" pitchFamily="34" charset="0"/>
                          <a:cs typeface="Times New Roman" panose="02020603050405020304" pitchFamily="18" charset="0"/>
                          <a:sym typeface="Symbol" panose="05050102010706020507" pitchFamily="18" charset="2"/>
                        </a:rPr>
                        <a:t>-14</a:t>
                      </a:r>
                      <a:endParaRPr kumimoji="0" lang="en-US" altLang="en-US" sz="14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sym typeface="Symbol" panose="05050102010706020507"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rPr>
                        <a:t>31.0</a:t>
                      </a:r>
                      <a:endParaRPr kumimoji="0" lang="en-US" altLang="en-US" sz="1400" b="1" i="0" u="none" strike="noStrike" cap="none" normalizeH="0" baseline="0" smtClean="0">
                        <a:ln>
                          <a:noFill/>
                        </a:ln>
                        <a:solidFill>
                          <a:srgbClr val="000066"/>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rPr>
                        <a:t>27.8</a:t>
                      </a:r>
                      <a:endParaRPr kumimoji="0" lang="en-US" altLang="en-US" sz="1400" b="1" i="0" u="none" strike="noStrike" cap="none" normalizeH="0" baseline="0" smtClean="0">
                        <a:ln>
                          <a:noFill/>
                        </a:ln>
                        <a:solidFill>
                          <a:srgbClr val="000066"/>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altLang="en-US" sz="14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rPr>
                        <a:t>8.0</a:t>
                      </a:r>
                      <a:r>
                        <a:rPr kumimoji="0" lang="en-US" altLang="en-US" sz="14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sym typeface="Symbol" panose="05050102010706020507" pitchFamily="18" charset="2"/>
                        </a:rPr>
                        <a:t></a:t>
                      </a:r>
                      <a:r>
                        <a:rPr kumimoji="0" lang="en-US" altLang="en-US" sz="14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rPr>
                        <a:t>10</a:t>
                      </a:r>
                      <a:r>
                        <a:rPr kumimoji="0" lang="en-US" altLang="en-US" sz="1400" b="1" i="0" u="none" strike="noStrike" cap="none" normalizeH="0" baseline="30000" smtClean="0">
                          <a:ln>
                            <a:noFill/>
                          </a:ln>
                          <a:solidFill>
                            <a:srgbClr val="000066"/>
                          </a:solidFill>
                          <a:effectLst/>
                          <a:latin typeface="Arial" panose="020B0604020202020204" pitchFamily="34" charset="0"/>
                          <a:cs typeface="Times New Roman" panose="02020603050405020304" pitchFamily="18" charset="0"/>
                          <a:sym typeface="Symbol" panose="05050102010706020507" pitchFamily="18" charset="2"/>
                        </a:rPr>
                        <a:t>8</a:t>
                      </a:r>
                      <a:endParaRPr kumimoji="0" lang="en-US" altLang="en-US" sz="14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sym typeface="Symbol" panose="05050102010706020507"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altLang="en-US" sz="14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rPr>
                        <a:t>7.0</a:t>
                      </a:r>
                      <a:r>
                        <a:rPr kumimoji="0" lang="en-US" altLang="en-US" sz="14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sym typeface="Symbol" panose="05050102010706020507" pitchFamily="18" charset="2"/>
                        </a:rPr>
                        <a:t></a:t>
                      </a:r>
                      <a:r>
                        <a:rPr kumimoji="0" lang="en-US" altLang="en-US" sz="14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rPr>
                        <a:t>10</a:t>
                      </a:r>
                      <a:r>
                        <a:rPr kumimoji="0" lang="ru-RU" altLang="en-US" sz="1400" b="1" i="0" u="none" strike="noStrike" cap="none" normalizeH="0" baseline="30000" smtClean="0">
                          <a:ln>
                            <a:noFill/>
                          </a:ln>
                          <a:solidFill>
                            <a:srgbClr val="000066"/>
                          </a:solidFill>
                          <a:effectLst/>
                          <a:latin typeface="Arial" panose="020B0604020202020204" pitchFamily="34" charset="0"/>
                          <a:cs typeface="Times New Roman" panose="02020603050405020304" pitchFamily="18" charset="0"/>
                          <a:sym typeface="Symbol" panose="05050102010706020507" pitchFamily="18" charset="2"/>
                        </a:rPr>
                        <a:t>5</a:t>
                      </a:r>
                      <a:endParaRPr kumimoji="0" lang="ru-RU" altLang="en-US" sz="14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sym typeface="Symbol" panose="05050102010706020507"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altLang="ja-JP" sz="1400" b="0" i="0" u="none" strike="noStrike" cap="none" normalizeH="0" baseline="0" smtClean="0">
                          <a:ln>
                            <a:noFill/>
                          </a:ln>
                          <a:solidFill>
                            <a:schemeClr val="tx1"/>
                          </a:solidFill>
                          <a:effectLst/>
                          <a:latin typeface="Arial" panose="020B0604020202020204" pitchFamily="34" charset="0"/>
                        </a:rPr>
                        <a:t> </a:t>
                      </a:r>
                      <a:r>
                        <a:rPr kumimoji="0" lang="en-US" altLang="ja-JP" sz="1400" b="1" i="0" u="none" strike="noStrike" cap="none" normalizeH="0" baseline="0" smtClean="0">
                          <a:ln>
                            <a:noFill/>
                          </a:ln>
                          <a:solidFill>
                            <a:srgbClr val="FF0000"/>
                          </a:solidFill>
                          <a:effectLst/>
                          <a:latin typeface="Arial" panose="020B0604020202020204" pitchFamily="34" charset="0"/>
                          <a:ea typeface="ＭＳ Ｐゴシック" panose="020B0600070205080204" pitchFamily="34" charset="-128"/>
                        </a:rPr>
                        <a:t>0.14</a:t>
                      </a:r>
                      <a:r>
                        <a:rPr kumimoji="0" lang="en-US" altLang="ja-JP" sz="1400" b="1" i="0" u="none" strike="noStrike" cap="none" normalizeH="0" baseline="0" smtClean="0">
                          <a:ln>
                            <a:noFill/>
                          </a:ln>
                          <a:solidFill>
                            <a:srgbClr val="FF0000"/>
                          </a:solidFill>
                          <a:effectLst/>
                          <a:latin typeface="Arial" panose="020B0604020202020204" pitchFamily="34" charset="0"/>
                          <a:ea typeface="ＭＳ Ｐゴシック" panose="020B0600070205080204" pitchFamily="34" charset="-128"/>
                          <a:sym typeface="Symbol" panose="05050102010706020507" pitchFamily="18" charset="2"/>
                        </a:rPr>
                        <a:t>0.02</a:t>
                      </a:r>
                      <a:endParaRPr kumimoji="0" lang="en-US" altLang="en-US" sz="1400" b="1" i="0" u="none" strike="noStrike" cap="none" normalizeH="0" baseline="0" smtClean="0">
                        <a:ln>
                          <a:noFill/>
                        </a:ln>
                        <a:solidFill>
                          <a:srgbClr val="FF0000"/>
                        </a:solidFill>
                        <a:effectLst/>
                        <a:latin typeface="Arial" panose="020B0604020202020204" pitchFamily="34" charset="0"/>
                        <a:sym typeface="Symbol" panose="05050102010706020507"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altLang="en-US" sz="14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rPr>
                        <a:t>7.0</a:t>
                      </a:r>
                      <a:r>
                        <a:rPr kumimoji="0" lang="en-US" altLang="en-US" sz="14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sym typeface="Symbol" panose="05050102010706020507" pitchFamily="18" charset="2"/>
                        </a:rPr>
                        <a:t></a:t>
                      </a:r>
                      <a:r>
                        <a:rPr kumimoji="0" lang="en-US" altLang="en-US" sz="14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rPr>
                        <a:t>10</a:t>
                      </a:r>
                      <a:r>
                        <a:rPr kumimoji="0" lang="ru-RU" altLang="en-US" sz="1400" b="1" i="0" u="none" strike="noStrike" cap="none" normalizeH="0" baseline="30000" smtClean="0">
                          <a:ln>
                            <a:noFill/>
                          </a:ln>
                          <a:solidFill>
                            <a:srgbClr val="000066"/>
                          </a:solidFill>
                          <a:effectLst/>
                          <a:latin typeface="Arial" panose="020B0604020202020204" pitchFamily="34" charset="0"/>
                          <a:cs typeface="Times New Roman" panose="02020603050405020304" pitchFamily="18" charset="0"/>
                          <a:sym typeface="Symbol" panose="05050102010706020507" pitchFamily="18" charset="2"/>
                        </a:rPr>
                        <a:t>6</a:t>
                      </a:r>
                      <a:endParaRPr kumimoji="0" lang="ru-RU" altLang="en-US" sz="1400" b="1" i="0" u="none" strike="noStrike" cap="none" normalizeH="0" baseline="0" smtClean="0">
                        <a:ln>
                          <a:noFill/>
                        </a:ln>
                        <a:solidFill>
                          <a:srgbClr val="000066"/>
                        </a:solidFill>
                        <a:effectLst/>
                        <a:latin typeface="Arial" panose="020B0604020202020204" pitchFamily="34" charset="0"/>
                        <a:cs typeface="Times New Roman" panose="02020603050405020304" pitchFamily="18" charset="0"/>
                        <a:sym typeface="Symbol" panose="05050102010706020507" pitchFamily="18" charset="2"/>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98233965"/>
                  </a:ext>
                </a:extLst>
              </a:tr>
            </a:tbl>
          </a:graphicData>
        </a:graphic>
      </p:graphicFrame>
      <p:sp>
        <p:nvSpPr>
          <p:cNvPr id="538660" name="Rectangle 36"/>
          <p:cNvSpPr>
            <a:spLocks noChangeArrowheads="1"/>
          </p:cNvSpPr>
          <p:nvPr/>
        </p:nvSpPr>
        <p:spPr bwMode="auto">
          <a:xfrm>
            <a:off x="684213" y="222250"/>
            <a:ext cx="792003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000" b="1" dirty="0" smtClean="0">
                <a:solidFill>
                  <a:srgbClr val="000066"/>
                </a:solidFill>
                <a:effectLst/>
              </a:rPr>
              <a:t>Experimental </a:t>
            </a:r>
            <a:r>
              <a:rPr lang="en-US" altLang="en-US" sz="2000" b="1" dirty="0">
                <a:solidFill>
                  <a:srgbClr val="000066"/>
                </a:solidFill>
                <a:effectLst/>
              </a:rPr>
              <a:t>Correlations for </a:t>
            </a:r>
            <a:r>
              <a:rPr lang="en-US" altLang="en-US" sz="2000" b="1" dirty="0" smtClean="0">
                <a:solidFill>
                  <a:srgbClr val="000066"/>
                </a:solidFill>
                <a:effectLst/>
              </a:rPr>
              <a:t>Nanoassembly </a:t>
            </a:r>
          </a:p>
          <a:p>
            <a:pPr algn="ctr"/>
            <a:r>
              <a:rPr lang="en-US" altLang="en-US" sz="2000" b="1" dirty="0" smtClean="0">
                <a:solidFill>
                  <a:srgbClr val="000066"/>
                </a:solidFill>
              </a:rPr>
              <a:t>QD</a:t>
            </a:r>
            <a:r>
              <a:rPr lang="en-US" altLang="en-US" sz="2000" b="1" dirty="0" smtClean="0">
                <a:solidFill>
                  <a:srgbClr val="000066"/>
                </a:solidFill>
                <a:effectLst/>
              </a:rPr>
              <a:t> </a:t>
            </a:r>
            <a:r>
              <a:rPr lang="ru-RU" altLang="en-US" sz="2000" b="1" dirty="0">
                <a:solidFill>
                  <a:srgbClr val="000066"/>
                </a:solidFill>
                <a:effectLst/>
              </a:rPr>
              <a:t>CdSe/ZnS </a:t>
            </a:r>
            <a:r>
              <a:rPr lang="en-US" altLang="en-US" sz="2000" b="1" dirty="0">
                <a:solidFill>
                  <a:srgbClr val="000066"/>
                </a:solidFill>
                <a:effectLst/>
              </a:rPr>
              <a:t>+ H</a:t>
            </a:r>
            <a:r>
              <a:rPr lang="en-US" altLang="en-US" sz="2000" b="1" baseline="-25000" dirty="0">
                <a:solidFill>
                  <a:srgbClr val="000066"/>
                </a:solidFill>
                <a:effectLst/>
              </a:rPr>
              <a:t>2</a:t>
            </a:r>
            <a:r>
              <a:rPr lang="en-US" altLang="en-US" sz="2000" b="1" dirty="0">
                <a:solidFill>
                  <a:srgbClr val="000066"/>
                </a:solidFill>
                <a:effectLst/>
              </a:rPr>
              <a:t>P(m-Pyr)</a:t>
            </a:r>
            <a:r>
              <a:rPr lang="en-US" altLang="en-US" sz="2000" b="1" baseline="-25000" dirty="0">
                <a:solidFill>
                  <a:srgbClr val="000066"/>
                </a:solidFill>
                <a:effectLst/>
              </a:rPr>
              <a:t>4</a:t>
            </a:r>
            <a:r>
              <a:rPr lang="ru-RU" altLang="en-US" sz="2000" b="1" baseline="-25000" dirty="0">
                <a:solidFill>
                  <a:srgbClr val="000066"/>
                </a:solidFill>
                <a:effectLst/>
              </a:rPr>
              <a:t> </a:t>
            </a:r>
            <a:r>
              <a:rPr lang="ru-RU" altLang="en-US" sz="2000" b="1" dirty="0">
                <a:solidFill>
                  <a:srgbClr val="000066"/>
                </a:solidFill>
                <a:effectLst/>
              </a:rPr>
              <a:t>(</a:t>
            </a:r>
            <a:r>
              <a:rPr lang="ru-RU" altLang="en-US" sz="2000" b="1" i="1" dirty="0">
                <a:solidFill>
                  <a:srgbClr val="000066"/>
                </a:solidFill>
                <a:effectLst/>
              </a:rPr>
              <a:t>х</a:t>
            </a:r>
            <a:r>
              <a:rPr lang="ru-RU" altLang="en-US" sz="2000" b="1" dirty="0">
                <a:solidFill>
                  <a:srgbClr val="000066"/>
                </a:solidFill>
                <a:effectLst/>
              </a:rPr>
              <a:t> = 4.0):</a:t>
            </a:r>
          </a:p>
          <a:p>
            <a:pPr algn="ctr"/>
            <a:r>
              <a:rPr lang="en-US" altLang="en-US" sz="1600" b="1" dirty="0">
                <a:solidFill>
                  <a:srgbClr val="C00000"/>
                </a:solidFill>
                <a:effectLst/>
              </a:rPr>
              <a:t>Quantum </a:t>
            </a:r>
            <a:r>
              <a:rPr lang="en-US" altLang="en-US" sz="1600" b="1" dirty="0" err="1">
                <a:solidFill>
                  <a:srgbClr val="C00000"/>
                </a:solidFill>
                <a:effectLst/>
              </a:rPr>
              <a:t>Efficiences</a:t>
            </a:r>
            <a:r>
              <a:rPr lang="en-US" altLang="en-US" sz="1600" b="1" dirty="0">
                <a:solidFill>
                  <a:srgbClr val="C00000"/>
                </a:solidFill>
                <a:effectLst/>
              </a:rPr>
              <a:t> of Energy Transfer</a:t>
            </a:r>
            <a:r>
              <a:rPr lang="ru-RU" altLang="en-US" sz="1600" b="1" dirty="0">
                <a:solidFill>
                  <a:srgbClr val="C00000"/>
                </a:solidFill>
                <a:effectLst/>
              </a:rPr>
              <a:t> </a:t>
            </a:r>
            <a:r>
              <a:rPr lang="en-US" altLang="en-US" sz="1600" b="1" dirty="0">
                <a:solidFill>
                  <a:srgbClr val="C00000"/>
                </a:solidFill>
                <a:effectLst/>
              </a:rPr>
              <a:t>QD</a:t>
            </a:r>
            <a:r>
              <a:rPr lang="ru-RU" altLang="en-US" sz="1600" b="1" dirty="0">
                <a:solidFill>
                  <a:srgbClr val="C00000"/>
                </a:solidFill>
                <a:effectLst/>
                <a:sym typeface="Symbol" panose="05050102010706020507" pitchFamily="18" charset="2"/>
              </a:rPr>
              <a:t></a:t>
            </a:r>
            <a:r>
              <a:rPr lang="en-US" altLang="en-US" sz="1600" b="1" dirty="0">
                <a:solidFill>
                  <a:srgbClr val="C00000"/>
                </a:solidFill>
                <a:effectLst/>
                <a:sym typeface="Symbol" panose="05050102010706020507" pitchFamily="18" charset="2"/>
              </a:rPr>
              <a:t>Porphyrin </a:t>
            </a:r>
            <a:endParaRPr lang="ru-RU" altLang="en-US" sz="1600" b="1" dirty="0" smtClean="0">
              <a:solidFill>
                <a:srgbClr val="C00000"/>
              </a:solidFill>
              <a:effectLst/>
              <a:sym typeface="Symbol" panose="05050102010706020507" pitchFamily="18" charset="2"/>
            </a:endParaRPr>
          </a:p>
          <a:p>
            <a:pPr algn="ctr"/>
            <a:r>
              <a:rPr lang="en-US" altLang="en-US" sz="1600" b="1" dirty="0" smtClean="0">
                <a:solidFill>
                  <a:srgbClr val="006600"/>
                </a:solidFill>
                <a:effectLst/>
              </a:rPr>
              <a:t>Quantum </a:t>
            </a:r>
            <a:r>
              <a:rPr lang="en-US" altLang="en-US" sz="1600" b="1" dirty="0" err="1">
                <a:solidFill>
                  <a:srgbClr val="006600"/>
                </a:solidFill>
                <a:effectLst/>
              </a:rPr>
              <a:t>Efficiences</a:t>
            </a:r>
            <a:r>
              <a:rPr lang="en-US" altLang="en-US" sz="1600" b="1" dirty="0">
                <a:solidFill>
                  <a:srgbClr val="006600"/>
                </a:solidFill>
                <a:effectLst/>
              </a:rPr>
              <a:t> of Singlet Oxygen Generation by </a:t>
            </a:r>
            <a:r>
              <a:rPr lang="en-US" altLang="en-US" sz="1600" b="1" dirty="0" smtClean="0">
                <a:solidFill>
                  <a:srgbClr val="006600"/>
                </a:solidFill>
                <a:effectLst/>
              </a:rPr>
              <a:t>Nanoassemblies</a:t>
            </a:r>
            <a:endParaRPr lang="ru-RU" altLang="en-US" sz="1600" b="1" dirty="0">
              <a:solidFill>
                <a:srgbClr val="006600"/>
              </a:solidFill>
              <a:effectLst/>
            </a:endParaRPr>
          </a:p>
        </p:txBody>
      </p:sp>
      <p:graphicFrame>
        <p:nvGraphicFramePr>
          <p:cNvPr id="538661" name="Object 37"/>
          <p:cNvGraphicFramePr>
            <a:graphicFrameLocks noGrp="1" noChangeAspect="1"/>
          </p:cNvGraphicFramePr>
          <p:nvPr>
            <p:ph sz="half" idx="1"/>
          </p:nvPr>
        </p:nvGraphicFramePr>
        <p:xfrm>
          <a:off x="2419350" y="3757613"/>
          <a:ext cx="114300" cy="215900"/>
        </p:xfrm>
        <a:graphic>
          <a:graphicData uri="http://schemas.openxmlformats.org/presentationml/2006/ole">
            <mc:AlternateContent xmlns:mc="http://schemas.openxmlformats.org/markup-compatibility/2006">
              <mc:Choice xmlns:v="urn:schemas-microsoft-com:vml" Requires="v">
                <p:oleObj spid="_x0000_s76961" name="Формула" r:id="rId3" imgW="114120" imgH="215640" progId="Equation.3">
                  <p:embed/>
                </p:oleObj>
              </mc:Choice>
              <mc:Fallback>
                <p:oleObj name="Формула" r:id="rId3" imgW="114120" imgH="215640" progId="Equation.3">
                  <p:embed/>
                  <p:pic>
                    <p:nvPicPr>
                      <p:cNvPr id="538661" name="Object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9350" y="3757613"/>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38662" name="Object 38"/>
          <p:cNvGraphicFramePr>
            <a:graphicFrameLocks noGrp="1" noChangeAspect="1"/>
          </p:cNvGraphicFramePr>
          <p:nvPr>
            <p:ph sz="quarter" idx="2"/>
          </p:nvPr>
        </p:nvGraphicFramePr>
        <p:xfrm>
          <a:off x="755650" y="3171825"/>
          <a:ext cx="3816350" cy="776288"/>
        </p:xfrm>
        <a:graphic>
          <a:graphicData uri="http://schemas.openxmlformats.org/presentationml/2006/ole">
            <mc:AlternateContent xmlns:mc="http://schemas.openxmlformats.org/markup-compatibility/2006">
              <mc:Choice xmlns:v="urn:schemas-microsoft-com:vml" Requires="v">
                <p:oleObj spid="_x0000_s76962" name="Формула" r:id="rId5" imgW="2120760" imgH="431640" progId="Equation.3">
                  <p:embed/>
                </p:oleObj>
              </mc:Choice>
              <mc:Fallback>
                <p:oleObj name="Формула" r:id="rId5" imgW="2120760" imgH="431640" progId="Equation.3">
                  <p:embed/>
                  <p:pic>
                    <p:nvPicPr>
                      <p:cNvPr id="538662" name="Object 3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650" y="3171825"/>
                        <a:ext cx="3816350" cy="776288"/>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38663" name="Object 39"/>
          <p:cNvGraphicFramePr>
            <a:graphicFrameLocks noGrp="1" noChangeAspect="1"/>
          </p:cNvGraphicFramePr>
          <p:nvPr>
            <p:ph sz="quarter" idx="3"/>
          </p:nvPr>
        </p:nvGraphicFramePr>
        <p:xfrm>
          <a:off x="866775" y="4365625"/>
          <a:ext cx="3519488" cy="615950"/>
        </p:xfrm>
        <a:graphic>
          <a:graphicData uri="http://schemas.openxmlformats.org/presentationml/2006/ole">
            <mc:AlternateContent xmlns:mc="http://schemas.openxmlformats.org/markup-compatibility/2006">
              <mc:Choice xmlns:v="urn:schemas-microsoft-com:vml" Requires="v">
                <p:oleObj spid="_x0000_s76963" name="Формула" r:id="rId7" imgW="2031840" imgH="355320" progId="Equation.3">
                  <p:embed/>
                </p:oleObj>
              </mc:Choice>
              <mc:Fallback>
                <p:oleObj name="Формула" r:id="rId7" imgW="2031840" imgH="355320" progId="Equation.3">
                  <p:embed/>
                  <p:pic>
                    <p:nvPicPr>
                      <p:cNvPr id="538663" name="Object 3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6775" y="4365625"/>
                        <a:ext cx="3519488" cy="615950"/>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538664" name="Group 40"/>
          <p:cNvGrpSpPr>
            <a:grpSpLocks/>
          </p:cNvGrpSpPr>
          <p:nvPr/>
        </p:nvGrpSpPr>
        <p:grpSpPr bwMode="auto">
          <a:xfrm>
            <a:off x="539750" y="5229225"/>
            <a:ext cx="4248150" cy="252413"/>
            <a:chOff x="3345" y="4080"/>
            <a:chExt cx="11481" cy="159"/>
          </a:xfrm>
        </p:grpSpPr>
        <p:sp>
          <p:nvSpPr>
            <p:cNvPr id="538665" name="AutoShape 41"/>
            <p:cNvSpPr>
              <a:spLocks noChangeArrowheads="1"/>
            </p:cNvSpPr>
            <p:nvPr/>
          </p:nvSpPr>
          <p:spPr bwMode="auto">
            <a:xfrm>
              <a:off x="3345" y="4080"/>
              <a:ext cx="2414" cy="159"/>
            </a:xfrm>
            <a:prstGeom prst="roundRect">
              <a:avLst>
                <a:gd name="adj" fmla="val 63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538666" name="Group 42"/>
            <p:cNvGrpSpPr>
              <a:grpSpLocks/>
            </p:cNvGrpSpPr>
            <p:nvPr/>
          </p:nvGrpSpPr>
          <p:grpSpPr bwMode="auto">
            <a:xfrm>
              <a:off x="3345" y="4080"/>
              <a:ext cx="11481" cy="159"/>
              <a:chOff x="3345" y="4080"/>
              <a:chExt cx="11481" cy="159"/>
            </a:xfrm>
          </p:grpSpPr>
          <p:sp>
            <p:nvSpPr>
              <p:cNvPr id="538667" name="AutoShape 43"/>
              <p:cNvSpPr>
                <a:spLocks noChangeArrowheads="1"/>
              </p:cNvSpPr>
              <p:nvPr/>
            </p:nvSpPr>
            <p:spPr bwMode="auto">
              <a:xfrm>
                <a:off x="3345" y="4080"/>
                <a:ext cx="2414" cy="159"/>
              </a:xfrm>
              <a:prstGeom prst="roundRect">
                <a:avLst>
                  <a:gd name="adj" fmla="val 63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38668" name="AutoShape 44"/>
              <p:cNvSpPr>
                <a:spLocks noChangeArrowheads="1"/>
              </p:cNvSpPr>
              <p:nvPr/>
            </p:nvSpPr>
            <p:spPr bwMode="auto">
              <a:xfrm>
                <a:off x="3345" y="4080"/>
                <a:ext cx="11481" cy="144"/>
              </a:xfrm>
              <a:prstGeom prst="roundRect">
                <a:avLst>
                  <a:gd name="adj" fmla="val 63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marL="342900" indent="-3429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1pPr>
                <a:lvl2pPr marL="800100" indent="-3429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2pPr>
                <a:lvl3pPr marL="1257300" indent="-3429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3pPr>
                <a:lvl4pPr marL="1714500" indent="-3429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4pPr>
                <a:lvl5pPr marL="2171700" indent="-3429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5pPr>
                <a:lvl6pPr marL="2628900" indent="-3429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6pPr>
                <a:lvl7pPr marL="3086100" indent="-3429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7pPr>
                <a:lvl8pPr marL="3543300" indent="-3429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8pPr>
                <a:lvl9pPr marL="4000500" indent="-3429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9pPr>
              </a:lstStyle>
              <a:p>
                <a:pPr algn="just">
                  <a:lnSpc>
                    <a:spcPct val="93000"/>
                  </a:lnSpc>
                  <a:buClr>
                    <a:srgbClr val="000000"/>
                  </a:buClr>
                  <a:buSzPct val="100000"/>
                  <a:buFont typeface="Arial Unicode MS" pitchFamily="34" charset="-128"/>
                  <a:buNone/>
                </a:pPr>
                <a:r>
                  <a:rPr lang="en-GB" altLang="en-US" sz="1200" b="1">
                    <a:solidFill>
                      <a:srgbClr val="000066"/>
                    </a:solidFill>
                    <a:effectLst/>
                  </a:rPr>
                  <a:t> </a:t>
                </a:r>
                <a:r>
                  <a:rPr lang="ru-RU" altLang="en-US" sz="1200" b="1">
                    <a:solidFill>
                      <a:srgbClr val="000066"/>
                    </a:solidFill>
                    <a:effectLst/>
                  </a:rPr>
                  <a:t>       </a:t>
                </a:r>
                <a:r>
                  <a:rPr lang="en-US" altLang="ja-JP" sz="1400" b="1">
                    <a:solidFill>
                      <a:srgbClr val="000066"/>
                    </a:solidFill>
                    <a:effectLst/>
                    <a:ea typeface="ＭＳ Ｐゴシック" panose="020B0600070205080204" pitchFamily="34" charset="-128"/>
                  </a:rPr>
                  <a:t>Standard is </a:t>
                </a:r>
                <a:r>
                  <a:rPr lang="ru-RU" altLang="ja-JP" sz="1400" b="1">
                    <a:solidFill>
                      <a:srgbClr val="000066"/>
                    </a:solidFill>
                    <a:effectLst/>
                  </a:rPr>
                  <a:t> </a:t>
                </a:r>
                <a:r>
                  <a:rPr lang="en-US" altLang="ja-JP" sz="1400" b="1">
                    <a:solidFill>
                      <a:srgbClr val="000066"/>
                    </a:solidFill>
                    <a:effectLst/>
                    <a:ea typeface="ＭＳ Ｐゴシック" panose="020B0600070205080204" pitchFamily="34" charset="-128"/>
                  </a:rPr>
                  <a:t>Pd-meso-porphyrin</a:t>
                </a:r>
                <a:r>
                  <a:rPr lang="ru-RU" altLang="ja-JP" sz="1400" b="1">
                    <a:solidFill>
                      <a:srgbClr val="000066"/>
                    </a:solidFill>
                    <a:effectLst/>
                  </a:rPr>
                  <a:t>, </a:t>
                </a:r>
                <a:r>
                  <a:rPr lang="ru-RU" altLang="ja-JP" sz="1600" b="1">
                    <a:solidFill>
                      <a:srgbClr val="000066"/>
                    </a:solidFill>
                    <a:effectLst/>
                    <a:sym typeface="Symbol" panose="05050102010706020507" pitchFamily="18" charset="2"/>
                  </a:rPr>
                  <a:t></a:t>
                </a:r>
                <a:r>
                  <a:rPr lang="ru-RU" altLang="ja-JP" sz="1400" b="1" baseline="-25000">
                    <a:solidFill>
                      <a:srgbClr val="000066"/>
                    </a:solidFill>
                    <a:effectLst/>
                    <a:sym typeface="Symbol" panose="05050102010706020507" pitchFamily="18" charset="2"/>
                  </a:rPr>
                  <a:t></a:t>
                </a:r>
                <a:r>
                  <a:rPr lang="ru-RU" altLang="ja-JP" sz="1400" b="1">
                    <a:solidFill>
                      <a:srgbClr val="000066"/>
                    </a:solidFill>
                    <a:effectLst/>
                    <a:sym typeface="Symbol" panose="05050102010706020507" pitchFamily="18" charset="2"/>
                  </a:rPr>
                  <a:t> = 1.0</a:t>
                </a:r>
                <a:endParaRPr lang="ru-RU" altLang="en-US" sz="1400">
                  <a:effectLst>
                    <a:outerShdw blurRad="38100" dist="38100" dir="2700000" algn="tl">
                      <a:srgbClr val="C0C0C0"/>
                    </a:outerShdw>
                  </a:effectLst>
                  <a:sym typeface="Symbol" panose="05050102010706020507" pitchFamily="18" charset="2"/>
                </a:endParaRPr>
              </a:p>
            </p:txBody>
          </p:sp>
        </p:grpSp>
      </p:grpSp>
      <p:sp>
        <p:nvSpPr>
          <p:cNvPr id="538669" name="AutoShape 45"/>
          <p:cNvSpPr>
            <a:spLocks/>
          </p:cNvSpPr>
          <p:nvPr/>
        </p:nvSpPr>
        <p:spPr bwMode="auto">
          <a:xfrm rot="10800000">
            <a:off x="4859338" y="3500438"/>
            <a:ext cx="287337" cy="1889125"/>
          </a:xfrm>
          <a:prstGeom prst="leftBrace">
            <a:avLst>
              <a:gd name="adj1" fmla="val 54788"/>
              <a:gd name="adj2" fmla="val 50000"/>
            </a:avLst>
          </a:prstGeom>
          <a:noFill/>
          <a:ln w="38100">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38670" name="Group 46"/>
          <p:cNvGrpSpPr>
            <a:grpSpLocks/>
          </p:cNvGrpSpPr>
          <p:nvPr/>
        </p:nvGrpSpPr>
        <p:grpSpPr bwMode="auto">
          <a:xfrm>
            <a:off x="5076825" y="4005263"/>
            <a:ext cx="3459163" cy="1479550"/>
            <a:chOff x="3340" y="4079"/>
            <a:chExt cx="11491" cy="932"/>
          </a:xfrm>
        </p:grpSpPr>
        <p:sp>
          <p:nvSpPr>
            <p:cNvPr id="538671" name="AutoShape 47"/>
            <p:cNvSpPr>
              <a:spLocks noChangeArrowheads="1"/>
            </p:cNvSpPr>
            <p:nvPr/>
          </p:nvSpPr>
          <p:spPr bwMode="auto">
            <a:xfrm>
              <a:off x="3345" y="4080"/>
              <a:ext cx="2414" cy="159"/>
            </a:xfrm>
            <a:prstGeom prst="roundRect">
              <a:avLst>
                <a:gd name="adj" fmla="val 63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538672" name="Group 48"/>
            <p:cNvGrpSpPr>
              <a:grpSpLocks/>
            </p:cNvGrpSpPr>
            <p:nvPr/>
          </p:nvGrpSpPr>
          <p:grpSpPr bwMode="auto">
            <a:xfrm>
              <a:off x="3340" y="4079"/>
              <a:ext cx="11491" cy="932"/>
              <a:chOff x="3340" y="4079"/>
              <a:chExt cx="11491" cy="932"/>
            </a:xfrm>
          </p:grpSpPr>
          <p:sp>
            <p:nvSpPr>
              <p:cNvPr id="538673" name="AutoShape 49"/>
              <p:cNvSpPr>
                <a:spLocks noChangeArrowheads="1"/>
              </p:cNvSpPr>
              <p:nvPr/>
            </p:nvSpPr>
            <p:spPr bwMode="auto">
              <a:xfrm>
                <a:off x="3345" y="4080"/>
                <a:ext cx="2414" cy="159"/>
              </a:xfrm>
              <a:prstGeom prst="roundRect">
                <a:avLst>
                  <a:gd name="adj" fmla="val 63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38674" name="AutoShape 50"/>
              <p:cNvSpPr>
                <a:spLocks noChangeArrowheads="1"/>
              </p:cNvSpPr>
              <p:nvPr/>
            </p:nvSpPr>
            <p:spPr bwMode="auto">
              <a:xfrm>
                <a:off x="3340" y="4079"/>
                <a:ext cx="11491" cy="932"/>
              </a:xfrm>
              <a:prstGeom prst="roundRect">
                <a:avLst>
                  <a:gd name="adj" fmla="val 63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marL="342900" indent="-3429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1pPr>
                <a:lvl2pPr marL="800100" indent="-3429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2pPr>
                <a:lvl3pPr marL="1257300" indent="-3429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3pPr>
                <a:lvl4pPr marL="1714500" indent="-3429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4pPr>
                <a:lvl5pPr marL="2171700" indent="-3429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5pPr>
                <a:lvl6pPr marL="2628900" indent="-3429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6pPr>
                <a:lvl7pPr marL="3086100" indent="-3429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7pPr>
                <a:lvl8pPr marL="3543300" indent="-3429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8pPr>
                <a:lvl9pPr marL="4000500" indent="-3429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9pPr>
              </a:lstStyle>
              <a:p>
                <a:pPr algn="just">
                  <a:lnSpc>
                    <a:spcPct val="93000"/>
                  </a:lnSpc>
                  <a:buClr>
                    <a:srgbClr val="000000"/>
                  </a:buClr>
                  <a:buSzPct val="100000"/>
                  <a:buFont typeface="Arial Unicode MS" pitchFamily="34" charset="-128"/>
                  <a:buNone/>
                </a:pPr>
                <a:r>
                  <a:rPr lang="en-GB" altLang="en-US" sz="1200" b="1" dirty="0">
                    <a:solidFill>
                      <a:srgbClr val="006600"/>
                    </a:solidFill>
                    <a:effectLst/>
                  </a:rPr>
                  <a:t>                         </a:t>
                </a:r>
                <a:r>
                  <a:rPr lang="ru-RU" altLang="en-US" sz="1600" b="1" dirty="0">
                    <a:solidFill>
                      <a:srgbClr val="006600"/>
                    </a:solidFill>
                    <a:effectLst/>
                    <a:latin typeface="Tahoma" panose="020B0604030504040204" pitchFamily="34" charset="0"/>
                  </a:rPr>
                  <a:t>Ф</a:t>
                </a:r>
                <a:r>
                  <a:rPr lang="ru-RU" altLang="en-US" sz="1600" b="1" baseline="30000" dirty="0">
                    <a:solidFill>
                      <a:srgbClr val="006600"/>
                    </a:solidFill>
                    <a:effectLst/>
                    <a:latin typeface="Tahoma" panose="020B0604030504040204" pitchFamily="34" charset="0"/>
                    <a:sym typeface="Symbol" panose="05050102010706020507" pitchFamily="18" charset="2"/>
                  </a:rPr>
                  <a:t></a:t>
                </a:r>
                <a:r>
                  <a:rPr lang="en-US" altLang="en-US" sz="1600" b="1" baseline="-25000" dirty="0">
                    <a:solidFill>
                      <a:srgbClr val="006600"/>
                    </a:solidFill>
                    <a:effectLst/>
                    <a:latin typeface="Tahoma" panose="020B0604030504040204" pitchFamily="34" charset="0"/>
                  </a:rPr>
                  <a:t>DA</a:t>
                </a:r>
                <a:r>
                  <a:rPr lang="en-US" altLang="en-US" sz="1600" b="1" dirty="0">
                    <a:solidFill>
                      <a:srgbClr val="006600"/>
                    </a:solidFill>
                    <a:effectLst/>
                    <a:latin typeface="Tahoma" panose="020B0604030504040204" pitchFamily="34" charset="0"/>
                  </a:rPr>
                  <a:t> = 0.12</a:t>
                </a:r>
                <a:r>
                  <a:rPr lang="en-US" altLang="en-US" sz="1600" b="1" dirty="0">
                    <a:solidFill>
                      <a:srgbClr val="006600"/>
                    </a:solidFill>
                    <a:effectLst/>
                    <a:latin typeface="Tahoma" panose="020B0604030504040204" pitchFamily="34" charset="0"/>
                    <a:sym typeface="Symbol" panose="05050102010706020507" pitchFamily="18" charset="2"/>
                  </a:rPr>
                  <a:t>0.03</a:t>
                </a:r>
                <a:endParaRPr lang="en-US" altLang="en-US" sz="1800" b="1" dirty="0">
                  <a:solidFill>
                    <a:srgbClr val="006600"/>
                  </a:solidFill>
                  <a:effectLst/>
                  <a:cs typeface="Arial" panose="020B0604020202020204" pitchFamily="34" charset="0"/>
                  <a:sym typeface="Symbol" panose="05050102010706020507" pitchFamily="18" charset="2"/>
                </a:endParaRPr>
              </a:p>
              <a:p>
                <a:pPr algn="just">
                  <a:lnSpc>
                    <a:spcPct val="93000"/>
                  </a:lnSpc>
                  <a:buClr>
                    <a:srgbClr val="000000"/>
                  </a:buClr>
                  <a:buSzPct val="100000"/>
                  <a:buFont typeface="Arial Unicode MS" pitchFamily="34" charset="-128"/>
                  <a:buNone/>
                </a:pPr>
                <a:endParaRPr lang="ru-RU" altLang="ja-JP" sz="1800" b="1" dirty="0">
                  <a:solidFill>
                    <a:srgbClr val="006600"/>
                  </a:solidFill>
                  <a:effectLst/>
                </a:endParaRPr>
              </a:p>
              <a:p>
                <a:pPr algn="just">
                  <a:lnSpc>
                    <a:spcPct val="93000"/>
                  </a:lnSpc>
                  <a:buClr>
                    <a:srgbClr val="000000"/>
                  </a:buClr>
                  <a:buSzPct val="100000"/>
                  <a:buFont typeface="Arial Unicode MS" pitchFamily="34" charset="-128"/>
                  <a:buNone/>
                </a:pPr>
                <a:r>
                  <a:rPr lang="ru-RU" altLang="ja-JP" sz="1400" b="1" dirty="0">
                    <a:solidFill>
                      <a:srgbClr val="006600"/>
                    </a:solidFill>
                    <a:effectLst/>
                  </a:rPr>
                  <a:t>       </a:t>
                </a:r>
                <a:r>
                  <a:rPr lang="en-US" altLang="ja-JP" sz="1400" b="1" dirty="0">
                    <a:solidFill>
                      <a:srgbClr val="006600"/>
                    </a:solidFill>
                    <a:effectLst/>
                    <a:ea typeface="ＭＳ Ｐゴシック" panose="020B0600070205080204" pitchFamily="34" charset="-128"/>
                  </a:rPr>
                  <a:t>Quantum Efficiency of Energy Transfer Evaluated on the Basis of Data on Sensitized Generation of Singlet Oxygen by </a:t>
                </a:r>
                <a:r>
                  <a:rPr lang="en-US" altLang="ja-JP" sz="1400" b="1" dirty="0" err="1">
                    <a:solidFill>
                      <a:srgbClr val="006600"/>
                    </a:solidFill>
                    <a:effectLst/>
                    <a:ea typeface="ＭＳ Ｐゴシック" panose="020B0600070205080204" pitchFamily="34" charset="-128"/>
                  </a:rPr>
                  <a:t>Bioconjugate</a:t>
                </a:r>
                <a:endParaRPr lang="en-US" altLang="ja-JP" sz="1600" b="1" dirty="0">
                  <a:solidFill>
                    <a:srgbClr val="006600"/>
                  </a:solidFill>
                  <a:effectLst/>
                  <a:ea typeface="ＭＳ Ｐゴシック" panose="020B0600070205080204" pitchFamily="34" charset="-128"/>
                </a:endParaRPr>
              </a:p>
              <a:p>
                <a:pPr algn="just">
                  <a:lnSpc>
                    <a:spcPct val="93000"/>
                  </a:lnSpc>
                  <a:buClr>
                    <a:srgbClr val="000000"/>
                  </a:buClr>
                  <a:buSzPct val="100000"/>
                  <a:buFont typeface="Arial Unicode MS" pitchFamily="34" charset="-128"/>
                  <a:buNone/>
                </a:pPr>
                <a:endParaRPr lang="ru-RU" altLang="en-US" sz="1400" b="1" dirty="0">
                  <a:solidFill>
                    <a:srgbClr val="000066"/>
                  </a:solidFill>
                  <a:effectLst/>
                  <a:ea typeface="ＭＳ Ｐゴシック" panose="020B0600070205080204" pitchFamily="34" charset="-128"/>
                </a:endParaRPr>
              </a:p>
            </p:txBody>
          </p:sp>
        </p:grpSp>
      </p:grpSp>
      <p:sp>
        <p:nvSpPr>
          <p:cNvPr id="538675" name="AutoShape 51"/>
          <p:cNvSpPr>
            <a:spLocks noChangeArrowheads="1"/>
          </p:cNvSpPr>
          <p:nvPr/>
        </p:nvSpPr>
        <p:spPr bwMode="auto">
          <a:xfrm rot="16200000">
            <a:off x="6624638" y="3321050"/>
            <a:ext cx="792162" cy="287338"/>
          </a:xfrm>
          <a:prstGeom prst="leftRightArrow">
            <a:avLst>
              <a:gd name="adj1" fmla="val 20444"/>
              <a:gd name="adj2" fmla="val 41073"/>
            </a:avLst>
          </a:prstGeom>
          <a:solidFill>
            <a:srgbClr val="FF00FF"/>
          </a:solidFill>
          <a:ln w="12700">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8684" name="Text Box 60"/>
          <p:cNvSpPr txBox="1">
            <a:spLocks noChangeArrowheads="1"/>
          </p:cNvSpPr>
          <p:nvPr/>
        </p:nvSpPr>
        <p:spPr bwMode="auto">
          <a:xfrm>
            <a:off x="684213" y="5661025"/>
            <a:ext cx="62023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en-US" sz="1000" b="1" dirty="0">
                <a:solidFill>
                  <a:srgbClr val="000066"/>
                </a:solidFill>
                <a:effectLst/>
                <a:latin typeface="Arial" panose="020B0604020202020204" pitchFamily="34" charset="0"/>
              </a:rPr>
              <a:t>E. Zenkevich, E. </a:t>
            </a:r>
            <a:r>
              <a:rPr lang="de-DE" altLang="en-US" sz="1000" b="1" dirty="0" err="1">
                <a:solidFill>
                  <a:srgbClr val="000066"/>
                </a:solidFill>
                <a:effectLst/>
                <a:latin typeface="Arial" panose="020B0604020202020204" pitchFamily="34" charset="0"/>
              </a:rPr>
              <a:t>Sagun</a:t>
            </a:r>
            <a:r>
              <a:rPr lang="de-DE" altLang="en-US" sz="1000" b="1" dirty="0">
                <a:solidFill>
                  <a:srgbClr val="000066"/>
                </a:solidFill>
                <a:effectLst/>
                <a:latin typeface="Arial" panose="020B0604020202020204" pitchFamily="34" charset="0"/>
              </a:rPr>
              <a:t>, V. </a:t>
            </a:r>
            <a:r>
              <a:rPr lang="de-DE" altLang="en-US" sz="1000" b="1" dirty="0" err="1">
                <a:solidFill>
                  <a:srgbClr val="000066"/>
                </a:solidFill>
                <a:effectLst/>
                <a:latin typeface="Arial" panose="020B0604020202020204" pitchFamily="34" charset="0"/>
              </a:rPr>
              <a:t>Knyukshto</a:t>
            </a:r>
            <a:r>
              <a:rPr lang="de-DE" altLang="en-US" sz="1000" b="1" dirty="0">
                <a:solidFill>
                  <a:srgbClr val="000066"/>
                </a:solidFill>
                <a:effectLst/>
                <a:latin typeface="Arial" panose="020B0604020202020204" pitchFamily="34" charset="0"/>
              </a:rPr>
              <a:t>, A. </a:t>
            </a:r>
            <a:r>
              <a:rPr lang="de-DE" altLang="en-US" sz="1000" b="1" dirty="0" err="1">
                <a:solidFill>
                  <a:srgbClr val="000066"/>
                </a:solidFill>
                <a:effectLst/>
                <a:latin typeface="Arial" panose="020B0604020202020204" pitchFamily="34" charset="0"/>
              </a:rPr>
              <a:t>Stasheuski</a:t>
            </a:r>
            <a:r>
              <a:rPr lang="de-DE" altLang="en-US" sz="1000" b="1" dirty="0">
                <a:solidFill>
                  <a:srgbClr val="000066"/>
                </a:solidFill>
                <a:effectLst/>
                <a:latin typeface="Arial" panose="020B0604020202020204" pitchFamily="34" charset="0"/>
              </a:rPr>
              <a:t>, V. </a:t>
            </a:r>
            <a:r>
              <a:rPr lang="de-DE" altLang="en-US" sz="1000" b="1" dirty="0" err="1">
                <a:solidFill>
                  <a:srgbClr val="000066"/>
                </a:solidFill>
                <a:effectLst/>
                <a:latin typeface="Arial" panose="020B0604020202020204" pitchFamily="34" charset="0"/>
              </a:rPr>
              <a:t>Galievsky</a:t>
            </a:r>
            <a:r>
              <a:rPr lang="de-DE" altLang="en-US" sz="1000" b="1" dirty="0">
                <a:solidFill>
                  <a:srgbClr val="000066"/>
                </a:solidFill>
                <a:effectLst/>
                <a:latin typeface="Arial" panose="020B0604020202020204" pitchFamily="34" charset="0"/>
              </a:rPr>
              <a:t>, </a:t>
            </a:r>
            <a:r>
              <a:rPr lang="de-DE" altLang="en-US" sz="1000" b="1" dirty="0" err="1">
                <a:solidFill>
                  <a:srgbClr val="000066"/>
                </a:solidFill>
                <a:effectLst/>
                <a:latin typeface="Arial" panose="020B0604020202020204" pitchFamily="34" charset="0"/>
              </a:rPr>
              <a:t>A.Stupak</a:t>
            </a:r>
            <a:r>
              <a:rPr lang="de-DE" altLang="en-US" sz="1000" b="1" dirty="0">
                <a:solidFill>
                  <a:srgbClr val="000066"/>
                </a:solidFill>
                <a:effectLst/>
                <a:latin typeface="Arial" panose="020B0604020202020204" pitchFamily="34" charset="0"/>
              </a:rPr>
              <a:t>, T. Blaudeck, C. von Borczyskowski, J. Phys. Chem. C (</a:t>
            </a:r>
            <a:r>
              <a:rPr lang="de-DE" altLang="en-US" sz="1000" b="1" dirty="0" smtClean="0">
                <a:solidFill>
                  <a:srgbClr val="000066"/>
                </a:solidFill>
                <a:effectLst/>
                <a:latin typeface="Arial" panose="020B0604020202020204" pitchFamily="34" charset="0"/>
              </a:rPr>
              <a:t>2011</a:t>
            </a:r>
            <a:r>
              <a:rPr lang="ru-RU" altLang="en-US" sz="1000" b="1" dirty="0" smtClean="0">
                <a:solidFill>
                  <a:srgbClr val="000066"/>
                </a:solidFill>
                <a:latin typeface="Arial" panose="020B0604020202020204" pitchFamily="34" charset="0"/>
              </a:rPr>
              <a:t>).</a:t>
            </a:r>
            <a:endParaRPr lang="de-DE" altLang="en-US" sz="1000" b="1" dirty="0">
              <a:solidFill>
                <a:srgbClr val="000066"/>
              </a:solidFill>
              <a:effectLst/>
              <a:latin typeface="Arial" panose="020B0604020202020204" pitchFamily="34" charset="0"/>
            </a:endParaRPr>
          </a:p>
        </p:txBody>
      </p:sp>
      <p:sp>
        <p:nvSpPr>
          <p:cNvPr id="2" name="Нижний колонтитул 1"/>
          <p:cNvSpPr>
            <a:spLocks noGrp="1"/>
          </p:cNvSpPr>
          <p:nvPr>
            <p:ph type="ftr" sz="quarter" idx="11"/>
          </p:nvPr>
        </p:nvSpPr>
        <p:spPr/>
        <p:txBody>
          <a:bodyPr/>
          <a:lstStyle/>
          <a:p>
            <a:r>
              <a:rPr lang="ru-RU" altLang="en-US" smtClean="0"/>
              <a:t>Иваново - Кострома 2022</a:t>
            </a:r>
            <a:endParaRPr lang="ru-RU" altLang="en-US"/>
          </a:p>
        </p:txBody>
      </p:sp>
    </p:spTree>
    <p:extLst>
      <p:ext uri="{BB962C8B-B14F-4D97-AF65-F5344CB8AC3E}">
        <p14:creationId xmlns:p14="http://schemas.microsoft.com/office/powerpoint/2010/main" val="23462820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538675"/>
                                        </p:tgtEl>
                                        <p:attrNameLst>
                                          <p:attrName>style.visibility</p:attrName>
                                        </p:attrNameLst>
                                      </p:cBhvr>
                                      <p:to>
                                        <p:strVal val="visible"/>
                                      </p:to>
                                    </p:set>
                                    <p:animEffect transition="in" filter="barn(inHorizontal)">
                                      <p:cBhvr>
                                        <p:cTn id="7" dur="500"/>
                                        <p:tgtEl>
                                          <p:spTgt spid="538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Номер слайда 8"/>
          <p:cNvSpPr>
            <a:spLocks noGrp="1"/>
          </p:cNvSpPr>
          <p:nvPr>
            <p:ph type="sldNum" sz="quarter" idx="12"/>
          </p:nvPr>
        </p:nvSpPr>
        <p:spPr/>
        <p:txBody>
          <a:bodyPr/>
          <a:lstStyle/>
          <a:p>
            <a:fld id="{6362C074-0365-4ED5-A635-4E9B238B42B9}" type="slidenum">
              <a:rPr lang="ru-RU" altLang="en-US"/>
              <a:pPr/>
              <a:t>35</a:t>
            </a:fld>
            <a:endParaRPr lang="ru-RU" altLang="en-US"/>
          </a:p>
        </p:txBody>
      </p:sp>
      <p:sp>
        <p:nvSpPr>
          <p:cNvPr id="539650" name="Rectangle 2"/>
          <p:cNvSpPr>
            <a:spLocks noGrp="1" noChangeArrowheads="1"/>
          </p:cNvSpPr>
          <p:nvPr>
            <p:ph type="title" sz="quarter"/>
          </p:nvPr>
        </p:nvSpPr>
        <p:spPr>
          <a:xfrm>
            <a:off x="457200" y="277813"/>
            <a:ext cx="8229600" cy="774700"/>
          </a:xfrm>
        </p:spPr>
        <p:txBody>
          <a:bodyPr>
            <a:normAutofit fontScale="90000"/>
          </a:bodyPr>
          <a:lstStyle/>
          <a:p>
            <a:r>
              <a:rPr lang="en-US" altLang="ja-JP" sz="2000" b="1" dirty="0">
                <a:solidFill>
                  <a:srgbClr val="000066"/>
                </a:solidFill>
                <a:latin typeface="Tahoma" panose="020B0604030504040204" pitchFamily="34" charset="0"/>
                <a:ea typeface="ＭＳ Ｐゴシック" panose="020B0600070205080204" pitchFamily="34" charset="-128"/>
              </a:rPr>
              <a:t>Sensitized Generation of Singlet Oxygen by </a:t>
            </a:r>
            <a:r>
              <a:rPr lang="en-US" altLang="ja-JP" sz="2000" b="1" dirty="0" err="1">
                <a:solidFill>
                  <a:srgbClr val="000066"/>
                </a:solidFill>
                <a:latin typeface="Tahoma" panose="020B0604030504040204" pitchFamily="34" charset="0"/>
                <a:ea typeface="ＭＳ Ｐゴシック" panose="020B0600070205080204" pitchFamily="34" charset="-128"/>
              </a:rPr>
              <a:t>Bioconjugate</a:t>
            </a:r>
            <a:r>
              <a:rPr lang="en-US" altLang="ja-JP" sz="2000" b="1" dirty="0">
                <a:solidFill>
                  <a:srgbClr val="000066"/>
                </a:solidFill>
                <a:latin typeface="Tahoma" panose="020B0604030504040204" pitchFamily="34" charset="0"/>
                <a:ea typeface="ＭＳ Ｐゴシック" panose="020B0600070205080204" pitchFamily="34" charset="-128"/>
              </a:rPr>
              <a:t>    </a:t>
            </a:r>
            <a:r>
              <a:rPr lang="ru-RU" altLang="ja-JP" sz="2000" b="1" dirty="0" smtClean="0">
                <a:solidFill>
                  <a:srgbClr val="000066"/>
                </a:solidFill>
                <a:latin typeface="Tahoma" panose="020B0604030504040204" pitchFamily="34" charset="0"/>
                <a:ea typeface="ＭＳ Ｐゴシック" panose="020B0600070205080204" pitchFamily="34" charset="-128"/>
              </a:rPr>
              <a:t/>
            </a:r>
            <a:br>
              <a:rPr lang="ru-RU" altLang="ja-JP" sz="2000" b="1" dirty="0" smtClean="0">
                <a:solidFill>
                  <a:srgbClr val="000066"/>
                </a:solidFill>
                <a:latin typeface="Tahoma" panose="020B0604030504040204" pitchFamily="34" charset="0"/>
                <a:ea typeface="ＭＳ Ｐゴシック" panose="020B0600070205080204" pitchFamily="34" charset="-128"/>
              </a:rPr>
            </a:br>
            <a:r>
              <a:rPr lang="en-US" altLang="ja-JP" sz="2000" b="1" dirty="0" smtClean="0">
                <a:solidFill>
                  <a:srgbClr val="000066"/>
                </a:solidFill>
                <a:latin typeface="Tahoma" panose="020B0604030504040204" pitchFamily="34" charset="0"/>
                <a:ea typeface="ＭＳ Ｐゴシック" panose="020B0600070205080204" pitchFamily="34" charset="-128"/>
              </a:rPr>
              <a:t> </a:t>
            </a:r>
            <a:r>
              <a:rPr lang="ru-RU" altLang="en-US" sz="2000" b="1" dirty="0">
                <a:solidFill>
                  <a:srgbClr val="000066"/>
                </a:solidFill>
                <a:latin typeface="Tahoma" panose="020B0604030504040204" pitchFamily="34" charset="0"/>
              </a:rPr>
              <a:t>«</a:t>
            </a:r>
            <a:r>
              <a:rPr lang="en-US" altLang="en-US" sz="2000" b="1" dirty="0">
                <a:solidFill>
                  <a:srgbClr val="000066"/>
                </a:solidFill>
                <a:latin typeface="Tahoma" panose="020B0604030504040204" pitchFamily="34" charset="0"/>
              </a:rPr>
              <a:t>QD</a:t>
            </a:r>
            <a:r>
              <a:rPr lang="ru-RU" altLang="en-US" sz="2000" b="1" dirty="0">
                <a:solidFill>
                  <a:srgbClr val="000066"/>
                </a:solidFill>
                <a:latin typeface="Tahoma" panose="020B0604030504040204" pitchFamily="34" charset="0"/>
              </a:rPr>
              <a:t> CdSe/ZnS +</a:t>
            </a:r>
            <a:r>
              <a:rPr lang="en-US" altLang="en-US" sz="2000" b="1" dirty="0">
                <a:solidFill>
                  <a:srgbClr val="000066"/>
                </a:solidFill>
                <a:latin typeface="Tahoma" panose="020B0604030504040204" pitchFamily="34" charset="0"/>
              </a:rPr>
              <a:t>Porphyrin</a:t>
            </a:r>
            <a:r>
              <a:rPr lang="ru-RU" altLang="en-US" sz="2000" b="1" dirty="0">
                <a:solidFill>
                  <a:srgbClr val="000066"/>
                </a:solidFill>
                <a:latin typeface="Tahoma" panose="020B0604030504040204" pitchFamily="34" charset="0"/>
              </a:rPr>
              <a:t>»</a:t>
            </a:r>
            <a:r>
              <a:rPr lang="en-US" altLang="en-US" sz="2000" b="1" dirty="0">
                <a:solidFill>
                  <a:srgbClr val="000066"/>
                </a:solidFill>
                <a:latin typeface="Tahoma" panose="020B0604030504040204" pitchFamily="34" charset="0"/>
              </a:rPr>
              <a:t> </a:t>
            </a:r>
            <a:br>
              <a:rPr lang="en-US" altLang="en-US" sz="2000" b="1" dirty="0">
                <a:solidFill>
                  <a:srgbClr val="000066"/>
                </a:solidFill>
                <a:latin typeface="Tahoma" panose="020B0604030504040204" pitchFamily="34" charset="0"/>
              </a:rPr>
            </a:br>
            <a:r>
              <a:rPr lang="en-US" altLang="en-US" sz="2000" b="1" dirty="0">
                <a:solidFill>
                  <a:srgbClr val="000066"/>
                </a:solidFill>
                <a:latin typeface="Tahoma" panose="020B0604030504040204" pitchFamily="34" charset="0"/>
              </a:rPr>
              <a:t>Photodynamic Therapy Applications</a:t>
            </a:r>
            <a:endParaRPr lang="ru-RU" altLang="en-US" sz="2000" b="1" dirty="0">
              <a:solidFill>
                <a:srgbClr val="000066"/>
              </a:solidFill>
              <a:latin typeface="Tahoma" panose="020B0604030504040204" pitchFamily="34" charset="0"/>
            </a:endParaRPr>
          </a:p>
        </p:txBody>
      </p:sp>
      <p:pic>
        <p:nvPicPr>
          <p:cNvPr id="539651" name="Picture 3" descr="20071212_Fig0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23167" r="72180" b="71048"/>
          <a:stretch>
            <a:fillRect/>
          </a:stretch>
        </p:blipFill>
        <p:spPr bwMode="auto">
          <a:xfrm rot="709294">
            <a:off x="684213" y="2903538"/>
            <a:ext cx="7985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9652" name="Picture 4" descr="20071212_Fig0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23167" r="72180" b="71048"/>
          <a:stretch>
            <a:fillRect/>
          </a:stretch>
        </p:blipFill>
        <p:spPr bwMode="auto">
          <a:xfrm rot="3627748">
            <a:off x="1572419" y="1977232"/>
            <a:ext cx="768350"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9653" name="Picture 5" descr="20071212_Fig0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21945" t="72173" r="71039"/>
          <a:stretch>
            <a:fillRect/>
          </a:stretch>
        </p:blipFill>
        <p:spPr bwMode="auto">
          <a:xfrm rot="8460000">
            <a:off x="1354138" y="1998663"/>
            <a:ext cx="469900"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9654" name="Rectangle 6"/>
          <p:cNvSpPr>
            <a:spLocks noChangeAspect="1" noChangeArrowheads="1"/>
          </p:cNvSpPr>
          <p:nvPr/>
        </p:nvSpPr>
        <p:spPr bwMode="auto">
          <a:xfrm rot="18840000">
            <a:off x="1431925" y="3662363"/>
            <a:ext cx="23813"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r>
              <a:rPr lang="en-US" altLang="en-US" sz="600" b="1">
                <a:solidFill>
                  <a:srgbClr val="000000"/>
                </a:solidFill>
                <a:effectLst/>
                <a:latin typeface="Arial" panose="020B0604020202020204" pitchFamily="34" charset="0"/>
              </a:rPr>
              <a:t> </a:t>
            </a:r>
            <a:endParaRPr lang="ru-RU" altLang="en-US" sz="800" baseline="30000">
              <a:solidFill>
                <a:srgbClr val="000000"/>
              </a:solidFill>
              <a:effectLst/>
              <a:latin typeface="Arial" panose="020B0604020202020204" pitchFamily="34" charset="0"/>
            </a:endParaRPr>
          </a:p>
        </p:txBody>
      </p:sp>
      <p:sp>
        <p:nvSpPr>
          <p:cNvPr id="539655" name="Oval 7" descr="60%"/>
          <p:cNvSpPr>
            <a:spLocks noChangeAspect="1" noChangeArrowheads="1"/>
          </p:cNvSpPr>
          <p:nvPr/>
        </p:nvSpPr>
        <p:spPr bwMode="auto">
          <a:xfrm>
            <a:off x="1522413" y="2476500"/>
            <a:ext cx="1822450" cy="1727200"/>
          </a:xfrm>
          <a:prstGeom prst="ellipse">
            <a:avLst/>
          </a:prstGeom>
          <a:pattFill prst="pct60">
            <a:fgClr>
              <a:srgbClr val="CC6600">
                <a:alpha val="59000"/>
              </a:srgbClr>
            </a:fgClr>
            <a:bgClr>
              <a:srgbClr val="FFFFFF">
                <a:alpha val="59000"/>
              </a:srgbClr>
            </a:bgClr>
          </a:pattFill>
          <a:ln w="19050">
            <a:solidFill>
              <a:srgbClr val="000000"/>
            </a:solidFill>
            <a:round/>
            <a:headEnd/>
            <a:tailEnd/>
          </a:ln>
        </p:spPr>
        <p:txBody>
          <a:bodyPr/>
          <a:lstStyle/>
          <a:p>
            <a:endParaRPr lang="en-US"/>
          </a:p>
        </p:txBody>
      </p:sp>
      <p:sp>
        <p:nvSpPr>
          <p:cNvPr id="539656" name="Text Box 8"/>
          <p:cNvSpPr txBox="1">
            <a:spLocks noChangeAspect="1" noChangeArrowheads="1"/>
          </p:cNvSpPr>
          <p:nvPr/>
        </p:nvSpPr>
        <p:spPr bwMode="auto">
          <a:xfrm>
            <a:off x="2133600" y="3157538"/>
            <a:ext cx="555625" cy="327025"/>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endParaRPr lang="en-US" altLang="en-US" sz="800" baseline="30000">
              <a:solidFill>
                <a:srgbClr val="000000"/>
              </a:solidFill>
              <a:effectLst/>
              <a:latin typeface="Arial" panose="020B0604020202020204" pitchFamily="34" charset="0"/>
            </a:endParaRPr>
          </a:p>
        </p:txBody>
      </p:sp>
      <p:pic>
        <p:nvPicPr>
          <p:cNvPr id="539657" name="Picture 9" descr="20071212_Fig0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23167" r="72180" b="71048"/>
          <a:stretch>
            <a:fillRect/>
          </a:stretch>
        </p:blipFill>
        <p:spPr bwMode="auto">
          <a:xfrm rot="6481026">
            <a:off x="2406650" y="1924050"/>
            <a:ext cx="76835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9658" name="Picture 10" descr="20071212_Fig0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23167" r="72180" b="71048"/>
          <a:stretch>
            <a:fillRect/>
          </a:stretch>
        </p:blipFill>
        <p:spPr bwMode="auto">
          <a:xfrm rot="7881550">
            <a:off x="2856707" y="2156618"/>
            <a:ext cx="768350"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9659" name="Picture 11" descr="20071212_Fig0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21945" t="72173" r="71039"/>
          <a:stretch>
            <a:fillRect/>
          </a:stretch>
        </p:blipFill>
        <p:spPr bwMode="auto">
          <a:xfrm rot="3711667">
            <a:off x="1003300" y="3489326"/>
            <a:ext cx="452437"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9660" name="Picture 12" descr="20071212_Fig0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21945" t="72173" r="71039"/>
          <a:stretch>
            <a:fillRect/>
          </a:stretch>
        </p:blipFill>
        <p:spPr bwMode="auto">
          <a:xfrm rot="2514066">
            <a:off x="1333500" y="3898900"/>
            <a:ext cx="471488"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9661" name="Picture 13" descr="20071212_Fig0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23167" r="72180" b="71048"/>
          <a:stretch>
            <a:fillRect/>
          </a:stretch>
        </p:blipFill>
        <p:spPr bwMode="auto">
          <a:xfrm rot="23580714">
            <a:off x="889000" y="2543175"/>
            <a:ext cx="7969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9662" name="Picture 14" descr="20071212_Fig0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23167" r="72180" b="71048"/>
          <a:stretch>
            <a:fillRect/>
          </a:stretch>
        </p:blipFill>
        <p:spPr bwMode="auto">
          <a:xfrm rot="-459053">
            <a:off x="684213" y="3306763"/>
            <a:ext cx="7985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9663" name="Picture 15" descr="20071212_Fig0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2849" t="23167" r="72180" b="71048"/>
          <a:stretch>
            <a:fillRect/>
          </a:stretch>
        </p:blipFill>
        <p:spPr bwMode="auto">
          <a:xfrm rot="5214680">
            <a:off x="1985963" y="1906587"/>
            <a:ext cx="76835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9664" name="Oval 16" descr="Шотландка"/>
          <p:cNvSpPr>
            <a:spLocks noChangeAspect="1" noChangeArrowheads="1"/>
          </p:cNvSpPr>
          <p:nvPr/>
        </p:nvSpPr>
        <p:spPr bwMode="auto">
          <a:xfrm>
            <a:off x="1760538" y="2701925"/>
            <a:ext cx="1365250" cy="1290638"/>
          </a:xfrm>
          <a:prstGeom prst="ellipse">
            <a:avLst/>
          </a:prstGeom>
          <a:pattFill prst="plaid">
            <a:fgClr>
              <a:srgbClr val="CCCCFF"/>
            </a:fgClr>
            <a:bgClr>
              <a:srgbClr val="FFFFFF"/>
            </a:bgClr>
          </a:pattFill>
          <a:ln w="9525">
            <a:solidFill>
              <a:srgbClr val="000000"/>
            </a:solidFill>
            <a:round/>
            <a:headEnd/>
            <a:tailEnd/>
          </a:ln>
        </p:spPr>
        <p:txBody>
          <a:bodyPr/>
          <a:lstStyle/>
          <a:p>
            <a:endParaRPr lang="en-US"/>
          </a:p>
        </p:txBody>
      </p:sp>
      <p:sp>
        <p:nvSpPr>
          <p:cNvPr id="539665" name="Text Box 17" descr="Букет"/>
          <p:cNvSpPr txBox="1">
            <a:spLocks noChangeAspect="1" noChangeArrowheads="1"/>
          </p:cNvSpPr>
          <p:nvPr/>
        </p:nvSpPr>
        <p:spPr bwMode="auto">
          <a:xfrm>
            <a:off x="2162175" y="3200400"/>
            <a:ext cx="714375" cy="336550"/>
          </a:xfrm>
          <a:prstGeom prst="rect">
            <a:avLst/>
          </a:prstGeom>
          <a:blipFill dpi="0" rotWithShape="1">
            <a:blip r:embed="rId4">
              <a:alphaModFix amt="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eaLnBrk="0" hangingPunct="0">
              <a:spcBef>
                <a:spcPts val="200"/>
              </a:spcBef>
            </a:pPr>
            <a:r>
              <a:rPr lang="en-US" altLang="en-US" sz="1100" b="1">
                <a:solidFill>
                  <a:srgbClr val="000066"/>
                </a:solidFill>
                <a:effectLst/>
                <a:latin typeface="Arial" panose="020B0604020202020204" pitchFamily="34" charset="0"/>
              </a:rPr>
              <a:t> </a:t>
            </a:r>
            <a:r>
              <a:rPr lang="en-US" altLang="en-US" sz="1400" b="1">
                <a:solidFill>
                  <a:srgbClr val="000000"/>
                </a:solidFill>
                <a:effectLst/>
                <a:latin typeface="Arial" panose="020B0604020202020204" pitchFamily="34" charset="0"/>
              </a:rPr>
              <a:t>CdSe</a:t>
            </a:r>
            <a:endParaRPr lang="ru-RU" altLang="en-US" sz="1400" baseline="30000">
              <a:solidFill>
                <a:srgbClr val="000000"/>
              </a:solidFill>
              <a:effectLst/>
              <a:latin typeface="Arial" panose="020B0604020202020204" pitchFamily="34" charset="0"/>
            </a:endParaRPr>
          </a:p>
        </p:txBody>
      </p:sp>
      <p:sp>
        <p:nvSpPr>
          <p:cNvPr id="539666" name="AutoShape 18"/>
          <p:cNvSpPr>
            <a:spLocks noChangeArrowheads="1"/>
          </p:cNvSpPr>
          <p:nvPr/>
        </p:nvSpPr>
        <p:spPr bwMode="auto">
          <a:xfrm rot="-2700000">
            <a:off x="-107950" y="4287838"/>
            <a:ext cx="2520950" cy="142875"/>
          </a:xfrm>
          <a:prstGeom prst="rightArrow">
            <a:avLst>
              <a:gd name="adj1" fmla="val 50000"/>
              <a:gd name="adj2" fmla="val 44111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9667" name="Text Box 19" descr="75%"/>
          <p:cNvSpPr txBox="1">
            <a:spLocks noChangeAspect="1" noChangeArrowheads="1"/>
          </p:cNvSpPr>
          <p:nvPr/>
        </p:nvSpPr>
        <p:spPr bwMode="auto">
          <a:xfrm>
            <a:off x="2312988" y="2530475"/>
            <a:ext cx="381000" cy="231775"/>
          </a:xfrm>
          <a:prstGeom prst="rect">
            <a:avLst/>
          </a:prstGeom>
          <a:pattFill prst="pct75">
            <a:fgClr>
              <a:srgbClr val="FFCC66">
                <a:alpha val="0"/>
              </a:srgbClr>
            </a:fgClr>
            <a:bgClr>
              <a:srgbClr val="FFFFFF">
                <a:alpha val="0"/>
              </a:srgbClr>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spcAft>
                <a:spcPts val="300"/>
              </a:spcAft>
            </a:pPr>
            <a:r>
              <a:rPr lang="en-US" altLang="en-US" sz="900" b="1">
                <a:solidFill>
                  <a:srgbClr val="000000"/>
                </a:solidFill>
                <a:effectLst/>
                <a:latin typeface="Arial" panose="020B0604020202020204" pitchFamily="34" charset="0"/>
              </a:rPr>
              <a:t> </a:t>
            </a:r>
            <a:r>
              <a:rPr lang="en-US" altLang="en-US" sz="1000" b="1">
                <a:solidFill>
                  <a:srgbClr val="000000"/>
                </a:solidFill>
                <a:effectLst/>
                <a:latin typeface="Arial" panose="020B0604020202020204" pitchFamily="34" charset="0"/>
              </a:rPr>
              <a:t>ZnS</a:t>
            </a:r>
            <a:r>
              <a:rPr lang="ru-RU" altLang="en-US" sz="1000" b="1">
                <a:solidFill>
                  <a:srgbClr val="000000"/>
                </a:solidFill>
                <a:effectLst/>
                <a:latin typeface="Arial" panose="020B0604020202020204" pitchFamily="34" charset="0"/>
              </a:rPr>
              <a:t> </a:t>
            </a:r>
            <a:r>
              <a:rPr lang="ru-RU" altLang="en-US" sz="800" b="1">
                <a:solidFill>
                  <a:srgbClr val="000000"/>
                </a:solidFill>
                <a:effectLst/>
                <a:latin typeface="Arial" panose="020B0604020202020204" pitchFamily="34" charset="0"/>
              </a:rPr>
              <a:t>  </a:t>
            </a:r>
            <a:r>
              <a:rPr lang="en-US" altLang="en-US" sz="800" b="1">
                <a:solidFill>
                  <a:srgbClr val="000000"/>
                </a:solidFill>
                <a:effectLst/>
                <a:latin typeface="Arial" panose="020B0604020202020204" pitchFamily="34" charset="0"/>
              </a:rPr>
              <a:t>  </a:t>
            </a:r>
            <a:endParaRPr lang="ru-RU" altLang="en-US" sz="800" baseline="30000">
              <a:solidFill>
                <a:srgbClr val="000000"/>
              </a:solidFill>
              <a:effectLst/>
              <a:latin typeface="Arial" panose="020B0604020202020204" pitchFamily="34" charset="0"/>
            </a:endParaRPr>
          </a:p>
        </p:txBody>
      </p:sp>
      <p:grpSp>
        <p:nvGrpSpPr>
          <p:cNvPr id="539668" name="Group 20"/>
          <p:cNvGrpSpPr>
            <a:grpSpLocks noChangeAspect="1"/>
          </p:cNvGrpSpPr>
          <p:nvPr/>
        </p:nvGrpSpPr>
        <p:grpSpPr bwMode="auto">
          <a:xfrm>
            <a:off x="250825" y="4267200"/>
            <a:ext cx="471488" cy="381000"/>
            <a:chOff x="1791" y="3022"/>
            <a:chExt cx="409" cy="330"/>
          </a:xfrm>
        </p:grpSpPr>
        <p:sp>
          <p:nvSpPr>
            <p:cNvPr id="539669" name="WordArt 21"/>
            <p:cNvSpPr>
              <a:spLocks noChangeAspect="1" noChangeArrowheads="1" noChangeShapeType="1" noTextEdit="1"/>
            </p:cNvSpPr>
            <p:nvPr/>
          </p:nvSpPr>
          <p:spPr bwMode="auto">
            <a:xfrm>
              <a:off x="1791" y="3022"/>
              <a:ext cx="162" cy="33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CCFF"/>
                  </a:solidFill>
                  <a:effectLst/>
                  <a:latin typeface="Arial" panose="020B0604020202020204" pitchFamily="34" charset="0"/>
                  <a:cs typeface="Arial" panose="020B0604020202020204" pitchFamily="34" charset="0"/>
                </a:rPr>
                <a:t>h</a:t>
              </a:r>
            </a:p>
          </p:txBody>
        </p:sp>
        <p:sp>
          <p:nvSpPr>
            <p:cNvPr id="539670" name="WordArt 22"/>
            <p:cNvSpPr>
              <a:spLocks noChangeAspect="1" noChangeArrowheads="1" noChangeShapeType="1" noTextEdit="1"/>
            </p:cNvSpPr>
            <p:nvPr/>
          </p:nvSpPr>
          <p:spPr bwMode="auto">
            <a:xfrm>
              <a:off x="1973" y="3089"/>
              <a:ext cx="150" cy="2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CCFF"/>
                  </a:solidFill>
                  <a:effectLst/>
                  <a:latin typeface="Symbol" panose="05050102010706020507" pitchFamily="18" charset="2"/>
                </a:rPr>
                <a:t>n</a:t>
              </a:r>
            </a:p>
          </p:txBody>
        </p:sp>
        <p:sp>
          <p:nvSpPr>
            <p:cNvPr id="539671" name="WordArt 23"/>
            <p:cNvSpPr>
              <a:spLocks noChangeAspect="1" noChangeArrowheads="1" noChangeShapeType="1" noTextEdit="1"/>
            </p:cNvSpPr>
            <p:nvPr/>
          </p:nvSpPr>
          <p:spPr bwMode="auto">
            <a:xfrm>
              <a:off x="2132" y="3201"/>
              <a:ext cx="68" cy="1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33CCCC"/>
                  </a:solidFill>
                  <a:effectLst/>
                  <a:latin typeface="Arial" panose="020B0604020202020204" pitchFamily="34" charset="0"/>
                  <a:cs typeface="Arial" panose="020B0604020202020204" pitchFamily="34" charset="0"/>
                </a:rPr>
                <a:t>1</a:t>
              </a:r>
            </a:p>
          </p:txBody>
        </p:sp>
      </p:grpSp>
      <p:grpSp>
        <p:nvGrpSpPr>
          <p:cNvPr id="539672" name="Group 24"/>
          <p:cNvGrpSpPr>
            <a:grpSpLocks/>
          </p:cNvGrpSpPr>
          <p:nvPr/>
        </p:nvGrpSpPr>
        <p:grpSpPr bwMode="auto">
          <a:xfrm>
            <a:off x="1979613" y="3206750"/>
            <a:ext cx="215900" cy="215900"/>
            <a:chOff x="1292" y="4065"/>
            <a:chExt cx="136" cy="136"/>
          </a:xfrm>
        </p:grpSpPr>
        <p:sp>
          <p:nvSpPr>
            <p:cNvPr id="539673" name="Oval 25"/>
            <p:cNvSpPr>
              <a:spLocks noChangeArrowheads="1"/>
            </p:cNvSpPr>
            <p:nvPr/>
          </p:nvSpPr>
          <p:spPr bwMode="auto">
            <a:xfrm>
              <a:off x="1292" y="4065"/>
              <a:ext cx="136" cy="13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9674" name="Line 26"/>
            <p:cNvSpPr>
              <a:spLocks noChangeShapeType="1"/>
            </p:cNvSpPr>
            <p:nvPr/>
          </p:nvSpPr>
          <p:spPr bwMode="auto">
            <a:xfrm>
              <a:off x="1324" y="4132"/>
              <a:ext cx="68"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39675" name="Group 27"/>
          <p:cNvGrpSpPr>
            <a:grpSpLocks/>
          </p:cNvGrpSpPr>
          <p:nvPr/>
        </p:nvGrpSpPr>
        <p:grpSpPr bwMode="auto">
          <a:xfrm>
            <a:off x="1763713" y="3206750"/>
            <a:ext cx="215900" cy="215900"/>
            <a:chOff x="1156" y="4065"/>
            <a:chExt cx="136" cy="136"/>
          </a:xfrm>
        </p:grpSpPr>
        <p:sp>
          <p:nvSpPr>
            <p:cNvPr id="539676" name="Oval 28"/>
            <p:cNvSpPr>
              <a:spLocks noChangeArrowheads="1"/>
            </p:cNvSpPr>
            <p:nvPr/>
          </p:nvSpPr>
          <p:spPr bwMode="auto">
            <a:xfrm>
              <a:off x="1156" y="4065"/>
              <a:ext cx="136" cy="136"/>
            </a:xfrm>
            <a:prstGeom prst="ellipse">
              <a:avLst/>
            </a:prstGeom>
            <a:solidFill>
              <a:srgbClr val="FC101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39677" name="Group 29"/>
            <p:cNvGrpSpPr>
              <a:grpSpLocks/>
            </p:cNvGrpSpPr>
            <p:nvPr/>
          </p:nvGrpSpPr>
          <p:grpSpPr bwMode="auto">
            <a:xfrm>
              <a:off x="1190" y="4103"/>
              <a:ext cx="68" cy="68"/>
              <a:chOff x="1134" y="4076"/>
              <a:chExt cx="68" cy="68"/>
            </a:xfrm>
          </p:grpSpPr>
          <p:sp>
            <p:nvSpPr>
              <p:cNvPr id="539678" name="Line 30"/>
              <p:cNvSpPr>
                <a:spLocks noChangeShapeType="1"/>
              </p:cNvSpPr>
              <p:nvPr/>
            </p:nvSpPr>
            <p:spPr bwMode="auto">
              <a:xfrm>
                <a:off x="1134" y="4110"/>
                <a:ext cx="68"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9679" name="Line 31"/>
              <p:cNvSpPr>
                <a:spLocks noChangeShapeType="1"/>
              </p:cNvSpPr>
              <p:nvPr/>
            </p:nvSpPr>
            <p:spPr bwMode="auto">
              <a:xfrm rot="5400000">
                <a:off x="1133" y="4110"/>
                <a:ext cx="68"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539680" name="Picture 32" descr="20071212_Fig0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21945" t="72173" r="71039"/>
          <a:stretch>
            <a:fillRect/>
          </a:stretch>
        </p:blipFill>
        <p:spPr bwMode="auto">
          <a:xfrm rot="18780538">
            <a:off x="3017838" y="3970337"/>
            <a:ext cx="452438"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9681" name="Picture 33" descr="20071212_Fig0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21945" t="72173" r="71039"/>
          <a:stretch>
            <a:fillRect/>
          </a:stretch>
        </p:blipFill>
        <p:spPr bwMode="auto">
          <a:xfrm rot="826038">
            <a:off x="1816100" y="4208463"/>
            <a:ext cx="452438"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9682" name="Picture 34" descr="20071212_Fig0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21945" t="72173" r="71039"/>
          <a:stretch>
            <a:fillRect/>
          </a:stretch>
        </p:blipFill>
        <p:spPr bwMode="auto">
          <a:xfrm rot="21016241">
            <a:off x="2413000" y="4214813"/>
            <a:ext cx="452438"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9683" name="AutoShape 35"/>
          <p:cNvSpPr>
            <a:spLocks noChangeArrowheads="1"/>
          </p:cNvSpPr>
          <p:nvPr/>
        </p:nvSpPr>
        <p:spPr bwMode="auto">
          <a:xfrm>
            <a:off x="2700338" y="2847975"/>
            <a:ext cx="1223962" cy="358775"/>
          </a:xfrm>
          <a:prstGeom prst="curvedDownArrow">
            <a:avLst>
              <a:gd name="adj1" fmla="val 75211"/>
              <a:gd name="adj2" fmla="val 136460"/>
              <a:gd name="adj3" fmla="val 74236"/>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39684" name="Group 36"/>
          <p:cNvGrpSpPr>
            <a:grpSpLocks/>
          </p:cNvGrpSpPr>
          <p:nvPr/>
        </p:nvGrpSpPr>
        <p:grpSpPr bwMode="auto">
          <a:xfrm>
            <a:off x="7019925" y="2781300"/>
            <a:ext cx="1371600" cy="1371600"/>
            <a:chOff x="4828" y="2203"/>
            <a:chExt cx="864" cy="864"/>
          </a:xfrm>
        </p:grpSpPr>
        <p:sp>
          <p:nvSpPr>
            <p:cNvPr id="539685" name="Freeform 37" descr="Зеленый мрамор"/>
            <p:cNvSpPr>
              <a:spLocks/>
            </p:cNvSpPr>
            <p:nvPr/>
          </p:nvSpPr>
          <p:spPr bwMode="auto">
            <a:xfrm>
              <a:off x="4828" y="2203"/>
              <a:ext cx="864" cy="864"/>
            </a:xfrm>
            <a:custGeom>
              <a:avLst/>
              <a:gdLst>
                <a:gd name="T0" fmla="*/ 20 w 2942"/>
                <a:gd name="T1" fmla="*/ 1419 h 2736"/>
                <a:gd name="T2" fmla="*/ 50 w 2942"/>
                <a:gd name="T3" fmla="*/ 1460 h 2736"/>
                <a:gd name="T4" fmla="*/ 101 w 2942"/>
                <a:gd name="T5" fmla="*/ 1510 h 2736"/>
                <a:gd name="T6" fmla="*/ 131 w 2942"/>
                <a:gd name="T7" fmla="*/ 1581 h 2736"/>
                <a:gd name="T8" fmla="*/ 152 w 2942"/>
                <a:gd name="T9" fmla="*/ 1652 h 2736"/>
                <a:gd name="T10" fmla="*/ 162 w 2942"/>
                <a:gd name="T11" fmla="*/ 1764 h 2736"/>
                <a:gd name="T12" fmla="*/ 233 w 2942"/>
                <a:gd name="T13" fmla="*/ 1875 h 2736"/>
                <a:gd name="T14" fmla="*/ 294 w 2942"/>
                <a:gd name="T15" fmla="*/ 1956 h 2736"/>
                <a:gd name="T16" fmla="*/ 334 w 2942"/>
                <a:gd name="T17" fmla="*/ 2017 h 2736"/>
                <a:gd name="T18" fmla="*/ 385 w 2942"/>
                <a:gd name="T19" fmla="*/ 2088 h 2736"/>
                <a:gd name="T20" fmla="*/ 476 w 2942"/>
                <a:gd name="T21" fmla="*/ 2180 h 2736"/>
                <a:gd name="T22" fmla="*/ 517 w 2942"/>
                <a:gd name="T23" fmla="*/ 2251 h 2736"/>
                <a:gd name="T24" fmla="*/ 1004 w 2942"/>
                <a:gd name="T25" fmla="*/ 2514 h 2736"/>
                <a:gd name="T26" fmla="*/ 1135 w 2942"/>
                <a:gd name="T27" fmla="*/ 2545 h 2736"/>
                <a:gd name="T28" fmla="*/ 2190 w 2942"/>
                <a:gd name="T29" fmla="*/ 2565 h 2736"/>
                <a:gd name="T30" fmla="*/ 2373 w 2942"/>
                <a:gd name="T31" fmla="*/ 2494 h 2736"/>
                <a:gd name="T32" fmla="*/ 2464 w 2942"/>
                <a:gd name="T33" fmla="*/ 2423 h 2736"/>
                <a:gd name="T34" fmla="*/ 2525 w 2942"/>
                <a:gd name="T35" fmla="*/ 2382 h 2736"/>
                <a:gd name="T36" fmla="*/ 2657 w 2942"/>
                <a:gd name="T37" fmla="*/ 2271 h 2736"/>
                <a:gd name="T38" fmla="*/ 2667 w 2942"/>
                <a:gd name="T39" fmla="*/ 2240 h 2736"/>
                <a:gd name="T40" fmla="*/ 2687 w 2942"/>
                <a:gd name="T41" fmla="*/ 2210 h 2736"/>
                <a:gd name="T42" fmla="*/ 2707 w 2942"/>
                <a:gd name="T43" fmla="*/ 2149 h 2736"/>
                <a:gd name="T44" fmla="*/ 2717 w 2942"/>
                <a:gd name="T45" fmla="*/ 2048 h 2736"/>
                <a:gd name="T46" fmla="*/ 2738 w 2942"/>
                <a:gd name="T47" fmla="*/ 2017 h 2736"/>
                <a:gd name="T48" fmla="*/ 2799 w 2942"/>
                <a:gd name="T49" fmla="*/ 1875 h 2736"/>
                <a:gd name="T50" fmla="*/ 2819 w 2942"/>
                <a:gd name="T51" fmla="*/ 1683 h 2736"/>
                <a:gd name="T52" fmla="*/ 2890 w 2942"/>
                <a:gd name="T53" fmla="*/ 1490 h 2736"/>
                <a:gd name="T54" fmla="*/ 2829 w 2942"/>
                <a:gd name="T55" fmla="*/ 1013 h 2736"/>
                <a:gd name="T56" fmla="*/ 2728 w 2942"/>
                <a:gd name="T57" fmla="*/ 841 h 2736"/>
                <a:gd name="T58" fmla="*/ 2687 w 2942"/>
                <a:gd name="T59" fmla="*/ 770 h 2736"/>
                <a:gd name="T60" fmla="*/ 2657 w 2942"/>
                <a:gd name="T61" fmla="*/ 740 h 2736"/>
                <a:gd name="T62" fmla="*/ 2596 w 2942"/>
                <a:gd name="T63" fmla="*/ 648 h 2736"/>
                <a:gd name="T64" fmla="*/ 2565 w 2942"/>
                <a:gd name="T65" fmla="*/ 598 h 2736"/>
                <a:gd name="T66" fmla="*/ 2535 w 2942"/>
                <a:gd name="T67" fmla="*/ 537 h 2736"/>
                <a:gd name="T68" fmla="*/ 2423 w 2942"/>
                <a:gd name="T69" fmla="*/ 425 h 2736"/>
                <a:gd name="T70" fmla="*/ 2362 w 2942"/>
                <a:gd name="T71" fmla="*/ 354 h 2736"/>
                <a:gd name="T72" fmla="*/ 2281 w 2942"/>
                <a:gd name="T73" fmla="*/ 273 h 2736"/>
                <a:gd name="T74" fmla="*/ 2170 w 2942"/>
                <a:gd name="T75" fmla="*/ 192 h 2736"/>
                <a:gd name="T76" fmla="*/ 2018 w 2942"/>
                <a:gd name="T77" fmla="*/ 121 h 2736"/>
                <a:gd name="T78" fmla="*/ 1440 w 2942"/>
                <a:gd name="T79" fmla="*/ 40 h 2736"/>
                <a:gd name="T80" fmla="*/ 1146 w 2942"/>
                <a:gd name="T81" fmla="*/ 50 h 2736"/>
                <a:gd name="T82" fmla="*/ 1034 w 2942"/>
                <a:gd name="T83" fmla="*/ 91 h 2736"/>
                <a:gd name="T84" fmla="*/ 831 w 2942"/>
                <a:gd name="T85" fmla="*/ 131 h 2736"/>
                <a:gd name="T86" fmla="*/ 618 w 2942"/>
                <a:gd name="T87" fmla="*/ 283 h 2736"/>
                <a:gd name="T88" fmla="*/ 476 w 2942"/>
                <a:gd name="T89" fmla="*/ 344 h 2736"/>
                <a:gd name="T90" fmla="*/ 375 w 2942"/>
                <a:gd name="T91" fmla="*/ 374 h 2736"/>
                <a:gd name="T92" fmla="*/ 243 w 2942"/>
                <a:gd name="T93" fmla="*/ 598 h 2736"/>
                <a:gd name="T94" fmla="*/ 182 w 2942"/>
                <a:gd name="T95" fmla="*/ 729 h 2736"/>
                <a:gd name="T96" fmla="*/ 111 w 2942"/>
                <a:gd name="T97" fmla="*/ 922 h 2736"/>
                <a:gd name="T98" fmla="*/ 71 w 2942"/>
                <a:gd name="T99" fmla="*/ 983 h 2736"/>
                <a:gd name="T100" fmla="*/ 0 w 2942"/>
                <a:gd name="T101" fmla="*/ 1287 h 2736"/>
                <a:gd name="T102" fmla="*/ 10 w 2942"/>
                <a:gd name="T103" fmla="*/ 1389 h 2736"/>
                <a:gd name="T104" fmla="*/ 20 w 2942"/>
                <a:gd name="T105" fmla="*/ 1419 h 2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42" h="2736">
                  <a:moveTo>
                    <a:pt x="20" y="1419"/>
                  </a:moveTo>
                  <a:cubicBezTo>
                    <a:pt x="30" y="1433"/>
                    <a:pt x="39" y="1447"/>
                    <a:pt x="50" y="1460"/>
                  </a:cubicBezTo>
                  <a:cubicBezTo>
                    <a:pt x="66" y="1478"/>
                    <a:pt x="101" y="1510"/>
                    <a:pt x="101" y="1510"/>
                  </a:cubicBezTo>
                  <a:cubicBezTo>
                    <a:pt x="128" y="1621"/>
                    <a:pt x="91" y="1490"/>
                    <a:pt x="131" y="1581"/>
                  </a:cubicBezTo>
                  <a:cubicBezTo>
                    <a:pt x="141" y="1604"/>
                    <a:pt x="144" y="1629"/>
                    <a:pt x="152" y="1652"/>
                  </a:cubicBezTo>
                  <a:cubicBezTo>
                    <a:pt x="155" y="1689"/>
                    <a:pt x="157" y="1727"/>
                    <a:pt x="162" y="1764"/>
                  </a:cubicBezTo>
                  <a:cubicBezTo>
                    <a:pt x="168" y="1809"/>
                    <a:pt x="209" y="1839"/>
                    <a:pt x="233" y="1875"/>
                  </a:cubicBezTo>
                  <a:cubicBezTo>
                    <a:pt x="247" y="1918"/>
                    <a:pt x="268" y="1919"/>
                    <a:pt x="294" y="1956"/>
                  </a:cubicBezTo>
                  <a:cubicBezTo>
                    <a:pt x="314" y="2039"/>
                    <a:pt x="286" y="1963"/>
                    <a:pt x="334" y="2017"/>
                  </a:cubicBezTo>
                  <a:cubicBezTo>
                    <a:pt x="353" y="2039"/>
                    <a:pt x="368" y="2064"/>
                    <a:pt x="385" y="2088"/>
                  </a:cubicBezTo>
                  <a:cubicBezTo>
                    <a:pt x="410" y="2123"/>
                    <a:pt x="446" y="2149"/>
                    <a:pt x="476" y="2180"/>
                  </a:cubicBezTo>
                  <a:cubicBezTo>
                    <a:pt x="525" y="2231"/>
                    <a:pt x="468" y="2188"/>
                    <a:pt x="517" y="2251"/>
                  </a:cubicBezTo>
                  <a:cubicBezTo>
                    <a:pt x="638" y="2407"/>
                    <a:pt x="813" y="2487"/>
                    <a:pt x="1004" y="2514"/>
                  </a:cubicBezTo>
                  <a:cubicBezTo>
                    <a:pt x="1047" y="2528"/>
                    <a:pt x="1090" y="2537"/>
                    <a:pt x="1135" y="2545"/>
                  </a:cubicBezTo>
                  <a:cubicBezTo>
                    <a:pt x="1431" y="2736"/>
                    <a:pt x="1838" y="2569"/>
                    <a:pt x="2190" y="2565"/>
                  </a:cubicBezTo>
                  <a:cubicBezTo>
                    <a:pt x="2255" y="2540"/>
                    <a:pt x="2314" y="2532"/>
                    <a:pt x="2373" y="2494"/>
                  </a:cubicBezTo>
                  <a:cubicBezTo>
                    <a:pt x="2403" y="2448"/>
                    <a:pt x="2421" y="2459"/>
                    <a:pt x="2464" y="2423"/>
                  </a:cubicBezTo>
                  <a:cubicBezTo>
                    <a:pt x="2514" y="2381"/>
                    <a:pt x="2471" y="2401"/>
                    <a:pt x="2525" y="2382"/>
                  </a:cubicBezTo>
                  <a:cubicBezTo>
                    <a:pt x="2565" y="2342"/>
                    <a:pt x="2610" y="2301"/>
                    <a:pt x="2657" y="2271"/>
                  </a:cubicBezTo>
                  <a:cubicBezTo>
                    <a:pt x="2660" y="2261"/>
                    <a:pt x="2662" y="2250"/>
                    <a:pt x="2667" y="2240"/>
                  </a:cubicBezTo>
                  <a:cubicBezTo>
                    <a:pt x="2672" y="2229"/>
                    <a:pt x="2682" y="2221"/>
                    <a:pt x="2687" y="2210"/>
                  </a:cubicBezTo>
                  <a:cubicBezTo>
                    <a:pt x="2696" y="2190"/>
                    <a:pt x="2707" y="2149"/>
                    <a:pt x="2707" y="2149"/>
                  </a:cubicBezTo>
                  <a:cubicBezTo>
                    <a:pt x="2710" y="2115"/>
                    <a:pt x="2709" y="2081"/>
                    <a:pt x="2717" y="2048"/>
                  </a:cubicBezTo>
                  <a:cubicBezTo>
                    <a:pt x="2720" y="2036"/>
                    <a:pt x="2734" y="2029"/>
                    <a:pt x="2738" y="2017"/>
                  </a:cubicBezTo>
                  <a:cubicBezTo>
                    <a:pt x="2759" y="1962"/>
                    <a:pt x="2755" y="1919"/>
                    <a:pt x="2799" y="1875"/>
                  </a:cubicBezTo>
                  <a:cubicBezTo>
                    <a:pt x="2824" y="1774"/>
                    <a:pt x="2797" y="1892"/>
                    <a:pt x="2819" y="1683"/>
                  </a:cubicBezTo>
                  <a:cubicBezTo>
                    <a:pt x="2826" y="1620"/>
                    <a:pt x="2862" y="1545"/>
                    <a:pt x="2890" y="1490"/>
                  </a:cubicBezTo>
                  <a:cubicBezTo>
                    <a:pt x="2887" y="1367"/>
                    <a:pt x="2942" y="1132"/>
                    <a:pt x="2829" y="1013"/>
                  </a:cubicBezTo>
                  <a:cubicBezTo>
                    <a:pt x="2806" y="945"/>
                    <a:pt x="2769" y="902"/>
                    <a:pt x="2728" y="841"/>
                  </a:cubicBezTo>
                  <a:cubicBezTo>
                    <a:pt x="2698" y="796"/>
                    <a:pt x="2718" y="808"/>
                    <a:pt x="2687" y="770"/>
                  </a:cubicBezTo>
                  <a:cubicBezTo>
                    <a:pt x="2678" y="759"/>
                    <a:pt x="2665" y="751"/>
                    <a:pt x="2657" y="740"/>
                  </a:cubicBezTo>
                  <a:cubicBezTo>
                    <a:pt x="2634" y="708"/>
                    <a:pt x="2624" y="677"/>
                    <a:pt x="2596" y="648"/>
                  </a:cubicBezTo>
                  <a:cubicBezTo>
                    <a:pt x="2567" y="561"/>
                    <a:pt x="2608" y="669"/>
                    <a:pt x="2565" y="598"/>
                  </a:cubicBezTo>
                  <a:cubicBezTo>
                    <a:pt x="2526" y="534"/>
                    <a:pt x="2589" y="599"/>
                    <a:pt x="2535" y="537"/>
                  </a:cubicBezTo>
                  <a:cubicBezTo>
                    <a:pt x="2502" y="498"/>
                    <a:pt x="2451" y="467"/>
                    <a:pt x="2423" y="425"/>
                  </a:cubicBezTo>
                  <a:cubicBezTo>
                    <a:pt x="2392" y="379"/>
                    <a:pt x="2411" y="403"/>
                    <a:pt x="2362" y="354"/>
                  </a:cubicBezTo>
                  <a:cubicBezTo>
                    <a:pt x="2323" y="315"/>
                    <a:pt x="2336" y="291"/>
                    <a:pt x="2281" y="273"/>
                  </a:cubicBezTo>
                  <a:cubicBezTo>
                    <a:pt x="2240" y="231"/>
                    <a:pt x="2224" y="210"/>
                    <a:pt x="2170" y="192"/>
                  </a:cubicBezTo>
                  <a:cubicBezTo>
                    <a:pt x="2125" y="149"/>
                    <a:pt x="2076" y="133"/>
                    <a:pt x="2018" y="121"/>
                  </a:cubicBezTo>
                  <a:cubicBezTo>
                    <a:pt x="1891" y="0"/>
                    <a:pt x="1531" y="42"/>
                    <a:pt x="1440" y="40"/>
                  </a:cubicBezTo>
                  <a:cubicBezTo>
                    <a:pt x="1342" y="43"/>
                    <a:pt x="1244" y="44"/>
                    <a:pt x="1146" y="50"/>
                  </a:cubicBezTo>
                  <a:cubicBezTo>
                    <a:pt x="1106" y="52"/>
                    <a:pt x="1073" y="85"/>
                    <a:pt x="1034" y="91"/>
                  </a:cubicBezTo>
                  <a:cubicBezTo>
                    <a:pt x="965" y="102"/>
                    <a:pt x="899" y="120"/>
                    <a:pt x="831" y="131"/>
                  </a:cubicBezTo>
                  <a:cubicBezTo>
                    <a:pt x="743" y="160"/>
                    <a:pt x="706" y="255"/>
                    <a:pt x="618" y="283"/>
                  </a:cubicBezTo>
                  <a:cubicBezTo>
                    <a:pt x="551" y="328"/>
                    <a:pt x="566" y="329"/>
                    <a:pt x="476" y="344"/>
                  </a:cubicBezTo>
                  <a:cubicBezTo>
                    <a:pt x="402" y="368"/>
                    <a:pt x="436" y="359"/>
                    <a:pt x="375" y="374"/>
                  </a:cubicBezTo>
                  <a:cubicBezTo>
                    <a:pt x="280" y="438"/>
                    <a:pt x="309" y="529"/>
                    <a:pt x="243" y="598"/>
                  </a:cubicBezTo>
                  <a:cubicBezTo>
                    <a:pt x="228" y="644"/>
                    <a:pt x="209" y="689"/>
                    <a:pt x="182" y="729"/>
                  </a:cubicBezTo>
                  <a:cubicBezTo>
                    <a:pt x="161" y="793"/>
                    <a:pt x="146" y="864"/>
                    <a:pt x="111" y="922"/>
                  </a:cubicBezTo>
                  <a:cubicBezTo>
                    <a:pt x="99" y="943"/>
                    <a:pt x="71" y="983"/>
                    <a:pt x="71" y="983"/>
                  </a:cubicBezTo>
                  <a:cubicBezTo>
                    <a:pt x="55" y="1083"/>
                    <a:pt x="32" y="1191"/>
                    <a:pt x="0" y="1287"/>
                  </a:cubicBezTo>
                  <a:cubicBezTo>
                    <a:pt x="3" y="1321"/>
                    <a:pt x="2" y="1356"/>
                    <a:pt x="10" y="1389"/>
                  </a:cubicBezTo>
                  <a:cubicBezTo>
                    <a:pt x="17" y="1422"/>
                    <a:pt x="46" y="1419"/>
                    <a:pt x="20" y="1419"/>
                  </a:cubicBezTo>
                  <a:close/>
                </a:path>
              </a:pathLst>
            </a:custGeom>
            <a:blipFill dpi="0" rotWithShape="1">
              <a:blip r:embed="rId5">
                <a:alphaModFix amt="22000"/>
              </a:blip>
              <a:srcRect/>
              <a:tile tx="0" ty="0" sx="100000" sy="100000" flip="none" algn="tl"/>
            </a:blipFill>
            <a:ln w="9525">
              <a:solidFill>
                <a:srgbClr val="000000"/>
              </a:solidFill>
              <a:round/>
              <a:headEnd/>
              <a:tailEnd/>
            </a:ln>
          </p:spPr>
          <p:txBody>
            <a:bodyPr/>
            <a:lstStyle/>
            <a:p>
              <a:endParaRPr lang="en-US"/>
            </a:p>
          </p:txBody>
        </p:sp>
        <p:sp>
          <p:nvSpPr>
            <p:cNvPr id="539686" name="Text Box 38"/>
            <p:cNvSpPr txBox="1">
              <a:spLocks noChangeArrowheads="1"/>
            </p:cNvSpPr>
            <p:nvPr/>
          </p:nvSpPr>
          <p:spPr bwMode="auto">
            <a:xfrm>
              <a:off x="4972" y="2511"/>
              <a:ext cx="648" cy="216"/>
            </a:xfrm>
            <a:prstGeom prst="rect">
              <a:avLst/>
            </a:prstGeom>
            <a:noFill/>
            <a:ln>
              <a:noFill/>
            </a:ln>
            <a:extLst>
              <a:ext uri="{909E8E84-426E-40DD-AFC4-6F175D3DCCD1}">
                <a14:hiddenFill xmlns:a14="http://schemas.microsoft.com/office/drawing/2010/main">
                  <a:solidFill>
                    <a:srgbClr val="339966">
                      <a:alpha val="14999"/>
                    </a:srgbClr>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altLang="en-US" sz="1200" b="1">
                  <a:solidFill>
                    <a:srgbClr val="000000"/>
                  </a:solidFill>
                  <a:effectLst/>
                  <a:latin typeface="Arial" panose="020B0604020202020204" pitchFamily="34" charset="0"/>
                </a:rPr>
                <a:t>TUMOR</a:t>
              </a:r>
              <a:endParaRPr lang="ru-RU" altLang="en-US" sz="800" baseline="30000">
                <a:solidFill>
                  <a:srgbClr val="000000"/>
                </a:solidFill>
                <a:effectLst/>
                <a:latin typeface="Arial" panose="020B0604020202020204" pitchFamily="34" charset="0"/>
              </a:endParaRPr>
            </a:p>
          </p:txBody>
        </p:sp>
      </p:grpSp>
      <p:grpSp>
        <p:nvGrpSpPr>
          <p:cNvPr id="539687" name="Group 39"/>
          <p:cNvGrpSpPr>
            <a:grpSpLocks noChangeAspect="1"/>
          </p:cNvGrpSpPr>
          <p:nvPr/>
        </p:nvGrpSpPr>
        <p:grpSpPr bwMode="auto">
          <a:xfrm>
            <a:off x="6948488" y="3141663"/>
            <a:ext cx="266700" cy="533400"/>
            <a:chOff x="5738" y="12578"/>
            <a:chExt cx="314" cy="633"/>
          </a:xfrm>
        </p:grpSpPr>
        <p:sp>
          <p:nvSpPr>
            <p:cNvPr id="539688" name="Oval 40"/>
            <p:cNvSpPr>
              <a:spLocks noChangeAspect="1" noChangeArrowheads="1"/>
            </p:cNvSpPr>
            <p:nvPr/>
          </p:nvSpPr>
          <p:spPr bwMode="auto">
            <a:xfrm>
              <a:off x="5744" y="12895"/>
              <a:ext cx="308" cy="31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9689" name="Oval 41"/>
            <p:cNvSpPr>
              <a:spLocks noChangeAspect="1" noChangeArrowheads="1"/>
            </p:cNvSpPr>
            <p:nvPr/>
          </p:nvSpPr>
          <p:spPr bwMode="auto">
            <a:xfrm>
              <a:off x="5738" y="12578"/>
              <a:ext cx="308" cy="31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9690" name="Oval 42"/>
            <p:cNvSpPr>
              <a:spLocks noChangeAspect="1" noChangeArrowheads="1"/>
            </p:cNvSpPr>
            <p:nvPr/>
          </p:nvSpPr>
          <p:spPr bwMode="auto">
            <a:xfrm>
              <a:off x="5796" y="12684"/>
              <a:ext cx="212" cy="210"/>
            </a:xfrm>
            <a:prstGeom prst="ellipse">
              <a:avLst/>
            </a:prstGeom>
            <a:solidFill>
              <a:srgbClr val="FFFFFF">
                <a:alpha val="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9691" name="Oval 43"/>
            <p:cNvSpPr>
              <a:spLocks noChangeAspect="1" noChangeArrowheads="1"/>
            </p:cNvSpPr>
            <p:nvPr/>
          </p:nvSpPr>
          <p:spPr bwMode="auto">
            <a:xfrm>
              <a:off x="5802" y="12895"/>
              <a:ext cx="212" cy="210"/>
            </a:xfrm>
            <a:prstGeom prst="ellipse">
              <a:avLst/>
            </a:prstGeom>
            <a:solidFill>
              <a:srgbClr val="FFFFFF">
                <a:alpha val="22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539692" name="Group 44"/>
          <p:cNvGrpSpPr>
            <a:grpSpLocks/>
          </p:cNvGrpSpPr>
          <p:nvPr/>
        </p:nvGrpSpPr>
        <p:grpSpPr bwMode="auto">
          <a:xfrm rot="664307">
            <a:off x="3251200" y="3141663"/>
            <a:ext cx="815975" cy="785812"/>
            <a:chOff x="2432" y="2066"/>
            <a:chExt cx="1286" cy="1237"/>
          </a:xfrm>
        </p:grpSpPr>
        <p:sp>
          <p:nvSpPr>
            <p:cNvPr id="539693" name="Rectangle 45"/>
            <p:cNvSpPr>
              <a:spLocks noChangeAspect="1" noChangeArrowheads="1"/>
            </p:cNvSpPr>
            <p:nvPr/>
          </p:nvSpPr>
          <p:spPr bwMode="auto">
            <a:xfrm rot="18840000">
              <a:off x="2992" y="2835"/>
              <a:ext cx="310"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r>
                <a:rPr lang="ru-RU" altLang="en-US" sz="600" b="1">
                  <a:solidFill>
                    <a:srgbClr val="000000"/>
                  </a:solidFill>
                  <a:effectLst/>
                  <a:latin typeface="Arial" panose="020B0604020202020204" pitchFamily="34" charset="0"/>
                </a:rPr>
                <a:t>  </a:t>
              </a:r>
              <a:endParaRPr lang="ru-RU" altLang="en-US" sz="200" b="1">
                <a:solidFill>
                  <a:srgbClr val="000000"/>
                </a:solidFill>
                <a:effectLst/>
                <a:latin typeface="Arial" panose="020B0604020202020204" pitchFamily="34" charset="0"/>
              </a:endParaRPr>
            </a:p>
            <a:p>
              <a:pPr eaLnBrk="0" hangingPunct="0"/>
              <a:r>
                <a:rPr lang="ru-RU" altLang="en-US" sz="600" b="1">
                  <a:solidFill>
                    <a:srgbClr val="000000"/>
                  </a:solidFill>
                  <a:effectLst/>
                  <a:latin typeface="Arial" panose="020B0604020202020204" pitchFamily="34" charset="0"/>
                </a:rPr>
                <a:t> </a:t>
              </a:r>
              <a:r>
                <a:rPr lang="en-US" altLang="en-US" sz="600" b="1">
                  <a:solidFill>
                    <a:srgbClr val="000000"/>
                  </a:solidFill>
                  <a:effectLst/>
                  <a:latin typeface="Arial" panose="020B0604020202020204" pitchFamily="34" charset="0"/>
                </a:rPr>
                <a:t>N</a:t>
              </a:r>
              <a:endParaRPr lang="ru-RU" altLang="en-US" sz="800" baseline="30000">
                <a:solidFill>
                  <a:srgbClr val="000000"/>
                </a:solidFill>
                <a:effectLst/>
                <a:latin typeface="Arial" panose="020B0604020202020204" pitchFamily="34" charset="0"/>
              </a:endParaRPr>
            </a:p>
          </p:txBody>
        </p:sp>
        <p:sp>
          <p:nvSpPr>
            <p:cNvPr id="539694" name="Rectangle 46"/>
            <p:cNvSpPr>
              <a:spLocks noChangeAspect="1" noChangeArrowheads="1"/>
            </p:cNvSpPr>
            <p:nvPr/>
          </p:nvSpPr>
          <p:spPr bwMode="auto">
            <a:xfrm rot="18840000">
              <a:off x="2892" y="2593"/>
              <a:ext cx="166"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r>
                <a:rPr lang="en-US" altLang="en-US" sz="600" b="1">
                  <a:solidFill>
                    <a:srgbClr val="000000"/>
                  </a:solidFill>
                  <a:effectLst/>
                  <a:latin typeface="Arial" panose="020B0604020202020204" pitchFamily="34" charset="0"/>
                </a:rPr>
                <a:t>NH</a:t>
              </a:r>
              <a:endParaRPr lang="ru-RU" altLang="en-US" sz="800" baseline="30000">
                <a:solidFill>
                  <a:srgbClr val="000000"/>
                </a:solidFill>
                <a:effectLst/>
                <a:latin typeface="Arial" panose="020B0604020202020204" pitchFamily="34" charset="0"/>
              </a:endParaRPr>
            </a:p>
          </p:txBody>
        </p:sp>
        <p:sp>
          <p:nvSpPr>
            <p:cNvPr id="539695" name="Rectangle 47"/>
            <p:cNvSpPr>
              <a:spLocks noChangeAspect="1" noChangeArrowheads="1"/>
            </p:cNvSpPr>
            <p:nvPr/>
          </p:nvSpPr>
          <p:spPr bwMode="auto">
            <a:xfrm rot="18840000">
              <a:off x="2965" y="2548"/>
              <a:ext cx="32"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r>
                <a:rPr lang="en-US" altLang="en-US" sz="700">
                  <a:solidFill>
                    <a:srgbClr val="000000"/>
                  </a:solidFill>
                  <a:effectLst/>
                  <a:latin typeface="Arial" panose="020B0604020202020204" pitchFamily="34" charset="0"/>
                </a:rPr>
                <a:t> </a:t>
              </a:r>
              <a:endParaRPr lang="ru-RU" altLang="en-US" sz="800" baseline="30000">
                <a:solidFill>
                  <a:srgbClr val="000000"/>
                </a:solidFill>
                <a:effectLst/>
                <a:latin typeface="Arial" panose="020B0604020202020204" pitchFamily="34" charset="0"/>
              </a:endParaRPr>
            </a:p>
          </p:txBody>
        </p:sp>
        <p:sp>
          <p:nvSpPr>
            <p:cNvPr id="539696" name="Rectangle 48"/>
            <p:cNvSpPr>
              <a:spLocks noChangeAspect="1" noChangeArrowheads="1"/>
            </p:cNvSpPr>
            <p:nvPr/>
          </p:nvSpPr>
          <p:spPr bwMode="auto">
            <a:xfrm rot="18840000">
              <a:off x="3359" y="2582"/>
              <a:ext cx="32"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r>
                <a:rPr lang="en-US" altLang="en-US" sz="700">
                  <a:solidFill>
                    <a:srgbClr val="000000"/>
                  </a:solidFill>
                  <a:effectLst/>
                  <a:latin typeface="Arial" panose="020B0604020202020204" pitchFamily="34" charset="0"/>
                </a:rPr>
                <a:t> </a:t>
              </a:r>
              <a:endParaRPr lang="ru-RU" altLang="en-US" sz="800" baseline="30000">
                <a:solidFill>
                  <a:srgbClr val="000000"/>
                </a:solidFill>
                <a:effectLst/>
                <a:latin typeface="Arial" panose="020B0604020202020204" pitchFamily="34" charset="0"/>
              </a:endParaRPr>
            </a:p>
          </p:txBody>
        </p:sp>
        <p:sp>
          <p:nvSpPr>
            <p:cNvPr id="539697" name="Rectangle 49"/>
            <p:cNvSpPr>
              <a:spLocks noChangeAspect="1" noChangeArrowheads="1"/>
            </p:cNvSpPr>
            <p:nvPr/>
          </p:nvSpPr>
          <p:spPr bwMode="auto">
            <a:xfrm rot="18840000">
              <a:off x="3068" y="2392"/>
              <a:ext cx="183"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r>
                <a:rPr lang="ru-RU" altLang="en-US" sz="600" b="1">
                  <a:solidFill>
                    <a:srgbClr val="000000"/>
                  </a:solidFill>
                  <a:effectLst/>
                  <a:latin typeface="Arial" panose="020B0604020202020204" pitchFamily="34" charset="0"/>
                </a:rPr>
                <a:t>  </a:t>
              </a:r>
              <a:r>
                <a:rPr lang="en-US" altLang="en-US" sz="600" b="1">
                  <a:solidFill>
                    <a:srgbClr val="000000"/>
                  </a:solidFill>
                  <a:effectLst/>
                  <a:latin typeface="Arial" panose="020B0604020202020204" pitchFamily="34" charset="0"/>
                </a:rPr>
                <a:t>N</a:t>
              </a:r>
              <a:endParaRPr lang="ru-RU" altLang="en-US" sz="800" baseline="30000">
                <a:solidFill>
                  <a:srgbClr val="000000"/>
                </a:solidFill>
                <a:effectLst/>
                <a:latin typeface="Arial" panose="020B0604020202020204" pitchFamily="34" charset="0"/>
              </a:endParaRPr>
            </a:p>
          </p:txBody>
        </p:sp>
        <p:sp>
          <p:nvSpPr>
            <p:cNvPr id="539698" name="Rectangle 50"/>
            <p:cNvSpPr>
              <a:spLocks noChangeAspect="1" noChangeArrowheads="1"/>
            </p:cNvSpPr>
            <p:nvPr/>
          </p:nvSpPr>
          <p:spPr bwMode="auto">
            <a:xfrm rot="18840000">
              <a:off x="3156" y="2345"/>
              <a:ext cx="3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r>
                <a:rPr lang="en-US" altLang="en-US" sz="700">
                  <a:solidFill>
                    <a:srgbClr val="000000"/>
                  </a:solidFill>
                  <a:effectLst/>
                  <a:latin typeface="Arial" panose="020B0604020202020204" pitchFamily="34" charset="0"/>
                </a:rPr>
                <a:t> </a:t>
              </a:r>
              <a:endParaRPr lang="ru-RU" altLang="en-US" sz="800" baseline="30000">
                <a:solidFill>
                  <a:srgbClr val="000000"/>
                </a:solidFill>
                <a:effectLst/>
                <a:latin typeface="Arial" panose="020B0604020202020204" pitchFamily="34" charset="0"/>
              </a:endParaRPr>
            </a:p>
          </p:txBody>
        </p:sp>
        <p:sp>
          <p:nvSpPr>
            <p:cNvPr id="539699" name="Line 51"/>
            <p:cNvSpPr>
              <a:spLocks noChangeAspect="1" noChangeShapeType="1"/>
            </p:cNvSpPr>
            <p:nvPr/>
          </p:nvSpPr>
          <p:spPr bwMode="auto">
            <a:xfrm rot="18840000">
              <a:off x="3070" y="3078"/>
              <a:ext cx="110" cy="106"/>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00" name="Line 52"/>
            <p:cNvSpPr>
              <a:spLocks noChangeAspect="1" noChangeShapeType="1"/>
            </p:cNvSpPr>
            <p:nvPr/>
          </p:nvSpPr>
          <p:spPr bwMode="auto">
            <a:xfrm rot="18840000" flipH="1" flipV="1">
              <a:off x="3075" y="2159"/>
              <a:ext cx="113" cy="105"/>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01" name="Line 53"/>
            <p:cNvSpPr>
              <a:spLocks noChangeAspect="1" noChangeShapeType="1"/>
            </p:cNvSpPr>
            <p:nvPr/>
          </p:nvSpPr>
          <p:spPr bwMode="auto">
            <a:xfrm rot="18840000" flipV="1">
              <a:off x="2990" y="2994"/>
              <a:ext cx="72" cy="135"/>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02" name="Line 54"/>
            <p:cNvSpPr>
              <a:spLocks noChangeAspect="1" noChangeShapeType="1"/>
            </p:cNvSpPr>
            <p:nvPr/>
          </p:nvSpPr>
          <p:spPr bwMode="auto">
            <a:xfrm rot="18840000">
              <a:off x="2890" y="2907"/>
              <a:ext cx="78" cy="129"/>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03" name="Line 55"/>
            <p:cNvSpPr>
              <a:spLocks noChangeAspect="1" noChangeShapeType="1"/>
            </p:cNvSpPr>
            <p:nvPr/>
          </p:nvSpPr>
          <p:spPr bwMode="auto">
            <a:xfrm rot="18840000">
              <a:off x="2905" y="2899"/>
              <a:ext cx="60" cy="101"/>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04" name="Line 56"/>
            <p:cNvSpPr>
              <a:spLocks noChangeAspect="1" noChangeShapeType="1"/>
            </p:cNvSpPr>
            <p:nvPr/>
          </p:nvSpPr>
          <p:spPr bwMode="auto">
            <a:xfrm rot="18840000">
              <a:off x="3166" y="2377"/>
              <a:ext cx="97" cy="16"/>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05" name="Line 57"/>
            <p:cNvSpPr>
              <a:spLocks noChangeAspect="1" noChangeShapeType="1"/>
            </p:cNvSpPr>
            <p:nvPr/>
          </p:nvSpPr>
          <p:spPr bwMode="auto">
            <a:xfrm rot="18840000">
              <a:off x="3170" y="2360"/>
              <a:ext cx="64" cy="11"/>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06" name="Line 58"/>
            <p:cNvSpPr>
              <a:spLocks noChangeAspect="1" noChangeShapeType="1"/>
            </p:cNvSpPr>
            <p:nvPr/>
          </p:nvSpPr>
          <p:spPr bwMode="auto">
            <a:xfrm rot="18840000">
              <a:off x="3258" y="2919"/>
              <a:ext cx="136" cy="74"/>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07" name="Line 59"/>
            <p:cNvSpPr>
              <a:spLocks noChangeAspect="1" noChangeShapeType="1"/>
            </p:cNvSpPr>
            <p:nvPr/>
          </p:nvSpPr>
          <p:spPr bwMode="auto">
            <a:xfrm rot="18840000" flipH="1">
              <a:off x="3155" y="3022"/>
              <a:ext cx="141" cy="66"/>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08" name="Line 60"/>
            <p:cNvSpPr>
              <a:spLocks noChangeAspect="1" noChangeShapeType="1"/>
            </p:cNvSpPr>
            <p:nvPr/>
          </p:nvSpPr>
          <p:spPr bwMode="auto">
            <a:xfrm rot="18840000" flipH="1" flipV="1">
              <a:off x="3201" y="2894"/>
              <a:ext cx="14" cy="107"/>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09" name="Line 61"/>
            <p:cNvSpPr>
              <a:spLocks noChangeAspect="1" noChangeShapeType="1"/>
            </p:cNvSpPr>
            <p:nvPr/>
          </p:nvSpPr>
          <p:spPr bwMode="auto">
            <a:xfrm rot="18840000" flipH="1" flipV="1">
              <a:off x="3189" y="2931"/>
              <a:ext cx="10" cy="71"/>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10" name="Line 62"/>
            <p:cNvSpPr>
              <a:spLocks noChangeAspect="1" noChangeShapeType="1"/>
            </p:cNvSpPr>
            <p:nvPr/>
          </p:nvSpPr>
          <p:spPr bwMode="auto">
            <a:xfrm rot="18840000" flipH="1" flipV="1">
              <a:off x="3444" y="2723"/>
              <a:ext cx="139" cy="67"/>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11" name="Line 63"/>
            <p:cNvSpPr>
              <a:spLocks noChangeAspect="1" noChangeShapeType="1"/>
            </p:cNvSpPr>
            <p:nvPr/>
          </p:nvSpPr>
          <p:spPr bwMode="auto">
            <a:xfrm rot="18840000" flipH="1">
              <a:off x="3402" y="2693"/>
              <a:ext cx="5" cy="104"/>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12" name="Line 64"/>
            <p:cNvSpPr>
              <a:spLocks noChangeAspect="1" noChangeShapeType="1"/>
            </p:cNvSpPr>
            <p:nvPr/>
          </p:nvSpPr>
          <p:spPr bwMode="auto">
            <a:xfrm rot="18840000" flipV="1">
              <a:off x="2769" y="2446"/>
              <a:ext cx="137" cy="75"/>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13" name="Line 65"/>
            <p:cNvSpPr>
              <a:spLocks noChangeAspect="1" noChangeShapeType="1"/>
            </p:cNvSpPr>
            <p:nvPr/>
          </p:nvSpPr>
          <p:spPr bwMode="auto">
            <a:xfrm rot="18840000" flipH="1" flipV="1">
              <a:off x="2864" y="2348"/>
              <a:ext cx="137" cy="75"/>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14" name="Line 66"/>
            <p:cNvSpPr>
              <a:spLocks noChangeAspect="1" noChangeShapeType="1"/>
            </p:cNvSpPr>
            <p:nvPr/>
          </p:nvSpPr>
          <p:spPr bwMode="auto">
            <a:xfrm rot="18840000" flipH="1" flipV="1">
              <a:off x="2884" y="2379"/>
              <a:ext cx="106" cy="58"/>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15" name="Line 67"/>
            <p:cNvSpPr>
              <a:spLocks noChangeAspect="1" noChangeShapeType="1"/>
            </p:cNvSpPr>
            <p:nvPr/>
          </p:nvSpPr>
          <p:spPr bwMode="auto">
            <a:xfrm rot="18840000" flipH="1">
              <a:off x="3195" y="2214"/>
              <a:ext cx="73" cy="135"/>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16" name="Line 68"/>
            <p:cNvSpPr>
              <a:spLocks noChangeAspect="1" noChangeShapeType="1"/>
            </p:cNvSpPr>
            <p:nvPr/>
          </p:nvSpPr>
          <p:spPr bwMode="auto">
            <a:xfrm rot="18840000" flipV="1">
              <a:off x="3371" y="2563"/>
              <a:ext cx="89" cy="15"/>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17" name="Line 69"/>
            <p:cNvSpPr>
              <a:spLocks noChangeAspect="1" noChangeShapeType="1"/>
            </p:cNvSpPr>
            <p:nvPr/>
          </p:nvSpPr>
          <p:spPr bwMode="auto">
            <a:xfrm rot="18840000" flipH="1" flipV="1">
              <a:off x="3478" y="2488"/>
              <a:ext cx="71" cy="135"/>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18" name="Line 70"/>
            <p:cNvSpPr>
              <a:spLocks noChangeAspect="1" noChangeShapeType="1"/>
            </p:cNvSpPr>
            <p:nvPr/>
          </p:nvSpPr>
          <p:spPr bwMode="auto">
            <a:xfrm rot="18840000" flipV="1">
              <a:off x="3531" y="2600"/>
              <a:ext cx="111" cy="106"/>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19" name="Line 71"/>
            <p:cNvSpPr>
              <a:spLocks noChangeAspect="1" noChangeShapeType="1"/>
            </p:cNvSpPr>
            <p:nvPr/>
          </p:nvSpPr>
          <p:spPr bwMode="auto">
            <a:xfrm rot="18840000" flipV="1">
              <a:off x="3521" y="2613"/>
              <a:ext cx="86" cy="82"/>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20" name="Line 72"/>
            <p:cNvSpPr>
              <a:spLocks noChangeAspect="1" noChangeShapeType="1"/>
            </p:cNvSpPr>
            <p:nvPr/>
          </p:nvSpPr>
          <p:spPr bwMode="auto">
            <a:xfrm rot="18840000" flipH="1" flipV="1">
              <a:off x="3290" y="2305"/>
              <a:ext cx="80" cy="129"/>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21" name="Line 73"/>
            <p:cNvSpPr>
              <a:spLocks noChangeAspect="1" noChangeShapeType="1"/>
            </p:cNvSpPr>
            <p:nvPr/>
          </p:nvSpPr>
          <p:spPr bwMode="auto">
            <a:xfrm rot="18840000" flipV="1">
              <a:off x="3382" y="2395"/>
              <a:ext cx="80" cy="130"/>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22" name="Line 74"/>
            <p:cNvSpPr>
              <a:spLocks noChangeAspect="1" noChangeShapeType="1"/>
            </p:cNvSpPr>
            <p:nvPr/>
          </p:nvSpPr>
          <p:spPr bwMode="auto">
            <a:xfrm rot="18840000" flipV="1">
              <a:off x="3369" y="2416"/>
              <a:ext cx="62" cy="102"/>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23" name="Line 75"/>
            <p:cNvSpPr>
              <a:spLocks noChangeAspect="1" noChangeShapeType="1"/>
            </p:cNvSpPr>
            <p:nvPr/>
          </p:nvSpPr>
          <p:spPr bwMode="auto">
            <a:xfrm rot="18840000">
              <a:off x="3042" y="2340"/>
              <a:ext cx="20" cy="106"/>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24" name="Line 76"/>
            <p:cNvSpPr>
              <a:spLocks noChangeAspect="1" noChangeShapeType="1"/>
            </p:cNvSpPr>
            <p:nvPr/>
          </p:nvSpPr>
          <p:spPr bwMode="auto">
            <a:xfrm rot="18840000" flipV="1">
              <a:off x="2960" y="2256"/>
              <a:ext cx="139" cy="68"/>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25" name="Line 77"/>
            <p:cNvSpPr>
              <a:spLocks noChangeAspect="1" noChangeShapeType="1"/>
            </p:cNvSpPr>
            <p:nvPr/>
          </p:nvSpPr>
          <p:spPr bwMode="auto">
            <a:xfrm rot="18840000">
              <a:off x="2707" y="2722"/>
              <a:ext cx="71" cy="134"/>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26" name="Line 78"/>
            <p:cNvSpPr>
              <a:spLocks noChangeAspect="1" noChangeShapeType="1"/>
            </p:cNvSpPr>
            <p:nvPr/>
          </p:nvSpPr>
          <p:spPr bwMode="auto">
            <a:xfrm rot="18840000">
              <a:off x="2721" y="2713"/>
              <a:ext cx="56" cy="103"/>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27" name="Line 79"/>
            <p:cNvSpPr>
              <a:spLocks noChangeAspect="1" noChangeShapeType="1"/>
            </p:cNvSpPr>
            <p:nvPr/>
          </p:nvSpPr>
          <p:spPr bwMode="auto">
            <a:xfrm rot="18840000" flipH="1">
              <a:off x="2801" y="2771"/>
              <a:ext cx="76" cy="11"/>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28" name="Line 80"/>
            <p:cNvSpPr>
              <a:spLocks noChangeAspect="1" noChangeShapeType="1"/>
            </p:cNvSpPr>
            <p:nvPr/>
          </p:nvSpPr>
          <p:spPr bwMode="auto">
            <a:xfrm rot="18840000" flipH="1">
              <a:off x="2615" y="2637"/>
              <a:ext cx="110" cy="105"/>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29" name="Line 81"/>
            <p:cNvSpPr>
              <a:spLocks noChangeAspect="1" noChangeShapeType="1"/>
            </p:cNvSpPr>
            <p:nvPr/>
          </p:nvSpPr>
          <p:spPr bwMode="auto">
            <a:xfrm rot="18840000" flipH="1" flipV="1">
              <a:off x="2991" y="2941"/>
              <a:ext cx="118" cy="19"/>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30" name="Line 82"/>
            <p:cNvSpPr>
              <a:spLocks noChangeAspect="1" noChangeShapeType="1"/>
            </p:cNvSpPr>
            <p:nvPr/>
          </p:nvSpPr>
          <p:spPr bwMode="auto">
            <a:xfrm rot="18840000" flipV="1">
              <a:off x="2795" y="2818"/>
              <a:ext cx="79" cy="129"/>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31" name="Line 83"/>
            <p:cNvSpPr>
              <a:spLocks noChangeAspect="1" noChangeShapeType="1"/>
            </p:cNvSpPr>
            <p:nvPr/>
          </p:nvSpPr>
          <p:spPr bwMode="auto">
            <a:xfrm rot="18840000" flipH="1" flipV="1">
              <a:off x="2673" y="2553"/>
              <a:ext cx="141" cy="67"/>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32" name="Line 84"/>
            <p:cNvSpPr>
              <a:spLocks noChangeAspect="1" noChangeShapeType="1"/>
            </p:cNvSpPr>
            <p:nvPr/>
          </p:nvSpPr>
          <p:spPr bwMode="auto">
            <a:xfrm rot="18840000" flipH="1" flipV="1">
              <a:off x="2697" y="2582"/>
              <a:ext cx="108" cy="53"/>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33" name="Line 85"/>
            <p:cNvSpPr>
              <a:spLocks noChangeAspect="1" noChangeShapeType="1"/>
            </p:cNvSpPr>
            <p:nvPr/>
          </p:nvSpPr>
          <p:spPr bwMode="auto">
            <a:xfrm rot="18840000" flipH="1">
              <a:off x="2844" y="2549"/>
              <a:ext cx="15" cy="109"/>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34" name="Line 86"/>
            <p:cNvSpPr>
              <a:spLocks noChangeAspect="1" noChangeShapeType="1"/>
            </p:cNvSpPr>
            <p:nvPr/>
          </p:nvSpPr>
          <p:spPr bwMode="auto">
            <a:xfrm rot="18840000" flipV="1">
              <a:off x="3351" y="2821"/>
              <a:ext cx="137" cy="74"/>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35" name="Line 87"/>
            <p:cNvSpPr>
              <a:spLocks noChangeAspect="1" noChangeShapeType="1"/>
            </p:cNvSpPr>
            <p:nvPr/>
          </p:nvSpPr>
          <p:spPr bwMode="auto">
            <a:xfrm rot="18840000" flipV="1">
              <a:off x="3345" y="2823"/>
              <a:ext cx="106" cy="59"/>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36" name="Rectangle 88"/>
            <p:cNvSpPr>
              <a:spLocks noChangeAspect="1" noChangeArrowheads="1"/>
            </p:cNvSpPr>
            <p:nvPr/>
          </p:nvSpPr>
          <p:spPr bwMode="auto">
            <a:xfrm rot="18840000">
              <a:off x="2475" y="2903"/>
              <a:ext cx="22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endParaRPr lang="en-US" altLang="en-US" sz="100" b="1">
                <a:solidFill>
                  <a:srgbClr val="000000"/>
                </a:solidFill>
                <a:effectLst/>
                <a:latin typeface="Arial" panose="020B0604020202020204" pitchFamily="34" charset="0"/>
              </a:endParaRPr>
            </a:p>
            <a:p>
              <a:pPr eaLnBrk="0" hangingPunct="0">
                <a:spcBef>
                  <a:spcPts val="200"/>
                </a:spcBef>
              </a:pPr>
              <a:r>
                <a:rPr lang="en-US" altLang="en-US" sz="600" b="1">
                  <a:solidFill>
                    <a:srgbClr val="000000"/>
                  </a:solidFill>
                  <a:effectLst/>
                  <a:latin typeface="Arial" panose="020B0604020202020204" pitchFamily="34" charset="0"/>
                </a:rPr>
                <a:t> N</a:t>
              </a:r>
              <a:endParaRPr lang="ru-RU" altLang="en-US" sz="800" baseline="30000">
                <a:solidFill>
                  <a:srgbClr val="000000"/>
                </a:solidFill>
                <a:effectLst/>
                <a:latin typeface="Arial" panose="020B0604020202020204" pitchFamily="34" charset="0"/>
              </a:endParaRPr>
            </a:p>
          </p:txBody>
        </p:sp>
        <p:grpSp>
          <p:nvGrpSpPr>
            <p:cNvPr id="539737" name="Group 89"/>
            <p:cNvGrpSpPr>
              <a:grpSpLocks noChangeAspect="1"/>
            </p:cNvGrpSpPr>
            <p:nvPr/>
          </p:nvGrpSpPr>
          <p:grpSpPr bwMode="auto">
            <a:xfrm>
              <a:off x="2547" y="2937"/>
              <a:ext cx="253" cy="311"/>
              <a:chOff x="1544" y="12231"/>
              <a:chExt cx="276" cy="339"/>
            </a:xfrm>
          </p:grpSpPr>
          <p:sp>
            <p:nvSpPr>
              <p:cNvPr id="539738" name="Line 90"/>
              <p:cNvSpPr>
                <a:spLocks noChangeAspect="1" noChangeShapeType="1"/>
              </p:cNvSpPr>
              <p:nvPr/>
            </p:nvSpPr>
            <p:spPr bwMode="auto">
              <a:xfrm rot="18840000" flipH="1">
                <a:off x="1748" y="12302"/>
                <a:ext cx="143" cy="1"/>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39" name="Rectangle 91"/>
              <p:cNvSpPr>
                <a:spLocks noChangeAspect="1" noChangeArrowheads="1"/>
              </p:cNvSpPr>
              <p:nvPr/>
            </p:nvSpPr>
            <p:spPr bwMode="auto">
              <a:xfrm rot="18840000">
                <a:off x="1575" y="12318"/>
                <a:ext cx="28"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r>
                  <a:rPr lang="en-US" altLang="en-US" sz="500" b="1">
                    <a:solidFill>
                      <a:srgbClr val="000000"/>
                    </a:solidFill>
                    <a:effectLst/>
                    <a:latin typeface="Arial" panose="020B0604020202020204" pitchFamily="34" charset="0"/>
                  </a:rPr>
                  <a:t> </a:t>
                </a:r>
                <a:endParaRPr lang="ru-RU" altLang="en-US" sz="800" baseline="30000">
                  <a:solidFill>
                    <a:srgbClr val="000000"/>
                  </a:solidFill>
                  <a:effectLst/>
                  <a:latin typeface="Arial" panose="020B0604020202020204" pitchFamily="34" charset="0"/>
                </a:endParaRPr>
              </a:p>
            </p:txBody>
          </p:sp>
          <p:sp>
            <p:nvSpPr>
              <p:cNvPr id="539740" name="Line 92"/>
              <p:cNvSpPr>
                <a:spLocks noChangeAspect="1" noChangeShapeType="1"/>
              </p:cNvSpPr>
              <p:nvPr/>
            </p:nvSpPr>
            <p:spPr bwMode="auto">
              <a:xfrm rot="18840000" flipH="1">
                <a:off x="1562" y="12447"/>
                <a:ext cx="59" cy="80"/>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41" name="Line 93"/>
              <p:cNvSpPr>
                <a:spLocks noChangeAspect="1" noChangeShapeType="1"/>
              </p:cNvSpPr>
              <p:nvPr/>
            </p:nvSpPr>
            <p:spPr bwMode="auto">
              <a:xfrm rot="18840000" flipH="1">
                <a:off x="1602" y="12373"/>
                <a:ext cx="79" cy="0"/>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42" name="Line 94"/>
              <p:cNvSpPr>
                <a:spLocks noChangeAspect="1" noChangeShapeType="1"/>
              </p:cNvSpPr>
              <p:nvPr/>
            </p:nvSpPr>
            <p:spPr bwMode="auto">
              <a:xfrm rot="18840000" flipH="1" flipV="1">
                <a:off x="1693" y="12315"/>
                <a:ext cx="54" cy="79"/>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43" name="Line 95"/>
              <p:cNvSpPr>
                <a:spLocks noChangeAspect="1" noChangeShapeType="1"/>
              </p:cNvSpPr>
              <p:nvPr/>
            </p:nvSpPr>
            <p:spPr bwMode="auto">
              <a:xfrm rot="18840000" flipV="1">
                <a:off x="1744" y="12373"/>
                <a:ext cx="59" cy="78"/>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44" name="Line 96"/>
              <p:cNvSpPr>
                <a:spLocks noChangeAspect="1" noChangeShapeType="1"/>
              </p:cNvSpPr>
              <p:nvPr/>
            </p:nvSpPr>
            <p:spPr bwMode="auto">
              <a:xfrm rot="18840000">
                <a:off x="1679" y="12504"/>
                <a:ext cx="121" cy="1"/>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45" name="Line 97"/>
              <p:cNvSpPr>
                <a:spLocks noChangeAspect="1" noChangeShapeType="1"/>
              </p:cNvSpPr>
              <p:nvPr/>
            </p:nvSpPr>
            <p:spPr bwMode="auto">
              <a:xfrm rot="18840000">
                <a:off x="1619" y="12502"/>
                <a:ext cx="59" cy="78"/>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46" name="Freeform 98"/>
              <p:cNvSpPr>
                <a:spLocks noChangeAspect="1"/>
              </p:cNvSpPr>
              <p:nvPr/>
            </p:nvSpPr>
            <p:spPr bwMode="auto">
              <a:xfrm rot="18840000">
                <a:off x="1599" y="12395"/>
                <a:ext cx="167" cy="110"/>
              </a:xfrm>
              <a:custGeom>
                <a:avLst/>
                <a:gdLst>
                  <a:gd name="T0" fmla="*/ 230 w 510"/>
                  <a:gd name="T1" fmla="*/ 0 h 338"/>
                  <a:gd name="T2" fmla="*/ 180 w 510"/>
                  <a:gd name="T3" fmla="*/ 4 h 338"/>
                  <a:gd name="T4" fmla="*/ 134 w 510"/>
                  <a:gd name="T5" fmla="*/ 20 h 338"/>
                  <a:gd name="T6" fmla="*/ 92 w 510"/>
                  <a:gd name="T7" fmla="*/ 36 h 338"/>
                  <a:gd name="T8" fmla="*/ 58 w 510"/>
                  <a:gd name="T9" fmla="*/ 60 h 338"/>
                  <a:gd name="T10" fmla="*/ 29 w 510"/>
                  <a:gd name="T11" fmla="*/ 88 h 338"/>
                  <a:gd name="T12" fmla="*/ 12 w 510"/>
                  <a:gd name="T13" fmla="*/ 117 h 338"/>
                  <a:gd name="T14" fmla="*/ 0 w 510"/>
                  <a:gd name="T15" fmla="*/ 149 h 338"/>
                  <a:gd name="T16" fmla="*/ 0 w 510"/>
                  <a:gd name="T17" fmla="*/ 185 h 338"/>
                  <a:gd name="T18" fmla="*/ 12 w 510"/>
                  <a:gd name="T19" fmla="*/ 217 h 338"/>
                  <a:gd name="T20" fmla="*/ 29 w 510"/>
                  <a:gd name="T21" fmla="*/ 249 h 338"/>
                  <a:gd name="T22" fmla="*/ 58 w 510"/>
                  <a:gd name="T23" fmla="*/ 274 h 338"/>
                  <a:gd name="T24" fmla="*/ 92 w 510"/>
                  <a:gd name="T25" fmla="*/ 298 h 338"/>
                  <a:gd name="T26" fmla="*/ 134 w 510"/>
                  <a:gd name="T27" fmla="*/ 318 h 338"/>
                  <a:gd name="T28" fmla="*/ 180 w 510"/>
                  <a:gd name="T29" fmla="*/ 330 h 338"/>
                  <a:gd name="T30" fmla="*/ 230 w 510"/>
                  <a:gd name="T31" fmla="*/ 334 h 338"/>
                  <a:gd name="T32" fmla="*/ 280 w 510"/>
                  <a:gd name="T33" fmla="*/ 334 h 338"/>
                  <a:gd name="T34" fmla="*/ 330 w 510"/>
                  <a:gd name="T35" fmla="*/ 330 h 338"/>
                  <a:gd name="T36" fmla="*/ 376 w 510"/>
                  <a:gd name="T37" fmla="*/ 318 h 338"/>
                  <a:gd name="T38" fmla="*/ 418 w 510"/>
                  <a:gd name="T39" fmla="*/ 298 h 338"/>
                  <a:gd name="T40" fmla="*/ 452 w 510"/>
                  <a:gd name="T41" fmla="*/ 274 h 338"/>
                  <a:gd name="T42" fmla="*/ 481 w 510"/>
                  <a:gd name="T43" fmla="*/ 249 h 338"/>
                  <a:gd name="T44" fmla="*/ 498 w 510"/>
                  <a:gd name="T45" fmla="*/ 217 h 338"/>
                  <a:gd name="T46" fmla="*/ 510 w 510"/>
                  <a:gd name="T47" fmla="*/ 185 h 338"/>
                  <a:gd name="T48" fmla="*/ 510 w 510"/>
                  <a:gd name="T49" fmla="*/ 149 h 338"/>
                  <a:gd name="T50" fmla="*/ 498 w 510"/>
                  <a:gd name="T51" fmla="*/ 117 h 338"/>
                  <a:gd name="T52" fmla="*/ 481 w 510"/>
                  <a:gd name="T53" fmla="*/ 88 h 338"/>
                  <a:gd name="T54" fmla="*/ 452 w 510"/>
                  <a:gd name="T55" fmla="*/ 60 h 338"/>
                  <a:gd name="T56" fmla="*/ 418 w 510"/>
                  <a:gd name="T57" fmla="*/ 36 h 338"/>
                  <a:gd name="T58" fmla="*/ 376 w 510"/>
                  <a:gd name="T59" fmla="*/ 20 h 338"/>
                  <a:gd name="T60" fmla="*/ 330 w 510"/>
                  <a:gd name="T61" fmla="*/ 4 h 338"/>
                  <a:gd name="T62" fmla="*/ 280 w 510"/>
                  <a:gd name="T6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0" h="338">
                    <a:moveTo>
                      <a:pt x="255" y="0"/>
                    </a:moveTo>
                    <a:lnTo>
                      <a:pt x="230" y="0"/>
                    </a:lnTo>
                    <a:lnTo>
                      <a:pt x="205" y="0"/>
                    </a:lnTo>
                    <a:lnTo>
                      <a:pt x="180" y="4"/>
                    </a:lnTo>
                    <a:lnTo>
                      <a:pt x="154" y="12"/>
                    </a:lnTo>
                    <a:lnTo>
                      <a:pt x="134" y="20"/>
                    </a:lnTo>
                    <a:lnTo>
                      <a:pt x="113" y="28"/>
                    </a:lnTo>
                    <a:lnTo>
                      <a:pt x="92" y="36"/>
                    </a:lnTo>
                    <a:lnTo>
                      <a:pt x="75" y="48"/>
                    </a:lnTo>
                    <a:lnTo>
                      <a:pt x="58" y="60"/>
                    </a:lnTo>
                    <a:lnTo>
                      <a:pt x="41" y="72"/>
                    </a:lnTo>
                    <a:lnTo>
                      <a:pt x="29" y="88"/>
                    </a:lnTo>
                    <a:lnTo>
                      <a:pt x="20" y="100"/>
                    </a:lnTo>
                    <a:lnTo>
                      <a:pt x="12" y="117"/>
                    </a:lnTo>
                    <a:lnTo>
                      <a:pt x="4" y="133"/>
                    </a:lnTo>
                    <a:lnTo>
                      <a:pt x="0" y="149"/>
                    </a:lnTo>
                    <a:lnTo>
                      <a:pt x="0" y="169"/>
                    </a:lnTo>
                    <a:lnTo>
                      <a:pt x="0" y="185"/>
                    </a:lnTo>
                    <a:lnTo>
                      <a:pt x="4" y="201"/>
                    </a:lnTo>
                    <a:lnTo>
                      <a:pt x="12" y="217"/>
                    </a:lnTo>
                    <a:lnTo>
                      <a:pt x="20" y="233"/>
                    </a:lnTo>
                    <a:lnTo>
                      <a:pt x="29" y="249"/>
                    </a:lnTo>
                    <a:lnTo>
                      <a:pt x="41" y="261"/>
                    </a:lnTo>
                    <a:lnTo>
                      <a:pt x="58" y="274"/>
                    </a:lnTo>
                    <a:lnTo>
                      <a:pt x="75" y="286"/>
                    </a:lnTo>
                    <a:lnTo>
                      <a:pt x="92" y="298"/>
                    </a:lnTo>
                    <a:lnTo>
                      <a:pt x="113" y="306"/>
                    </a:lnTo>
                    <a:lnTo>
                      <a:pt x="134" y="318"/>
                    </a:lnTo>
                    <a:lnTo>
                      <a:pt x="154" y="322"/>
                    </a:lnTo>
                    <a:lnTo>
                      <a:pt x="180" y="330"/>
                    </a:lnTo>
                    <a:lnTo>
                      <a:pt x="205" y="334"/>
                    </a:lnTo>
                    <a:lnTo>
                      <a:pt x="230" y="334"/>
                    </a:lnTo>
                    <a:lnTo>
                      <a:pt x="255" y="338"/>
                    </a:lnTo>
                    <a:lnTo>
                      <a:pt x="280" y="334"/>
                    </a:lnTo>
                    <a:lnTo>
                      <a:pt x="305" y="334"/>
                    </a:lnTo>
                    <a:lnTo>
                      <a:pt x="330" y="330"/>
                    </a:lnTo>
                    <a:lnTo>
                      <a:pt x="355" y="322"/>
                    </a:lnTo>
                    <a:lnTo>
                      <a:pt x="376" y="318"/>
                    </a:lnTo>
                    <a:lnTo>
                      <a:pt x="397" y="306"/>
                    </a:lnTo>
                    <a:lnTo>
                      <a:pt x="418" y="298"/>
                    </a:lnTo>
                    <a:lnTo>
                      <a:pt x="435" y="286"/>
                    </a:lnTo>
                    <a:lnTo>
                      <a:pt x="452" y="274"/>
                    </a:lnTo>
                    <a:lnTo>
                      <a:pt x="469" y="261"/>
                    </a:lnTo>
                    <a:lnTo>
                      <a:pt x="481" y="249"/>
                    </a:lnTo>
                    <a:lnTo>
                      <a:pt x="489" y="233"/>
                    </a:lnTo>
                    <a:lnTo>
                      <a:pt x="498" y="217"/>
                    </a:lnTo>
                    <a:lnTo>
                      <a:pt x="506" y="201"/>
                    </a:lnTo>
                    <a:lnTo>
                      <a:pt x="510" y="185"/>
                    </a:lnTo>
                    <a:lnTo>
                      <a:pt x="510" y="169"/>
                    </a:lnTo>
                    <a:lnTo>
                      <a:pt x="510" y="149"/>
                    </a:lnTo>
                    <a:lnTo>
                      <a:pt x="506" y="133"/>
                    </a:lnTo>
                    <a:lnTo>
                      <a:pt x="498" y="117"/>
                    </a:lnTo>
                    <a:lnTo>
                      <a:pt x="489" y="100"/>
                    </a:lnTo>
                    <a:lnTo>
                      <a:pt x="481" y="88"/>
                    </a:lnTo>
                    <a:lnTo>
                      <a:pt x="469" y="72"/>
                    </a:lnTo>
                    <a:lnTo>
                      <a:pt x="452" y="60"/>
                    </a:lnTo>
                    <a:lnTo>
                      <a:pt x="435" y="48"/>
                    </a:lnTo>
                    <a:lnTo>
                      <a:pt x="418" y="36"/>
                    </a:lnTo>
                    <a:lnTo>
                      <a:pt x="397" y="28"/>
                    </a:lnTo>
                    <a:lnTo>
                      <a:pt x="376" y="20"/>
                    </a:lnTo>
                    <a:lnTo>
                      <a:pt x="355" y="12"/>
                    </a:lnTo>
                    <a:lnTo>
                      <a:pt x="330" y="4"/>
                    </a:lnTo>
                    <a:lnTo>
                      <a:pt x="305" y="0"/>
                    </a:lnTo>
                    <a:lnTo>
                      <a:pt x="280" y="0"/>
                    </a:lnTo>
                    <a:lnTo>
                      <a:pt x="255" y="0"/>
                    </a:lnTo>
                  </a:path>
                </a:pathLst>
              </a:custGeom>
              <a:noFill/>
              <a:ln w="1333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539747" name="Rectangle 99"/>
            <p:cNvSpPr>
              <a:spLocks noChangeAspect="1" noChangeArrowheads="1"/>
            </p:cNvSpPr>
            <p:nvPr/>
          </p:nvSpPr>
          <p:spPr bwMode="auto">
            <a:xfrm rot="18840000">
              <a:off x="2363" y="2176"/>
              <a:ext cx="32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r>
                <a:rPr lang="en-US" altLang="en-US" sz="600" b="1">
                  <a:solidFill>
                    <a:srgbClr val="000000"/>
                  </a:solidFill>
                  <a:effectLst/>
                  <a:latin typeface="Arial" panose="020B0604020202020204" pitchFamily="34" charset="0"/>
                </a:rPr>
                <a:t>   </a:t>
              </a:r>
            </a:p>
            <a:p>
              <a:pPr eaLnBrk="0" hangingPunct="0"/>
              <a:r>
                <a:rPr lang="en-US" altLang="en-US" sz="600" b="1">
                  <a:solidFill>
                    <a:srgbClr val="000000"/>
                  </a:solidFill>
                  <a:effectLst/>
                  <a:latin typeface="Arial" panose="020B0604020202020204" pitchFamily="34" charset="0"/>
                </a:rPr>
                <a:t>   N</a:t>
              </a:r>
              <a:endParaRPr lang="ru-RU" altLang="en-US" sz="800" baseline="30000">
                <a:solidFill>
                  <a:srgbClr val="000000"/>
                </a:solidFill>
                <a:effectLst/>
                <a:latin typeface="Arial" panose="020B0604020202020204" pitchFamily="34" charset="0"/>
              </a:endParaRPr>
            </a:p>
          </p:txBody>
        </p:sp>
        <p:sp>
          <p:nvSpPr>
            <p:cNvPr id="539748" name="Rectangle 100"/>
            <p:cNvSpPr>
              <a:spLocks noChangeAspect="1" noChangeArrowheads="1"/>
            </p:cNvSpPr>
            <p:nvPr/>
          </p:nvSpPr>
          <p:spPr bwMode="auto">
            <a:xfrm rot="18840000">
              <a:off x="2574" y="2209"/>
              <a:ext cx="25"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r>
                <a:rPr lang="en-US" altLang="en-US" sz="500" b="1">
                  <a:solidFill>
                    <a:srgbClr val="000000"/>
                  </a:solidFill>
                  <a:effectLst/>
                  <a:latin typeface="Arial" panose="020B0604020202020204" pitchFamily="34" charset="0"/>
                </a:rPr>
                <a:t> </a:t>
              </a:r>
              <a:endParaRPr lang="ru-RU" altLang="en-US" sz="800" baseline="30000">
                <a:solidFill>
                  <a:srgbClr val="000000"/>
                </a:solidFill>
                <a:effectLst/>
                <a:latin typeface="Arial" panose="020B0604020202020204" pitchFamily="34" charset="0"/>
              </a:endParaRPr>
            </a:p>
          </p:txBody>
        </p:sp>
        <p:sp>
          <p:nvSpPr>
            <p:cNvPr id="539749" name="Line 101"/>
            <p:cNvSpPr>
              <a:spLocks noChangeAspect="1" noChangeShapeType="1"/>
            </p:cNvSpPr>
            <p:nvPr/>
          </p:nvSpPr>
          <p:spPr bwMode="auto">
            <a:xfrm rot="18840000">
              <a:off x="2692" y="2316"/>
              <a:ext cx="77" cy="52"/>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50" name="Line 102"/>
            <p:cNvSpPr>
              <a:spLocks noChangeAspect="1" noChangeShapeType="1"/>
            </p:cNvSpPr>
            <p:nvPr/>
          </p:nvSpPr>
          <p:spPr bwMode="auto">
            <a:xfrm rot="18840000">
              <a:off x="2659" y="2294"/>
              <a:ext cx="3" cy="68"/>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51" name="Line 103"/>
            <p:cNvSpPr>
              <a:spLocks noChangeAspect="1" noChangeShapeType="1"/>
            </p:cNvSpPr>
            <p:nvPr/>
          </p:nvSpPr>
          <p:spPr bwMode="auto">
            <a:xfrm rot="18840000" flipH="1">
              <a:off x="2590" y="2203"/>
              <a:ext cx="63" cy="43"/>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52" name="Line 104"/>
            <p:cNvSpPr>
              <a:spLocks noChangeAspect="1" noChangeShapeType="1"/>
            </p:cNvSpPr>
            <p:nvPr/>
          </p:nvSpPr>
          <p:spPr bwMode="auto">
            <a:xfrm rot="18840000" flipH="1" flipV="1">
              <a:off x="2634" y="2151"/>
              <a:ext cx="76" cy="52"/>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53" name="Line 105"/>
            <p:cNvSpPr>
              <a:spLocks noChangeAspect="1" noChangeShapeType="1"/>
            </p:cNvSpPr>
            <p:nvPr/>
          </p:nvSpPr>
          <p:spPr bwMode="auto">
            <a:xfrm rot="18840000" flipV="1">
              <a:off x="2754" y="2151"/>
              <a:ext cx="1" cy="105"/>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54" name="Line 106"/>
            <p:cNvSpPr>
              <a:spLocks noChangeAspect="1" noChangeShapeType="1"/>
            </p:cNvSpPr>
            <p:nvPr/>
          </p:nvSpPr>
          <p:spPr bwMode="auto">
            <a:xfrm rot="18840000" flipV="1">
              <a:off x="2746" y="2260"/>
              <a:ext cx="76" cy="52"/>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55" name="Line 107"/>
            <p:cNvSpPr>
              <a:spLocks noChangeAspect="1" noChangeShapeType="1"/>
            </p:cNvSpPr>
            <p:nvPr/>
          </p:nvSpPr>
          <p:spPr bwMode="auto">
            <a:xfrm rot="18840000">
              <a:off x="2814" y="2316"/>
              <a:ext cx="0" cy="104"/>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56" name="Freeform 108"/>
            <p:cNvSpPr>
              <a:spLocks noChangeAspect="1"/>
            </p:cNvSpPr>
            <p:nvPr/>
          </p:nvSpPr>
          <p:spPr bwMode="auto">
            <a:xfrm rot="18840000">
              <a:off x="2648" y="2185"/>
              <a:ext cx="107" cy="147"/>
            </a:xfrm>
            <a:custGeom>
              <a:avLst/>
              <a:gdLst>
                <a:gd name="T0" fmla="*/ 0 w 352"/>
                <a:gd name="T1" fmla="*/ 269 h 491"/>
                <a:gd name="T2" fmla="*/ 4 w 352"/>
                <a:gd name="T3" fmla="*/ 318 h 491"/>
                <a:gd name="T4" fmla="*/ 21 w 352"/>
                <a:gd name="T5" fmla="*/ 362 h 491"/>
                <a:gd name="T6" fmla="*/ 37 w 352"/>
                <a:gd name="T7" fmla="*/ 402 h 491"/>
                <a:gd name="T8" fmla="*/ 63 w 352"/>
                <a:gd name="T9" fmla="*/ 434 h 491"/>
                <a:gd name="T10" fmla="*/ 92 w 352"/>
                <a:gd name="T11" fmla="*/ 463 h 491"/>
                <a:gd name="T12" fmla="*/ 121 w 352"/>
                <a:gd name="T13" fmla="*/ 479 h 491"/>
                <a:gd name="T14" fmla="*/ 155 w 352"/>
                <a:gd name="T15" fmla="*/ 491 h 491"/>
                <a:gd name="T16" fmla="*/ 192 w 352"/>
                <a:gd name="T17" fmla="*/ 491 h 491"/>
                <a:gd name="T18" fmla="*/ 226 w 352"/>
                <a:gd name="T19" fmla="*/ 479 h 491"/>
                <a:gd name="T20" fmla="*/ 259 w 352"/>
                <a:gd name="T21" fmla="*/ 463 h 491"/>
                <a:gd name="T22" fmla="*/ 285 w 352"/>
                <a:gd name="T23" fmla="*/ 434 h 491"/>
                <a:gd name="T24" fmla="*/ 310 w 352"/>
                <a:gd name="T25" fmla="*/ 402 h 491"/>
                <a:gd name="T26" fmla="*/ 331 w 352"/>
                <a:gd name="T27" fmla="*/ 362 h 491"/>
                <a:gd name="T28" fmla="*/ 343 w 352"/>
                <a:gd name="T29" fmla="*/ 318 h 491"/>
                <a:gd name="T30" fmla="*/ 347 w 352"/>
                <a:gd name="T31" fmla="*/ 269 h 491"/>
                <a:gd name="T32" fmla="*/ 347 w 352"/>
                <a:gd name="T33" fmla="*/ 221 h 491"/>
                <a:gd name="T34" fmla="*/ 343 w 352"/>
                <a:gd name="T35" fmla="*/ 173 h 491"/>
                <a:gd name="T36" fmla="*/ 331 w 352"/>
                <a:gd name="T37" fmla="*/ 129 h 491"/>
                <a:gd name="T38" fmla="*/ 310 w 352"/>
                <a:gd name="T39" fmla="*/ 88 h 491"/>
                <a:gd name="T40" fmla="*/ 285 w 352"/>
                <a:gd name="T41" fmla="*/ 56 h 491"/>
                <a:gd name="T42" fmla="*/ 259 w 352"/>
                <a:gd name="T43" fmla="*/ 28 h 491"/>
                <a:gd name="T44" fmla="*/ 226 w 352"/>
                <a:gd name="T45" fmla="*/ 12 h 491"/>
                <a:gd name="T46" fmla="*/ 192 w 352"/>
                <a:gd name="T47" fmla="*/ 0 h 491"/>
                <a:gd name="T48" fmla="*/ 155 w 352"/>
                <a:gd name="T49" fmla="*/ 0 h 491"/>
                <a:gd name="T50" fmla="*/ 121 w 352"/>
                <a:gd name="T51" fmla="*/ 12 h 491"/>
                <a:gd name="T52" fmla="*/ 92 w 352"/>
                <a:gd name="T53" fmla="*/ 28 h 491"/>
                <a:gd name="T54" fmla="*/ 63 w 352"/>
                <a:gd name="T55" fmla="*/ 56 h 491"/>
                <a:gd name="T56" fmla="*/ 37 w 352"/>
                <a:gd name="T57" fmla="*/ 88 h 491"/>
                <a:gd name="T58" fmla="*/ 21 w 352"/>
                <a:gd name="T59" fmla="*/ 129 h 491"/>
                <a:gd name="T60" fmla="*/ 4 w 352"/>
                <a:gd name="T61" fmla="*/ 173 h 491"/>
                <a:gd name="T62" fmla="*/ 0 w 352"/>
                <a:gd name="T63" fmla="*/ 221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2" h="491">
                  <a:moveTo>
                    <a:pt x="0" y="245"/>
                  </a:moveTo>
                  <a:lnTo>
                    <a:pt x="0" y="269"/>
                  </a:lnTo>
                  <a:lnTo>
                    <a:pt x="0" y="294"/>
                  </a:lnTo>
                  <a:lnTo>
                    <a:pt x="4" y="318"/>
                  </a:lnTo>
                  <a:lnTo>
                    <a:pt x="12" y="342"/>
                  </a:lnTo>
                  <a:lnTo>
                    <a:pt x="21" y="362"/>
                  </a:lnTo>
                  <a:lnTo>
                    <a:pt x="29" y="382"/>
                  </a:lnTo>
                  <a:lnTo>
                    <a:pt x="37" y="402"/>
                  </a:lnTo>
                  <a:lnTo>
                    <a:pt x="50" y="418"/>
                  </a:lnTo>
                  <a:lnTo>
                    <a:pt x="63" y="434"/>
                  </a:lnTo>
                  <a:lnTo>
                    <a:pt x="75" y="451"/>
                  </a:lnTo>
                  <a:lnTo>
                    <a:pt x="92" y="463"/>
                  </a:lnTo>
                  <a:lnTo>
                    <a:pt x="104" y="471"/>
                  </a:lnTo>
                  <a:lnTo>
                    <a:pt x="121" y="479"/>
                  </a:lnTo>
                  <a:lnTo>
                    <a:pt x="138" y="487"/>
                  </a:lnTo>
                  <a:lnTo>
                    <a:pt x="155" y="491"/>
                  </a:lnTo>
                  <a:lnTo>
                    <a:pt x="176" y="491"/>
                  </a:lnTo>
                  <a:lnTo>
                    <a:pt x="192" y="491"/>
                  </a:lnTo>
                  <a:lnTo>
                    <a:pt x="209" y="487"/>
                  </a:lnTo>
                  <a:lnTo>
                    <a:pt x="226" y="479"/>
                  </a:lnTo>
                  <a:lnTo>
                    <a:pt x="243" y="471"/>
                  </a:lnTo>
                  <a:lnTo>
                    <a:pt x="259" y="463"/>
                  </a:lnTo>
                  <a:lnTo>
                    <a:pt x="272" y="451"/>
                  </a:lnTo>
                  <a:lnTo>
                    <a:pt x="285" y="434"/>
                  </a:lnTo>
                  <a:lnTo>
                    <a:pt x="297" y="418"/>
                  </a:lnTo>
                  <a:lnTo>
                    <a:pt x="310" y="402"/>
                  </a:lnTo>
                  <a:lnTo>
                    <a:pt x="318" y="382"/>
                  </a:lnTo>
                  <a:lnTo>
                    <a:pt x="331" y="362"/>
                  </a:lnTo>
                  <a:lnTo>
                    <a:pt x="335" y="342"/>
                  </a:lnTo>
                  <a:lnTo>
                    <a:pt x="343" y="318"/>
                  </a:lnTo>
                  <a:lnTo>
                    <a:pt x="347" y="294"/>
                  </a:lnTo>
                  <a:lnTo>
                    <a:pt x="347" y="269"/>
                  </a:lnTo>
                  <a:lnTo>
                    <a:pt x="352" y="245"/>
                  </a:lnTo>
                  <a:lnTo>
                    <a:pt x="347" y="221"/>
                  </a:lnTo>
                  <a:lnTo>
                    <a:pt x="347" y="197"/>
                  </a:lnTo>
                  <a:lnTo>
                    <a:pt x="343" y="173"/>
                  </a:lnTo>
                  <a:lnTo>
                    <a:pt x="335" y="149"/>
                  </a:lnTo>
                  <a:lnTo>
                    <a:pt x="331" y="129"/>
                  </a:lnTo>
                  <a:lnTo>
                    <a:pt x="318" y="108"/>
                  </a:lnTo>
                  <a:lnTo>
                    <a:pt x="310" y="88"/>
                  </a:lnTo>
                  <a:lnTo>
                    <a:pt x="297" y="72"/>
                  </a:lnTo>
                  <a:lnTo>
                    <a:pt x="285" y="56"/>
                  </a:lnTo>
                  <a:lnTo>
                    <a:pt x="272" y="40"/>
                  </a:lnTo>
                  <a:lnTo>
                    <a:pt x="259" y="28"/>
                  </a:lnTo>
                  <a:lnTo>
                    <a:pt x="243" y="20"/>
                  </a:lnTo>
                  <a:lnTo>
                    <a:pt x="226" y="12"/>
                  </a:lnTo>
                  <a:lnTo>
                    <a:pt x="209" y="4"/>
                  </a:lnTo>
                  <a:lnTo>
                    <a:pt x="192" y="0"/>
                  </a:lnTo>
                  <a:lnTo>
                    <a:pt x="176" y="0"/>
                  </a:lnTo>
                  <a:lnTo>
                    <a:pt x="155" y="0"/>
                  </a:lnTo>
                  <a:lnTo>
                    <a:pt x="138" y="4"/>
                  </a:lnTo>
                  <a:lnTo>
                    <a:pt x="121" y="12"/>
                  </a:lnTo>
                  <a:lnTo>
                    <a:pt x="104" y="20"/>
                  </a:lnTo>
                  <a:lnTo>
                    <a:pt x="92" y="28"/>
                  </a:lnTo>
                  <a:lnTo>
                    <a:pt x="75" y="40"/>
                  </a:lnTo>
                  <a:lnTo>
                    <a:pt x="63" y="56"/>
                  </a:lnTo>
                  <a:lnTo>
                    <a:pt x="50" y="72"/>
                  </a:lnTo>
                  <a:lnTo>
                    <a:pt x="37" y="88"/>
                  </a:lnTo>
                  <a:lnTo>
                    <a:pt x="29" y="108"/>
                  </a:lnTo>
                  <a:lnTo>
                    <a:pt x="21" y="129"/>
                  </a:lnTo>
                  <a:lnTo>
                    <a:pt x="12" y="149"/>
                  </a:lnTo>
                  <a:lnTo>
                    <a:pt x="4" y="173"/>
                  </a:lnTo>
                  <a:lnTo>
                    <a:pt x="0" y="197"/>
                  </a:lnTo>
                  <a:lnTo>
                    <a:pt x="0" y="221"/>
                  </a:lnTo>
                  <a:lnTo>
                    <a:pt x="0" y="245"/>
                  </a:lnTo>
                </a:path>
              </a:pathLst>
            </a:custGeom>
            <a:noFill/>
            <a:ln w="1333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9757" name="Rectangle 109"/>
            <p:cNvSpPr>
              <a:spLocks noChangeAspect="1" noChangeArrowheads="1"/>
            </p:cNvSpPr>
            <p:nvPr/>
          </p:nvSpPr>
          <p:spPr bwMode="auto">
            <a:xfrm rot="18840000">
              <a:off x="3127" y="3256"/>
              <a:ext cx="13"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r>
                <a:rPr lang="en-US" altLang="en-US" sz="300">
                  <a:solidFill>
                    <a:srgbClr val="000000"/>
                  </a:solidFill>
                  <a:effectLst/>
                  <a:latin typeface="Arial" panose="020B0604020202020204" pitchFamily="34" charset="0"/>
                </a:rPr>
                <a:t> </a:t>
              </a:r>
              <a:endParaRPr lang="ru-RU" altLang="en-US" sz="800" baseline="30000">
                <a:solidFill>
                  <a:srgbClr val="000000"/>
                </a:solidFill>
                <a:effectLst/>
                <a:latin typeface="Arial" panose="020B0604020202020204" pitchFamily="34" charset="0"/>
              </a:endParaRPr>
            </a:p>
          </p:txBody>
        </p:sp>
        <p:sp>
          <p:nvSpPr>
            <p:cNvPr id="539758" name="Rectangle 110"/>
            <p:cNvSpPr>
              <a:spLocks noChangeAspect="1" noChangeArrowheads="1"/>
            </p:cNvSpPr>
            <p:nvPr/>
          </p:nvSpPr>
          <p:spPr bwMode="auto">
            <a:xfrm rot="18840000">
              <a:off x="3540" y="2038"/>
              <a:ext cx="26"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r>
                <a:rPr lang="en-US" altLang="en-US" sz="500" b="1">
                  <a:solidFill>
                    <a:srgbClr val="000000"/>
                  </a:solidFill>
                  <a:effectLst/>
                  <a:latin typeface="Arial" panose="020B0604020202020204" pitchFamily="34" charset="0"/>
                </a:rPr>
                <a:t> </a:t>
              </a:r>
              <a:endParaRPr lang="ru-RU" altLang="en-US" sz="800" baseline="30000">
                <a:solidFill>
                  <a:srgbClr val="000000"/>
                </a:solidFill>
                <a:effectLst/>
                <a:latin typeface="Arial" panose="020B0604020202020204" pitchFamily="34" charset="0"/>
              </a:endParaRPr>
            </a:p>
          </p:txBody>
        </p:sp>
        <p:sp>
          <p:nvSpPr>
            <p:cNvPr id="539759" name="Line 111"/>
            <p:cNvSpPr>
              <a:spLocks noChangeAspect="1" noChangeShapeType="1"/>
            </p:cNvSpPr>
            <p:nvPr/>
          </p:nvSpPr>
          <p:spPr bwMode="auto">
            <a:xfrm rot="18840000" flipH="1">
              <a:off x="3448" y="2225"/>
              <a:ext cx="54" cy="73"/>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60" name="Line 112"/>
            <p:cNvSpPr>
              <a:spLocks noChangeAspect="1" noChangeShapeType="1"/>
            </p:cNvSpPr>
            <p:nvPr/>
          </p:nvSpPr>
          <p:spPr bwMode="auto">
            <a:xfrm rot="18840000" flipH="1" flipV="1">
              <a:off x="3453" y="2177"/>
              <a:ext cx="112" cy="5"/>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61" name="Line 113"/>
            <p:cNvSpPr>
              <a:spLocks noChangeAspect="1" noChangeShapeType="1"/>
            </p:cNvSpPr>
            <p:nvPr/>
          </p:nvSpPr>
          <p:spPr bwMode="auto">
            <a:xfrm rot="18840000" flipH="1" flipV="1">
              <a:off x="3563" y="2111"/>
              <a:ext cx="54" cy="69"/>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62" name="Line 114"/>
            <p:cNvSpPr>
              <a:spLocks noChangeAspect="1" noChangeShapeType="1"/>
            </p:cNvSpPr>
            <p:nvPr/>
          </p:nvSpPr>
          <p:spPr bwMode="auto">
            <a:xfrm rot="18840000" flipV="1">
              <a:off x="3611" y="2155"/>
              <a:ext cx="52" cy="66"/>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63" name="Line 115"/>
            <p:cNvSpPr>
              <a:spLocks noChangeAspect="1" noChangeShapeType="1"/>
            </p:cNvSpPr>
            <p:nvPr/>
          </p:nvSpPr>
          <p:spPr bwMode="auto">
            <a:xfrm rot="18840000" flipV="1">
              <a:off x="3559" y="2294"/>
              <a:ext cx="78" cy="0"/>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64" name="Line 116"/>
            <p:cNvSpPr>
              <a:spLocks noChangeAspect="1" noChangeShapeType="1"/>
            </p:cNvSpPr>
            <p:nvPr/>
          </p:nvSpPr>
          <p:spPr bwMode="auto">
            <a:xfrm rot="18840000">
              <a:off x="3501" y="2276"/>
              <a:ext cx="54" cy="73"/>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65" name="Line 117"/>
            <p:cNvSpPr>
              <a:spLocks noChangeAspect="1" noChangeShapeType="1"/>
            </p:cNvSpPr>
            <p:nvPr/>
          </p:nvSpPr>
          <p:spPr bwMode="auto">
            <a:xfrm rot="18840000" flipH="1">
              <a:off x="3390" y="2347"/>
              <a:ext cx="109" cy="0"/>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66" name="Freeform 118"/>
            <p:cNvSpPr>
              <a:spLocks noChangeAspect="1"/>
            </p:cNvSpPr>
            <p:nvPr/>
          </p:nvSpPr>
          <p:spPr bwMode="auto">
            <a:xfrm rot="18840000">
              <a:off x="3482" y="2177"/>
              <a:ext cx="154" cy="101"/>
            </a:xfrm>
            <a:custGeom>
              <a:avLst/>
              <a:gdLst>
                <a:gd name="T0" fmla="*/ 226 w 511"/>
                <a:gd name="T1" fmla="*/ 0 h 338"/>
                <a:gd name="T2" fmla="*/ 176 w 511"/>
                <a:gd name="T3" fmla="*/ 8 h 338"/>
                <a:gd name="T4" fmla="*/ 130 w 511"/>
                <a:gd name="T5" fmla="*/ 20 h 338"/>
                <a:gd name="T6" fmla="*/ 92 w 511"/>
                <a:gd name="T7" fmla="*/ 36 h 338"/>
                <a:gd name="T8" fmla="*/ 54 w 511"/>
                <a:gd name="T9" fmla="*/ 60 h 338"/>
                <a:gd name="T10" fmla="*/ 29 w 511"/>
                <a:gd name="T11" fmla="*/ 88 h 338"/>
                <a:gd name="T12" fmla="*/ 8 w 511"/>
                <a:gd name="T13" fmla="*/ 117 h 338"/>
                <a:gd name="T14" fmla="*/ 0 w 511"/>
                <a:gd name="T15" fmla="*/ 149 h 338"/>
                <a:gd name="T16" fmla="*/ 0 w 511"/>
                <a:gd name="T17" fmla="*/ 185 h 338"/>
                <a:gd name="T18" fmla="*/ 8 w 511"/>
                <a:gd name="T19" fmla="*/ 217 h 338"/>
                <a:gd name="T20" fmla="*/ 29 w 511"/>
                <a:gd name="T21" fmla="*/ 250 h 338"/>
                <a:gd name="T22" fmla="*/ 54 w 511"/>
                <a:gd name="T23" fmla="*/ 278 h 338"/>
                <a:gd name="T24" fmla="*/ 92 w 511"/>
                <a:gd name="T25" fmla="*/ 298 h 338"/>
                <a:gd name="T26" fmla="*/ 130 w 511"/>
                <a:gd name="T27" fmla="*/ 318 h 338"/>
                <a:gd name="T28" fmla="*/ 176 w 511"/>
                <a:gd name="T29" fmla="*/ 330 h 338"/>
                <a:gd name="T30" fmla="*/ 226 w 511"/>
                <a:gd name="T31" fmla="*/ 338 h 338"/>
                <a:gd name="T32" fmla="*/ 280 w 511"/>
                <a:gd name="T33" fmla="*/ 338 h 338"/>
                <a:gd name="T34" fmla="*/ 331 w 511"/>
                <a:gd name="T35" fmla="*/ 330 h 338"/>
                <a:gd name="T36" fmla="*/ 377 w 511"/>
                <a:gd name="T37" fmla="*/ 318 h 338"/>
                <a:gd name="T38" fmla="*/ 414 w 511"/>
                <a:gd name="T39" fmla="*/ 298 h 338"/>
                <a:gd name="T40" fmla="*/ 452 w 511"/>
                <a:gd name="T41" fmla="*/ 278 h 338"/>
                <a:gd name="T42" fmla="*/ 477 w 511"/>
                <a:gd name="T43" fmla="*/ 250 h 338"/>
                <a:gd name="T44" fmla="*/ 498 w 511"/>
                <a:gd name="T45" fmla="*/ 217 h 338"/>
                <a:gd name="T46" fmla="*/ 507 w 511"/>
                <a:gd name="T47" fmla="*/ 185 h 338"/>
                <a:gd name="T48" fmla="*/ 507 w 511"/>
                <a:gd name="T49" fmla="*/ 149 h 338"/>
                <a:gd name="T50" fmla="*/ 498 w 511"/>
                <a:gd name="T51" fmla="*/ 117 h 338"/>
                <a:gd name="T52" fmla="*/ 477 w 511"/>
                <a:gd name="T53" fmla="*/ 88 h 338"/>
                <a:gd name="T54" fmla="*/ 452 w 511"/>
                <a:gd name="T55" fmla="*/ 60 h 338"/>
                <a:gd name="T56" fmla="*/ 414 w 511"/>
                <a:gd name="T57" fmla="*/ 36 h 338"/>
                <a:gd name="T58" fmla="*/ 377 w 511"/>
                <a:gd name="T59" fmla="*/ 20 h 338"/>
                <a:gd name="T60" fmla="*/ 331 w 511"/>
                <a:gd name="T61" fmla="*/ 8 h 338"/>
                <a:gd name="T62" fmla="*/ 280 w 511"/>
                <a:gd name="T6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1" h="338">
                  <a:moveTo>
                    <a:pt x="255" y="0"/>
                  </a:moveTo>
                  <a:lnTo>
                    <a:pt x="226" y="0"/>
                  </a:lnTo>
                  <a:lnTo>
                    <a:pt x="201" y="4"/>
                  </a:lnTo>
                  <a:lnTo>
                    <a:pt x="176" y="8"/>
                  </a:lnTo>
                  <a:lnTo>
                    <a:pt x="155" y="12"/>
                  </a:lnTo>
                  <a:lnTo>
                    <a:pt x="130" y="20"/>
                  </a:lnTo>
                  <a:lnTo>
                    <a:pt x="109" y="28"/>
                  </a:lnTo>
                  <a:lnTo>
                    <a:pt x="92" y="36"/>
                  </a:lnTo>
                  <a:lnTo>
                    <a:pt x="71" y="48"/>
                  </a:lnTo>
                  <a:lnTo>
                    <a:pt x="54" y="60"/>
                  </a:lnTo>
                  <a:lnTo>
                    <a:pt x="42" y="72"/>
                  </a:lnTo>
                  <a:lnTo>
                    <a:pt x="29" y="88"/>
                  </a:lnTo>
                  <a:lnTo>
                    <a:pt x="17" y="101"/>
                  </a:lnTo>
                  <a:lnTo>
                    <a:pt x="8" y="117"/>
                  </a:lnTo>
                  <a:lnTo>
                    <a:pt x="4" y="133"/>
                  </a:lnTo>
                  <a:lnTo>
                    <a:pt x="0" y="149"/>
                  </a:lnTo>
                  <a:lnTo>
                    <a:pt x="0" y="169"/>
                  </a:lnTo>
                  <a:lnTo>
                    <a:pt x="0" y="185"/>
                  </a:lnTo>
                  <a:lnTo>
                    <a:pt x="4" y="201"/>
                  </a:lnTo>
                  <a:lnTo>
                    <a:pt x="8" y="217"/>
                  </a:lnTo>
                  <a:lnTo>
                    <a:pt x="17" y="233"/>
                  </a:lnTo>
                  <a:lnTo>
                    <a:pt x="29" y="250"/>
                  </a:lnTo>
                  <a:lnTo>
                    <a:pt x="42" y="262"/>
                  </a:lnTo>
                  <a:lnTo>
                    <a:pt x="54" y="278"/>
                  </a:lnTo>
                  <a:lnTo>
                    <a:pt x="71" y="286"/>
                  </a:lnTo>
                  <a:lnTo>
                    <a:pt x="92" y="298"/>
                  </a:lnTo>
                  <a:lnTo>
                    <a:pt x="109" y="310"/>
                  </a:lnTo>
                  <a:lnTo>
                    <a:pt x="130" y="318"/>
                  </a:lnTo>
                  <a:lnTo>
                    <a:pt x="155" y="322"/>
                  </a:lnTo>
                  <a:lnTo>
                    <a:pt x="176" y="330"/>
                  </a:lnTo>
                  <a:lnTo>
                    <a:pt x="201" y="334"/>
                  </a:lnTo>
                  <a:lnTo>
                    <a:pt x="226" y="338"/>
                  </a:lnTo>
                  <a:lnTo>
                    <a:pt x="255" y="338"/>
                  </a:lnTo>
                  <a:lnTo>
                    <a:pt x="280" y="338"/>
                  </a:lnTo>
                  <a:lnTo>
                    <a:pt x="306" y="334"/>
                  </a:lnTo>
                  <a:lnTo>
                    <a:pt x="331" y="330"/>
                  </a:lnTo>
                  <a:lnTo>
                    <a:pt x="352" y="322"/>
                  </a:lnTo>
                  <a:lnTo>
                    <a:pt x="377" y="318"/>
                  </a:lnTo>
                  <a:lnTo>
                    <a:pt x="398" y="310"/>
                  </a:lnTo>
                  <a:lnTo>
                    <a:pt x="414" y="298"/>
                  </a:lnTo>
                  <a:lnTo>
                    <a:pt x="435" y="286"/>
                  </a:lnTo>
                  <a:lnTo>
                    <a:pt x="452" y="278"/>
                  </a:lnTo>
                  <a:lnTo>
                    <a:pt x="465" y="262"/>
                  </a:lnTo>
                  <a:lnTo>
                    <a:pt x="477" y="250"/>
                  </a:lnTo>
                  <a:lnTo>
                    <a:pt x="490" y="233"/>
                  </a:lnTo>
                  <a:lnTo>
                    <a:pt x="498" y="217"/>
                  </a:lnTo>
                  <a:lnTo>
                    <a:pt x="502" y="201"/>
                  </a:lnTo>
                  <a:lnTo>
                    <a:pt x="507" y="185"/>
                  </a:lnTo>
                  <a:lnTo>
                    <a:pt x="511" y="169"/>
                  </a:lnTo>
                  <a:lnTo>
                    <a:pt x="507" y="149"/>
                  </a:lnTo>
                  <a:lnTo>
                    <a:pt x="502" y="133"/>
                  </a:lnTo>
                  <a:lnTo>
                    <a:pt x="498" y="117"/>
                  </a:lnTo>
                  <a:lnTo>
                    <a:pt x="490" y="101"/>
                  </a:lnTo>
                  <a:lnTo>
                    <a:pt x="477" y="88"/>
                  </a:lnTo>
                  <a:lnTo>
                    <a:pt x="465" y="72"/>
                  </a:lnTo>
                  <a:lnTo>
                    <a:pt x="452" y="60"/>
                  </a:lnTo>
                  <a:lnTo>
                    <a:pt x="435" y="48"/>
                  </a:lnTo>
                  <a:lnTo>
                    <a:pt x="414" y="36"/>
                  </a:lnTo>
                  <a:lnTo>
                    <a:pt x="398" y="28"/>
                  </a:lnTo>
                  <a:lnTo>
                    <a:pt x="377" y="20"/>
                  </a:lnTo>
                  <a:lnTo>
                    <a:pt x="352" y="12"/>
                  </a:lnTo>
                  <a:lnTo>
                    <a:pt x="331" y="8"/>
                  </a:lnTo>
                  <a:lnTo>
                    <a:pt x="306" y="4"/>
                  </a:lnTo>
                  <a:lnTo>
                    <a:pt x="280" y="0"/>
                  </a:lnTo>
                  <a:lnTo>
                    <a:pt x="255" y="0"/>
                  </a:lnTo>
                </a:path>
              </a:pathLst>
            </a:custGeom>
            <a:noFill/>
            <a:ln w="1333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9767" name="Rectangle 119"/>
            <p:cNvSpPr>
              <a:spLocks noChangeAspect="1" noChangeArrowheads="1"/>
            </p:cNvSpPr>
            <p:nvPr/>
          </p:nvSpPr>
          <p:spPr bwMode="auto">
            <a:xfrm rot="18840000">
              <a:off x="3664" y="2987"/>
              <a:ext cx="26"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r>
                <a:rPr lang="en-US" altLang="en-US" sz="500" b="1">
                  <a:solidFill>
                    <a:srgbClr val="000000"/>
                  </a:solidFill>
                  <a:effectLst/>
                  <a:latin typeface="Arial" panose="020B0604020202020204" pitchFamily="34" charset="0"/>
                </a:rPr>
                <a:t> </a:t>
              </a:r>
              <a:endParaRPr lang="ru-RU" altLang="en-US" sz="800" baseline="30000">
                <a:solidFill>
                  <a:srgbClr val="000000"/>
                </a:solidFill>
                <a:effectLst/>
                <a:latin typeface="Arial" panose="020B0604020202020204" pitchFamily="34" charset="0"/>
              </a:endParaRPr>
            </a:p>
          </p:txBody>
        </p:sp>
        <p:sp>
          <p:nvSpPr>
            <p:cNvPr id="539768" name="Line 120"/>
            <p:cNvSpPr>
              <a:spLocks noChangeAspect="1" noChangeShapeType="1"/>
            </p:cNvSpPr>
            <p:nvPr/>
          </p:nvSpPr>
          <p:spPr bwMode="auto">
            <a:xfrm rot="18840000" flipH="1" flipV="1">
              <a:off x="3593" y="2968"/>
              <a:ext cx="4" cy="9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69" name="Line 121"/>
            <p:cNvSpPr>
              <a:spLocks noChangeAspect="1" noChangeShapeType="1"/>
            </p:cNvSpPr>
            <p:nvPr/>
          </p:nvSpPr>
          <p:spPr bwMode="auto">
            <a:xfrm rot="18840000" flipV="1">
              <a:off x="3593" y="3090"/>
              <a:ext cx="68" cy="4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70" name="Line 122"/>
            <p:cNvSpPr>
              <a:spLocks noChangeAspect="1" noChangeShapeType="1"/>
            </p:cNvSpPr>
            <p:nvPr/>
          </p:nvSpPr>
          <p:spPr bwMode="auto">
            <a:xfrm rot="18840000">
              <a:off x="3533" y="3130"/>
              <a:ext cx="84" cy="5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71" name="Line 123"/>
            <p:cNvSpPr>
              <a:spLocks noChangeAspect="1" noChangeShapeType="1"/>
            </p:cNvSpPr>
            <p:nvPr/>
          </p:nvSpPr>
          <p:spPr bwMode="auto">
            <a:xfrm rot="18840000">
              <a:off x="3490" y="3080"/>
              <a:ext cx="1" cy="104"/>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72" name="Line 124"/>
            <p:cNvSpPr>
              <a:spLocks noChangeAspect="1" noChangeShapeType="1"/>
            </p:cNvSpPr>
            <p:nvPr/>
          </p:nvSpPr>
          <p:spPr bwMode="auto">
            <a:xfrm rot="18840000" flipH="1">
              <a:off x="3419" y="3027"/>
              <a:ext cx="88" cy="5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73" name="Freeform 125"/>
            <p:cNvSpPr>
              <a:spLocks noChangeAspect="1"/>
            </p:cNvSpPr>
            <p:nvPr/>
          </p:nvSpPr>
          <p:spPr bwMode="auto">
            <a:xfrm rot="18840000">
              <a:off x="3491" y="3003"/>
              <a:ext cx="107" cy="147"/>
            </a:xfrm>
            <a:custGeom>
              <a:avLst/>
              <a:gdLst>
                <a:gd name="T0" fmla="*/ 352 w 352"/>
                <a:gd name="T1" fmla="*/ 221 h 491"/>
                <a:gd name="T2" fmla="*/ 344 w 352"/>
                <a:gd name="T3" fmla="*/ 173 h 491"/>
                <a:gd name="T4" fmla="*/ 331 w 352"/>
                <a:gd name="T5" fmla="*/ 129 h 491"/>
                <a:gd name="T6" fmla="*/ 310 w 352"/>
                <a:gd name="T7" fmla="*/ 88 h 491"/>
                <a:gd name="T8" fmla="*/ 289 w 352"/>
                <a:gd name="T9" fmla="*/ 56 h 491"/>
                <a:gd name="T10" fmla="*/ 260 w 352"/>
                <a:gd name="T11" fmla="*/ 32 h 491"/>
                <a:gd name="T12" fmla="*/ 231 w 352"/>
                <a:gd name="T13" fmla="*/ 12 h 491"/>
                <a:gd name="T14" fmla="*/ 193 w 352"/>
                <a:gd name="T15" fmla="*/ 4 h 491"/>
                <a:gd name="T16" fmla="*/ 160 w 352"/>
                <a:gd name="T17" fmla="*/ 4 h 491"/>
                <a:gd name="T18" fmla="*/ 122 w 352"/>
                <a:gd name="T19" fmla="*/ 12 h 491"/>
                <a:gd name="T20" fmla="*/ 93 w 352"/>
                <a:gd name="T21" fmla="*/ 32 h 491"/>
                <a:gd name="T22" fmla="*/ 63 w 352"/>
                <a:gd name="T23" fmla="*/ 56 h 491"/>
                <a:gd name="T24" fmla="*/ 38 w 352"/>
                <a:gd name="T25" fmla="*/ 88 h 491"/>
                <a:gd name="T26" fmla="*/ 21 w 352"/>
                <a:gd name="T27" fmla="*/ 129 h 491"/>
                <a:gd name="T28" fmla="*/ 9 w 352"/>
                <a:gd name="T29" fmla="*/ 173 h 491"/>
                <a:gd name="T30" fmla="*/ 0 w 352"/>
                <a:gd name="T31" fmla="*/ 221 h 491"/>
                <a:gd name="T32" fmla="*/ 0 w 352"/>
                <a:gd name="T33" fmla="*/ 274 h 491"/>
                <a:gd name="T34" fmla="*/ 9 w 352"/>
                <a:gd name="T35" fmla="*/ 318 h 491"/>
                <a:gd name="T36" fmla="*/ 21 w 352"/>
                <a:gd name="T37" fmla="*/ 362 h 491"/>
                <a:gd name="T38" fmla="*/ 38 w 352"/>
                <a:gd name="T39" fmla="*/ 402 h 491"/>
                <a:gd name="T40" fmla="*/ 63 w 352"/>
                <a:gd name="T41" fmla="*/ 435 h 491"/>
                <a:gd name="T42" fmla="*/ 93 w 352"/>
                <a:gd name="T43" fmla="*/ 463 h 491"/>
                <a:gd name="T44" fmla="*/ 122 w 352"/>
                <a:gd name="T45" fmla="*/ 483 h 491"/>
                <a:gd name="T46" fmla="*/ 160 w 352"/>
                <a:gd name="T47" fmla="*/ 491 h 491"/>
                <a:gd name="T48" fmla="*/ 193 w 352"/>
                <a:gd name="T49" fmla="*/ 491 h 491"/>
                <a:gd name="T50" fmla="*/ 231 w 352"/>
                <a:gd name="T51" fmla="*/ 483 h 491"/>
                <a:gd name="T52" fmla="*/ 260 w 352"/>
                <a:gd name="T53" fmla="*/ 463 h 491"/>
                <a:gd name="T54" fmla="*/ 289 w 352"/>
                <a:gd name="T55" fmla="*/ 435 h 491"/>
                <a:gd name="T56" fmla="*/ 310 w 352"/>
                <a:gd name="T57" fmla="*/ 402 h 491"/>
                <a:gd name="T58" fmla="*/ 331 w 352"/>
                <a:gd name="T59" fmla="*/ 362 h 491"/>
                <a:gd name="T60" fmla="*/ 344 w 352"/>
                <a:gd name="T61" fmla="*/ 318 h 491"/>
                <a:gd name="T62" fmla="*/ 352 w 352"/>
                <a:gd name="T63" fmla="*/ 274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2" h="491">
                  <a:moveTo>
                    <a:pt x="352" y="245"/>
                  </a:moveTo>
                  <a:lnTo>
                    <a:pt x="352" y="221"/>
                  </a:lnTo>
                  <a:lnTo>
                    <a:pt x="348" y="197"/>
                  </a:lnTo>
                  <a:lnTo>
                    <a:pt x="344" y="173"/>
                  </a:lnTo>
                  <a:lnTo>
                    <a:pt x="340" y="153"/>
                  </a:lnTo>
                  <a:lnTo>
                    <a:pt x="331" y="129"/>
                  </a:lnTo>
                  <a:lnTo>
                    <a:pt x="323" y="108"/>
                  </a:lnTo>
                  <a:lnTo>
                    <a:pt x="310" y="88"/>
                  </a:lnTo>
                  <a:lnTo>
                    <a:pt x="302" y="72"/>
                  </a:lnTo>
                  <a:lnTo>
                    <a:pt x="289" y="56"/>
                  </a:lnTo>
                  <a:lnTo>
                    <a:pt x="277" y="44"/>
                  </a:lnTo>
                  <a:lnTo>
                    <a:pt x="260" y="32"/>
                  </a:lnTo>
                  <a:lnTo>
                    <a:pt x="243" y="20"/>
                  </a:lnTo>
                  <a:lnTo>
                    <a:pt x="231" y="12"/>
                  </a:lnTo>
                  <a:lnTo>
                    <a:pt x="214" y="8"/>
                  </a:lnTo>
                  <a:lnTo>
                    <a:pt x="193" y="4"/>
                  </a:lnTo>
                  <a:lnTo>
                    <a:pt x="176" y="0"/>
                  </a:lnTo>
                  <a:lnTo>
                    <a:pt x="160" y="4"/>
                  </a:lnTo>
                  <a:lnTo>
                    <a:pt x="143" y="8"/>
                  </a:lnTo>
                  <a:lnTo>
                    <a:pt x="122" y="12"/>
                  </a:lnTo>
                  <a:lnTo>
                    <a:pt x="109" y="20"/>
                  </a:lnTo>
                  <a:lnTo>
                    <a:pt x="93" y="32"/>
                  </a:lnTo>
                  <a:lnTo>
                    <a:pt x="76" y="44"/>
                  </a:lnTo>
                  <a:lnTo>
                    <a:pt x="63" y="56"/>
                  </a:lnTo>
                  <a:lnTo>
                    <a:pt x="51" y="72"/>
                  </a:lnTo>
                  <a:lnTo>
                    <a:pt x="38" y="88"/>
                  </a:lnTo>
                  <a:lnTo>
                    <a:pt x="30" y="108"/>
                  </a:lnTo>
                  <a:lnTo>
                    <a:pt x="21" y="129"/>
                  </a:lnTo>
                  <a:lnTo>
                    <a:pt x="13" y="153"/>
                  </a:lnTo>
                  <a:lnTo>
                    <a:pt x="9" y="173"/>
                  </a:lnTo>
                  <a:lnTo>
                    <a:pt x="5" y="197"/>
                  </a:lnTo>
                  <a:lnTo>
                    <a:pt x="0" y="221"/>
                  </a:lnTo>
                  <a:lnTo>
                    <a:pt x="0" y="245"/>
                  </a:lnTo>
                  <a:lnTo>
                    <a:pt x="0" y="274"/>
                  </a:lnTo>
                  <a:lnTo>
                    <a:pt x="5" y="298"/>
                  </a:lnTo>
                  <a:lnTo>
                    <a:pt x="9" y="318"/>
                  </a:lnTo>
                  <a:lnTo>
                    <a:pt x="13" y="342"/>
                  </a:lnTo>
                  <a:lnTo>
                    <a:pt x="21" y="362"/>
                  </a:lnTo>
                  <a:lnTo>
                    <a:pt x="30" y="382"/>
                  </a:lnTo>
                  <a:lnTo>
                    <a:pt x="38" y="402"/>
                  </a:lnTo>
                  <a:lnTo>
                    <a:pt x="51" y="418"/>
                  </a:lnTo>
                  <a:lnTo>
                    <a:pt x="63" y="435"/>
                  </a:lnTo>
                  <a:lnTo>
                    <a:pt x="76" y="451"/>
                  </a:lnTo>
                  <a:lnTo>
                    <a:pt x="93" y="463"/>
                  </a:lnTo>
                  <a:lnTo>
                    <a:pt x="109" y="471"/>
                  </a:lnTo>
                  <a:lnTo>
                    <a:pt x="122" y="483"/>
                  </a:lnTo>
                  <a:lnTo>
                    <a:pt x="143" y="487"/>
                  </a:lnTo>
                  <a:lnTo>
                    <a:pt x="160" y="491"/>
                  </a:lnTo>
                  <a:lnTo>
                    <a:pt x="176" y="491"/>
                  </a:lnTo>
                  <a:lnTo>
                    <a:pt x="193" y="491"/>
                  </a:lnTo>
                  <a:lnTo>
                    <a:pt x="214" y="487"/>
                  </a:lnTo>
                  <a:lnTo>
                    <a:pt x="231" y="483"/>
                  </a:lnTo>
                  <a:lnTo>
                    <a:pt x="243" y="471"/>
                  </a:lnTo>
                  <a:lnTo>
                    <a:pt x="260" y="463"/>
                  </a:lnTo>
                  <a:lnTo>
                    <a:pt x="277" y="451"/>
                  </a:lnTo>
                  <a:lnTo>
                    <a:pt x="289" y="435"/>
                  </a:lnTo>
                  <a:lnTo>
                    <a:pt x="302" y="418"/>
                  </a:lnTo>
                  <a:lnTo>
                    <a:pt x="310" y="402"/>
                  </a:lnTo>
                  <a:lnTo>
                    <a:pt x="323" y="382"/>
                  </a:lnTo>
                  <a:lnTo>
                    <a:pt x="331" y="362"/>
                  </a:lnTo>
                  <a:lnTo>
                    <a:pt x="340" y="342"/>
                  </a:lnTo>
                  <a:lnTo>
                    <a:pt x="344" y="318"/>
                  </a:lnTo>
                  <a:lnTo>
                    <a:pt x="348" y="298"/>
                  </a:lnTo>
                  <a:lnTo>
                    <a:pt x="352" y="274"/>
                  </a:lnTo>
                  <a:lnTo>
                    <a:pt x="352" y="245"/>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9774" name="Line 126"/>
            <p:cNvSpPr>
              <a:spLocks noChangeAspect="1" noChangeShapeType="1"/>
            </p:cNvSpPr>
            <p:nvPr/>
          </p:nvSpPr>
          <p:spPr bwMode="auto">
            <a:xfrm rot="18840000">
              <a:off x="3439" y="2916"/>
              <a:ext cx="0" cy="104"/>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775" name="Line 127"/>
            <p:cNvSpPr>
              <a:spLocks noChangeAspect="1" noChangeShapeType="1"/>
            </p:cNvSpPr>
            <p:nvPr/>
          </p:nvSpPr>
          <p:spPr bwMode="auto">
            <a:xfrm rot="18840000">
              <a:off x="3486" y="2952"/>
              <a:ext cx="88" cy="74"/>
            </a:xfrm>
            <a:prstGeom prst="line">
              <a:avLst/>
            </a:prstGeom>
            <a:noFill/>
            <a:ln w="1333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39776" name="Group 128"/>
            <p:cNvGrpSpPr>
              <a:grpSpLocks noChangeAspect="1"/>
            </p:cNvGrpSpPr>
            <p:nvPr/>
          </p:nvGrpSpPr>
          <p:grpSpPr bwMode="auto">
            <a:xfrm>
              <a:off x="3064" y="2573"/>
              <a:ext cx="426" cy="228"/>
              <a:chOff x="1564" y="13255"/>
              <a:chExt cx="465" cy="249"/>
            </a:xfrm>
          </p:grpSpPr>
          <p:sp>
            <p:nvSpPr>
              <p:cNvPr id="539777" name="Rectangle 129"/>
              <p:cNvSpPr>
                <a:spLocks noChangeAspect="1" noChangeArrowheads="1"/>
              </p:cNvSpPr>
              <p:nvPr/>
            </p:nvSpPr>
            <p:spPr bwMode="auto">
              <a:xfrm rot="18840000">
                <a:off x="1591" y="13442"/>
                <a:ext cx="35"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r>
                  <a:rPr lang="en-US" altLang="en-US" sz="700">
                    <a:solidFill>
                      <a:srgbClr val="000000"/>
                    </a:solidFill>
                    <a:effectLst/>
                    <a:latin typeface="Arial" panose="020B0604020202020204" pitchFamily="34" charset="0"/>
                  </a:rPr>
                  <a:t> </a:t>
                </a:r>
                <a:endParaRPr lang="ru-RU" altLang="en-US" sz="800" baseline="30000">
                  <a:solidFill>
                    <a:srgbClr val="000000"/>
                  </a:solidFill>
                  <a:effectLst/>
                  <a:latin typeface="Arial" panose="020B0604020202020204" pitchFamily="34" charset="0"/>
                </a:endParaRPr>
              </a:p>
            </p:txBody>
          </p:sp>
          <p:sp>
            <p:nvSpPr>
              <p:cNvPr id="539778" name="Rectangle 130"/>
              <p:cNvSpPr>
                <a:spLocks noChangeAspect="1" noChangeArrowheads="1"/>
              </p:cNvSpPr>
              <p:nvPr/>
            </p:nvSpPr>
            <p:spPr bwMode="auto">
              <a:xfrm rot="18840000">
                <a:off x="1797" y="13202"/>
                <a:ext cx="180"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r>
                  <a:rPr lang="en-US" altLang="en-US" sz="600" b="1">
                    <a:solidFill>
                      <a:srgbClr val="000000"/>
                    </a:solidFill>
                    <a:effectLst/>
                    <a:latin typeface="Arial" panose="020B0604020202020204" pitchFamily="34" charset="0"/>
                  </a:rPr>
                  <a:t>HN</a:t>
                </a:r>
                <a:endParaRPr lang="ru-RU" altLang="en-US" sz="800" baseline="30000">
                  <a:solidFill>
                    <a:srgbClr val="000000"/>
                  </a:solidFill>
                  <a:effectLst/>
                  <a:latin typeface="Arial" panose="020B0604020202020204" pitchFamily="34" charset="0"/>
                </a:endParaRPr>
              </a:p>
            </p:txBody>
          </p:sp>
        </p:grpSp>
        <p:sp>
          <p:nvSpPr>
            <p:cNvPr id="539779" name="AutoShape 131"/>
            <p:cNvSpPr>
              <a:spLocks noChangeAspect="1" noChangeArrowheads="1"/>
            </p:cNvSpPr>
            <p:nvPr/>
          </p:nvSpPr>
          <p:spPr bwMode="auto">
            <a:xfrm rot="11220000">
              <a:off x="2625" y="2325"/>
              <a:ext cx="105" cy="107"/>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800 w 21600"/>
                <a:gd name="T5" fmla="*/ 0 h 21600"/>
                <a:gd name="T6" fmla="*/ 2700 w 21600"/>
                <a:gd name="T7" fmla="*/ 10799 h 21600"/>
                <a:gd name="T8" fmla="*/ 10800 w 21600"/>
                <a:gd name="T9" fmla="*/ 5400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lnTo>
                    <a:pt x="0" y="10799"/>
                  </a:ln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solidFill>
              <a:srgbClr val="FF0000"/>
            </a:solidFill>
            <a:ln w="9525">
              <a:solidFill>
                <a:srgbClr val="000000"/>
              </a:solidFill>
              <a:miter lim="800000"/>
              <a:headEnd/>
              <a:tailEnd/>
            </a:ln>
          </p:spPr>
          <p:txBody>
            <a:bodyPr/>
            <a:lstStyle/>
            <a:p>
              <a:endParaRPr lang="en-US"/>
            </a:p>
          </p:txBody>
        </p:sp>
        <p:sp>
          <p:nvSpPr>
            <p:cNvPr id="539780" name="AutoShape 132"/>
            <p:cNvSpPr>
              <a:spLocks noChangeAspect="1" noChangeArrowheads="1"/>
            </p:cNvSpPr>
            <p:nvPr/>
          </p:nvSpPr>
          <p:spPr bwMode="auto">
            <a:xfrm rot="15300000">
              <a:off x="2750" y="2393"/>
              <a:ext cx="106" cy="107"/>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800 w 21600"/>
                <a:gd name="T5" fmla="*/ 0 h 21600"/>
                <a:gd name="T6" fmla="*/ 2700 w 21600"/>
                <a:gd name="T7" fmla="*/ 10799 h 21600"/>
                <a:gd name="T8" fmla="*/ 10800 w 21600"/>
                <a:gd name="T9" fmla="*/ 5400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lnTo>
                    <a:pt x="0" y="10799"/>
                  </a:ln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solidFill>
              <a:srgbClr val="FF0000"/>
            </a:solidFill>
            <a:ln w="9525">
              <a:solidFill>
                <a:srgbClr val="000000"/>
              </a:solidFill>
              <a:miter lim="800000"/>
              <a:headEnd/>
              <a:tailEnd/>
            </a:ln>
          </p:spPr>
          <p:txBody>
            <a:bodyPr/>
            <a:lstStyle/>
            <a:p>
              <a:endParaRPr lang="en-US"/>
            </a:p>
          </p:txBody>
        </p:sp>
        <p:sp>
          <p:nvSpPr>
            <p:cNvPr id="539781" name="AutoShape 133"/>
            <p:cNvSpPr>
              <a:spLocks noChangeArrowheads="1"/>
            </p:cNvSpPr>
            <p:nvPr/>
          </p:nvSpPr>
          <p:spPr bwMode="auto">
            <a:xfrm rot="10920000">
              <a:off x="2601" y="2965"/>
              <a:ext cx="142" cy="57"/>
            </a:xfrm>
            <a:prstGeom prst="curvedUpArrow">
              <a:avLst>
                <a:gd name="adj1" fmla="val 49825"/>
                <a:gd name="adj2" fmla="val 99649"/>
                <a:gd name="adj3" fmla="val 33333"/>
              </a:avLst>
            </a:prstGeom>
            <a:solidFill>
              <a:srgbClr val="FF0000"/>
            </a:solidFill>
            <a:ln w="9525">
              <a:solidFill>
                <a:srgbClr val="000000"/>
              </a:solidFill>
              <a:miter lim="800000"/>
              <a:headEnd/>
              <a:tailEnd/>
            </a:ln>
          </p:spPr>
          <p:txBody>
            <a:bodyPr/>
            <a:lstStyle/>
            <a:p>
              <a:endParaRPr lang="en-US"/>
            </a:p>
          </p:txBody>
        </p:sp>
        <p:sp>
          <p:nvSpPr>
            <p:cNvPr id="539782" name="AutoShape 134"/>
            <p:cNvSpPr>
              <a:spLocks noChangeArrowheads="1"/>
            </p:cNvSpPr>
            <p:nvPr/>
          </p:nvSpPr>
          <p:spPr bwMode="auto">
            <a:xfrm rot="4560000">
              <a:off x="2693" y="2877"/>
              <a:ext cx="142" cy="57"/>
            </a:xfrm>
            <a:prstGeom prst="curvedUpArrow">
              <a:avLst>
                <a:gd name="adj1" fmla="val 49825"/>
                <a:gd name="adj2" fmla="val 99649"/>
                <a:gd name="adj3" fmla="val 33333"/>
              </a:avLst>
            </a:prstGeom>
            <a:solidFill>
              <a:srgbClr val="FF0000"/>
            </a:solidFill>
            <a:ln w="9525">
              <a:solidFill>
                <a:srgbClr val="000000"/>
              </a:solidFill>
              <a:miter lim="800000"/>
              <a:headEnd/>
              <a:tailEnd/>
            </a:ln>
          </p:spPr>
          <p:txBody>
            <a:bodyPr/>
            <a:lstStyle/>
            <a:p>
              <a:endParaRPr lang="en-US"/>
            </a:p>
          </p:txBody>
        </p:sp>
      </p:grpSp>
      <p:sp>
        <p:nvSpPr>
          <p:cNvPr id="539783" name="Oval 135"/>
          <p:cNvSpPr>
            <a:spLocks noChangeAspect="1" noChangeArrowheads="1"/>
          </p:cNvSpPr>
          <p:nvPr/>
        </p:nvSpPr>
        <p:spPr bwMode="auto">
          <a:xfrm>
            <a:off x="3251200" y="3254375"/>
            <a:ext cx="104775" cy="103188"/>
          </a:xfrm>
          <a:prstGeom prst="ellipse">
            <a:avLst/>
          </a:prstGeom>
          <a:solidFill>
            <a:srgbClr val="FF9900"/>
          </a:solidFill>
          <a:ln w="19050">
            <a:solidFill>
              <a:srgbClr val="000000"/>
            </a:solidFill>
            <a:round/>
            <a:headEnd/>
            <a:tailEnd/>
          </a:ln>
        </p:spPr>
        <p:txBody>
          <a:bodyPr/>
          <a:lstStyle/>
          <a:p>
            <a:endParaRPr lang="en-US"/>
          </a:p>
        </p:txBody>
      </p:sp>
      <p:sp>
        <p:nvSpPr>
          <p:cNvPr id="539784" name="Oval 136"/>
          <p:cNvSpPr>
            <a:spLocks noChangeAspect="1" noChangeArrowheads="1"/>
          </p:cNvSpPr>
          <p:nvPr/>
        </p:nvSpPr>
        <p:spPr bwMode="auto">
          <a:xfrm>
            <a:off x="3171825" y="3613150"/>
            <a:ext cx="104775" cy="103188"/>
          </a:xfrm>
          <a:prstGeom prst="ellipse">
            <a:avLst/>
          </a:prstGeom>
          <a:solidFill>
            <a:srgbClr val="FF9900"/>
          </a:solidFill>
          <a:ln w="19050">
            <a:solidFill>
              <a:srgbClr val="000000"/>
            </a:solidFill>
            <a:round/>
            <a:headEnd/>
            <a:tailEnd/>
          </a:ln>
        </p:spPr>
        <p:txBody>
          <a:bodyPr/>
          <a:lstStyle/>
          <a:p>
            <a:endParaRPr lang="en-US"/>
          </a:p>
        </p:txBody>
      </p:sp>
      <p:sp>
        <p:nvSpPr>
          <p:cNvPr id="539785" name="WordArt 137"/>
          <p:cNvSpPr>
            <a:spLocks noChangeAspect="1" noChangeArrowheads="1" noChangeShapeType="1" noTextEdit="1"/>
          </p:cNvSpPr>
          <p:nvPr/>
        </p:nvSpPr>
        <p:spPr bwMode="auto">
          <a:xfrm>
            <a:off x="3203575" y="2565400"/>
            <a:ext cx="504825" cy="1603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i="1" kern="10">
                <a:ln w="6350">
                  <a:solidFill>
                    <a:srgbClr val="000000"/>
                  </a:solidFill>
                  <a:round/>
                  <a:headEnd/>
                  <a:tailEnd/>
                </a:ln>
                <a:solidFill>
                  <a:srgbClr val="FF0000"/>
                </a:solidFill>
                <a:effectLst/>
                <a:latin typeface="Arial" panose="020B0604020202020204" pitchFamily="34" charset="0"/>
                <a:cs typeface="Arial" panose="020B0604020202020204" pitchFamily="34" charset="0"/>
              </a:rPr>
              <a:t>FRET</a:t>
            </a:r>
          </a:p>
        </p:txBody>
      </p:sp>
      <p:grpSp>
        <p:nvGrpSpPr>
          <p:cNvPr id="539786" name="Group 138"/>
          <p:cNvGrpSpPr>
            <a:grpSpLocks/>
          </p:cNvGrpSpPr>
          <p:nvPr/>
        </p:nvGrpSpPr>
        <p:grpSpPr bwMode="auto">
          <a:xfrm>
            <a:off x="4211638" y="3284538"/>
            <a:ext cx="200025" cy="401637"/>
            <a:chOff x="5738" y="12578"/>
            <a:chExt cx="314" cy="633"/>
          </a:xfrm>
        </p:grpSpPr>
        <p:sp>
          <p:nvSpPr>
            <p:cNvPr id="539787" name="Oval 139"/>
            <p:cNvSpPr>
              <a:spLocks noChangeAspect="1" noChangeArrowheads="1"/>
            </p:cNvSpPr>
            <p:nvPr/>
          </p:nvSpPr>
          <p:spPr bwMode="auto">
            <a:xfrm>
              <a:off x="5744" y="12895"/>
              <a:ext cx="308" cy="316"/>
            </a:xfrm>
            <a:prstGeom prst="ellipse">
              <a:avLst/>
            </a:prstGeom>
            <a:solidFill>
              <a:srgbClr val="00FFFF">
                <a:alpha val="23000"/>
              </a:srgbClr>
            </a:solidFill>
            <a:ln w="9525">
              <a:solidFill>
                <a:srgbClr val="000000"/>
              </a:solidFill>
              <a:round/>
              <a:headEnd/>
              <a:tailEnd/>
            </a:ln>
          </p:spPr>
          <p:txBody>
            <a:bodyPr/>
            <a:lstStyle/>
            <a:p>
              <a:endParaRPr lang="en-US"/>
            </a:p>
          </p:txBody>
        </p:sp>
        <p:sp>
          <p:nvSpPr>
            <p:cNvPr id="539788" name="Oval 140"/>
            <p:cNvSpPr>
              <a:spLocks noChangeAspect="1" noChangeArrowheads="1"/>
            </p:cNvSpPr>
            <p:nvPr/>
          </p:nvSpPr>
          <p:spPr bwMode="auto">
            <a:xfrm>
              <a:off x="5738" y="12578"/>
              <a:ext cx="308" cy="316"/>
            </a:xfrm>
            <a:prstGeom prst="ellipse">
              <a:avLst/>
            </a:prstGeom>
            <a:solidFill>
              <a:srgbClr val="00FFFF">
                <a:alpha val="23000"/>
              </a:srgbClr>
            </a:solidFill>
            <a:ln w="9525">
              <a:solidFill>
                <a:srgbClr val="000000"/>
              </a:solidFill>
              <a:round/>
              <a:headEnd/>
              <a:tailEnd/>
            </a:ln>
          </p:spPr>
          <p:txBody>
            <a:bodyPr/>
            <a:lstStyle/>
            <a:p>
              <a:endParaRPr lang="en-US"/>
            </a:p>
          </p:txBody>
        </p:sp>
        <p:sp>
          <p:nvSpPr>
            <p:cNvPr id="539789" name="Oval 141"/>
            <p:cNvSpPr>
              <a:spLocks noChangeAspect="1" noChangeArrowheads="1"/>
            </p:cNvSpPr>
            <p:nvPr/>
          </p:nvSpPr>
          <p:spPr bwMode="auto">
            <a:xfrm>
              <a:off x="5796" y="12684"/>
              <a:ext cx="212" cy="210"/>
            </a:xfrm>
            <a:prstGeom prst="ellipse">
              <a:avLst/>
            </a:prstGeom>
            <a:solidFill>
              <a:srgbClr val="00FFFF">
                <a:alpha val="23000"/>
              </a:srgbClr>
            </a:solidFill>
            <a:ln w="9525">
              <a:solidFill>
                <a:srgbClr val="000000"/>
              </a:solidFill>
              <a:round/>
              <a:headEnd/>
              <a:tailEnd/>
            </a:ln>
          </p:spPr>
          <p:txBody>
            <a:bodyPr/>
            <a:lstStyle/>
            <a:p>
              <a:endParaRPr lang="en-US"/>
            </a:p>
          </p:txBody>
        </p:sp>
        <p:sp>
          <p:nvSpPr>
            <p:cNvPr id="539790" name="Oval 142"/>
            <p:cNvSpPr>
              <a:spLocks noChangeAspect="1" noChangeArrowheads="1"/>
            </p:cNvSpPr>
            <p:nvPr/>
          </p:nvSpPr>
          <p:spPr bwMode="auto">
            <a:xfrm>
              <a:off x="5802" y="12895"/>
              <a:ext cx="212" cy="210"/>
            </a:xfrm>
            <a:prstGeom prst="ellipse">
              <a:avLst/>
            </a:prstGeom>
            <a:solidFill>
              <a:srgbClr val="00FFFF">
                <a:alpha val="23000"/>
              </a:srgbClr>
            </a:solidFill>
            <a:ln w="9525">
              <a:solidFill>
                <a:srgbClr val="000000"/>
              </a:solidFill>
              <a:round/>
              <a:headEnd/>
              <a:tailEnd/>
            </a:ln>
          </p:spPr>
          <p:txBody>
            <a:bodyPr/>
            <a:lstStyle/>
            <a:p>
              <a:endParaRPr lang="en-US"/>
            </a:p>
          </p:txBody>
        </p:sp>
      </p:grpSp>
      <p:sp>
        <p:nvSpPr>
          <p:cNvPr id="539791" name="AutoShape 143"/>
          <p:cNvSpPr>
            <a:spLocks noChangeArrowheads="1"/>
          </p:cNvSpPr>
          <p:nvPr/>
        </p:nvSpPr>
        <p:spPr bwMode="auto">
          <a:xfrm>
            <a:off x="3779838" y="3068638"/>
            <a:ext cx="719137" cy="214312"/>
          </a:xfrm>
          <a:prstGeom prst="curvedDownArrow">
            <a:avLst>
              <a:gd name="adj1" fmla="val 73978"/>
              <a:gd name="adj2" fmla="val 134222"/>
              <a:gd name="adj3" fmla="val 74236"/>
            </a:avLst>
          </a:prstGeom>
          <a:solidFill>
            <a:srgbClr val="A5002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9792" name="WordArt 144"/>
          <p:cNvSpPr>
            <a:spLocks noChangeAspect="1" noChangeArrowheads="1" noChangeShapeType="1" noTextEdit="1"/>
          </p:cNvSpPr>
          <p:nvPr/>
        </p:nvSpPr>
        <p:spPr bwMode="auto">
          <a:xfrm>
            <a:off x="3851275" y="2781300"/>
            <a:ext cx="647700" cy="2063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ru-RU" i="1" kern="10">
                <a:ln w="6350">
                  <a:solidFill>
                    <a:srgbClr val="000000"/>
                  </a:solidFill>
                  <a:round/>
                  <a:headEnd/>
                  <a:tailEnd/>
                </a:ln>
                <a:solidFill>
                  <a:srgbClr val="0000FF"/>
                </a:solidFill>
                <a:effectLst/>
                <a:latin typeface="Arial" panose="020B0604020202020204" pitchFamily="34" charset="0"/>
                <a:cs typeface="Arial" panose="020B0604020202020204" pitchFamily="34" charset="0"/>
              </a:rPr>
              <a:t>Т-Т </a:t>
            </a:r>
            <a:r>
              <a:rPr lang="en-US" i="1" kern="10">
                <a:ln w="6350">
                  <a:solidFill>
                    <a:srgbClr val="000000"/>
                  </a:solidFill>
                  <a:round/>
                  <a:headEnd/>
                  <a:tailEnd/>
                </a:ln>
                <a:solidFill>
                  <a:srgbClr val="0000FF"/>
                </a:solidFill>
                <a:effectLst/>
                <a:latin typeface="Arial" panose="020B0604020202020204" pitchFamily="34" charset="0"/>
                <a:cs typeface="Arial" panose="020B0604020202020204" pitchFamily="34" charset="0"/>
              </a:rPr>
              <a:t>ET</a:t>
            </a:r>
          </a:p>
        </p:txBody>
      </p:sp>
      <p:grpSp>
        <p:nvGrpSpPr>
          <p:cNvPr id="539793" name="Group 145"/>
          <p:cNvGrpSpPr>
            <a:grpSpLocks/>
          </p:cNvGrpSpPr>
          <p:nvPr/>
        </p:nvGrpSpPr>
        <p:grpSpPr bwMode="auto">
          <a:xfrm>
            <a:off x="4140200" y="3141663"/>
            <a:ext cx="533400" cy="679450"/>
            <a:chOff x="5661" y="13374"/>
            <a:chExt cx="840" cy="1071"/>
          </a:xfrm>
        </p:grpSpPr>
        <p:sp>
          <p:nvSpPr>
            <p:cNvPr id="539794" name="Line 146"/>
            <p:cNvSpPr>
              <a:spLocks noChangeShapeType="1"/>
            </p:cNvSpPr>
            <p:nvPr/>
          </p:nvSpPr>
          <p:spPr bwMode="auto">
            <a:xfrm rot="10800000">
              <a:off x="6094" y="13374"/>
              <a:ext cx="0" cy="18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539795" name="Group 147"/>
            <p:cNvGrpSpPr>
              <a:grpSpLocks/>
            </p:cNvGrpSpPr>
            <p:nvPr/>
          </p:nvGrpSpPr>
          <p:grpSpPr bwMode="auto">
            <a:xfrm>
              <a:off x="5945" y="13580"/>
              <a:ext cx="314" cy="633"/>
              <a:chOff x="5738" y="12578"/>
              <a:chExt cx="314" cy="633"/>
            </a:xfrm>
          </p:grpSpPr>
          <p:sp>
            <p:nvSpPr>
              <p:cNvPr id="539796" name="Oval 148"/>
              <p:cNvSpPr>
                <a:spLocks noChangeAspect="1" noChangeArrowheads="1"/>
              </p:cNvSpPr>
              <p:nvPr/>
            </p:nvSpPr>
            <p:spPr bwMode="auto">
              <a:xfrm>
                <a:off x="5744" y="12895"/>
                <a:ext cx="308" cy="316"/>
              </a:xfrm>
              <a:prstGeom prst="ellipse">
                <a:avLst/>
              </a:prstGeom>
              <a:solidFill>
                <a:srgbClr val="00CCFF"/>
              </a:solidFill>
              <a:ln w="9525">
                <a:solidFill>
                  <a:srgbClr val="000000"/>
                </a:solidFill>
                <a:round/>
                <a:headEnd/>
                <a:tailEnd/>
              </a:ln>
            </p:spPr>
            <p:txBody>
              <a:bodyPr/>
              <a:lstStyle/>
              <a:p>
                <a:endParaRPr lang="en-US"/>
              </a:p>
            </p:txBody>
          </p:sp>
          <p:sp>
            <p:nvSpPr>
              <p:cNvPr id="539797" name="Oval 149"/>
              <p:cNvSpPr>
                <a:spLocks noChangeAspect="1" noChangeArrowheads="1"/>
              </p:cNvSpPr>
              <p:nvPr/>
            </p:nvSpPr>
            <p:spPr bwMode="auto">
              <a:xfrm>
                <a:off x="5738" y="12578"/>
                <a:ext cx="308" cy="316"/>
              </a:xfrm>
              <a:prstGeom prst="ellipse">
                <a:avLst/>
              </a:prstGeom>
              <a:solidFill>
                <a:srgbClr val="00CCFF"/>
              </a:solidFill>
              <a:ln w="9525">
                <a:solidFill>
                  <a:srgbClr val="000000"/>
                </a:solidFill>
                <a:round/>
                <a:headEnd/>
                <a:tailEnd/>
              </a:ln>
            </p:spPr>
            <p:txBody>
              <a:bodyPr/>
              <a:lstStyle/>
              <a:p>
                <a:endParaRPr lang="en-US"/>
              </a:p>
            </p:txBody>
          </p:sp>
          <p:sp>
            <p:nvSpPr>
              <p:cNvPr id="539798" name="Oval 150"/>
              <p:cNvSpPr>
                <a:spLocks noChangeAspect="1" noChangeArrowheads="1"/>
              </p:cNvSpPr>
              <p:nvPr/>
            </p:nvSpPr>
            <p:spPr bwMode="auto">
              <a:xfrm>
                <a:off x="5796" y="12684"/>
                <a:ext cx="212" cy="210"/>
              </a:xfrm>
              <a:prstGeom prst="ellipse">
                <a:avLst/>
              </a:prstGeom>
              <a:solidFill>
                <a:srgbClr val="00FFFF">
                  <a:alpha val="0"/>
                </a:srgbClr>
              </a:solidFill>
              <a:ln w="9525">
                <a:solidFill>
                  <a:srgbClr val="000000"/>
                </a:solidFill>
                <a:round/>
                <a:headEnd/>
                <a:tailEnd/>
              </a:ln>
            </p:spPr>
            <p:txBody>
              <a:bodyPr/>
              <a:lstStyle/>
              <a:p>
                <a:endParaRPr lang="en-US"/>
              </a:p>
            </p:txBody>
          </p:sp>
          <p:sp>
            <p:nvSpPr>
              <p:cNvPr id="539799" name="Oval 151"/>
              <p:cNvSpPr>
                <a:spLocks noChangeAspect="1" noChangeArrowheads="1"/>
              </p:cNvSpPr>
              <p:nvPr/>
            </p:nvSpPr>
            <p:spPr bwMode="auto">
              <a:xfrm>
                <a:off x="5802" y="12895"/>
                <a:ext cx="212" cy="210"/>
              </a:xfrm>
              <a:prstGeom prst="ellipse">
                <a:avLst/>
              </a:prstGeom>
              <a:solidFill>
                <a:srgbClr val="00FFFF">
                  <a:alpha val="22000"/>
                </a:srgbClr>
              </a:solidFill>
              <a:ln w="9525">
                <a:solidFill>
                  <a:srgbClr val="000000"/>
                </a:solidFill>
                <a:round/>
                <a:headEnd/>
                <a:tailEnd/>
              </a:ln>
            </p:spPr>
            <p:txBody>
              <a:bodyPr/>
              <a:lstStyle/>
              <a:p>
                <a:endParaRPr lang="en-US"/>
              </a:p>
            </p:txBody>
          </p:sp>
        </p:grpSp>
        <p:sp>
          <p:nvSpPr>
            <p:cNvPr id="539800" name="Line 152"/>
            <p:cNvSpPr>
              <a:spLocks noChangeShapeType="1"/>
            </p:cNvSpPr>
            <p:nvPr/>
          </p:nvSpPr>
          <p:spPr bwMode="auto">
            <a:xfrm>
              <a:off x="6132" y="14265"/>
              <a:ext cx="0" cy="18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39801" name="Line 153"/>
            <p:cNvSpPr>
              <a:spLocks noChangeShapeType="1"/>
            </p:cNvSpPr>
            <p:nvPr/>
          </p:nvSpPr>
          <p:spPr bwMode="auto">
            <a:xfrm flipH="1">
              <a:off x="5754" y="14168"/>
              <a:ext cx="180" cy="18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39802" name="Line 154"/>
            <p:cNvSpPr>
              <a:spLocks noChangeShapeType="1"/>
            </p:cNvSpPr>
            <p:nvPr/>
          </p:nvSpPr>
          <p:spPr bwMode="auto">
            <a:xfrm rot="12660000" flipH="1">
              <a:off x="6321" y="13484"/>
              <a:ext cx="60" cy="18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39803" name="Line 155"/>
            <p:cNvSpPr>
              <a:spLocks noChangeShapeType="1"/>
            </p:cNvSpPr>
            <p:nvPr/>
          </p:nvSpPr>
          <p:spPr bwMode="auto">
            <a:xfrm rot="10800000">
              <a:off x="5661" y="13614"/>
              <a:ext cx="180" cy="5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39804" name="Line 156"/>
            <p:cNvSpPr>
              <a:spLocks noChangeShapeType="1"/>
            </p:cNvSpPr>
            <p:nvPr/>
          </p:nvSpPr>
          <p:spPr bwMode="auto">
            <a:xfrm rot="10800000" flipH="1" flipV="1">
              <a:off x="6321" y="14168"/>
              <a:ext cx="180" cy="18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2" name="Группа 1"/>
          <p:cNvGrpSpPr/>
          <p:nvPr/>
        </p:nvGrpSpPr>
        <p:grpSpPr>
          <a:xfrm>
            <a:off x="5292080" y="4581128"/>
            <a:ext cx="1871663" cy="1560513"/>
            <a:chOff x="5292080" y="4581128"/>
            <a:chExt cx="1871663" cy="1560513"/>
          </a:xfrm>
        </p:grpSpPr>
        <p:pic>
          <p:nvPicPr>
            <p:cNvPr id="539805" name="Picture 15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2080" y="4581128"/>
              <a:ext cx="1871663" cy="1560513"/>
            </a:xfrm>
            <a:prstGeom prst="rect">
              <a:avLst/>
            </a:prstGeom>
            <a:noFill/>
            <a:extLst>
              <a:ext uri="{909E8E84-426E-40DD-AFC4-6F175D3DCCD1}">
                <a14:hiddenFill xmlns:a14="http://schemas.microsoft.com/office/drawing/2010/main">
                  <a:solidFill>
                    <a:srgbClr val="FFFFFF"/>
                  </a:solidFill>
                </a14:hiddenFill>
              </a:ext>
            </a:extLst>
          </p:spPr>
        </p:pic>
        <p:grpSp>
          <p:nvGrpSpPr>
            <p:cNvPr id="539806" name="Group 158"/>
            <p:cNvGrpSpPr>
              <a:grpSpLocks/>
            </p:cNvGrpSpPr>
            <p:nvPr/>
          </p:nvGrpSpPr>
          <p:grpSpPr bwMode="auto">
            <a:xfrm>
              <a:off x="5400898" y="4581128"/>
              <a:ext cx="1403350" cy="1295400"/>
              <a:chOff x="2961" y="6714"/>
              <a:chExt cx="6110" cy="4850"/>
            </a:xfrm>
          </p:grpSpPr>
          <p:sp>
            <p:nvSpPr>
              <p:cNvPr id="539807" name="Oval 159" descr="Ромбики"/>
              <p:cNvSpPr>
                <a:spLocks noChangeAspect="1" noChangeArrowheads="1"/>
              </p:cNvSpPr>
              <p:nvPr/>
            </p:nvSpPr>
            <p:spPr bwMode="auto">
              <a:xfrm>
                <a:off x="7101" y="8951"/>
                <a:ext cx="283" cy="283"/>
              </a:xfrm>
              <a:prstGeom prst="ellipse">
                <a:avLst/>
              </a:prstGeom>
              <a:pattFill prst="solidDmnd">
                <a:fgClr>
                  <a:srgbClr val="DFC373"/>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539808" name="Group 160"/>
              <p:cNvGrpSpPr>
                <a:grpSpLocks/>
              </p:cNvGrpSpPr>
              <p:nvPr/>
            </p:nvGrpSpPr>
            <p:grpSpPr bwMode="auto">
              <a:xfrm>
                <a:off x="3861" y="6714"/>
                <a:ext cx="3420" cy="2300"/>
                <a:chOff x="5121" y="8694"/>
                <a:chExt cx="4415" cy="3200"/>
              </a:xfrm>
            </p:grpSpPr>
            <p:pic>
              <p:nvPicPr>
                <p:cNvPr id="539809" name="Picture 161" descr="КТ+ПОРФ_10"/>
                <p:cNvPicPr>
                  <a:picLocks noChangeAspect="1" noChangeArrowheads="1"/>
                </p:cNvPicPr>
                <p:nvPr/>
              </p:nvPicPr>
              <p:blipFill>
                <a:blip r:embed="rId7" cstate="print">
                  <a:extLst>
                    <a:ext uri="{28A0092B-C50C-407E-A947-70E740481C1C}">
                      <a14:useLocalDpi xmlns:a14="http://schemas.microsoft.com/office/drawing/2010/main" val="0"/>
                    </a:ext>
                  </a:extLst>
                </a:blip>
                <a:srcRect r="3415" b="3090"/>
                <a:stretch>
                  <a:fillRect/>
                </a:stretch>
              </p:blipFill>
              <p:spPr bwMode="auto">
                <a:xfrm>
                  <a:off x="5121" y="9054"/>
                  <a:ext cx="4415" cy="2840"/>
                </a:xfrm>
                <a:prstGeom prst="rect">
                  <a:avLst/>
                </a:prstGeom>
                <a:solidFill>
                  <a:srgbClr val="B2B2B2"/>
                </a:solidFill>
                <a:ln>
                  <a:noFill/>
                </a:ln>
                <a:extLst>
                  <a:ext uri="{91240B29-F687-4F45-9708-019B960494DF}">
                    <a14:hiddenLine xmlns:a14="http://schemas.microsoft.com/office/drawing/2010/main" w="9525">
                      <a:solidFill>
                        <a:srgbClr val="0000FF"/>
                      </a:solidFill>
                      <a:miter lim="800000"/>
                      <a:headEnd/>
                      <a:tailEnd/>
                    </a14:hiddenLine>
                  </a:ext>
                </a:extLst>
              </p:spPr>
            </p:pic>
            <p:sp>
              <p:nvSpPr>
                <p:cNvPr id="539810" name="AutoShape 162"/>
                <p:cNvSpPr>
                  <a:spLocks noChangeAspect="1" noChangeArrowheads="1"/>
                </p:cNvSpPr>
                <p:nvPr/>
              </p:nvSpPr>
              <p:spPr bwMode="auto">
                <a:xfrm rot="285584">
                  <a:off x="6741" y="9054"/>
                  <a:ext cx="1473" cy="508"/>
                </a:xfrm>
                <a:prstGeom prst="curvedDownArrow">
                  <a:avLst>
                    <a:gd name="adj1" fmla="val 28097"/>
                    <a:gd name="adj2" fmla="val 86089"/>
                    <a:gd name="adj3" fmla="val 25435"/>
                  </a:avLst>
                </a:prstGeom>
                <a:solidFill>
                  <a:srgbClr val="FF00FF"/>
                </a:solidFill>
                <a:ln w="15875">
                  <a:solidFill>
                    <a:srgbClr val="800000"/>
                  </a:solidFill>
                  <a:miter lim="800000"/>
                  <a:headEnd/>
                  <a:tailEnd/>
                </a:ln>
              </p:spPr>
              <p:txBody>
                <a:bodyPr/>
                <a:lstStyle/>
                <a:p>
                  <a:endParaRPr lang="en-US"/>
                </a:p>
              </p:txBody>
            </p:sp>
            <p:sp>
              <p:nvSpPr>
                <p:cNvPr id="539811" name="Text Box 163"/>
                <p:cNvSpPr txBox="1">
                  <a:spLocks noChangeArrowheads="1"/>
                </p:cNvSpPr>
                <p:nvPr/>
              </p:nvSpPr>
              <p:spPr bwMode="auto">
                <a:xfrm>
                  <a:off x="5542" y="8694"/>
                  <a:ext cx="1919"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FF"/>
                      </a:solidFill>
                      <a:miter lim="800000"/>
                      <a:headEnd/>
                      <a:tailEnd/>
                    </a14:hiddenLine>
                  </a:ext>
                </a:extLst>
              </p:spPr>
              <p:txBody>
                <a:bodyPr lIns="0" tIns="0" rIns="0" bIns="0"/>
                <a:lstStyle/>
                <a:p>
                  <a:r>
                    <a:rPr lang="en-US" altLang="en-US" sz="600" b="1">
                      <a:solidFill>
                        <a:srgbClr val="FF0000"/>
                      </a:solidFill>
                      <a:effectLst/>
                      <a:latin typeface="Arial" panose="020B0604020202020204" pitchFamily="34" charset="0"/>
                      <a:ea typeface="Times New Roman" panose="02020603050405020304" pitchFamily="18" charset="0"/>
                      <a:cs typeface="Arial" panose="020B0604020202020204" pitchFamily="34" charset="0"/>
                    </a:rPr>
                    <a:t>Energy Transfer</a:t>
                  </a:r>
                  <a:endParaRPr lang="en-US" altLang="en-US" sz="600">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539812" name="AutoShape 164"/>
              <p:cNvSpPr>
                <a:spLocks noChangeArrowheads="1"/>
              </p:cNvSpPr>
              <p:nvPr/>
            </p:nvSpPr>
            <p:spPr bwMode="auto">
              <a:xfrm rot="-1337315">
                <a:off x="2961" y="7794"/>
                <a:ext cx="1155" cy="2340"/>
              </a:xfrm>
              <a:prstGeom prst="curvedRightArrow">
                <a:avLst>
                  <a:gd name="adj1" fmla="val 40519"/>
                  <a:gd name="adj2" fmla="val 81039"/>
                  <a:gd name="adj3" fmla="val 33333"/>
                </a:avLst>
              </a:prstGeom>
              <a:solidFill>
                <a:srgbClr val="FFFFFF"/>
              </a:solidFill>
              <a:ln w="9525">
                <a:solidFill>
                  <a:srgbClr val="000000"/>
                </a:solidFill>
                <a:miter lim="800000"/>
                <a:headEnd/>
                <a:tailEnd/>
              </a:ln>
            </p:spPr>
            <p:txBody>
              <a:bodyPr/>
              <a:lstStyle/>
              <a:p>
                <a:endParaRPr lang="en-US"/>
              </a:p>
            </p:txBody>
          </p:sp>
          <p:sp>
            <p:nvSpPr>
              <p:cNvPr id="539813" name="Oval 165" descr="Ромбики"/>
              <p:cNvSpPr>
                <a:spLocks noChangeAspect="1" noChangeArrowheads="1"/>
              </p:cNvSpPr>
              <p:nvPr/>
            </p:nvSpPr>
            <p:spPr bwMode="auto">
              <a:xfrm>
                <a:off x="7281" y="8514"/>
                <a:ext cx="283" cy="283"/>
              </a:xfrm>
              <a:prstGeom prst="ellipse">
                <a:avLst/>
              </a:prstGeom>
              <a:pattFill prst="solidDmnd">
                <a:fgClr>
                  <a:srgbClr val="DFC373"/>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9814" name="Oval 166" descr="Ромбики"/>
              <p:cNvSpPr>
                <a:spLocks noChangeAspect="1" noChangeArrowheads="1"/>
              </p:cNvSpPr>
              <p:nvPr/>
            </p:nvSpPr>
            <p:spPr bwMode="auto">
              <a:xfrm>
                <a:off x="7461" y="9234"/>
                <a:ext cx="283" cy="283"/>
              </a:xfrm>
              <a:prstGeom prst="ellipse">
                <a:avLst/>
              </a:prstGeom>
              <a:pattFill prst="solidDmnd">
                <a:fgClr>
                  <a:srgbClr val="DFC373"/>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9815" name="Oval 167" descr="Ромбики"/>
              <p:cNvSpPr>
                <a:spLocks noChangeAspect="1" noChangeArrowheads="1"/>
              </p:cNvSpPr>
              <p:nvPr/>
            </p:nvSpPr>
            <p:spPr bwMode="auto">
              <a:xfrm>
                <a:off x="7641" y="8874"/>
                <a:ext cx="283" cy="283"/>
              </a:xfrm>
              <a:prstGeom prst="ellipse">
                <a:avLst/>
              </a:prstGeom>
              <a:pattFill prst="solidDmnd">
                <a:fgClr>
                  <a:srgbClr val="DFC373"/>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9816" name="Oval 168" descr="Ромбики"/>
              <p:cNvSpPr>
                <a:spLocks noChangeAspect="1" noChangeArrowheads="1"/>
              </p:cNvSpPr>
              <p:nvPr/>
            </p:nvSpPr>
            <p:spPr bwMode="auto">
              <a:xfrm>
                <a:off x="7938" y="9234"/>
                <a:ext cx="170" cy="170"/>
              </a:xfrm>
              <a:prstGeom prst="ellipse">
                <a:avLst/>
              </a:prstGeom>
              <a:pattFill prst="solidDmnd">
                <a:fgClr>
                  <a:srgbClr val="DFC373"/>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9817" name="Oval 169" descr="Ромбики"/>
              <p:cNvSpPr>
                <a:spLocks noChangeAspect="1" noChangeArrowheads="1"/>
              </p:cNvSpPr>
              <p:nvPr/>
            </p:nvSpPr>
            <p:spPr bwMode="auto">
              <a:xfrm>
                <a:off x="8001" y="9594"/>
                <a:ext cx="170" cy="170"/>
              </a:xfrm>
              <a:prstGeom prst="ellipse">
                <a:avLst/>
              </a:prstGeom>
              <a:pattFill prst="solidDmnd">
                <a:fgClr>
                  <a:srgbClr val="DFC373"/>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9818" name="Oval 170" descr="Ромбики"/>
              <p:cNvSpPr>
                <a:spLocks noChangeAspect="1" noChangeArrowheads="1"/>
              </p:cNvSpPr>
              <p:nvPr/>
            </p:nvSpPr>
            <p:spPr bwMode="auto">
              <a:xfrm>
                <a:off x="8181" y="9774"/>
                <a:ext cx="170" cy="170"/>
              </a:xfrm>
              <a:prstGeom prst="ellipse">
                <a:avLst/>
              </a:prstGeom>
              <a:pattFill prst="solidDmnd">
                <a:fgClr>
                  <a:srgbClr val="DFC373"/>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9819" name="Oval 171" descr="Ромбики"/>
              <p:cNvSpPr>
                <a:spLocks noChangeAspect="1" noChangeArrowheads="1"/>
              </p:cNvSpPr>
              <p:nvPr/>
            </p:nvSpPr>
            <p:spPr bwMode="auto">
              <a:xfrm>
                <a:off x="8361" y="10134"/>
                <a:ext cx="170" cy="170"/>
              </a:xfrm>
              <a:prstGeom prst="ellipse">
                <a:avLst/>
              </a:prstGeom>
              <a:pattFill prst="solidDmnd">
                <a:fgClr>
                  <a:srgbClr val="DFC373"/>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9820" name="Oval 172" descr="Ромбики"/>
              <p:cNvSpPr>
                <a:spLocks noChangeAspect="1" noChangeArrowheads="1"/>
              </p:cNvSpPr>
              <p:nvPr/>
            </p:nvSpPr>
            <p:spPr bwMode="auto">
              <a:xfrm>
                <a:off x="8901" y="11034"/>
                <a:ext cx="170" cy="170"/>
              </a:xfrm>
              <a:prstGeom prst="ellipse">
                <a:avLst/>
              </a:prstGeom>
              <a:pattFill prst="solidDmnd">
                <a:fgClr>
                  <a:srgbClr val="DFC373"/>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9821" name="Oval 173" descr="Ромбики"/>
              <p:cNvSpPr>
                <a:spLocks noChangeAspect="1" noChangeArrowheads="1"/>
              </p:cNvSpPr>
              <p:nvPr/>
            </p:nvSpPr>
            <p:spPr bwMode="auto">
              <a:xfrm>
                <a:off x="6201" y="11394"/>
                <a:ext cx="170" cy="170"/>
              </a:xfrm>
              <a:prstGeom prst="ellipse">
                <a:avLst/>
              </a:prstGeom>
              <a:pattFill prst="solidDmnd">
                <a:fgClr>
                  <a:srgbClr val="DFC373"/>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539822" name="Rectangle 174"/>
          <p:cNvSpPr>
            <a:spLocks noChangeArrowheads="1"/>
          </p:cNvSpPr>
          <p:nvPr/>
        </p:nvSpPr>
        <p:spPr bwMode="auto">
          <a:xfrm>
            <a:off x="0" y="952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39823" name="Rectangle 175"/>
          <p:cNvSpPr>
            <a:spLocks noChangeArrowheads="1"/>
          </p:cNvSpPr>
          <p:nvPr/>
        </p:nvSpPr>
        <p:spPr bwMode="auto">
          <a:xfrm>
            <a:off x="0" y="952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 name="Нижний колонтитул 2"/>
          <p:cNvSpPr>
            <a:spLocks noGrp="1"/>
          </p:cNvSpPr>
          <p:nvPr>
            <p:ph type="ftr" sz="quarter" idx="11"/>
          </p:nvPr>
        </p:nvSpPr>
        <p:spPr/>
        <p:txBody>
          <a:bodyPr/>
          <a:lstStyle/>
          <a:p>
            <a:pPr>
              <a:defRPr/>
            </a:pPr>
            <a:r>
              <a:rPr lang="ru-RU" smtClean="0"/>
              <a:t>Иваново - Кострома 2022</a:t>
            </a:r>
            <a:endParaRPr lang="ru-RU"/>
          </a:p>
        </p:txBody>
      </p:sp>
    </p:spTree>
    <p:extLst>
      <p:ext uri="{BB962C8B-B14F-4D97-AF65-F5344CB8AC3E}">
        <p14:creationId xmlns:p14="http://schemas.microsoft.com/office/powerpoint/2010/main" val="3760294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39668"/>
                                        </p:tgtEl>
                                        <p:attrNameLst>
                                          <p:attrName>style.visibility</p:attrName>
                                        </p:attrNameLst>
                                      </p:cBhvr>
                                      <p:to>
                                        <p:strVal val="visible"/>
                                      </p:to>
                                    </p:set>
                                    <p:animEffect transition="in" filter="wipe(left)">
                                      <p:cBhvr>
                                        <p:cTn id="7" dur="2000"/>
                                        <p:tgtEl>
                                          <p:spTgt spid="539668"/>
                                        </p:tgtEl>
                                      </p:cBhvr>
                                    </p:animEffect>
                                  </p:childTnLst>
                                </p:cTn>
                              </p:par>
                              <p:par>
                                <p:cTn id="8" presetID="22" presetClass="entr" presetSubtype="8" fill="hold" nodeType="withEffect">
                                  <p:stCondLst>
                                    <p:cond delay="0"/>
                                  </p:stCondLst>
                                  <p:childTnLst>
                                    <p:set>
                                      <p:cBhvr>
                                        <p:cTn id="9" dur="1" fill="hold">
                                          <p:stCondLst>
                                            <p:cond delay="0"/>
                                          </p:stCondLst>
                                        </p:cTn>
                                        <p:tgtEl>
                                          <p:spTgt spid="539666"/>
                                        </p:tgtEl>
                                        <p:attrNameLst>
                                          <p:attrName>style.visibility</p:attrName>
                                        </p:attrNameLst>
                                      </p:cBhvr>
                                      <p:to>
                                        <p:strVal val="visible"/>
                                      </p:to>
                                    </p:set>
                                    <p:animEffect transition="in" filter="wipe(left)">
                                      <p:cBhvr>
                                        <p:cTn id="10" dur="2000"/>
                                        <p:tgtEl>
                                          <p:spTgt spid="53966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539675"/>
                                        </p:tgtEl>
                                        <p:attrNameLst>
                                          <p:attrName>style.visibility</p:attrName>
                                        </p:attrNameLst>
                                      </p:cBhvr>
                                      <p:to>
                                        <p:strVal val="visible"/>
                                      </p:to>
                                    </p:set>
                                    <p:animEffect transition="in" filter="wipe(down)">
                                      <p:cBhvr>
                                        <p:cTn id="15" dur="500"/>
                                        <p:tgtEl>
                                          <p:spTgt spid="539675"/>
                                        </p:tgtEl>
                                      </p:cBhvr>
                                    </p:animEffect>
                                  </p:childTnLst>
                                </p:cTn>
                              </p:par>
                              <p:par>
                                <p:cTn id="16" presetID="22" presetClass="entr" presetSubtype="4" fill="hold" nodeType="withEffect">
                                  <p:stCondLst>
                                    <p:cond delay="0"/>
                                  </p:stCondLst>
                                  <p:childTnLst>
                                    <p:set>
                                      <p:cBhvr>
                                        <p:cTn id="17" dur="1" fill="hold">
                                          <p:stCondLst>
                                            <p:cond delay="0"/>
                                          </p:stCondLst>
                                        </p:cTn>
                                        <p:tgtEl>
                                          <p:spTgt spid="539672"/>
                                        </p:tgtEl>
                                        <p:attrNameLst>
                                          <p:attrName>style.visibility</p:attrName>
                                        </p:attrNameLst>
                                      </p:cBhvr>
                                      <p:to>
                                        <p:strVal val="visible"/>
                                      </p:to>
                                    </p:set>
                                    <p:animEffect transition="in" filter="wipe(down)">
                                      <p:cBhvr>
                                        <p:cTn id="18" dur="500"/>
                                        <p:tgtEl>
                                          <p:spTgt spid="53967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0" presetClass="path" presetSubtype="0" accel="50000" decel="50000" fill="hold" nodeType="clickEffect">
                                  <p:stCondLst>
                                    <p:cond delay="0"/>
                                  </p:stCondLst>
                                  <p:childTnLst>
                                    <p:animMotion origin="layout" path="M 8.33333E-7 1.11111E-6 C 0.00035 -0.00347 0.00087 -0.00718 0.00121 -0.01065 C 0.00174 -0.01667 0.00174 -0.02292 0.00226 -0.02894 C 0.00295 -0.03773 0.00608 -0.04607 0.00799 -0.05463 C 0.00937 -0.06111 0.0092 -0.06435 0.01371 -0.06829 C 0.04323 -0.06736 0.05035 -0.07292 0.06927 -0.06366 C 0.07049 -0.06158 0.07135 -0.05949 0.07274 -0.05764 C 0.07378 -0.05625 0.07535 -0.05602 0.07621 -0.05463 C 0.07812 -0.05139 0.07986 -0.03403 0.08073 -0.02894 C 0.08125 -0.0125 0.08038 0.02153 0.08871 0.03773 C 0.0908 0.04653 0.09444 0.0544 0.09653 0.06342 C 0.08924 0.07384 0.09479 0.06736 0.07153 0.06805 C 0.0408 0.06875 0.01024 0.06921 -0.02049 0.06967 C -0.03056 0.0787 -0.02292 0.06435 -0.02153 0.06204 C -0.01945 0.05023 -0.02205 0.06204 -0.01701 0.04838 C -0.01441 0.0412 -0.01458 0.03657 -0.00903 0.03171 C -0.00556 0.02454 0.00017 0.01967 0.00451 0.01342 C 0.00937 0.00648 0.01094 -0.00208 0.01701 -0.00764 C 0.01996 -0.01574 0.02604 -0.025 0.03177 -0.03033 C 0.03594 -0.04607 0.02899 -0.02153 0.03646 -0.03958 C 0.03958 -0.04699 0.04323 -0.06482 0.04323 -0.07292 " pathEditMode="relative" rAng="0" ptsTypes="ffffffffffffffffffffA">
                                      <p:cBhvr>
                                        <p:cTn id="22" dur="2000" fill="hold"/>
                                        <p:tgtEl>
                                          <p:spTgt spid="539672"/>
                                        </p:tgtEl>
                                        <p:attrNameLst>
                                          <p:attrName>ppt_x</p:attrName>
                                          <p:attrName>ppt_y</p:attrName>
                                        </p:attrNameLst>
                                      </p:cBhvr>
                                      <p:rCtr x="3299" y="278"/>
                                    </p:animMotion>
                                  </p:childTnLst>
                                </p:cTn>
                              </p:par>
                              <p:par>
                                <p:cTn id="23" presetID="0" presetClass="path" presetSubtype="0" accel="50000" decel="50000" fill="hold" nodeType="withEffect">
                                  <p:stCondLst>
                                    <p:cond delay="0"/>
                                  </p:stCondLst>
                                  <p:childTnLst>
                                    <p:animMotion origin="layout" path="M 1.94444E-6 1.11111E-6 C 0.00052 -0.01042 0.00104 -0.02037 0.00191 -0.03056 C 0.00208 -0.03357 0.00069 -0.04306 0.00712 -0.0463 C 0.01094 -0.04838 0.01666 -0.04792 0.02153 -0.04861 C 0.02378 -0.05093 0.0243 -0.05394 0.02673 -0.05602 C 0.03177 -0.05995 0.04479 -0.06343 0.05191 -0.06435 C 0.05833 -0.06713 0.05607 -0.06574 0.0592 -0.06806 " pathEditMode="relative" rAng="0" ptsTypes="ffffffA">
                                      <p:cBhvr>
                                        <p:cTn id="24" dur="2000" fill="hold"/>
                                        <p:tgtEl>
                                          <p:spTgt spid="539675"/>
                                        </p:tgtEl>
                                        <p:attrNameLst>
                                          <p:attrName>ppt_x</p:attrName>
                                          <p:attrName>ppt_y</p:attrName>
                                        </p:attrNameLst>
                                      </p:cBhvr>
                                      <p:rCtr x="2951" y="-3403"/>
                                    </p:animMotion>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539683"/>
                                        </p:tgtEl>
                                        <p:attrNameLst>
                                          <p:attrName>style.visibility</p:attrName>
                                        </p:attrNameLst>
                                      </p:cBhvr>
                                      <p:to>
                                        <p:strVal val="visible"/>
                                      </p:to>
                                    </p:set>
                                    <p:animEffect transition="in" filter="wipe(down)">
                                      <p:cBhvr>
                                        <p:cTn id="29" dur="500"/>
                                        <p:tgtEl>
                                          <p:spTgt spid="539683"/>
                                        </p:tgtEl>
                                      </p:cBhvr>
                                    </p:animEffect>
                                  </p:childTnLst>
                                </p:cTn>
                              </p:par>
                              <p:par>
                                <p:cTn id="30" presetID="1" presetClass="exit" presetSubtype="0" fill="hold" nodeType="withEffect">
                                  <p:stCondLst>
                                    <p:cond delay="0"/>
                                  </p:stCondLst>
                                  <p:childTnLst>
                                    <p:set>
                                      <p:cBhvr>
                                        <p:cTn id="31" dur="1" fill="hold">
                                          <p:stCondLst>
                                            <p:cond delay="0"/>
                                          </p:stCondLst>
                                        </p:cTn>
                                        <p:tgtEl>
                                          <p:spTgt spid="539672"/>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539675"/>
                                        </p:tgtEl>
                                        <p:attrNameLst>
                                          <p:attrName>style.visibility</p:attrName>
                                        </p:attrNameLst>
                                      </p:cBhvr>
                                      <p:to>
                                        <p:strVal val="hidden"/>
                                      </p:to>
                                    </p:set>
                                  </p:childTnLst>
                                </p:cTn>
                              </p:par>
                              <p:par>
                                <p:cTn id="34" presetID="3" presetClass="entr" presetSubtype="0" fill="hold" nodeType="withEffect">
                                  <p:stCondLst>
                                    <p:cond delay="0"/>
                                  </p:stCondLst>
                                  <p:childTnLst>
                                    <p:set>
                                      <p:cBhvr>
                                        <p:cTn id="35" dur="1" fill="hold">
                                          <p:stCondLst>
                                            <p:cond delay="0"/>
                                          </p:stCondLst>
                                        </p:cTn>
                                        <p:tgtEl>
                                          <p:spTgt spid="539785"/>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nodeType="clickEffect">
                                  <p:stCondLst>
                                    <p:cond delay="0"/>
                                  </p:stCondLst>
                                  <p:childTnLst>
                                    <p:set>
                                      <p:cBhvr>
                                        <p:cTn id="39" dur="1" fill="hold">
                                          <p:stCondLst>
                                            <p:cond delay="0"/>
                                          </p:stCondLst>
                                        </p:cTn>
                                        <p:tgtEl>
                                          <p:spTgt spid="539786"/>
                                        </p:tgtEl>
                                        <p:attrNameLst>
                                          <p:attrName>style.visibility</p:attrName>
                                        </p:attrNameLst>
                                      </p:cBhvr>
                                      <p:to>
                                        <p:strVal val="visible"/>
                                      </p:to>
                                    </p:set>
                                    <p:animEffect transition="in" filter="wipe(down)">
                                      <p:cBhvr>
                                        <p:cTn id="40" dur="500"/>
                                        <p:tgtEl>
                                          <p:spTgt spid="539786"/>
                                        </p:tgtEl>
                                      </p:cBhvr>
                                    </p:animEffect>
                                  </p:childTnLst>
                                </p:cTn>
                              </p:par>
                              <p:par>
                                <p:cTn id="41" presetID="22" presetClass="entr" presetSubtype="4" fill="hold" nodeType="withEffect">
                                  <p:stCondLst>
                                    <p:cond delay="0"/>
                                  </p:stCondLst>
                                  <p:childTnLst>
                                    <p:set>
                                      <p:cBhvr>
                                        <p:cTn id="42" dur="1" fill="hold">
                                          <p:stCondLst>
                                            <p:cond delay="0"/>
                                          </p:stCondLst>
                                        </p:cTn>
                                        <p:tgtEl>
                                          <p:spTgt spid="539791"/>
                                        </p:tgtEl>
                                        <p:attrNameLst>
                                          <p:attrName>style.visibility</p:attrName>
                                        </p:attrNameLst>
                                      </p:cBhvr>
                                      <p:to>
                                        <p:strVal val="visible"/>
                                      </p:to>
                                    </p:set>
                                    <p:animEffect transition="in" filter="wipe(down)">
                                      <p:cBhvr>
                                        <p:cTn id="43" dur="1000"/>
                                        <p:tgtEl>
                                          <p:spTgt spid="539791"/>
                                        </p:tgtEl>
                                      </p:cBhvr>
                                    </p:animEffect>
                                  </p:childTnLst>
                                </p:cTn>
                              </p:par>
                              <p:par>
                                <p:cTn id="44" presetID="22" presetClass="entr" presetSubtype="4" fill="hold" nodeType="withEffect">
                                  <p:stCondLst>
                                    <p:cond delay="0"/>
                                  </p:stCondLst>
                                  <p:childTnLst>
                                    <p:set>
                                      <p:cBhvr>
                                        <p:cTn id="45" dur="1" fill="hold">
                                          <p:stCondLst>
                                            <p:cond delay="0"/>
                                          </p:stCondLst>
                                        </p:cTn>
                                        <p:tgtEl>
                                          <p:spTgt spid="539791"/>
                                        </p:tgtEl>
                                        <p:attrNameLst>
                                          <p:attrName>style.visibility</p:attrName>
                                        </p:attrNameLst>
                                      </p:cBhvr>
                                      <p:to>
                                        <p:strVal val="visible"/>
                                      </p:to>
                                    </p:set>
                                    <p:animEffect transition="in" filter="wipe(down)">
                                      <p:cBhvr>
                                        <p:cTn id="46" dur="500"/>
                                        <p:tgtEl>
                                          <p:spTgt spid="539791"/>
                                        </p:tgtEl>
                                      </p:cBhvr>
                                    </p:animEffect>
                                  </p:childTnLst>
                                </p:cTn>
                              </p:par>
                              <p:par>
                                <p:cTn id="47" presetID="22" presetClass="entr" presetSubtype="4" fill="hold" nodeType="withEffect">
                                  <p:stCondLst>
                                    <p:cond delay="0"/>
                                  </p:stCondLst>
                                  <p:childTnLst>
                                    <p:set>
                                      <p:cBhvr>
                                        <p:cTn id="48" dur="1" fill="hold">
                                          <p:stCondLst>
                                            <p:cond delay="0"/>
                                          </p:stCondLst>
                                        </p:cTn>
                                        <p:tgtEl>
                                          <p:spTgt spid="539792"/>
                                        </p:tgtEl>
                                        <p:attrNameLst>
                                          <p:attrName>style.visibility</p:attrName>
                                        </p:attrNameLst>
                                      </p:cBhvr>
                                      <p:to>
                                        <p:strVal val="visible"/>
                                      </p:to>
                                    </p:set>
                                    <p:animEffect transition="in" filter="wipe(down)">
                                      <p:cBhvr>
                                        <p:cTn id="49" dur="500"/>
                                        <p:tgtEl>
                                          <p:spTgt spid="53979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4" fill="hold" nodeType="clickEffect">
                                  <p:stCondLst>
                                    <p:cond delay="0"/>
                                  </p:stCondLst>
                                  <p:childTnLst>
                                    <p:set>
                                      <p:cBhvr>
                                        <p:cTn id="53" dur="1" fill="hold">
                                          <p:stCondLst>
                                            <p:cond delay="0"/>
                                          </p:stCondLst>
                                        </p:cTn>
                                        <p:tgtEl>
                                          <p:spTgt spid="539793"/>
                                        </p:tgtEl>
                                        <p:attrNameLst>
                                          <p:attrName>style.visibility</p:attrName>
                                        </p:attrNameLst>
                                      </p:cBhvr>
                                      <p:to>
                                        <p:strVal val="visible"/>
                                      </p:to>
                                    </p:set>
                                    <p:animEffect transition="in" filter="wipe(down)">
                                      <p:cBhvr>
                                        <p:cTn id="54" dur="500"/>
                                        <p:tgtEl>
                                          <p:spTgt spid="539793"/>
                                        </p:tgtEl>
                                      </p:cBhvr>
                                    </p:animEffect>
                                  </p:childTnLst>
                                </p:cTn>
                              </p:par>
                              <p:par>
                                <p:cTn id="55" presetID="1" presetClass="exit" presetSubtype="0" fill="hold" nodeType="withEffect">
                                  <p:stCondLst>
                                    <p:cond delay="0"/>
                                  </p:stCondLst>
                                  <p:childTnLst>
                                    <p:set>
                                      <p:cBhvr>
                                        <p:cTn id="56" dur="1" fill="hold">
                                          <p:stCondLst>
                                            <p:cond delay="0"/>
                                          </p:stCondLst>
                                        </p:cTn>
                                        <p:tgtEl>
                                          <p:spTgt spid="539786"/>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539684"/>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0" presetClass="path" presetSubtype="0" accel="50000" decel="50000" fill="hold" nodeType="clickEffect">
                                  <p:stCondLst>
                                    <p:cond delay="0"/>
                                  </p:stCondLst>
                                  <p:childTnLst>
                                    <p:animMotion origin="layout" path="M 2.77778E-6 -3.33333E-6 C 0.01007 -0.00162 0.02031 -0.00162 0.03021 -0.00416 C 0.03281 -0.00486 0.0349 -0.00741 0.0375 -0.00833 C 0.04896 -0.00741 0.05938 -0.00694 0.06771 0.00417 C 0.07899 0.00232 0.09028 0.0007 0.10104 -0.00416 C 0.10452 -0.00879 0.10781 -0.0118 0.1125 -0.01389 C 0.11545 -0.01782 0.11945 -0.02338 0.12292 -0.02639 C 0.12552 -0.0287 0.12865 -0.02963 0.13125 -0.03194 C 0.13229 -0.03287 0.13334 -0.03379 0.13438 -0.03472 C 0.13959 -0.03426 0.14497 -0.03495 0.15 -0.03333 C 0.15261 -0.03264 0.15399 -0.02847 0.15625 -0.02639 C 0.16684 -0.0162 0.17361 -0.00023 0.18646 0.00556 C 0.19097 0.00509 0.19549 0.00533 0.2 0.00417 C 0.20122 0.00394 0.20191 0.00209 0.20313 0.00139 C 0.20851 -0.00162 0.21406 -0.00648 0.21979 -0.00833 C 0.22761 -0.01528 0.23594 -0.01967 0.24479 -0.02361 C 0.25 -0.02315 0.25521 -0.02291 0.26042 -0.02222 C 0.27118 -0.0206 0.28056 -0.01111 0.29167 -0.01111 " pathEditMode="relative" ptsTypes="fffffffffffffffffA">
                                      <p:cBhvr>
                                        <p:cTn id="64" dur="2000" fill="hold"/>
                                        <p:tgtEl>
                                          <p:spTgt spid="539793"/>
                                        </p:tgtEl>
                                        <p:attrNameLst>
                                          <p:attrName>ppt_x</p:attrName>
                                          <p:attrName>ppt_y</p:attrName>
                                        </p:attrNameLst>
                                      </p:cBhvr>
                                    </p:animMotion>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xit" presetSubtype="0" fill="hold" nodeType="clickEffect">
                                  <p:stCondLst>
                                    <p:cond delay="0"/>
                                  </p:stCondLst>
                                  <p:childTnLst>
                                    <p:set>
                                      <p:cBhvr>
                                        <p:cTn id="68" dur="1" fill="hold">
                                          <p:stCondLst>
                                            <p:cond delay="0"/>
                                          </p:stCondLst>
                                        </p:cTn>
                                        <p:tgtEl>
                                          <p:spTgt spid="539793"/>
                                        </p:tgtEl>
                                        <p:attrNameLst>
                                          <p:attrName>style.visibility</p:attrName>
                                        </p:attrNameLst>
                                      </p:cBhvr>
                                      <p:to>
                                        <p:strVal val="hidden"/>
                                      </p:to>
                                    </p:set>
                                  </p:childTnLst>
                                </p:cTn>
                              </p:par>
                            </p:childTnLst>
                          </p:cTn>
                        </p:par>
                        <p:par>
                          <p:cTn id="69" fill="hold" nodeType="afterGroup">
                            <p:stCondLst>
                              <p:cond delay="0"/>
                            </p:stCondLst>
                            <p:childTnLst>
                              <p:par>
                                <p:cTn id="70" presetID="1" presetClass="entr" presetSubtype="0" fill="hold" nodeType="afterEffect">
                                  <p:stCondLst>
                                    <p:cond delay="0"/>
                                  </p:stCondLst>
                                  <p:childTnLst>
                                    <p:set>
                                      <p:cBhvr>
                                        <p:cTn id="71" dur="1" fill="hold">
                                          <p:stCondLst>
                                            <p:cond delay="0"/>
                                          </p:stCondLst>
                                        </p:cTn>
                                        <p:tgtEl>
                                          <p:spTgt spid="5396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20071212_Fig0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23167" r="72180" b="71048"/>
          <a:stretch>
            <a:fillRect/>
          </a:stretch>
        </p:blipFill>
        <p:spPr bwMode="auto">
          <a:xfrm rot="709294">
            <a:off x="2160588" y="2903538"/>
            <a:ext cx="7985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descr="20071212_Fig0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23167" r="72180" b="71048"/>
          <a:stretch>
            <a:fillRect/>
          </a:stretch>
        </p:blipFill>
        <p:spPr bwMode="auto">
          <a:xfrm rot="3627748">
            <a:off x="3048794" y="1977232"/>
            <a:ext cx="768350"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4" descr="20071212_Fig0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21945" t="72173" r="71039"/>
          <a:stretch>
            <a:fillRect/>
          </a:stretch>
        </p:blipFill>
        <p:spPr bwMode="auto">
          <a:xfrm rot="8460000">
            <a:off x="2830513" y="1998663"/>
            <a:ext cx="469900"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5"/>
          <p:cNvSpPr>
            <a:spLocks noChangeAspect="1" noChangeArrowheads="1"/>
          </p:cNvSpPr>
          <p:nvPr/>
        </p:nvSpPr>
        <p:spPr bwMode="auto">
          <a:xfrm rot="18840000">
            <a:off x="2908300" y="3662363"/>
            <a:ext cx="23813"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r>
              <a:rPr lang="en-US" altLang="en-US" sz="600" b="1">
                <a:solidFill>
                  <a:srgbClr val="000000"/>
                </a:solidFill>
              </a:rPr>
              <a:t> </a:t>
            </a:r>
            <a:endParaRPr lang="ru-RU" altLang="en-US" sz="800" baseline="30000">
              <a:solidFill>
                <a:srgbClr val="000000"/>
              </a:solidFill>
            </a:endParaRPr>
          </a:p>
        </p:txBody>
      </p:sp>
      <p:sp>
        <p:nvSpPr>
          <p:cNvPr id="8198" name="Oval 6" descr="60%"/>
          <p:cNvSpPr>
            <a:spLocks noChangeAspect="1" noChangeArrowheads="1"/>
          </p:cNvSpPr>
          <p:nvPr/>
        </p:nvSpPr>
        <p:spPr bwMode="auto">
          <a:xfrm>
            <a:off x="2998788" y="2476500"/>
            <a:ext cx="1822450" cy="1727200"/>
          </a:xfrm>
          <a:prstGeom prst="ellipse">
            <a:avLst/>
          </a:prstGeom>
          <a:pattFill prst="pct60">
            <a:fgClr>
              <a:srgbClr val="CC6600">
                <a:alpha val="59000"/>
              </a:srgbClr>
            </a:fgClr>
            <a:bgClr>
              <a:srgbClr val="FFFFFF">
                <a:alpha val="59000"/>
              </a:srgbClr>
            </a:bgClr>
          </a:pattFill>
          <a:ln w="19050">
            <a:solidFill>
              <a:srgbClr val="000000"/>
            </a:solidFill>
            <a:round/>
            <a:headEnd/>
            <a:tailEnd/>
          </a:ln>
        </p:spPr>
        <p:txBody>
          <a:bodyPr/>
          <a:lstStyle/>
          <a:p>
            <a:endParaRPr lang="en-US"/>
          </a:p>
        </p:txBody>
      </p:sp>
      <p:sp>
        <p:nvSpPr>
          <p:cNvPr id="8199" name="Text Box 7"/>
          <p:cNvSpPr txBox="1">
            <a:spLocks noChangeAspect="1" noChangeArrowheads="1"/>
          </p:cNvSpPr>
          <p:nvPr/>
        </p:nvSpPr>
        <p:spPr bwMode="auto">
          <a:xfrm>
            <a:off x="3609975" y="3157538"/>
            <a:ext cx="555625" cy="327025"/>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endParaRPr lang="en-US" altLang="en-US" sz="800" baseline="30000">
              <a:solidFill>
                <a:srgbClr val="000000"/>
              </a:solidFill>
            </a:endParaRPr>
          </a:p>
        </p:txBody>
      </p:sp>
      <p:pic>
        <p:nvPicPr>
          <p:cNvPr id="8200" name="Picture 8" descr="20071212_Fig0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23167" r="72180" b="71048"/>
          <a:stretch>
            <a:fillRect/>
          </a:stretch>
        </p:blipFill>
        <p:spPr bwMode="auto">
          <a:xfrm rot="6481026">
            <a:off x="3883025" y="1924050"/>
            <a:ext cx="76835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9" descr="20071212_Fig0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23167" r="72180" b="71048"/>
          <a:stretch>
            <a:fillRect/>
          </a:stretch>
        </p:blipFill>
        <p:spPr bwMode="auto">
          <a:xfrm rot="9188431">
            <a:off x="4632325" y="2501900"/>
            <a:ext cx="798513"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10" descr="20071212_Fig0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23167" r="72180" b="71048"/>
          <a:stretch>
            <a:fillRect/>
          </a:stretch>
        </p:blipFill>
        <p:spPr bwMode="auto">
          <a:xfrm rot="7881550">
            <a:off x="4333082" y="2156618"/>
            <a:ext cx="768350"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11" descr="20071212_Fig0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21945" t="72173" r="71039"/>
          <a:stretch>
            <a:fillRect/>
          </a:stretch>
        </p:blipFill>
        <p:spPr bwMode="auto">
          <a:xfrm rot="3711667">
            <a:off x="2479675" y="3489326"/>
            <a:ext cx="452437"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Picture 12" descr="20071212_Fig0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21945" t="72173" r="71039"/>
          <a:stretch>
            <a:fillRect/>
          </a:stretch>
        </p:blipFill>
        <p:spPr bwMode="auto">
          <a:xfrm rot="2514066">
            <a:off x="2809875" y="3898900"/>
            <a:ext cx="471488"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5" name="Picture 13" descr="20071212_Fig0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23167" r="72180" b="71048"/>
          <a:stretch>
            <a:fillRect/>
          </a:stretch>
        </p:blipFill>
        <p:spPr bwMode="auto">
          <a:xfrm rot="23580714">
            <a:off x="2365375" y="2543175"/>
            <a:ext cx="7969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14" descr="20071212_Fig0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23167" r="72180" b="71048"/>
          <a:stretch>
            <a:fillRect/>
          </a:stretch>
        </p:blipFill>
        <p:spPr bwMode="auto">
          <a:xfrm rot="-459053">
            <a:off x="2160588" y="3306763"/>
            <a:ext cx="7985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7" name="Picture 15" descr="20071212_Fig0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2849" t="23167" r="72180" b="71048"/>
          <a:stretch>
            <a:fillRect/>
          </a:stretch>
        </p:blipFill>
        <p:spPr bwMode="auto">
          <a:xfrm rot="5214680">
            <a:off x="3462338" y="1906587"/>
            <a:ext cx="76835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8" name="Oval 16" descr="Шотландка"/>
          <p:cNvSpPr>
            <a:spLocks noChangeAspect="1" noChangeArrowheads="1"/>
          </p:cNvSpPr>
          <p:nvPr/>
        </p:nvSpPr>
        <p:spPr bwMode="auto">
          <a:xfrm>
            <a:off x="3236913" y="2701925"/>
            <a:ext cx="1365250" cy="1290638"/>
          </a:xfrm>
          <a:prstGeom prst="ellipse">
            <a:avLst/>
          </a:prstGeom>
          <a:pattFill prst="plaid">
            <a:fgClr>
              <a:srgbClr val="CCCCFF"/>
            </a:fgClr>
            <a:bgClr>
              <a:srgbClr val="FFFFFF"/>
            </a:bgClr>
          </a:pattFill>
          <a:ln w="9525">
            <a:solidFill>
              <a:srgbClr val="000000"/>
            </a:solidFill>
            <a:round/>
            <a:headEnd/>
            <a:tailEnd/>
          </a:ln>
        </p:spPr>
        <p:txBody>
          <a:bodyPr/>
          <a:lstStyle/>
          <a:p>
            <a:endParaRPr lang="en-US"/>
          </a:p>
        </p:txBody>
      </p:sp>
      <p:sp>
        <p:nvSpPr>
          <p:cNvPr id="8209" name="Text Box 17" descr="Букет"/>
          <p:cNvSpPr txBox="1">
            <a:spLocks noChangeAspect="1" noChangeArrowheads="1"/>
          </p:cNvSpPr>
          <p:nvPr/>
        </p:nvSpPr>
        <p:spPr bwMode="auto">
          <a:xfrm>
            <a:off x="3638550" y="3200400"/>
            <a:ext cx="714375" cy="336550"/>
          </a:xfrm>
          <a:prstGeom prst="rect">
            <a:avLst/>
          </a:prstGeom>
          <a:blipFill dpi="0" rotWithShape="1">
            <a:blip r:embed="rId4">
              <a:alphaModFix amt="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eaLnBrk="0" hangingPunct="0">
              <a:spcBef>
                <a:spcPts val="200"/>
              </a:spcBef>
            </a:pPr>
            <a:r>
              <a:rPr lang="en-US" altLang="en-US" sz="1100" b="1">
                <a:solidFill>
                  <a:srgbClr val="000066"/>
                </a:solidFill>
              </a:rPr>
              <a:t> </a:t>
            </a:r>
            <a:r>
              <a:rPr lang="en-US" altLang="en-US" sz="1400" b="1">
                <a:solidFill>
                  <a:srgbClr val="000000"/>
                </a:solidFill>
              </a:rPr>
              <a:t>CdSe</a:t>
            </a:r>
            <a:endParaRPr lang="ru-RU" altLang="en-US" sz="1400" baseline="30000">
              <a:solidFill>
                <a:srgbClr val="000000"/>
              </a:solidFill>
            </a:endParaRPr>
          </a:p>
        </p:txBody>
      </p:sp>
      <p:sp>
        <p:nvSpPr>
          <p:cNvPr id="8210" name="AutoShape 18"/>
          <p:cNvSpPr>
            <a:spLocks noChangeArrowheads="1"/>
          </p:cNvSpPr>
          <p:nvPr/>
        </p:nvSpPr>
        <p:spPr bwMode="auto">
          <a:xfrm rot="-2700000">
            <a:off x="1368425" y="4287838"/>
            <a:ext cx="2520950" cy="142875"/>
          </a:xfrm>
          <a:prstGeom prst="rightArrow">
            <a:avLst>
              <a:gd name="adj1" fmla="val 50000"/>
              <a:gd name="adj2" fmla="val 441111"/>
            </a:avLst>
          </a:prstGeom>
          <a:solidFill>
            <a:srgbClr val="4520E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11" name="Text Box 19" descr="75%"/>
          <p:cNvSpPr txBox="1">
            <a:spLocks noChangeAspect="1" noChangeArrowheads="1"/>
          </p:cNvSpPr>
          <p:nvPr/>
        </p:nvSpPr>
        <p:spPr bwMode="auto">
          <a:xfrm>
            <a:off x="3789363" y="2530475"/>
            <a:ext cx="381000" cy="231775"/>
          </a:xfrm>
          <a:prstGeom prst="rect">
            <a:avLst/>
          </a:prstGeom>
          <a:pattFill prst="pct75">
            <a:fgClr>
              <a:srgbClr val="FFCC66">
                <a:alpha val="0"/>
              </a:srgbClr>
            </a:fgClr>
            <a:bgClr>
              <a:srgbClr val="FFFFFF">
                <a:alpha val="0"/>
              </a:srgbClr>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spcAft>
                <a:spcPts val="300"/>
              </a:spcAft>
            </a:pPr>
            <a:r>
              <a:rPr lang="en-US" altLang="en-US" sz="900" b="1">
                <a:solidFill>
                  <a:srgbClr val="000000"/>
                </a:solidFill>
              </a:rPr>
              <a:t> </a:t>
            </a:r>
            <a:r>
              <a:rPr lang="en-US" altLang="en-US" sz="1000" b="1">
                <a:solidFill>
                  <a:srgbClr val="000000"/>
                </a:solidFill>
              </a:rPr>
              <a:t>ZnS</a:t>
            </a:r>
            <a:r>
              <a:rPr lang="ru-RU" altLang="en-US" sz="1000" b="1">
                <a:solidFill>
                  <a:srgbClr val="000000"/>
                </a:solidFill>
              </a:rPr>
              <a:t> </a:t>
            </a:r>
            <a:r>
              <a:rPr lang="ru-RU" altLang="en-US" sz="800" b="1">
                <a:solidFill>
                  <a:srgbClr val="000000"/>
                </a:solidFill>
              </a:rPr>
              <a:t>  </a:t>
            </a:r>
            <a:r>
              <a:rPr lang="en-US" altLang="en-US" sz="800" b="1">
                <a:solidFill>
                  <a:srgbClr val="000000"/>
                </a:solidFill>
              </a:rPr>
              <a:t>  </a:t>
            </a:r>
            <a:endParaRPr lang="ru-RU" altLang="en-US" sz="800" baseline="30000">
              <a:solidFill>
                <a:srgbClr val="000000"/>
              </a:solidFill>
            </a:endParaRPr>
          </a:p>
        </p:txBody>
      </p:sp>
      <p:grpSp>
        <p:nvGrpSpPr>
          <p:cNvPr id="8212" name="Group 20"/>
          <p:cNvGrpSpPr>
            <a:grpSpLocks noChangeAspect="1"/>
          </p:cNvGrpSpPr>
          <p:nvPr/>
        </p:nvGrpSpPr>
        <p:grpSpPr bwMode="auto">
          <a:xfrm>
            <a:off x="1727200" y="4267200"/>
            <a:ext cx="471488" cy="381000"/>
            <a:chOff x="1791" y="3022"/>
            <a:chExt cx="409" cy="330"/>
          </a:xfrm>
        </p:grpSpPr>
        <p:sp>
          <p:nvSpPr>
            <p:cNvPr id="8213" name="WordArt 21"/>
            <p:cNvSpPr>
              <a:spLocks noChangeAspect="1" noChangeArrowheads="1" noChangeShapeType="1" noTextEdit="1"/>
            </p:cNvSpPr>
            <p:nvPr/>
          </p:nvSpPr>
          <p:spPr bwMode="auto">
            <a:xfrm>
              <a:off x="1791" y="3022"/>
              <a:ext cx="162" cy="33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FF"/>
                  </a:solidFill>
                  <a:cs typeface="Arial" panose="020B0604020202020204" pitchFamily="34" charset="0"/>
                </a:rPr>
                <a:t>h</a:t>
              </a:r>
            </a:p>
          </p:txBody>
        </p:sp>
        <p:sp>
          <p:nvSpPr>
            <p:cNvPr id="8214" name="WordArt 22"/>
            <p:cNvSpPr>
              <a:spLocks noChangeAspect="1" noChangeArrowheads="1" noChangeShapeType="1" noTextEdit="1"/>
            </p:cNvSpPr>
            <p:nvPr/>
          </p:nvSpPr>
          <p:spPr bwMode="auto">
            <a:xfrm>
              <a:off x="1973" y="3089"/>
              <a:ext cx="150" cy="2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FF"/>
                  </a:solidFill>
                  <a:latin typeface="Symbol" panose="05050102010706020507" pitchFamily="18" charset="2"/>
                </a:rPr>
                <a:t>n</a:t>
              </a:r>
            </a:p>
          </p:txBody>
        </p:sp>
        <p:sp>
          <p:nvSpPr>
            <p:cNvPr id="8215" name="WordArt 23"/>
            <p:cNvSpPr>
              <a:spLocks noChangeAspect="1" noChangeArrowheads="1" noChangeShapeType="1" noTextEdit="1"/>
            </p:cNvSpPr>
            <p:nvPr/>
          </p:nvSpPr>
          <p:spPr bwMode="auto">
            <a:xfrm>
              <a:off x="2132" y="3201"/>
              <a:ext cx="68" cy="1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FF"/>
                  </a:solidFill>
                  <a:cs typeface="Arial" panose="020B0604020202020204" pitchFamily="34" charset="0"/>
                </a:rPr>
                <a:t>1</a:t>
              </a:r>
            </a:p>
          </p:txBody>
        </p:sp>
      </p:grpSp>
      <p:grpSp>
        <p:nvGrpSpPr>
          <p:cNvPr id="8216" name="Group 24"/>
          <p:cNvGrpSpPr>
            <a:grpSpLocks/>
          </p:cNvGrpSpPr>
          <p:nvPr/>
        </p:nvGrpSpPr>
        <p:grpSpPr bwMode="auto">
          <a:xfrm>
            <a:off x="3455988" y="3206750"/>
            <a:ext cx="215900" cy="215900"/>
            <a:chOff x="1292" y="4065"/>
            <a:chExt cx="136" cy="136"/>
          </a:xfrm>
        </p:grpSpPr>
        <p:sp>
          <p:nvSpPr>
            <p:cNvPr id="8217" name="Oval 25"/>
            <p:cNvSpPr>
              <a:spLocks noChangeArrowheads="1"/>
            </p:cNvSpPr>
            <p:nvPr/>
          </p:nvSpPr>
          <p:spPr bwMode="auto">
            <a:xfrm>
              <a:off x="1292" y="4065"/>
              <a:ext cx="136" cy="13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18" name="Line 26"/>
            <p:cNvSpPr>
              <a:spLocks noChangeShapeType="1"/>
            </p:cNvSpPr>
            <p:nvPr/>
          </p:nvSpPr>
          <p:spPr bwMode="auto">
            <a:xfrm>
              <a:off x="1324" y="4132"/>
              <a:ext cx="68"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219" name="Group 27"/>
          <p:cNvGrpSpPr>
            <a:grpSpLocks/>
          </p:cNvGrpSpPr>
          <p:nvPr/>
        </p:nvGrpSpPr>
        <p:grpSpPr bwMode="auto">
          <a:xfrm>
            <a:off x="3240088" y="3206750"/>
            <a:ext cx="215900" cy="215900"/>
            <a:chOff x="1156" y="4065"/>
            <a:chExt cx="136" cy="136"/>
          </a:xfrm>
        </p:grpSpPr>
        <p:sp>
          <p:nvSpPr>
            <p:cNvPr id="8220" name="Oval 28"/>
            <p:cNvSpPr>
              <a:spLocks noChangeArrowheads="1"/>
            </p:cNvSpPr>
            <p:nvPr/>
          </p:nvSpPr>
          <p:spPr bwMode="auto">
            <a:xfrm>
              <a:off x="1156" y="4065"/>
              <a:ext cx="136" cy="136"/>
            </a:xfrm>
            <a:prstGeom prst="ellipse">
              <a:avLst/>
            </a:prstGeom>
            <a:solidFill>
              <a:srgbClr val="FC101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221" name="Group 29"/>
            <p:cNvGrpSpPr>
              <a:grpSpLocks/>
            </p:cNvGrpSpPr>
            <p:nvPr/>
          </p:nvGrpSpPr>
          <p:grpSpPr bwMode="auto">
            <a:xfrm>
              <a:off x="1190" y="4103"/>
              <a:ext cx="68" cy="68"/>
              <a:chOff x="1134" y="4076"/>
              <a:chExt cx="68" cy="68"/>
            </a:xfrm>
          </p:grpSpPr>
          <p:sp>
            <p:nvSpPr>
              <p:cNvPr id="8222" name="Line 30"/>
              <p:cNvSpPr>
                <a:spLocks noChangeShapeType="1"/>
              </p:cNvSpPr>
              <p:nvPr/>
            </p:nvSpPr>
            <p:spPr bwMode="auto">
              <a:xfrm>
                <a:off x="1134" y="4110"/>
                <a:ext cx="68"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3" name="Line 31"/>
              <p:cNvSpPr>
                <a:spLocks noChangeShapeType="1"/>
              </p:cNvSpPr>
              <p:nvPr/>
            </p:nvSpPr>
            <p:spPr bwMode="auto">
              <a:xfrm rot="5400000">
                <a:off x="1133" y="4110"/>
                <a:ext cx="68"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8224" name="Picture 32" descr="20071212_Fig0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21945" t="72173" r="71039"/>
          <a:stretch>
            <a:fillRect/>
          </a:stretch>
        </p:blipFill>
        <p:spPr bwMode="auto">
          <a:xfrm rot="18780538">
            <a:off x="4494213" y="3970337"/>
            <a:ext cx="452438"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5" name="Picture 33" descr="20071212_Fig0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21945" t="72173" r="71039"/>
          <a:stretch>
            <a:fillRect/>
          </a:stretch>
        </p:blipFill>
        <p:spPr bwMode="auto">
          <a:xfrm rot="826038">
            <a:off x="3292475" y="4208463"/>
            <a:ext cx="452438"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6" name="Picture 34" descr="20071212_Fig0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21945" t="72173" r="71039"/>
          <a:stretch>
            <a:fillRect/>
          </a:stretch>
        </p:blipFill>
        <p:spPr bwMode="auto">
          <a:xfrm rot="21016241">
            <a:off x="3889375" y="4214813"/>
            <a:ext cx="452438"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27" name="AutoShape 35"/>
          <p:cNvSpPr>
            <a:spLocks noChangeArrowheads="1"/>
          </p:cNvSpPr>
          <p:nvPr/>
        </p:nvSpPr>
        <p:spPr bwMode="auto">
          <a:xfrm>
            <a:off x="4176713" y="2847975"/>
            <a:ext cx="1223962" cy="358775"/>
          </a:xfrm>
          <a:prstGeom prst="curvedDownArrow">
            <a:avLst>
              <a:gd name="adj1" fmla="val 75211"/>
              <a:gd name="adj2" fmla="val 136460"/>
              <a:gd name="adj3" fmla="val 74236"/>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28" name="Oval 36"/>
          <p:cNvSpPr>
            <a:spLocks noChangeAspect="1" noChangeArrowheads="1"/>
          </p:cNvSpPr>
          <p:nvPr/>
        </p:nvSpPr>
        <p:spPr bwMode="auto">
          <a:xfrm>
            <a:off x="4727575" y="3011488"/>
            <a:ext cx="104775" cy="103187"/>
          </a:xfrm>
          <a:prstGeom prst="ellipse">
            <a:avLst/>
          </a:prstGeom>
          <a:solidFill>
            <a:srgbClr val="FF9900"/>
          </a:solidFill>
          <a:ln w="19050">
            <a:solidFill>
              <a:srgbClr val="000000"/>
            </a:solidFill>
            <a:round/>
            <a:headEnd/>
            <a:tailEnd/>
          </a:ln>
        </p:spPr>
        <p:txBody>
          <a:bodyPr/>
          <a:lstStyle/>
          <a:p>
            <a:endParaRPr lang="en-US"/>
          </a:p>
        </p:txBody>
      </p:sp>
      <p:sp>
        <p:nvSpPr>
          <p:cNvPr id="8229" name="Oval 37"/>
          <p:cNvSpPr>
            <a:spLocks noChangeAspect="1" noChangeArrowheads="1"/>
          </p:cNvSpPr>
          <p:nvPr/>
        </p:nvSpPr>
        <p:spPr bwMode="auto">
          <a:xfrm>
            <a:off x="4611688" y="3757613"/>
            <a:ext cx="104775" cy="103187"/>
          </a:xfrm>
          <a:prstGeom prst="ellipse">
            <a:avLst/>
          </a:prstGeom>
          <a:solidFill>
            <a:srgbClr val="FF9900"/>
          </a:solidFill>
          <a:ln w="19050">
            <a:solidFill>
              <a:srgbClr val="000000"/>
            </a:solidFill>
            <a:round/>
            <a:headEnd/>
            <a:tailEnd/>
          </a:ln>
        </p:spPr>
        <p:txBody>
          <a:bodyPr/>
          <a:lstStyle/>
          <a:p>
            <a:endParaRPr lang="en-US"/>
          </a:p>
        </p:txBody>
      </p:sp>
      <p:sp>
        <p:nvSpPr>
          <p:cNvPr id="8230" name="WordArt 38"/>
          <p:cNvSpPr>
            <a:spLocks noChangeAspect="1" noChangeArrowheads="1" noChangeShapeType="1" noTextEdit="1"/>
          </p:cNvSpPr>
          <p:nvPr/>
        </p:nvSpPr>
        <p:spPr bwMode="auto">
          <a:xfrm>
            <a:off x="4679950" y="2632075"/>
            <a:ext cx="504825" cy="1603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400" i="1" kern="10">
                <a:ln w="6350">
                  <a:solidFill>
                    <a:srgbClr val="000000"/>
                  </a:solidFill>
                  <a:round/>
                  <a:headEnd/>
                  <a:tailEnd/>
                </a:ln>
                <a:solidFill>
                  <a:srgbClr val="FF0000"/>
                </a:solidFill>
                <a:cs typeface="Arial" panose="020B0604020202020204" pitchFamily="34" charset="0"/>
              </a:rPr>
              <a:t>FRET</a:t>
            </a:r>
          </a:p>
        </p:txBody>
      </p:sp>
      <p:sp>
        <p:nvSpPr>
          <p:cNvPr id="8231" name="AutoShape 39"/>
          <p:cNvSpPr>
            <a:spLocks noChangeArrowheads="1"/>
          </p:cNvSpPr>
          <p:nvPr/>
        </p:nvSpPr>
        <p:spPr bwMode="auto">
          <a:xfrm rot="14462768">
            <a:off x="4613275" y="3890963"/>
            <a:ext cx="619125" cy="269875"/>
          </a:xfrm>
          <a:prstGeom prst="curvedDownArrow">
            <a:avLst>
              <a:gd name="adj1" fmla="val 50577"/>
              <a:gd name="adj2" fmla="val 91765"/>
              <a:gd name="adj3" fmla="val 74236"/>
            </a:avLst>
          </a:prstGeom>
          <a:solidFill>
            <a:srgbClr val="A5002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232" name="Group 40"/>
          <p:cNvGrpSpPr>
            <a:grpSpLocks noChangeAspect="1"/>
          </p:cNvGrpSpPr>
          <p:nvPr/>
        </p:nvGrpSpPr>
        <p:grpSpPr bwMode="auto">
          <a:xfrm rot="16800000">
            <a:off x="4526757" y="3088481"/>
            <a:ext cx="1289050" cy="960437"/>
            <a:chOff x="6578" y="9594"/>
            <a:chExt cx="3322" cy="2477"/>
          </a:xfrm>
        </p:grpSpPr>
        <p:sp>
          <p:nvSpPr>
            <p:cNvPr id="8233" name="AutoShape 41"/>
            <p:cNvSpPr>
              <a:spLocks noChangeAspect="1" noChangeArrowheads="1"/>
            </p:cNvSpPr>
            <p:nvPr/>
          </p:nvSpPr>
          <p:spPr bwMode="auto">
            <a:xfrm>
              <a:off x="6578" y="9621"/>
              <a:ext cx="3322" cy="2450"/>
            </a:xfrm>
            <a:prstGeom prst="rect">
              <a:avLst/>
            </a:prstGeom>
            <a:solidFill>
              <a:srgbClr val="FFFFFF">
                <a:alpha val="0"/>
              </a:srgbClr>
            </a:solidFill>
            <a:ln>
              <a:noFill/>
            </a:ln>
            <a:extLst>
              <a:ext uri="{91240B29-F687-4F45-9708-019B960494DF}">
                <a14:hiddenLine xmlns:a14="http://schemas.microsoft.com/office/drawing/2010/main" w="8255">
                  <a:solidFill>
                    <a:srgbClr val="000000"/>
                  </a:solidFill>
                  <a:miter lim="800000"/>
                  <a:headEnd/>
                  <a:tailEnd/>
                </a14:hiddenLine>
              </a:ext>
            </a:extLst>
          </p:spPr>
          <p:txBody>
            <a:bodyPr/>
            <a:lstStyle/>
            <a:p>
              <a:endParaRPr lang="en-US"/>
            </a:p>
          </p:txBody>
        </p:sp>
        <p:sp>
          <p:nvSpPr>
            <p:cNvPr id="8234" name="Line 42"/>
            <p:cNvSpPr>
              <a:spLocks noChangeAspect="1" noChangeShapeType="1"/>
            </p:cNvSpPr>
            <p:nvPr/>
          </p:nvSpPr>
          <p:spPr bwMode="auto">
            <a:xfrm flipH="1">
              <a:off x="7575" y="11711"/>
              <a:ext cx="15" cy="3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35" name="Line 43"/>
            <p:cNvSpPr>
              <a:spLocks noChangeAspect="1" noChangeShapeType="1"/>
            </p:cNvSpPr>
            <p:nvPr/>
          </p:nvSpPr>
          <p:spPr bwMode="auto">
            <a:xfrm>
              <a:off x="7590" y="11701"/>
              <a:ext cx="94" cy="10"/>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36" name="Line 44"/>
            <p:cNvSpPr>
              <a:spLocks noChangeAspect="1" noChangeShapeType="1"/>
            </p:cNvSpPr>
            <p:nvPr/>
          </p:nvSpPr>
          <p:spPr bwMode="auto">
            <a:xfrm>
              <a:off x="7590" y="11721"/>
              <a:ext cx="94" cy="10"/>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37" name="Line 45"/>
            <p:cNvSpPr>
              <a:spLocks noChangeAspect="1" noChangeShapeType="1"/>
            </p:cNvSpPr>
            <p:nvPr/>
          </p:nvSpPr>
          <p:spPr bwMode="auto">
            <a:xfrm>
              <a:off x="7434" y="11492"/>
              <a:ext cx="102" cy="3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38" name="Line 46"/>
            <p:cNvSpPr>
              <a:spLocks noChangeAspect="1" noChangeShapeType="1"/>
            </p:cNvSpPr>
            <p:nvPr/>
          </p:nvSpPr>
          <p:spPr bwMode="auto">
            <a:xfrm flipH="1" flipV="1">
              <a:off x="6929" y="11303"/>
              <a:ext cx="87" cy="1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39" name="Line 47"/>
            <p:cNvSpPr>
              <a:spLocks noChangeAspect="1" noChangeShapeType="1"/>
            </p:cNvSpPr>
            <p:nvPr/>
          </p:nvSpPr>
          <p:spPr bwMode="auto">
            <a:xfrm flipV="1">
              <a:off x="7031" y="11293"/>
              <a:ext cx="8" cy="2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40" name="Line 48"/>
            <p:cNvSpPr>
              <a:spLocks noChangeAspect="1" noChangeShapeType="1"/>
            </p:cNvSpPr>
            <p:nvPr/>
          </p:nvSpPr>
          <p:spPr bwMode="auto">
            <a:xfrm flipV="1">
              <a:off x="6999" y="11293"/>
              <a:ext cx="9" cy="2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41" name="Line 49"/>
            <p:cNvSpPr>
              <a:spLocks noChangeAspect="1" noChangeShapeType="1"/>
            </p:cNvSpPr>
            <p:nvPr/>
          </p:nvSpPr>
          <p:spPr bwMode="auto">
            <a:xfrm flipH="1" flipV="1">
              <a:off x="7069" y="11512"/>
              <a:ext cx="109" cy="2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42" name="Line 50"/>
            <p:cNvSpPr>
              <a:spLocks noChangeAspect="1" noChangeShapeType="1"/>
            </p:cNvSpPr>
            <p:nvPr/>
          </p:nvSpPr>
          <p:spPr bwMode="auto">
            <a:xfrm>
              <a:off x="7178" y="11540"/>
              <a:ext cx="8" cy="6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43" name="Line 51"/>
            <p:cNvSpPr>
              <a:spLocks noChangeAspect="1" noChangeShapeType="1"/>
            </p:cNvSpPr>
            <p:nvPr/>
          </p:nvSpPr>
          <p:spPr bwMode="auto">
            <a:xfrm flipV="1">
              <a:off x="7178" y="11503"/>
              <a:ext cx="78" cy="3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44" name="Line 52"/>
            <p:cNvSpPr>
              <a:spLocks noChangeAspect="1" noChangeShapeType="1"/>
            </p:cNvSpPr>
            <p:nvPr/>
          </p:nvSpPr>
          <p:spPr bwMode="auto">
            <a:xfrm flipV="1">
              <a:off x="9020" y="11379"/>
              <a:ext cx="38" cy="4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45" name="Line 53"/>
            <p:cNvSpPr>
              <a:spLocks noChangeAspect="1" noChangeShapeType="1"/>
            </p:cNvSpPr>
            <p:nvPr/>
          </p:nvSpPr>
          <p:spPr bwMode="auto">
            <a:xfrm flipH="1">
              <a:off x="8920" y="11416"/>
              <a:ext cx="100" cy="20"/>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46" name="Line 54"/>
            <p:cNvSpPr>
              <a:spLocks noChangeAspect="1" noChangeShapeType="1"/>
            </p:cNvSpPr>
            <p:nvPr/>
          </p:nvSpPr>
          <p:spPr bwMode="auto">
            <a:xfrm flipH="1">
              <a:off x="8920" y="11436"/>
              <a:ext cx="100" cy="1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47" name="Line 55"/>
            <p:cNvSpPr>
              <a:spLocks noChangeAspect="1" noChangeShapeType="1"/>
            </p:cNvSpPr>
            <p:nvPr/>
          </p:nvSpPr>
          <p:spPr bwMode="auto">
            <a:xfrm>
              <a:off x="9058" y="11598"/>
              <a:ext cx="1" cy="5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48" name="Line 56"/>
            <p:cNvSpPr>
              <a:spLocks noChangeAspect="1" noChangeShapeType="1"/>
            </p:cNvSpPr>
            <p:nvPr/>
          </p:nvSpPr>
          <p:spPr bwMode="auto">
            <a:xfrm flipH="1">
              <a:off x="8958" y="11598"/>
              <a:ext cx="100" cy="1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49" name="Line 57"/>
            <p:cNvSpPr>
              <a:spLocks noChangeAspect="1" noChangeShapeType="1"/>
            </p:cNvSpPr>
            <p:nvPr/>
          </p:nvSpPr>
          <p:spPr bwMode="auto">
            <a:xfrm flipV="1">
              <a:off x="9456" y="11550"/>
              <a:ext cx="94" cy="2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50" name="Line 58"/>
            <p:cNvSpPr>
              <a:spLocks noChangeAspect="1" noChangeShapeType="1"/>
            </p:cNvSpPr>
            <p:nvPr/>
          </p:nvSpPr>
          <p:spPr bwMode="auto">
            <a:xfrm flipH="1">
              <a:off x="9433" y="11579"/>
              <a:ext cx="38" cy="5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51" name="Line 59"/>
            <p:cNvSpPr>
              <a:spLocks noChangeAspect="1" noChangeShapeType="1"/>
            </p:cNvSpPr>
            <p:nvPr/>
          </p:nvSpPr>
          <p:spPr bwMode="auto">
            <a:xfrm flipH="1">
              <a:off x="9401" y="11579"/>
              <a:ext cx="38" cy="5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52" name="Line 60"/>
            <p:cNvSpPr>
              <a:spLocks noChangeAspect="1" noChangeShapeType="1"/>
            </p:cNvSpPr>
            <p:nvPr/>
          </p:nvSpPr>
          <p:spPr bwMode="auto">
            <a:xfrm>
              <a:off x="9394" y="11398"/>
              <a:ext cx="100" cy="1"/>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53" name="Line 61"/>
            <p:cNvSpPr>
              <a:spLocks noChangeAspect="1" noChangeShapeType="1"/>
            </p:cNvSpPr>
            <p:nvPr/>
          </p:nvSpPr>
          <p:spPr bwMode="auto">
            <a:xfrm flipV="1">
              <a:off x="9394" y="11370"/>
              <a:ext cx="15" cy="2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54" name="Line 62"/>
            <p:cNvSpPr>
              <a:spLocks noChangeAspect="1" noChangeShapeType="1"/>
            </p:cNvSpPr>
            <p:nvPr/>
          </p:nvSpPr>
          <p:spPr bwMode="auto">
            <a:xfrm flipH="1">
              <a:off x="9293" y="11398"/>
              <a:ext cx="101" cy="1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55" name="Line 63"/>
            <p:cNvSpPr>
              <a:spLocks noChangeAspect="1" noChangeShapeType="1"/>
            </p:cNvSpPr>
            <p:nvPr/>
          </p:nvSpPr>
          <p:spPr bwMode="auto">
            <a:xfrm flipV="1">
              <a:off x="7373" y="11312"/>
              <a:ext cx="47" cy="7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56" name="Line 64"/>
            <p:cNvSpPr>
              <a:spLocks noChangeAspect="1" noChangeShapeType="1"/>
            </p:cNvSpPr>
            <p:nvPr/>
          </p:nvSpPr>
          <p:spPr bwMode="auto">
            <a:xfrm>
              <a:off x="7380" y="11473"/>
              <a:ext cx="54" cy="1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57" name="Line 65"/>
            <p:cNvSpPr>
              <a:spLocks noChangeAspect="1" noChangeShapeType="1"/>
            </p:cNvSpPr>
            <p:nvPr/>
          </p:nvSpPr>
          <p:spPr bwMode="auto">
            <a:xfrm flipH="1">
              <a:off x="9058" y="11521"/>
              <a:ext cx="70" cy="7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58" name="Line 66"/>
            <p:cNvSpPr>
              <a:spLocks noChangeAspect="1" noChangeShapeType="1"/>
            </p:cNvSpPr>
            <p:nvPr/>
          </p:nvSpPr>
          <p:spPr bwMode="auto">
            <a:xfrm>
              <a:off x="7404" y="11465"/>
              <a:ext cx="30" cy="2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59" name="Line 67"/>
            <p:cNvSpPr>
              <a:spLocks noChangeAspect="1" noChangeShapeType="1"/>
            </p:cNvSpPr>
            <p:nvPr/>
          </p:nvSpPr>
          <p:spPr bwMode="auto">
            <a:xfrm>
              <a:off x="8274" y="10826"/>
              <a:ext cx="86" cy="4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60" name="Line 68"/>
            <p:cNvSpPr>
              <a:spLocks noChangeAspect="1" noChangeShapeType="1"/>
            </p:cNvSpPr>
            <p:nvPr/>
          </p:nvSpPr>
          <p:spPr bwMode="auto">
            <a:xfrm flipH="1">
              <a:off x="8188" y="10817"/>
              <a:ext cx="86" cy="4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61" name="Line 69"/>
            <p:cNvSpPr>
              <a:spLocks noChangeAspect="1" noChangeShapeType="1"/>
            </p:cNvSpPr>
            <p:nvPr/>
          </p:nvSpPr>
          <p:spPr bwMode="auto">
            <a:xfrm flipH="1">
              <a:off x="8188" y="10836"/>
              <a:ext cx="86" cy="4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62" name="Line 70"/>
            <p:cNvSpPr>
              <a:spLocks noChangeAspect="1" noChangeShapeType="1"/>
            </p:cNvSpPr>
            <p:nvPr/>
          </p:nvSpPr>
          <p:spPr bwMode="auto">
            <a:xfrm flipH="1" flipV="1">
              <a:off x="7871" y="10456"/>
              <a:ext cx="61" cy="75"/>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63" name="Line 71"/>
            <p:cNvSpPr>
              <a:spLocks noChangeAspect="1" noChangeShapeType="1"/>
            </p:cNvSpPr>
            <p:nvPr/>
          </p:nvSpPr>
          <p:spPr bwMode="auto">
            <a:xfrm flipH="1">
              <a:off x="7878" y="10531"/>
              <a:ext cx="54" cy="7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64" name="Line 72"/>
            <p:cNvSpPr>
              <a:spLocks noChangeAspect="1" noChangeShapeType="1"/>
            </p:cNvSpPr>
            <p:nvPr/>
          </p:nvSpPr>
          <p:spPr bwMode="auto">
            <a:xfrm>
              <a:off x="7932" y="10531"/>
              <a:ext cx="86" cy="1"/>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65" name="Line 73"/>
            <p:cNvSpPr>
              <a:spLocks noChangeAspect="1" noChangeShapeType="1"/>
            </p:cNvSpPr>
            <p:nvPr/>
          </p:nvSpPr>
          <p:spPr bwMode="auto">
            <a:xfrm flipV="1">
              <a:off x="8258" y="10199"/>
              <a:ext cx="86" cy="4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66" name="Line 74"/>
            <p:cNvSpPr>
              <a:spLocks noChangeAspect="1" noChangeShapeType="1"/>
            </p:cNvSpPr>
            <p:nvPr/>
          </p:nvSpPr>
          <p:spPr bwMode="auto">
            <a:xfrm flipH="1" flipV="1">
              <a:off x="8165" y="10189"/>
              <a:ext cx="93" cy="4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67" name="Line 75"/>
            <p:cNvSpPr>
              <a:spLocks noChangeAspect="1" noChangeShapeType="1"/>
            </p:cNvSpPr>
            <p:nvPr/>
          </p:nvSpPr>
          <p:spPr bwMode="auto">
            <a:xfrm flipH="1" flipV="1">
              <a:off x="8165" y="10209"/>
              <a:ext cx="93" cy="4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68" name="Line 76"/>
            <p:cNvSpPr>
              <a:spLocks noChangeAspect="1" noChangeShapeType="1"/>
            </p:cNvSpPr>
            <p:nvPr/>
          </p:nvSpPr>
          <p:spPr bwMode="auto">
            <a:xfrm flipV="1">
              <a:off x="8600" y="10465"/>
              <a:ext cx="56" cy="6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69" name="Line 77"/>
            <p:cNvSpPr>
              <a:spLocks noChangeAspect="1" noChangeShapeType="1"/>
            </p:cNvSpPr>
            <p:nvPr/>
          </p:nvSpPr>
          <p:spPr bwMode="auto">
            <a:xfrm>
              <a:off x="8600" y="10531"/>
              <a:ext cx="56" cy="7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70" name="Line 78"/>
            <p:cNvSpPr>
              <a:spLocks noChangeAspect="1" noChangeShapeType="1"/>
            </p:cNvSpPr>
            <p:nvPr/>
          </p:nvSpPr>
          <p:spPr bwMode="auto">
            <a:xfrm flipH="1">
              <a:off x="8516" y="10531"/>
              <a:ext cx="84" cy="1"/>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71" name="Line 79"/>
            <p:cNvSpPr>
              <a:spLocks noChangeAspect="1" noChangeShapeType="1"/>
            </p:cNvSpPr>
            <p:nvPr/>
          </p:nvSpPr>
          <p:spPr bwMode="auto">
            <a:xfrm>
              <a:off x="9052" y="9780"/>
              <a:ext cx="76" cy="2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72" name="Line 80"/>
            <p:cNvSpPr>
              <a:spLocks noChangeAspect="1" noChangeShapeType="1"/>
            </p:cNvSpPr>
            <p:nvPr/>
          </p:nvSpPr>
          <p:spPr bwMode="auto">
            <a:xfrm>
              <a:off x="9098" y="11207"/>
              <a:ext cx="30" cy="8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73" name="Line 81"/>
            <p:cNvSpPr>
              <a:spLocks noChangeAspect="1" noChangeShapeType="1"/>
            </p:cNvSpPr>
            <p:nvPr/>
          </p:nvSpPr>
          <p:spPr bwMode="auto">
            <a:xfrm flipH="1" flipV="1">
              <a:off x="7357" y="9780"/>
              <a:ext cx="8" cy="3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74" name="Line 82"/>
            <p:cNvSpPr>
              <a:spLocks noChangeAspect="1" noChangeShapeType="1"/>
            </p:cNvSpPr>
            <p:nvPr/>
          </p:nvSpPr>
          <p:spPr bwMode="auto">
            <a:xfrm flipH="1">
              <a:off x="7420" y="11226"/>
              <a:ext cx="7" cy="8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75" name="Line 83"/>
            <p:cNvSpPr>
              <a:spLocks noChangeAspect="1" noChangeShapeType="1"/>
            </p:cNvSpPr>
            <p:nvPr/>
          </p:nvSpPr>
          <p:spPr bwMode="auto">
            <a:xfrm flipH="1" flipV="1">
              <a:off x="7295" y="9732"/>
              <a:ext cx="62" cy="4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76" name="Line 84"/>
            <p:cNvSpPr>
              <a:spLocks noChangeAspect="1" noChangeShapeType="1"/>
            </p:cNvSpPr>
            <p:nvPr/>
          </p:nvSpPr>
          <p:spPr bwMode="auto">
            <a:xfrm flipV="1">
              <a:off x="9128" y="9760"/>
              <a:ext cx="56" cy="4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77" name="Line 85"/>
            <p:cNvSpPr>
              <a:spLocks noChangeAspect="1" noChangeShapeType="1"/>
            </p:cNvSpPr>
            <p:nvPr/>
          </p:nvSpPr>
          <p:spPr bwMode="auto">
            <a:xfrm flipH="1" flipV="1">
              <a:off x="7420" y="11312"/>
              <a:ext cx="47" cy="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78" name="Line 86"/>
            <p:cNvSpPr>
              <a:spLocks noChangeAspect="1" noChangeShapeType="1"/>
            </p:cNvSpPr>
            <p:nvPr/>
          </p:nvSpPr>
          <p:spPr bwMode="auto">
            <a:xfrm>
              <a:off x="7357" y="9780"/>
              <a:ext cx="70" cy="3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79" name="Line 87"/>
            <p:cNvSpPr>
              <a:spLocks noChangeAspect="1" noChangeShapeType="1"/>
            </p:cNvSpPr>
            <p:nvPr/>
          </p:nvSpPr>
          <p:spPr bwMode="auto">
            <a:xfrm flipV="1">
              <a:off x="9122" y="9809"/>
              <a:ext cx="6" cy="104"/>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80" name="Line 88"/>
            <p:cNvSpPr>
              <a:spLocks noChangeAspect="1" noChangeShapeType="1"/>
            </p:cNvSpPr>
            <p:nvPr/>
          </p:nvSpPr>
          <p:spPr bwMode="auto">
            <a:xfrm flipH="1">
              <a:off x="9105" y="11293"/>
              <a:ext cx="23" cy="1"/>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81" name="Line 89"/>
            <p:cNvSpPr>
              <a:spLocks noChangeAspect="1" noChangeShapeType="1"/>
            </p:cNvSpPr>
            <p:nvPr/>
          </p:nvSpPr>
          <p:spPr bwMode="auto">
            <a:xfrm>
              <a:off x="9128" y="11293"/>
              <a:ext cx="62" cy="9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82" name="Freeform 90"/>
            <p:cNvSpPr>
              <a:spLocks noChangeAspect="1" noEditPoints="1"/>
            </p:cNvSpPr>
            <p:nvPr/>
          </p:nvSpPr>
          <p:spPr bwMode="auto">
            <a:xfrm>
              <a:off x="7256" y="11454"/>
              <a:ext cx="78" cy="49"/>
            </a:xfrm>
            <a:custGeom>
              <a:avLst/>
              <a:gdLst>
                <a:gd name="T0" fmla="*/ 2 w 84"/>
                <a:gd name="T1" fmla="*/ 90 h 92"/>
                <a:gd name="T2" fmla="*/ 0 w 84"/>
                <a:gd name="T3" fmla="*/ 92 h 92"/>
                <a:gd name="T4" fmla="*/ 5 w 84"/>
                <a:gd name="T5" fmla="*/ 85 h 92"/>
                <a:gd name="T6" fmla="*/ 3 w 84"/>
                <a:gd name="T7" fmla="*/ 89 h 92"/>
                <a:gd name="T8" fmla="*/ 6 w 84"/>
                <a:gd name="T9" fmla="*/ 83 h 92"/>
                <a:gd name="T10" fmla="*/ 10 w 84"/>
                <a:gd name="T11" fmla="*/ 83 h 92"/>
                <a:gd name="T12" fmla="*/ 6 w 84"/>
                <a:gd name="T13" fmla="*/ 83 h 92"/>
                <a:gd name="T14" fmla="*/ 13 w 84"/>
                <a:gd name="T15" fmla="*/ 78 h 92"/>
                <a:gd name="T16" fmla="*/ 11 w 84"/>
                <a:gd name="T17" fmla="*/ 81 h 92"/>
                <a:gd name="T18" fmla="*/ 16 w 84"/>
                <a:gd name="T19" fmla="*/ 74 h 92"/>
                <a:gd name="T20" fmla="*/ 15 w 84"/>
                <a:gd name="T21" fmla="*/ 76 h 92"/>
                <a:gd name="T22" fmla="*/ 14 w 84"/>
                <a:gd name="T23" fmla="*/ 76 h 92"/>
                <a:gd name="T24" fmla="*/ 20 w 84"/>
                <a:gd name="T25" fmla="*/ 71 h 92"/>
                <a:gd name="T26" fmla="*/ 17 w 84"/>
                <a:gd name="T27" fmla="*/ 73 h 92"/>
                <a:gd name="T28" fmla="*/ 24 w 84"/>
                <a:gd name="T29" fmla="*/ 65 h 92"/>
                <a:gd name="T30" fmla="*/ 22 w 84"/>
                <a:gd name="T31" fmla="*/ 69 h 92"/>
                <a:gd name="T32" fmla="*/ 25 w 84"/>
                <a:gd name="T33" fmla="*/ 64 h 92"/>
                <a:gd name="T34" fmla="*/ 27 w 84"/>
                <a:gd name="T35" fmla="*/ 64 h 92"/>
                <a:gd name="T36" fmla="*/ 25 w 84"/>
                <a:gd name="T37" fmla="*/ 64 h 92"/>
                <a:gd name="T38" fmla="*/ 31 w 84"/>
                <a:gd name="T39" fmla="*/ 58 h 92"/>
                <a:gd name="T40" fmla="*/ 28 w 84"/>
                <a:gd name="T41" fmla="*/ 60 h 92"/>
                <a:gd name="T42" fmla="*/ 33 w 84"/>
                <a:gd name="T43" fmla="*/ 53 h 92"/>
                <a:gd name="T44" fmla="*/ 32 w 84"/>
                <a:gd name="T45" fmla="*/ 56 h 92"/>
                <a:gd name="T46" fmla="*/ 32 w 84"/>
                <a:gd name="T47" fmla="*/ 56 h 92"/>
                <a:gd name="T48" fmla="*/ 39 w 84"/>
                <a:gd name="T49" fmla="*/ 51 h 92"/>
                <a:gd name="T50" fmla="*/ 36 w 84"/>
                <a:gd name="T51" fmla="*/ 53 h 92"/>
                <a:gd name="T52" fmla="*/ 41 w 84"/>
                <a:gd name="T53" fmla="*/ 46 h 92"/>
                <a:gd name="T54" fmla="*/ 40 w 84"/>
                <a:gd name="T55" fmla="*/ 49 h 92"/>
                <a:gd name="T56" fmla="*/ 43 w 84"/>
                <a:gd name="T57" fmla="*/ 44 h 92"/>
                <a:gd name="T58" fmla="*/ 45 w 84"/>
                <a:gd name="T59" fmla="*/ 44 h 92"/>
                <a:gd name="T60" fmla="*/ 43 w 84"/>
                <a:gd name="T61" fmla="*/ 44 h 92"/>
                <a:gd name="T62" fmla="*/ 49 w 84"/>
                <a:gd name="T63" fmla="*/ 39 h 92"/>
                <a:gd name="T64" fmla="*/ 46 w 84"/>
                <a:gd name="T65" fmla="*/ 40 h 92"/>
                <a:gd name="T66" fmla="*/ 52 w 84"/>
                <a:gd name="T67" fmla="*/ 33 h 92"/>
                <a:gd name="T68" fmla="*/ 51 w 84"/>
                <a:gd name="T69" fmla="*/ 37 h 92"/>
                <a:gd name="T70" fmla="*/ 50 w 84"/>
                <a:gd name="T71" fmla="*/ 37 h 92"/>
                <a:gd name="T72" fmla="*/ 56 w 84"/>
                <a:gd name="T73" fmla="*/ 32 h 92"/>
                <a:gd name="T74" fmla="*/ 54 w 84"/>
                <a:gd name="T75" fmla="*/ 33 h 92"/>
                <a:gd name="T76" fmla="*/ 59 w 84"/>
                <a:gd name="T77" fmla="*/ 26 h 92"/>
                <a:gd name="T78" fmla="*/ 57 w 84"/>
                <a:gd name="T79" fmla="*/ 30 h 92"/>
                <a:gd name="T80" fmla="*/ 61 w 84"/>
                <a:gd name="T81" fmla="*/ 24 h 92"/>
                <a:gd name="T82" fmla="*/ 64 w 84"/>
                <a:gd name="T83" fmla="*/ 24 h 92"/>
                <a:gd name="T84" fmla="*/ 61 w 84"/>
                <a:gd name="T85" fmla="*/ 24 h 92"/>
                <a:gd name="T86" fmla="*/ 67 w 84"/>
                <a:gd name="T87" fmla="*/ 19 h 92"/>
                <a:gd name="T88" fmla="*/ 65 w 84"/>
                <a:gd name="T89" fmla="*/ 21 h 92"/>
                <a:gd name="T90" fmla="*/ 70 w 84"/>
                <a:gd name="T91" fmla="*/ 14 h 92"/>
                <a:gd name="T92" fmla="*/ 69 w 84"/>
                <a:gd name="T93" fmla="*/ 17 h 92"/>
                <a:gd name="T94" fmla="*/ 68 w 84"/>
                <a:gd name="T95" fmla="*/ 17 h 92"/>
                <a:gd name="T96" fmla="*/ 75 w 84"/>
                <a:gd name="T97" fmla="*/ 12 h 92"/>
                <a:gd name="T98" fmla="*/ 71 w 84"/>
                <a:gd name="T99" fmla="*/ 14 h 92"/>
                <a:gd name="T100" fmla="*/ 78 w 84"/>
                <a:gd name="T101" fmla="*/ 7 h 92"/>
                <a:gd name="T102" fmla="*/ 76 w 84"/>
                <a:gd name="T103" fmla="*/ 10 h 92"/>
                <a:gd name="T104" fmla="*/ 79 w 84"/>
                <a:gd name="T105" fmla="*/ 5 h 92"/>
                <a:gd name="T106" fmla="*/ 81 w 84"/>
                <a:gd name="T107" fmla="*/ 5 h 92"/>
                <a:gd name="T108" fmla="*/ 79 w 84"/>
                <a:gd name="T109" fmla="*/ 5 h 92"/>
                <a:gd name="T110" fmla="*/ 84 w 84"/>
                <a:gd name="T111" fmla="*/ 0 h 92"/>
                <a:gd name="T112" fmla="*/ 82 w 84"/>
                <a:gd name="T113" fmla="*/ 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4" h="92">
                  <a:moveTo>
                    <a:pt x="0" y="90"/>
                  </a:moveTo>
                  <a:lnTo>
                    <a:pt x="1" y="89"/>
                  </a:lnTo>
                  <a:lnTo>
                    <a:pt x="2" y="89"/>
                  </a:lnTo>
                  <a:lnTo>
                    <a:pt x="2" y="89"/>
                  </a:lnTo>
                  <a:lnTo>
                    <a:pt x="2" y="90"/>
                  </a:lnTo>
                  <a:lnTo>
                    <a:pt x="2" y="90"/>
                  </a:lnTo>
                  <a:lnTo>
                    <a:pt x="0" y="92"/>
                  </a:lnTo>
                  <a:lnTo>
                    <a:pt x="0" y="92"/>
                  </a:lnTo>
                  <a:lnTo>
                    <a:pt x="0" y="92"/>
                  </a:lnTo>
                  <a:lnTo>
                    <a:pt x="0" y="92"/>
                  </a:lnTo>
                  <a:lnTo>
                    <a:pt x="0" y="90"/>
                  </a:lnTo>
                  <a:lnTo>
                    <a:pt x="0" y="90"/>
                  </a:lnTo>
                  <a:close/>
                  <a:moveTo>
                    <a:pt x="3" y="87"/>
                  </a:moveTo>
                  <a:lnTo>
                    <a:pt x="5" y="85"/>
                  </a:lnTo>
                  <a:lnTo>
                    <a:pt x="5" y="85"/>
                  </a:lnTo>
                  <a:lnTo>
                    <a:pt x="5" y="85"/>
                  </a:lnTo>
                  <a:lnTo>
                    <a:pt x="5" y="87"/>
                  </a:lnTo>
                  <a:lnTo>
                    <a:pt x="5" y="87"/>
                  </a:lnTo>
                  <a:lnTo>
                    <a:pt x="4" y="89"/>
                  </a:lnTo>
                  <a:lnTo>
                    <a:pt x="3" y="89"/>
                  </a:lnTo>
                  <a:lnTo>
                    <a:pt x="3" y="89"/>
                  </a:lnTo>
                  <a:lnTo>
                    <a:pt x="3" y="89"/>
                  </a:lnTo>
                  <a:lnTo>
                    <a:pt x="3" y="87"/>
                  </a:lnTo>
                  <a:lnTo>
                    <a:pt x="3" y="87"/>
                  </a:lnTo>
                  <a:close/>
                  <a:moveTo>
                    <a:pt x="6" y="83"/>
                  </a:moveTo>
                  <a:lnTo>
                    <a:pt x="9" y="81"/>
                  </a:lnTo>
                  <a:lnTo>
                    <a:pt x="9" y="81"/>
                  </a:lnTo>
                  <a:lnTo>
                    <a:pt x="10" y="81"/>
                  </a:lnTo>
                  <a:lnTo>
                    <a:pt x="10" y="81"/>
                  </a:lnTo>
                  <a:lnTo>
                    <a:pt x="10" y="83"/>
                  </a:lnTo>
                  <a:lnTo>
                    <a:pt x="7" y="85"/>
                  </a:lnTo>
                  <a:lnTo>
                    <a:pt x="7" y="85"/>
                  </a:lnTo>
                  <a:lnTo>
                    <a:pt x="6" y="85"/>
                  </a:lnTo>
                  <a:lnTo>
                    <a:pt x="6" y="83"/>
                  </a:lnTo>
                  <a:lnTo>
                    <a:pt x="6" y="83"/>
                  </a:lnTo>
                  <a:lnTo>
                    <a:pt x="6" y="83"/>
                  </a:lnTo>
                  <a:close/>
                  <a:moveTo>
                    <a:pt x="11" y="80"/>
                  </a:moveTo>
                  <a:lnTo>
                    <a:pt x="12" y="78"/>
                  </a:lnTo>
                  <a:lnTo>
                    <a:pt x="13" y="78"/>
                  </a:lnTo>
                  <a:lnTo>
                    <a:pt x="13" y="78"/>
                  </a:lnTo>
                  <a:lnTo>
                    <a:pt x="13" y="78"/>
                  </a:lnTo>
                  <a:lnTo>
                    <a:pt x="13" y="80"/>
                  </a:lnTo>
                  <a:lnTo>
                    <a:pt x="11" y="81"/>
                  </a:lnTo>
                  <a:lnTo>
                    <a:pt x="11" y="81"/>
                  </a:lnTo>
                  <a:lnTo>
                    <a:pt x="11" y="81"/>
                  </a:lnTo>
                  <a:lnTo>
                    <a:pt x="11" y="80"/>
                  </a:lnTo>
                  <a:lnTo>
                    <a:pt x="11" y="80"/>
                  </a:lnTo>
                  <a:lnTo>
                    <a:pt x="11" y="80"/>
                  </a:lnTo>
                  <a:close/>
                  <a:moveTo>
                    <a:pt x="14" y="76"/>
                  </a:moveTo>
                  <a:lnTo>
                    <a:pt x="16" y="74"/>
                  </a:lnTo>
                  <a:lnTo>
                    <a:pt x="16" y="73"/>
                  </a:lnTo>
                  <a:lnTo>
                    <a:pt x="16" y="74"/>
                  </a:lnTo>
                  <a:lnTo>
                    <a:pt x="16" y="74"/>
                  </a:lnTo>
                  <a:lnTo>
                    <a:pt x="16" y="74"/>
                  </a:lnTo>
                  <a:lnTo>
                    <a:pt x="15" y="76"/>
                  </a:lnTo>
                  <a:lnTo>
                    <a:pt x="14" y="76"/>
                  </a:lnTo>
                  <a:lnTo>
                    <a:pt x="14" y="76"/>
                  </a:lnTo>
                  <a:lnTo>
                    <a:pt x="14" y="76"/>
                  </a:lnTo>
                  <a:lnTo>
                    <a:pt x="14" y="76"/>
                  </a:lnTo>
                  <a:lnTo>
                    <a:pt x="14" y="76"/>
                  </a:lnTo>
                  <a:close/>
                  <a:moveTo>
                    <a:pt x="17" y="71"/>
                  </a:moveTo>
                  <a:lnTo>
                    <a:pt x="19" y="69"/>
                  </a:lnTo>
                  <a:lnTo>
                    <a:pt x="19" y="69"/>
                  </a:lnTo>
                  <a:lnTo>
                    <a:pt x="20" y="69"/>
                  </a:lnTo>
                  <a:lnTo>
                    <a:pt x="20" y="71"/>
                  </a:lnTo>
                  <a:lnTo>
                    <a:pt x="20" y="71"/>
                  </a:lnTo>
                  <a:lnTo>
                    <a:pt x="18" y="73"/>
                  </a:lnTo>
                  <a:lnTo>
                    <a:pt x="18" y="73"/>
                  </a:lnTo>
                  <a:lnTo>
                    <a:pt x="17" y="73"/>
                  </a:lnTo>
                  <a:lnTo>
                    <a:pt x="17" y="73"/>
                  </a:lnTo>
                  <a:lnTo>
                    <a:pt x="17" y="71"/>
                  </a:lnTo>
                  <a:lnTo>
                    <a:pt x="17" y="71"/>
                  </a:lnTo>
                  <a:close/>
                  <a:moveTo>
                    <a:pt x="22" y="67"/>
                  </a:moveTo>
                  <a:lnTo>
                    <a:pt x="23" y="65"/>
                  </a:lnTo>
                  <a:lnTo>
                    <a:pt x="24" y="65"/>
                  </a:lnTo>
                  <a:lnTo>
                    <a:pt x="24" y="65"/>
                  </a:lnTo>
                  <a:lnTo>
                    <a:pt x="24" y="67"/>
                  </a:lnTo>
                  <a:lnTo>
                    <a:pt x="24" y="67"/>
                  </a:lnTo>
                  <a:lnTo>
                    <a:pt x="22" y="69"/>
                  </a:lnTo>
                  <a:lnTo>
                    <a:pt x="22" y="69"/>
                  </a:lnTo>
                  <a:lnTo>
                    <a:pt x="22" y="69"/>
                  </a:lnTo>
                  <a:lnTo>
                    <a:pt x="22" y="67"/>
                  </a:lnTo>
                  <a:lnTo>
                    <a:pt x="22" y="67"/>
                  </a:lnTo>
                  <a:lnTo>
                    <a:pt x="22" y="67"/>
                  </a:lnTo>
                  <a:close/>
                  <a:moveTo>
                    <a:pt x="25" y="64"/>
                  </a:moveTo>
                  <a:lnTo>
                    <a:pt x="27" y="62"/>
                  </a:lnTo>
                  <a:lnTo>
                    <a:pt x="27" y="62"/>
                  </a:lnTo>
                  <a:lnTo>
                    <a:pt x="27" y="62"/>
                  </a:lnTo>
                  <a:lnTo>
                    <a:pt x="28" y="62"/>
                  </a:lnTo>
                  <a:lnTo>
                    <a:pt x="27" y="64"/>
                  </a:lnTo>
                  <a:lnTo>
                    <a:pt x="26" y="65"/>
                  </a:lnTo>
                  <a:lnTo>
                    <a:pt x="25" y="65"/>
                  </a:lnTo>
                  <a:lnTo>
                    <a:pt x="25" y="65"/>
                  </a:lnTo>
                  <a:lnTo>
                    <a:pt x="25" y="64"/>
                  </a:lnTo>
                  <a:lnTo>
                    <a:pt x="25" y="64"/>
                  </a:lnTo>
                  <a:lnTo>
                    <a:pt x="25" y="64"/>
                  </a:lnTo>
                  <a:close/>
                  <a:moveTo>
                    <a:pt x="28" y="60"/>
                  </a:moveTo>
                  <a:lnTo>
                    <a:pt x="30" y="58"/>
                  </a:lnTo>
                  <a:lnTo>
                    <a:pt x="30" y="58"/>
                  </a:lnTo>
                  <a:lnTo>
                    <a:pt x="31" y="58"/>
                  </a:lnTo>
                  <a:lnTo>
                    <a:pt x="31" y="58"/>
                  </a:lnTo>
                  <a:lnTo>
                    <a:pt x="31" y="60"/>
                  </a:lnTo>
                  <a:lnTo>
                    <a:pt x="29" y="62"/>
                  </a:lnTo>
                  <a:lnTo>
                    <a:pt x="29" y="62"/>
                  </a:lnTo>
                  <a:lnTo>
                    <a:pt x="28" y="60"/>
                  </a:lnTo>
                  <a:lnTo>
                    <a:pt x="28" y="60"/>
                  </a:lnTo>
                  <a:lnTo>
                    <a:pt x="28" y="60"/>
                  </a:lnTo>
                  <a:lnTo>
                    <a:pt x="28" y="60"/>
                  </a:lnTo>
                  <a:close/>
                  <a:moveTo>
                    <a:pt x="32" y="56"/>
                  </a:moveTo>
                  <a:lnTo>
                    <a:pt x="33" y="53"/>
                  </a:lnTo>
                  <a:lnTo>
                    <a:pt x="35" y="53"/>
                  </a:lnTo>
                  <a:lnTo>
                    <a:pt x="35" y="55"/>
                  </a:lnTo>
                  <a:lnTo>
                    <a:pt x="35" y="55"/>
                  </a:lnTo>
                  <a:lnTo>
                    <a:pt x="35" y="55"/>
                  </a:lnTo>
                  <a:lnTo>
                    <a:pt x="32" y="56"/>
                  </a:lnTo>
                  <a:lnTo>
                    <a:pt x="32" y="56"/>
                  </a:lnTo>
                  <a:lnTo>
                    <a:pt x="32" y="56"/>
                  </a:lnTo>
                  <a:lnTo>
                    <a:pt x="32" y="56"/>
                  </a:lnTo>
                  <a:lnTo>
                    <a:pt x="32" y="56"/>
                  </a:lnTo>
                  <a:lnTo>
                    <a:pt x="32" y="56"/>
                  </a:lnTo>
                  <a:close/>
                  <a:moveTo>
                    <a:pt x="36" y="51"/>
                  </a:moveTo>
                  <a:lnTo>
                    <a:pt x="38" y="49"/>
                  </a:lnTo>
                  <a:lnTo>
                    <a:pt x="38" y="49"/>
                  </a:lnTo>
                  <a:lnTo>
                    <a:pt x="38" y="49"/>
                  </a:lnTo>
                  <a:lnTo>
                    <a:pt x="39" y="51"/>
                  </a:lnTo>
                  <a:lnTo>
                    <a:pt x="38" y="51"/>
                  </a:lnTo>
                  <a:lnTo>
                    <a:pt x="37" y="53"/>
                  </a:lnTo>
                  <a:lnTo>
                    <a:pt x="36" y="53"/>
                  </a:lnTo>
                  <a:lnTo>
                    <a:pt x="36" y="53"/>
                  </a:lnTo>
                  <a:lnTo>
                    <a:pt x="36" y="53"/>
                  </a:lnTo>
                  <a:lnTo>
                    <a:pt x="36" y="51"/>
                  </a:lnTo>
                  <a:lnTo>
                    <a:pt x="36" y="51"/>
                  </a:lnTo>
                  <a:close/>
                  <a:moveTo>
                    <a:pt x="39" y="48"/>
                  </a:moveTo>
                  <a:lnTo>
                    <a:pt x="41" y="46"/>
                  </a:lnTo>
                  <a:lnTo>
                    <a:pt x="41" y="46"/>
                  </a:lnTo>
                  <a:lnTo>
                    <a:pt x="42" y="46"/>
                  </a:lnTo>
                  <a:lnTo>
                    <a:pt x="42" y="48"/>
                  </a:lnTo>
                  <a:lnTo>
                    <a:pt x="42" y="48"/>
                  </a:lnTo>
                  <a:lnTo>
                    <a:pt x="40" y="49"/>
                  </a:lnTo>
                  <a:lnTo>
                    <a:pt x="40" y="49"/>
                  </a:lnTo>
                  <a:lnTo>
                    <a:pt x="39" y="49"/>
                  </a:lnTo>
                  <a:lnTo>
                    <a:pt x="39" y="48"/>
                  </a:lnTo>
                  <a:lnTo>
                    <a:pt x="39" y="48"/>
                  </a:lnTo>
                  <a:lnTo>
                    <a:pt x="39" y="48"/>
                  </a:lnTo>
                  <a:close/>
                  <a:moveTo>
                    <a:pt x="43" y="44"/>
                  </a:moveTo>
                  <a:lnTo>
                    <a:pt x="44" y="42"/>
                  </a:lnTo>
                  <a:lnTo>
                    <a:pt x="45" y="42"/>
                  </a:lnTo>
                  <a:lnTo>
                    <a:pt x="45" y="42"/>
                  </a:lnTo>
                  <a:lnTo>
                    <a:pt x="45" y="42"/>
                  </a:lnTo>
                  <a:lnTo>
                    <a:pt x="45" y="44"/>
                  </a:lnTo>
                  <a:lnTo>
                    <a:pt x="43" y="46"/>
                  </a:lnTo>
                  <a:lnTo>
                    <a:pt x="43" y="46"/>
                  </a:lnTo>
                  <a:lnTo>
                    <a:pt x="43" y="46"/>
                  </a:lnTo>
                  <a:lnTo>
                    <a:pt x="43" y="44"/>
                  </a:lnTo>
                  <a:lnTo>
                    <a:pt x="43" y="44"/>
                  </a:lnTo>
                  <a:lnTo>
                    <a:pt x="43" y="44"/>
                  </a:lnTo>
                  <a:close/>
                  <a:moveTo>
                    <a:pt x="46" y="40"/>
                  </a:moveTo>
                  <a:lnTo>
                    <a:pt x="49" y="39"/>
                  </a:lnTo>
                  <a:lnTo>
                    <a:pt x="49" y="39"/>
                  </a:lnTo>
                  <a:lnTo>
                    <a:pt x="49" y="39"/>
                  </a:lnTo>
                  <a:lnTo>
                    <a:pt x="50" y="39"/>
                  </a:lnTo>
                  <a:lnTo>
                    <a:pt x="49" y="40"/>
                  </a:lnTo>
                  <a:lnTo>
                    <a:pt x="48" y="42"/>
                  </a:lnTo>
                  <a:lnTo>
                    <a:pt x="46" y="42"/>
                  </a:lnTo>
                  <a:lnTo>
                    <a:pt x="46" y="40"/>
                  </a:lnTo>
                  <a:lnTo>
                    <a:pt x="46" y="40"/>
                  </a:lnTo>
                  <a:lnTo>
                    <a:pt x="46" y="40"/>
                  </a:lnTo>
                  <a:lnTo>
                    <a:pt x="46" y="40"/>
                  </a:lnTo>
                  <a:close/>
                  <a:moveTo>
                    <a:pt x="50" y="37"/>
                  </a:moveTo>
                  <a:lnTo>
                    <a:pt x="52" y="33"/>
                  </a:lnTo>
                  <a:lnTo>
                    <a:pt x="52" y="33"/>
                  </a:lnTo>
                  <a:lnTo>
                    <a:pt x="53" y="35"/>
                  </a:lnTo>
                  <a:lnTo>
                    <a:pt x="53" y="35"/>
                  </a:lnTo>
                  <a:lnTo>
                    <a:pt x="53" y="35"/>
                  </a:lnTo>
                  <a:lnTo>
                    <a:pt x="51" y="37"/>
                  </a:lnTo>
                  <a:lnTo>
                    <a:pt x="51" y="37"/>
                  </a:lnTo>
                  <a:lnTo>
                    <a:pt x="50" y="37"/>
                  </a:lnTo>
                  <a:lnTo>
                    <a:pt x="50" y="37"/>
                  </a:lnTo>
                  <a:lnTo>
                    <a:pt x="50" y="37"/>
                  </a:lnTo>
                  <a:lnTo>
                    <a:pt x="50" y="37"/>
                  </a:lnTo>
                  <a:close/>
                  <a:moveTo>
                    <a:pt x="54" y="32"/>
                  </a:moveTo>
                  <a:lnTo>
                    <a:pt x="55" y="30"/>
                  </a:lnTo>
                  <a:lnTo>
                    <a:pt x="56" y="30"/>
                  </a:lnTo>
                  <a:lnTo>
                    <a:pt x="56" y="30"/>
                  </a:lnTo>
                  <a:lnTo>
                    <a:pt x="56" y="32"/>
                  </a:lnTo>
                  <a:lnTo>
                    <a:pt x="56" y="32"/>
                  </a:lnTo>
                  <a:lnTo>
                    <a:pt x="54" y="33"/>
                  </a:lnTo>
                  <a:lnTo>
                    <a:pt x="54" y="33"/>
                  </a:lnTo>
                  <a:lnTo>
                    <a:pt x="54" y="33"/>
                  </a:lnTo>
                  <a:lnTo>
                    <a:pt x="54" y="33"/>
                  </a:lnTo>
                  <a:lnTo>
                    <a:pt x="54" y="32"/>
                  </a:lnTo>
                  <a:lnTo>
                    <a:pt x="54" y="32"/>
                  </a:lnTo>
                  <a:close/>
                  <a:moveTo>
                    <a:pt x="57" y="28"/>
                  </a:moveTo>
                  <a:lnTo>
                    <a:pt x="59" y="26"/>
                  </a:lnTo>
                  <a:lnTo>
                    <a:pt x="59" y="26"/>
                  </a:lnTo>
                  <a:lnTo>
                    <a:pt x="61" y="26"/>
                  </a:lnTo>
                  <a:lnTo>
                    <a:pt x="61" y="28"/>
                  </a:lnTo>
                  <a:lnTo>
                    <a:pt x="59" y="28"/>
                  </a:lnTo>
                  <a:lnTo>
                    <a:pt x="58" y="30"/>
                  </a:lnTo>
                  <a:lnTo>
                    <a:pt x="57" y="30"/>
                  </a:lnTo>
                  <a:lnTo>
                    <a:pt x="57" y="30"/>
                  </a:lnTo>
                  <a:lnTo>
                    <a:pt x="57" y="28"/>
                  </a:lnTo>
                  <a:lnTo>
                    <a:pt x="57" y="28"/>
                  </a:lnTo>
                  <a:lnTo>
                    <a:pt x="57" y="28"/>
                  </a:lnTo>
                  <a:close/>
                  <a:moveTo>
                    <a:pt x="61" y="24"/>
                  </a:moveTo>
                  <a:lnTo>
                    <a:pt x="63" y="23"/>
                  </a:lnTo>
                  <a:lnTo>
                    <a:pt x="64" y="23"/>
                  </a:lnTo>
                  <a:lnTo>
                    <a:pt x="64" y="23"/>
                  </a:lnTo>
                  <a:lnTo>
                    <a:pt x="64" y="23"/>
                  </a:lnTo>
                  <a:lnTo>
                    <a:pt x="64" y="24"/>
                  </a:lnTo>
                  <a:lnTo>
                    <a:pt x="62" y="26"/>
                  </a:lnTo>
                  <a:lnTo>
                    <a:pt x="62" y="26"/>
                  </a:lnTo>
                  <a:lnTo>
                    <a:pt x="61" y="26"/>
                  </a:lnTo>
                  <a:lnTo>
                    <a:pt x="61" y="24"/>
                  </a:lnTo>
                  <a:lnTo>
                    <a:pt x="61" y="24"/>
                  </a:lnTo>
                  <a:lnTo>
                    <a:pt x="61" y="24"/>
                  </a:lnTo>
                  <a:close/>
                  <a:moveTo>
                    <a:pt x="65" y="21"/>
                  </a:moveTo>
                  <a:lnTo>
                    <a:pt x="66" y="19"/>
                  </a:lnTo>
                  <a:lnTo>
                    <a:pt x="67" y="19"/>
                  </a:lnTo>
                  <a:lnTo>
                    <a:pt x="67" y="19"/>
                  </a:lnTo>
                  <a:lnTo>
                    <a:pt x="67" y="19"/>
                  </a:lnTo>
                  <a:lnTo>
                    <a:pt x="67" y="19"/>
                  </a:lnTo>
                  <a:lnTo>
                    <a:pt x="65" y="23"/>
                  </a:lnTo>
                  <a:lnTo>
                    <a:pt x="65" y="23"/>
                  </a:lnTo>
                  <a:lnTo>
                    <a:pt x="65" y="21"/>
                  </a:lnTo>
                  <a:lnTo>
                    <a:pt x="65" y="21"/>
                  </a:lnTo>
                  <a:lnTo>
                    <a:pt x="65" y="21"/>
                  </a:lnTo>
                  <a:lnTo>
                    <a:pt x="65" y="21"/>
                  </a:lnTo>
                  <a:close/>
                  <a:moveTo>
                    <a:pt x="68" y="17"/>
                  </a:moveTo>
                  <a:lnTo>
                    <a:pt x="70" y="14"/>
                  </a:lnTo>
                  <a:lnTo>
                    <a:pt x="70" y="14"/>
                  </a:lnTo>
                  <a:lnTo>
                    <a:pt x="71" y="16"/>
                  </a:lnTo>
                  <a:lnTo>
                    <a:pt x="71" y="16"/>
                  </a:lnTo>
                  <a:lnTo>
                    <a:pt x="70" y="16"/>
                  </a:lnTo>
                  <a:lnTo>
                    <a:pt x="69" y="17"/>
                  </a:lnTo>
                  <a:lnTo>
                    <a:pt x="68" y="17"/>
                  </a:lnTo>
                  <a:lnTo>
                    <a:pt x="68" y="17"/>
                  </a:lnTo>
                  <a:lnTo>
                    <a:pt x="68" y="17"/>
                  </a:lnTo>
                  <a:lnTo>
                    <a:pt x="68" y="17"/>
                  </a:lnTo>
                  <a:lnTo>
                    <a:pt x="68" y="17"/>
                  </a:lnTo>
                  <a:close/>
                  <a:moveTo>
                    <a:pt x="71" y="12"/>
                  </a:moveTo>
                  <a:lnTo>
                    <a:pt x="74" y="10"/>
                  </a:lnTo>
                  <a:lnTo>
                    <a:pt x="75" y="10"/>
                  </a:lnTo>
                  <a:lnTo>
                    <a:pt x="75" y="10"/>
                  </a:lnTo>
                  <a:lnTo>
                    <a:pt x="75" y="12"/>
                  </a:lnTo>
                  <a:lnTo>
                    <a:pt x="75" y="12"/>
                  </a:lnTo>
                  <a:lnTo>
                    <a:pt x="73" y="14"/>
                  </a:lnTo>
                  <a:lnTo>
                    <a:pt x="73" y="14"/>
                  </a:lnTo>
                  <a:lnTo>
                    <a:pt x="71" y="14"/>
                  </a:lnTo>
                  <a:lnTo>
                    <a:pt x="71" y="14"/>
                  </a:lnTo>
                  <a:lnTo>
                    <a:pt x="71" y="12"/>
                  </a:lnTo>
                  <a:lnTo>
                    <a:pt x="71" y="12"/>
                  </a:lnTo>
                  <a:close/>
                  <a:moveTo>
                    <a:pt x="76" y="8"/>
                  </a:moveTo>
                  <a:lnTo>
                    <a:pt x="77" y="7"/>
                  </a:lnTo>
                  <a:lnTo>
                    <a:pt x="78" y="7"/>
                  </a:lnTo>
                  <a:lnTo>
                    <a:pt x="78" y="7"/>
                  </a:lnTo>
                  <a:lnTo>
                    <a:pt x="78" y="8"/>
                  </a:lnTo>
                  <a:lnTo>
                    <a:pt x="78" y="8"/>
                  </a:lnTo>
                  <a:lnTo>
                    <a:pt x="76" y="10"/>
                  </a:lnTo>
                  <a:lnTo>
                    <a:pt x="76" y="10"/>
                  </a:lnTo>
                  <a:lnTo>
                    <a:pt x="76" y="10"/>
                  </a:lnTo>
                  <a:lnTo>
                    <a:pt x="76" y="8"/>
                  </a:lnTo>
                  <a:lnTo>
                    <a:pt x="76" y="8"/>
                  </a:lnTo>
                  <a:lnTo>
                    <a:pt x="76" y="8"/>
                  </a:lnTo>
                  <a:close/>
                  <a:moveTo>
                    <a:pt x="79" y="5"/>
                  </a:moveTo>
                  <a:lnTo>
                    <a:pt x="81" y="3"/>
                  </a:lnTo>
                  <a:lnTo>
                    <a:pt x="81" y="3"/>
                  </a:lnTo>
                  <a:lnTo>
                    <a:pt x="82" y="3"/>
                  </a:lnTo>
                  <a:lnTo>
                    <a:pt x="82" y="3"/>
                  </a:lnTo>
                  <a:lnTo>
                    <a:pt x="81" y="5"/>
                  </a:lnTo>
                  <a:lnTo>
                    <a:pt x="80" y="7"/>
                  </a:lnTo>
                  <a:lnTo>
                    <a:pt x="79" y="7"/>
                  </a:lnTo>
                  <a:lnTo>
                    <a:pt x="79" y="7"/>
                  </a:lnTo>
                  <a:lnTo>
                    <a:pt x="79" y="5"/>
                  </a:lnTo>
                  <a:lnTo>
                    <a:pt x="79" y="5"/>
                  </a:lnTo>
                  <a:lnTo>
                    <a:pt x="79" y="5"/>
                  </a:lnTo>
                  <a:close/>
                  <a:moveTo>
                    <a:pt x="83" y="1"/>
                  </a:moveTo>
                  <a:lnTo>
                    <a:pt x="83" y="0"/>
                  </a:lnTo>
                  <a:lnTo>
                    <a:pt x="84" y="0"/>
                  </a:lnTo>
                  <a:lnTo>
                    <a:pt x="84" y="0"/>
                  </a:lnTo>
                  <a:lnTo>
                    <a:pt x="84" y="1"/>
                  </a:lnTo>
                  <a:lnTo>
                    <a:pt x="84" y="1"/>
                  </a:lnTo>
                  <a:lnTo>
                    <a:pt x="83" y="3"/>
                  </a:lnTo>
                  <a:lnTo>
                    <a:pt x="83" y="3"/>
                  </a:lnTo>
                  <a:lnTo>
                    <a:pt x="82" y="1"/>
                  </a:lnTo>
                  <a:lnTo>
                    <a:pt x="82" y="1"/>
                  </a:lnTo>
                  <a:lnTo>
                    <a:pt x="83" y="1"/>
                  </a:lnTo>
                  <a:lnTo>
                    <a:pt x="83" y="1"/>
                  </a:lnTo>
                  <a:close/>
                </a:path>
              </a:pathLst>
            </a:custGeom>
            <a:solidFill>
              <a:srgbClr val="000000"/>
            </a:solidFill>
            <a:ln w="8255">
              <a:solidFill>
                <a:srgbClr val="000000"/>
              </a:solidFill>
              <a:prstDash val="solid"/>
              <a:round/>
              <a:headEnd/>
              <a:tailEnd/>
            </a:ln>
          </p:spPr>
          <p:txBody>
            <a:bodyPr/>
            <a:lstStyle/>
            <a:p>
              <a:endParaRPr lang="en-US"/>
            </a:p>
          </p:txBody>
        </p:sp>
        <p:sp>
          <p:nvSpPr>
            <p:cNvPr id="8283" name="Freeform 91"/>
            <p:cNvSpPr>
              <a:spLocks noChangeAspect="1" noEditPoints="1"/>
            </p:cNvSpPr>
            <p:nvPr/>
          </p:nvSpPr>
          <p:spPr bwMode="auto">
            <a:xfrm>
              <a:off x="9199" y="11416"/>
              <a:ext cx="94" cy="20"/>
            </a:xfrm>
            <a:custGeom>
              <a:avLst/>
              <a:gdLst>
                <a:gd name="T0" fmla="*/ 100 w 101"/>
                <a:gd name="T1" fmla="*/ 0 h 37"/>
                <a:gd name="T2" fmla="*/ 101 w 101"/>
                <a:gd name="T3" fmla="*/ 1 h 37"/>
                <a:gd name="T4" fmla="*/ 97 w 101"/>
                <a:gd name="T5" fmla="*/ 1 h 37"/>
                <a:gd name="T6" fmla="*/ 97 w 101"/>
                <a:gd name="T7" fmla="*/ 3 h 37"/>
                <a:gd name="T8" fmla="*/ 89 w 101"/>
                <a:gd name="T9" fmla="*/ 3 h 37"/>
                <a:gd name="T10" fmla="*/ 92 w 101"/>
                <a:gd name="T11" fmla="*/ 3 h 37"/>
                <a:gd name="T12" fmla="*/ 86 w 101"/>
                <a:gd name="T13" fmla="*/ 7 h 37"/>
                <a:gd name="T14" fmla="*/ 88 w 101"/>
                <a:gd name="T15" fmla="*/ 5 h 37"/>
                <a:gd name="T16" fmla="*/ 84 w 101"/>
                <a:gd name="T17" fmla="*/ 7 h 37"/>
                <a:gd name="T18" fmla="*/ 84 w 101"/>
                <a:gd name="T19" fmla="*/ 5 h 37"/>
                <a:gd name="T20" fmla="*/ 79 w 101"/>
                <a:gd name="T21" fmla="*/ 9 h 37"/>
                <a:gd name="T22" fmla="*/ 79 w 101"/>
                <a:gd name="T23" fmla="*/ 7 h 37"/>
                <a:gd name="T24" fmla="*/ 75 w 101"/>
                <a:gd name="T25" fmla="*/ 10 h 37"/>
                <a:gd name="T26" fmla="*/ 73 w 101"/>
                <a:gd name="T27" fmla="*/ 10 h 37"/>
                <a:gd name="T28" fmla="*/ 75 w 101"/>
                <a:gd name="T29" fmla="*/ 10 h 37"/>
                <a:gd name="T30" fmla="*/ 69 w 101"/>
                <a:gd name="T31" fmla="*/ 12 h 37"/>
                <a:gd name="T32" fmla="*/ 72 w 101"/>
                <a:gd name="T33" fmla="*/ 10 h 37"/>
                <a:gd name="T34" fmla="*/ 64 w 101"/>
                <a:gd name="T35" fmla="*/ 14 h 37"/>
                <a:gd name="T36" fmla="*/ 68 w 101"/>
                <a:gd name="T37" fmla="*/ 12 h 37"/>
                <a:gd name="T38" fmla="*/ 63 w 101"/>
                <a:gd name="T39" fmla="*/ 16 h 37"/>
                <a:gd name="T40" fmla="*/ 63 w 101"/>
                <a:gd name="T41" fmla="*/ 14 h 37"/>
                <a:gd name="T42" fmla="*/ 59 w 101"/>
                <a:gd name="T43" fmla="*/ 17 h 37"/>
                <a:gd name="T44" fmla="*/ 59 w 101"/>
                <a:gd name="T45" fmla="*/ 16 h 37"/>
                <a:gd name="T46" fmla="*/ 54 w 101"/>
                <a:gd name="T47" fmla="*/ 17 h 37"/>
                <a:gd name="T48" fmla="*/ 52 w 101"/>
                <a:gd name="T49" fmla="*/ 17 h 37"/>
                <a:gd name="T50" fmla="*/ 54 w 101"/>
                <a:gd name="T51" fmla="*/ 17 h 37"/>
                <a:gd name="T52" fmla="*/ 47 w 101"/>
                <a:gd name="T53" fmla="*/ 19 h 37"/>
                <a:gd name="T54" fmla="*/ 50 w 101"/>
                <a:gd name="T55" fmla="*/ 19 h 37"/>
                <a:gd name="T56" fmla="*/ 44 w 101"/>
                <a:gd name="T57" fmla="*/ 23 h 37"/>
                <a:gd name="T58" fmla="*/ 46 w 101"/>
                <a:gd name="T59" fmla="*/ 21 h 37"/>
                <a:gd name="T60" fmla="*/ 39 w 101"/>
                <a:gd name="T61" fmla="*/ 25 h 37"/>
                <a:gd name="T62" fmla="*/ 41 w 101"/>
                <a:gd name="T63" fmla="*/ 23 h 37"/>
                <a:gd name="T64" fmla="*/ 35 w 101"/>
                <a:gd name="T65" fmla="*/ 25 h 37"/>
                <a:gd name="T66" fmla="*/ 37 w 101"/>
                <a:gd name="T67" fmla="*/ 23 h 37"/>
                <a:gd name="T68" fmla="*/ 37 w 101"/>
                <a:gd name="T69" fmla="*/ 25 h 37"/>
                <a:gd name="T70" fmla="*/ 31 w 101"/>
                <a:gd name="T71" fmla="*/ 26 h 37"/>
                <a:gd name="T72" fmla="*/ 33 w 101"/>
                <a:gd name="T73" fmla="*/ 26 h 37"/>
                <a:gd name="T74" fmla="*/ 26 w 101"/>
                <a:gd name="T75" fmla="*/ 28 h 37"/>
                <a:gd name="T76" fmla="*/ 30 w 101"/>
                <a:gd name="T77" fmla="*/ 26 h 37"/>
                <a:gd name="T78" fmla="*/ 22 w 101"/>
                <a:gd name="T79" fmla="*/ 30 h 37"/>
                <a:gd name="T80" fmla="*/ 25 w 101"/>
                <a:gd name="T81" fmla="*/ 28 h 37"/>
                <a:gd name="T82" fmla="*/ 18 w 101"/>
                <a:gd name="T83" fmla="*/ 32 h 37"/>
                <a:gd name="T84" fmla="*/ 21 w 101"/>
                <a:gd name="T85" fmla="*/ 30 h 37"/>
                <a:gd name="T86" fmla="*/ 13 w 101"/>
                <a:gd name="T87" fmla="*/ 33 h 37"/>
                <a:gd name="T88" fmla="*/ 17 w 101"/>
                <a:gd name="T89" fmla="*/ 30 h 37"/>
                <a:gd name="T90" fmla="*/ 12 w 101"/>
                <a:gd name="T91" fmla="*/ 33 h 37"/>
                <a:gd name="T92" fmla="*/ 10 w 101"/>
                <a:gd name="T93" fmla="*/ 33 h 37"/>
                <a:gd name="T94" fmla="*/ 12 w 101"/>
                <a:gd name="T95" fmla="*/ 33 h 37"/>
                <a:gd name="T96" fmla="*/ 6 w 101"/>
                <a:gd name="T97" fmla="*/ 35 h 37"/>
                <a:gd name="T98" fmla="*/ 8 w 101"/>
                <a:gd name="T99" fmla="*/ 35 h 37"/>
                <a:gd name="T100" fmla="*/ 1 w 101"/>
                <a:gd name="T101" fmla="*/ 35 h 37"/>
                <a:gd name="T102" fmla="*/ 4 w 101"/>
                <a:gd name="T103"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1" h="37">
                  <a:moveTo>
                    <a:pt x="101" y="1"/>
                  </a:moveTo>
                  <a:lnTo>
                    <a:pt x="99" y="1"/>
                  </a:lnTo>
                  <a:lnTo>
                    <a:pt x="98" y="1"/>
                  </a:lnTo>
                  <a:lnTo>
                    <a:pt x="98" y="0"/>
                  </a:lnTo>
                  <a:lnTo>
                    <a:pt x="100" y="0"/>
                  </a:lnTo>
                  <a:lnTo>
                    <a:pt x="101" y="0"/>
                  </a:lnTo>
                  <a:lnTo>
                    <a:pt x="101" y="0"/>
                  </a:lnTo>
                  <a:lnTo>
                    <a:pt x="101" y="1"/>
                  </a:lnTo>
                  <a:lnTo>
                    <a:pt x="101" y="1"/>
                  </a:lnTo>
                  <a:lnTo>
                    <a:pt x="101" y="1"/>
                  </a:lnTo>
                  <a:close/>
                  <a:moveTo>
                    <a:pt x="97" y="3"/>
                  </a:moveTo>
                  <a:lnTo>
                    <a:pt x="95" y="3"/>
                  </a:lnTo>
                  <a:lnTo>
                    <a:pt x="94" y="3"/>
                  </a:lnTo>
                  <a:lnTo>
                    <a:pt x="95" y="1"/>
                  </a:lnTo>
                  <a:lnTo>
                    <a:pt x="97" y="1"/>
                  </a:lnTo>
                  <a:lnTo>
                    <a:pt x="97" y="1"/>
                  </a:lnTo>
                  <a:lnTo>
                    <a:pt x="97" y="1"/>
                  </a:lnTo>
                  <a:lnTo>
                    <a:pt x="97" y="1"/>
                  </a:lnTo>
                  <a:lnTo>
                    <a:pt x="97" y="3"/>
                  </a:lnTo>
                  <a:lnTo>
                    <a:pt x="97" y="3"/>
                  </a:lnTo>
                  <a:close/>
                  <a:moveTo>
                    <a:pt x="92" y="5"/>
                  </a:moveTo>
                  <a:lnTo>
                    <a:pt x="90" y="5"/>
                  </a:lnTo>
                  <a:lnTo>
                    <a:pt x="89" y="5"/>
                  </a:lnTo>
                  <a:lnTo>
                    <a:pt x="89" y="5"/>
                  </a:lnTo>
                  <a:lnTo>
                    <a:pt x="89" y="3"/>
                  </a:lnTo>
                  <a:lnTo>
                    <a:pt x="90" y="3"/>
                  </a:lnTo>
                  <a:lnTo>
                    <a:pt x="92" y="3"/>
                  </a:lnTo>
                  <a:lnTo>
                    <a:pt x="92" y="3"/>
                  </a:lnTo>
                  <a:lnTo>
                    <a:pt x="92" y="3"/>
                  </a:lnTo>
                  <a:lnTo>
                    <a:pt x="92" y="3"/>
                  </a:lnTo>
                  <a:lnTo>
                    <a:pt x="92" y="5"/>
                  </a:lnTo>
                  <a:lnTo>
                    <a:pt x="92" y="5"/>
                  </a:lnTo>
                  <a:close/>
                  <a:moveTo>
                    <a:pt x="88" y="5"/>
                  </a:moveTo>
                  <a:lnTo>
                    <a:pt x="86" y="7"/>
                  </a:lnTo>
                  <a:lnTo>
                    <a:pt x="86" y="7"/>
                  </a:lnTo>
                  <a:lnTo>
                    <a:pt x="85" y="7"/>
                  </a:lnTo>
                  <a:lnTo>
                    <a:pt x="85" y="5"/>
                  </a:lnTo>
                  <a:lnTo>
                    <a:pt x="86" y="5"/>
                  </a:lnTo>
                  <a:lnTo>
                    <a:pt x="88" y="5"/>
                  </a:lnTo>
                  <a:lnTo>
                    <a:pt x="88" y="5"/>
                  </a:lnTo>
                  <a:lnTo>
                    <a:pt x="88" y="5"/>
                  </a:lnTo>
                  <a:lnTo>
                    <a:pt x="88" y="5"/>
                  </a:lnTo>
                  <a:lnTo>
                    <a:pt x="88" y="5"/>
                  </a:lnTo>
                  <a:lnTo>
                    <a:pt x="88" y="5"/>
                  </a:lnTo>
                  <a:close/>
                  <a:moveTo>
                    <a:pt x="84" y="7"/>
                  </a:moveTo>
                  <a:lnTo>
                    <a:pt x="82" y="9"/>
                  </a:lnTo>
                  <a:lnTo>
                    <a:pt x="81" y="7"/>
                  </a:lnTo>
                  <a:lnTo>
                    <a:pt x="82" y="7"/>
                  </a:lnTo>
                  <a:lnTo>
                    <a:pt x="84" y="5"/>
                  </a:lnTo>
                  <a:lnTo>
                    <a:pt x="84" y="5"/>
                  </a:lnTo>
                  <a:lnTo>
                    <a:pt x="84" y="7"/>
                  </a:lnTo>
                  <a:lnTo>
                    <a:pt x="84" y="7"/>
                  </a:lnTo>
                  <a:lnTo>
                    <a:pt x="84" y="7"/>
                  </a:lnTo>
                  <a:lnTo>
                    <a:pt x="84" y="7"/>
                  </a:lnTo>
                  <a:close/>
                  <a:moveTo>
                    <a:pt x="79" y="9"/>
                  </a:moveTo>
                  <a:lnTo>
                    <a:pt x="77" y="10"/>
                  </a:lnTo>
                  <a:lnTo>
                    <a:pt x="77" y="9"/>
                  </a:lnTo>
                  <a:lnTo>
                    <a:pt x="77" y="9"/>
                  </a:lnTo>
                  <a:lnTo>
                    <a:pt x="79" y="7"/>
                  </a:lnTo>
                  <a:lnTo>
                    <a:pt x="79" y="7"/>
                  </a:lnTo>
                  <a:lnTo>
                    <a:pt x="81" y="9"/>
                  </a:lnTo>
                  <a:lnTo>
                    <a:pt x="79" y="9"/>
                  </a:lnTo>
                  <a:lnTo>
                    <a:pt x="79" y="9"/>
                  </a:lnTo>
                  <a:lnTo>
                    <a:pt x="79" y="9"/>
                  </a:lnTo>
                  <a:close/>
                  <a:moveTo>
                    <a:pt x="75" y="10"/>
                  </a:moveTo>
                  <a:lnTo>
                    <a:pt x="73" y="12"/>
                  </a:lnTo>
                  <a:lnTo>
                    <a:pt x="73" y="10"/>
                  </a:lnTo>
                  <a:lnTo>
                    <a:pt x="73" y="10"/>
                  </a:lnTo>
                  <a:lnTo>
                    <a:pt x="73" y="10"/>
                  </a:lnTo>
                  <a:lnTo>
                    <a:pt x="73" y="10"/>
                  </a:lnTo>
                  <a:lnTo>
                    <a:pt x="75" y="9"/>
                  </a:lnTo>
                  <a:lnTo>
                    <a:pt x="75" y="9"/>
                  </a:lnTo>
                  <a:lnTo>
                    <a:pt x="76" y="10"/>
                  </a:lnTo>
                  <a:lnTo>
                    <a:pt x="75" y="10"/>
                  </a:lnTo>
                  <a:lnTo>
                    <a:pt x="75" y="10"/>
                  </a:lnTo>
                  <a:lnTo>
                    <a:pt x="75" y="10"/>
                  </a:lnTo>
                  <a:close/>
                  <a:moveTo>
                    <a:pt x="71" y="12"/>
                  </a:moveTo>
                  <a:lnTo>
                    <a:pt x="69" y="12"/>
                  </a:lnTo>
                  <a:lnTo>
                    <a:pt x="69" y="12"/>
                  </a:lnTo>
                  <a:lnTo>
                    <a:pt x="69" y="12"/>
                  </a:lnTo>
                  <a:lnTo>
                    <a:pt x="69" y="12"/>
                  </a:lnTo>
                  <a:lnTo>
                    <a:pt x="69" y="10"/>
                  </a:lnTo>
                  <a:lnTo>
                    <a:pt x="71" y="10"/>
                  </a:lnTo>
                  <a:lnTo>
                    <a:pt x="71" y="10"/>
                  </a:lnTo>
                  <a:lnTo>
                    <a:pt x="72" y="10"/>
                  </a:lnTo>
                  <a:lnTo>
                    <a:pt x="72" y="12"/>
                  </a:lnTo>
                  <a:lnTo>
                    <a:pt x="71" y="12"/>
                  </a:lnTo>
                  <a:lnTo>
                    <a:pt x="71" y="12"/>
                  </a:lnTo>
                  <a:close/>
                  <a:moveTo>
                    <a:pt x="66" y="14"/>
                  </a:moveTo>
                  <a:lnTo>
                    <a:pt x="64" y="14"/>
                  </a:lnTo>
                  <a:lnTo>
                    <a:pt x="64" y="14"/>
                  </a:lnTo>
                  <a:lnTo>
                    <a:pt x="64" y="14"/>
                  </a:lnTo>
                  <a:lnTo>
                    <a:pt x="64" y="12"/>
                  </a:lnTo>
                  <a:lnTo>
                    <a:pt x="66" y="12"/>
                  </a:lnTo>
                  <a:lnTo>
                    <a:pt x="68" y="12"/>
                  </a:lnTo>
                  <a:lnTo>
                    <a:pt x="68" y="12"/>
                  </a:lnTo>
                  <a:lnTo>
                    <a:pt x="68" y="14"/>
                  </a:lnTo>
                  <a:lnTo>
                    <a:pt x="66" y="14"/>
                  </a:lnTo>
                  <a:lnTo>
                    <a:pt x="66" y="14"/>
                  </a:lnTo>
                  <a:close/>
                  <a:moveTo>
                    <a:pt x="63" y="16"/>
                  </a:moveTo>
                  <a:lnTo>
                    <a:pt x="61" y="16"/>
                  </a:lnTo>
                  <a:lnTo>
                    <a:pt x="60" y="16"/>
                  </a:lnTo>
                  <a:lnTo>
                    <a:pt x="60" y="14"/>
                  </a:lnTo>
                  <a:lnTo>
                    <a:pt x="62" y="14"/>
                  </a:lnTo>
                  <a:lnTo>
                    <a:pt x="63" y="14"/>
                  </a:lnTo>
                  <a:lnTo>
                    <a:pt x="63" y="14"/>
                  </a:lnTo>
                  <a:lnTo>
                    <a:pt x="63" y="14"/>
                  </a:lnTo>
                  <a:lnTo>
                    <a:pt x="63" y="16"/>
                  </a:lnTo>
                  <a:lnTo>
                    <a:pt x="63" y="16"/>
                  </a:lnTo>
                  <a:close/>
                  <a:moveTo>
                    <a:pt x="59" y="17"/>
                  </a:moveTo>
                  <a:lnTo>
                    <a:pt x="57" y="17"/>
                  </a:lnTo>
                  <a:lnTo>
                    <a:pt x="56" y="17"/>
                  </a:lnTo>
                  <a:lnTo>
                    <a:pt x="56" y="16"/>
                  </a:lnTo>
                  <a:lnTo>
                    <a:pt x="58" y="16"/>
                  </a:lnTo>
                  <a:lnTo>
                    <a:pt x="59" y="16"/>
                  </a:lnTo>
                  <a:lnTo>
                    <a:pt x="59" y="16"/>
                  </a:lnTo>
                  <a:lnTo>
                    <a:pt x="59" y="16"/>
                  </a:lnTo>
                  <a:lnTo>
                    <a:pt x="59" y="17"/>
                  </a:lnTo>
                  <a:lnTo>
                    <a:pt x="59" y="17"/>
                  </a:lnTo>
                  <a:close/>
                  <a:moveTo>
                    <a:pt x="54" y="17"/>
                  </a:moveTo>
                  <a:lnTo>
                    <a:pt x="52" y="19"/>
                  </a:lnTo>
                  <a:lnTo>
                    <a:pt x="51" y="19"/>
                  </a:lnTo>
                  <a:lnTo>
                    <a:pt x="51" y="19"/>
                  </a:lnTo>
                  <a:lnTo>
                    <a:pt x="51" y="17"/>
                  </a:lnTo>
                  <a:lnTo>
                    <a:pt x="52" y="17"/>
                  </a:lnTo>
                  <a:lnTo>
                    <a:pt x="53" y="17"/>
                  </a:lnTo>
                  <a:lnTo>
                    <a:pt x="54" y="17"/>
                  </a:lnTo>
                  <a:lnTo>
                    <a:pt x="54" y="17"/>
                  </a:lnTo>
                  <a:lnTo>
                    <a:pt x="54" y="17"/>
                  </a:lnTo>
                  <a:lnTo>
                    <a:pt x="54" y="17"/>
                  </a:lnTo>
                  <a:lnTo>
                    <a:pt x="54" y="17"/>
                  </a:lnTo>
                  <a:close/>
                  <a:moveTo>
                    <a:pt x="50" y="19"/>
                  </a:moveTo>
                  <a:lnTo>
                    <a:pt x="48" y="21"/>
                  </a:lnTo>
                  <a:lnTo>
                    <a:pt x="47" y="21"/>
                  </a:lnTo>
                  <a:lnTo>
                    <a:pt x="47" y="19"/>
                  </a:lnTo>
                  <a:lnTo>
                    <a:pt x="47" y="19"/>
                  </a:lnTo>
                  <a:lnTo>
                    <a:pt x="48" y="19"/>
                  </a:lnTo>
                  <a:lnTo>
                    <a:pt x="50" y="17"/>
                  </a:lnTo>
                  <a:lnTo>
                    <a:pt x="50" y="17"/>
                  </a:lnTo>
                  <a:lnTo>
                    <a:pt x="50" y="19"/>
                  </a:lnTo>
                  <a:lnTo>
                    <a:pt x="50" y="19"/>
                  </a:lnTo>
                  <a:lnTo>
                    <a:pt x="50" y="19"/>
                  </a:lnTo>
                  <a:lnTo>
                    <a:pt x="50" y="19"/>
                  </a:lnTo>
                  <a:close/>
                  <a:moveTo>
                    <a:pt x="46" y="21"/>
                  </a:moveTo>
                  <a:lnTo>
                    <a:pt x="44" y="23"/>
                  </a:lnTo>
                  <a:lnTo>
                    <a:pt x="43" y="21"/>
                  </a:lnTo>
                  <a:lnTo>
                    <a:pt x="44" y="21"/>
                  </a:lnTo>
                  <a:lnTo>
                    <a:pt x="46" y="19"/>
                  </a:lnTo>
                  <a:lnTo>
                    <a:pt x="46" y="19"/>
                  </a:lnTo>
                  <a:lnTo>
                    <a:pt x="46" y="21"/>
                  </a:lnTo>
                  <a:lnTo>
                    <a:pt x="46" y="21"/>
                  </a:lnTo>
                  <a:lnTo>
                    <a:pt x="46" y="21"/>
                  </a:lnTo>
                  <a:lnTo>
                    <a:pt x="46" y="21"/>
                  </a:lnTo>
                  <a:close/>
                  <a:moveTo>
                    <a:pt x="41" y="23"/>
                  </a:moveTo>
                  <a:lnTo>
                    <a:pt x="39" y="25"/>
                  </a:lnTo>
                  <a:lnTo>
                    <a:pt x="38" y="23"/>
                  </a:lnTo>
                  <a:lnTo>
                    <a:pt x="39" y="23"/>
                  </a:lnTo>
                  <a:lnTo>
                    <a:pt x="41" y="21"/>
                  </a:lnTo>
                  <a:lnTo>
                    <a:pt x="41" y="21"/>
                  </a:lnTo>
                  <a:lnTo>
                    <a:pt x="41" y="23"/>
                  </a:lnTo>
                  <a:lnTo>
                    <a:pt x="41" y="23"/>
                  </a:lnTo>
                  <a:lnTo>
                    <a:pt x="41" y="23"/>
                  </a:lnTo>
                  <a:lnTo>
                    <a:pt x="41" y="23"/>
                  </a:lnTo>
                  <a:close/>
                  <a:moveTo>
                    <a:pt x="37" y="25"/>
                  </a:moveTo>
                  <a:lnTo>
                    <a:pt x="35" y="25"/>
                  </a:lnTo>
                  <a:lnTo>
                    <a:pt x="35" y="25"/>
                  </a:lnTo>
                  <a:lnTo>
                    <a:pt x="35" y="25"/>
                  </a:lnTo>
                  <a:lnTo>
                    <a:pt x="35" y="25"/>
                  </a:lnTo>
                  <a:lnTo>
                    <a:pt x="35" y="23"/>
                  </a:lnTo>
                  <a:lnTo>
                    <a:pt x="37" y="23"/>
                  </a:lnTo>
                  <a:lnTo>
                    <a:pt x="37" y="23"/>
                  </a:lnTo>
                  <a:lnTo>
                    <a:pt x="37" y="23"/>
                  </a:lnTo>
                  <a:lnTo>
                    <a:pt x="37" y="25"/>
                  </a:lnTo>
                  <a:lnTo>
                    <a:pt x="37" y="25"/>
                  </a:lnTo>
                  <a:lnTo>
                    <a:pt x="37" y="25"/>
                  </a:lnTo>
                  <a:close/>
                  <a:moveTo>
                    <a:pt x="33" y="26"/>
                  </a:moveTo>
                  <a:lnTo>
                    <a:pt x="31" y="26"/>
                  </a:lnTo>
                  <a:lnTo>
                    <a:pt x="31" y="26"/>
                  </a:lnTo>
                  <a:lnTo>
                    <a:pt x="31" y="26"/>
                  </a:lnTo>
                  <a:lnTo>
                    <a:pt x="31" y="26"/>
                  </a:lnTo>
                  <a:lnTo>
                    <a:pt x="31" y="25"/>
                  </a:lnTo>
                  <a:lnTo>
                    <a:pt x="33" y="25"/>
                  </a:lnTo>
                  <a:lnTo>
                    <a:pt x="33" y="25"/>
                  </a:lnTo>
                  <a:lnTo>
                    <a:pt x="34" y="25"/>
                  </a:lnTo>
                  <a:lnTo>
                    <a:pt x="33" y="26"/>
                  </a:lnTo>
                  <a:lnTo>
                    <a:pt x="33" y="26"/>
                  </a:lnTo>
                  <a:lnTo>
                    <a:pt x="33" y="26"/>
                  </a:lnTo>
                  <a:close/>
                  <a:moveTo>
                    <a:pt x="28" y="28"/>
                  </a:moveTo>
                  <a:lnTo>
                    <a:pt x="26" y="28"/>
                  </a:lnTo>
                  <a:lnTo>
                    <a:pt x="26" y="28"/>
                  </a:lnTo>
                  <a:lnTo>
                    <a:pt x="26" y="26"/>
                  </a:lnTo>
                  <a:lnTo>
                    <a:pt x="28" y="26"/>
                  </a:lnTo>
                  <a:lnTo>
                    <a:pt x="28" y="26"/>
                  </a:lnTo>
                  <a:lnTo>
                    <a:pt x="30" y="26"/>
                  </a:lnTo>
                  <a:lnTo>
                    <a:pt x="30" y="26"/>
                  </a:lnTo>
                  <a:lnTo>
                    <a:pt x="28" y="28"/>
                  </a:lnTo>
                  <a:lnTo>
                    <a:pt x="28" y="28"/>
                  </a:lnTo>
                  <a:close/>
                  <a:moveTo>
                    <a:pt x="24" y="30"/>
                  </a:moveTo>
                  <a:lnTo>
                    <a:pt x="22" y="30"/>
                  </a:lnTo>
                  <a:lnTo>
                    <a:pt x="22" y="30"/>
                  </a:lnTo>
                  <a:lnTo>
                    <a:pt x="22" y="28"/>
                  </a:lnTo>
                  <a:lnTo>
                    <a:pt x="24" y="28"/>
                  </a:lnTo>
                  <a:lnTo>
                    <a:pt x="25" y="28"/>
                  </a:lnTo>
                  <a:lnTo>
                    <a:pt x="25" y="28"/>
                  </a:lnTo>
                  <a:lnTo>
                    <a:pt x="25" y="28"/>
                  </a:lnTo>
                  <a:lnTo>
                    <a:pt x="24" y="30"/>
                  </a:lnTo>
                  <a:lnTo>
                    <a:pt x="24" y="30"/>
                  </a:lnTo>
                  <a:close/>
                  <a:moveTo>
                    <a:pt x="20" y="30"/>
                  </a:moveTo>
                  <a:lnTo>
                    <a:pt x="19" y="32"/>
                  </a:lnTo>
                  <a:lnTo>
                    <a:pt x="18" y="32"/>
                  </a:lnTo>
                  <a:lnTo>
                    <a:pt x="18" y="30"/>
                  </a:lnTo>
                  <a:lnTo>
                    <a:pt x="20" y="30"/>
                  </a:lnTo>
                  <a:lnTo>
                    <a:pt x="21" y="30"/>
                  </a:lnTo>
                  <a:lnTo>
                    <a:pt x="21" y="30"/>
                  </a:lnTo>
                  <a:lnTo>
                    <a:pt x="21" y="30"/>
                  </a:lnTo>
                  <a:lnTo>
                    <a:pt x="20" y="30"/>
                  </a:lnTo>
                  <a:lnTo>
                    <a:pt x="20" y="30"/>
                  </a:lnTo>
                  <a:close/>
                  <a:moveTo>
                    <a:pt x="17" y="32"/>
                  </a:moveTo>
                  <a:lnTo>
                    <a:pt x="14" y="33"/>
                  </a:lnTo>
                  <a:lnTo>
                    <a:pt x="13" y="33"/>
                  </a:lnTo>
                  <a:lnTo>
                    <a:pt x="13" y="32"/>
                  </a:lnTo>
                  <a:lnTo>
                    <a:pt x="13" y="32"/>
                  </a:lnTo>
                  <a:lnTo>
                    <a:pt x="13" y="32"/>
                  </a:lnTo>
                  <a:lnTo>
                    <a:pt x="15" y="30"/>
                  </a:lnTo>
                  <a:lnTo>
                    <a:pt x="17" y="30"/>
                  </a:lnTo>
                  <a:lnTo>
                    <a:pt x="17" y="32"/>
                  </a:lnTo>
                  <a:lnTo>
                    <a:pt x="17" y="32"/>
                  </a:lnTo>
                  <a:lnTo>
                    <a:pt x="17" y="32"/>
                  </a:lnTo>
                  <a:lnTo>
                    <a:pt x="17" y="32"/>
                  </a:lnTo>
                  <a:close/>
                  <a:moveTo>
                    <a:pt x="12" y="33"/>
                  </a:moveTo>
                  <a:lnTo>
                    <a:pt x="10" y="35"/>
                  </a:lnTo>
                  <a:lnTo>
                    <a:pt x="9" y="35"/>
                  </a:lnTo>
                  <a:lnTo>
                    <a:pt x="9" y="33"/>
                  </a:lnTo>
                  <a:lnTo>
                    <a:pt x="9" y="33"/>
                  </a:lnTo>
                  <a:lnTo>
                    <a:pt x="10" y="33"/>
                  </a:lnTo>
                  <a:lnTo>
                    <a:pt x="11" y="32"/>
                  </a:lnTo>
                  <a:lnTo>
                    <a:pt x="12" y="32"/>
                  </a:lnTo>
                  <a:lnTo>
                    <a:pt x="12" y="33"/>
                  </a:lnTo>
                  <a:lnTo>
                    <a:pt x="12" y="33"/>
                  </a:lnTo>
                  <a:lnTo>
                    <a:pt x="12" y="33"/>
                  </a:lnTo>
                  <a:lnTo>
                    <a:pt x="12" y="33"/>
                  </a:lnTo>
                  <a:close/>
                  <a:moveTo>
                    <a:pt x="8" y="35"/>
                  </a:moveTo>
                  <a:lnTo>
                    <a:pt x="6" y="37"/>
                  </a:lnTo>
                  <a:lnTo>
                    <a:pt x="5" y="35"/>
                  </a:lnTo>
                  <a:lnTo>
                    <a:pt x="6" y="35"/>
                  </a:lnTo>
                  <a:lnTo>
                    <a:pt x="8" y="33"/>
                  </a:lnTo>
                  <a:lnTo>
                    <a:pt x="8" y="33"/>
                  </a:lnTo>
                  <a:lnTo>
                    <a:pt x="8" y="35"/>
                  </a:lnTo>
                  <a:lnTo>
                    <a:pt x="8" y="35"/>
                  </a:lnTo>
                  <a:lnTo>
                    <a:pt x="8" y="35"/>
                  </a:lnTo>
                  <a:lnTo>
                    <a:pt x="8" y="35"/>
                  </a:lnTo>
                  <a:close/>
                  <a:moveTo>
                    <a:pt x="4" y="37"/>
                  </a:moveTo>
                  <a:lnTo>
                    <a:pt x="1" y="37"/>
                  </a:lnTo>
                  <a:lnTo>
                    <a:pt x="0" y="37"/>
                  </a:lnTo>
                  <a:lnTo>
                    <a:pt x="1" y="35"/>
                  </a:lnTo>
                  <a:lnTo>
                    <a:pt x="4" y="35"/>
                  </a:lnTo>
                  <a:lnTo>
                    <a:pt x="4" y="35"/>
                  </a:lnTo>
                  <a:lnTo>
                    <a:pt x="4" y="35"/>
                  </a:lnTo>
                  <a:lnTo>
                    <a:pt x="4" y="37"/>
                  </a:lnTo>
                  <a:lnTo>
                    <a:pt x="4" y="37"/>
                  </a:lnTo>
                  <a:lnTo>
                    <a:pt x="4" y="37"/>
                  </a:lnTo>
                  <a:close/>
                </a:path>
              </a:pathLst>
            </a:custGeom>
            <a:solidFill>
              <a:srgbClr val="000000"/>
            </a:solidFill>
            <a:ln w="8255">
              <a:solidFill>
                <a:srgbClr val="000000"/>
              </a:solidFill>
              <a:prstDash val="solid"/>
              <a:round/>
              <a:headEnd/>
              <a:tailEnd/>
            </a:ln>
          </p:spPr>
          <p:txBody>
            <a:bodyPr/>
            <a:lstStyle/>
            <a:p>
              <a:endParaRPr lang="en-US"/>
            </a:p>
          </p:txBody>
        </p:sp>
        <p:sp>
          <p:nvSpPr>
            <p:cNvPr id="8284" name="Freeform 92"/>
            <p:cNvSpPr>
              <a:spLocks noChangeAspect="1" noEditPoints="1"/>
            </p:cNvSpPr>
            <p:nvPr/>
          </p:nvSpPr>
          <p:spPr bwMode="auto">
            <a:xfrm>
              <a:off x="7333" y="11388"/>
              <a:ext cx="40" cy="67"/>
            </a:xfrm>
            <a:custGeom>
              <a:avLst/>
              <a:gdLst>
                <a:gd name="T0" fmla="*/ 3 w 44"/>
                <a:gd name="T1" fmla="*/ 123 h 128"/>
                <a:gd name="T2" fmla="*/ 1 w 44"/>
                <a:gd name="T3" fmla="*/ 128 h 128"/>
                <a:gd name="T4" fmla="*/ 0 w 44"/>
                <a:gd name="T5" fmla="*/ 127 h 128"/>
                <a:gd name="T6" fmla="*/ 5 w 44"/>
                <a:gd name="T7" fmla="*/ 118 h 128"/>
                <a:gd name="T8" fmla="*/ 4 w 44"/>
                <a:gd name="T9" fmla="*/ 123 h 128"/>
                <a:gd name="T10" fmla="*/ 3 w 44"/>
                <a:gd name="T11" fmla="*/ 121 h 128"/>
                <a:gd name="T12" fmla="*/ 7 w 44"/>
                <a:gd name="T13" fmla="*/ 111 h 128"/>
                <a:gd name="T14" fmla="*/ 6 w 44"/>
                <a:gd name="T15" fmla="*/ 116 h 128"/>
                <a:gd name="T16" fmla="*/ 5 w 44"/>
                <a:gd name="T17" fmla="*/ 114 h 128"/>
                <a:gd name="T18" fmla="*/ 9 w 44"/>
                <a:gd name="T19" fmla="*/ 105 h 128"/>
                <a:gd name="T20" fmla="*/ 7 w 44"/>
                <a:gd name="T21" fmla="*/ 111 h 128"/>
                <a:gd name="T22" fmla="*/ 7 w 44"/>
                <a:gd name="T23" fmla="*/ 109 h 128"/>
                <a:gd name="T24" fmla="*/ 10 w 44"/>
                <a:gd name="T25" fmla="*/ 98 h 128"/>
                <a:gd name="T26" fmla="*/ 9 w 44"/>
                <a:gd name="T27" fmla="*/ 103 h 128"/>
                <a:gd name="T28" fmla="*/ 9 w 44"/>
                <a:gd name="T29" fmla="*/ 102 h 128"/>
                <a:gd name="T30" fmla="*/ 12 w 44"/>
                <a:gd name="T31" fmla="*/ 93 h 128"/>
                <a:gd name="T32" fmla="*/ 11 w 44"/>
                <a:gd name="T33" fmla="*/ 98 h 128"/>
                <a:gd name="T34" fmla="*/ 11 w 44"/>
                <a:gd name="T35" fmla="*/ 96 h 128"/>
                <a:gd name="T36" fmla="*/ 14 w 44"/>
                <a:gd name="T37" fmla="*/ 86 h 128"/>
                <a:gd name="T38" fmla="*/ 13 w 44"/>
                <a:gd name="T39" fmla="*/ 91 h 128"/>
                <a:gd name="T40" fmla="*/ 13 w 44"/>
                <a:gd name="T41" fmla="*/ 89 h 128"/>
                <a:gd name="T42" fmla="*/ 17 w 44"/>
                <a:gd name="T43" fmla="*/ 80 h 128"/>
                <a:gd name="T44" fmla="*/ 16 w 44"/>
                <a:gd name="T45" fmla="*/ 86 h 128"/>
                <a:gd name="T46" fmla="*/ 16 w 44"/>
                <a:gd name="T47" fmla="*/ 84 h 128"/>
                <a:gd name="T48" fmla="*/ 19 w 44"/>
                <a:gd name="T49" fmla="*/ 73 h 128"/>
                <a:gd name="T50" fmla="*/ 18 w 44"/>
                <a:gd name="T51" fmla="*/ 79 h 128"/>
                <a:gd name="T52" fmla="*/ 18 w 44"/>
                <a:gd name="T53" fmla="*/ 77 h 128"/>
                <a:gd name="T54" fmla="*/ 21 w 44"/>
                <a:gd name="T55" fmla="*/ 68 h 128"/>
                <a:gd name="T56" fmla="*/ 20 w 44"/>
                <a:gd name="T57" fmla="*/ 73 h 128"/>
                <a:gd name="T58" fmla="*/ 19 w 44"/>
                <a:gd name="T59" fmla="*/ 71 h 128"/>
                <a:gd name="T60" fmla="*/ 23 w 44"/>
                <a:gd name="T61" fmla="*/ 61 h 128"/>
                <a:gd name="T62" fmla="*/ 22 w 44"/>
                <a:gd name="T63" fmla="*/ 66 h 128"/>
                <a:gd name="T64" fmla="*/ 21 w 44"/>
                <a:gd name="T65" fmla="*/ 64 h 128"/>
                <a:gd name="T66" fmla="*/ 25 w 44"/>
                <a:gd name="T67" fmla="*/ 55 h 128"/>
                <a:gd name="T68" fmla="*/ 24 w 44"/>
                <a:gd name="T69" fmla="*/ 61 h 128"/>
                <a:gd name="T70" fmla="*/ 23 w 44"/>
                <a:gd name="T71" fmla="*/ 59 h 128"/>
                <a:gd name="T72" fmla="*/ 27 w 44"/>
                <a:gd name="T73" fmla="*/ 48 h 128"/>
                <a:gd name="T74" fmla="*/ 26 w 44"/>
                <a:gd name="T75" fmla="*/ 54 h 128"/>
                <a:gd name="T76" fmla="*/ 25 w 44"/>
                <a:gd name="T77" fmla="*/ 52 h 128"/>
                <a:gd name="T78" fmla="*/ 30 w 44"/>
                <a:gd name="T79" fmla="*/ 43 h 128"/>
                <a:gd name="T80" fmla="*/ 29 w 44"/>
                <a:gd name="T81" fmla="*/ 47 h 128"/>
                <a:gd name="T82" fmla="*/ 27 w 44"/>
                <a:gd name="T83" fmla="*/ 47 h 128"/>
                <a:gd name="T84" fmla="*/ 32 w 44"/>
                <a:gd name="T85" fmla="*/ 36 h 128"/>
                <a:gd name="T86" fmla="*/ 31 w 44"/>
                <a:gd name="T87" fmla="*/ 41 h 128"/>
                <a:gd name="T88" fmla="*/ 30 w 44"/>
                <a:gd name="T89" fmla="*/ 39 h 128"/>
                <a:gd name="T90" fmla="*/ 34 w 44"/>
                <a:gd name="T91" fmla="*/ 31 h 128"/>
                <a:gd name="T92" fmla="*/ 33 w 44"/>
                <a:gd name="T93" fmla="*/ 34 h 128"/>
                <a:gd name="T94" fmla="*/ 32 w 44"/>
                <a:gd name="T95" fmla="*/ 34 h 128"/>
                <a:gd name="T96" fmla="*/ 36 w 44"/>
                <a:gd name="T97" fmla="*/ 23 h 128"/>
                <a:gd name="T98" fmla="*/ 34 w 44"/>
                <a:gd name="T99" fmla="*/ 29 h 128"/>
                <a:gd name="T100" fmla="*/ 34 w 44"/>
                <a:gd name="T101" fmla="*/ 27 h 128"/>
                <a:gd name="T102" fmla="*/ 37 w 44"/>
                <a:gd name="T103" fmla="*/ 18 h 128"/>
                <a:gd name="T104" fmla="*/ 36 w 44"/>
                <a:gd name="T105" fmla="*/ 22 h 128"/>
                <a:gd name="T106" fmla="*/ 36 w 44"/>
                <a:gd name="T107" fmla="*/ 22 h 128"/>
                <a:gd name="T108" fmla="*/ 39 w 44"/>
                <a:gd name="T109" fmla="*/ 11 h 128"/>
                <a:gd name="T110" fmla="*/ 38 w 44"/>
                <a:gd name="T111" fmla="*/ 16 h 128"/>
                <a:gd name="T112" fmla="*/ 38 w 44"/>
                <a:gd name="T113" fmla="*/ 15 h 128"/>
                <a:gd name="T114" fmla="*/ 42 w 44"/>
                <a:gd name="T115" fmla="*/ 6 h 128"/>
                <a:gd name="T116" fmla="*/ 40 w 44"/>
                <a:gd name="T117" fmla="*/ 9 h 128"/>
                <a:gd name="T118" fmla="*/ 40 w 44"/>
                <a:gd name="T119" fmla="*/ 9 h 128"/>
                <a:gd name="T120" fmla="*/ 44 w 44"/>
                <a:gd name="T121" fmla="*/ 0 h 128"/>
                <a:gd name="T122" fmla="*/ 43 w 44"/>
                <a:gd name="T123" fmla="*/ 4 h 128"/>
                <a:gd name="T124" fmla="*/ 43 w 44"/>
                <a:gd name="T125" fmla="*/ 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 h="128">
                  <a:moveTo>
                    <a:pt x="0" y="127"/>
                  </a:moveTo>
                  <a:lnTo>
                    <a:pt x="1" y="125"/>
                  </a:lnTo>
                  <a:lnTo>
                    <a:pt x="1" y="123"/>
                  </a:lnTo>
                  <a:lnTo>
                    <a:pt x="3" y="123"/>
                  </a:lnTo>
                  <a:lnTo>
                    <a:pt x="3" y="125"/>
                  </a:lnTo>
                  <a:lnTo>
                    <a:pt x="3" y="125"/>
                  </a:lnTo>
                  <a:lnTo>
                    <a:pt x="1" y="128"/>
                  </a:lnTo>
                  <a:lnTo>
                    <a:pt x="1" y="128"/>
                  </a:lnTo>
                  <a:lnTo>
                    <a:pt x="0" y="128"/>
                  </a:lnTo>
                  <a:lnTo>
                    <a:pt x="0" y="128"/>
                  </a:lnTo>
                  <a:lnTo>
                    <a:pt x="0" y="127"/>
                  </a:lnTo>
                  <a:lnTo>
                    <a:pt x="0" y="127"/>
                  </a:lnTo>
                  <a:close/>
                  <a:moveTo>
                    <a:pt x="3" y="121"/>
                  </a:moveTo>
                  <a:lnTo>
                    <a:pt x="4" y="118"/>
                  </a:lnTo>
                  <a:lnTo>
                    <a:pt x="4" y="118"/>
                  </a:lnTo>
                  <a:lnTo>
                    <a:pt x="5" y="118"/>
                  </a:lnTo>
                  <a:lnTo>
                    <a:pt x="5" y="118"/>
                  </a:lnTo>
                  <a:lnTo>
                    <a:pt x="5" y="119"/>
                  </a:lnTo>
                  <a:lnTo>
                    <a:pt x="4" y="121"/>
                  </a:lnTo>
                  <a:lnTo>
                    <a:pt x="4" y="123"/>
                  </a:lnTo>
                  <a:lnTo>
                    <a:pt x="3" y="123"/>
                  </a:lnTo>
                  <a:lnTo>
                    <a:pt x="3" y="121"/>
                  </a:lnTo>
                  <a:lnTo>
                    <a:pt x="3" y="121"/>
                  </a:lnTo>
                  <a:lnTo>
                    <a:pt x="3" y="121"/>
                  </a:lnTo>
                  <a:close/>
                  <a:moveTo>
                    <a:pt x="5" y="114"/>
                  </a:moveTo>
                  <a:lnTo>
                    <a:pt x="6" y="112"/>
                  </a:lnTo>
                  <a:lnTo>
                    <a:pt x="6" y="111"/>
                  </a:lnTo>
                  <a:lnTo>
                    <a:pt x="7" y="111"/>
                  </a:lnTo>
                  <a:lnTo>
                    <a:pt x="7" y="112"/>
                  </a:lnTo>
                  <a:lnTo>
                    <a:pt x="7" y="112"/>
                  </a:lnTo>
                  <a:lnTo>
                    <a:pt x="6" y="116"/>
                  </a:lnTo>
                  <a:lnTo>
                    <a:pt x="6" y="116"/>
                  </a:lnTo>
                  <a:lnTo>
                    <a:pt x="5" y="116"/>
                  </a:lnTo>
                  <a:lnTo>
                    <a:pt x="5" y="116"/>
                  </a:lnTo>
                  <a:lnTo>
                    <a:pt x="5" y="114"/>
                  </a:lnTo>
                  <a:lnTo>
                    <a:pt x="5" y="114"/>
                  </a:lnTo>
                  <a:close/>
                  <a:moveTo>
                    <a:pt x="7" y="109"/>
                  </a:moveTo>
                  <a:lnTo>
                    <a:pt x="8" y="105"/>
                  </a:lnTo>
                  <a:lnTo>
                    <a:pt x="8" y="105"/>
                  </a:lnTo>
                  <a:lnTo>
                    <a:pt x="9" y="105"/>
                  </a:lnTo>
                  <a:lnTo>
                    <a:pt x="9" y="105"/>
                  </a:lnTo>
                  <a:lnTo>
                    <a:pt x="9" y="107"/>
                  </a:lnTo>
                  <a:lnTo>
                    <a:pt x="8" y="109"/>
                  </a:lnTo>
                  <a:lnTo>
                    <a:pt x="7" y="111"/>
                  </a:lnTo>
                  <a:lnTo>
                    <a:pt x="7" y="111"/>
                  </a:lnTo>
                  <a:lnTo>
                    <a:pt x="7" y="109"/>
                  </a:lnTo>
                  <a:lnTo>
                    <a:pt x="7" y="109"/>
                  </a:lnTo>
                  <a:lnTo>
                    <a:pt x="7" y="109"/>
                  </a:lnTo>
                  <a:close/>
                  <a:moveTo>
                    <a:pt x="9" y="102"/>
                  </a:moveTo>
                  <a:lnTo>
                    <a:pt x="10" y="100"/>
                  </a:lnTo>
                  <a:lnTo>
                    <a:pt x="10" y="98"/>
                  </a:lnTo>
                  <a:lnTo>
                    <a:pt x="10" y="98"/>
                  </a:lnTo>
                  <a:lnTo>
                    <a:pt x="11" y="100"/>
                  </a:lnTo>
                  <a:lnTo>
                    <a:pt x="11" y="100"/>
                  </a:lnTo>
                  <a:lnTo>
                    <a:pt x="10" y="103"/>
                  </a:lnTo>
                  <a:lnTo>
                    <a:pt x="9" y="103"/>
                  </a:lnTo>
                  <a:lnTo>
                    <a:pt x="9" y="103"/>
                  </a:lnTo>
                  <a:lnTo>
                    <a:pt x="9" y="103"/>
                  </a:lnTo>
                  <a:lnTo>
                    <a:pt x="9" y="102"/>
                  </a:lnTo>
                  <a:lnTo>
                    <a:pt x="9" y="102"/>
                  </a:lnTo>
                  <a:close/>
                  <a:moveTo>
                    <a:pt x="11" y="96"/>
                  </a:moveTo>
                  <a:lnTo>
                    <a:pt x="12" y="93"/>
                  </a:lnTo>
                  <a:lnTo>
                    <a:pt x="12" y="93"/>
                  </a:lnTo>
                  <a:lnTo>
                    <a:pt x="12" y="93"/>
                  </a:lnTo>
                  <a:lnTo>
                    <a:pt x="13" y="93"/>
                  </a:lnTo>
                  <a:lnTo>
                    <a:pt x="13" y="95"/>
                  </a:lnTo>
                  <a:lnTo>
                    <a:pt x="12" y="96"/>
                  </a:lnTo>
                  <a:lnTo>
                    <a:pt x="11" y="98"/>
                  </a:lnTo>
                  <a:lnTo>
                    <a:pt x="11" y="98"/>
                  </a:lnTo>
                  <a:lnTo>
                    <a:pt x="11" y="96"/>
                  </a:lnTo>
                  <a:lnTo>
                    <a:pt x="11" y="96"/>
                  </a:lnTo>
                  <a:lnTo>
                    <a:pt x="11" y="96"/>
                  </a:lnTo>
                  <a:close/>
                  <a:moveTo>
                    <a:pt x="13" y="89"/>
                  </a:moveTo>
                  <a:lnTo>
                    <a:pt x="14" y="87"/>
                  </a:lnTo>
                  <a:lnTo>
                    <a:pt x="14" y="86"/>
                  </a:lnTo>
                  <a:lnTo>
                    <a:pt x="14" y="86"/>
                  </a:lnTo>
                  <a:lnTo>
                    <a:pt x="16" y="87"/>
                  </a:lnTo>
                  <a:lnTo>
                    <a:pt x="14" y="87"/>
                  </a:lnTo>
                  <a:lnTo>
                    <a:pt x="14" y="91"/>
                  </a:lnTo>
                  <a:lnTo>
                    <a:pt x="13" y="91"/>
                  </a:lnTo>
                  <a:lnTo>
                    <a:pt x="13" y="91"/>
                  </a:lnTo>
                  <a:lnTo>
                    <a:pt x="13" y="91"/>
                  </a:lnTo>
                  <a:lnTo>
                    <a:pt x="13" y="89"/>
                  </a:lnTo>
                  <a:lnTo>
                    <a:pt x="13" y="89"/>
                  </a:lnTo>
                  <a:close/>
                  <a:moveTo>
                    <a:pt x="16" y="84"/>
                  </a:moveTo>
                  <a:lnTo>
                    <a:pt x="17" y="80"/>
                  </a:lnTo>
                  <a:lnTo>
                    <a:pt x="17" y="80"/>
                  </a:lnTo>
                  <a:lnTo>
                    <a:pt x="17" y="80"/>
                  </a:lnTo>
                  <a:lnTo>
                    <a:pt x="17" y="80"/>
                  </a:lnTo>
                  <a:lnTo>
                    <a:pt x="17" y="82"/>
                  </a:lnTo>
                  <a:lnTo>
                    <a:pt x="16" y="84"/>
                  </a:lnTo>
                  <a:lnTo>
                    <a:pt x="16" y="86"/>
                  </a:lnTo>
                  <a:lnTo>
                    <a:pt x="16" y="86"/>
                  </a:lnTo>
                  <a:lnTo>
                    <a:pt x="16" y="84"/>
                  </a:lnTo>
                  <a:lnTo>
                    <a:pt x="16" y="84"/>
                  </a:lnTo>
                  <a:lnTo>
                    <a:pt x="16" y="84"/>
                  </a:lnTo>
                  <a:close/>
                  <a:moveTo>
                    <a:pt x="18" y="77"/>
                  </a:moveTo>
                  <a:lnTo>
                    <a:pt x="18" y="75"/>
                  </a:lnTo>
                  <a:lnTo>
                    <a:pt x="19" y="73"/>
                  </a:lnTo>
                  <a:lnTo>
                    <a:pt x="19" y="73"/>
                  </a:lnTo>
                  <a:lnTo>
                    <a:pt x="19" y="75"/>
                  </a:lnTo>
                  <a:lnTo>
                    <a:pt x="19" y="75"/>
                  </a:lnTo>
                  <a:lnTo>
                    <a:pt x="18" y="79"/>
                  </a:lnTo>
                  <a:lnTo>
                    <a:pt x="18" y="79"/>
                  </a:lnTo>
                  <a:lnTo>
                    <a:pt x="18" y="79"/>
                  </a:lnTo>
                  <a:lnTo>
                    <a:pt x="17" y="79"/>
                  </a:lnTo>
                  <a:lnTo>
                    <a:pt x="18" y="77"/>
                  </a:lnTo>
                  <a:lnTo>
                    <a:pt x="18" y="77"/>
                  </a:lnTo>
                  <a:close/>
                  <a:moveTo>
                    <a:pt x="19" y="71"/>
                  </a:moveTo>
                  <a:lnTo>
                    <a:pt x="20" y="68"/>
                  </a:lnTo>
                  <a:lnTo>
                    <a:pt x="21" y="68"/>
                  </a:lnTo>
                  <a:lnTo>
                    <a:pt x="21" y="68"/>
                  </a:lnTo>
                  <a:lnTo>
                    <a:pt x="21" y="68"/>
                  </a:lnTo>
                  <a:lnTo>
                    <a:pt x="21" y="70"/>
                  </a:lnTo>
                  <a:lnTo>
                    <a:pt x="20" y="71"/>
                  </a:lnTo>
                  <a:lnTo>
                    <a:pt x="20" y="73"/>
                  </a:lnTo>
                  <a:lnTo>
                    <a:pt x="20" y="73"/>
                  </a:lnTo>
                  <a:lnTo>
                    <a:pt x="19" y="71"/>
                  </a:lnTo>
                  <a:lnTo>
                    <a:pt x="19" y="71"/>
                  </a:lnTo>
                  <a:lnTo>
                    <a:pt x="19" y="71"/>
                  </a:lnTo>
                  <a:close/>
                  <a:moveTo>
                    <a:pt x="21" y="64"/>
                  </a:moveTo>
                  <a:lnTo>
                    <a:pt x="22" y="63"/>
                  </a:lnTo>
                  <a:lnTo>
                    <a:pt x="23" y="61"/>
                  </a:lnTo>
                  <a:lnTo>
                    <a:pt x="23" y="61"/>
                  </a:lnTo>
                  <a:lnTo>
                    <a:pt x="23" y="63"/>
                  </a:lnTo>
                  <a:lnTo>
                    <a:pt x="23" y="63"/>
                  </a:lnTo>
                  <a:lnTo>
                    <a:pt x="22" y="66"/>
                  </a:lnTo>
                  <a:lnTo>
                    <a:pt x="22" y="66"/>
                  </a:lnTo>
                  <a:lnTo>
                    <a:pt x="22" y="66"/>
                  </a:lnTo>
                  <a:lnTo>
                    <a:pt x="21" y="66"/>
                  </a:lnTo>
                  <a:lnTo>
                    <a:pt x="21" y="64"/>
                  </a:lnTo>
                  <a:lnTo>
                    <a:pt x="21" y="64"/>
                  </a:lnTo>
                  <a:close/>
                  <a:moveTo>
                    <a:pt x="23" y="59"/>
                  </a:moveTo>
                  <a:lnTo>
                    <a:pt x="24" y="55"/>
                  </a:lnTo>
                  <a:lnTo>
                    <a:pt x="25" y="55"/>
                  </a:lnTo>
                  <a:lnTo>
                    <a:pt x="25" y="55"/>
                  </a:lnTo>
                  <a:lnTo>
                    <a:pt x="25" y="55"/>
                  </a:lnTo>
                  <a:lnTo>
                    <a:pt x="25" y="57"/>
                  </a:lnTo>
                  <a:lnTo>
                    <a:pt x="24" y="59"/>
                  </a:lnTo>
                  <a:lnTo>
                    <a:pt x="24" y="61"/>
                  </a:lnTo>
                  <a:lnTo>
                    <a:pt x="23" y="61"/>
                  </a:lnTo>
                  <a:lnTo>
                    <a:pt x="23" y="59"/>
                  </a:lnTo>
                  <a:lnTo>
                    <a:pt x="23" y="59"/>
                  </a:lnTo>
                  <a:lnTo>
                    <a:pt x="23" y="59"/>
                  </a:lnTo>
                  <a:close/>
                  <a:moveTo>
                    <a:pt x="25" y="52"/>
                  </a:moveTo>
                  <a:lnTo>
                    <a:pt x="26" y="50"/>
                  </a:lnTo>
                  <a:lnTo>
                    <a:pt x="26" y="48"/>
                  </a:lnTo>
                  <a:lnTo>
                    <a:pt x="27" y="48"/>
                  </a:lnTo>
                  <a:lnTo>
                    <a:pt x="27" y="50"/>
                  </a:lnTo>
                  <a:lnTo>
                    <a:pt x="27" y="50"/>
                  </a:lnTo>
                  <a:lnTo>
                    <a:pt x="26" y="54"/>
                  </a:lnTo>
                  <a:lnTo>
                    <a:pt x="26" y="54"/>
                  </a:lnTo>
                  <a:lnTo>
                    <a:pt x="25" y="54"/>
                  </a:lnTo>
                  <a:lnTo>
                    <a:pt x="25" y="54"/>
                  </a:lnTo>
                  <a:lnTo>
                    <a:pt x="25" y="52"/>
                  </a:lnTo>
                  <a:lnTo>
                    <a:pt x="25" y="52"/>
                  </a:lnTo>
                  <a:close/>
                  <a:moveTo>
                    <a:pt x="27" y="47"/>
                  </a:moveTo>
                  <a:lnTo>
                    <a:pt x="29" y="43"/>
                  </a:lnTo>
                  <a:lnTo>
                    <a:pt x="29" y="43"/>
                  </a:lnTo>
                  <a:lnTo>
                    <a:pt x="30" y="43"/>
                  </a:lnTo>
                  <a:lnTo>
                    <a:pt x="30" y="43"/>
                  </a:lnTo>
                  <a:lnTo>
                    <a:pt x="30" y="45"/>
                  </a:lnTo>
                  <a:lnTo>
                    <a:pt x="29" y="47"/>
                  </a:lnTo>
                  <a:lnTo>
                    <a:pt x="29" y="47"/>
                  </a:lnTo>
                  <a:lnTo>
                    <a:pt x="27" y="47"/>
                  </a:lnTo>
                  <a:lnTo>
                    <a:pt x="27" y="47"/>
                  </a:lnTo>
                  <a:lnTo>
                    <a:pt x="27" y="47"/>
                  </a:lnTo>
                  <a:lnTo>
                    <a:pt x="27" y="47"/>
                  </a:lnTo>
                  <a:close/>
                  <a:moveTo>
                    <a:pt x="30" y="39"/>
                  </a:moveTo>
                  <a:lnTo>
                    <a:pt x="31" y="38"/>
                  </a:lnTo>
                  <a:lnTo>
                    <a:pt x="31" y="36"/>
                  </a:lnTo>
                  <a:lnTo>
                    <a:pt x="32" y="36"/>
                  </a:lnTo>
                  <a:lnTo>
                    <a:pt x="32" y="38"/>
                  </a:lnTo>
                  <a:lnTo>
                    <a:pt x="32" y="38"/>
                  </a:lnTo>
                  <a:lnTo>
                    <a:pt x="31" y="41"/>
                  </a:lnTo>
                  <a:lnTo>
                    <a:pt x="31" y="41"/>
                  </a:lnTo>
                  <a:lnTo>
                    <a:pt x="30" y="41"/>
                  </a:lnTo>
                  <a:lnTo>
                    <a:pt x="30" y="41"/>
                  </a:lnTo>
                  <a:lnTo>
                    <a:pt x="30" y="39"/>
                  </a:lnTo>
                  <a:lnTo>
                    <a:pt x="30" y="39"/>
                  </a:lnTo>
                  <a:close/>
                  <a:moveTo>
                    <a:pt x="32" y="34"/>
                  </a:moveTo>
                  <a:lnTo>
                    <a:pt x="33" y="31"/>
                  </a:lnTo>
                  <a:lnTo>
                    <a:pt x="33" y="31"/>
                  </a:lnTo>
                  <a:lnTo>
                    <a:pt x="34" y="31"/>
                  </a:lnTo>
                  <a:lnTo>
                    <a:pt x="34" y="31"/>
                  </a:lnTo>
                  <a:lnTo>
                    <a:pt x="34" y="32"/>
                  </a:lnTo>
                  <a:lnTo>
                    <a:pt x="33" y="34"/>
                  </a:lnTo>
                  <a:lnTo>
                    <a:pt x="33" y="34"/>
                  </a:lnTo>
                  <a:lnTo>
                    <a:pt x="32" y="34"/>
                  </a:lnTo>
                  <a:lnTo>
                    <a:pt x="32" y="34"/>
                  </a:lnTo>
                  <a:lnTo>
                    <a:pt x="32" y="34"/>
                  </a:lnTo>
                  <a:lnTo>
                    <a:pt x="32" y="34"/>
                  </a:lnTo>
                  <a:close/>
                  <a:moveTo>
                    <a:pt x="34" y="27"/>
                  </a:moveTo>
                  <a:lnTo>
                    <a:pt x="35" y="25"/>
                  </a:lnTo>
                  <a:lnTo>
                    <a:pt x="35" y="23"/>
                  </a:lnTo>
                  <a:lnTo>
                    <a:pt x="36" y="23"/>
                  </a:lnTo>
                  <a:lnTo>
                    <a:pt x="36" y="25"/>
                  </a:lnTo>
                  <a:lnTo>
                    <a:pt x="36" y="25"/>
                  </a:lnTo>
                  <a:lnTo>
                    <a:pt x="35" y="29"/>
                  </a:lnTo>
                  <a:lnTo>
                    <a:pt x="34" y="29"/>
                  </a:lnTo>
                  <a:lnTo>
                    <a:pt x="34" y="29"/>
                  </a:lnTo>
                  <a:lnTo>
                    <a:pt x="34" y="29"/>
                  </a:lnTo>
                  <a:lnTo>
                    <a:pt x="34" y="27"/>
                  </a:lnTo>
                  <a:lnTo>
                    <a:pt x="34" y="27"/>
                  </a:lnTo>
                  <a:close/>
                  <a:moveTo>
                    <a:pt x="36" y="22"/>
                  </a:moveTo>
                  <a:lnTo>
                    <a:pt x="37" y="18"/>
                  </a:lnTo>
                  <a:lnTo>
                    <a:pt x="37" y="18"/>
                  </a:lnTo>
                  <a:lnTo>
                    <a:pt x="37" y="18"/>
                  </a:lnTo>
                  <a:lnTo>
                    <a:pt x="38" y="18"/>
                  </a:lnTo>
                  <a:lnTo>
                    <a:pt x="38" y="20"/>
                  </a:lnTo>
                  <a:lnTo>
                    <a:pt x="37" y="22"/>
                  </a:lnTo>
                  <a:lnTo>
                    <a:pt x="36" y="22"/>
                  </a:lnTo>
                  <a:lnTo>
                    <a:pt x="36" y="22"/>
                  </a:lnTo>
                  <a:lnTo>
                    <a:pt x="36" y="22"/>
                  </a:lnTo>
                  <a:lnTo>
                    <a:pt x="36" y="22"/>
                  </a:lnTo>
                  <a:lnTo>
                    <a:pt x="36" y="22"/>
                  </a:lnTo>
                  <a:close/>
                  <a:moveTo>
                    <a:pt x="38" y="15"/>
                  </a:moveTo>
                  <a:lnTo>
                    <a:pt x="39" y="13"/>
                  </a:lnTo>
                  <a:lnTo>
                    <a:pt x="39" y="11"/>
                  </a:lnTo>
                  <a:lnTo>
                    <a:pt x="39" y="11"/>
                  </a:lnTo>
                  <a:lnTo>
                    <a:pt x="40" y="13"/>
                  </a:lnTo>
                  <a:lnTo>
                    <a:pt x="40" y="13"/>
                  </a:lnTo>
                  <a:lnTo>
                    <a:pt x="39" y="16"/>
                  </a:lnTo>
                  <a:lnTo>
                    <a:pt x="38" y="16"/>
                  </a:lnTo>
                  <a:lnTo>
                    <a:pt x="38" y="16"/>
                  </a:lnTo>
                  <a:lnTo>
                    <a:pt x="38" y="16"/>
                  </a:lnTo>
                  <a:lnTo>
                    <a:pt x="38" y="15"/>
                  </a:lnTo>
                  <a:lnTo>
                    <a:pt x="38" y="15"/>
                  </a:lnTo>
                  <a:close/>
                  <a:moveTo>
                    <a:pt x="40" y="9"/>
                  </a:moveTo>
                  <a:lnTo>
                    <a:pt x="42" y="6"/>
                  </a:lnTo>
                  <a:lnTo>
                    <a:pt x="42" y="6"/>
                  </a:lnTo>
                  <a:lnTo>
                    <a:pt x="42" y="6"/>
                  </a:lnTo>
                  <a:lnTo>
                    <a:pt x="43" y="6"/>
                  </a:lnTo>
                  <a:lnTo>
                    <a:pt x="43" y="7"/>
                  </a:lnTo>
                  <a:lnTo>
                    <a:pt x="42" y="9"/>
                  </a:lnTo>
                  <a:lnTo>
                    <a:pt x="40" y="9"/>
                  </a:lnTo>
                  <a:lnTo>
                    <a:pt x="40" y="9"/>
                  </a:lnTo>
                  <a:lnTo>
                    <a:pt x="40" y="9"/>
                  </a:lnTo>
                  <a:lnTo>
                    <a:pt x="40" y="9"/>
                  </a:lnTo>
                  <a:lnTo>
                    <a:pt x="40" y="9"/>
                  </a:lnTo>
                  <a:close/>
                  <a:moveTo>
                    <a:pt x="43" y="2"/>
                  </a:moveTo>
                  <a:lnTo>
                    <a:pt x="43" y="0"/>
                  </a:lnTo>
                  <a:lnTo>
                    <a:pt x="44" y="0"/>
                  </a:lnTo>
                  <a:lnTo>
                    <a:pt x="44" y="0"/>
                  </a:lnTo>
                  <a:lnTo>
                    <a:pt x="44" y="0"/>
                  </a:lnTo>
                  <a:lnTo>
                    <a:pt x="44" y="2"/>
                  </a:lnTo>
                  <a:lnTo>
                    <a:pt x="44" y="4"/>
                  </a:lnTo>
                  <a:lnTo>
                    <a:pt x="43" y="4"/>
                  </a:lnTo>
                  <a:lnTo>
                    <a:pt x="43" y="4"/>
                  </a:lnTo>
                  <a:lnTo>
                    <a:pt x="43" y="4"/>
                  </a:lnTo>
                  <a:lnTo>
                    <a:pt x="43" y="2"/>
                  </a:lnTo>
                  <a:lnTo>
                    <a:pt x="43" y="2"/>
                  </a:lnTo>
                  <a:close/>
                </a:path>
              </a:pathLst>
            </a:custGeom>
            <a:solidFill>
              <a:srgbClr val="000000"/>
            </a:solidFill>
            <a:ln w="8255">
              <a:solidFill>
                <a:srgbClr val="000000"/>
              </a:solidFill>
              <a:prstDash val="solid"/>
              <a:round/>
              <a:headEnd/>
              <a:tailEnd/>
            </a:ln>
          </p:spPr>
          <p:txBody>
            <a:bodyPr/>
            <a:lstStyle/>
            <a:p>
              <a:endParaRPr lang="en-US"/>
            </a:p>
          </p:txBody>
        </p:sp>
        <p:sp>
          <p:nvSpPr>
            <p:cNvPr id="8285" name="Freeform 93"/>
            <p:cNvSpPr>
              <a:spLocks noChangeAspect="1" noEditPoints="1"/>
            </p:cNvSpPr>
            <p:nvPr/>
          </p:nvSpPr>
          <p:spPr bwMode="auto">
            <a:xfrm>
              <a:off x="7333" y="11454"/>
              <a:ext cx="47" cy="19"/>
            </a:xfrm>
            <a:custGeom>
              <a:avLst/>
              <a:gdLst>
                <a:gd name="T0" fmla="*/ 4 w 51"/>
                <a:gd name="T1" fmla="*/ 1 h 37"/>
                <a:gd name="T2" fmla="*/ 3 w 51"/>
                <a:gd name="T3" fmla="*/ 3 h 37"/>
                <a:gd name="T4" fmla="*/ 0 w 51"/>
                <a:gd name="T5" fmla="*/ 0 h 37"/>
                <a:gd name="T6" fmla="*/ 1 w 51"/>
                <a:gd name="T7" fmla="*/ 0 h 37"/>
                <a:gd name="T8" fmla="*/ 7 w 51"/>
                <a:gd name="T9" fmla="*/ 5 h 37"/>
                <a:gd name="T10" fmla="*/ 7 w 51"/>
                <a:gd name="T11" fmla="*/ 5 h 37"/>
                <a:gd name="T12" fmla="*/ 5 w 51"/>
                <a:gd name="T13" fmla="*/ 3 h 37"/>
                <a:gd name="T14" fmla="*/ 5 w 51"/>
                <a:gd name="T15" fmla="*/ 3 h 37"/>
                <a:gd name="T16" fmla="*/ 11 w 51"/>
                <a:gd name="T17" fmla="*/ 7 h 37"/>
                <a:gd name="T18" fmla="*/ 10 w 51"/>
                <a:gd name="T19" fmla="*/ 8 h 37"/>
                <a:gd name="T20" fmla="*/ 8 w 51"/>
                <a:gd name="T21" fmla="*/ 7 h 37"/>
                <a:gd name="T22" fmla="*/ 9 w 51"/>
                <a:gd name="T23" fmla="*/ 5 h 37"/>
                <a:gd name="T24" fmla="*/ 16 w 51"/>
                <a:gd name="T25" fmla="*/ 10 h 37"/>
                <a:gd name="T26" fmla="*/ 14 w 51"/>
                <a:gd name="T27" fmla="*/ 12 h 37"/>
                <a:gd name="T28" fmla="*/ 12 w 51"/>
                <a:gd name="T29" fmla="*/ 8 h 37"/>
                <a:gd name="T30" fmla="*/ 13 w 51"/>
                <a:gd name="T31" fmla="*/ 8 h 37"/>
                <a:gd name="T32" fmla="*/ 19 w 51"/>
                <a:gd name="T33" fmla="*/ 14 h 37"/>
                <a:gd name="T34" fmla="*/ 19 w 51"/>
                <a:gd name="T35" fmla="*/ 14 h 37"/>
                <a:gd name="T36" fmla="*/ 17 w 51"/>
                <a:gd name="T37" fmla="*/ 12 h 37"/>
                <a:gd name="T38" fmla="*/ 17 w 51"/>
                <a:gd name="T39" fmla="*/ 12 h 37"/>
                <a:gd name="T40" fmla="*/ 23 w 51"/>
                <a:gd name="T41" fmla="*/ 16 h 37"/>
                <a:gd name="T42" fmla="*/ 22 w 51"/>
                <a:gd name="T43" fmla="*/ 17 h 37"/>
                <a:gd name="T44" fmla="*/ 20 w 51"/>
                <a:gd name="T45" fmla="*/ 14 h 37"/>
                <a:gd name="T46" fmla="*/ 21 w 51"/>
                <a:gd name="T47" fmla="*/ 14 h 37"/>
                <a:gd name="T48" fmla="*/ 27 w 51"/>
                <a:gd name="T49" fmla="*/ 19 h 37"/>
                <a:gd name="T50" fmla="*/ 26 w 51"/>
                <a:gd name="T51" fmla="*/ 19 h 37"/>
                <a:gd name="T52" fmla="*/ 24 w 51"/>
                <a:gd name="T53" fmla="*/ 17 h 37"/>
                <a:gd name="T54" fmla="*/ 25 w 51"/>
                <a:gd name="T55" fmla="*/ 17 h 37"/>
                <a:gd name="T56" fmla="*/ 31 w 51"/>
                <a:gd name="T57" fmla="*/ 21 h 37"/>
                <a:gd name="T58" fmla="*/ 31 w 51"/>
                <a:gd name="T59" fmla="*/ 23 h 37"/>
                <a:gd name="T60" fmla="*/ 29 w 51"/>
                <a:gd name="T61" fmla="*/ 21 h 37"/>
                <a:gd name="T62" fmla="*/ 29 w 51"/>
                <a:gd name="T63" fmla="*/ 19 h 37"/>
                <a:gd name="T64" fmla="*/ 35 w 51"/>
                <a:gd name="T65" fmla="*/ 24 h 37"/>
                <a:gd name="T66" fmla="*/ 34 w 51"/>
                <a:gd name="T67" fmla="*/ 26 h 37"/>
                <a:gd name="T68" fmla="*/ 32 w 51"/>
                <a:gd name="T69" fmla="*/ 23 h 37"/>
                <a:gd name="T70" fmla="*/ 33 w 51"/>
                <a:gd name="T71" fmla="*/ 23 h 37"/>
                <a:gd name="T72" fmla="*/ 39 w 51"/>
                <a:gd name="T73" fmla="*/ 28 h 37"/>
                <a:gd name="T74" fmla="*/ 38 w 51"/>
                <a:gd name="T75" fmla="*/ 28 h 37"/>
                <a:gd name="T76" fmla="*/ 36 w 51"/>
                <a:gd name="T77" fmla="*/ 26 h 37"/>
                <a:gd name="T78" fmla="*/ 37 w 51"/>
                <a:gd name="T79" fmla="*/ 26 h 37"/>
                <a:gd name="T80" fmla="*/ 43 w 51"/>
                <a:gd name="T81" fmla="*/ 30 h 37"/>
                <a:gd name="T82" fmla="*/ 43 w 51"/>
                <a:gd name="T83" fmla="*/ 32 h 37"/>
                <a:gd name="T84" fmla="*/ 40 w 51"/>
                <a:gd name="T85" fmla="*/ 28 h 37"/>
                <a:gd name="T86" fmla="*/ 40 w 51"/>
                <a:gd name="T87" fmla="*/ 28 h 37"/>
                <a:gd name="T88" fmla="*/ 47 w 51"/>
                <a:gd name="T89" fmla="*/ 33 h 37"/>
                <a:gd name="T90" fmla="*/ 46 w 51"/>
                <a:gd name="T91" fmla="*/ 35 h 37"/>
                <a:gd name="T92" fmla="*/ 44 w 51"/>
                <a:gd name="T93" fmla="*/ 32 h 37"/>
                <a:gd name="T94" fmla="*/ 45 w 51"/>
                <a:gd name="T95" fmla="*/ 32 h 37"/>
                <a:gd name="T96" fmla="*/ 51 w 51"/>
                <a:gd name="T97" fmla="*/ 35 h 37"/>
                <a:gd name="T98" fmla="*/ 50 w 51"/>
                <a:gd name="T99" fmla="*/ 37 h 37"/>
                <a:gd name="T100" fmla="*/ 48 w 51"/>
                <a:gd name="T101" fmla="*/ 35 h 37"/>
                <a:gd name="T102" fmla="*/ 49 w 51"/>
                <a:gd name="T103" fmla="*/ 3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 h="37">
                  <a:moveTo>
                    <a:pt x="1" y="0"/>
                  </a:moveTo>
                  <a:lnTo>
                    <a:pt x="4" y="1"/>
                  </a:lnTo>
                  <a:lnTo>
                    <a:pt x="4" y="1"/>
                  </a:lnTo>
                  <a:lnTo>
                    <a:pt x="4" y="3"/>
                  </a:lnTo>
                  <a:lnTo>
                    <a:pt x="4" y="3"/>
                  </a:lnTo>
                  <a:lnTo>
                    <a:pt x="3" y="3"/>
                  </a:lnTo>
                  <a:lnTo>
                    <a:pt x="0" y="1"/>
                  </a:lnTo>
                  <a:lnTo>
                    <a:pt x="0" y="1"/>
                  </a:lnTo>
                  <a:lnTo>
                    <a:pt x="0" y="0"/>
                  </a:lnTo>
                  <a:lnTo>
                    <a:pt x="0" y="0"/>
                  </a:lnTo>
                  <a:lnTo>
                    <a:pt x="1" y="0"/>
                  </a:lnTo>
                  <a:lnTo>
                    <a:pt x="1" y="0"/>
                  </a:lnTo>
                  <a:close/>
                  <a:moveTo>
                    <a:pt x="5" y="3"/>
                  </a:moveTo>
                  <a:lnTo>
                    <a:pt x="7" y="5"/>
                  </a:lnTo>
                  <a:lnTo>
                    <a:pt x="7" y="5"/>
                  </a:lnTo>
                  <a:lnTo>
                    <a:pt x="7" y="5"/>
                  </a:lnTo>
                  <a:lnTo>
                    <a:pt x="7" y="5"/>
                  </a:lnTo>
                  <a:lnTo>
                    <a:pt x="7" y="5"/>
                  </a:lnTo>
                  <a:lnTo>
                    <a:pt x="5" y="5"/>
                  </a:lnTo>
                  <a:lnTo>
                    <a:pt x="5" y="3"/>
                  </a:lnTo>
                  <a:lnTo>
                    <a:pt x="5" y="3"/>
                  </a:lnTo>
                  <a:lnTo>
                    <a:pt x="5" y="3"/>
                  </a:lnTo>
                  <a:lnTo>
                    <a:pt x="5" y="3"/>
                  </a:lnTo>
                  <a:lnTo>
                    <a:pt x="5" y="3"/>
                  </a:lnTo>
                  <a:close/>
                  <a:moveTo>
                    <a:pt x="9" y="5"/>
                  </a:moveTo>
                  <a:lnTo>
                    <a:pt x="11" y="7"/>
                  </a:lnTo>
                  <a:lnTo>
                    <a:pt x="11" y="7"/>
                  </a:lnTo>
                  <a:lnTo>
                    <a:pt x="11" y="8"/>
                  </a:lnTo>
                  <a:lnTo>
                    <a:pt x="11" y="8"/>
                  </a:lnTo>
                  <a:lnTo>
                    <a:pt x="10" y="8"/>
                  </a:lnTo>
                  <a:lnTo>
                    <a:pt x="9" y="7"/>
                  </a:lnTo>
                  <a:lnTo>
                    <a:pt x="8" y="7"/>
                  </a:lnTo>
                  <a:lnTo>
                    <a:pt x="8" y="7"/>
                  </a:lnTo>
                  <a:lnTo>
                    <a:pt x="9" y="5"/>
                  </a:lnTo>
                  <a:lnTo>
                    <a:pt x="9" y="5"/>
                  </a:lnTo>
                  <a:lnTo>
                    <a:pt x="9" y="5"/>
                  </a:lnTo>
                  <a:close/>
                  <a:moveTo>
                    <a:pt x="13" y="8"/>
                  </a:moveTo>
                  <a:lnTo>
                    <a:pt x="16" y="10"/>
                  </a:lnTo>
                  <a:lnTo>
                    <a:pt x="16" y="10"/>
                  </a:lnTo>
                  <a:lnTo>
                    <a:pt x="16" y="10"/>
                  </a:lnTo>
                  <a:lnTo>
                    <a:pt x="16" y="12"/>
                  </a:lnTo>
                  <a:lnTo>
                    <a:pt x="14" y="12"/>
                  </a:lnTo>
                  <a:lnTo>
                    <a:pt x="12" y="10"/>
                  </a:lnTo>
                  <a:lnTo>
                    <a:pt x="12" y="10"/>
                  </a:lnTo>
                  <a:lnTo>
                    <a:pt x="12" y="8"/>
                  </a:lnTo>
                  <a:lnTo>
                    <a:pt x="12" y="8"/>
                  </a:lnTo>
                  <a:lnTo>
                    <a:pt x="13" y="8"/>
                  </a:lnTo>
                  <a:lnTo>
                    <a:pt x="13" y="8"/>
                  </a:lnTo>
                  <a:close/>
                  <a:moveTo>
                    <a:pt x="17" y="12"/>
                  </a:moveTo>
                  <a:lnTo>
                    <a:pt x="19" y="12"/>
                  </a:lnTo>
                  <a:lnTo>
                    <a:pt x="19" y="14"/>
                  </a:lnTo>
                  <a:lnTo>
                    <a:pt x="19" y="14"/>
                  </a:lnTo>
                  <a:lnTo>
                    <a:pt x="19" y="14"/>
                  </a:lnTo>
                  <a:lnTo>
                    <a:pt x="19" y="14"/>
                  </a:lnTo>
                  <a:lnTo>
                    <a:pt x="17" y="12"/>
                  </a:lnTo>
                  <a:lnTo>
                    <a:pt x="17" y="12"/>
                  </a:lnTo>
                  <a:lnTo>
                    <a:pt x="17" y="12"/>
                  </a:lnTo>
                  <a:lnTo>
                    <a:pt x="17" y="12"/>
                  </a:lnTo>
                  <a:lnTo>
                    <a:pt x="17" y="12"/>
                  </a:lnTo>
                  <a:lnTo>
                    <a:pt x="17" y="12"/>
                  </a:lnTo>
                  <a:close/>
                  <a:moveTo>
                    <a:pt x="21" y="14"/>
                  </a:moveTo>
                  <a:lnTo>
                    <a:pt x="23" y="16"/>
                  </a:lnTo>
                  <a:lnTo>
                    <a:pt x="23" y="16"/>
                  </a:lnTo>
                  <a:lnTo>
                    <a:pt x="23" y="17"/>
                  </a:lnTo>
                  <a:lnTo>
                    <a:pt x="23" y="17"/>
                  </a:lnTo>
                  <a:lnTo>
                    <a:pt x="22" y="17"/>
                  </a:lnTo>
                  <a:lnTo>
                    <a:pt x="21" y="16"/>
                  </a:lnTo>
                  <a:lnTo>
                    <a:pt x="20" y="16"/>
                  </a:lnTo>
                  <a:lnTo>
                    <a:pt x="20" y="14"/>
                  </a:lnTo>
                  <a:lnTo>
                    <a:pt x="21" y="14"/>
                  </a:lnTo>
                  <a:lnTo>
                    <a:pt x="21" y="14"/>
                  </a:lnTo>
                  <a:lnTo>
                    <a:pt x="21" y="14"/>
                  </a:lnTo>
                  <a:close/>
                  <a:moveTo>
                    <a:pt x="25" y="17"/>
                  </a:moveTo>
                  <a:lnTo>
                    <a:pt x="27" y="19"/>
                  </a:lnTo>
                  <a:lnTo>
                    <a:pt x="27" y="19"/>
                  </a:lnTo>
                  <a:lnTo>
                    <a:pt x="27" y="19"/>
                  </a:lnTo>
                  <a:lnTo>
                    <a:pt x="27" y="19"/>
                  </a:lnTo>
                  <a:lnTo>
                    <a:pt x="26" y="19"/>
                  </a:lnTo>
                  <a:lnTo>
                    <a:pt x="24" y="19"/>
                  </a:lnTo>
                  <a:lnTo>
                    <a:pt x="24" y="17"/>
                  </a:lnTo>
                  <a:lnTo>
                    <a:pt x="24" y="17"/>
                  </a:lnTo>
                  <a:lnTo>
                    <a:pt x="24" y="17"/>
                  </a:lnTo>
                  <a:lnTo>
                    <a:pt x="25" y="17"/>
                  </a:lnTo>
                  <a:lnTo>
                    <a:pt x="25" y="17"/>
                  </a:lnTo>
                  <a:close/>
                  <a:moveTo>
                    <a:pt x="29" y="19"/>
                  </a:moveTo>
                  <a:lnTo>
                    <a:pt x="31" y="21"/>
                  </a:lnTo>
                  <a:lnTo>
                    <a:pt x="31" y="21"/>
                  </a:lnTo>
                  <a:lnTo>
                    <a:pt x="31" y="23"/>
                  </a:lnTo>
                  <a:lnTo>
                    <a:pt x="31" y="23"/>
                  </a:lnTo>
                  <a:lnTo>
                    <a:pt x="31" y="23"/>
                  </a:lnTo>
                  <a:lnTo>
                    <a:pt x="29" y="21"/>
                  </a:lnTo>
                  <a:lnTo>
                    <a:pt x="29" y="21"/>
                  </a:lnTo>
                  <a:lnTo>
                    <a:pt x="29" y="21"/>
                  </a:lnTo>
                  <a:lnTo>
                    <a:pt x="29" y="19"/>
                  </a:lnTo>
                  <a:lnTo>
                    <a:pt x="29" y="19"/>
                  </a:lnTo>
                  <a:lnTo>
                    <a:pt x="29" y="19"/>
                  </a:lnTo>
                  <a:close/>
                  <a:moveTo>
                    <a:pt x="33" y="23"/>
                  </a:moveTo>
                  <a:lnTo>
                    <a:pt x="35" y="24"/>
                  </a:lnTo>
                  <a:lnTo>
                    <a:pt x="35" y="24"/>
                  </a:lnTo>
                  <a:lnTo>
                    <a:pt x="35" y="24"/>
                  </a:lnTo>
                  <a:lnTo>
                    <a:pt x="35" y="26"/>
                  </a:lnTo>
                  <a:lnTo>
                    <a:pt x="34" y="26"/>
                  </a:lnTo>
                  <a:lnTo>
                    <a:pt x="33" y="24"/>
                  </a:lnTo>
                  <a:lnTo>
                    <a:pt x="32" y="24"/>
                  </a:lnTo>
                  <a:lnTo>
                    <a:pt x="32" y="23"/>
                  </a:lnTo>
                  <a:lnTo>
                    <a:pt x="33" y="23"/>
                  </a:lnTo>
                  <a:lnTo>
                    <a:pt x="33" y="23"/>
                  </a:lnTo>
                  <a:lnTo>
                    <a:pt x="33" y="23"/>
                  </a:lnTo>
                  <a:close/>
                  <a:moveTo>
                    <a:pt x="37" y="26"/>
                  </a:moveTo>
                  <a:lnTo>
                    <a:pt x="39" y="26"/>
                  </a:lnTo>
                  <a:lnTo>
                    <a:pt x="39" y="28"/>
                  </a:lnTo>
                  <a:lnTo>
                    <a:pt x="39" y="28"/>
                  </a:lnTo>
                  <a:lnTo>
                    <a:pt x="39" y="28"/>
                  </a:lnTo>
                  <a:lnTo>
                    <a:pt x="38" y="28"/>
                  </a:lnTo>
                  <a:lnTo>
                    <a:pt x="36" y="28"/>
                  </a:lnTo>
                  <a:lnTo>
                    <a:pt x="36" y="26"/>
                  </a:lnTo>
                  <a:lnTo>
                    <a:pt x="36" y="26"/>
                  </a:lnTo>
                  <a:lnTo>
                    <a:pt x="36" y="26"/>
                  </a:lnTo>
                  <a:lnTo>
                    <a:pt x="37" y="26"/>
                  </a:lnTo>
                  <a:lnTo>
                    <a:pt x="37" y="26"/>
                  </a:lnTo>
                  <a:close/>
                  <a:moveTo>
                    <a:pt x="40" y="28"/>
                  </a:moveTo>
                  <a:lnTo>
                    <a:pt x="43" y="30"/>
                  </a:lnTo>
                  <a:lnTo>
                    <a:pt x="43" y="30"/>
                  </a:lnTo>
                  <a:lnTo>
                    <a:pt x="43" y="32"/>
                  </a:lnTo>
                  <a:lnTo>
                    <a:pt x="43" y="32"/>
                  </a:lnTo>
                  <a:lnTo>
                    <a:pt x="43" y="32"/>
                  </a:lnTo>
                  <a:lnTo>
                    <a:pt x="40" y="30"/>
                  </a:lnTo>
                  <a:lnTo>
                    <a:pt x="40" y="30"/>
                  </a:lnTo>
                  <a:lnTo>
                    <a:pt x="40" y="28"/>
                  </a:lnTo>
                  <a:lnTo>
                    <a:pt x="40" y="28"/>
                  </a:lnTo>
                  <a:lnTo>
                    <a:pt x="40" y="28"/>
                  </a:lnTo>
                  <a:lnTo>
                    <a:pt x="40" y="28"/>
                  </a:lnTo>
                  <a:close/>
                  <a:moveTo>
                    <a:pt x="45" y="32"/>
                  </a:moveTo>
                  <a:lnTo>
                    <a:pt x="47" y="33"/>
                  </a:lnTo>
                  <a:lnTo>
                    <a:pt x="47" y="33"/>
                  </a:lnTo>
                  <a:lnTo>
                    <a:pt x="47" y="33"/>
                  </a:lnTo>
                  <a:lnTo>
                    <a:pt x="47" y="35"/>
                  </a:lnTo>
                  <a:lnTo>
                    <a:pt x="46" y="35"/>
                  </a:lnTo>
                  <a:lnTo>
                    <a:pt x="45" y="33"/>
                  </a:lnTo>
                  <a:lnTo>
                    <a:pt x="44" y="32"/>
                  </a:lnTo>
                  <a:lnTo>
                    <a:pt x="44" y="32"/>
                  </a:lnTo>
                  <a:lnTo>
                    <a:pt x="45" y="32"/>
                  </a:lnTo>
                  <a:lnTo>
                    <a:pt x="45" y="32"/>
                  </a:lnTo>
                  <a:lnTo>
                    <a:pt x="45" y="32"/>
                  </a:lnTo>
                  <a:close/>
                  <a:moveTo>
                    <a:pt x="49" y="33"/>
                  </a:moveTo>
                  <a:lnTo>
                    <a:pt x="51" y="35"/>
                  </a:lnTo>
                  <a:lnTo>
                    <a:pt x="51" y="35"/>
                  </a:lnTo>
                  <a:lnTo>
                    <a:pt x="51" y="37"/>
                  </a:lnTo>
                  <a:lnTo>
                    <a:pt x="51" y="37"/>
                  </a:lnTo>
                  <a:lnTo>
                    <a:pt x="50" y="37"/>
                  </a:lnTo>
                  <a:lnTo>
                    <a:pt x="48" y="35"/>
                  </a:lnTo>
                  <a:lnTo>
                    <a:pt x="48" y="35"/>
                  </a:lnTo>
                  <a:lnTo>
                    <a:pt x="48" y="35"/>
                  </a:lnTo>
                  <a:lnTo>
                    <a:pt x="48" y="33"/>
                  </a:lnTo>
                  <a:lnTo>
                    <a:pt x="49" y="33"/>
                  </a:lnTo>
                  <a:lnTo>
                    <a:pt x="49" y="33"/>
                  </a:lnTo>
                  <a:close/>
                </a:path>
              </a:pathLst>
            </a:custGeom>
            <a:solidFill>
              <a:srgbClr val="000000"/>
            </a:solidFill>
            <a:ln w="8255">
              <a:solidFill>
                <a:srgbClr val="000000"/>
              </a:solidFill>
              <a:prstDash val="solid"/>
              <a:round/>
              <a:headEnd/>
              <a:tailEnd/>
            </a:ln>
          </p:spPr>
          <p:txBody>
            <a:bodyPr/>
            <a:lstStyle/>
            <a:p>
              <a:endParaRPr lang="en-US"/>
            </a:p>
          </p:txBody>
        </p:sp>
        <p:sp>
          <p:nvSpPr>
            <p:cNvPr id="8286" name="Freeform 94"/>
            <p:cNvSpPr>
              <a:spLocks noChangeAspect="1" noEditPoints="1"/>
            </p:cNvSpPr>
            <p:nvPr/>
          </p:nvSpPr>
          <p:spPr bwMode="auto">
            <a:xfrm>
              <a:off x="9129" y="11436"/>
              <a:ext cx="70" cy="84"/>
            </a:xfrm>
            <a:custGeom>
              <a:avLst/>
              <a:gdLst>
                <a:gd name="T0" fmla="*/ 74 w 76"/>
                <a:gd name="T1" fmla="*/ 2 h 162"/>
                <a:gd name="T2" fmla="*/ 76 w 76"/>
                <a:gd name="T3" fmla="*/ 2 h 162"/>
                <a:gd name="T4" fmla="*/ 72 w 76"/>
                <a:gd name="T5" fmla="*/ 9 h 162"/>
                <a:gd name="T6" fmla="*/ 74 w 76"/>
                <a:gd name="T7" fmla="*/ 7 h 162"/>
                <a:gd name="T8" fmla="*/ 69 w 76"/>
                <a:gd name="T9" fmla="*/ 14 h 162"/>
                <a:gd name="T10" fmla="*/ 71 w 76"/>
                <a:gd name="T11" fmla="*/ 12 h 162"/>
                <a:gd name="T12" fmla="*/ 67 w 76"/>
                <a:gd name="T13" fmla="*/ 20 h 162"/>
                <a:gd name="T14" fmla="*/ 69 w 76"/>
                <a:gd name="T15" fmla="*/ 18 h 162"/>
                <a:gd name="T16" fmla="*/ 63 w 76"/>
                <a:gd name="T17" fmla="*/ 25 h 162"/>
                <a:gd name="T18" fmla="*/ 65 w 76"/>
                <a:gd name="T19" fmla="*/ 23 h 162"/>
                <a:gd name="T20" fmla="*/ 61 w 76"/>
                <a:gd name="T21" fmla="*/ 30 h 162"/>
                <a:gd name="T22" fmla="*/ 63 w 76"/>
                <a:gd name="T23" fmla="*/ 28 h 162"/>
                <a:gd name="T24" fmla="*/ 58 w 76"/>
                <a:gd name="T25" fmla="*/ 37 h 162"/>
                <a:gd name="T26" fmla="*/ 60 w 76"/>
                <a:gd name="T27" fmla="*/ 36 h 162"/>
                <a:gd name="T28" fmla="*/ 56 w 76"/>
                <a:gd name="T29" fmla="*/ 43 h 162"/>
                <a:gd name="T30" fmla="*/ 58 w 76"/>
                <a:gd name="T31" fmla="*/ 41 h 162"/>
                <a:gd name="T32" fmla="*/ 54 w 76"/>
                <a:gd name="T33" fmla="*/ 48 h 162"/>
                <a:gd name="T34" fmla="*/ 56 w 76"/>
                <a:gd name="T35" fmla="*/ 46 h 162"/>
                <a:gd name="T36" fmla="*/ 50 w 76"/>
                <a:gd name="T37" fmla="*/ 53 h 162"/>
                <a:gd name="T38" fmla="*/ 52 w 76"/>
                <a:gd name="T39" fmla="*/ 52 h 162"/>
                <a:gd name="T40" fmla="*/ 48 w 76"/>
                <a:gd name="T41" fmla="*/ 59 h 162"/>
                <a:gd name="T42" fmla="*/ 50 w 76"/>
                <a:gd name="T43" fmla="*/ 57 h 162"/>
                <a:gd name="T44" fmla="*/ 45 w 76"/>
                <a:gd name="T45" fmla="*/ 64 h 162"/>
                <a:gd name="T46" fmla="*/ 47 w 76"/>
                <a:gd name="T47" fmla="*/ 62 h 162"/>
                <a:gd name="T48" fmla="*/ 43 w 76"/>
                <a:gd name="T49" fmla="*/ 71 h 162"/>
                <a:gd name="T50" fmla="*/ 45 w 76"/>
                <a:gd name="T51" fmla="*/ 69 h 162"/>
                <a:gd name="T52" fmla="*/ 39 w 76"/>
                <a:gd name="T53" fmla="*/ 76 h 162"/>
                <a:gd name="T54" fmla="*/ 42 w 76"/>
                <a:gd name="T55" fmla="*/ 75 h 162"/>
                <a:gd name="T56" fmla="*/ 37 w 76"/>
                <a:gd name="T57" fmla="*/ 82 h 162"/>
                <a:gd name="T58" fmla="*/ 39 w 76"/>
                <a:gd name="T59" fmla="*/ 80 h 162"/>
                <a:gd name="T60" fmla="*/ 35 w 76"/>
                <a:gd name="T61" fmla="*/ 87 h 162"/>
                <a:gd name="T62" fmla="*/ 37 w 76"/>
                <a:gd name="T63" fmla="*/ 85 h 162"/>
                <a:gd name="T64" fmla="*/ 32 w 76"/>
                <a:gd name="T65" fmla="*/ 92 h 162"/>
                <a:gd name="T66" fmla="*/ 34 w 76"/>
                <a:gd name="T67" fmla="*/ 91 h 162"/>
                <a:gd name="T68" fmla="*/ 30 w 76"/>
                <a:gd name="T69" fmla="*/ 100 h 162"/>
                <a:gd name="T70" fmla="*/ 32 w 76"/>
                <a:gd name="T71" fmla="*/ 98 h 162"/>
                <a:gd name="T72" fmla="*/ 26 w 76"/>
                <a:gd name="T73" fmla="*/ 105 h 162"/>
                <a:gd name="T74" fmla="*/ 29 w 76"/>
                <a:gd name="T75" fmla="*/ 103 h 162"/>
                <a:gd name="T76" fmla="*/ 24 w 76"/>
                <a:gd name="T77" fmla="*/ 110 h 162"/>
                <a:gd name="T78" fmla="*/ 26 w 76"/>
                <a:gd name="T79" fmla="*/ 109 h 162"/>
                <a:gd name="T80" fmla="*/ 21 w 76"/>
                <a:gd name="T81" fmla="*/ 116 h 162"/>
                <a:gd name="T82" fmla="*/ 23 w 76"/>
                <a:gd name="T83" fmla="*/ 114 h 162"/>
                <a:gd name="T84" fmla="*/ 19 w 76"/>
                <a:gd name="T85" fmla="*/ 121 h 162"/>
                <a:gd name="T86" fmla="*/ 21 w 76"/>
                <a:gd name="T87" fmla="*/ 119 h 162"/>
                <a:gd name="T88" fmla="*/ 17 w 76"/>
                <a:gd name="T89" fmla="*/ 126 h 162"/>
                <a:gd name="T90" fmla="*/ 19 w 76"/>
                <a:gd name="T91" fmla="*/ 125 h 162"/>
                <a:gd name="T92" fmla="*/ 13 w 76"/>
                <a:gd name="T93" fmla="*/ 133 h 162"/>
                <a:gd name="T94" fmla="*/ 16 w 76"/>
                <a:gd name="T95" fmla="*/ 132 h 162"/>
                <a:gd name="T96" fmla="*/ 11 w 76"/>
                <a:gd name="T97" fmla="*/ 139 h 162"/>
                <a:gd name="T98" fmla="*/ 13 w 76"/>
                <a:gd name="T99" fmla="*/ 137 h 162"/>
                <a:gd name="T100" fmla="*/ 8 w 76"/>
                <a:gd name="T101" fmla="*/ 144 h 162"/>
                <a:gd name="T102" fmla="*/ 10 w 76"/>
                <a:gd name="T103" fmla="*/ 142 h 162"/>
                <a:gd name="T104" fmla="*/ 6 w 76"/>
                <a:gd name="T105" fmla="*/ 149 h 162"/>
                <a:gd name="T106" fmla="*/ 8 w 76"/>
                <a:gd name="T107" fmla="*/ 148 h 162"/>
                <a:gd name="T108" fmla="*/ 3 w 76"/>
                <a:gd name="T109" fmla="*/ 155 h 162"/>
                <a:gd name="T110" fmla="*/ 5 w 76"/>
                <a:gd name="T111" fmla="*/ 153 h 162"/>
                <a:gd name="T112" fmla="*/ 0 w 76"/>
                <a:gd name="T113" fmla="*/ 160 h 162"/>
                <a:gd name="T114" fmla="*/ 3 w 76"/>
                <a:gd name="T115" fmla="*/ 15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6" h="162">
                  <a:moveTo>
                    <a:pt x="76" y="2"/>
                  </a:moveTo>
                  <a:lnTo>
                    <a:pt x="75" y="4"/>
                  </a:lnTo>
                  <a:lnTo>
                    <a:pt x="74" y="4"/>
                  </a:lnTo>
                  <a:lnTo>
                    <a:pt x="74" y="4"/>
                  </a:lnTo>
                  <a:lnTo>
                    <a:pt x="74" y="4"/>
                  </a:lnTo>
                  <a:lnTo>
                    <a:pt x="74" y="2"/>
                  </a:lnTo>
                  <a:lnTo>
                    <a:pt x="75" y="0"/>
                  </a:lnTo>
                  <a:lnTo>
                    <a:pt x="76" y="0"/>
                  </a:lnTo>
                  <a:lnTo>
                    <a:pt x="76" y="0"/>
                  </a:lnTo>
                  <a:lnTo>
                    <a:pt x="76" y="0"/>
                  </a:lnTo>
                  <a:lnTo>
                    <a:pt x="76" y="2"/>
                  </a:lnTo>
                  <a:lnTo>
                    <a:pt x="76" y="2"/>
                  </a:lnTo>
                  <a:close/>
                  <a:moveTo>
                    <a:pt x="74" y="7"/>
                  </a:moveTo>
                  <a:lnTo>
                    <a:pt x="72" y="9"/>
                  </a:lnTo>
                  <a:lnTo>
                    <a:pt x="72" y="9"/>
                  </a:lnTo>
                  <a:lnTo>
                    <a:pt x="72" y="9"/>
                  </a:lnTo>
                  <a:lnTo>
                    <a:pt x="71" y="9"/>
                  </a:lnTo>
                  <a:lnTo>
                    <a:pt x="72" y="9"/>
                  </a:lnTo>
                  <a:lnTo>
                    <a:pt x="73" y="5"/>
                  </a:lnTo>
                  <a:lnTo>
                    <a:pt x="73" y="5"/>
                  </a:lnTo>
                  <a:lnTo>
                    <a:pt x="73" y="5"/>
                  </a:lnTo>
                  <a:lnTo>
                    <a:pt x="74" y="5"/>
                  </a:lnTo>
                  <a:lnTo>
                    <a:pt x="74" y="7"/>
                  </a:lnTo>
                  <a:lnTo>
                    <a:pt x="74" y="7"/>
                  </a:lnTo>
                  <a:close/>
                  <a:moveTo>
                    <a:pt x="71" y="12"/>
                  </a:moveTo>
                  <a:lnTo>
                    <a:pt x="70" y="14"/>
                  </a:lnTo>
                  <a:lnTo>
                    <a:pt x="70" y="16"/>
                  </a:lnTo>
                  <a:lnTo>
                    <a:pt x="69" y="16"/>
                  </a:lnTo>
                  <a:lnTo>
                    <a:pt x="69" y="14"/>
                  </a:lnTo>
                  <a:lnTo>
                    <a:pt x="69" y="14"/>
                  </a:lnTo>
                  <a:lnTo>
                    <a:pt x="70" y="11"/>
                  </a:lnTo>
                  <a:lnTo>
                    <a:pt x="71" y="11"/>
                  </a:lnTo>
                  <a:lnTo>
                    <a:pt x="71" y="11"/>
                  </a:lnTo>
                  <a:lnTo>
                    <a:pt x="71" y="11"/>
                  </a:lnTo>
                  <a:lnTo>
                    <a:pt x="71" y="12"/>
                  </a:lnTo>
                  <a:lnTo>
                    <a:pt x="71" y="12"/>
                  </a:lnTo>
                  <a:close/>
                  <a:moveTo>
                    <a:pt x="69" y="18"/>
                  </a:moveTo>
                  <a:lnTo>
                    <a:pt x="68" y="21"/>
                  </a:lnTo>
                  <a:lnTo>
                    <a:pt x="67" y="21"/>
                  </a:lnTo>
                  <a:lnTo>
                    <a:pt x="67" y="21"/>
                  </a:lnTo>
                  <a:lnTo>
                    <a:pt x="67" y="20"/>
                  </a:lnTo>
                  <a:lnTo>
                    <a:pt x="67" y="20"/>
                  </a:lnTo>
                  <a:lnTo>
                    <a:pt x="68" y="16"/>
                  </a:lnTo>
                  <a:lnTo>
                    <a:pt x="68" y="16"/>
                  </a:lnTo>
                  <a:lnTo>
                    <a:pt x="69" y="16"/>
                  </a:lnTo>
                  <a:lnTo>
                    <a:pt x="69" y="18"/>
                  </a:lnTo>
                  <a:lnTo>
                    <a:pt x="69" y="18"/>
                  </a:lnTo>
                  <a:lnTo>
                    <a:pt x="69" y="18"/>
                  </a:lnTo>
                  <a:close/>
                  <a:moveTo>
                    <a:pt x="65" y="23"/>
                  </a:moveTo>
                  <a:lnTo>
                    <a:pt x="64" y="27"/>
                  </a:lnTo>
                  <a:lnTo>
                    <a:pt x="64" y="27"/>
                  </a:lnTo>
                  <a:lnTo>
                    <a:pt x="63" y="27"/>
                  </a:lnTo>
                  <a:lnTo>
                    <a:pt x="63" y="27"/>
                  </a:lnTo>
                  <a:lnTo>
                    <a:pt x="63" y="25"/>
                  </a:lnTo>
                  <a:lnTo>
                    <a:pt x="65" y="23"/>
                  </a:lnTo>
                  <a:lnTo>
                    <a:pt x="65" y="21"/>
                  </a:lnTo>
                  <a:lnTo>
                    <a:pt x="65" y="23"/>
                  </a:lnTo>
                  <a:lnTo>
                    <a:pt x="65" y="23"/>
                  </a:lnTo>
                  <a:lnTo>
                    <a:pt x="65" y="23"/>
                  </a:lnTo>
                  <a:lnTo>
                    <a:pt x="65" y="23"/>
                  </a:lnTo>
                  <a:close/>
                  <a:moveTo>
                    <a:pt x="63" y="28"/>
                  </a:moveTo>
                  <a:lnTo>
                    <a:pt x="62" y="32"/>
                  </a:lnTo>
                  <a:lnTo>
                    <a:pt x="61" y="32"/>
                  </a:lnTo>
                  <a:lnTo>
                    <a:pt x="61" y="32"/>
                  </a:lnTo>
                  <a:lnTo>
                    <a:pt x="61" y="32"/>
                  </a:lnTo>
                  <a:lnTo>
                    <a:pt x="61" y="30"/>
                  </a:lnTo>
                  <a:lnTo>
                    <a:pt x="62" y="28"/>
                  </a:lnTo>
                  <a:lnTo>
                    <a:pt x="62" y="28"/>
                  </a:lnTo>
                  <a:lnTo>
                    <a:pt x="63" y="28"/>
                  </a:lnTo>
                  <a:lnTo>
                    <a:pt x="63" y="28"/>
                  </a:lnTo>
                  <a:lnTo>
                    <a:pt x="63" y="28"/>
                  </a:lnTo>
                  <a:lnTo>
                    <a:pt x="63" y="28"/>
                  </a:lnTo>
                  <a:close/>
                  <a:moveTo>
                    <a:pt x="60" y="36"/>
                  </a:moveTo>
                  <a:lnTo>
                    <a:pt x="59" y="37"/>
                  </a:lnTo>
                  <a:lnTo>
                    <a:pt x="59" y="37"/>
                  </a:lnTo>
                  <a:lnTo>
                    <a:pt x="59" y="37"/>
                  </a:lnTo>
                  <a:lnTo>
                    <a:pt x="58" y="37"/>
                  </a:lnTo>
                  <a:lnTo>
                    <a:pt x="58" y="37"/>
                  </a:lnTo>
                  <a:lnTo>
                    <a:pt x="60" y="34"/>
                  </a:lnTo>
                  <a:lnTo>
                    <a:pt x="60" y="34"/>
                  </a:lnTo>
                  <a:lnTo>
                    <a:pt x="60" y="34"/>
                  </a:lnTo>
                  <a:lnTo>
                    <a:pt x="60" y="34"/>
                  </a:lnTo>
                  <a:lnTo>
                    <a:pt x="60" y="36"/>
                  </a:lnTo>
                  <a:lnTo>
                    <a:pt x="60" y="36"/>
                  </a:lnTo>
                  <a:close/>
                  <a:moveTo>
                    <a:pt x="58" y="41"/>
                  </a:moveTo>
                  <a:lnTo>
                    <a:pt x="57" y="43"/>
                  </a:lnTo>
                  <a:lnTo>
                    <a:pt x="56" y="43"/>
                  </a:lnTo>
                  <a:lnTo>
                    <a:pt x="56" y="43"/>
                  </a:lnTo>
                  <a:lnTo>
                    <a:pt x="56" y="43"/>
                  </a:lnTo>
                  <a:lnTo>
                    <a:pt x="56" y="43"/>
                  </a:lnTo>
                  <a:lnTo>
                    <a:pt x="57" y="39"/>
                  </a:lnTo>
                  <a:lnTo>
                    <a:pt x="58" y="39"/>
                  </a:lnTo>
                  <a:lnTo>
                    <a:pt x="58" y="39"/>
                  </a:lnTo>
                  <a:lnTo>
                    <a:pt x="58" y="39"/>
                  </a:lnTo>
                  <a:lnTo>
                    <a:pt x="58" y="41"/>
                  </a:lnTo>
                  <a:lnTo>
                    <a:pt x="58" y="41"/>
                  </a:lnTo>
                  <a:close/>
                  <a:moveTo>
                    <a:pt x="56" y="46"/>
                  </a:moveTo>
                  <a:lnTo>
                    <a:pt x="54" y="50"/>
                  </a:lnTo>
                  <a:lnTo>
                    <a:pt x="54" y="50"/>
                  </a:lnTo>
                  <a:lnTo>
                    <a:pt x="54" y="50"/>
                  </a:lnTo>
                  <a:lnTo>
                    <a:pt x="52" y="48"/>
                  </a:lnTo>
                  <a:lnTo>
                    <a:pt x="54" y="48"/>
                  </a:lnTo>
                  <a:lnTo>
                    <a:pt x="55" y="44"/>
                  </a:lnTo>
                  <a:lnTo>
                    <a:pt x="55" y="44"/>
                  </a:lnTo>
                  <a:lnTo>
                    <a:pt x="55" y="44"/>
                  </a:lnTo>
                  <a:lnTo>
                    <a:pt x="56" y="46"/>
                  </a:lnTo>
                  <a:lnTo>
                    <a:pt x="56" y="46"/>
                  </a:lnTo>
                  <a:lnTo>
                    <a:pt x="56" y="46"/>
                  </a:lnTo>
                  <a:close/>
                  <a:moveTo>
                    <a:pt x="52" y="52"/>
                  </a:moveTo>
                  <a:lnTo>
                    <a:pt x="51" y="55"/>
                  </a:lnTo>
                  <a:lnTo>
                    <a:pt x="51" y="55"/>
                  </a:lnTo>
                  <a:lnTo>
                    <a:pt x="50" y="55"/>
                  </a:lnTo>
                  <a:lnTo>
                    <a:pt x="50" y="53"/>
                  </a:lnTo>
                  <a:lnTo>
                    <a:pt x="50" y="53"/>
                  </a:lnTo>
                  <a:lnTo>
                    <a:pt x="51" y="50"/>
                  </a:lnTo>
                  <a:lnTo>
                    <a:pt x="52" y="50"/>
                  </a:lnTo>
                  <a:lnTo>
                    <a:pt x="52" y="50"/>
                  </a:lnTo>
                  <a:lnTo>
                    <a:pt x="52" y="52"/>
                  </a:lnTo>
                  <a:lnTo>
                    <a:pt x="52" y="52"/>
                  </a:lnTo>
                  <a:lnTo>
                    <a:pt x="52" y="52"/>
                  </a:lnTo>
                  <a:close/>
                  <a:moveTo>
                    <a:pt x="50" y="57"/>
                  </a:moveTo>
                  <a:lnTo>
                    <a:pt x="49" y="60"/>
                  </a:lnTo>
                  <a:lnTo>
                    <a:pt x="48" y="60"/>
                  </a:lnTo>
                  <a:lnTo>
                    <a:pt x="48" y="60"/>
                  </a:lnTo>
                  <a:lnTo>
                    <a:pt x="48" y="60"/>
                  </a:lnTo>
                  <a:lnTo>
                    <a:pt x="48" y="59"/>
                  </a:lnTo>
                  <a:lnTo>
                    <a:pt x="49" y="57"/>
                  </a:lnTo>
                  <a:lnTo>
                    <a:pt x="49" y="55"/>
                  </a:lnTo>
                  <a:lnTo>
                    <a:pt x="50" y="57"/>
                  </a:lnTo>
                  <a:lnTo>
                    <a:pt x="50" y="57"/>
                  </a:lnTo>
                  <a:lnTo>
                    <a:pt x="50" y="57"/>
                  </a:lnTo>
                  <a:lnTo>
                    <a:pt x="50" y="57"/>
                  </a:lnTo>
                  <a:close/>
                  <a:moveTo>
                    <a:pt x="47" y="62"/>
                  </a:moveTo>
                  <a:lnTo>
                    <a:pt x="46" y="66"/>
                  </a:lnTo>
                  <a:lnTo>
                    <a:pt x="46" y="66"/>
                  </a:lnTo>
                  <a:lnTo>
                    <a:pt x="45" y="66"/>
                  </a:lnTo>
                  <a:lnTo>
                    <a:pt x="45" y="66"/>
                  </a:lnTo>
                  <a:lnTo>
                    <a:pt x="45" y="64"/>
                  </a:lnTo>
                  <a:lnTo>
                    <a:pt x="46" y="62"/>
                  </a:lnTo>
                  <a:lnTo>
                    <a:pt x="47" y="62"/>
                  </a:lnTo>
                  <a:lnTo>
                    <a:pt x="47" y="62"/>
                  </a:lnTo>
                  <a:lnTo>
                    <a:pt x="47" y="62"/>
                  </a:lnTo>
                  <a:lnTo>
                    <a:pt x="47" y="62"/>
                  </a:lnTo>
                  <a:lnTo>
                    <a:pt x="47" y="62"/>
                  </a:lnTo>
                  <a:close/>
                  <a:moveTo>
                    <a:pt x="45" y="69"/>
                  </a:moveTo>
                  <a:lnTo>
                    <a:pt x="44" y="71"/>
                  </a:lnTo>
                  <a:lnTo>
                    <a:pt x="43" y="71"/>
                  </a:lnTo>
                  <a:lnTo>
                    <a:pt x="43" y="71"/>
                  </a:lnTo>
                  <a:lnTo>
                    <a:pt x="43" y="71"/>
                  </a:lnTo>
                  <a:lnTo>
                    <a:pt x="43" y="71"/>
                  </a:lnTo>
                  <a:lnTo>
                    <a:pt x="44" y="68"/>
                  </a:lnTo>
                  <a:lnTo>
                    <a:pt x="44" y="68"/>
                  </a:lnTo>
                  <a:lnTo>
                    <a:pt x="45" y="68"/>
                  </a:lnTo>
                  <a:lnTo>
                    <a:pt x="45" y="68"/>
                  </a:lnTo>
                  <a:lnTo>
                    <a:pt x="45" y="69"/>
                  </a:lnTo>
                  <a:lnTo>
                    <a:pt x="45" y="69"/>
                  </a:lnTo>
                  <a:close/>
                  <a:moveTo>
                    <a:pt x="42" y="75"/>
                  </a:moveTo>
                  <a:lnTo>
                    <a:pt x="41" y="76"/>
                  </a:lnTo>
                  <a:lnTo>
                    <a:pt x="41" y="78"/>
                  </a:lnTo>
                  <a:lnTo>
                    <a:pt x="41" y="76"/>
                  </a:lnTo>
                  <a:lnTo>
                    <a:pt x="39" y="76"/>
                  </a:lnTo>
                  <a:lnTo>
                    <a:pt x="39" y="76"/>
                  </a:lnTo>
                  <a:lnTo>
                    <a:pt x="42" y="73"/>
                  </a:lnTo>
                  <a:lnTo>
                    <a:pt x="42" y="73"/>
                  </a:lnTo>
                  <a:lnTo>
                    <a:pt x="42" y="73"/>
                  </a:lnTo>
                  <a:lnTo>
                    <a:pt x="42" y="73"/>
                  </a:lnTo>
                  <a:lnTo>
                    <a:pt x="42" y="75"/>
                  </a:lnTo>
                  <a:lnTo>
                    <a:pt x="42" y="75"/>
                  </a:lnTo>
                  <a:close/>
                  <a:moveTo>
                    <a:pt x="39" y="80"/>
                  </a:moveTo>
                  <a:lnTo>
                    <a:pt x="38" y="84"/>
                  </a:lnTo>
                  <a:lnTo>
                    <a:pt x="37" y="84"/>
                  </a:lnTo>
                  <a:lnTo>
                    <a:pt x="37" y="84"/>
                  </a:lnTo>
                  <a:lnTo>
                    <a:pt x="37" y="82"/>
                  </a:lnTo>
                  <a:lnTo>
                    <a:pt x="37" y="82"/>
                  </a:lnTo>
                  <a:lnTo>
                    <a:pt x="38" y="78"/>
                  </a:lnTo>
                  <a:lnTo>
                    <a:pt x="38" y="78"/>
                  </a:lnTo>
                  <a:lnTo>
                    <a:pt x="39" y="78"/>
                  </a:lnTo>
                  <a:lnTo>
                    <a:pt x="39" y="80"/>
                  </a:lnTo>
                  <a:lnTo>
                    <a:pt x="39" y="80"/>
                  </a:lnTo>
                  <a:lnTo>
                    <a:pt x="39" y="80"/>
                  </a:lnTo>
                  <a:close/>
                  <a:moveTo>
                    <a:pt x="37" y="85"/>
                  </a:moveTo>
                  <a:lnTo>
                    <a:pt x="35" y="89"/>
                  </a:lnTo>
                  <a:lnTo>
                    <a:pt x="35" y="89"/>
                  </a:lnTo>
                  <a:lnTo>
                    <a:pt x="35" y="89"/>
                  </a:lnTo>
                  <a:lnTo>
                    <a:pt x="34" y="87"/>
                  </a:lnTo>
                  <a:lnTo>
                    <a:pt x="35" y="87"/>
                  </a:lnTo>
                  <a:lnTo>
                    <a:pt x="36" y="85"/>
                  </a:lnTo>
                  <a:lnTo>
                    <a:pt x="36" y="84"/>
                  </a:lnTo>
                  <a:lnTo>
                    <a:pt x="36" y="84"/>
                  </a:lnTo>
                  <a:lnTo>
                    <a:pt x="37" y="85"/>
                  </a:lnTo>
                  <a:lnTo>
                    <a:pt x="37" y="85"/>
                  </a:lnTo>
                  <a:lnTo>
                    <a:pt x="37" y="85"/>
                  </a:lnTo>
                  <a:close/>
                  <a:moveTo>
                    <a:pt x="34" y="91"/>
                  </a:moveTo>
                  <a:lnTo>
                    <a:pt x="33" y="94"/>
                  </a:lnTo>
                  <a:lnTo>
                    <a:pt x="33" y="94"/>
                  </a:lnTo>
                  <a:lnTo>
                    <a:pt x="32" y="94"/>
                  </a:lnTo>
                  <a:lnTo>
                    <a:pt x="32" y="94"/>
                  </a:lnTo>
                  <a:lnTo>
                    <a:pt x="32" y="92"/>
                  </a:lnTo>
                  <a:lnTo>
                    <a:pt x="33" y="91"/>
                  </a:lnTo>
                  <a:lnTo>
                    <a:pt x="34" y="91"/>
                  </a:lnTo>
                  <a:lnTo>
                    <a:pt x="34" y="91"/>
                  </a:lnTo>
                  <a:lnTo>
                    <a:pt x="34" y="91"/>
                  </a:lnTo>
                  <a:lnTo>
                    <a:pt x="34" y="91"/>
                  </a:lnTo>
                  <a:lnTo>
                    <a:pt x="34" y="91"/>
                  </a:lnTo>
                  <a:close/>
                  <a:moveTo>
                    <a:pt x="32" y="98"/>
                  </a:moveTo>
                  <a:lnTo>
                    <a:pt x="30" y="100"/>
                  </a:lnTo>
                  <a:lnTo>
                    <a:pt x="30" y="100"/>
                  </a:lnTo>
                  <a:lnTo>
                    <a:pt x="30" y="100"/>
                  </a:lnTo>
                  <a:lnTo>
                    <a:pt x="30" y="100"/>
                  </a:lnTo>
                  <a:lnTo>
                    <a:pt x="30" y="100"/>
                  </a:lnTo>
                  <a:lnTo>
                    <a:pt x="31" y="96"/>
                  </a:lnTo>
                  <a:lnTo>
                    <a:pt x="31" y="96"/>
                  </a:lnTo>
                  <a:lnTo>
                    <a:pt x="32" y="96"/>
                  </a:lnTo>
                  <a:lnTo>
                    <a:pt x="32" y="96"/>
                  </a:lnTo>
                  <a:lnTo>
                    <a:pt x="32" y="98"/>
                  </a:lnTo>
                  <a:lnTo>
                    <a:pt x="32" y="98"/>
                  </a:lnTo>
                  <a:close/>
                  <a:moveTo>
                    <a:pt x="29" y="103"/>
                  </a:moveTo>
                  <a:lnTo>
                    <a:pt x="28" y="105"/>
                  </a:lnTo>
                  <a:lnTo>
                    <a:pt x="28" y="105"/>
                  </a:lnTo>
                  <a:lnTo>
                    <a:pt x="26" y="105"/>
                  </a:lnTo>
                  <a:lnTo>
                    <a:pt x="26" y="105"/>
                  </a:lnTo>
                  <a:lnTo>
                    <a:pt x="26" y="105"/>
                  </a:lnTo>
                  <a:lnTo>
                    <a:pt x="28" y="101"/>
                  </a:lnTo>
                  <a:lnTo>
                    <a:pt x="29" y="101"/>
                  </a:lnTo>
                  <a:lnTo>
                    <a:pt x="29" y="101"/>
                  </a:lnTo>
                  <a:lnTo>
                    <a:pt x="29" y="101"/>
                  </a:lnTo>
                  <a:lnTo>
                    <a:pt x="29" y="103"/>
                  </a:lnTo>
                  <a:lnTo>
                    <a:pt x="29" y="103"/>
                  </a:lnTo>
                  <a:close/>
                  <a:moveTo>
                    <a:pt x="26" y="109"/>
                  </a:moveTo>
                  <a:lnTo>
                    <a:pt x="25" y="110"/>
                  </a:lnTo>
                  <a:lnTo>
                    <a:pt x="24" y="112"/>
                  </a:lnTo>
                  <a:lnTo>
                    <a:pt x="24" y="112"/>
                  </a:lnTo>
                  <a:lnTo>
                    <a:pt x="24" y="110"/>
                  </a:lnTo>
                  <a:lnTo>
                    <a:pt x="24" y="110"/>
                  </a:lnTo>
                  <a:lnTo>
                    <a:pt x="25" y="107"/>
                  </a:lnTo>
                  <a:lnTo>
                    <a:pt x="25" y="107"/>
                  </a:lnTo>
                  <a:lnTo>
                    <a:pt x="26" y="107"/>
                  </a:lnTo>
                  <a:lnTo>
                    <a:pt x="26" y="107"/>
                  </a:lnTo>
                  <a:lnTo>
                    <a:pt x="26" y="109"/>
                  </a:lnTo>
                  <a:lnTo>
                    <a:pt x="26" y="109"/>
                  </a:lnTo>
                  <a:close/>
                  <a:moveTo>
                    <a:pt x="23" y="114"/>
                  </a:moveTo>
                  <a:lnTo>
                    <a:pt x="22" y="117"/>
                  </a:lnTo>
                  <a:lnTo>
                    <a:pt x="22" y="117"/>
                  </a:lnTo>
                  <a:lnTo>
                    <a:pt x="22" y="117"/>
                  </a:lnTo>
                  <a:lnTo>
                    <a:pt x="21" y="116"/>
                  </a:lnTo>
                  <a:lnTo>
                    <a:pt x="21" y="116"/>
                  </a:lnTo>
                  <a:lnTo>
                    <a:pt x="23" y="112"/>
                  </a:lnTo>
                  <a:lnTo>
                    <a:pt x="23" y="112"/>
                  </a:lnTo>
                  <a:lnTo>
                    <a:pt x="23" y="112"/>
                  </a:lnTo>
                  <a:lnTo>
                    <a:pt x="23" y="114"/>
                  </a:lnTo>
                  <a:lnTo>
                    <a:pt x="23" y="114"/>
                  </a:lnTo>
                  <a:lnTo>
                    <a:pt x="23" y="114"/>
                  </a:lnTo>
                  <a:close/>
                  <a:moveTo>
                    <a:pt x="21" y="119"/>
                  </a:moveTo>
                  <a:lnTo>
                    <a:pt x="20" y="123"/>
                  </a:lnTo>
                  <a:lnTo>
                    <a:pt x="19" y="123"/>
                  </a:lnTo>
                  <a:lnTo>
                    <a:pt x="19" y="123"/>
                  </a:lnTo>
                  <a:lnTo>
                    <a:pt x="19" y="123"/>
                  </a:lnTo>
                  <a:lnTo>
                    <a:pt x="19" y="121"/>
                  </a:lnTo>
                  <a:lnTo>
                    <a:pt x="20" y="119"/>
                  </a:lnTo>
                  <a:lnTo>
                    <a:pt x="20" y="117"/>
                  </a:lnTo>
                  <a:lnTo>
                    <a:pt x="21" y="119"/>
                  </a:lnTo>
                  <a:lnTo>
                    <a:pt x="21" y="119"/>
                  </a:lnTo>
                  <a:lnTo>
                    <a:pt x="21" y="119"/>
                  </a:lnTo>
                  <a:lnTo>
                    <a:pt x="21" y="119"/>
                  </a:lnTo>
                  <a:close/>
                  <a:moveTo>
                    <a:pt x="19" y="125"/>
                  </a:moveTo>
                  <a:lnTo>
                    <a:pt x="17" y="128"/>
                  </a:lnTo>
                  <a:lnTo>
                    <a:pt x="17" y="128"/>
                  </a:lnTo>
                  <a:lnTo>
                    <a:pt x="17" y="128"/>
                  </a:lnTo>
                  <a:lnTo>
                    <a:pt x="16" y="128"/>
                  </a:lnTo>
                  <a:lnTo>
                    <a:pt x="17" y="126"/>
                  </a:lnTo>
                  <a:lnTo>
                    <a:pt x="18" y="125"/>
                  </a:lnTo>
                  <a:lnTo>
                    <a:pt x="18" y="125"/>
                  </a:lnTo>
                  <a:lnTo>
                    <a:pt x="18" y="125"/>
                  </a:lnTo>
                  <a:lnTo>
                    <a:pt x="19" y="125"/>
                  </a:lnTo>
                  <a:lnTo>
                    <a:pt x="19" y="125"/>
                  </a:lnTo>
                  <a:lnTo>
                    <a:pt x="19" y="125"/>
                  </a:lnTo>
                  <a:close/>
                  <a:moveTo>
                    <a:pt x="16" y="132"/>
                  </a:moveTo>
                  <a:lnTo>
                    <a:pt x="15" y="133"/>
                  </a:lnTo>
                  <a:lnTo>
                    <a:pt x="15" y="133"/>
                  </a:lnTo>
                  <a:lnTo>
                    <a:pt x="13" y="133"/>
                  </a:lnTo>
                  <a:lnTo>
                    <a:pt x="13" y="133"/>
                  </a:lnTo>
                  <a:lnTo>
                    <a:pt x="13" y="133"/>
                  </a:lnTo>
                  <a:lnTo>
                    <a:pt x="15" y="130"/>
                  </a:lnTo>
                  <a:lnTo>
                    <a:pt x="16" y="130"/>
                  </a:lnTo>
                  <a:lnTo>
                    <a:pt x="16" y="130"/>
                  </a:lnTo>
                  <a:lnTo>
                    <a:pt x="16" y="130"/>
                  </a:lnTo>
                  <a:lnTo>
                    <a:pt x="16" y="132"/>
                  </a:lnTo>
                  <a:lnTo>
                    <a:pt x="16" y="132"/>
                  </a:lnTo>
                  <a:close/>
                  <a:moveTo>
                    <a:pt x="13" y="137"/>
                  </a:moveTo>
                  <a:lnTo>
                    <a:pt x="11" y="139"/>
                  </a:lnTo>
                  <a:lnTo>
                    <a:pt x="11" y="139"/>
                  </a:lnTo>
                  <a:lnTo>
                    <a:pt x="11" y="139"/>
                  </a:lnTo>
                  <a:lnTo>
                    <a:pt x="11" y="139"/>
                  </a:lnTo>
                  <a:lnTo>
                    <a:pt x="11" y="139"/>
                  </a:lnTo>
                  <a:lnTo>
                    <a:pt x="12" y="135"/>
                  </a:lnTo>
                  <a:lnTo>
                    <a:pt x="12" y="135"/>
                  </a:lnTo>
                  <a:lnTo>
                    <a:pt x="13" y="135"/>
                  </a:lnTo>
                  <a:lnTo>
                    <a:pt x="13" y="135"/>
                  </a:lnTo>
                  <a:lnTo>
                    <a:pt x="13" y="137"/>
                  </a:lnTo>
                  <a:lnTo>
                    <a:pt x="13" y="137"/>
                  </a:lnTo>
                  <a:close/>
                  <a:moveTo>
                    <a:pt x="10" y="142"/>
                  </a:moveTo>
                  <a:lnTo>
                    <a:pt x="9" y="146"/>
                  </a:lnTo>
                  <a:lnTo>
                    <a:pt x="9" y="146"/>
                  </a:lnTo>
                  <a:lnTo>
                    <a:pt x="8" y="146"/>
                  </a:lnTo>
                  <a:lnTo>
                    <a:pt x="8" y="144"/>
                  </a:lnTo>
                  <a:lnTo>
                    <a:pt x="8" y="144"/>
                  </a:lnTo>
                  <a:lnTo>
                    <a:pt x="9" y="141"/>
                  </a:lnTo>
                  <a:lnTo>
                    <a:pt x="10" y="141"/>
                  </a:lnTo>
                  <a:lnTo>
                    <a:pt x="10" y="141"/>
                  </a:lnTo>
                  <a:lnTo>
                    <a:pt x="10" y="142"/>
                  </a:lnTo>
                  <a:lnTo>
                    <a:pt x="10" y="142"/>
                  </a:lnTo>
                  <a:lnTo>
                    <a:pt x="10" y="142"/>
                  </a:lnTo>
                  <a:close/>
                  <a:moveTo>
                    <a:pt x="8" y="148"/>
                  </a:moveTo>
                  <a:lnTo>
                    <a:pt x="7" y="151"/>
                  </a:lnTo>
                  <a:lnTo>
                    <a:pt x="6" y="151"/>
                  </a:lnTo>
                  <a:lnTo>
                    <a:pt x="6" y="151"/>
                  </a:lnTo>
                  <a:lnTo>
                    <a:pt x="6" y="149"/>
                  </a:lnTo>
                  <a:lnTo>
                    <a:pt x="6" y="149"/>
                  </a:lnTo>
                  <a:lnTo>
                    <a:pt x="7" y="148"/>
                  </a:lnTo>
                  <a:lnTo>
                    <a:pt x="7" y="146"/>
                  </a:lnTo>
                  <a:lnTo>
                    <a:pt x="8" y="146"/>
                  </a:lnTo>
                  <a:lnTo>
                    <a:pt x="8" y="148"/>
                  </a:lnTo>
                  <a:lnTo>
                    <a:pt x="8" y="148"/>
                  </a:lnTo>
                  <a:lnTo>
                    <a:pt x="8" y="148"/>
                  </a:lnTo>
                  <a:close/>
                  <a:moveTo>
                    <a:pt x="5" y="153"/>
                  </a:moveTo>
                  <a:lnTo>
                    <a:pt x="4" y="157"/>
                  </a:lnTo>
                  <a:lnTo>
                    <a:pt x="4" y="157"/>
                  </a:lnTo>
                  <a:lnTo>
                    <a:pt x="3" y="157"/>
                  </a:lnTo>
                  <a:lnTo>
                    <a:pt x="3" y="157"/>
                  </a:lnTo>
                  <a:lnTo>
                    <a:pt x="3" y="155"/>
                  </a:lnTo>
                  <a:lnTo>
                    <a:pt x="5" y="153"/>
                  </a:lnTo>
                  <a:lnTo>
                    <a:pt x="5" y="151"/>
                  </a:lnTo>
                  <a:lnTo>
                    <a:pt x="5" y="153"/>
                  </a:lnTo>
                  <a:lnTo>
                    <a:pt x="5" y="153"/>
                  </a:lnTo>
                  <a:lnTo>
                    <a:pt x="5" y="153"/>
                  </a:lnTo>
                  <a:lnTo>
                    <a:pt x="5" y="153"/>
                  </a:lnTo>
                  <a:close/>
                  <a:moveTo>
                    <a:pt x="3" y="158"/>
                  </a:moveTo>
                  <a:lnTo>
                    <a:pt x="1" y="162"/>
                  </a:lnTo>
                  <a:lnTo>
                    <a:pt x="0" y="162"/>
                  </a:lnTo>
                  <a:lnTo>
                    <a:pt x="0" y="162"/>
                  </a:lnTo>
                  <a:lnTo>
                    <a:pt x="0" y="162"/>
                  </a:lnTo>
                  <a:lnTo>
                    <a:pt x="0" y="160"/>
                  </a:lnTo>
                  <a:lnTo>
                    <a:pt x="1" y="158"/>
                  </a:lnTo>
                  <a:lnTo>
                    <a:pt x="1" y="158"/>
                  </a:lnTo>
                  <a:lnTo>
                    <a:pt x="3" y="158"/>
                  </a:lnTo>
                  <a:lnTo>
                    <a:pt x="3" y="158"/>
                  </a:lnTo>
                  <a:lnTo>
                    <a:pt x="3" y="158"/>
                  </a:lnTo>
                  <a:lnTo>
                    <a:pt x="3" y="158"/>
                  </a:lnTo>
                  <a:close/>
                </a:path>
              </a:pathLst>
            </a:custGeom>
            <a:solidFill>
              <a:srgbClr val="000000"/>
            </a:solidFill>
            <a:ln w="8255">
              <a:solidFill>
                <a:srgbClr val="000000"/>
              </a:solidFill>
              <a:prstDash val="solid"/>
              <a:round/>
              <a:headEnd/>
              <a:tailEnd/>
            </a:ln>
          </p:spPr>
          <p:txBody>
            <a:bodyPr/>
            <a:lstStyle/>
            <a:p>
              <a:endParaRPr lang="en-US"/>
            </a:p>
          </p:txBody>
        </p:sp>
        <p:sp>
          <p:nvSpPr>
            <p:cNvPr id="8287" name="Line 95"/>
            <p:cNvSpPr>
              <a:spLocks noChangeAspect="1" noChangeShapeType="1"/>
            </p:cNvSpPr>
            <p:nvPr/>
          </p:nvSpPr>
          <p:spPr bwMode="auto">
            <a:xfrm flipH="1">
              <a:off x="7326" y="11826"/>
              <a:ext cx="16" cy="3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88" name="Line 96"/>
            <p:cNvSpPr>
              <a:spLocks noChangeAspect="1" noChangeShapeType="1"/>
            </p:cNvSpPr>
            <p:nvPr/>
          </p:nvSpPr>
          <p:spPr bwMode="auto">
            <a:xfrm flipH="1" flipV="1">
              <a:off x="6666" y="11331"/>
              <a:ext cx="78" cy="1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89" name="Line 97"/>
            <p:cNvSpPr>
              <a:spLocks noChangeAspect="1" noChangeShapeType="1"/>
            </p:cNvSpPr>
            <p:nvPr/>
          </p:nvSpPr>
          <p:spPr bwMode="auto">
            <a:xfrm flipH="1">
              <a:off x="8095" y="11902"/>
              <a:ext cx="32" cy="6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0" name="Line 98"/>
            <p:cNvSpPr>
              <a:spLocks noChangeAspect="1" noChangeShapeType="1"/>
            </p:cNvSpPr>
            <p:nvPr/>
          </p:nvSpPr>
          <p:spPr bwMode="auto">
            <a:xfrm>
              <a:off x="8445" y="11873"/>
              <a:ext cx="55" cy="6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1" name="Line 99"/>
            <p:cNvSpPr>
              <a:spLocks noChangeAspect="1" noChangeShapeType="1"/>
            </p:cNvSpPr>
            <p:nvPr/>
          </p:nvSpPr>
          <p:spPr bwMode="auto">
            <a:xfrm flipV="1">
              <a:off x="8391" y="11292"/>
              <a:ext cx="40" cy="7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2" name="Line 100"/>
            <p:cNvSpPr>
              <a:spLocks noChangeAspect="1" noChangeShapeType="1"/>
            </p:cNvSpPr>
            <p:nvPr/>
          </p:nvSpPr>
          <p:spPr bwMode="auto">
            <a:xfrm flipH="1" flipV="1">
              <a:off x="8026" y="11331"/>
              <a:ext cx="54" cy="6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3" name="Line 101"/>
            <p:cNvSpPr>
              <a:spLocks noChangeAspect="1" noChangeShapeType="1"/>
            </p:cNvSpPr>
            <p:nvPr/>
          </p:nvSpPr>
          <p:spPr bwMode="auto">
            <a:xfrm flipV="1">
              <a:off x="9348" y="11236"/>
              <a:ext cx="39" cy="3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4" name="Line 102"/>
            <p:cNvSpPr>
              <a:spLocks noChangeAspect="1" noChangeShapeType="1"/>
            </p:cNvSpPr>
            <p:nvPr/>
          </p:nvSpPr>
          <p:spPr bwMode="auto">
            <a:xfrm flipH="1">
              <a:off x="9122" y="11817"/>
              <a:ext cx="30" cy="4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5" name="Line 103"/>
            <p:cNvSpPr>
              <a:spLocks noChangeAspect="1" noChangeShapeType="1"/>
            </p:cNvSpPr>
            <p:nvPr/>
          </p:nvSpPr>
          <p:spPr bwMode="auto">
            <a:xfrm flipV="1">
              <a:off x="9805" y="11369"/>
              <a:ext cx="86" cy="2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6" name="Line 104"/>
            <p:cNvSpPr>
              <a:spLocks noChangeAspect="1" noChangeShapeType="1"/>
            </p:cNvSpPr>
            <p:nvPr/>
          </p:nvSpPr>
          <p:spPr bwMode="auto">
            <a:xfrm>
              <a:off x="8018" y="10531"/>
              <a:ext cx="86" cy="1"/>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7" name="Line 105"/>
            <p:cNvSpPr>
              <a:spLocks noChangeAspect="1" noChangeShapeType="1"/>
            </p:cNvSpPr>
            <p:nvPr/>
          </p:nvSpPr>
          <p:spPr bwMode="auto">
            <a:xfrm flipH="1">
              <a:off x="8431" y="10531"/>
              <a:ext cx="85" cy="1"/>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8" name="Line 106"/>
            <p:cNvSpPr>
              <a:spLocks noChangeAspect="1" noChangeShapeType="1"/>
            </p:cNvSpPr>
            <p:nvPr/>
          </p:nvSpPr>
          <p:spPr bwMode="auto">
            <a:xfrm>
              <a:off x="7723" y="10018"/>
              <a:ext cx="54" cy="1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9" name="Line 107"/>
            <p:cNvSpPr>
              <a:spLocks noChangeAspect="1" noChangeShapeType="1"/>
            </p:cNvSpPr>
            <p:nvPr/>
          </p:nvSpPr>
          <p:spPr bwMode="auto">
            <a:xfrm>
              <a:off x="7551" y="10026"/>
              <a:ext cx="16" cy="30"/>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00" name="Line 108"/>
            <p:cNvSpPr>
              <a:spLocks noChangeAspect="1" noChangeShapeType="1"/>
            </p:cNvSpPr>
            <p:nvPr/>
          </p:nvSpPr>
          <p:spPr bwMode="auto">
            <a:xfrm flipH="1" flipV="1">
              <a:off x="7265" y="9808"/>
              <a:ext cx="53" cy="2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01" name="Line 109"/>
            <p:cNvSpPr>
              <a:spLocks noChangeAspect="1" noChangeShapeType="1"/>
            </p:cNvSpPr>
            <p:nvPr/>
          </p:nvSpPr>
          <p:spPr bwMode="auto">
            <a:xfrm flipH="1" flipV="1">
              <a:off x="8718" y="9818"/>
              <a:ext cx="54" cy="2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02" name="Line 110"/>
            <p:cNvSpPr>
              <a:spLocks noChangeAspect="1" noChangeShapeType="1"/>
            </p:cNvSpPr>
            <p:nvPr/>
          </p:nvSpPr>
          <p:spPr bwMode="auto">
            <a:xfrm flipH="1">
              <a:off x="8943" y="10218"/>
              <a:ext cx="8" cy="60"/>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03" name="Line 111"/>
            <p:cNvSpPr>
              <a:spLocks noChangeAspect="1" noChangeShapeType="1"/>
            </p:cNvSpPr>
            <p:nvPr/>
          </p:nvSpPr>
          <p:spPr bwMode="auto">
            <a:xfrm>
              <a:off x="9169" y="10036"/>
              <a:ext cx="54" cy="2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04" name="Line 112"/>
            <p:cNvSpPr>
              <a:spLocks noChangeAspect="1" noChangeShapeType="1"/>
            </p:cNvSpPr>
            <p:nvPr/>
          </p:nvSpPr>
          <p:spPr bwMode="auto">
            <a:xfrm>
              <a:off x="7707" y="11178"/>
              <a:ext cx="47" cy="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05" name="Line 113"/>
            <p:cNvSpPr>
              <a:spLocks noChangeAspect="1" noChangeShapeType="1"/>
            </p:cNvSpPr>
            <p:nvPr/>
          </p:nvSpPr>
          <p:spPr bwMode="auto">
            <a:xfrm flipH="1">
              <a:off x="8889" y="11131"/>
              <a:ext cx="23" cy="1"/>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06" name="Line 114"/>
            <p:cNvSpPr>
              <a:spLocks noChangeAspect="1" noChangeShapeType="1"/>
            </p:cNvSpPr>
            <p:nvPr/>
          </p:nvSpPr>
          <p:spPr bwMode="auto">
            <a:xfrm flipV="1">
              <a:off x="9115" y="11093"/>
              <a:ext cx="37" cy="1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07" name="Line 115"/>
            <p:cNvSpPr>
              <a:spLocks noChangeAspect="1" noChangeShapeType="1"/>
            </p:cNvSpPr>
            <p:nvPr/>
          </p:nvSpPr>
          <p:spPr bwMode="auto">
            <a:xfrm flipH="1" flipV="1">
              <a:off x="7482" y="9790"/>
              <a:ext cx="9" cy="2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08" name="Line 116"/>
            <p:cNvSpPr>
              <a:spLocks noChangeAspect="1" noChangeShapeType="1"/>
            </p:cNvSpPr>
            <p:nvPr/>
          </p:nvSpPr>
          <p:spPr bwMode="auto">
            <a:xfrm flipH="1" flipV="1">
              <a:off x="7350" y="11103"/>
              <a:ext cx="47" cy="1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09" name="Line 117"/>
            <p:cNvSpPr>
              <a:spLocks noChangeAspect="1" noChangeShapeType="1"/>
            </p:cNvSpPr>
            <p:nvPr/>
          </p:nvSpPr>
          <p:spPr bwMode="auto">
            <a:xfrm flipH="1" flipV="1">
              <a:off x="7242" y="9684"/>
              <a:ext cx="53" cy="4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10" name="Line 118"/>
            <p:cNvSpPr>
              <a:spLocks noChangeAspect="1" noChangeShapeType="1"/>
            </p:cNvSpPr>
            <p:nvPr/>
          </p:nvSpPr>
          <p:spPr bwMode="auto">
            <a:xfrm flipV="1">
              <a:off x="9184" y="9713"/>
              <a:ext cx="55" cy="4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11" name="Line 119"/>
            <p:cNvSpPr>
              <a:spLocks noChangeAspect="1" noChangeShapeType="1"/>
            </p:cNvSpPr>
            <p:nvPr/>
          </p:nvSpPr>
          <p:spPr bwMode="auto">
            <a:xfrm flipH="1">
              <a:off x="7567" y="11750"/>
              <a:ext cx="8" cy="3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12" name="Line 120"/>
            <p:cNvSpPr>
              <a:spLocks noChangeAspect="1" noChangeShapeType="1"/>
            </p:cNvSpPr>
            <p:nvPr/>
          </p:nvSpPr>
          <p:spPr bwMode="auto">
            <a:xfrm>
              <a:off x="7684" y="11711"/>
              <a:ext cx="101" cy="1"/>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13" name="Line 121"/>
            <p:cNvSpPr>
              <a:spLocks noChangeAspect="1" noChangeShapeType="1"/>
            </p:cNvSpPr>
            <p:nvPr/>
          </p:nvSpPr>
          <p:spPr bwMode="auto">
            <a:xfrm>
              <a:off x="7684" y="11730"/>
              <a:ext cx="101" cy="1"/>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14" name="Line 122"/>
            <p:cNvSpPr>
              <a:spLocks noChangeAspect="1" noChangeShapeType="1"/>
            </p:cNvSpPr>
            <p:nvPr/>
          </p:nvSpPr>
          <p:spPr bwMode="auto">
            <a:xfrm flipV="1">
              <a:off x="7785" y="11683"/>
              <a:ext cx="8" cy="3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15" name="Line 123"/>
            <p:cNvSpPr>
              <a:spLocks noChangeAspect="1" noChangeShapeType="1"/>
            </p:cNvSpPr>
            <p:nvPr/>
          </p:nvSpPr>
          <p:spPr bwMode="auto">
            <a:xfrm flipV="1">
              <a:off x="7793" y="11645"/>
              <a:ext cx="16" cy="3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16" name="Line 124"/>
            <p:cNvSpPr>
              <a:spLocks noChangeAspect="1" noChangeShapeType="1"/>
            </p:cNvSpPr>
            <p:nvPr/>
          </p:nvSpPr>
          <p:spPr bwMode="auto">
            <a:xfrm>
              <a:off x="7785" y="11720"/>
              <a:ext cx="55" cy="4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17" name="Line 125"/>
            <p:cNvSpPr>
              <a:spLocks noChangeAspect="1" noChangeShapeType="1"/>
            </p:cNvSpPr>
            <p:nvPr/>
          </p:nvSpPr>
          <p:spPr bwMode="auto">
            <a:xfrm>
              <a:off x="7840" y="11768"/>
              <a:ext cx="62" cy="4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18" name="Line 126"/>
            <p:cNvSpPr>
              <a:spLocks noChangeAspect="1" noChangeShapeType="1"/>
            </p:cNvSpPr>
            <p:nvPr/>
          </p:nvSpPr>
          <p:spPr bwMode="auto">
            <a:xfrm>
              <a:off x="7567" y="11787"/>
              <a:ext cx="94" cy="3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19" name="Line 127"/>
            <p:cNvSpPr>
              <a:spLocks noChangeAspect="1" noChangeShapeType="1"/>
            </p:cNvSpPr>
            <p:nvPr/>
          </p:nvSpPr>
          <p:spPr bwMode="auto">
            <a:xfrm>
              <a:off x="7661" y="11826"/>
              <a:ext cx="101" cy="3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20" name="Line 128"/>
            <p:cNvSpPr>
              <a:spLocks noChangeAspect="1" noChangeShapeType="1"/>
            </p:cNvSpPr>
            <p:nvPr/>
          </p:nvSpPr>
          <p:spPr bwMode="auto">
            <a:xfrm flipH="1">
              <a:off x="7467" y="11777"/>
              <a:ext cx="100" cy="1"/>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21" name="Line 129"/>
            <p:cNvSpPr>
              <a:spLocks noChangeAspect="1" noChangeShapeType="1"/>
            </p:cNvSpPr>
            <p:nvPr/>
          </p:nvSpPr>
          <p:spPr bwMode="auto">
            <a:xfrm flipH="1" flipV="1">
              <a:off x="7365" y="11768"/>
              <a:ext cx="102" cy="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22" name="Line 130"/>
            <p:cNvSpPr>
              <a:spLocks noChangeAspect="1" noChangeShapeType="1"/>
            </p:cNvSpPr>
            <p:nvPr/>
          </p:nvSpPr>
          <p:spPr bwMode="auto">
            <a:xfrm flipH="1">
              <a:off x="7467" y="11797"/>
              <a:ext cx="100" cy="1"/>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23" name="Line 131"/>
            <p:cNvSpPr>
              <a:spLocks noChangeAspect="1" noChangeShapeType="1"/>
            </p:cNvSpPr>
            <p:nvPr/>
          </p:nvSpPr>
          <p:spPr bwMode="auto">
            <a:xfrm flipH="1" flipV="1">
              <a:off x="7365" y="11787"/>
              <a:ext cx="102" cy="10"/>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24" name="Line 132"/>
            <p:cNvSpPr>
              <a:spLocks noChangeAspect="1" noChangeShapeType="1"/>
            </p:cNvSpPr>
            <p:nvPr/>
          </p:nvSpPr>
          <p:spPr bwMode="auto">
            <a:xfrm flipH="1">
              <a:off x="7832" y="11806"/>
              <a:ext cx="70" cy="2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25" name="Line 133"/>
            <p:cNvSpPr>
              <a:spLocks noChangeAspect="1" noChangeShapeType="1"/>
            </p:cNvSpPr>
            <p:nvPr/>
          </p:nvSpPr>
          <p:spPr bwMode="auto">
            <a:xfrm flipH="1">
              <a:off x="7762" y="11835"/>
              <a:ext cx="70" cy="1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26" name="Line 134"/>
            <p:cNvSpPr>
              <a:spLocks noChangeAspect="1" noChangeShapeType="1"/>
            </p:cNvSpPr>
            <p:nvPr/>
          </p:nvSpPr>
          <p:spPr bwMode="auto">
            <a:xfrm flipH="1">
              <a:off x="7832" y="11826"/>
              <a:ext cx="70" cy="2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27" name="Line 135"/>
            <p:cNvSpPr>
              <a:spLocks noChangeAspect="1" noChangeShapeType="1"/>
            </p:cNvSpPr>
            <p:nvPr/>
          </p:nvSpPr>
          <p:spPr bwMode="auto">
            <a:xfrm flipH="1">
              <a:off x="7762" y="11853"/>
              <a:ext cx="70" cy="20"/>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28" name="Line 136"/>
            <p:cNvSpPr>
              <a:spLocks noChangeAspect="1" noChangeShapeType="1"/>
            </p:cNvSpPr>
            <p:nvPr/>
          </p:nvSpPr>
          <p:spPr bwMode="auto">
            <a:xfrm>
              <a:off x="7809" y="11645"/>
              <a:ext cx="116" cy="1"/>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29" name="Line 137"/>
            <p:cNvSpPr>
              <a:spLocks noChangeAspect="1" noChangeShapeType="1"/>
            </p:cNvSpPr>
            <p:nvPr/>
          </p:nvSpPr>
          <p:spPr bwMode="auto">
            <a:xfrm>
              <a:off x="7925" y="11645"/>
              <a:ext cx="117" cy="1"/>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30" name="Line 138"/>
            <p:cNvSpPr>
              <a:spLocks noChangeAspect="1" noChangeShapeType="1"/>
            </p:cNvSpPr>
            <p:nvPr/>
          </p:nvSpPr>
          <p:spPr bwMode="auto">
            <a:xfrm flipH="1" flipV="1">
              <a:off x="7723" y="11598"/>
              <a:ext cx="86" cy="3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31" name="Line 139"/>
            <p:cNvSpPr>
              <a:spLocks noChangeAspect="1" noChangeShapeType="1"/>
            </p:cNvSpPr>
            <p:nvPr/>
          </p:nvSpPr>
          <p:spPr bwMode="auto">
            <a:xfrm flipH="1" flipV="1">
              <a:off x="7638" y="11549"/>
              <a:ext cx="85" cy="4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32" name="Line 140"/>
            <p:cNvSpPr>
              <a:spLocks noChangeAspect="1" noChangeShapeType="1"/>
            </p:cNvSpPr>
            <p:nvPr/>
          </p:nvSpPr>
          <p:spPr bwMode="auto">
            <a:xfrm flipH="1" flipV="1">
              <a:off x="7723" y="11617"/>
              <a:ext cx="86" cy="3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33" name="Line 141"/>
            <p:cNvSpPr>
              <a:spLocks noChangeAspect="1" noChangeShapeType="1"/>
            </p:cNvSpPr>
            <p:nvPr/>
          </p:nvSpPr>
          <p:spPr bwMode="auto">
            <a:xfrm flipH="1" flipV="1">
              <a:off x="7638" y="11568"/>
              <a:ext cx="85" cy="4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34" name="Line 142"/>
            <p:cNvSpPr>
              <a:spLocks noChangeAspect="1" noChangeShapeType="1"/>
            </p:cNvSpPr>
            <p:nvPr/>
          </p:nvSpPr>
          <p:spPr bwMode="auto">
            <a:xfrm flipH="1">
              <a:off x="7342" y="11777"/>
              <a:ext cx="23" cy="4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35" name="Line 143"/>
            <p:cNvSpPr>
              <a:spLocks noChangeAspect="1" noChangeShapeType="1"/>
            </p:cNvSpPr>
            <p:nvPr/>
          </p:nvSpPr>
          <p:spPr bwMode="auto">
            <a:xfrm>
              <a:off x="7536" y="11531"/>
              <a:ext cx="102" cy="2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36" name="Line 144"/>
            <p:cNvSpPr>
              <a:spLocks noChangeAspect="1" noChangeShapeType="1"/>
            </p:cNvSpPr>
            <p:nvPr/>
          </p:nvSpPr>
          <p:spPr bwMode="auto">
            <a:xfrm>
              <a:off x="7638" y="11558"/>
              <a:ext cx="30" cy="1"/>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37" name="Line 145"/>
            <p:cNvSpPr>
              <a:spLocks noChangeAspect="1" noChangeShapeType="1"/>
            </p:cNvSpPr>
            <p:nvPr/>
          </p:nvSpPr>
          <p:spPr bwMode="auto">
            <a:xfrm flipV="1">
              <a:off x="7668" y="11549"/>
              <a:ext cx="31" cy="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38" name="Line 146"/>
            <p:cNvSpPr>
              <a:spLocks noChangeAspect="1" noChangeShapeType="1"/>
            </p:cNvSpPr>
            <p:nvPr/>
          </p:nvSpPr>
          <p:spPr bwMode="auto">
            <a:xfrm flipH="1" flipV="1">
              <a:off x="7614" y="11501"/>
              <a:ext cx="85" cy="3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39" name="Line 147"/>
            <p:cNvSpPr>
              <a:spLocks noChangeAspect="1" noChangeShapeType="1"/>
            </p:cNvSpPr>
            <p:nvPr/>
          </p:nvSpPr>
          <p:spPr bwMode="auto">
            <a:xfrm flipH="1" flipV="1">
              <a:off x="7529" y="11454"/>
              <a:ext cx="85" cy="4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40" name="Line 148"/>
            <p:cNvSpPr>
              <a:spLocks noChangeAspect="1" noChangeShapeType="1"/>
            </p:cNvSpPr>
            <p:nvPr/>
          </p:nvSpPr>
          <p:spPr bwMode="auto">
            <a:xfrm flipH="1" flipV="1">
              <a:off x="7614" y="11521"/>
              <a:ext cx="85" cy="3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41" name="Line 149"/>
            <p:cNvSpPr>
              <a:spLocks noChangeAspect="1" noChangeShapeType="1"/>
            </p:cNvSpPr>
            <p:nvPr/>
          </p:nvSpPr>
          <p:spPr bwMode="auto">
            <a:xfrm flipH="1" flipV="1">
              <a:off x="7529" y="11473"/>
              <a:ext cx="85" cy="4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42" name="Line 150"/>
            <p:cNvSpPr>
              <a:spLocks noChangeAspect="1" noChangeShapeType="1"/>
            </p:cNvSpPr>
            <p:nvPr/>
          </p:nvSpPr>
          <p:spPr bwMode="auto">
            <a:xfrm flipV="1">
              <a:off x="7218" y="11226"/>
              <a:ext cx="7" cy="84"/>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43" name="Line 151"/>
            <p:cNvSpPr>
              <a:spLocks noChangeAspect="1" noChangeShapeType="1"/>
            </p:cNvSpPr>
            <p:nvPr/>
          </p:nvSpPr>
          <p:spPr bwMode="auto">
            <a:xfrm flipH="1" flipV="1">
              <a:off x="7125" y="11292"/>
              <a:ext cx="93" cy="2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44" name="Line 152"/>
            <p:cNvSpPr>
              <a:spLocks noChangeAspect="1" noChangeShapeType="1"/>
            </p:cNvSpPr>
            <p:nvPr/>
          </p:nvSpPr>
          <p:spPr bwMode="auto">
            <a:xfrm flipH="1" flipV="1">
              <a:off x="7040" y="11254"/>
              <a:ext cx="85" cy="3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45" name="Line 153"/>
            <p:cNvSpPr>
              <a:spLocks noChangeAspect="1" noChangeShapeType="1"/>
            </p:cNvSpPr>
            <p:nvPr/>
          </p:nvSpPr>
          <p:spPr bwMode="auto">
            <a:xfrm flipH="1" flipV="1">
              <a:off x="6844" y="11273"/>
              <a:ext cx="85" cy="2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46" name="Line 154"/>
            <p:cNvSpPr>
              <a:spLocks noChangeAspect="1" noChangeShapeType="1"/>
            </p:cNvSpPr>
            <p:nvPr/>
          </p:nvSpPr>
          <p:spPr bwMode="auto">
            <a:xfrm flipV="1">
              <a:off x="7040" y="11254"/>
              <a:ext cx="15" cy="3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47" name="Line 155"/>
            <p:cNvSpPr>
              <a:spLocks noChangeAspect="1" noChangeShapeType="1"/>
            </p:cNvSpPr>
            <p:nvPr/>
          </p:nvSpPr>
          <p:spPr bwMode="auto">
            <a:xfrm flipV="1">
              <a:off x="7008" y="11254"/>
              <a:ext cx="15" cy="3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48" name="Line 156"/>
            <p:cNvSpPr>
              <a:spLocks noChangeAspect="1" noChangeShapeType="1"/>
            </p:cNvSpPr>
            <p:nvPr/>
          </p:nvSpPr>
          <p:spPr bwMode="auto">
            <a:xfrm flipH="1" flipV="1">
              <a:off x="6946" y="11197"/>
              <a:ext cx="94" cy="5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49" name="Line 157"/>
            <p:cNvSpPr>
              <a:spLocks noChangeAspect="1" noChangeShapeType="1"/>
            </p:cNvSpPr>
            <p:nvPr/>
          </p:nvSpPr>
          <p:spPr bwMode="auto">
            <a:xfrm flipH="1" flipV="1">
              <a:off x="6861" y="11140"/>
              <a:ext cx="85" cy="5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50" name="Line 158"/>
            <p:cNvSpPr>
              <a:spLocks noChangeAspect="1" noChangeShapeType="1"/>
            </p:cNvSpPr>
            <p:nvPr/>
          </p:nvSpPr>
          <p:spPr bwMode="auto">
            <a:xfrm flipH="1" flipV="1">
              <a:off x="6791" y="11217"/>
              <a:ext cx="53" cy="5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51" name="Line 159"/>
            <p:cNvSpPr>
              <a:spLocks noChangeAspect="1" noChangeShapeType="1"/>
            </p:cNvSpPr>
            <p:nvPr/>
          </p:nvSpPr>
          <p:spPr bwMode="auto">
            <a:xfrm flipH="1" flipV="1">
              <a:off x="6736" y="11150"/>
              <a:ext cx="55" cy="6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52" name="Line 160"/>
            <p:cNvSpPr>
              <a:spLocks noChangeAspect="1" noChangeShapeType="1"/>
            </p:cNvSpPr>
            <p:nvPr/>
          </p:nvSpPr>
          <p:spPr bwMode="auto">
            <a:xfrm flipH="1">
              <a:off x="6844" y="11273"/>
              <a:ext cx="17" cy="4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53" name="Line 161"/>
            <p:cNvSpPr>
              <a:spLocks noChangeAspect="1" noChangeShapeType="1"/>
            </p:cNvSpPr>
            <p:nvPr/>
          </p:nvSpPr>
          <p:spPr bwMode="auto">
            <a:xfrm flipH="1">
              <a:off x="6837" y="11321"/>
              <a:ext cx="7" cy="3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54" name="Line 162"/>
            <p:cNvSpPr>
              <a:spLocks noChangeAspect="1" noChangeShapeType="1"/>
            </p:cNvSpPr>
            <p:nvPr/>
          </p:nvSpPr>
          <p:spPr bwMode="auto">
            <a:xfrm flipH="1">
              <a:off x="6814" y="11273"/>
              <a:ext cx="16" cy="4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55" name="Line 163"/>
            <p:cNvSpPr>
              <a:spLocks noChangeAspect="1" noChangeShapeType="1"/>
            </p:cNvSpPr>
            <p:nvPr/>
          </p:nvSpPr>
          <p:spPr bwMode="auto">
            <a:xfrm flipH="1">
              <a:off x="6806" y="11321"/>
              <a:ext cx="8" cy="3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56" name="Line 164"/>
            <p:cNvSpPr>
              <a:spLocks noChangeAspect="1" noChangeShapeType="1"/>
            </p:cNvSpPr>
            <p:nvPr/>
          </p:nvSpPr>
          <p:spPr bwMode="auto">
            <a:xfrm flipH="1">
              <a:off x="6797" y="11131"/>
              <a:ext cx="64" cy="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57" name="Line 165"/>
            <p:cNvSpPr>
              <a:spLocks noChangeAspect="1" noChangeShapeType="1"/>
            </p:cNvSpPr>
            <p:nvPr/>
          </p:nvSpPr>
          <p:spPr bwMode="auto">
            <a:xfrm flipH="1">
              <a:off x="6736" y="11140"/>
              <a:ext cx="61" cy="1"/>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58" name="Line 166"/>
            <p:cNvSpPr>
              <a:spLocks noChangeAspect="1" noChangeShapeType="1"/>
            </p:cNvSpPr>
            <p:nvPr/>
          </p:nvSpPr>
          <p:spPr bwMode="auto">
            <a:xfrm flipH="1">
              <a:off x="6797" y="11150"/>
              <a:ext cx="64" cy="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59" name="Line 167"/>
            <p:cNvSpPr>
              <a:spLocks noChangeAspect="1" noChangeShapeType="1"/>
            </p:cNvSpPr>
            <p:nvPr/>
          </p:nvSpPr>
          <p:spPr bwMode="auto">
            <a:xfrm flipH="1">
              <a:off x="6736" y="11159"/>
              <a:ext cx="61" cy="1"/>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60" name="Line 168"/>
            <p:cNvSpPr>
              <a:spLocks noChangeAspect="1" noChangeShapeType="1"/>
            </p:cNvSpPr>
            <p:nvPr/>
          </p:nvSpPr>
          <p:spPr bwMode="auto">
            <a:xfrm>
              <a:off x="6821" y="11359"/>
              <a:ext cx="70" cy="6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61" name="Line 169"/>
            <p:cNvSpPr>
              <a:spLocks noChangeAspect="1" noChangeShapeType="1"/>
            </p:cNvSpPr>
            <p:nvPr/>
          </p:nvSpPr>
          <p:spPr bwMode="auto">
            <a:xfrm>
              <a:off x="6891" y="11425"/>
              <a:ext cx="78" cy="5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62" name="Line 170"/>
            <p:cNvSpPr>
              <a:spLocks noChangeAspect="1" noChangeShapeType="1"/>
            </p:cNvSpPr>
            <p:nvPr/>
          </p:nvSpPr>
          <p:spPr bwMode="auto">
            <a:xfrm flipH="1" flipV="1">
              <a:off x="6744" y="11350"/>
              <a:ext cx="77" cy="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63" name="Line 171"/>
            <p:cNvSpPr>
              <a:spLocks noChangeAspect="1" noChangeShapeType="1"/>
            </p:cNvSpPr>
            <p:nvPr/>
          </p:nvSpPr>
          <p:spPr bwMode="auto">
            <a:xfrm flipH="1" flipV="1">
              <a:off x="6969" y="11483"/>
              <a:ext cx="100" cy="2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64" name="Line 172"/>
            <p:cNvSpPr>
              <a:spLocks noChangeAspect="1" noChangeShapeType="1"/>
            </p:cNvSpPr>
            <p:nvPr/>
          </p:nvSpPr>
          <p:spPr bwMode="auto">
            <a:xfrm>
              <a:off x="7186" y="11607"/>
              <a:ext cx="15" cy="5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65" name="Line 173"/>
            <p:cNvSpPr>
              <a:spLocks noChangeAspect="1" noChangeShapeType="1"/>
            </p:cNvSpPr>
            <p:nvPr/>
          </p:nvSpPr>
          <p:spPr bwMode="auto">
            <a:xfrm flipH="1">
              <a:off x="6923" y="11473"/>
              <a:ext cx="46" cy="4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66" name="Line 174"/>
            <p:cNvSpPr>
              <a:spLocks noChangeAspect="1" noChangeShapeType="1"/>
            </p:cNvSpPr>
            <p:nvPr/>
          </p:nvSpPr>
          <p:spPr bwMode="auto">
            <a:xfrm flipH="1">
              <a:off x="6876" y="11521"/>
              <a:ext cx="47" cy="3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67" name="Line 175"/>
            <p:cNvSpPr>
              <a:spLocks noChangeAspect="1" noChangeShapeType="1"/>
            </p:cNvSpPr>
            <p:nvPr/>
          </p:nvSpPr>
          <p:spPr bwMode="auto">
            <a:xfrm flipH="1">
              <a:off x="6923" y="11492"/>
              <a:ext cx="46" cy="4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68" name="Line 176"/>
            <p:cNvSpPr>
              <a:spLocks noChangeAspect="1" noChangeShapeType="1"/>
            </p:cNvSpPr>
            <p:nvPr/>
          </p:nvSpPr>
          <p:spPr bwMode="auto">
            <a:xfrm flipH="1">
              <a:off x="6876" y="11540"/>
              <a:ext cx="47" cy="3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69" name="Line 177"/>
            <p:cNvSpPr>
              <a:spLocks noChangeAspect="1" noChangeShapeType="1"/>
            </p:cNvSpPr>
            <p:nvPr/>
          </p:nvSpPr>
          <p:spPr bwMode="auto">
            <a:xfrm>
              <a:off x="6876" y="11568"/>
              <a:ext cx="70" cy="6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70" name="Line 178"/>
            <p:cNvSpPr>
              <a:spLocks noChangeAspect="1" noChangeShapeType="1"/>
            </p:cNvSpPr>
            <p:nvPr/>
          </p:nvSpPr>
          <p:spPr bwMode="auto">
            <a:xfrm>
              <a:off x="6946" y="11634"/>
              <a:ext cx="77" cy="5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71" name="Line 179"/>
            <p:cNvSpPr>
              <a:spLocks noChangeAspect="1" noChangeShapeType="1"/>
            </p:cNvSpPr>
            <p:nvPr/>
          </p:nvSpPr>
          <p:spPr bwMode="auto">
            <a:xfrm flipV="1">
              <a:off x="7023" y="11673"/>
              <a:ext cx="87" cy="10"/>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72" name="Line 180"/>
            <p:cNvSpPr>
              <a:spLocks noChangeAspect="1" noChangeShapeType="1"/>
            </p:cNvSpPr>
            <p:nvPr/>
          </p:nvSpPr>
          <p:spPr bwMode="auto">
            <a:xfrm flipV="1">
              <a:off x="7110" y="11653"/>
              <a:ext cx="91" cy="20"/>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73" name="Line 181"/>
            <p:cNvSpPr>
              <a:spLocks noChangeAspect="1" noChangeShapeType="1"/>
            </p:cNvSpPr>
            <p:nvPr/>
          </p:nvSpPr>
          <p:spPr bwMode="auto">
            <a:xfrm flipV="1">
              <a:off x="7023" y="11692"/>
              <a:ext cx="87" cy="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74" name="Line 182"/>
            <p:cNvSpPr>
              <a:spLocks noChangeAspect="1" noChangeShapeType="1"/>
            </p:cNvSpPr>
            <p:nvPr/>
          </p:nvSpPr>
          <p:spPr bwMode="auto">
            <a:xfrm flipV="1">
              <a:off x="7110" y="11673"/>
              <a:ext cx="91" cy="1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75" name="Line 183"/>
            <p:cNvSpPr>
              <a:spLocks noChangeAspect="1" noChangeShapeType="1"/>
            </p:cNvSpPr>
            <p:nvPr/>
          </p:nvSpPr>
          <p:spPr bwMode="auto">
            <a:xfrm>
              <a:off x="7201" y="11664"/>
              <a:ext cx="78" cy="5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76" name="Line 184"/>
            <p:cNvSpPr>
              <a:spLocks noChangeAspect="1" noChangeShapeType="1"/>
            </p:cNvSpPr>
            <p:nvPr/>
          </p:nvSpPr>
          <p:spPr bwMode="auto">
            <a:xfrm>
              <a:off x="7279" y="11720"/>
              <a:ext cx="86" cy="5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77" name="Line 185"/>
            <p:cNvSpPr>
              <a:spLocks noChangeAspect="1" noChangeShapeType="1"/>
            </p:cNvSpPr>
            <p:nvPr/>
          </p:nvSpPr>
          <p:spPr bwMode="auto">
            <a:xfrm>
              <a:off x="8042" y="11645"/>
              <a:ext cx="62" cy="95"/>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78" name="Line 186"/>
            <p:cNvSpPr>
              <a:spLocks noChangeAspect="1" noChangeShapeType="1"/>
            </p:cNvSpPr>
            <p:nvPr/>
          </p:nvSpPr>
          <p:spPr bwMode="auto">
            <a:xfrm>
              <a:off x="8104" y="11740"/>
              <a:ext cx="61" cy="8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79" name="Line 187"/>
            <p:cNvSpPr>
              <a:spLocks noChangeAspect="1" noChangeShapeType="1"/>
            </p:cNvSpPr>
            <p:nvPr/>
          </p:nvSpPr>
          <p:spPr bwMode="auto">
            <a:xfrm flipV="1">
              <a:off x="8165" y="11817"/>
              <a:ext cx="117" cy="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80" name="Line 188"/>
            <p:cNvSpPr>
              <a:spLocks noChangeAspect="1" noChangeShapeType="1"/>
            </p:cNvSpPr>
            <p:nvPr/>
          </p:nvSpPr>
          <p:spPr bwMode="auto">
            <a:xfrm flipV="1">
              <a:off x="8282" y="11806"/>
              <a:ext cx="116" cy="11"/>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81" name="Line 189"/>
            <p:cNvSpPr>
              <a:spLocks noChangeAspect="1" noChangeShapeType="1"/>
            </p:cNvSpPr>
            <p:nvPr/>
          </p:nvSpPr>
          <p:spPr bwMode="auto">
            <a:xfrm flipV="1">
              <a:off x="8398" y="11711"/>
              <a:ext cx="47" cy="95"/>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82" name="Line 190"/>
            <p:cNvSpPr>
              <a:spLocks noChangeAspect="1" noChangeShapeType="1"/>
            </p:cNvSpPr>
            <p:nvPr/>
          </p:nvSpPr>
          <p:spPr bwMode="auto">
            <a:xfrm flipV="1">
              <a:off x="8445" y="11617"/>
              <a:ext cx="47" cy="94"/>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83" name="Line 191"/>
            <p:cNvSpPr>
              <a:spLocks noChangeAspect="1" noChangeShapeType="1"/>
            </p:cNvSpPr>
            <p:nvPr/>
          </p:nvSpPr>
          <p:spPr bwMode="auto">
            <a:xfrm flipH="1" flipV="1">
              <a:off x="8422" y="11531"/>
              <a:ext cx="70" cy="8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84" name="Line 192"/>
            <p:cNvSpPr>
              <a:spLocks noChangeAspect="1" noChangeShapeType="1"/>
            </p:cNvSpPr>
            <p:nvPr/>
          </p:nvSpPr>
          <p:spPr bwMode="auto">
            <a:xfrm flipH="1" flipV="1">
              <a:off x="8361" y="11445"/>
              <a:ext cx="61" cy="8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85" name="Line 193"/>
            <p:cNvSpPr>
              <a:spLocks noChangeAspect="1" noChangeShapeType="1"/>
            </p:cNvSpPr>
            <p:nvPr/>
          </p:nvSpPr>
          <p:spPr bwMode="auto">
            <a:xfrm flipH="1">
              <a:off x="8244" y="11445"/>
              <a:ext cx="117" cy="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86" name="Line 194"/>
            <p:cNvSpPr>
              <a:spLocks noChangeAspect="1" noChangeShapeType="1"/>
            </p:cNvSpPr>
            <p:nvPr/>
          </p:nvSpPr>
          <p:spPr bwMode="auto">
            <a:xfrm flipH="1">
              <a:off x="8135" y="11454"/>
              <a:ext cx="109" cy="10"/>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87" name="Line 195"/>
            <p:cNvSpPr>
              <a:spLocks noChangeAspect="1" noChangeShapeType="1"/>
            </p:cNvSpPr>
            <p:nvPr/>
          </p:nvSpPr>
          <p:spPr bwMode="auto">
            <a:xfrm flipH="1">
              <a:off x="8089" y="11464"/>
              <a:ext cx="46" cy="94"/>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88" name="Line 196"/>
            <p:cNvSpPr>
              <a:spLocks noChangeAspect="1" noChangeShapeType="1"/>
            </p:cNvSpPr>
            <p:nvPr/>
          </p:nvSpPr>
          <p:spPr bwMode="auto">
            <a:xfrm flipH="1">
              <a:off x="8042" y="11558"/>
              <a:ext cx="47" cy="8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89" name="Line 197"/>
            <p:cNvSpPr>
              <a:spLocks noChangeAspect="1" noChangeShapeType="1"/>
            </p:cNvSpPr>
            <p:nvPr/>
          </p:nvSpPr>
          <p:spPr bwMode="auto">
            <a:xfrm flipH="1">
              <a:off x="8127" y="11826"/>
              <a:ext cx="38" cy="7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90" name="Line 198"/>
            <p:cNvSpPr>
              <a:spLocks noChangeAspect="1" noChangeShapeType="1"/>
            </p:cNvSpPr>
            <p:nvPr/>
          </p:nvSpPr>
          <p:spPr bwMode="auto">
            <a:xfrm>
              <a:off x="8398" y="11806"/>
              <a:ext cx="47" cy="6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91" name="Line 199"/>
            <p:cNvSpPr>
              <a:spLocks noChangeAspect="1" noChangeShapeType="1"/>
            </p:cNvSpPr>
            <p:nvPr/>
          </p:nvSpPr>
          <p:spPr bwMode="auto">
            <a:xfrm flipV="1">
              <a:off x="8492" y="11598"/>
              <a:ext cx="125" cy="1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92" name="Line 200"/>
            <p:cNvSpPr>
              <a:spLocks noChangeAspect="1" noChangeShapeType="1"/>
            </p:cNvSpPr>
            <p:nvPr/>
          </p:nvSpPr>
          <p:spPr bwMode="auto">
            <a:xfrm flipV="1">
              <a:off x="8617" y="11568"/>
              <a:ext cx="124" cy="30"/>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93" name="Line 201"/>
            <p:cNvSpPr>
              <a:spLocks noChangeAspect="1" noChangeShapeType="1"/>
            </p:cNvSpPr>
            <p:nvPr/>
          </p:nvSpPr>
          <p:spPr bwMode="auto">
            <a:xfrm flipV="1">
              <a:off x="8361" y="11369"/>
              <a:ext cx="30" cy="7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94" name="Line 202"/>
            <p:cNvSpPr>
              <a:spLocks noChangeAspect="1" noChangeShapeType="1"/>
            </p:cNvSpPr>
            <p:nvPr/>
          </p:nvSpPr>
          <p:spPr bwMode="auto">
            <a:xfrm flipH="1" flipV="1">
              <a:off x="8080" y="11398"/>
              <a:ext cx="55" cy="6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95" name="Line 203"/>
            <p:cNvSpPr>
              <a:spLocks noChangeAspect="1" noChangeShapeType="1"/>
            </p:cNvSpPr>
            <p:nvPr/>
          </p:nvSpPr>
          <p:spPr bwMode="auto">
            <a:xfrm flipV="1">
              <a:off x="9060" y="11331"/>
              <a:ext cx="39" cy="4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96" name="Line 204"/>
            <p:cNvSpPr>
              <a:spLocks noChangeAspect="1" noChangeShapeType="1"/>
            </p:cNvSpPr>
            <p:nvPr/>
          </p:nvSpPr>
          <p:spPr bwMode="auto">
            <a:xfrm flipH="1">
              <a:off x="8819" y="11436"/>
              <a:ext cx="101" cy="1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97" name="Line 205"/>
            <p:cNvSpPr>
              <a:spLocks noChangeAspect="1" noChangeShapeType="1"/>
            </p:cNvSpPr>
            <p:nvPr/>
          </p:nvSpPr>
          <p:spPr bwMode="auto">
            <a:xfrm flipH="1">
              <a:off x="8819" y="11454"/>
              <a:ext cx="101" cy="1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98" name="Line 206"/>
            <p:cNvSpPr>
              <a:spLocks noChangeAspect="1" noChangeShapeType="1"/>
            </p:cNvSpPr>
            <p:nvPr/>
          </p:nvSpPr>
          <p:spPr bwMode="auto">
            <a:xfrm flipH="1">
              <a:off x="8780" y="11464"/>
              <a:ext cx="39" cy="5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99" name="Line 207"/>
            <p:cNvSpPr>
              <a:spLocks noChangeAspect="1" noChangeShapeType="1"/>
            </p:cNvSpPr>
            <p:nvPr/>
          </p:nvSpPr>
          <p:spPr bwMode="auto">
            <a:xfrm flipH="1">
              <a:off x="8741" y="11521"/>
              <a:ext cx="39" cy="4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00" name="Line 208"/>
            <p:cNvSpPr>
              <a:spLocks noChangeAspect="1" noChangeShapeType="1"/>
            </p:cNvSpPr>
            <p:nvPr/>
          </p:nvSpPr>
          <p:spPr bwMode="auto">
            <a:xfrm flipH="1" flipV="1">
              <a:off x="8788" y="11425"/>
              <a:ext cx="31" cy="3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01" name="Line 209"/>
            <p:cNvSpPr>
              <a:spLocks noChangeAspect="1" noChangeShapeType="1"/>
            </p:cNvSpPr>
            <p:nvPr/>
          </p:nvSpPr>
          <p:spPr bwMode="auto">
            <a:xfrm flipH="1" flipV="1">
              <a:off x="8756" y="11388"/>
              <a:ext cx="32" cy="3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02" name="Line 210"/>
            <p:cNvSpPr>
              <a:spLocks noChangeAspect="1" noChangeShapeType="1"/>
            </p:cNvSpPr>
            <p:nvPr/>
          </p:nvSpPr>
          <p:spPr bwMode="auto">
            <a:xfrm flipH="1" flipV="1">
              <a:off x="9013" y="11321"/>
              <a:ext cx="86" cy="10"/>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03" name="Line 211"/>
            <p:cNvSpPr>
              <a:spLocks noChangeAspect="1" noChangeShapeType="1"/>
            </p:cNvSpPr>
            <p:nvPr/>
          </p:nvSpPr>
          <p:spPr bwMode="auto">
            <a:xfrm flipH="1" flipV="1">
              <a:off x="8935" y="11302"/>
              <a:ext cx="78" cy="1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04" name="Line 212"/>
            <p:cNvSpPr>
              <a:spLocks noChangeAspect="1" noChangeShapeType="1"/>
            </p:cNvSpPr>
            <p:nvPr/>
          </p:nvSpPr>
          <p:spPr bwMode="auto">
            <a:xfrm flipV="1">
              <a:off x="9099" y="11312"/>
              <a:ext cx="100" cy="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05" name="Line 213"/>
            <p:cNvSpPr>
              <a:spLocks noChangeAspect="1" noChangeShapeType="1"/>
            </p:cNvSpPr>
            <p:nvPr/>
          </p:nvSpPr>
          <p:spPr bwMode="auto">
            <a:xfrm flipV="1">
              <a:off x="9199" y="11292"/>
              <a:ext cx="109" cy="20"/>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06" name="Line 214"/>
            <p:cNvSpPr>
              <a:spLocks noChangeAspect="1" noChangeShapeType="1"/>
            </p:cNvSpPr>
            <p:nvPr/>
          </p:nvSpPr>
          <p:spPr bwMode="auto">
            <a:xfrm flipV="1">
              <a:off x="9099" y="11331"/>
              <a:ext cx="100" cy="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07" name="Line 215"/>
            <p:cNvSpPr>
              <a:spLocks noChangeAspect="1" noChangeShapeType="1"/>
            </p:cNvSpPr>
            <p:nvPr/>
          </p:nvSpPr>
          <p:spPr bwMode="auto">
            <a:xfrm flipV="1">
              <a:off x="9199" y="11312"/>
              <a:ext cx="109" cy="1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08" name="Line 216"/>
            <p:cNvSpPr>
              <a:spLocks noChangeAspect="1" noChangeShapeType="1"/>
            </p:cNvSpPr>
            <p:nvPr/>
          </p:nvSpPr>
          <p:spPr bwMode="auto">
            <a:xfrm flipV="1">
              <a:off x="8756" y="11340"/>
              <a:ext cx="86" cy="3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09" name="Line 217"/>
            <p:cNvSpPr>
              <a:spLocks noChangeAspect="1" noChangeShapeType="1"/>
            </p:cNvSpPr>
            <p:nvPr/>
          </p:nvSpPr>
          <p:spPr bwMode="auto">
            <a:xfrm flipV="1">
              <a:off x="8842" y="11292"/>
              <a:ext cx="93" cy="4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10" name="Line 218"/>
            <p:cNvSpPr>
              <a:spLocks noChangeAspect="1" noChangeShapeType="1"/>
            </p:cNvSpPr>
            <p:nvPr/>
          </p:nvSpPr>
          <p:spPr bwMode="auto">
            <a:xfrm flipV="1">
              <a:off x="8756" y="11359"/>
              <a:ext cx="86" cy="3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11" name="Line 219"/>
            <p:cNvSpPr>
              <a:spLocks noChangeAspect="1" noChangeShapeType="1"/>
            </p:cNvSpPr>
            <p:nvPr/>
          </p:nvSpPr>
          <p:spPr bwMode="auto">
            <a:xfrm flipV="1">
              <a:off x="8842" y="11312"/>
              <a:ext cx="93" cy="4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12" name="Line 220"/>
            <p:cNvSpPr>
              <a:spLocks noChangeAspect="1" noChangeShapeType="1"/>
            </p:cNvSpPr>
            <p:nvPr/>
          </p:nvSpPr>
          <p:spPr bwMode="auto">
            <a:xfrm>
              <a:off x="8741" y="11558"/>
              <a:ext cx="54" cy="40"/>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13" name="Line 221"/>
            <p:cNvSpPr>
              <a:spLocks noChangeAspect="1" noChangeShapeType="1"/>
            </p:cNvSpPr>
            <p:nvPr/>
          </p:nvSpPr>
          <p:spPr bwMode="auto">
            <a:xfrm>
              <a:off x="8795" y="11598"/>
              <a:ext cx="63" cy="2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14" name="Line 222"/>
            <p:cNvSpPr>
              <a:spLocks noChangeAspect="1" noChangeShapeType="1"/>
            </p:cNvSpPr>
            <p:nvPr/>
          </p:nvSpPr>
          <p:spPr bwMode="auto">
            <a:xfrm>
              <a:off x="8741" y="11578"/>
              <a:ext cx="54" cy="3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15" name="Line 223"/>
            <p:cNvSpPr>
              <a:spLocks noChangeAspect="1" noChangeShapeType="1"/>
            </p:cNvSpPr>
            <p:nvPr/>
          </p:nvSpPr>
          <p:spPr bwMode="auto">
            <a:xfrm>
              <a:off x="8795" y="11617"/>
              <a:ext cx="63" cy="2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16" name="Line 224"/>
            <p:cNvSpPr>
              <a:spLocks noChangeAspect="1" noChangeShapeType="1"/>
            </p:cNvSpPr>
            <p:nvPr/>
          </p:nvSpPr>
          <p:spPr bwMode="auto">
            <a:xfrm flipV="1">
              <a:off x="9308" y="11273"/>
              <a:ext cx="40" cy="2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17" name="Line 225"/>
            <p:cNvSpPr>
              <a:spLocks noChangeAspect="1" noChangeShapeType="1"/>
            </p:cNvSpPr>
            <p:nvPr/>
          </p:nvSpPr>
          <p:spPr bwMode="auto">
            <a:xfrm>
              <a:off x="9060" y="11653"/>
              <a:ext cx="1" cy="5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18" name="Line 226"/>
            <p:cNvSpPr>
              <a:spLocks noChangeAspect="1" noChangeShapeType="1"/>
            </p:cNvSpPr>
            <p:nvPr/>
          </p:nvSpPr>
          <p:spPr bwMode="auto">
            <a:xfrm flipH="1">
              <a:off x="8858" y="11617"/>
              <a:ext cx="101" cy="1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19" name="Line 227"/>
            <p:cNvSpPr>
              <a:spLocks noChangeAspect="1" noChangeShapeType="1"/>
            </p:cNvSpPr>
            <p:nvPr/>
          </p:nvSpPr>
          <p:spPr bwMode="auto">
            <a:xfrm flipH="1">
              <a:off x="8803" y="11634"/>
              <a:ext cx="55" cy="6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20" name="Line 228"/>
            <p:cNvSpPr>
              <a:spLocks noChangeAspect="1" noChangeShapeType="1"/>
            </p:cNvSpPr>
            <p:nvPr/>
          </p:nvSpPr>
          <p:spPr bwMode="auto">
            <a:xfrm flipH="1">
              <a:off x="8749" y="11701"/>
              <a:ext cx="54" cy="6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21" name="Line 229"/>
            <p:cNvSpPr>
              <a:spLocks noChangeAspect="1" noChangeShapeType="1"/>
            </p:cNvSpPr>
            <p:nvPr/>
          </p:nvSpPr>
          <p:spPr bwMode="auto">
            <a:xfrm flipH="1">
              <a:off x="8967" y="11711"/>
              <a:ext cx="93" cy="5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22" name="Line 230"/>
            <p:cNvSpPr>
              <a:spLocks noChangeAspect="1" noChangeShapeType="1"/>
            </p:cNvSpPr>
            <p:nvPr/>
          </p:nvSpPr>
          <p:spPr bwMode="auto">
            <a:xfrm flipH="1">
              <a:off x="8881" y="11768"/>
              <a:ext cx="86" cy="5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23" name="Line 231"/>
            <p:cNvSpPr>
              <a:spLocks noChangeAspect="1" noChangeShapeType="1"/>
            </p:cNvSpPr>
            <p:nvPr/>
          </p:nvSpPr>
          <p:spPr bwMode="auto">
            <a:xfrm>
              <a:off x="9060" y="11701"/>
              <a:ext cx="62" cy="2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24" name="Line 232"/>
            <p:cNvSpPr>
              <a:spLocks noChangeAspect="1" noChangeShapeType="1"/>
            </p:cNvSpPr>
            <p:nvPr/>
          </p:nvSpPr>
          <p:spPr bwMode="auto">
            <a:xfrm>
              <a:off x="9122" y="11730"/>
              <a:ext cx="62" cy="20"/>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25" name="Line 233"/>
            <p:cNvSpPr>
              <a:spLocks noChangeAspect="1" noChangeShapeType="1"/>
            </p:cNvSpPr>
            <p:nvPr/>
          </p:nvSpPr>
          <p:spPr bwMode="auto">
            <a:xfrm>
              <a:off x="9060" y="11720"/>
              <a:ext cx="62" cy="30"/>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26" name="Line 234"/>
            <p:cNvSpPr>
              <a:spLocks noChangeAspect="1" noChangeShapeType="1"/>
            </p:cNvSpPr>
            <p:nvPr/>
          </p:nvSpPr>
          <p:spPr bwMode="auto">
            <a:xfrm>
              <a:off x="9122" y="11750"/>
              <a:ext cx="62" cy="1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27" name="Line 235"/>
            <p:cNvSpPr>
              <a:spLocks noChangeAspect="1" noChangeShapeType="1"/>
            </p:cNvSpPr>
            <p:nvPr/>
          </p:nvSpPr>
          <p:spPr bwMode="auto">
            <a:xfrm>
              <a:off x="8749" y="11759"/>
              <a:ext cx="62" cy="2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28" name="Line 236"/>
            <p:cNvSpPr>
              <a:spLocks noChangeAspect="1" noChangeShapeType="1"/>
            </p:cNvSpPr>
            <p:nvPr/>
          </p:nvSpPr>
          <p:spPr bwMode="auto">
            <a:xfrm>
              <a:off x="8811" y="11787"/>
              <a:ext cx="70" cy="30"/>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29" name="Line 237"/>
            <p:cNvSpPr>
              <a:spLocks noChangeAspect="1" noChangeShapeType="1"/>
            </p:cNvSpPr>
            <p:nvPr/>
          </p:nvSpPr>
          <p:spPr bwMode="auto">
            <a:xfrm>
              <a:off x="8749" y="11777"/>
              <a:ext cx="62" cy="2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30" name="Line 238"/>
            <p:cNvSpPr>
              <a:spLocks noChangeAspect="1" noChangeShapeType="1"/>
            </p:cNvSpPr>
            <p:nvPr/>
          </p:nvSpPr>
          <p:spPr bwMode="auto">
            <a:xfrm>
              <a:off x="8811" y="11806"/>
              <a:ext cx="70" cy="2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31" name="Line 239"/>
            <p:cNvSpPr>
              <a:spLocks noChangeAspect="1" noChangeShapeType="1"/>
            </p:cNvSpPr>
            <p:nvPr/>
          </p:nvSpPr>
          <p:spPr bwMode="auto">
            <a:xfrm flipH="1">
              <a:off x="9152" y="11759"/>
              <a:ext cx="32" cy="5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32" name="Line 240"/>
            <p:cNvSpPr>
              <a:spLocks noChangeAspect="1" noChangeShapeType="1"/>
            </p:cNvSpPr>
            <p:nvPr/>
          </p:nvSpPr>
          <p:spPr bwMode="auto">
            <a:xfrm flipV="1">
              <a:off x="9184" y="11720"/>
              <a:ext cx="94" cy="3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33" name="Line 241"/>
            <p:cNvSpPr>
              <a:spLocks noChangeAspect="1" noChangeShapeType="1"/>
            </p:cNvSpPr>
            <p:nvPr/>
          </p:nvSpPr>
          <p:spPr bwMode="auto">
            <a:xfrm flipV="1">
              <a:off x="9278" y="11683"/>
              <a:ext cx="99" cy="3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34" name="Line 242"/>
            <p:cNvSpPr>
              <a:spLocks noChangeAspect="1" noChangeShapeType="1"/>
            </p:cNvSpPr>
            <p:nvPr/>
          </p:nvSpPr>
          <p:spPr bwMode="auto">
            <a:xfrm flipV="1">
              <a:off x="9550" y="11511"/>
              <a:ext cx="93" cy="3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35" name="Line 243"/>
            <p:cNvSpPr>
              <a:spLocks noChangeAspect="1" noChangeShapeType="1"/>
            </p:cNvSpPr>
            <p:nvPr/>
          </p:nvSpPr>
          <p:spPr bwMode="auto">
            <a:xfrm flipH="1">
              <a:off x="9394" y="11634"/>
              <a:ext cx="39" cy="4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36" name="Line 244"/>
            <p:cNvSpPr>
              <a:spLocks noChangeAspect="1" noChangeShapeType="1"/>
            </p:cNvSpPr>
            <p:nvPr/>
          </p:nvSpPr>
          <p:spPr bwMode="auto">
            <a:xfrm flipH="1">
              <a:off x="9363" y="11634"/>
              <a:ext cx="38" cy="4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37" name="Line 245"/>
            <p:cNvSpPr>
              <a:spLocks noChangeAspect="1" noChangeShapeType="1"/>
            </p:cNvSpPr>
            <p:nvPr/>
          </p:nvSpPr>
          <p:spPr bwMode="auto">
            <a:xfrm>
              <a:off x="9377" y="11683"/>
              <a:ext cx="79" cy="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38" name="Line 246"/>
            <p:cNvSpPr>
              <a:spLocks noChangeAspect="1" noChangeShapeType="1"/>
            </p:cNvSpPr>
            <p:nvPr/>
          </p:nvSpPr>
          <p:spPr bwMode="auto">
            <a:xfrm>
              <a:off x="9456" y="11692"/>
              <a:ext cx="77" cy="1"/>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39" name="Line 247"/>
            <p:cNvSpPr>
              <a:spLocks noChangeAspect="1" noChangeShapeType="1"/>
            </p:cNvSpPr>
            <p:nvPr/>
          </p:nvSpPr>
          <p:spPr bwMode="auto">
            <a:xfrm>
              <a:off x="9643" y="11511"/>
              <a:ext cx="30" cy="3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40" name="Line 248"/>
            <p:cNvSpPr>
              <a:spLocks noChangeAspect="1" noChangeShapeType="1"/>
            </p:cNvSpPr>
            <p:nvPr/>
          </p:nvSpPr>
          <p:spPr bwMode="auto">
            <a:xfrm>
              <a:off x="9673" y="11549"/>
              <a:ext cx="32" cy="2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41" name="Line 249"/>
            <p:cNvSpPr>
              <a:spLocks noChangeAspect="1" noChangeShapeType="1"/>
            </p:cNvSpPr>
            <p:nvPr/>
          </p:nvSpPr>
          <p:spPr bwMode="auto">
            <a:xfrm flipV="1">
              <a:off x="9659" y="11464"/>
              <a:ext cx="38" cy="4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42" name="Line 250"/>
            <p:cNvSpPr>
              <a:spLocks noChangeAspect="1" noChangeShapeType="1"/>
            </p:cNvSpPr>
            <p:nvPr/>
          </p:nvSpPr>
          <p:spPr bwMode="auto">
            <a:xfrm flipV="1">
              <a:off x="9697" y="11416"/>
              <a:ext cx="39" cy="4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43" name="Line 251"/>
            <p:cNvSpPr>
              <a:spLocks noChangeAspect="1" noChangeShapeType="1"/>
            </p:cNvSpPr>
            <p:nvPr/>
          </p:nvSpPr>
          <p:spPr bwMode="auto">
            <a:xfrm flipV="1">
              <a:off x="9627" y="11464"/>
              <a:ext cx="40" cy="4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44" name="Line 252"/>
            <p:cNvSpPr>
              <a:spLocks noChangeAspect="1" noChangeShapeType="1"/>
            </p:cNvSpPr>
            <p:nvPr/>
          </p:nvSpPr>
          <p:spPr bwMode="auto">
            <a:xfrm flipV="1">
              <a:off x="9667" y="11416"/>
              <a:ext cx="38" cy="4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45" name="Line 253"/>
            <p:cNvSpPr>
              <a:spLocks noChangeAspect="1" noChangeShapeType="1"/>
            </p:cNvSpPr>
            <p:nvPr/>
          </p:nvSpPr>
          <p:spPr bwMode="auto">
            <a:xfrm flipV="1">
              <a:off x="9533" y="11625"/>
              <a:ext cx="87" cy="5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46" name="Line 254"/>
            <p:cNvSpPr>
              <a:spLocks noChangeAspect="1" noChangeShapeType="1"/>
            </p:cNvSpPr>
            <p:nvPr/>
          </p:nvSpPr>
          <p:spPr bwMode="auto">
            <a:xfrm flipV="1">
              <a:off x="9620" y="11568"/>
              <a:ext cx="85" cy="5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47" name="Line 255"/>
            <p:cNvSpPr>
              <a:spLocks noChangeAspect="1" noChangeShapeType="1"/>
            </p:cNvSpPr>
            <p:nvPr/>
          </p:nvSpPr>
          <p:spPr bwMode="auto">
            <a:xfrm flipV="1">
              <a:off x="9533" y="11645"/>
              <a:ext cx="87" cy="5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48" name="Line 256"/>
            <p:cNvSpPr>
              <a:spLocks noChangeAspect="1" noChangeShapeType="1"/>
            </p:cNvSpPr>
            <p:nvPr/>
          </p:nvSpPr>
          <p:spPr bwMode="auto">
            <a:xfrm flipV="1">
              <a:off x="9620" y="11587"/>
              <a:ext cx="85" cy="5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49" name="Line 257"/>
            <p:cNvSpPr>
              <a:spLocks noChangeAspect="1" noChangeShapeType="1"/>
            </p:cNvSpPr>
            <p:nvPr/>
          </p:nvSpPr>
          <p:spPr bwMode="auto">
            <a:xfrm flipH="1" flipV="1">
              <a:off x="9659" y="11406"/>
              <a:ext cx="61" cy="10"/>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50" name="Line 258"/>
            <p:cNvSpPr>
              <a:spLocks noChangeAspect="1" noChangeShapeType="1"/>
            </p:cNvSpPr>
            <p:nvPr/>
          </p:nvSpPr>
          <p:spPr bwMode="auto">
            <a:xfrm flipH="1" flipV="1">
              <a:off x="9603" y="11388"/>
              <a:ext cx="56" cy="1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51" name="Line 259"/>
            <p:cNvSpPr>
              <a:spLocks noChangeAspect="1" noChangeShapeType="1"/>
            </p:cNvSpPr>
            <p:nvPr/>
          </p:nvSpPr>
          <p:spPr bwMode="auto">
            <a:xfrm flipV="1">
              <a:off x="9720" y="11398"/>
              <a:ext cx="85" cy="1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52" name="Line 260"/>
            <p:cNvSpPr>
              <a:spLocks noChangeAspect="1" noChangeShapeType="1"/>
            </p:cNvSpPr>
            <p:nvPr/>
          </p:nvSpPr>
          <p:spPr bwMode="auto">
            <a:xfrm flipV="1">
              <a:off x="9494" y="11388"/>
              <a:ext cx="109" cy="10"/>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53" name="Line 261"/>
            <p:cNvSpPr>
              <a:spLocks noChangeAspect="1" noChangeShapeType="1"/>
            </p:cNvSpPr>
            <p:nvPr/>
          </p:nvSpPr>
          <p:spPr bwMode="auto">
            <a:xfrm flipV="1">
              <a:off x="9410" y="11340"/>
              <a:ext cx="14" cy="2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54" name="Line 262"/>
            <p:cNvSpPr>
              <a:spLocks noChangeAspect="1" noChangeShapeType="1"/>
            </p:cNvSpPr>
            <p:nvPr/>
          </p:nvSpPr>
          <p:spPr bwMode="auto">
            <a:xfrm flipV="1">
              <a:off x="9603" y="11350"/>
              <a:ext cx="70" cy="2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55" name="Line 263"/>
            <p:cNvSpPr>
              <a:spLocks noChangeAspect="1" noChangeShapeType="1"/>
            </p:cNvSpPr>
            <p:nvPr/>
          </p:nvSpPr>
          <p:spPr bwMode="auto">
            <a:xfrm flipV="1">
              <a:off x="9673" y="11312"/>
              <a:ext cx="70" cy="3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56" name="Line 264"/>
            <p:cNvSpPr>
              <a:spLocks noChangeAspect="1" noChangeShapeType="1"/>
            </p:cNvSpPr>
            <p:nvPr/>
          </p:nvSpPr>
          <p:spPr bwMode="auto">
            <a:xfrm flipV="1">
              <a:off x="9603" y="11369"/>
              <a:ext cx="70" cy="2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57" name="Line 265"/>
            <p:cNvSpPr>
              <a:spLocks noChangeAspect="1" noChangeShapeType="1"/>
            </p:cNvSpPr>
            <p:nvPr/>
          </p:nvSpPr>
          <p:spPr bwMode="auto">
            <a:xfrm flipV="1">
              <a:off x="9673" y="11331"/>
              <a:ext cx="70" cy="3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58" name="Line 266"/>
            <p:cNvSpPr>
              <a:spLocks noChangeAspect="1" noChangeShapeType="1"/>
            </p:cNvSpPr>
            <p:nvPr/>
          </p:nvSpPr>
          <p:spPr bwMode="auto">
            <a:xfrm flipH="1" flipV="1">
              <a:off x="9689" y="11312"/>
              <a:ext cx="54" cy="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59" name="Line 267"/>
            <p:cNvSpPr>
              <a:spLocks noChangeAspect="1" noChangeShapeType="1"/>
            </p:cNvSpPr>
            <p:nvPr/>
          </p:nvSpPr>
          <p:spPr bwMode="auto">
            <a:xfrm flipH="1" flipV="1">
              <a:off x="9635" y="11292"/>
              <a:ext cx="54" cy="20"/>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60" name="Line 268"/>
            <p:cNvSpPr>
              <a:spLocks noChangeAspect="1" noChangeShapeType="1"/>
            </p:cNvSpPr>
            <p:nvPr/>
          </p:nvSpPr>
          <p:spPr bwMode="auto">
            <a:xfrm flipH="1">
              <a:off x="9526" y="11283"/>
              <a:ext cx="109" cy="2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61" name="Line 269"/>
            <p:cNvSpPr>
              <a:spLocks noChangeAspect="1" noChangeShapeType="1"/>
            </p:cNvSpPr>
            <p:nvPr/>
          </p:nvSpPr>
          <p:spPr bwMode="auto">
            <a:xfrm flipH="1">
              <a:off x="9424" y="11312"/>
              <a:ext cx="102" cy="1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62" name="Line 270"/>
            <p:cNvSpPr>
              <a:spLocks noChangeAspect="1" noChangeShapeType="1"/>
            </p:cNvSpPr>
            <p:nvPr/>
          </p:nvSpPr>
          <p:spPr bwMode="auto">
            <a:xfrm flipH="1">
              <a:off x="9526" y="11302"/>
              <a:ext cx="109" cy="2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63" name="Line 271"/>
            <p:cNvSpPr>
              <a:spLocks noChangeAspect="1" noChangeShapeType="1"/>
            </p:cNvSpPr>
            <p:nvPr/>
          </p:nvSpPr>
          <p:spPr bwMode="auto">
            <a:xfrm flipH="1">
              <a:off x="9424" y="11331"/>
              <a:ext cx="102" cy="1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64" name="Line 272"/>
            <p:cNvSpPr>
              <a:spLocks noChangeAspect="1" noChangeShapeType="1"/>
            </p:cNvSpPr>
            <p:nvPr/>
          </p:nvSpPr>
          <p:spPr bwMode="auto">
            <a:xfrm flipH="1" flipV="1">
              <a:off x="9363" y="11321"/>
              <a:ext cx="61" cy="1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65" name="Line 273"/>
            <p:cNvSpPr>
              <a:spLocks noChangeAspect="1" noChangeShapeType="1"/>
            </p:cNvSpPr>
            <p:nvPr/>
          </p:nvSpPr>
          <p:spPr bwMode="auto">
            <a:xfrm flipH="1" flipV="1">
              <a:off x="9308" y="11302"/>
              <a:ext cx="55" cy="1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66" name="Line 274"/>
            <p:cNvSpPr>
              <a:spLocks noChangeAspect="1" noChangeShapeType="1"/>
            </p:cNvSpPr>
            <p:nvPr/>
          </p:nvSpPr>
          <p:spPr bwMode="auto">
            <a:xfrm>
              <a:off x="7218" y="11312"/>
              <a:ext cx="77" cy="5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67" name="Line 275"/>
            <p:cNvSpPr>
              <a:spLocks noChangeAspect="1" noChangeShapeType="1"/>
            </p:cNvSpPr>
            <p:nvPr/>
          </p:nvSpPr>
          <p:spPr bwMode="auto">
            <a:xfrm>
              <a:off x="7295" y="11369"/>
              <a:ext cx="86" cy="4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68" name="Line 276"/>
            <p:cNvSpPr>
              <a:spLocks noChangeAspect="1" noChangeShapeType="1"/>
            </p:cNvSpPr>
            <p:nvPr/>
          </p:nvSpPr>
          <p:spPr bwMode="auto">
            <a:xfrm>
              <a:off x="7218" y="11331"/>
              <a:ext cx="77" cy="5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69" name="Line 277"/>
            <p:cNvSpPr>
              <a:spLocks noChangeAspect="1" noChangeShapeType="1"/>
            </p:cNvSpPr>
            <p:nvPr/>
          </p:nvSpPr>
          <p:spPr bwMode="auto">
            <a:xfrm>
              <a:off x="7295" y="11388"/>
              <a:ext cx="86" cy="4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70" name="Line 278"/>
            <p:cNvSpPr>
              <a:spLocks noChangeAspect="1" noChangeShapeType="1"/>
            </p:cNvSpPr>
            <p:nvPr/>
          </p:nvSpPr>
          <p:spPr bwMode="auto">
            <a:xfrm flipH="1" flipV="1">
              <a:off x="7451" y="11445"/>
              <a:ext cx="78" cy="1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71" name="Line 279"/>
            <p:cNvSpPr>
              <a:spLocks noChangeAspect="1" noChangeShapeType="1"/>
            </p:cNvSpPr>
            <p:nvPr/>
          </p:nvSpPr>
          <p:spPr bwMode="auto">
            <a:xfrm flipH="1" flipV="1">
              <a:off x="7381" y="11425"/>
              <a:ext cx="70" cy="20"/>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72" name="Line 280"/>
            <p:cNvSpPr>
              <a:spLocks noChangeAspect="1" noChangeShapeType="1"/>
            </p:cNvSpPr>
            <p:nvPr/>
          </p:nvSpPr>
          <p:spPr bwMode="auto">
            <a:xfrm>
              <a:off x="7381" y="11425"/>
              <a:ext cx="23" cy="3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73" name="Line 281"/>
            <p:cNvSpPr>
              <a:spLocks noChangeAspect="1" noChangeShapeType="1"/>
            </p:cNvSpPr>
            <p:nvPr/>
          </p:nvSpPr>
          <p:spPr bwMode="auto">
            <a:xfrm>
              <a:off x="8361" y="10874"/>
              <a:ext cx="93" cy="3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74" name="Line 282"/>
            <p:cNvSpPr>
              <a:spLocks noChangeAspect="1" noChangeShapeType="1"/>
            </p:cNvSpPr>
            <p:nvPr/>
          </p:nvSpPr>
          <p:spPr bwMode="auto">
            <a:xfrm flipH="1">
              <a:off x="8104" y="10865"/>
              <a:ext cx="85" cy="4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75" name="Line 283"/>
            <p:cNvSpPr>
              <a:spLocks noChangeAspect="1" noChangeShapeType="1"/>
            </p:cNvSpPr>
            <p:nvPr/>
          </p:nvSpPr>
          <p:spPr bwMode="auto">
            <a:xfrm flipH="1">
              <a:off x="8104" y="10884"/>
              <a:ext cx="85" cy="4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76" name="Line 284"/>
            <p:cNvSpPr>
              <a:spLocks noChangeAspect="1" noChangeShapeType="1"/>
            </p:cNvSpPr>
            <p:nvPr/>
          </p:nvSpPr>
          <p:spPr bwMode="auto">
            <a:xfrm flipH="1" flipV="1">
              <a:off x="7995" y="10893"/>
              <a:ext cx="109" cy="2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77" name="Line 285"/>
            <p:cNvSpPr>
              <a:spLocks noChangeAspect="1" noChangeShapeType="1"/>
            </p:cNvSpPr>
            <p:nvPr/>
          </p:nvSpPr>
          <p:spPr bwMode="auto">
            <a:xfrm flipH="1" flipV="1">
              <a:off x="7893" y="10865"/>
              <a:ext cx="102" cy="2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78" name="Line 286"/>
            <p:cNvSpPr>
              <a:spLocks noChangeAspect="1" noChangeShapeType="1"/>
            </p:cNvSpPr>
            <p:nvPr/>
          </p:nvSpPr>
          <p:spPr bwMode="auto">
            <a:xfrm>
              <a:off x="8104" y="10921"/>
              <a:ext cx="31" cy="8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79" name="Line 287"/>
            <p:cNvSpPr>
              <a:spLocks noChangeAspect="1" noChangeShapeType="1"/>
            </p:cNvSpPr>
            <p:nvPr/>
          </p:nvSpPr>
          <p:spPr bwMode="auto">
            <a:xfrm>
              <a:off x="8135" y="11007"/>
              <a:ext cx="39" cy="8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80" name="Line 288"/>
            <p:cNvSpPr>
              <a:spLocks noChangeAspect="1" noChangeShapeType="1"/>
            </p:cNvSpPr>
            <p:nvPr/>
          </p:nvSpPr>
          <p:spPr bwMode="auto">
            <a:xfrm flipH="1">
              <a:off x="8422" y="10912"/>
              <a:ext cx="32" cy="95"/>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81" name="Line 289"/>
            <p:cNvSpPr>
              <a:spLocks noChangeAspect="1" noChangeShapeType="1"/>
            </p:cNvSpPr>
            <p:nvPr/>
          </p:nvSpPr>
          <p:spPr bwMode="auto">
            <a:xfrm flipH="1">
              <a:off x="8391" y="11007"/>
              <a:ext cx="31" cy="8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82" name="Line 290"/>
            <p:cNvSpPr>
              <a:spLocks noChangeAspect="1" noChangeShapeType="1"/>
            </p:cNvSpPr>
            <p:nvPr/>
          </p:nvSpPr>
          <p:spPr bwMode="auto">
            <a:xfrm flipV="1">
              <a:off x="8454" y="10874"/>
              <a:ext cx="100" cy="2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83" name="Line 291"/>
            <p:cNvSpPr>
              <a:spLocks noChangeAspect="1" noChangeShapeType="1"/>
            </p:cNvSpPr>
            <p:nvPr/>
          </p:nvSpPr>
          <p:spPr bwMode="auto">
            <a:xfrm flipV="1">
              <a:off x="8554" y="10845"/>
              <a:ext cx="109" cy="2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84" name="Line 292"/>
            <p:cNvSpPr>
              <a:spLocks noChangeAspect="1" noChangeShapeType="1"/>
            </p:cNvSpPr>
            <p:nvPr/>
          </p:nvSpPr>
          <p:spPr bwMode="auto">
            <a:xfrm flipV="1">
              <a:off x="8454" y="10893"/>
              <a:ext cx="100" cy="2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85" name="Line 293"/>
            <p:cNvSpPr>
              <a:spLocks noChangeAspect="1" noChangeShapeType="1"/>
            </p:cNvSpPr>
            <p:nvPr/>
          </p:nvSpPr>
          <p:spPr bwMode="auto">
            <a:xfrm flipV="1">
              <a:off x="8554" y="10865"/>
              <a:ext cx="109" cy="2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86" name="Line 294"/>
            <p:cNvSpPr>
              <a:spLocks noChangeAspect="1" noChangeShapeType="1"/>
            </p:cNvSpPr>
            <p:nvPr/>
          </p:nvSpPr>
          <p:spPr bwMode="auto">
            <a:xfrm>
              <a:off x="8174" y="11083"/>
              <a:ext cx="108" cy="1"/>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87" name="Line 295"/>
            <p:cNvSpPr>
              <a:spLocks noChangeAspect="1" noChangeShapeType="1"/>
            </p:cNvSpPr>
            <p:nvPr/>
          </p:nvSpPr>
          <p:spPr bwMode="auto">
            <a:xfrm>
              <a:off x="8282" y="11083"/>
              <a:ext cx="109" cy="1"/>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88" name="Line 296"/>
            <p:cNvSpPr>
              <a:spLocks noChangeAspect="1" noChangeShapeType="1"/>
            </p:cNvSpPr>
            <p:nvPr/>
          </p:nvSpPr>
          <p:spPr bwMode="auto">
            <a:xfrm>
              <a:off x="8174" y="11103"/>
              <a:ext cx="108" cy="1"/>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89" name="Line 297"/>
            <p:cNvSpPr>
              <a:spLocks noChangeAspect="1" noChangeShapeType="1"/>
            </p:cNvSpPr>
            <p:nvPr/>
          </p:nvSpPr>
          <p:spPr bwMode="auto">
            <a:xfrm>
              <a:off x="8282" y="11103"/>
              <a:ext cx="109" cy="1"/>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90" name="Line 298"/>
            <p:cNvSpPr>
              <a:spLocks noChangeAspect="1" noChangeShapeType="1"/>
            </p:cNvSpPr>
            <p:nvPr/>
          </p:nvSpPr>
          <p:spPr bwMode="auto">
            <a:xfrm flipH="1">
              <a:off x="7801" y="10865"/>
              <a:ext cx="92" cy="75"/>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91" name="Line 299"/>
            <p:cNvSpPr>
              <a:spLocks noChangeAspect="1" noChangeShapeType="1"/>
            </p:cNvSpPr>
            <p:nvPr/>
          </p:nvSpPr>
          <p:spPr bwMode="auto">
            <a:xfrm flipH="1">
              <a:off x="7715" y="10940"/>
              <a:ext cx="86" cy="6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92" name="Line 300"/>
            <p:cNvSpPr>
              <a:spLocks noChangeAspect="1" noChangeShapeType="1"/>
            </p:cNvSpPr>
            <p:nvPr/>
          </p:nvSpPr>
          <p:spPr bwMode="auto">
            <a:xfrm flipH="1" flipV="1">
              <a:off x="7871" y="10778"/>
              <a:ext cx="39" cy="8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93" name="Line 301"/>
            <p:cNvSpPr>
              <a:spLocks noChangeAspect="1" noChangeShapeType="1"/>
            </p:cNvSpPr>
            <p:nvPr/>
          </p:nvSpPr>
          <p:spPr bwMode="auto">
            <a:xfrm flipH="1" flipV="1">
              <a:off x="7840" y="10683"/>
              <a:ext cx="31" cy="95"/>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94" name="Line 302"/>
            <p:cNvSpPr>
              <a:spLocks noChangeAspect="1" noChangeShapeType="1"/>
            </p:cNvSpPr>
            <p:nvPr/>
          </p:nvSpPr>
          <p:spPr bwMode="auto">
            <a:xfrm flipH="1" flipV="1">
              <a:off x="7840" y="10778"/>
              <a:ext cx="38" cy="8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95" name="Line 303"/>
            <p:cNvSpPr>
              <a:spLocks noChangeAspect="1" noChangeShapeType="1"/>
            </p:cNvSpPr>
            <p:nvPr/>
          </p:nvSpPr>
          <p:spPr bwMode="auto">
            <a:xfrm flipH="1" flipV="1">
              <a:off x="7808" y="10683"/>
              <a:ext cx="32" cy="95"/>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96" name="Line 304"/>
            <p:cNvSpPr>
              <a:spLocks noChangeAspect="1" noChangeShapeType="1"/>
            </p:cNvSpPr>
            <p:nvPr/>
          </p:nvSpPr>
          <p:spPr bwMode="auto">
            <a:xfrm>
              <a:off x="8663" y="10854"/>
              <a:ext cx="86" cy="6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97" name="Line 305"/>
            <p:cNvSpPr>
              <a:spLocks noChangeAspect="1" noChangeShapeType="1"/>
            </p:cNvSpPr>
            <p:nvPr/>
          </p:nvSpPr>
          <p:spPr bwMode="auto">
            <a:xfrm>
              <a:off x="8749" y="10921"/>
              <a:ext cx="93" cy="6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98" name="Line 306"/>
            <p:cNvSpPr>
              <a:spLocks noChangeAspect="1" noChangeShapeType="1"/>
            </p:cNvSpPr>
            <p:nvPr/>
          </p:nvSpPr>
          <p:spPr bwMode="auto">
            <a:xfrm flipH="1" flipV="1">
              <a:off x="7808" y="10379"/>
              <a:ext cx="63" cy="7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99" name="Line 307"/>
            <p:cNvSpPr>
              <a:spLocks noChangeAspect="1" noChangeShapeType="1"/>
            </p:cNvSpPr>
            <p:nvPr/>
          </p:nvSpPr>
          <p:spPr bwMode="auto">
            <a:xfrm flipH="1">
              <a:off x="7824" y="10607"/>
              <a:ext cx="54" cy="7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00" name="Line 308"/>
            <p:cNvSpPr>
              <a:spLocks noChangeAspect="1" noChangeShapeType="1"/>
            </p:cNvSpPr>
            <p:nvPr/>
          </p:nvSpPr>
          <p:spPr bwMode="auto">
            <a:xfrm flipH="1" flipV="1">
              <a:off x="7715" y="10655"/>
              <a:ext cx="109" cy="2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01" name="Line 309"/>
            <p:cNvSpPr>
              <a:spLocks noChangeAspect="1" noChangeShapeType="1"/>
            </p:cNvSpPr>
            <p:nvPr/>
          </p:nvSpPr>
          <p:spPr bwMode="auto">
            <a:xfrm flipH="1" flipV="1">
              <a:off x="7614" y="10626"/>
              <a:ext cx="101" cy="2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02" name="Line 310"/>
            <p:cNvSpPr>
              <a:spLocks noChangeAspect="1" noChangeShapeType="1"/>
            </p:cNvSpPr>
            <p:nvPr/>
          </p:nvSpPr>
          <p:spPr bwMode="auto">
            <a:xfrm flipH="1">
              <a:off x="7707" y="10379"/>
              <a:ext cx="101" cy="3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03" name="Line 311"/>
            <p:cNvSpPr>
              <a:spLocks noChangeAspect="1" noChangeShapeType="1"/>
            </p:cNvSpPr>
            <p:nvPr/>
          </p:nvSpPr>
          <p:spPr bwMode="auto">
            <a:xfrm flipH="1">
              <a:off x="7606" y="10417"/>
              <a:ext cx="101" cy="2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04" name="Line 312"/>
            <p:cNvSpPr>
              <a:spLocks noChangeAspect="1" noChangeShapeType="1"/>
            </p:cNvSpPr>
            <p:nvPr/>
          </p:nvSpPr>
          <p:spPr bwMode="auto">
            <a:xfrm flipV="1">
              <a:off x="7824" y="10293"/>
              <a:ext cx="31" cy="8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05" name="Line 313"/>
            <p:cNvSpPr>
              <a:spLocks noChangeAspect="1" noChangeShapeType="1"/>
            </p:cNvSpPr>
            <p:nvPr/>
          </p:nvSpPr>
          <p:spPr bwMode="auto">
            <a:xfrm flipV="1">
              <a:off x="7855" y="10207"/>
              <a:ext cx="31" cy="8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06" name="Line 314"/>
            <p:cNvSpPr>
              <a:spLocks noChangeAspect="1" noChangeShapeType="1"/>
            </p:cNvSpPr>
            <p:nvPr/>
          </p:nvSpPr>
          <p:spPr bwMode="auto">
            <a:xfrm flipV="1">
              <a:off x="7793" y="10293"/>
              <a:ext cx="31" cy="8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07" name="Line 315"/>
            <p:cNvSpPr>
              <a:spLocks noChangeAspect="1" noChangeShapeType="1"/>
            </p:cNvSpPr>
            <p:nvPr/>
          </p:nvSpPr>
          <p:spPr bwMode="auto">
            <a:xfrm flipV="1">
              <a:off x="7824" y="10207"/>
              <a:ext cx="31" cy="8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08" name="Line 316"/>
            <p:cNvSpPr>
              <a:spLocks noChangeAspect="1" noChangeShapeType="1"/>
            </p:cNvSpPr>
            <p:nvPr/>
          </p:nvSpPr>
          <p:spPr bwMode="auto">
            <a:xfrm flipH="1" flipV="1">
              <a:off x="7622" y="10540"/>
              <a:ext cx="7" cy="8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09" name="Line 317"/>
            <p:cNvSpPr>
              <a:spLocks noChangeAspect="1" noChangeShapeType="1"/>
            </p:cNvSpPr>
            <p:nvPr/>
          </p:nvSpPr>
          <p:spPr bwMode="auto">
            <a:xfrm flipV="1">
              <a:off x="7622" y="10446"/>
              <a:ext cx="1" cy="94"/>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10" name="Line 318"/>
            <p:cNvSpPr>
              <a:spLocks noChangeAspect="1" noChangeShapeType="1"/>
            </p:cNvSpPr>
            <p:nvPr/>
          </p:nvSpPr>
          <p:spPr bwMode="auto">
            <a:xfrm flipH="1" flipV="1">
              <a:off x="7591" y="10540"/>
              <a:ext cx="7" cy="8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11" name="Line 319"/>
            <p:cNvSpPr>
              <a:spLocks noChangeAspect="1" noChangeShapeType="1"/>
            </p:cNvSpPr>
            <p:nvPr/>
          </p:nvSpPr>
          <p:spPr bwMode="auto">
            <a:xfrm flipV="1">
              <a:off x="7591" y="10446"/>
              <a:ext cx="1" cy="94"/>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12" name="Line 320"/>
            <p:cNvSpPr>
              <a:spLocks noChangeAspect="1" noChangeShapeType="1"/>
            </p:cNvSpPr>
            <p:nvPr/>
          </p:nvSpPr>
          <p:spPr bwMode="auto">
            <a:xfrm flipH="1" flipV="1">
              <a:off x="7777" y="10131"/>
              <a:ext cx="94" cy="7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13" name="Line 321"/>
            <p:cNvSpPr>
              <a:spLocks noChangeAspect="1" noChangeShapeType="1"/>
            </p:cNvSpPr>
            <p:nvPr/>
          </p:nvSpPr>
          <p:spPr bwMode="auto">
            <a:xfrm flipH="1" flipV="1">
              <a:off x="7692" y="10056"/>
              <a:ext cx="85" cy="75"/>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14" name="Line 322"/>
            <p:cNvSpPr>
              <a:spLocks noChangeAspect="1" noChangeShapeType="1"/>
            </p:cNvSpPr>
            <p:nvPr/>
          </p:nvSpPr>
          <p:spPr bwMode="auto">
            <a:xfrm flipV="1">
              <a:off x="7871" y="10179"/>
              <a:ext cx="101" cy="2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15" name="Line 323"/>
            <p:cNvSpPr>
              <a:spLocks noChangeAspect="1" noChangeShapeType="1"/>
            </p:cNvSpPr>
            <p:nvPr/>
          </p:nvSpPr>
          <p:spPr bwMode="auto">
            <a:xfrm flipV="1">
              <a:off x="7972" y="10151"/>
              <a:ext cx="108" cy="2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16" name="Line 324"/>
            <p:cNvSpPr>
              <a:spLocks noChangeAspect="1" noChangeShapeType="1"/>
            </p:cNvSpPr>
            <p:nvPr/>
          </p:nvSpPr>
          <p:spPr bwMode="auto">
            <a:xfrm flipV="1">
              <a:off x="8344" y="10151"/>
              <a:ext cx="87" cy="4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17" name="Line 325"/>
            <p:cNvSpPr>
              <a:spLocks noChangeAspect="1" noChangeShapeType="1"/>
            </p:cNvSpPr>
            <p:nvPr/>
          </p:nvSpPr>
          <p:spPr bwMode="auto">
            <a:xfrm flipH="1" flipV="1">
              <a:off x="8080" y="10142"/>
              <a:ext cx="85" cy="4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18" name="Line 326"/>
            <p:cNvSpPr>
              <a:spLocks noChangeAspect="1" noChangeShapeType="1"/>
            </p:cNvSpPr>
            <p:nvPr/>
          </p:nvSpPr>
          <p:spPr bwMode="auto">
            <a:xfrm flipH="1" flipV="1">
              <a:off x="8080" y="10160"/>
              <a:ext cx="85" cy="4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19" name="Line 327"/>
            <p:cNvSpPr>
              <a:spLocks noChangeAspect="1" noChangeShapeType="1"/>
            </p:cNvSpPr>
            <p:nvPr/>
          </p:nvSpPr>
          <p:spPr bwMode="auto">
            <a:xfrm flipV="1">
              <a:off x="8080" y="10065"/>
              <a:ext cx="32" cy="8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20" name="Line 328"/>
            <p:cNvSpPr>
              <a:spLocks noChangeAspect="1" noChangeShapeType="1"/>
            </p:cNvSpPr>
            <p:nvPr/>
          </p:nvSpPr>
          <p:spPr bwMode="auto">
            <a:xfrm flipV="1">
              <a:off x="8112" y="9979"/>
              <a:ext cx="30" cy="8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21" name="Line 329"/>
            <p:cNvSpPr>
              <a:spLocks noChangeAspect="1" noChangeShapeType="1"/>
            </p:cNvSpPr>
            <p:nvPr/>
          </p:nvSpPr>
          <p:spPr bwMode="auto">
            <a:xfrm flipH="1" flipV="1">
              <a:off x="8391" y="10065"/>
              <a:ext cx="40" cy="8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22" name="Line 330"/>
            <p:cNvSpPr>
              <a:spLocks noChangeAspect="1" noChangeShapeType="1"/>
            </p:cNvSpPr>
            <p:nvPr/>
          </p:nvSpPr>
          <p:spPr bwMode="auto">
            <a:xfrm flipH="1" flipV="1">
              <a:off x="8361" y="9979"/>
              <a:ext cx="30" cy="8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23" name="Line 331"/>
            <p:cNvSpPr>
              <a:spLocks noChangeAspect="1" noChangeShapeType="1"/>
            </p:cNvSpPr>
            <p:nvPr/>
          </p:nvSpPr>
          <p:spPr bwMode="auto">
            <a:xfrm>
              <a:off x="8431" y="10142"/>
              <a:ext cx="100" cy="3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24" name="Line 332"/>
            <p:cNvSpPr>
              <a:spLocks noChangeAspect="1" noChangeShapeType="1"/>
            </p:cNvSpPr>
            <p:nvPr/>
          </p:nvSpPr>
          <p:spPr bwMode="auto">
            <a:xfrm>
              <a:off x="8531" y="10179"/>
              <a:ext cx="109" cy="2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25" name="Line 333"/>
            <p:cNvSpPr>
              <a:spLocks noChangeAspect="1" noChangeShapeType="1"/>
            </p:cNvSpPr>
            <p:nvPr/>
          </p:nvSpPr>
          <p:spPr bwMode="auto">
            <a:xfrm>
              <a:off x="8431" y="10160"/>
              <a:ext cx="100" cy="3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26" name="Line 334"/>
            <p:cNvSpPr>
              <a:spLocks noChangeAspect="1" noChangeShapeType="1"/>
            </p:cNvSpPr>
            <p:nvPr/>
          </p:nvSpPr>
          <p:spPr bwMode="auto">
            <a:xfrm>
              <a:off x="8531" y="10198"/>
              <a:ext cx="109" cy="2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27" name="Line 335"/>
            <p:cNvSpPr>
              <a:spLocks noChangeAspect="1" noChangeShapeType="1"/>
            </p:cNvSpPr>
            <p:nvPr/>
          </p:nvSpPr>
          <p:spPr bwMode="auto">
            <a:xfrm>
              <a:off x="8142" y="9970"/>
              <a:ext cx="110" cy="1"/>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28" name="Line 336"/>
            <p:cNvSpPr>
              <a:spLocks noChangeAspect="1" noChangeShapeType="1"/>
            </p:cNvSpPr>
            <p:nvPr/>
          </p:nvSpPr>
          <p:spPr bwMode="auto">
            <a:xfrm>
              <a:off x="8252" y="9970"/>
              <a:ext cx="109" cy="1"/>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29" name="Line 337"/>
            <p:cNvSpPr>
              <a:spLocks noChangeAspect="1" noChangeShapeType="1"/>
            </p:cNvSpPr>
            <p:nvPr/>
          </p:nvSpPr>
          <p:spPr bwMode="auto">
            <a:xfrm>
              <a:off x="8142" y="9989"/>
              <a:ext cx="110" cy="1"/>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30" name="Line 338"/>
            <p:cNvSpPr>
              <a:spLocks noChangeAspect="1" noChangeShapeType="1"/>
            </p:cNvSpPr>
            <p:nvPr/>
          </p:nvSpPr>
          <p:spPr bwMode="auto">
            <a:xfrm>
              <a:off x="8252" y="9989"/>
              <a:ext cx="109" cy="1"/>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31" name="Line 339"/>
            <p:cNvSpPr>
              <a:spLocks noChangeAspect="1" noChangeShapeType="1"/>
            </p:cNvSpPr>
            <p:nvPr/>
          </p:nvSpPr>
          <p:spPr bwMode="auto">
            <a:xfrm>
              <a:off x="8640" y="10218"/>
              <a:ext cx="31" cy="8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32" name="Line 340"/>
            <p:cNvSpPr>
              <a:spLocks noChangeAspect="1" noChangeShapeType="1"/>
            </p:cNvSpPr>
            <p:nvPr/>
          </p:nvSpPr>
          <p:spPr bwMode="auto">
            <a:xfrm>
              <a:off x="8671" y="10304"/>
              <a:ext cx="39" cy="85"/>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33" name="Line 341"/>
            <p:cNvSpPr>
              <a:spLocks noChangeAspect="1" noChangeShapeType="1"/>
            </p:cNvSpPr>
            <p:nvPr/>
          </p:nvSpPr>
          <p:spPr bwMode="auto">
            <a:xfrm flipV="1">
              <a:off x="8640" y="10151"/>
              <a:ext cx="85" cy="6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34" name="Line 342"/>
            <p:cNvSpPr>
              <a:spLocks noChangeAspect="1" noChangeShapeType="1"/>
            </p:cNvSpPr>
            <p:nvPr/>
          </p:nvSpPr>
          <p:spPr bwMode="auto">
            <a:xfrm flipV="1">
              <a:off x="8725" y="10076"/>
              <a:ext cx="86" cy="75"/>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35" name="Line 343"/>
            <p:cNvSpPr>
              <a:spLocks noChangeAspect="1" noChangeShapeType="1"/>
            </p:cNvSpPr>
            <p:nvPr/>
          </p:nvSpPr>
          <p:spPr bwMode="auto">
            <a:xfrm flipV="1">
              <a:off x="8656" y="10389"/>
              <a:ext cx="54" cy="75"/>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36" name="Line 344"/>
            <p:cNvSpPr>
              <a:spLocks noChangeAspect="1" noChangeShapeType="1"/>
            </p:cNvSpPr>
            <p:nvPr/>
          </p:nvSpPr>
          <p:spPr bwMode="auto">
            <a:xfrm>
              <a:off x="8656" y="10607"/>
              <a:ext cx="62" cy="6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37" name="Line 345"/>
            <p:cNvSpPr>
              <a:spLocks noChangeAspect="1" noChangeShapeType="1"/>
            </p:cNvSpPr>
            <p:nvPr/>
          </p:nvSpPr>
          <p:spPr bwMode="auto">
            <a:xfrm>
              <a:off x="8710" y="10379"/>
              <a:ext cx="101" cy="2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38" name="Line 346"/>
            <p:cNvSpPr>
              <a:spLocks noChangeAspect="1" noChangeShapeType="1"/>
            </p:cNvSpPr>
            <p:nvPr/>
          </p:nvSpPr>
          <p:spPr bwMode="auto">
            <a:xfrm>
              <a:off x="8811" y="10407"/>
              <a:ext cx="109" cy="30"/>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39" name="Line 347"/>
            <p:cNvSpPr>
              <a:spLocks noChangeAspect="1" noChangeShapeType="1"/>
            </p:cNvSpPr>
            <p:nvPr/>
          </p:nvSpPr>
          <p:spPr bwMode="auto">
            <a:xfrm>
              <a:off x="8710" y="10398"/>
              <a:ext cx="101" cy="2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40" name="Line 348"/>
            <p:cNvSpPr>
              <a:spLocks noChangeAspect="1" noChangeShapeType="1"/>
            </p:cNvSpPr>
            <p:nvPr/>
          </p:nvSpPr>
          <p:spPr bwMode="auto">
            <a:xfrm>
              <a:off x="8811" y="10426"/>
              <a:ext cx="109" cy="30"/>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41" name="Line 349"/>
            <p:cNvSpPr>
              <a:spLocks noChangeAspect="1" noChangeShapeType="1"/>
            </p:cNvSpPr>
            <p:nvPr/>
          </p:nvSpPr>
          <p:spPr bwMode="auto">
            <a:xfrm>
              <a:off x="8920" y="10446"/>
              <a:ext cx="1" cy="94"/>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42" name="Line 350"/>
            <p:cNvSpPr>
              <a:spLocks noChangeAspect="1" noChangeShapeType="1"/>
            </p:cNvSpPr>
            <p:nvPr/>
          </p:nvSpPr>
          <p:spPr bwMode="auto">
            <a:xfrm>
              <a:off x="8920" y="10540"/>
              <a:ext cx="8" cy="8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43" name="Line 351"/>
            <p:cNvSpPr>
              <a:spLocks noChangeAspect="1" noChangeShapeType="1"/>
            </p:cNvSpPr>
            <p:nvPr/>
          </p:nvSpPr>
          <p:spPr bwMode="auto">
            <a:xfrm flipH="1">
              <a:off x="8819" y="10617"/>
              <a:ext cx="109" cy="2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44" name="Line 352"/>
            <p:cNvSpPr>
              <a:spLocks noChangeAspect="1" noChangeShapeType="1"/>
            </p:cNvSpPr>
            <p:nvPr/>
          </p:nvSpPr>
          <p:spPr bwMode="auto">
            <a:xfrm flipH="1">
              <a:off x="8718" y="10645"/>
              <a:ext cx="101" cy="20"/>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45" name="Line 353"/>
            <p:cNvSpPr>
              <a:spLocks noChangeAspect="1" noChangeShapeType="1"/>
            </p:cNvSpPr>
            <p:nvPr/>
          </p:nvSpPr>
          <p:spPr bwMode="auto">
            <a:xfrm flipH="1">
              <a:off x="8819" y="10636"/>
              <a:ext cx="109" cy="2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46" name="Line 354"/>
            <p:cNvSpPr>
              <a:spLocks noChangeAspect="1" noChangeShapeType="1"/>
            </p:cNvSpPr>
            <p:nvPr/>
          </p:nvSpPr>
          <p:spPr bwMode="auto">
            <a:xfrm flipH="1">
              <a:off x="8718" y="10665"/>
              <a:ext cx="101" cy="1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47" name="Line 355"/>
            <p:cNvSpPr>
              <a:spLocks noChangeAspect="1" noChangeShapeType="1"/>
            </p:cNvSpPr>
            <p:nvPr/>
          </p:nvSpPr>
          <p:spPr bwMode="auto">
            <a:xfrm flipH="1">
              <a:off x="8687" y="10674"/>
              <a:ext cx="31" cy="95"/>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48" name="Line 356"/>
            <p:cNvSpPr>
              <a:spLocks noChangeAspect="1" noChangeShapeType="1"/>
            </p:cNvSpPr>
            <p:nvPr/>
          </p:nvSpPr>
          <p:spPr bwMode="auto">
            <a:xfrm flipH="1">
              <a:off x="8663" y="10769"/>
              <a:ext cx="24" cy="85"/>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49" name="Line 357"/>
            <p:cNvSpPr>
              <a:spLocks noChangeAspect="1" noChangeShapeType="1"/>
            </p:cNvSpPr>
            <p:nvPr/>
          </p:nvSpPr>
          <p:spPr bwMode="auto">
            <a:xfrm>
              <a:off x="7668" y="9989"/>
              <a:ext cx="8" cy="3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50" name="Line 358"/>
            <p:cNvSpPr>
              <a:spLocks noChangeAspect="1" noChangeShapeType="1"/>
            </p:cNvSpPr>
            <p:nvPr/>
          </p:nvSpPr>
          <p:spPr bwMode="auto">
            <a:xfrm>
              <a:off x="7676" y="10026"/>
              <a:ext cx="16" cy="30"/>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51" name="Line 359"/>
            <p:cNvSpPr>
              <a:spLocks noChangeAspect="1" noChangeShapeType="1"/>
            </p:cNvSpPr>
            <p:nvPr/>
          </p:nvSpPr>
          <p:spPr bwMode="auto">
            <a:xfrm flipH="1" flipV="1">
              <a:off x="7614" y="10026"/>
              <a:ext cx="78" cy="30"/>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52" name="Line 360"/>
            <p:cNvSpPr>
              <a:spLocks noChangeAspect="1" noChangeShapeType="1"/>
            </p:cNvSpPr>
            <p:nvPr/>
          </p:nvSpPr>
          <p:spPr bwMode="auto">
            <a:xfrm flipH="1" flipV="1">
              <a:off x="7544" y="9998"/>
              <a:ext cx="70" cy="2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53" name="Line 361"/>
            <p:cNvSpPr>
              <a:spLocks noChangeAspect="1" noChangeShapeType="1"/>
            </p:cNvSpPr>
            <p:nvPr/>
          </p:nvSpPr>
          <p:spPr bwMode="auto">
            <a:xfrm flipH="1" flipV="1">
              <a:off x="7458" y="9932"/>
              <a:ext cx="86" cy="6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54" name="Line 362"/>
            <p:cNvSpPr>
              <a:spLocks noChangeAspect="1" noChangeShapeType="1"/>
            </p:cNvSpPr>
            <p:nvPr/>
          </p:nvSpPr>
          <p:spPr bwMode="auto">
            <a:xfrm flipH="1" flipV="1">
              <a:off x="7381" y="9856"/>
              <a:ext cx="77" cy="7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55" name="Line 363"/>
            <p:cNvSpPr>
              <a:spLocks noChangeAspect="1" noChangeShapeType="1"/>
            </p:cNvSpPr>
            <p:nvPr/>
          </p:nvSpPr>
          <p:spPr bwMode="auto">
            <a:xfrm>
              <a:off x="7668" y="9989"/>
              <a:ext cx="55" cy="2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56" name="Line 364"/>
            <p:cNvSpPr>
              <a:spLocks noChangeAspect="1" noChangeShapeType="1"/>
            </p:cNvSpPr>
            <p:nvPr/>
          </p:nvSpPr>
          <p:spPr bwMode="auto">
            <a:xfrm>
              <a:off x="7544" y="9998"/>
              <a:ext cx="7" cy="2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57" name="Line 365"/>
            <p:cNvSpPr>
              <a:spLocks noChangeAspect="1" noChangeShapeType="1"/>
            </p:cNvSpPr>
            <p:nvPr/>
          </p:nvSpPr>
          <p:spPr bwMode="auto">
            <a:xfrm flipH="1" flipV="1">
              <a:off x="7318" y="9837"/>
              <a:ext cx="63" cy="1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58" name="Line 366"/>
            <p:cNvSpPr>
              <a:spLocks noChangeAspect="1" noChangeShapeType="1"/>
            </p:cNvSpPr>
            <p:nvPr/>
          </p:nvSpPr>
          <p:spPr bwMode="auto">
            <a:xfrm flipH="1">
              <a:off x="8819" y="9875"/>
              <a:ext cx="7" cy="104"/>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59" name="Line 367"/>
            <p:cNvSpPr>
              <a:spLocks noChangeAspect="1" noChangeShapeType="1"/>
            </p:cNvSpPr>
            <p:nvPr/>
          </p:nvSpPr>
          <p:spPr bwMode="auto">
            <a:xfrm flipH="1">
              <a:off x="8811" y="9979"/>
              <a:ext cx="8" cy="9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60" name="Line 368"/>
            <p:cNvSpPr>
              <a:spLocks noChangeAspect="1" noChangeShapeType="1"/>
            </p:cNvSpPr>
            <p:nvPr/>
          </p:nvSpPr>
          <p:spPr bwMode="auto">
            <a:xfrm>
              <a:off x="8811" y="10076"/>
              <a:ext cx="70" cy="3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61" name="Line 369"/>
            <p:cNvSpPr>
              <a:spLocks noChangeAspect="1" noChangeShapeType="1"/>
            </p:cNvSpPr>
            <p:nvPr/>
          </p:nvSpPr>
          <p:spPr bwMode="auto">
            <a:xfrm>
              <a:off x="8881" y="10112"/>
              <a:ext cx="78" cy="30"/>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62" name="Line 370"/>
            <p:cNvSpPr>
              <a:spLocks noChangeAspect="1" noChangeShapeType="1"/>
            </p:cNvSpPr>
            <p:nvPr/>
          </p:nvSpPr>
          <p:spPr bwMode="auto">
            <a:xfrm flipV="1">
              <a:off x="8959" y="10076"/>
              <a:ext cx="78" cy="6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63" name="Line 371"/>
            <p:cNvSpPr>
              <a:spLocks noChangeAspect="1" noChangeShapeType="1"/>
            </p:cNvSpPr>
            <p:nvPr/>
          </p:nvSpPr>
          <p:spPr bwMode="auto">
            <a:xfrm flipV="1">
              <a:off x="9037" y="10009"/>
              <a:ext cx="78" cy="6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64" name="Line 372"/>
            <p:cNvSpPr>
              <a:spLocks noChangeAspect="1" noChangeShapeType="1"/>
            </p:cNvSpPr>
            <p:nvPr/>
          </p:nvSpPr>
          <p:spPr bwMode="auto">
            <a:xfrm flipH="1" flipV="1">
              <a:off x="8772" y="9846"/>
              <a:ext cx="54" cy="2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65" name="Line 373"/>
            <p:cNvSpPr>
              <a:spLocks noChangeAspect="1" noChangeShapeType="1"/>
            </p:cNvSpPr>
            <p:nvPr/>
          </p:nvSpPr>
          <p:spPr bwMode="auto">
            <a:xfrm flipH="1">
              <a:off x="8951" y="10142"/>
              <a:ext cx="8" cy="7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66" name="Line 374"/>
            <p:cNvSpPr>
              <a:spLocks noChangeAspect="1" noChangeShapeType="1"/>
            </p:cNvSpPr>
            <p:nvPr/>
          </p:nvSpPr>
          <p:spPr bwMode="auto">
            <a:xfrm>
              <a:off x="9115" y="10009"/>
              <a:ext cx="54" cy="2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67" name="Line 375"/>
            <p:cNvSpPr>
              <a:spLocks noChangeAspect="1" noChangeShapeType="1"/>
            </p:cNvSpPr>
            <p:nvPr/>
          </p:nvSpPr>
          <p:spPr bwMode="auto">
            <a:xfrm>
              <a:off x="7598" y="10987"/>
              <a:ext cx="55" cy="11"/>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68" name="Line 376"/>
            <p:cNvSpPr>
              <a:spLocks noChangeAspect="1" noChangeShapeType="1"/>
            </p:cNvSpPr>
            <p:nvPr/>
          </p:nvSpPr>
          <p:spPr bwMode="auto">
            <a:xfrm>
              <a:off x="7653" y="10998"/>
              <a:ext cx="62" cy="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69" name="Line 377"/>
            <p:cNvSpPr>
              <a:spLocks noChangeAspect="1" noChangeShapeType="1"/>
            </p:cNvSpPr>
            <p:nvPr/>
          </p:nvSpPr>
          <p:spPr bwMode="auto">
            <a:xfrm flipH="1">
              <a:off x="7692" y="11007"/>
              <a:ext cx="23" cy="8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70" name="Line 378"/>
            <p:cNvSpPr>
              <a:spLocks noChangeAspect="1" noChangeShapeType="1"/>
            </p:cNvSpPr>
            <p:nvPr/>
          </p:nvSpPr>
          <p:spPr bwMode="auto">
            <a:xfrm flipH="1">
              <a:off x="7668" y="11093"/>
              <a:ext cx="24" cy="7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71" name="Line 379"/>
            <p:cNvSpPr>
              <a:spLocks noChangeAspect="1" noChangeShapeType="1"/>
            </p:cNvSpPr>
            <p:nvPr/>
          </p:nvSpPr>
          <p:spPr bwMode="auto">
            <a:xfrm flipH="1">
              <a:off x="7591" y="11170"/>
              <a:ext cx="77" cy="7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72" name="Line 380"/>
            <p:cNvSpPr>
              <a:spLocks noChangeAspect="1" noChangeShapeType="1"/>
            </p:cNvSpPr>
            <p:nvPr/>
          </p:nvSpPr>
          <p:spPr bwMode="auto">
            <a:xfrm flipH="1">
              <a:off x="7513" y="11246"/>
              <a:ext cx="78" cy="75"/>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73" name="Line 381"/>
            <p:cNvSpPr>
              <a:spLocks noChangeAspect="1" noChangeShapeType="1"/>
            </p:cNvSpPr>
            <p:nvPr/>
          </p:nvSpPr>
          <p:spPr bwMode="auto">
            <a:xfrm flipV="1">
              <a:off x="7598" y="10921"/>
              <a:ext cx="8" cy="6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74" name="Line 382"/>
            <p:cNvSpPr>
              <a:spLocks noChangeAspect="1" noChangeShapeType="1"/>
            </p:cNvSpPr>
            <p:nvPr/>
          </p:nvSpPr>
          <p:spPr bwMode="auto">
            <a:xfrm>
              <a:off x="7668" y="11169"/>
              <a:ext cx="39" cy="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75" name="Line 383"/>
            <p:cNvSpPr>
              <a:spLocks noChangeAspect="1" noChangeShapeType="1"/>
            </p:cNvSpPr>
            <p:nvPr/>
          </p:nvSpPr>
          <p:spPr bwMode="auto">
            <a:xfrm flipH="1">
              <a:off x="7491" y="11321"/>
              <a:ext cx="28" cy="74"/>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76" name="Line 384"/>
            <p:cNvSpPr>
              <a:spLocks noChangeAspect="1" noChangeShapeType="1"/>
            </p:cNvSpPr>
            <p:nvPr/>
          </p:nvSpPr>
          <p:spPr bwMode="auto">
            <a:xfrm flipH="1" flipV="1">
              <a:off x="8889" y="11064"/>
              <a:ext cx="46" cy="6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77" name="Line 385"/>
            <p:cNvSpPr>
              <a:spLocks noChangeAspect="1" noChangeShapeType="1"/>
            </p:cNvSpPr>
            <p:nvPr/>
          </p:nvSpPr>
          <p:spPr bwMode="auto">
            <a:xfrm flipH="1" flipV="1">
              <a:off x="8842" y="10987"/>
              <a:ext cx="47" cy="7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78" name="Line 386"/>
            <p:cNvSpPr>
              <a:spLocks noChangeAspect="1" noChangeShapeType="1"/>
            </p:cNvSpPr>
            <p:nvPr/>
          </p:nvSpPr>
          <p:spPr bwMode="auto">
            <a:xfrm>
              <a:off x="8842" y="10987"/>
              <a:ext cx="39" cy="1"/>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79" name="Line 387"/>
            <p:cNvSpPr>
              <a:spLocks noChangeAspect="1" noChangeShapeType="1"/>
            </p:cNvSpPr>
            <p:nvPr/>
          </p:nvSpPr>
          <p:spPr bwMode="auto">
            <a:xfrm flipV="1">
              <a:off x="8881" y="10978"/>
              <a:ext cx="47" cy="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80" name="Line 388"/>
            <p:cNvSpPr>
              <a:spLocks noChangeAspect="1" noChangeShapeType="1"/>
            </p:cNvSpPr>
            <p:nvPr/>
          </p:nvSpPr>
          <p:spPr bwMode="auto">
            <a:xfrm>
              <a:off x="8928" y="10978"/>
              <a:ext cx="70" cy="7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81" name="Line 389"/>
            <p:cNvSpPr>
              <a:spLocks noChangeAspect="1" noChangeShapeType="1"/>
            </p:cNvSpPr>
            <p:nvPr/>
          </p:nvSpPr>
          <p:spPr bwMode="auto">
            <a:xfrm>
              <a:off x="8998" y="11054"/>
              <a:ext cx="77" cy="6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82" name="Line 390"/>
            <p:cNvSpPr>
              <a:spLocks noChangeAspect="1" noChangeShapeType="1"/>
            </p:cNvSpPr>
            <p:nvPr/>
          </p:nvSpPr>
          <p:spPr bwMode="auto">
            <a:xfrm flipH="1">
              <a:off x="8912" y="11131"/>
              <a:ext cx="23" cy="1"/>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83" name="Line 391"/>
            <p:cNvSpPr>
              <a:spLocks noChangeAspect="1" noChangeShapeType="1"/>
            </p:cNvSpPr>
            <p:nvPr/>
          </p:nvSpPr>
          <p:spPr bwMode="auto">
            <a:xfrm flipH="1" flipV="1">
              <a:off x="8896" y="10921"/>
              <a:ext cx="32" cy="5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84" name="Line 392"/>
            <p:cNvSpPr>
              <a:spLocks noChangeAspect="1" noChangeShapeType="1"/>
            </p:cNvSpPr>
            <p:nvPr/>
          </p:nvSpPr>
          <p:spPr bwMode="auto">
            <a:xfrm flipV="1">
              <a:off x="9075" y="11112"/>
              <a:ext cx="40" cy="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85" name="Line 393"/>
            <p:cNvSpPr>
              <a:spLocks noChangeAspect="1" noChangeShapeType="1"/>
            </p:cNvSpPr>
            <p:nvPr/>
          </p:nvSpPr>
          <p:spPr bwMode="auto">
            <a:xfrm flipH="1">
              <a:off x="7521" y="10987"/>
              <a:ext cx="77" cy="7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86" name="Line 394"/>
            <p:cNvSpPr>
              <a:spLocks noChangeAspect="1" noChangeShapeType="1"/>
            </p:cNvSpPr>
            <p:nvPr/>
          </p:nvSpPr>
          <p:spPr bwMode="auto">
            <a:xfrm flipH="1">
              <a:off x="7444" y="11064"/>
              <a:ext cx="77" cy="6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87" name="Line 395"/>
            <p:cNvSpPr>
              <a:spLocks noChangeAspect="1" noChangeShapeType="1"/>
            </p:cNvSpPr>
            <p:nvPr/>
          </p:nvSpPr>
          <p:spPr bwMode="auto">
            <a:xfrm>
              <a:off x="7497" y="9846"/>
              <a:ext cx="86" cy="7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88" name="Line 396"/>
            <p:cNvSpPr>
              <a:spLocks noChangeAspect="1" noChangeShapeType="1"/>
            </p:cNvSpPr>
            <p:nvPr/>
          </p:nvSpPr>
          <p:spPr bwMode="auto">
            <a:xfrm>
              <a:off x="7583" y="9923"/>
              <a:ext cx="85" cy="6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89" name="Line 397"/>
            <p:cNvSpPr>
              <a:spLocks noChangeAspect="1" noChangeShapeType="1"/>
            </p:cNvSpPr>
            <p:nvPr/>
          </p:nvSpPr>
          <p:spPr bwMode="auto">
            <a:xfrm>
              <a:off x="8935" y="11131"/>
              <a:ext cx="70" cy="75"/>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90" name="Line 398"/>
            <p:cNvSpPr>
              <a:spLocks noChangeAspect="1" noChangeShapeType="1"/>
            </p:cNvSpPr>
            <p:nvPr/>
          </p:nvSpPr>
          <p:spPr bwMode="auto">
            <a:xfrm>
              <a:off x="9005" y="11206"/>
              <a:ext cx="77" cy="7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91" name="Line 399"/>
            <p:cNvSpPr>
              <a:spLocks noChangeAspect="1" noChangeShapeType="1"/>
            </p:cNvSpPr>
            <p:nvPr/>
          </p:nvSpPr>
          <p:spPr bwMode="auto">
            <a:xfrm flipH="1">
              <a:off x="8904" y="9742"/>
              <a:ext cx="78" cy="6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92" name="Line 400"/>
            <p:cNvSpPr>
              <a:spLocks noChangeAspect="1" noChangeShapeType="1"/>
            </p:cNvSpPr>
            <p:nvPr/>
          </p:nvSpPr>
          <p:spPr bwMode="auto">
            <a:xfrm flipH="1">
              <a:off x="8826" y="9808"/>
              <a:ext cx="78" cy="6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93" name="Line 401"/>
            <p:cNvSpPr>
              <a:spLocks noChangeAspect="1" noChangeShapeType="1"/>
            </p:cNvSpPr>
            <p:nvPr/>
          </p:nvSpPr>
          <p:spPr bwMode="auto">
            <a:xfrm flipH="1" flipV="1">
              <a:off x="7491" y="9818"/>
              <a:ext cx="6" cy="2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94" name="Line 402"/>
            <p:cNvSpPr>
              <a:spLocks noChangeAspect="1" noChangeShapeType="1"/>
            </p:cNvSpPr>
            <p:nvPr/>
          </p:nvSpPr>
          <p:spPr bwMode="auto">
            <a:xfrm flipV="1">
              <a:off x="8982" y="9594"/>
              <a:ext cx="8" cy="16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95" name="Line 403"/>
            <p:cNvSpPr>
              <a:spLocks noChangeAspect="1" noChangeShapeType="1"/>
            </p:cNvSpPr>
            <p:nvPr/>
          </p:nvSpPr>
          <p:spPr bwMode="auto">
            <a:xfrm flipH="1" flipV="1">
              <a:off x="7397" y="11121"/>
              <a:ext cx="47" cy="10"/>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96" name="Line 404"/>
            <p:cNvSpPr>
              <a:spLocks noChangeAspect="1" noChangeShapeType="1"/>
            </p:cNvSpPr>
            <p:nvPr/>
          </p:nvSpPr>
          <p:spPr bwMode="auto">
            <a:xfrm rot="1320000">
              <a:off x="9062" y="11283"/>
              <a:ext cx="33" cy="5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97" name="Line 405"/>
            <p:cNvSpPr>
              <a:spLocks noChangeAspect="1" noChangeShapeType="1"/>
            </p:cNvSpPr>
            <p:nvPr/>
          </p:nvSpPr>
          <p:spPr bwMode="auto">
            <a:xfrm>
              <a:off x="8982" y="9742"/>
              <a:ext cx="70" cy="37"/>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98" name="Line 406"/>
            <p:cNvSpPr>
              <a:spLocks noChangeAspect="1" noChangeShapeType="1"/>
            </p:cNvSpPr>
            <p:nvPr/>
          </p:nvSpPr>
          <p:spPr bwMode="auto">
            <a:xfrm>
              <a:off x="9075" y="11121"/>
              <a:ext cx="24" cy="85"/>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99" name="Line 407"/>
            <p:cNvSpPr>
              <a:spLocks noChangeAspect="1" noChangeShapeType="1"/>
            </p:cNvSpPr>
            <p:nvPr/>
          </p:nvSpPr>
          <p:spPr bwMode="auto">
            <a:xfrm flipH="1" flipV="1">
              <a:off x="7365" y="9818"/>
              <a:ext cx="16" cy="3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0" name="Line 408"/>
            <p:cNvSpPr>
              <a:spLocks noChangeAspect="1" noChangeShapeType="1"/>
            </p:cNvSpPr>
            <p:nvPr/>
          </p:nvSpPr>
          <p:spPr bwMode="auto">
            <a:xfrm flipH="1">
              <a:off x="7427" y="11131"/>
              <a:ext cx="17" cy="95"/>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1" name="Line 409"/>
            <p:cNvSpPr>
              <a:spLocks noChangeAspect="1" noChangeShapeType="1"/>
            </p:cNvSpPr>
            <p:nvPr/>
          </p:nvSpPr>
          <p:spPr bwMode="auto">
            <a:xfrm flipH="1">
              <a:off x="7467" y="11321"/>
              <a:ext cx="46" cy="1"/>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2" name="Line 410"/>
            <p:cNvSpPr>
              <a:spLocks noChangeAspect="1" noChangeShapeType="1"/>
            </p:cNvSpPr>
            <p:nvPr/>
          </p:nvSpPr>
          <p:spPr bwMode="auto">
            <a:xfrm>
              <a:off x="7427" y="9818"/>
              <a:ext cx="70" cy="28"/>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3" name="Line 411"/>
            <p:cNvSpPr>
              <a:spLocks noChangeAspect="1" noChangeShapeType="1"/>
            </p:cNvSpPr>
            <p:nvPr/>
          </p:nvSpPr>
          <p:spPr bwMode="auto">
            <a:xfrm flipV="1">
              <a:off x="9115" y="9913"/>
              <a:ext cx="7" cy="96"/>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4" name="Line 412"/>
            <p:cNvSpPr>
              <a:spLocks noChangeAspect="1" noChangeShapeType="1"/>
            </p:cNvSpPr>
            <p:nvPr/>
          </p:nvSpPr>
          <p:spPr bwMode="auto">
            <a:xfrm flipH="1" flipV="1">
              <a:off x="9082" y="11283"/>
              <a:ext cx="23" cy="9"/>
            </a:xfrm>
            <a:prstGeom prst="line">
              <a:avLst/>
            </a:prstGeom>
            <a:noFill/>
            <a:ln w="825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5" name="Oval 413"/>
            <p:cNvSpPr>
              <a:spLocks noChangeAspect="1" noChangeArrowheads="1"/>
            </p:cNvSpPr>
            <p:nvPr/>
          </p:nvSpPr>
          <p:spPr bwMode="auto">
            <a:xfrm>
              <a:off x="7293" y="11415"/>
              <a:ext cx="85" cy="87"/>
            </a:xfrm>
            <a:prstGeom prst="ellipse">
              <a:avLst/>
            </a:prstGeom>
            <a:solidFill>
              <a:srgbClr val="000000"/>
            </a:solidFill>
            <a:ln w="9525">
              <a:solidFill>
                <a:srgbClr val="000000"/>
              </a:solidFill>
              <a:round/>
              <a:headEnd/>
              <a:tailEnd/>
            </a:ln>
          </p:spPr>
          <p:txBody>
            <a:bodyPr/>
            <a:lstStyle/>
            <a:p>
              <a:endParaRPr lang="en-US"/>
            </a:p>
          </p:txBody>
        </p:sp>
        <p:sp>
          <p:nvSpPr>
            <p:cNvPr id="8606" name="Oval 414"/>
            <p:cNvSpPr>
              <a:spLocks noChangeAspect="1" noChangeArrowheads="1"/>
            </p:cNvSpPr>
            <p:nvPr/>
          </p:nvSpPr>
          <p:spPr bwMode="auto">
            <a:xfrm>
              <a:off x="9152" y="11394"/>
              <a:ext cx="85" cy="87"/>
            </a:xfrm>
            <a:prstGeom prst="ellipse">
              <a:avLst/>
            </a:prstGeom>
            <a:solidFill>
              <a:srgbClr val="000000"/>
            </a:solidFill>
            <a:ln w="9525">
              <a:solidFill>
                <a:srgbClr val="000000"/>
              </a:solidFill>
              <a:round/>
              <a:headEnd/>
              <a:tailEnd/>
            </a:ln>
          </p:spPr>
          <p:txBody>
            <a:bodyPr/>
            <a:lstStyle/>
            <a:p>
              <a:endParaRPr lang="en-US"/>
            </a:p>
          </p:txBody>
        </p:sp>
        <p:sp>
          <p:nvSpPr>
            <p:cNvPr id="8607" name="Freeform 415"/>
            <p:cNvSpPr>
              <a:spLocks noChangeAspect="1"/>
            </p:cNvSpPr>
            <p:nvPr/>
          </p:nvSpPr>
          <p:spPr bwMode="auto">
            <a:xfrm rot="4500000">
              <a:off x="7083" y="11262"/>
              <a:ext cx="208" cy="273"/>
            </a:xfrm>
            <a:custGeom>
              <a:avLst/>
              <a:gdLst>
                <a:gd name="T0" fmla="*/ 0 w 20000"/>
                <a:gd name="T1" fmla="*/ 19837 h 20000"/>
                <a:gd name="T2" fmla="*/ 19787 w 20000"/>
                <a:gd name="T3" fmla="*/ 0 h 20000"/>
              </a:gdLst>
              <a:ahLst/>
              <a:cxnLst>
                <a:cxn ang="0">
                  <a:pos x="T0" y="T1"/>
                </a:cxn>
                <a:cxn ang="0">
                  <a:pos x="T2" y="T3"/>
                </a:cxn>
              </a:cxnLst>
              <a:rect l="0" t="0" r="r" b="b"/>
              <a:pathLst>
                <a:path w="20000" h="20000">
                  <a:moveTo>
                    <a:pt x="0" y="19837"/>
                  </a:moveTo>
                  <a:lnTo>
                    <a:pt x="19787" y="0"/>
                  </a:lnTo>
                </a:path>
              </a:pathLst>
            </a:custGeom>
            <a:noFill/>
            <a:ln w="8255" cap="flat">
              <a:solidFill>
                <a:srgbClr val="000000"/>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608" name="Freeform 416"/>
            <p:cNvSpPr>
              <a:spLocks noChangeAspect="1"/>
            </p:cNvSpPr>
            <p:nvPr/>
          </p:nvSpPr>
          <p:spPr bwMode="auto">
            <a:xfrm rot="5700000">
              <a:off x="7395" y="11472"/>
              <a:ext cx="193" cy="255"/>
            </a:xfrm>
            <a:custGeom>
              <a:avLst/>
              <a:gdLst>
                <a:gd name="T0" fmla="*/ 0 w 20000"/>
                <a:gd name="T1" fmla="*/ 19837 h 20000"/>
                <a:gd name="T2" fmla="*/ 19787 w 20000"/>
                <a:gd name="T3" fmla="*/ 0 h 20000"/>
              </a:gdLst>
              <a:ahLst/>
              <a:cxnLst>
                <a:cxn ang="0">
                  <a:pos x="T0" y="T1"/>
                </a:cxn>
                <a:cxn ang="0">
                  <a:pos x="T2" y="T3"/>
                </a:cxn>
              </a:cxnLst>
              <a:rect l="0" t="0" r="r" b="b"/>
              <a:pathLst>
                <a:path w="20000" h="20000">
                  <a:moveTo>
                    <a:pt x="0" y="19837"/>
                  </a:moveTo>
                  <a:lnTo>
                    <a:pt x="19787" y="0"/>
                  </a:lnTo>
                </a:path>
              </a:pathLst>
            </a:custGeom>
            <a:noFill/>
            <a:ln w="8255" cap="flat">
              <a:solidFill>
                <a:srgbClr val="000000"/>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609" name="Oval 417"/>
            <p:cNvSpPr>
              <a:spLocks noChangeAspect="1" noChangeArrowheads="1"/>
            </p:cNvSpPr>
            <p:nvPr/>
          </p:nvSpPr>
          <p:spPr bwMode="auto">
            <a:xfrm>
              <a:off x="7395" y="11290"/>
              <a:ext cx="51" cy="52"/>
            </a:xfrm>
            <a:prstGeom prst="ellipse">
              <a:avLst/>
            </a:prstGeom>
            <a:solidFill>
              <a:srgbClr val="000000"/>
            </a:solidFill>
            <a:ln w="9525">
              <a:solidFill>
                <a:srgbClr val="000000"/>
              </a:solidFill>
              <a:round/>
              <a:headEnd/>
              <a:tailEnd/>
            </a:ln>
          </p:spPr>
          <p:txBody>
            <a:bodyPr/>
            <a:lstStyle/>
            <a:p>
              <a:endParaRPr lang="en-US"/>
            </a:p>
          </p:txBody>
        </p:sp>
        <p:sp>
          <p:nvSpPr>
            <p:cNvPr id="8610" name="Oval 418"/>
            <p:cNvSpPr>
              <a:spLocks noChangeAspect="1" noChangeArrowheads="1"/>
            </p:cNvSpPr>
            <p:nvPr/>
          </p:nvSpPr>
          <p:spPr bwMode="auto">
            <a:xfrm>
              <a:off x="9107" y="11262"/>
              <a:ext cx="51" cy="52"/>
            </a:xfrm>
            <a:prstGeom prst="ellipse">
              <a:avLst/>
            </a:prstGeom>
            <a:solidFill>
              <a:srgbClr val="000000"/>
            </a:solidFill>
            <a:ln w="9525">
              <a:solidFill>
                <a:srgbClr val="000000"/>
              </a:solidFill>
              <a:round/>
              <a:headEnd/>
              <a:tailEnd/>
            </a:ln>
          </p:spPr>
          <p:txBody>
            <a:bodyPr/>
            <a:lstStyle/>
            <a:p>
              <a:endParaRPr lang="en-US"/>
            </a:p>
          </p:txBody>
        </p:sp>
        <p:sp>
          <p:nvSpPr>
            <p:cNvPr id="8611" name="Freeform 419"/>
            <p:cNvSpPr>
              <a:spLocks noChangeAspect="1"/>
            </p:cNvSpPr>
            <p:nvPr/>
          </p:nvSpPr>
          <p:spPr bwMode="auto">
            <a:xfrm rot="3360000">
              <a:off x="9066" y="11378"/>
              <a:ext cx="96" cy="128"/>
            </a:xfrm>
            <a:custGeom>
              <a:avLst/>
              <a:gdLst>
                <a:gd name="T0" fmla="*/ 0 w 20000"/>
                <a:gd name="T1" fmla="*/ 19837 h 20000"/>
                <a:gd name="T2" fmla="*/ 19787 w 20000"/>
                <a:gd name="T3" fmla="*/ 0 h 20000"/>
              </a:gdLst>
              <a:ahLst/>
              <a:cxnLst>
                <a:cxn ang="0">
                  <a:pos x="T0" y="T1"/>
                </a:cxn>
                <a:cxn ang="0">
                  <a:pos x="T2" y="T3"/>
                </a:cxn>
              </a:cxnLst>
              <a:rect l="0" t="0" r="r" b="b"/>
              <a:pathLst>
                <a:path w="20000" h="20000">
                  <a:moveTo>
                    <a:pt x="0" y="19837"/>
                  </a:moveTo>
                  <a:lnTo>
                    <a:pt x="19787" y="0"/>
                  </a:lnTo>
                </a:path>
              </a:pathLst>
            </a:custGeom>
            <a:noFill/>
            <a:ln w="8255" cap="flat">
              <a:solidFill>
                <a:srgbClr val="000000"/>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612" name="Freeform 420"/>
            <p:cNvSpPr>
              <a:spLocks noChangeAspect="1"/>
            </p:cNvSpPr>
            <p:nvPr/>
          </p:nvSpPr>
          <p:spPr bwMode="auto">
            <a:xfrm rot="4920000">
              <a:off x="9258" y="11432"/>
              <a:ext cx="153" cy="202"/>
            </a:xfrm>
            <a:custGeom>
              <a:avLst/>
              <a:gdLst>
                <a:gd name="T0" fmla="*/ 0 w 20000"/>
                <a:gd name="T1" fmla="*/ 19837 h 20000"/>
                <a:gd name="T2" fmla="*/ 19787 w 20000"/>
                <a:gd name="T3" fmla="*/ 0 h 20000"/>
              </a:gdLst>
              <a:ahLst/>
              <a:cxnLst>
                <a:cxn ang="0">
                  <a:pos x="T0" y="T1"/>
                </a:cxn>
                <a:cxn ang="0">
                  <a:pos x="T2" y="T3"/>
                </a:cxn>
              </a:cxnLst>
              <a:rect l="0" t="0" r="r" b="b"/>
              <a:pathLst>
                <a:path w="20000" h="20000">
                  <a:moveTo>
                    <a:pt x="0" y="19837"/>
                  </a:moveTo>
                  <a:lnTo>
                    <a:pt x="19787" y="0"/>
                  </a:lnTo>
                </a:path>
              </a:pathLst>
            </a:custGeom>
            <a:noFill/>
            <a:ln w="8255" cap="flat">
              <a:solidFill>
                <a:srgbClr val="000000"/>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8613" name="AutoShape 421"/>
          <p:cNvSpPr>
            <a:spLocks noChangeArrowheads="1"/>
          </p:cNvSpPr>
          <p:nvPr/>
        </p:nvSpPr>
        <p:spPr bwMode="auto">
          <a:xfrm rot="13500000">
            <a:off x="5327651" y="4402137"/>
            <a:ext cx="2520950" cy="142875"/>
          </a:xfrm>
          <a:prstGeom prst="rightArrow">
            <a:avLst>
              <a:gd name="adj1" fmla="val 50000"/>
              <a:gd name="adj2" fmla="val 44111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614" name="Group 422"/>
          <p:cNvGrpSpPr>
            <a:grpSpLocks noChangeAspect="1"/>
          </p:cNvGrpSpPr>
          <p:nvPr/>
        </p:nvGrpSpPr>
        <p:grpSpPr bwMode="auto">
          <a:xfrm>
            <a:off x="6804025" y="4005263"/>
            <a:ext cx="471488" cy="381000"/>
            <a:chOff x="1791" y="3022"/>
            <a:chExt cx="409" cy="330"/>
          </a:xfrm>
        </p:grpSpPr>
        <p:sp>
          <p:nvSpPr>
            <p:cNvPr id="8615" name="WordArt 423"/>
            <p:cNvSpPr>
              <a:spLocks noChangeAspect="1" noChangeArrowheads="1" noChangeShapeType="1" noTextEdit="1"/>
            </p:cNvSpPr>
            <p:nvPr/>
          </p:nvSpPr>
          <p:spPr bwMode="auto">
            <a:xfrm>
              <a:off x="1791" y="3022"/>
              <a:ext cx="162" cy="33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CCFF"/>
                  </a:solidFill>
                  <a:cs typeface="Arial" panose="020B0604020202020204" pitchFamily="34" charset="0"/>
                </a:rPr>
                <a:t>h</a:t>
              </a:r>
            </a:p>
          </p:txBody>
        </p:sp>
        <p:sp>
          <p:nvSpPr>
            <p:cNvPr id="8616" name="WordArt 424"/>
            <p:cNvSpPr>
              <a:spLocks noChangeAspect="1" noChangeArrowheads="1" noChangeShapeType="1" noTextEdit="1"/>
            </p:cNvSpPr>
            <p:nvPr/>
          </p:nvSpPr>
          <p:spPr bwMode="auto">
            <a:xfrm>
              <a:off x="1973" y="3089"/>
              <a:ext cx="150" cy="2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CCFF"/>
                  </a:solidFill>
                  <a:latin typeface="Symbol" panose="05050102010706020507" pitchFamily="18" charset="2"/>
                </a:rPr>
                <a:t>n</a:t>
              </a:r>
            </a:p>
          </p:txBody>
        </p:sp>
        <p:sp>
          <p:nvSpPr>
            <p:cNvPr id="8617" name="WordArt 425"/>
            <p:cNvSpPr>
              <a:spLocks noChangeAspect="1" noChangeArrowheads="1" noChangeShapeType="1" noTextEdit="1"/>
            </p:cNvSpPr>
            <p:nvPr/>
          </p:nvSpPr>
          <p:spPr bwMode="auto">
            <a:xfrm>
              <a:off x="2132" y="3201"/>
              <a:ext cx="68" cy="1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33CCCC"/>
                  </a:solidFill>
                  <a:cs typeface="Arial" panose="020B0604020202020204" pitchFamily="34" charset="0"/>
                </a:rPr>
                <a:t>2</a:t>
              </a:r>
            </a:p>
          </p:txBody>
        </p:sp>
      </p:grpSp>
      <p:sp>
        <p:nvSpPr>
          <p:cNvPr id="8618" name="WordArt 426"/>
          <p:cNvSpPr>
            <a:spLocks noChangeAspect="1" noChangeArrowheads="1" noChangeShapeType="1" noTextEdit="1"/>
          </p:cNvSpPr>
          <p:nvPr/>
        </p:nvSpPr>
        <p:spPr bwMode="auto">
          <a:xfrm>
            <a:off x="5219700" y="4292600"/>
            <a:ext cx="504825" cy="1603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400" i="1" kern="10">
                <a:ln w="6350">
                  <a:solidFill>
                    <a:srgbClr val="000000"/>
                  </a:solidFill>
                  <a:round/>
                  <a:headEnd/>
                  <a:tailEnd/>
                </a:ln>
                <a:solidFill>
                  <a:srgbClr val="990033"/>
                </a:solidFill>
                <a:cs typeface="Arial" panose="020B0604020202020204" pitchFamily="34" charset="0"/>
              </a:rPr>
              <a:t>FRET</a:t>
            </a:r>
          </a:p>
        </p:txBody>
      </p:sp>
      <p:grpSp>
        <p:nvGrpSpPr>
          <p:cNvPr id="8619" name="Group 427"/>
          <p:cNvGrpSpPr>
            <a:grpSpLocks noChangeAspect="1"/>
          </p:cNvGrpSpPr>
          <p:nvPr/>
        </p:nvGrpSpPr>
        <p:grpSpPr bwMode="auto">
          <a:xfrm>
            <a:off x="4859338" y="3284538"/>
            <a:ext cx="352425" cy="449262"/>
            <a:chOff x="5661" y="13374"/>
            <a:chExt cx="840" cy="1071"/>
          </a:xfrm>
        </p:grpSpPr>
        <p:sp>
          <p:nvSpPr>
            <p:cNvPr id="8620" name="Line 428"/>
            <p:cNvSpPr>
              <a:spLocks noChangeAspect="1" noChangeShapeType="1"/>
            </p:cNvSpPr>
            <p:nvPr/>
          </p:nvSpPr>
          <p:spPr bwMode="auto">
            <a:xfrm rot="10800000">
              <a:off x="6094" y="13374"/>
              <a:ext cx="0" cy="18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8621" name="Group 429"/>
            <p:cNvGrpSpPr>
              <a:grpSpLocks noChangeAspect="1"/>
            </p:cNvGrpSpPr>
            <p:nvPr/>
          </p:nvGrpSpPr>
          <p:grpSpPr bwMode="auto">
            <a:xfrm>
              <a:off x="5945" y="13580"/>
              <a:ext cx="314" cy="633"/>
              <a:chOff x="5738" y="12578"/>
              <a:chExt cx="314" cy="633"/>
            </a:xfrm>
          </p:grpSpPr>
          <p:sp>
            <p:nvSpPr>
              <p:cNvPr id="8622" name="Oval 430"/>
              <p:cNvSpPr>
                <a:spLocks noChangeAspect="1" noChangeArrowheads="1"/>
              </p:cNvSpPr>
              <p:nvPr/>
            </p:nvSpPr>
            <p:spPr bwMode="auto">
              <a:xfrm>
                <a:off x="5744" y="12895"/>
                <a:ext cx="308" cy="316"/>
              </a:xfrm>
              <a:prstGeom prst="ellipse">
                <a:avLst/>
              </a:prstGeom>
              <a:solidFill>
                <a:srgbClr val="00CCFF"/>
              </a:solidFill>
              <a:ln w="9525">
                <a:solidFill>
                  <a:srgbClr val="000000"/>
                </a:solidFill>
                <a:round/>
                <a:headEnd/>
                <a:tailEnd/>
              </a:ln>
            </p:spPr>
            <p:txBody>
              <a:bodyPr/>
              <a:lstStyle/>
              <a:p>
                <a:endParaRPr lang="en-US"/>
              </a:p>
            </p:txBody>
          </p:sp>
          <p:sp>
            <p:nvSpPr>
              <p:cNvPr id="8623" name="Oval 431"/>
              <p:cNvSpPr>
                <a:spLocks noChangeAspect="1" noChangeArrowheads="1"/>
              </p:cNvSpPr>
              <p:nvPr/>
            </p:nvSpPr>
            <p:spPr bwMode="auto">
              <a:xfrm>
                <a:off x="5738" y="12578"/>
                <a:ext cx="308" cy="316"/>
              </a:xfrm>
              <a:prstGeom prst="ellipse">
                <a:avLst/>
              </a:prstGeom>
              <a:solidFill>
                <a:srgbClr val="00CCFF"/>
              </a:solidFill>
              <a:ln w="9525">
                <a:solidFill>
                  <a:srgbClr val="000000"/>
                </a:solidFill>
                <a:round/>
                <a:headEnd/>
                <a:tailEnd/>
              </a:ln>
            </p:spPr>
            <p:txBody>
              <a:bodyPr/>
              <a:lstStyle/>
              <a:p>
                <a:endParaRPr lang="en-US"/>
              </a:p>
            </p:txBody>
          </p:sp>
          <p:sp>
            <p:nvSpPr>
              <p:cNvPr id="8624" name="Oval 432"/>
              <p:cNvSpPr>
                <a:spLocks noChangeAspect="1" noChangeArrowheads="1"/>
              </p:cNvSpPr>
              <p:nvPr/>
            </p:nvSpPr>
            <p:spPr bwMode="auto">
              <a:xfrm>
                <a:off x="5796" y="12684"/>
                <a:ext cx="212" cy="210"/>
              </a:xfrm>
              <a:prstGeom prst="ellipse">
                <a:avLst/>
              </a:prstGeom>
              <a:solidFill>
                <a:srgbClr val="00FFFF">
                  <a:alpha val="0"/>
                </a:srgbClr>
              </a:solidFill>
              <a:ln w="9525">
                <a:solidFill>
                  <a:srgbClr val="000000"/>
                </a:solidFill>
                <a:round/>
                <a:headEnd/>
                <a:tailEnd/>
              </a:ln>
            </p:spPr>
            <p:txBody>
              <a:bodyPr/>
              <a:lstStyle/>
              <a:p>
                <a:endParaRPr lang="en-US"/>
              </a:p>
            </p:txBody>
          </p:sp>
          <p:sp>
            <p:nvSpPr>
              <p:cNvPr id="8625" name="Oval 433"/>
              <p:cNvSpPr>
                <a:spLocks noChangeAspect="1" noChangeArrowheads="1"/>
              </p:cNvSpPr>
              <p:nvPr/>
            </p:nvSpPr>
            <p:spPr bwMode="auto">
              <a:xfrm>
                <a:off x="5802" y="12895"/>
                <a:ext cx="212" cy="210"/>
              </a:xfrm>
              <a:prstGeom prst="ellipse">
                <a:avLst/>
              </a:prstGeom>
              <a:solidFill>
                <a:srgbClr val="00FFFF">
                  <a:alpha val="22000"/>
                </a:srgbClr>
              </a:solidFill>
              <a:ln w="9525">
                <a:solidFill>
                  <a:srgbClr val="000000"/>
                </a:solidFill>
                <a:round/>
                <a:headEnd/>
                <a:tailEnd/>
              </a:ln>
            </p:spPr>
            <p:txBody>
              <a:bodyPr/>
              <a:lstStyle/>
              <a:p>
                <a:endParaRPr lang="en-US"/>
              </a:p>
            </p:txBody>
          </p:sp>
        </p:grpSp>
        <p:sp>
          <p:nvSpPr>
            <p:cNvPr id="8626" name="Line 434"/>
            <p:cNvSpPr>
              <a:spLocks noChangeAspect="1" noChangeShapeType="1"/>
            </p:cNvSpPr>
            <p:nvPr/>
          </p:nvSpPr>
          <p:spPr bwMode="auto">
            <a:xfrm>
              <a:off x="6132" y="14265"/>
              <a:ext cx="0" cy="18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627" name="Line 435"/>
            <p:cNvSpPr>
              <a:spLocks noChangeAspect="1" noChangeShapeType="1"/>
            </p:cNvSpPr>
            <p:nvPr/>
          </p:nvSpPr>
          <p:spPr bwMode="auto">
            <a:xfrm flipH="1">
              <a:off x="5754" y="14168"/>
              <a:ext cx="180" cy="18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628" name="Line 436"/>
            <p:cNvSpPr>
              <a:spLocks noChangeAspect="1" noChangeShapeType="1"/>
            </p:cNvSpPr>
            <p:nvPr/>
          </p:nvSpPr>
          <p:spPr bwMode="auto">
            <a:xfrm rot="12660000" flipH="1">
              <a:off x="6321" y="13484"/>
              <a:ext cx="60" cy="18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629" name="Line 437"/>
            <p:cNvSpPr>
              <a:spLocks noChangeAspect="1" noChangeShapeType="1"/>
            </p:cNvSpPr>
            <p:nvPr/>
          </p:nvSpPr>
          <p:spPr bwMode="auto">
            <a:xfrm rot="10800000">
              <a:off x="5661" y="13614"/>
              <a:ext cx="180" cy="5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630" name="Line 438"/>
            <p:cNvSpPr>
              <a:spLocks noChangeAspect="1" noChangeShapeType="1"/>
            </p:cNvSpPr>
            <p:nvPr/>
          </p:nvSpPr>
          <p:spPr bwMode="auto">
            <a:xfrm rot="10800000" flipH="1" flipV="1">
              <a:off x="6321" y="14168"/>
              <a:ext cx="180" cy="18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8631" name="Rectangle 439"/>
          <p:cNvSpPr>
            <a:spLocks noGrp="1" noChangeArrowheads="1"/>
          </p:cNvSpPr>
          <p:nvPr>
            <p:ph type="title"/>
          </p:nvPr>
        </p:nvSpPr>
        <p:spPr>
          <a:xfrm>
            <a:off x="179512" y="332656"/>
            <a:ext cx="8675687" cy="1008063"/>
          </a:xfrm>
          <a:noFill/>
          <a:ln/>
        </p:spPr>
        <p:txBody>
          <a:bodyPr lIns="0" tIns="0" rIns="0" bIns="0"/>
          <a:lstStyle/>
          <a:p>
            <a:r>
              <a:rPr lang="en-US" altLang="ja-JP" sz="2300" b="1" dirty="0">
                <a:solidFill>
                  <a:srgbClr val="000066"/>
                </a:solidFill>
                <a:latin typeface="Tahoma" panose="020B0604030504040204" pitchFamily="34" charset="0"/>
                <a:ea typeface="ＭＳ Ｐゴシック" panose="020B0600070205080204" pitchFamily="34" charset="-128"/>
              </a:rPr>
              <a:t>Sensitized Generation of Singlet Oxygen by </a:t>
            </a:r>
            <a:r>
              <a:rPr lang="en-US" altLang="ja-JP" sz="2300" b="1" dirty="0" smtClean="0">
                <a:solidFill>
                  <a:srgbClr val="000066"/>
                </a:solidFill>
                <a:latin typeface="Tahoma" panose="020B0604030504040204" pitchFamily="34" charset="0"/>
                <a:ea typeface="ＭＳ Ｐゴシック" panose="020B0600070205080204" pitchFamily="34" charset="-128"/>
              </a:rPr>
              <a:t>Nanoassembly </a:t>
            </a:r>
            <a:r>
              <a:rPr lang="ru-RU" altLang="en-US" sz="2300" b="1" dirty="0">
                <a:solidFill>
                  <a:srgbClr val="000066"/>
                </a:solidFill>
                <a:latin typeface="Tahoma" panose="020B0604030504040204" pitchFamily="34" charset="0"/>
              </a:rPr>
              <a:t/>
            </a:r>
            <a:br>
              <a:rPr lang="ru-RU" altLang="en-US" sz="2300" b="1" dirty="0">
                <a:solidFill>
                  <a:srgbClr val="000066"/>
                </a:solidFill>
                <a:latin typeface="Tahoma" panose="020B0604030504040204" pitchFamily="34" charset="0"/>
              </a:rPr>
            </a:br>
            <a:r>
              <a:rPr lang="ru-RU" altLang="en-US" sz="2300" b="1" dirty="0">
                <a:solidFill>
                  <a:srgbClr val="000066"/>
                </a:solidFill>
                <a:latin typeface="Tahoma" panose="020B0604030504040204" pitchFamily="34" charset="0"/>
              </a:rPr>
              <a:t> «</a:t>
            </a:r>
            <a:r>
              <a:rPr lang="en-US" altLang="en-US" sz="2300" b="1" dirty="0">
                <a:solidFill>
                  <a:srgbClr val="000066"/>
                </a:solidFill>
                <a:latin typeface="Tahoma" panose="020B0604030504040204" pitchFamily="34" charset="0"/>
              </a:rPr>
              <a:t>QD</a:t>
            </a:r>
            <a:r>
              <a:rPr lang="ru-RU" altLang="en-US" sz="2300" b="1" dirty="0">
                <a:solidFill>
                  <a:srgbClr val="000066"/>
                </a:solidFill>
                <a:latin typeface="Tahoma" panose="020B0604030504040204" pitchFamily="34" charset="0"/>
              </a:rPr>
              <a:t> CdSe/ZnS +</a:t>
            </a:r>
            <a:r>
              <a:rPr lang="en-US" altLang="en-US" sz="2300" b="1" dirty="0">
                <a:solidFill>
                  <a:srgbClr val="000066"/>
                </a:solidFill>
                <a:latin typeface="Tahoma" panose="020B0604030504040204" pitchFamily="34" charset="0"/>
              </a:rPr>
              <a:t>Porphyrin Triad</a:t>
            </a:r>
            <a:r>
              <a:rPr lang="ru-RU" altLang="en-US" sz="2300" b="1" dirty="0">
                <a:solidFill>
                  <a:srgbClr val="000066"/>
                </a:solidFill>
                <a:latin typeface="Tahoma" panose="020B0604030504040204" pitchFamily="34" charset="0"/>
              </a:rPr>
              <a:t>»</a:t>
            </a:r>
          </a:p>
        </p:txBody>
      </p:sp>
      <p:sp>
        <p:nvSpPr>
          <p:cNvPr id="8632" name="Text Box 440"/>
          <p:cNvSpPr txBox="1">
            <a:spLocks noChangeArrowheads="1"/>
          </p:cNvSpPr>
          <p:nvPr/>
        </p:nvSpPr>
        <p:spPr bwMode="auto">
          <a:xfrm>
            <a:off x="468313" y="5314950"/>
            <a:ext cx="6551612"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en-US" sz="900" b="1">
                <a:solidFill>
                  <a:srgbClr val="000066"/>
                </a:solidFill>
              </a:rPr>
              <a:t>Zenkevich, von Borczyskowski. Macroheterocycles (</a:t>
            </a:r>
            <a:r>
              <a:rPr lang="en-US" altLang="en-US" sz="900" b="1">
                <a:solidFill>
                  <a:srgbClr val="D00A34"/>
                </a:solidFill>
              </a:rPr>
              <a:t>2009</a:t>
            </a:r>
            <a:r>
              <a:rPr lang="en-US" altLang="en-US" sz="900" b="1">
                <a:solidFill>
                  <a:srgbClr val="000066"/>
                </a:solidFill>
              </a:rPr>
              <a:t>) V.2, № 3-4, P. 206-220</a:t>
            </a:r>
          </a:p>
          <a:p>
            <a:pPr algn="just">
              <a:spcBef>
                <a:spcPct val="50000"/>
              </a:spcBef>
            </a:pPr>
            <a:r>
              <a:rPr lang="en-US" altLang="en-US" sz="900" b="1">
                <a:solidFill>
                  <a:srgbClr val="000066"/>
                </a:solidFill>
              </a:rPr>
              <a:t>Сагун, Зенькевич, Кнюкшто, Шульга, Ивашин. Оптика и спектроскопия (</a:t>
            </a:r>
            <a:r>
              <a:rPr lang="en-US" altLang="en-US" sz="900" b="1">
                <a:solidFill>
                  <a:srgbClr val="D00A34"/>
                </a:solidFill>
              </a:rPr>
              <a:t>2009</a:t>
            </a:r>
            <a:r>
              <a:rPr lang="en-US" altLang="en-US" sz="900" b="1">
                <a:solidFill>
                  <a:srgbClr val="000066"/>
                </a:solidFill>
              </a:rPr>
              <a:t>) </a:t>
            </a:r>
            <a:r>
              <a:rPr lang="de-DE" altLang="en-US" sz="900" b="1">
                <a:solidFill>
                  <a:srgbClr val="000066"/>
                </a:solidFill>
              </a:rPr>
              <a:t>T</a:t>
            </a:r>
            <a:r>
              <a:rPr lang="en-US" altLang="en-US" sz="900" b="1">
                <a:solidFill>
                  <a:srgbClr val="000066"/>
                </a:solidFill>
              </a:rPr>
              <a:t>. 107, № 6, С. 1011-1025</a:t>
            </a:r>
          </a:p>
          <a:p>
            <a:pPr algn="just">
              <a:spcBef>
                <a:spcPct val="50000"/>
              </a:spcBef>
            </a:pPr>
            <a:r>
              <a:rPr lang="ru-RU" altLang="en-US" sz="900" b="1">
                <a:solidFill>
                  <a:srgbClr val="000066"/>
                </a:solidFill>
              </a:rPr>
              <a:t>Сагун, Зенькевич, Кнюкшто, Шульга, В. Ивашин. Оптика и спектроскопия. </a:t>
            </a:r>
            <a:r>
              <a:rPr lang="en-GB" altLang="en-US" sz="900" b="1">
                <a:solidFill>
                  <a:srgbClr val="000066"/>
                </a:solidFill>
              </a:rPr>
              <a:t>(</a:t>
            </a:r>
            <a:r>
              <a:rPr lang="en-GB" altLang="en-US" sz="900" b="1">
                <a:solidFill>
                  <a:srgbClr val="D00A34"/>
                </a:solidFill>
              </a:rPr>
              <a:t>2010</a:t>
            </a:r>
            <a:r>
              <a:rPr lang="en-GB" altLang="en-US" sz="900" b="1">
                <a:solidFill>
                  <a:srgbClr val="000066"/>
                </a:solidFill>
              </a:rPr>
              <a:t>). </a:t>
            </a:r>
            <a:r>
              <a:rPr lang="de-DE" altLang="en-US" sz="900" b="1">
                <a:solidFill>
                  <a:srgbClr val="000066"/>
                </a:solidFill>
              </a:rPr>
              <a:t>T</a:t>
            </a:r>
            <a:r>
              <a:rPr lang="en-GB" altLang="en-US" sz="900" b="1">
                <a:solidFill>
                  <a:srgbClr val="000066"/>
                </a:solidFill>
              </a:rPr>
              <a:t>. 108, № 4, С. 590-607</a:t>
            </a:r>
            <a:endParaRPr lang="en-US" altLang="en-US" sz="900" b="1">
              <a:solidFill>
                <a:srgbClr val="000066"/>
              </a:solidFill>
            </a:endParaRPr>
          </a:p>
        </p:txBody>
      </p:sp>
      <p:sp>
        <p:nvSpPr>
          <p:cNvPr id="2" name="Нижний колонтитул 1"/>
          <p:cNvSpPr>
            <a:spLocks noGrp="1"/>
          </p:cNvSpPr>
          <p:nvPr>
            <p:ph type="ftr" sz="quarter" idx="11"/>
          </p:nvPr>
        </p:nvSpPr>
        <p:spPr/>
        <p:txBody>
          <a:bodyPr/>
          <a:lstStyle/>
          <a:p>
            <a:r>
              <a:rPr lang="ru-RU" smtClean="0"/>
              <a:t>Иваново - Кострома 2022</a:t>
            </a:r>
            <a:endParaRPr lang="ru-RU"/>
          </a:p>
        </p:txBody>
      </p:sp>
      <p:sp>
        <p:nvSpPr>
          <p:cNvPr id="3" name="Номер слайда 2"/>
          <p:cNvSpPr>
            <a:spLocks noGrp="1"/>
          </p:cNvSpPr>
          <p:nvPr>
            <p:ph type="sldNum" sz="quarter" idx="12"/>
          </p:nvPr>
        </p:nvSpPr>
        <p:spPr/>
        <p:txBody>
          <a:bodyPr/>
          <a:lstStyle/>
          <a:p>
            <a:fld id="{B51E79E0-58C0-40C4-B423-7D44CA879695}" type="slidenum">
              <a:rPr lang="ru-RU" smtClean="0"/>
              <a:pPr/>
              <a:t>36</a:t>
            </a:fld>
            <a:endParaRPr lang="ru-RU"/>
          </a:p>
        </p:txBody>
      </p:sp>
    </p:spTree>
    <p:extLst>
      <p:ext uri="{BB962C8B-B14F-4D97-AF65-F5344CB8AC3E}">
        <p14:creationId xmlns:p14="http://schemas.microsoft.com/office/powerpoint/2010/main" val="42667096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212"/>
                                        </p:tgtEl>
                                        <p:attrNameLst>
                                          <p:attrName>style.visibility</p:attrName>
                                        </p:attrNameLst>
                                      </p:cBhvr>
                                      <p:to>
                                        <p:strVal val="visible"/>
                                      </p:to>
                                    </p:set>
                                    <p:animEffect transition="in" filter="wipe(left)">
                                      <p:cBhvr>
                                        <p:cTn id="7" dur="2000"/>
                                        <p:tgtEl>
                                          <p:spTgt spid="8212"/>
                                        </p:tgtEl>
                                      </p:cBhvr>
                                    </p:animEffect>
                                  </p:childTnLst>
                                </p:cTn>
                              </p:par>
                              <p:par>
                                <p:cTn id="8" presetID="22" presetClass="entr" presetSubtype="8" fill="hold" nodeType="withEffect">
                                  <p:stCondLst>
                                    <p:cond delay="0"/>
                                  </p:stCondLst>
                                  <p:childTnLst>
                                    <p:set>
                                      <p:cBhvr>
                                        <p:cTn id="9" dur="1" fill="hold">
                                          <p:stCondLst>
                                            <p:cond delay="0"/>
                                          </p:stCondLst>
                                        </p:cTn>
                                        <p:tgtEl>
                                          <p:spTgt spid="8210"/>
                                        </p:tgtEl>
                                        <p:attrNameLst>
                                          <p:attrName>style.visibility</p:attrName>
                                        </p:attrNameLst>
                                      </p:cBhvr>
                                      <p:to>
                                        <p:strVal val="visible"/>
                                      </p:to>
                                    </p:set>
                                    <p:animEffect transition="in" filter="wipe(left)">
                                      <p:cBhvr>
                                        <p:cTn id="10" dur="2000"/>
                                        <p:tgtEl>
                                          <p:spTgt spid="82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8219"/>
                                        </p:tgtEl>
                                        <p:attrNameLst>
                                          <p:attrName>style.visibility</p:attrName>
                                        </p:attrNameLst>
                                      </p:cBhvr>
                                      <p:to>
                                        <p:strVal val="visible"/>
                                      </p:to>
                                    </p:set>
                                    <p:animEffect transition="in" filter="wipe(down)">
                                      <p:cBhvr>
                                        <p:cTn id="15" dur="500"/>
                                        <p:tgtEl>
                                          <p:spTgt spid="8219"/>
                                        </p:tgtEl>
                                      </p:cBhvr>
                                    </p:animEffect>
                                  </p:childTnLst>
                                </p:cTn>
                              </p:par>
                              <p:par>
                                <p:cTn id="16" presetID="22" presetClass="entr" presetSubtype="4" fill="hold" nodeType="withEffect">
                                  <p:stCondLst>
                                    <p:cond delay="0"/>
                                  </p:stCondLst>
                                  <p:childTnLst>
                                    <p:set>
                                      <p:cBhvr>
                                        <p:cTn id="17" dur="1" fill="hold">
                                          <p:stCondLst>
                                            <p:cond delay="0"/>
                                          </p:stCondLst>
                                        </p:cTn>
                                        <p:tgtEl>
                                          <p:spTgt spid="8216"/>
                                        </p:tgtEl>
                                        <p:attrNameLst>
                                          <p:attrName>style.visibility</p:attrName>
                                        </p:attrNameLst>
                                      </p:cBhvr>
                                      <p:to>
                                        <p:strVal val="visible"/>
                                      </p:to>
                                    </p:set>
                                    <p:animEffect transition="in" filter="wipe(down)">
                                      <p:cBhvr>
                                        <p:cTn id="18" dur="500"/>
                                        <p:tgtEl>
                                          <p:spTgt spid="821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0" presetClass="path" presetSubtype="0" accel="50000" decel="50000" fill="hold" nodeType="clickEffect">
                                  <p:stCondLst>
                                    <p:cond delay="0"/>
                                  </p:stCondLst>
                                  <p:childTnLst>
                                    <p:animMotion origin="layout" path="M 8.33333E-7 1.11111E-6 C 0.00035 -0.00347 0.00087 -0.00718 0.00121 -0.01065 C 0.00174 -0.01667 0.00174 -0.02292 0.00226 -0.02894 C 0.00295 -0.03773 0.00608 -0.04607 0.00799 -0.05463 C 0.00937 -0.06111 0.0092 -0.06435 0.01371 -0.06829 C 0.04323 -0.06736 0.05035 -0.07292 0.06927 -0.06366 C 0.07049 -0.06158 0.07135 -0.05949 0.07274 -0.05764 C 0.07378 -0.05625 0.07535 -0.05602 0.07621 -0.05463 C 0.07812 -0.05139 0.07986 -0.03403 0.08073 -0.02894 C 0.08125 -0.0125 0.08038 0.02153 0.08871 0.03773 C 0.0908 0.04653 0.09444 0.0544 0.09653 0.06342 C 0.08924 0.07384 0.09479 0.06736 0.07153 0.06805 C 0.0408 0.06875 0.01024 0.06921 -0.02049 0.06967 C -0.03056 0.0787 -0.02292 0.06435 -0.02153 0.06204 C -0.01945 0.05023 -0.02205 0.06204 -0.01701 0.04838 C -0.01441 0.0412 -0.01458 0.03657 -0.00903 0.03171 C -0.00556 0.02454 0.00017 0.01967 0.00451 0.01342 C 0.00937 0.00648 0.01094 -0.00208 0.01701 -0.00764 C 0.01996 -0.01574 0.02604 -0.025 0.03177 -0.03033 C 0.03594 -0.04607 0.02899 -0.02153 0.03646 -0.03958 C 0.03958 -0.04699 0.04323 -0.06482 0.04323 -0.07292 " pathEditMode="relative" rAng="0" ptsTypes="ffffffffffffffffffffA">
                                      <p:cBhvr>
                                        <p:cTn id="22" dur="2000" fill="hold"/>
                                        <p:tgtEl>
                                          <p:spTgt spid="8216"/>
                                        </p:tgtEl>
                                        <p:attrNameLst>
                                          <p:attrName>ppt_x</p:attrName>
                                          <p:attrName>ppt_y</p:attrName>
                                        </p:attrNameLst>
                                      </p:cBhvr>
                                      <p:rCtr x="3299" y="278"/>
                                    </p:animMotion>
                                  </p:childTnLst>
                                </p:cTn>
                              </p:par>
                              <p:par>
                                <p:cTn id="23" presetID="0" presetClass="path" presetSubtype="0" accel="50000" decel="50000" fill="hold" nodeType="withEffect">
                                  <p:stCondLst>
                                    <p:cond delay="0"/>
                                  </p:stCondLst>
                                  <p:childTnLst>
                                    <p:animMotion origin="layout" path="M 1.94444E-6 1.11111E-6 C 0.00052 -0.01042 0.00104 -0.02037 0.00191 -0.03056 C 0.00208 -0.03357 0.00069 -0.04306 0.00712 -0.0463 C 0.01094 -0.04838 0.01666 -0.04792 0.02153 -0.04861 C 0.02378 -0.05093 0.0243 -0.05394 0.02673 -0.05602 C 0.03177 -0.05995 0.04479 -0.06343 0.05191 -0.06435 C 0.05833 -0.06713 0.05607 -0.06574 0.0592 -0.06806 " pathEditMode="relative" rAng="0" ptsTypes="ffffffA">
                                      <p:cBhvr>
                                        <p:cTn id="24" dur="2000" fill="hold"/>
                                        <p:tgtEl>
                                          <p:spTgt spid="8219"/>
                                        </p:tgtEl>
                                        <p:attrNameLst>
                                          <p:attrName>ppt_x</p:attrName>
                                          <p:attrName>ppt_y</p:attrName>
                                        </p:attrNameLst>
                                      </p:cBhvr>
                                      <p:rCtr x="2951" y="-3403"/>
                                    </p:animMotion>
                                  </p:childTnLst>
                                </p:cTn>
                              </p:par>
                            </p:childTnLst>
                          </p:cTn>
                        </p:par>
                        <p:par>
                          <p:cTn id="25" fill="hold" nodeType="afterGroup">
                            <p:stCondLst>
                              <p:cond delay="2000"/>
                            </p:stCondLst>
                            <p:childTnLst>
                              <p:par>
                                <p:cTn id="26" presetID="22" presetClass="entr" presetSubtype="4" fill="hold" nodeType="afterEffect">
                                  <p:stCondLst>
                                    <p:cond delay="0"/>
                                  </p:stCondLst>
                                  <p:childTnLst>
                                    <p:set>
                                      <p:cBhvr>
                                        <p:cTn id="27" dur="1" fill="hold">
                                          <p:stCondLst>
                                            <p:cond delay="0"/>
                                          </p:stCondLst>
                                        </p:cTn>
                                        <p:tgtEl>
                                          <p:spTgt spid="8227"/>
                                        </p:tgtEl>
                                        <p:attrNameLst>
                                          <p:attrName>style.visibility</p:attrName>
                                        </p:attrNameLst>
                                      </p:cBhvr>
                                      <p:to>
                                        <p:strVal val="visible"/>
                                      </p:to>
                                    </p:set>
                                    <p:animEffect transition="in" filter="wipe(down)">
                                      <p:cBhvr>
                                        <p:cTn id="28" dur="500"/>
                                        <p:tgtEl>
                                          <p:spTgt spid="8227"/>
                                        </p:tgtEl>
                                      </p:cBhvr>
                                    </p:animEffect>
                                  </p:childTnLst>
                                </p:cTn>
                              </p:par>
                              <p:par>
                                <p:cTn id="29" presetID="1" presetClass="exit" presetSubtype="0" fill="hold" nodeType="withEffect">
                                  <p:stCondLst>
                                    <p:cond delay="0"/>
                                  </p:stCondLst>
                                  <p:childTnLst>
                                    <p:set>
                                      <p:cBhvr>
                                        <p:cTn id="30" dur="1" fill="hold">
                                          <p:stCondLst>
                                            <p:cond delay="0"/>
                                          </p:stCondLst>
                                        </p:cTn>
                                        <p:tgtEl>
                                          <p:spTgt spid="821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8219"/>
                                        </p:tgtEl>
                                        <p:attrNameLst>
                                          <p:attrName>style.visibility</p:attrName>
                                        </p:attrNameLst>
                                      </p:cBhvr>
                                      <p:to>
                                        <p:strVal val="hidden"/>
                                      </p:to>
                                    </p:set>
                                  </p:childTnLst>
                                </p:cTn>
                              </p:par>
                              <p:par>
                                <p:cTn id="33" presetID="3" presetClass="entr" presetSubtype="0" fill="hold" nodeType="withEffect">
                                  <p:stCondLst>
                                    <p:cond delay="0"/>
                                  </p:stCondLst>
                                  <p:childTnLst>
                                    <p:set>
                                      <p:cBhvr>
                                        <p:cTn id="34" dur="1" fill="hold">
                                          <p:stCondLst>
                                            <p:cond delay="0"/>
                                          </p:stCondLst>
                                        </p:cTn>
                                        <p:tgtEl>
                                          <p:spTgt spid="8230"/>
                                        </p:tgtEl>
                                        <p:attrNameLst>
                                          <p:attrName>style.visibility</p:attrName>
                                        </p:attrNameLst>
                                      </p:cBhvr>
                                      <p:to>
                                        <p:strVal val="visible"/>
                                      </p:to>
                                    </p:set>
                                  </p:childTnLst>
                                </p:cTn>
                              </p:par>
                            </p:childTnLst>
                          </p:cTn>
                        </p:par>
                        <p:par>
                          <p:cTn id="35" fill="hold" nodeType="afterGroup">
                            <p:stCondLst>
                              <p:cond delay="2500"/>
                            </p:stCondLst>
                            <p:childTnLst>
                              <p:par>
                                <p:cTn id="36" presetID="1" presetClass="entr" presetSubtype="0" fill="hold" nodeType="afterEffect">
                                  <p:stCondLst>
                                    <p:cond delay="500"/>
                                  </p:stCondLst>
                                  <p:childTnLst>
                                    <p:set>
                                      <p:cBhvr>
                                        <p:cTn id="37" dur="1" fill="hold">
                                          <p:stCondLst>
                                            <p:cond delay="0"/>
                                          </p:stCondLst>
                                        </p:cTn>
                                        <p:tgtEl>
                                          <p:spTgt spid="8619"/>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xit" presetSubtype="0" fill="hold" nodeType="clickEffect">
                                  <p:stCondLst>
                                    <p:cond delay="0"/>
                                  </p:stCondLst>
                                  <p:childTnLst>
                                    <p:set>
                                      <p:cBhvr>
                                        <p:cTn id="41" dur="1" fill="hold">
                                          <p:stCondLst>
                                            <p:cond delay="0"/>
                                          </p:stCondLst>
                                        </p:cTn>
                                        <p:tgtEl>
                                          <p:spTgt spid="8210"/>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8212"/>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8227"/>
                                        </p:tgtEl>
                                        <p:attrNameLst>
                                          <p:attrName>style.visibility</p:attrName>
                                        </p:attrNameLst>
                                      </p:cBhvr>
                                      <p:to>
                                        <p:strVal val="hidden"/>
                                      </p:to>
                                    </p:set>
                                  </p:childTnLst>
                                </p:cTn>
                              </p:par>
                              <p:par>
                                <p:cTn id="46" presetID="3" presetClass="exit" presetSubtype="0" fill="hold" nodeType="withEffect">
                                  <p:stCondLst>
                                    <p:cond delay="0"/>
                                  </p:stCondLst>
                                  <p:childTnLst>
                                    <p:set>
                                      <p:cBhvr>
                                        <p:cTn id="47" dur="1" fill="hold">
                                          <p:stCondLst>
                                            <p:cond delay="0"/>
                                          </p:stCondLst>
                                        </p:cTn>
                                        <p:tgtEl>
                                          <p:spTgt spid="8230"/>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8619"/>
                                        </p:tgtEl>
                                        <p:attrNameLst>
                                          <p:attrName>style.visibility</p:attrName>
                                        </p:attrNameLst>
                                      </p:cBhvr>
                                      <p:to>
                                        <p:strVal val="hidden"/>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4" fill="hold" nodeType="clickEffect">
                                  <p:stCondLst>
                                    <p:cond delay="0"/>
                                  </p:stCondLst>
                                  <p:childTnLst>
                                    <p:set>
                                      <p:cBhvr>
                                        <p:cTn id="53" dur="1" fill="hold">
                                          <p:stCondLst>
                                            <p:cond delay="0"/>
                                          </p:stCondLst>
                                        </p:cTn>
                                        <p:tgtEl>
                                          <p:spTgt spid="8613"/>
                                        </p:tgtEl>
                                        <p:attrNameLst>
                                          <p:attrName>style.visibility</p:attrName>
                                        </p:attrNameLst>
                                      </p:cBhvr>
                                      <p:to>
                                        <p:strVal val="visible"/>
                                      </p:to>
                                    </p:set>
                                    <p:animEffect transition="in" filter="wipe(down)">
                                      <p:cBhvr>
                                        <p:cTn id="54" dur="1000"/>
                                        <p:tgtEl>
                                          <p:spTgt spid="8613"/>
                                        </p:tgtEl>
                                      </p:cBhvr>
                                    </p:animEffect>
                                  </p:childTnLst>
                                </p:cTn>
                              </p:par>
                              <p:par>
                                <p:cTn id="55" presetID="22" presetClass="entr" presetSubtype="8" fill="hold" nodeType="withEffect">
                                  <p:stCondLst>
                                    <p:cond delay="0"/>
                                  </p:stCondLst>
                                  <p:childTnLst>
                                    <p:set>
                                      <p:cBhvr>
                                        <p:cTn id="56" dur="1" fill="hold">
                                          <p:stCondLst>
                                            <p:cond delay="0"/>
                                          </p:stCondLst>
                                        </p:cTn>
                                        <p:tgtEl>
                                          <p:spTgt spid="8614"/>
                                        </p:tgtEl>
                                        <p:attrNameLst>
                                          <p:attrName>style.visibility</p:attrName>
                                        </p:attrNameLst>
                                      </p:cBhvr>
                                      <p:to>
                                        <p:strVal val="visible"/>
                                      </p:to>
                                    </p:set>
                                    <p:animEffect transition="in" filter="wipe(left)">
                                      <p:cBhvr>
                                        <p:cTn id="57" dur="1000"/>
                                        <p:tgtEl>
                                          <p:spTgt spid="8614"/>
                                        </p:tgtEl>
                                      </p:cBhvr>
                                    </p:animEffect>
                                  </p:childTnLst>
                                </p:cTn>
                              </p:par>
                            </p:childTnLst>
                          </p:cTn>
                        </p:par>
                        <p:par>
                          <p:cTn id="58" fill="hold" nodeType="afterGroup">
                            <p:stCondLst>
                              <p:cond delay="1000"/>
                            </p:stCondLst>
                            <p:childTnLst>
                              <p:par>
                                <p:cTn id="59" presetID="3" presetClass="entr" presetSubtype="0" fill="hold" nodeType="afterEffect">
                                  <p:stCondLst>
                                    <p:cond delay="0"/>
                                  </p:stCondLst>
                                  <p:childTnLst>
                                    <p:set>
                                      <p:cBhvr>
                                        <p:cTn id="60" dur="1" fill="hold">
                                          <p:stCondLst>
                                            <p:cond delay="0"/>
                                          </p:stCondLst>
                                        </p:cTn>
                                        <p:tgtEl>
                                          <p:spTgt spid="8618"/>
                                        </p:tgtEl>
                                        <p:attrNameLst>
                                          <p:attrName>style.visibility</p:attrName>
                                        </p:attrNameLst>
                                      </p:cBhvr>
                                      <p:to>
                                        <p:strVal val="visible"/>
                                      </p:to>
                                    </p:set>
                                  </p:childTnLst>
                                </p:cTn>
                              </p:par>
                            </p:childTnLst>
                          </p:cTn>
                        </p:par>
                        <p:par>
                          <p:cTn id="61" fill="hold" nodeType="afterGroup">
                            <p:stCondLst>
                              <p:cond delay="1000"/>
                            </p:stCondLst>
                            <p:childTnLst>
                              <p:par>
                                <p:cTn id="62" presetID="22" presetClass="entr" presetSubtype="2" fill="hold" nodeType="afterEffect">
                                  <p:stCondLst>
                                    <p:cond delay="0"/>
                                  </p:stCondLst>
                                  <p:childTnLst>
                                    <p:set>
                                      <p:cBhvr>
                                        <p:cTn id="63" dur="1" fill="hold">
                                          <p:stCondLst>
                                            <p:cond delay="0"/>
                                          </p:stCondLst>
                                        </p:cTn>
                                        <p:tgtEl>
                                          <p:spTgt spid="8231"/>
                                        </p:tgtEl>
                                        <p:attrNameLst>
                                          <p:attrName>style.visibility</p:attrName>
                                        </p:attrNameLst>
                                      </p:cBhvr>
                                      <p:to>
                                        <p:strVal val="visible"/>
                                      </p:to>
                                    </p:set>
                                    <p:animEffect transition="in" filter="wipe(right)">
                                      <p:cBhvr>
                                        <p:cTn id="64" dur="1000"/>
                                        <p:tgtEl>
                                          <p:spTgt spid="8231"/>
                                        </p:tgtEl>
                                      </p:cBhvr>
                                    </p:animEffect>
                                  </p:childTnLst>
                                </p:cTn>
                              </p:par>
                            </p:childTnLst>
                          </p:cTn>
                        </p:par>
                        <p:par>
                          <p:cTn id="65" fill="hold" nodeType="afterGroup">
                            <p:stCondLst>
                              <p:cond delay="2000"/>
                            </p:stCondLst>
                            <p:childTnLst>
                              <p:par>
                                <p:cTn id="66" presetID="22" presetClass="entr" presetSubtype="4" fill="hold" nodeType="afterEffect">
                                  <p:stCondLst>
                                    <p:cond delay="500"/>
                                  </p:stCondLst>
                                  <p:childTnLst>
                                    <p:set>
                                      <p:cBhvr>
                                        <p:cTn id="67" dur="1" fill="hold">
                                          <p:stCondLst>
                                            <p:cond delay="0"/>
                                          </p:stCondLst>
                                        </p:cTn>
                                        <p:tgtEl>
                                          <p:spTgt spid="8619"/>
                                        </p:tgtEl>
                                        <p:attrNameLst>
                                          <p:attrName>style.visibility</p:attrName>
                                        </p:attrNameLst>
                                      </p:cBhvr>
                                      <p:to>
                                        <p:strVal val="visible"/>
                                      </p:to>
                                    </p:set>
                                    <p:animEffect transition="in" filter="wipe(down)">
                                      <p:cBhvr>
                                        <p:cTn id="68" dur="500"/>
                                        <p:tgtEl>
                                          <p:spTgt spid="86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4221088"/>
            <a:ext cx="6840760" cy="2404864"/>
          </a:xfrm>
        </p:spPr>
        <p:txBody>
          <a:bodyPr/>
          <a:lstStyle/>
          <a:p>
            <a:pPr marL="0" indent="0">
              <a:spcBef>
                <a:spcPts val="0"/>
              </a:spcBef>
              <a:buNone/>
            </a:pPr>
            <a:r>
              <a:rPr lang="ru-RU" sz="2200" b="1" i="1" dirty="0">
                <a:solidFill>
                  <a:srgbClr val="3C1A56"/>
                </a:solidFill>
              </a:rPr>
              <a:t>О</a:t>
            </a:r>
            <a:r>
              <a:rPr lang="ru-RU" sz="2200" i="1" dirty="0">
                <a:solidFill>
                  <a:srgbClr val="3C1A56"/>
                </a:solidFill>
              </a:rPr>
              <a:t> </a:t>
            </a:r>
            <a:r>
              <a:rPr lang="ru-RU" sz="2200" b="1" i="1" dirty="0">
                <a:solidFill>
                  <a:srgbClr val="3C1A56"/>
                </a:solidFill>
              </a:rPr>
              <a:t>милых</a:t>
            </a:r>
            <a:r>
              <a:rPr lang="ru-RU" sz="2200" i="1" dirty="0">
                <a:solidFill>
                  <a:srgbClr val="3C1A56"/>
                </a:solidFill>
              </a:rPr>
              <a:t> </a:t>
            </a:r>
            <a:r>
              <a:rPr lang="ru-RU" sz="2200" b="1" i="1" dirty="0">
                <a:solidFill>
                  <a:srgbClr val="3C1A56"/>
                </a:solidFill>
              </a:rPr>
              <a:t>спутниках</a:t>
            </a:r>
            <a:r>
              <a:rPr lang="ru-RU" sz="2200" i="1" dirty="0">
                <a:solidFill>
                  <a:srgbClr val="3C1A56"/>
                </a:solidFill>
              </a:rPr>
              <a:t>, </a:t>
            </a:r>
            <a:r>
              <a:rPr lang="ru-RU" sz="2200" b="1" i="1" dirty="0">
                <a:solidFill>
                  <a:srgbClr val="3C1A56"/>
                </a:solidFill>
              </a:rPr>
              <a:t>которые</a:t>
            </a:r>
            <a:r>
              <a:rPr lang="ru-RU" sz="2200" i="1" dirty="0">
                <a:solidFill>
                  <a:srgbClr val="3C1A56"/>
                </a:solidFill>
              </a:rPr>
              <a:t> </a:t>
            </a:r>
            <a:r>
              <a:rPr lang="ru-RU" sz="2200" b="1" i="1" dirty="0">
                <a:solidFill>
                  <a:srgbClr val="3C1A56"/>
                </a:solidFill>
              </a:rPr>
              <a:t>наш</a:t>
            </a:r>
            <a:r>
              <a:rPr lang="ru-RU" sz="2200" i="1" dirty="0">
                <a:solidFill>
                  <a:srgbClr val="3C1A56"/>
                </a:solidFill>
              </a:rPr>
              <a:t> </a:t>
            </a:r>
            <a:r>
              <a:rPr lang="ru-RU" sz="2200" b="1" i="1" dirty="0">
                <a:solidFill>
                  <a:srgbClr val="3C1A56"/>
                </a:solidFill>
              </a:rPr>
              <a:t>свет</a:t>
            </a:r>
            <a:r>
              <a:rPr lang="ru-RU" sz="2200" i="1" dirty="0">
                <a:solidFill>
                  <a:srgbClr val="3C1A56"/>
                </a:solidFill>
              </a:rPr>
              <a:t> </a:t>
            </a:r>
            <a:r>
              <a:rPr lang="ru-RU" sz="2200" b="1" i="1" dirty="0" smtClean="0">
                <a:solidFill>
                  <a:srgbClr val="3C1A56"/>
                </a:solidFill>
              </a:rPr>
              <a:t>           </a:t>
            </a:r>
            <a:endParaRPr lang="en-US" sz="2200" b="1" i="1" dirty="0" smtClean="0">
              <a:solidFill>
                <a:srgbClr val="3C1A56"/>
              </a:solidFill>
            </a:endParaRPr>
          </a:p>
          <a:p>
            <a:pPr marL="0" indent="0">
              <a:spcBef>
                <a:spcPts val="0"/>
              </a:spcBef>
              <a:buNone/>
            </a:pPr>
            <a:r>
              <a:rPr lang="ru-RU" sz="2200" b="1" i="1" dirty="0" smtClean="0">
                <a:solidFill>
                  <a:srgbClr val="3C1A56"/>
                </a:solidFill>
              </a:rPr>
              <a:t>Своим</a:t>
            </a:r>
            <a:r>
              <a:rPr lang="ru-RU" sz="2200" i="1" dirty="0">
                <a:solidFill>
                  <a:srgbClr val="3C1A56"/>
                </a:solidFill>
              </a:rPr>
              <a:t> </a:t>
            </a:r>
            <a:r>
              <a:rPr lang="ru-RU" sz="2200" b="1" i="1" dirty="0">
                <a:solidFill>
                  <a:srgbClr val="3C1A56"/>
                </a:solidFill>
              </a:rPr>
              <a:t>сопутствием</a:t>
            </a:r>
            <a:r>
              <a:rPr lang="ru-RU" sz="2200" i="1" dirty="0">
                <a:solidFill>
                  <a:srgbClr val="3C1A56"/>
                </a:solidFill>
              </a:rPr>
              <a:t> </a:t>
            </a:r>
            <a:r>
              <a:rPr lang="ru-RU" sz="2200" b="1" i="1" dirty="0">
                <a:solidFill>
                  <a:srgbClr val="3C1A56"/>
                </a:solidFill>
              </a:rPr>
              <a:t>для</a:t>
            </a:r>
            <a:r>
              <a:rPr lang="ru-RU" sz="2200" i="1" dirty="0">
                <a:solidFill>
                  <a:srgbClr val="3C1A56"/>
                </a:solidFill>
              </a:rPr>
              <a:t> </a:t>
            </a:r>
            <a:r>
              <a:rPr lang="ru-RU" sz="2200" b="1" i="1" dirty="0">
                <a:solidFill>
                  <a:srgbClr val="3C1A56"/>
                </a:solidFill>
              </a:rPr>
              <a:t>нас</a:t>
            </a:r>
            <a:r>
              <a:rPr lang="ru-RU" sz="2200" i="1" dirty="0">
                <a:solidFill>
                  <a:srgbClr val="3C1A56"/>
                </a:solidFill>
              </a:rPr>
              <a:t> </a:t>
            </a:r>
            <a:r>
              <a:rPr lang="ru-RU" sz="2200" b="1" i="1" dirty="0">
                <a:solidFill>
                  <a:srgbClr val="3C1A56"/>
                </a:solidFill>
              </a:rPr>
              <a:t>животворили</a:t>
            </a:r>
            <a:r>
              <a:rPr lang="ru-RU" sz="2200" i="1" dirty="0">
                <a:solidFill>
                  <a:srgbClr val="3C1A56"/>
                </a:solidFill>
              </a:rPr>
              <a:t>, </a:t>
            </a:r>
            <a:r>
              <a:rPr lang="ru-RU" sz="2200" b="1" i="1" dirty="0">
                <a:solidFill>
                  <a:srgbClr val="3C1A56"/>
                </a:solidFill>
              </a:rPr>
              <a:t/>
            </a:r>
            <a:br>
              <a:rPr lang="ru-RU" sz="2200" b="1" i="1" dirty="0">
                <a:solidFill>
                  <a:srgbClr val="3C1A56"/>
                </a:solidFill>
              </a:rPr>
            </a:br>
            <a:r>
              <a:rPr lang="ru-RU" sz="2200" b="1" i="1" dirty="0" smtClean="0">
                <a:solidFill>
                  <a:srgbClr val="3C1A56"/>
                </a:solidFill>
              </a:rPr>
              <a:t>Не</a:t>
            </a:r>
            <a:r>
              <a:rPr lang="ru-RU" sz="2200" i="1" dirty="0">
                <a:solidFill>
                  <a:srgbClr val="3C1A56"/>
                </a:solidFill>
              </a:rPr>
              <a:t> </a:t>
            </a:r>
            <a:r>
              <a:rPr lang="ru-RU" sz="2200" b="1" i="1" dirty="0">
                <a:solidFill>
                  <a:srgbClr val="3C1A56"/>
                </a:solidFill>
              </a:rPr>
              <a:t>говори</a:t>
            </a:r>
            <a:r>
              <a:rPr lang="ru-RU" sz="2200" i="1" dirty="0">
                <a:solidFill>
                  <a:srgbClr val="3C1A56"/>
                </a:solidFill>
              </a:rPr>
              <a:t> </a:t>
            </a:r>
            <a:r>
              <a:rPr lang="ru-RU" sz="2200" b="1" i="1" dirty="0">
                <a:solidFill>
                  <a:srgbClr val="3C1A56"/>
                </a:solidFill>
              </a:rPr>
              <a:t>с</a:t>
            </a:r>
            <a:r>
              <a:rPr lang="ru-RU" sz="2200" i="1" dirty="0">
                <a:solidFill>
                  <a:srgbClr val="3C1A56"/>
                </a:solidFill>
              </a:rPr>
              <a:t> </a:t>
            </a:r>
            <a:r>
              <a:rPr lang="ru-RU" sz="2200" b="1" i="1" dirty="0">
                <a:solidFill>
                  <a:srgbClr val="3C1A56"/>
                </a:solidFill>
              </a:rPr>
              <a:t>тоской:</a:t>
            </a:r>
            <a:r>
              <a:rPr lang="ru-RU" sz="2200" i="1" dirty="0">
                <a:solidFill>
                  <a:srgbClr val="3C1A56"/>
                </a:solidFill>
              </a:rPr>
              <a:t> </a:t>
            </a:r>
            <a:r>
              <a:rPr lang="ru-RU" sz="2200" b="1" i="1" dirty="0">
                <a:solidFill>
                  <a:srgbClr val="3C1A56"/>
                </a:solidFill>
              </a:rPr>
              <a:t>их</a:t>
            </a:r>
            <a:r>
              <a:rPr lang="ru-RU" sz="2200" i="1" dirty="0">
                <a:solidFill>
                  <a:srgbClr val="3C1A56"/>
                </a:solidFill>
              </a:rPr>
              <a:t> </a:t>
            </a:r>
            <a:r>
              <a:rPr lang="ru-RU" sz="2200" b="1" i="1" dirty="0">
                <a:solidFill>
                  <a:srgbClr val="3C1A56"/>
                </a:solidFill>
              </a:rPr>
              <a:t>нет</a:t>
            </a:r>
            <a:r>
              <a:rPr lang="ru-RU" sz="2200" i="1" dirty="0">
                <a:solidFill>
                  <a:srgbClr val="3C1A56"/>
                </a:solidFill>
              </a:rPr>
              <a:t>, </a:t>
            </a:r>
            <a:r>
              <a:rPr lang="ru-RU" sz="2200" b="1" i="1" dirty="0">
                <a:solidFill>
                  <a:srgbClr val="3C1A56"/>
                </a:solidFill>
              </a:rPr>
              <a:t/>
            </a:r>
            <a:br>
              <a:rPr lang="ru-RU" sz="2200" b="1" i="1" dirty="0">
                <a:solidFill>
                  <a:srgbClr val="3C1A56"/>
                </a:solidFill>
              </a:rPr>
            </a:br>
            <a:r>
              <a:rPr lang="ru-RU" sz="2200" b="1" i="1" dirty="0" smtClean="0">
                <a:solidFill>
                  <a:srgbClr val="3C1A56"/>
                </a:solidFill>
              </a:rPr>
              <a:t>Но</a:t>
            </a:r>
            <a:r>
              <a:rPr lang="ru-RU" sz="2200" i="1" dirty="0">
                <a:solidFill>
                  <a:srgbClr val="3C1A56"/>
                </a:solidFill>
              </a:rPr>
              <a:t> </a:t>
            </a:r>
            <a:r>
              <a:rPr lang="ru-RU" sz="2200" b="1" i="1" dirty="0">
                <a:solidFill>
                  <a:srgbClr val="3C1A56"/>
                </a:solidFill>
              </a:rPr>
              <a:t>с</a:t>
            </a:r>
            <a:r>
              <a:rPr lang="ru-RU" sz="2200" i="1" dirty="0">
                <a:solidFill>
                  <a:srgbClr val="3C1A56"/>
                </a:solidFill>
              </a:rPr>
              <a:t> </a:t>
            </a:r>
            <a:r>
              <a:rPr lang="ru-RU" sz="2200" b="1" i="1" dirty="0" err="1">
                <a:solidFill>
                  <a:srgbClr val="3C1A56"/>
                </a:solidFill>
              </a:rPr>
              <a:t>благодарностию</a:t>
            </a:r>
            <a:r>
              <a:rPr lang="ru-RU" sz="2200" b="1" i="1" dirty="0">
                <a:solidFill>
                  <a:srgbClr val="3C1A56"/>
                </a:solidFill>
              </a:rPr>
              <a:t>:</a:t>
            </a:r>
            <a:r>
              <a:rPr lang="ru-RU" sz="2200" i="1" dirty="0">
                <a:solidFill>
                  <a:srgbClr val="3C1A56"/>
                </a:solidFill>
              </a:rPr>
              <a:t> </a:t>
            </a:r>
            <a:r>
              <a:rPr lang="ru-RU" sz="2200" b="1" i="1" dirty="0" smtClean="0">
                <a:solidFill>
                  <a:srgbClr val="3C1A56"/>
                </a:solidFill>
              </a:rPr>
              <a:t>были</a:t>
            </a:r>
            <a:r>
              <a:rPr lang="en-US" sz="2200" b="1" i="1" dirty="0" smtClean="0">
                <a:solidFill>
                  <a:srgbClr val="3C1A56"/>
                </a:solidFill>
              </a:rPr>
              <a:t>…</a:t>
            </a:r>
            <a:endParaRPr lang="en-US" sz="2200" dirty="0">
              <a:solidFill>
                <a:srgbClr val="3C1A56"/>
              </a:solidFill>
            </a:endParaRPr>
          </a:p>
          <a:p>
            <a:pPr marL="0" indent="0">
              <a:buNone/>
            </a:pPr>
            <a:r>
              <a:rPr lang="ru-RU" sz="2800" b="1" dirty="0" smtClean="0"/>
              <a:t> </a:t>
            </a:r>
            <a:r>
              <a:rPr lang="ru-RU" sz="2000" b="1" dirty="0"/>
              <a:t>В.А. Жуковский «Воспоминание» (1827) </a:t>
            </a:r>
            <a:endParaRPr lang="en-US" sz="2000" dirty="0"/>
          </a:p>
          <a:p>
            <a:pPr marL="0" indent="0">
              <a:buNone/>
            </a:pPr>
            <a:endParaRPr lang="en-US" dirty="0"/>
          </a:p>
        </p:txBody>
      </p:sp>
      <p:pic>
        <p:nvPicPr>
          <p:cNvPr id="92162" name="Picture 2" descr="Создать мем &quot;букет из роз, шикарный букет роз, розы&quot; - Картинки -  Meme-arsenal.com"/>
          <p:cNvPicPr>
            <a:picLocks noChangeAspect="1" noChangeArrowheads="1"/>
          </p:cNvPicPr>
          <p:nvPr/>
        </p:nvPicPr>
        <p:blipFill rotWithShape="1">
          <a:blip r:embed="rId2">
            <a:extLst>
              <a:ext uri="{28A0092B-C50C-407E-A947-70E740481C1C}">
                <a14:useLocalDpi xmlns:a14="http://schemas.microsoft.com/office/drawing/2010/main" val="0"/>
              </a:ext>
            </a:extLst>
          </a:blip>
          <a:srcRect b="13611"/>
          <a:stretch/>
        </p:blipFill>
        <p:spPr bwMode="auto">
          <a:xfrm>
            <a:off x="6228184" y="4149080"/>
            <a:ext cx="2143125" cy="2016000"/>
          </a:xfrm>
          <a:prstGeom prst="rect">
            <a:avLst/>
          </a:prstGeom>
          <a:noFill/>
          <a:extLst>
            <a:ext uri="{909E8E84-426E-40DD-AFC4-6F175D3DCCD1}">
              <a14:hiddenFill xmlns:a14="http://schemas.microsoft.com/office/drawing/2010/main">
                <a:solidFill>
                  <a:srgbClr val="FFFFFF"/>
                </a:solidFill>
              </a14:hiddenFill>
            </a:ext>
          </a:extLst>
        </p:spPr>
      </p:pic>
      <p:pic>
        <p:nvPicPr>
          <p:cNvPr id="706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548680"/>
            <a:ext cx="2773021" cy="316835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Группа 2"/>
          <p:cNvGrpSpPr>
            <a:grpSpLocks noChangeAspect="1"/>
          </p:cNvGrpSpPr>
          <p:nvPr/>
        </p:nvGrpSpPr>
        <p:grpSpPr bwMode="auto">
          <a:xfrm>
            <a:off x="6300192" y="692696"/>
            <a:ext cx="2376264" cy="2999391"/>
            <a:chOff x="0" y="0"/>
            <a:chExt cx="2664296" cy="3362890"/>
          </a:xfrm>
        </p:grpSpPr>
        <p:pic>
          <p:nvPicPr>
            <p:cNvPr id="70660" name="Рисунок 2" descr="Шульга 2_160003.jpg"/>
            <p:cNvPicPr>
              <a:picLocks noChangeAspect="1"/>
            </p:cNvPicPr>
            <p:nvPr/>
          </p:nvPicPr>
          <p:blipFill>
            <a:blip r:embed="rId4">
              <a:extLst>
                <a:ext uri="{28A0092B-C50C-407E-A947-70E740481C1C}">
                  <a14:useLocalDpi xmlns:a14="http://schemas.microsoft.com/office/drawing/2010/main" val="0"/>
                </a:ext>
              </a:extLst>
            </a:blip>
            <a:srcRect r="2557" b="11"/>
            <a:stretch>
              <a:fillRect/>
            </a:stretch>
          </p:blipFill>
          <p:spPr bwMode="auto">
            <a:xfrm>
              <a:off x="0" y="0"/>
              <a:ext cx="2592000" cy="2952000"/>
            </a:xfrm>
            <a:prstGeom prst="rect">
              <a:avLst/>
            </a:prstGeom>
            <a:solidFill>
              <a:srgbClr val="EDEDED"/>
            </a:solidFill>
            <a:ln w="88900" cap="sq">
              <a:solidFill>
                <a:srgbClr val="FFFFFF"/>
              </a:solidFill>
              <a:miter lim="800000"/>
              <a:headEnd/>
              <a:tailEnd/>
            </a:ln>
            <a:effectLst>
              <a:outerShdw blurRad="55000" dist="18000" dir="5400000" algn="tl" rotWithShape="0">
                <a:srgbClr val="000000">
                  <a:alpha val="39999"/>
                </a:srgbClr>
              </a:outerShdw>
            </a:effectLst>
          </p:spPr>
        </p:pic>
        <p:sp>
          <p:nvSpPr>
            <p:cNvPr id="6" name="TextBox 1"/>
            <p:cNvSpPr txBox="1">
              <a:spLocks noChangeAspect="1" noChangeArrowheads="1"/>
            </p:cNvSpPr>
            <p:nvPr/>
          </p:nvSpPr>
          <p:spPr bwMode="auto">
            <a:xfrm>
              <a:off x="144016" y="3024336"/>
              <a:ext cx="25202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A.M. Shulga (1941 –</a:t>
              </a:r>
              <a:r>
                <a:rPr kumimoji="0" lang="en-US" altLang="en-US" sz="16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US" altLang="en-US" sz="10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2014)</a:t>
              </a:r>
              <a:endParaRPr kumimoji="0" lang="en-US" altLang="en-US" sz="18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grpSp>
      <p:sp>
        <p:nvSpPr>
          <p:cNvPr id="2" name="Нижний колонтитул 1"/>
          <p:cNvSpPr>
            <a:spLocks noGrp="1"/>
          </p:cNvSpPr>
          <p:nvPr>
            <p:ph type="ftr" sz="quarter" idx="11"/>
          </p:nvPr>
        </p:nvSpPr>
        <p:spPr/>
        <p:txBody>
          <a:bodyPr/>
          <a:lstStyle/>
          <a:p>
            <a:r>
              <a:rPr lang="ru-RU" smtClean="0"/>
              <a:t>Иваново - Кострома 2022</a:t>
            </a:r>
            <a:endParaRPr lang="ru-RU"/>
          </a:p>
        </p:txBody>
      </p:sp>
      <p:sp>
        <p:nvSpPr>
          <p:cNvPr id="4" name="Номер слайда 3"/>
          <p:cNvSpPr>
            <a:spLocks noGrp="1"/>
          </p:cNvSpPr>
          <p:nvPr>
            <p:ph type="sldNum" sz="quarter" idx="12"/>
          </p:nvPr>
        </p:nvSpPr>
        <p:spPr/>
        <p:txBody>
          <a:bodyPr/>
          <a:lstStyle/>
          <a:p>
            <a:fld id="{B51E79E0-58C0-40C4-B423-7D44CA879695}" type="slidenum">
              <a:rPr lang="ru-RU" smtClean="0"/>
              <a:pPr/>
              <a:t>37</a:t>
            </a:fld>
            <a:endParaRPr lang="ru-RU"/>
          </a:p>
        </p:txBody>
      </p:sp>
      <p:pic>
        <p:nvPicPr>
          <p:cNvPr id="11" name="Picture 5" descr="IMG_Я-Миронов-Базанов-Семейкин_1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5634" t="12496" r="36382" b="52635"/>
          <a:stretch/>
        </p:blipFill>
        <p:spPr bwMode="auto">
          <a:xfrm>
            <a:off x="467544" y="548680"/>
            <a:ext cx="2283877"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
          <p:cNvSpPr txBox="1">
            <a:spLocks noChangeAspect="1" noChangeArrowheads="1"/>
          </p:cNvSpPr>
          <p:nvPr/>
        </p:nvSpPr>
        <p:spPr bwMode="auto">
          <a:xfrm>
            <a:off x="827584" y="3429000"/>
            <a:ext cx="2247817" cy="301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A.F. </a:t>
            </a:r>
            <a:r>
              <a:rPr kumimoji="0" lang="en-US" altLang="en-US" sz="1000" b="1"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Mironov</a:t>
            </a:r>
            <a:r>
              <a:rPr kumimoji="0" lang="en-US" altLang="en-US" sz="10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(1935 –</a:t>
            </a:r>
            <a:r>
              <a:rPr kumimoji="0" lang="en-US" altLang="en-US" sz="16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US" altLang="en-US" sz="10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2021)</a:t>
            </a:r>
            <a:endParaRPr kumimoji="0" lang="en-US" altLang="en-US" sz="18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19851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1"/>
          </p:nvPr>
        </p:nvSpPr>
        <p:spPr/>
        <p:txBody>
          <a:bodyPr/>
          <a:lstStyle/>
          <a:p>
            <a:r>
              <a:rPr lang="ru-RU" smtClean="0"/>
              <a:t>Иваново - Кострома 2022</a:t>
            </a:r>
            <a:endParaRPr lang="ru-RU"/>
          </a:p>
        </p:txBody>
      </p:sp>
      <p:sp>
        <p:nvSpPr>
          <p:cNvPr id="3" name="Номер слайда 2"/>
          <p:cNvSpPr>
            <a:spLocks noGrp="1"/>
          </p:cNvSpPr>
          <p:nvPr>
            <p:ph type="sldNum" sz="quarter" idx="12"/>
          </p:nvPr>
        </p:nvSpPr>
        <p:spPr/>
        <p:txBody>
          <a:bodyPr/>
          <a:lstStyle/>
          <a:p>
            <a:fld id="{B51E79E0-58C0-40C4-B423-7D44CA879695}" type="slidenum">
              <a:rPr lang="ru-RU" smtClean="0"/>
              <a:pPr/>
              <a:t>4</a:t>
            </a:fld>
            <a:endParaRPr lang="ru-RU"/>
          </a:p>
        </p:txBody>
      </p:sp>
      <p:grpSp>
        <p:nvGrpSpPr>
          <p:cNvPr id="4" name="Group 2"/>
          <p:cNvGrpSpPr>
            <a:grpSpLocks/>
          </p:cNvGrpSpPr>
          <p:nvPr/>
        </p:nvGrpSpPr>
        <p:grpSpPr bwMode="auto">
          <a:xfrm>
            <a:off x="539552" y="2060848"/>
            <a:ext cx="7560840" cy="2232248"/>
            <a:chOff x="1366" y="6951"/>
            <a:chExt cx="8344" cy="2469"/>
          </a:xfrm>
        </p:grpSpPr>
        <p:graphicFrame>
          <p:nvGraphicFramePr>
            <p:cNvPr id="5" name="Объект 4"/>
            <p:cNvGraphicFramePr>
              <a:graphicFrameLocks noChangeAspect="1"/>
            </p:cNvGraphicFramePr>
            <p:nvPr/>
          </p:nvGraphicFramePr>
          <p:xfrm>
            <a:off x="1366" y="6951"/>
            <a:ext cx="3960" cy="2469"/>
          </p:xfrm>
          <a:graphic>
            <a:graphicData uri="http://schemas.openxmlformats.org/presentationml/2006/ole">
              <mc:AlternateContent xmlns:mc="http://schemas.openxmlformats.org/markup-compatibility/2006">
                <mc:Choice xmlns:v="urn:schemas-microsoft-com:vml" Requires="v">
                  <p:oleObj spid="_x0000_s80946" name="Graph" r:id="rId3" imgW="4099680" imgH="3064320" progId="Origin50.Graph">
                    <p:embed/>
                  </p:oleObj>
                </mc:Choice>
                <mc:Fallback>
                  <p:oleObj name="Graph" r:id="rId3" imgW="4099680" imgH="3064320" progId="Origin50.Graph">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b="7050"/>
                        <a:stretch>
                          <a:fillRect/>
                        </a:stretch>
                      </p:blipFill>
                      <p:spPr bwMode="auto">
                        <a:xfrm>
                          <a:off x="1366" y="6951"/>
                          <a:ext cx="3960" cy="2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0900" name="Picture 4" descr="methylene-sinii"/>
            <p:cNvPicPr>
              <a:picLocks noChangeAspect="1" noChangeArrowheads="1"/>
            </p:cNvPicPr>
            <p:nvPr/>
          </p:nvPicPr>
          <p:blipFill>
            <a:blip r:embed="rId5">
              <a:extLst>
                <a:ext uri="{28A0092B-C50C-407E-A947-70E740481C1C}">
                  <a14:useLocalDpi xmlns:a14="http://schemas.microsoft.com/office/drawing/2010/main" val="0"/>
                </a:ext>
              </a:extLst>
            </a:blip>
            <a:srcRect r="16924"/>
            <a:stretch>
              <a:fillRect/>
            </a:stretch>
          </p:blipFill>
          <p:spPr bwMode="auto">
            <a:xfrm rot="3455541">
              <a:off x="5326" y="7818"/>
              <a:ext cx="1877" cy="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Рисунок 1" descr="https://pubs.acs.org/na101/home/literatum/publisher/achs/journals/content/chreay/0/chreay.ahead-of-print/acs.chemrev.1c00449/20211201/images/medium/cr1c00449_0445.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60" y="7079"/>
              <a:ext cx="2150" cy="2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Рисунок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7664" y="4509120"/>
            <a:ext cx="5360709" cy="1872208"/>
          </a:xfrm>
          <a:prstGeom prst="rect">
            <a:avLst/>
          </a:prstGeom>
        </p:spPr>
      </p:pic>
      <p:sp>
        <p:nvSpPr>
          <p:cNvPr id="7" name="Прямоугольник 6"/>
          <p:cNvSpPr/>
          <p:nvPr/>
        </p:nvSpPr>
        <p:spPr>
          <a:xfrm>
            <a:off x="467544" y="332656"/>
            <a:ext cx="8352928" cy="1815882"/>
          </a:xfrm>
          <a:prstGeom prst="rect">
            <a:avLst/>
          </a:prstGeom>
        </p:spPr>
        <p:txBody>
          <a:bodyPr wrap="square">
            <a:spAutoFit/>
          </a:bodyPr>
          <a:lstStyle/>
          <a:p>
            <a:pPr algn="just">
              <a:spcAft>
                <a:spcPts val="200"/>
              </a:spcAft>
              <a:tabLst>
                <a:tab pos="-1371600" algn="l"/>
              </a:tabLst>
            </a:pPr>
            <a:r>
              <a:rPr lang="ru-RU" sz="1600" b="1" dirty="0" err="1">
                <a:solidFill>
                  <a:srgbClr val="000066"/>
                </a:solidFill>
                <a:latin typeface="Arial" panose="020B0604020202020204" pitchFamily="34" charset="0"/>
                <a:ea typeface="Droid Sans"/>
                <a:cs typeface="Arial" panose="020B0604020202020204" pitchFamily="34" charset="0"/>
              </a:rPr>
              <a:t>At</a:t>
            </a:r>
            <a:r>
              <a:rPr lang="ru-RU" sz="1600" b="1" dirty="0">
                <a:solidFill>
                  <a:srgbClr val="000066"/>
                </a:solidFill>
                <a:latin typeface="Arial" panose="020B0604020202020204" pitchFamily="34" charset="0"/>
                <a:ea typeface="Droid Sans"/>
                <a:cs typeface="Arial" panose="020B0604020202020204" pitchFamily="34" charset="0"/>
              </a:rPr>
              <a:t> </a:t>
            </a:r>
            <a:r>
              <a:rPr lang="ru-RU" sz="1600" b="1" dirty="0" err="1">
                <a:solidFill>
                  <a:srgbClr val="000066"/>
                </a:solidFill>
                <a:latin typeface="Arial" panose="020B0604020202020204" pitchFamily="34" charset="0"/>
                <a:ea typeface="Droid Sans"/>
                <a:cs typeface="Arial" panose="020B0604020202020204" pitchFamily="34" charset="0"/>
              </a:rPr>
              <a:t>the</a:t>
            </a:r>
            <a:r>
              <a:rPr lang="ru-RU" sz="1600" b="1" dirty="0">
                <a:solidFill>
                  <a:srgbClr val="000066"/>
                </a:solidFill>
                <a:latin typeface="Arial" panose="020B0604020202020204" pitchFamily="34" charset="0"/>
                <a:ea typeface="Droid Sans"/>
                <a:cs typeface="Arial" panose="020B0604020202020204" pitchFamily="34" charset="0"/>
              </a:rPr>
              <a:t> </a:t>
            </a:r>
            <a:r>
              <a:rPr lang="ru-RU" sz="1600" b="1" dirty="0" err="1">
                <a:solidFill>
                  <a:srgbClr val="000066"/>
                </a:solidFill>
                <a:latin typeface="Arial" panose="020B0604020202020204" pitchFamily="34" charset="0"/>
                <a:ea typeface="Droid Sans"/>
                <a:cs typeface="Arial" panose="020B0604020202020204" pitchFamily="34" charset="0"/>
              </a:rPr>
              <a:t>moment</a:t>
            </a:r>
            <a:r>
              <a:rPr lang="ru-RU" sz="1600" b="1" dirty="0">
                <a:solidFill>
                  <a:srgbClr val="000066"/>
                </a:solidFill>
                <a:latin typeface="Arial" panose="020B0604020202020204" pitchFamily="34" charset="0"/>
                <a:ea typeface="Droid Sans"/>
                <a:cs typeface="Arial" panose="020B0604020202020204" pitchFamily="34" charset="0"/>
              </a:rPr>
              <a:t>, </a:t>
            </a:r>
            <a:r>
              <a:rPr lang="ru-RU" sz="1600" b="1" dirty="0" err="1">
                <a:solidFill>
                  <a:srgbClr val="000066"/>
                </a:solidFill>
                <a:latin typeface="Arial" panose="020B0604020202020204" pitchFamily="34" charset="0"/>
                <a:ea typeface="Droid Sans"/>
                <a:cs typeface="Arial" panose="020B0604020202020204" pitchFamily="34" charset="0"/>
              </a:rPr>
              <a:t>methylene</a:t>
            </a:r>
            <a:r>
              <a:rPr lang="ru-RU" sz="1600" b="1" dirty="0">
                <a:solidFill>
                  <a:srgbClr val="000066"/>
                </a:solidFill>
                <a:latin typeface="Arial" panose="020B0604020202020204" pitchFamily="34" charset="0"/>
                <a:ea typeface="Droid Sans"/>
                <a:cs typeface="Arial" panose="020B0604020202020204" pitchFamily="34" charset="0"/>
              </a:rPr>
              <a:t> </a:t>
            </a:r>
            <a:r>
              <a:rPr lang="ru-RU" sz="1600" b="1" dirty="0" err="1">
                <a:solidFill>
                  <a:srgbClr val="000066"/>
                </a:solidFill>
                <a:latin typeface="Arial" panose="020B0604020202020204" pitchFamily="34" charset="0"/>
                <a:ea typeface="Droid Sans"/>
                <a:cs typeface="Arial" panose="020B0604020202020204" pitchFamily="34" charset="0"/>
              </a:rPr>
              <a:t>blue</a:t>
            </a:r>
            <a:r>
              <a:rPr lang="en-US" sz="1600" b="1" dirty="0">
                <a:solidFill>
                  <a:srgbClr val="000066"/>
                </a:solidFill>
                <a:latin typeface="Arial" panose="020B0604020202020204" pitchFamily="34" charset="0"/>
                <a:ea typeface="Droid Sans"/>
                <a:cs typeface="Arial" panose="020B0604020202020204" pitchFamily="34" charset="0"/>
              </a:rPr>
              <a:t>  </a:t>
            </a:r>
            <a:r>
              <a:rPr lang="ru-RU" sz="1600" b="1" dirty="0">
                <a:solidFill>
                  <a:srgbClr val="000066"/>
                </a:solidFill>
                <a:latin typeface="Arial" panose="020B0604020202020204" pitchFamily="34" charset="0"/>
                <a:ea typeface="Droid Sans"/>
                <a:cs typeface="Arial" panose="020B0604020202020204" pitchFamily="34" charset="0"/>
              </a:rPr>
              <a:t> (MB) </a:t>
            </a:r>
            <a:r>
              <a:rPr lang="ru-RU" sz="1600" b="1" dirty="0" err="1">
                <a:solidFill>
                  <a:srgbClr val="000066"/>
                </a:solidFill>
                <a:latin typeface="Arial" panose="020B0604020202020204" pitchFamily="34" charset="0"/>
                <a:ea typeface="Droid Sans"/>
                <a:cs typeface="Arial" panose="020B0604020202020204" pitchFamily="34" charset="0"/>
              </a:rPr>
              <a:t>is</a:t>
            </a:r>
            <a:r>
              <a:rPr lang="ru-RU" sz="1600" b="1" dirty="0">
                <a:solidFill>
                  <a:srgbClr val="000066"/>
                </a:solidFill>
                <a:latin typeface="Arial" panose="020B0604020202020204" pitchFamily="34" charset="0"/>
                <a:ea typeface="Droid Sans"/>
                <a:cs typeface="Arial" panose="020B0604020202020204" pitchFamily="34" charset="0"/>
              </a:rPr>
              <a:t> a </a:t>
            </a:r>
            <a:r>
              <a:rPr lang="ru-RU" sz="1600" b="1" dirty="0" err="1">
                <a:solidFill>
                  <a:srgbClr val="000066"/>
                </a:solidFill>
                <a:latin typeface="Arial" panose="020B0604020202020204" pitchFamily="34" charset="0"/>
                <a:ea typeface="Droid Sans"/>
                <a:cs typeface="Arial" panose="020B0604020202020204" pitchFamily="34" charset="0"/>
              </a:rPr>
              <a:t>widely</a:t>
            </a:r>
            <a:r>
              <a:rPr lang="ru-RU" sz="1600" b="1" dirty="0">
                <a:solidFill>
                  <a:srgbClr val="000066"/>
                </a:solidFill>
                <a:latin typeface="Arial" panose="020B0604020202020204" pitchFamily="34" charset="0"/>
                <a:ea typeface="Droid Sans"/>
                <a:cs typeface="Arial" panose="020B0604020202020204" pitchFamily="34" charset="0"/>
              </a:rPr>
              <a:t> </a:t>
            </a:r>
            <a:r>
              <a:rPr lang="ru-RU" sz="1600" b="1" dirty="0" err="1">
                <a:solidFill>
                  <a:srgbClr val="000066"/>
                </a:solidFill>
                <a:latin typeface="Arial" panose="020B0604020202020204" pitchFamily="34" charset="0"/>
                <a:ea typeface="Droid Sans"/>
                <a:cs typeface="Arial" panose="020B0604020202020204" pitchFamily="34" charset="0"/>
              </a:rPr>
              <a:t>known</a:t>
            </a:r>
            <a:r>
              <a:rPr lang="ru-RU" sz="1600" b="1" dirty="0">
                <a:solidFill>
                  <a:srgbClr val="000066"/>
                </a:solidFill>
                <a:latin typeface="Arial" panose="020B0604020202020204" pitchFamily="34" charset="0"/>
                <a:ea typeface="Droid Sans"/>
                <a:cs typeface="Arial" panose="020B0604020202020204" pitchFamily="34" charset="0"/>
              </a:rPr>
              <a:t> </a:t>
            </a:r>
            <a:r>
              <a:rPr lang="ru-RU" sz="1600" b="1" dirty="0" err="1">
                <a:solidFill>
                  <a:srgbClr val="000066"/>
                </a:solidFill>
                <a:latin typeface="Arial" panose="020B0604020202020204" pitchFamily="34" charset="0"/>
                <a:ea typeface="Droid Sans"/>
                <a:cs typeface="Arial" panose="020B0604020202020204" pitchFamily="34" charset="0"/>
              </a:rPr>
              <a:t>histological</a:t>
            </a:r>
            <a:r>
              <a:rPr lang="ru-RU" sz="1600" b="1" dirty="0">
                <a:solidFill>
                  <a:srgbClr val="000066"/>
                </a:solidFill>
                <a:latin typeface="Arial" panose="020B0604020202020204" pitchFamily="34" charset="0"/>
                <a:ea typeface="Droid Sans"/>
                <a:cs typeface="Arial" panose="020B0604020202020204" pitchFamily="34" charset="0"/>
              </a:rPr>
              <a:t> </a:t>
            </a:r>
            <a:r>
              <a:rPr lang="ru-RU" sz="1600" b="1" dirty="0" err="1">
                <a:solidFill>
                  <a:srgbClr val="000066"/>
                </a:solidFill>
                <a:latin typeface="Arial" panose="020B0604020202020204" pitchFamily="34" charset="0"/>
                <a:ea typeface="Droid Sans"/>
                <a:cs typeface="Arial" panose="020B0604020202020204" pitchFamily="34" charset="0"/>
              </a:rPr>
              <a:t>dye</a:t>
            </a:r>
            <a:r>
              <a:rPr lang="ru-RU" sz="1600" b="1" dirty="0">
                <a:solidFill>
                  <a:srgbClr val="000066"/>
                </a:solidFill>
                <a:latin typeface="Arial" panose="020B0604020202020204" pitchFamily="34" charset="0"/>
                <a:ea typeface="Droid Sans"/>
                <a:cs typeface="Arial" panose="020B0604020202020204" pitchFamily="34" charset="0"/>
              </a:rPr>
              <a:t> </a:t>
            </a:r>
            <a:r>
              <a:rPr lang="ru-RU" sz="1600" b="1" dirty="0" err="1" smtClean="0">
                <a:solidFill>
                  <a:srgbClr val="000066"/>
                </a:solidFill>
                <a:latin typeface="Arial" panose="020B0604020202020204" pitchFamily="34" charset="0"/>
                <a:ea typeface="Droid Sans"/>
                <a:cs typeface="Arial" panose="020B0604020202020204" pitchFamily="34" charset="0"/>
              </a:rPr>
              <a:t>that</a:t>
            </a:r>
            <a:r>
              <a:rPr lang="en-US" sz="1600" b="1" dirty="0" smtClean="0">
                <a:solidFill>
                  <a:srgbClr val="000066"/>
                </a:solidFill>
                <a:latin typeface="Arial" panose="020B0604020202020204" pitchFamily="34" charset="0"/>
                <a:ea typeface="Droid Sans"/>
                <a:cs typeface="Arial" panose="020B0604020202020204" pitchFamily="34" charset="0"/>
              </a:rPr>
              <a:t> </a:t>
            </a:r>
            <a:r>
              <a:rPr lang="en-US" sz="1600" b="1" dirty="0">
                <a:solidFill>
                  <a:srgbClr val="000066"/>
                </a:solidFill>
                <a:latin typeface="Arial" panose="020B0604020202020204" pitchFamily="34" charset="0"/>
                <a:cs typeface="Arial" panose="020B0604020202020204" pitchFamily="34" charset="0"/>
              </a:rPr>
              <a:t>has been in use for many years. We have shown also that photophysical properties (especially efficiencies of singlet oxygen </a:t>
            </a:r>
            <a:r>
              <a:rPr lang="en-US" sz="1600" b="1" baseline="30000" dirty="0">
                <a:solidFill>
                  <a:srgbClr val="000066"/>
                </a:solidFill>
                <a:latin typeface="Arial" panose="020B0604020202020204" pitchFamily="34" charset="0"/>
                <a:cs typeface="Arial" panose="020B0604020202020204" pitchFamily="34" charset="0"/>
              </a:rPr>
              <a:t>1</a:t>
            </a:r>
            <a:r>
              <a:rPr lang="en-US" sz="1600" b="1" dirty="0">
                <a:solidFill>
                  <a:srgbClr val="000066"/>
                </a:solidFill>
                <a:latin typeface="Arial" panose="020B0604020202020204" pitchFamily="34" charset="0"/>
                <a:cs typeface="Arial" panose="020B0604020202020204" pitchFamily="34" charset="0"/>
                <a:sym typeface="Symbol" panose="05050102010706020507" pitchFamily="18" charset="2"/>
              </a:rPr>
              <a:t></a:t>
            </a:r>
            <a:r>
              <a:rPr lang="en-US" sz="1600" b="1" baseline="-25000" dirty="0">
                <a:solidFill>
                  <a:srgbClr val="000066"/>
                </a:solidFill>
                <a:latin typeface="Arial" panose="020B0604020202020204" pitchFamily="34" charset="0"/>
                <a:cs typeface="Arial" panose="020B0604020202020204" pitchFamily="34" charset="0"/>
              </a:rPr>
              <a:t>g</a:t>
            </a:r>
            <a:r>
              <a:rPr lang="en-US" sz="1600" b="1" dirty="0">
                <a:solidFill>
                  <a:srgbClr val="000066"/>
                </a:solidFill>
                <a:latin typeface="Arial" panose="020B0604020202020204" pitchFamily="34" charset="0"/>
                <a:cs typeface="Arial" panose="020B0604020202020204" pitchFamily="34" charset="0"/>
              </a:rPr>
              <a:t> generation in water solutions) as well as diagnostics abilities of MB may be combined with its PDT efficiencies in precancerous lesions (stomach upper gastrointestinal tract) including even PDT treatment by simultaneously using of two PSs: </a:t>
            </a:r>
            <a:r>
              <a:rPr lang="en-US" sz="1600" b="1" dirty="0" err="1">
                <a:solidFill>
                  <a:srgbClr val="000066"/>
                </a:solidFill>
                <a:latin typeface="Arial" panose="020B0604020202020204" pitchFamily="34" charset="0"/>
                <a:cs typeface="Arial" panose="020B0604020202020204" pitchFamily="34" charset="0"/>
              </a:rPr>
              <a:t>Photolon</a:t>
            </a:r>
            <a:r>
              <a:rPr lang="en-US" sz="1600" b="1" dirty="0">
                <a:solidFill>
                  <a:srgbClr val="000066"/>
                </a:solidFill>
                <a:latin typeface="Arial" panose="020B0604020202020204" pitchFamily="34" charset="0"/>
                <a:cs typeface="Arial" panose="020B0604020202020204" pitchFamily="34" charset="0"/>
              </a:rPr>
              <a:t> (based on </a:t>
            </a:r>
            <a:r>
              <a:rPr lang="en-US" sz="1600" b="1" dirty="0" err="1">
                <a:solidFill>
                  <a:srgbClr val="000066"/>
                </a:solidFill>
                <a:latin typeface="Arial" panose="020B0604020202020204" pitchFamily="34" charset="0"/>
                <a:cs typeface="Arial" panose="020B0604020202020204" pitchFamily="34" charset="0"/>
              </a:rPr>
              <a:t>trisodium</a:t>
            </a:r>
            <a:r>
              <a:rPr lang="en-US" sz="1600" b="1" dirty="0">
                <a:solidFill>
                  <a:srgbClr val="000066"/>
                </a:solidFill>
                <a:latin typeface="Arial" panose="020B0604020202020204" pitchFamily="34" charset="0"/>
                <a:cs typeface="Arial" panose="020B0604020202020204" pitchFamily="34" charset="0"/>
              </a:rPr>
              <a:t> salt of </a:t>
            </a:r>
            <a:r>
              <a:rPr lang="en-US" sz="1600" b="1" dirty="0" err="1">
                <a:solidFill>
                  <a:srgbClr val="000066"/>
                </a:solidFill>
                <a:latin typeface="Arial" panose="020B0604020202020204" pitchFamily="34" charset="0"/>
                <a:cs typeface="Arial" panose="020B0604020202020204" pitchFamily="34" charset="0"/>
              </a:rPr>
              <a:t>chlorin</a:t>
            </a:r>
            <a:r>
              <a:rPr lang="en-US" sz="1600" b="1" dirty="0">
                <a:solidFill>
                  <a:srgbClr val="000066"/>
                </a:solidFill>
                <a:latin typeface="Arial" panose="020B0604020202020204" pitchFamily="34" charset="0"/>
                <a:cs typeface="Arial" panose="020B0604020202020204" pitchFamily="34" charset="0"/>
              </a:rPr>
              <a:t> e</a:t>
            </a:r>
            <a:r>
              <a:rPr lang="en-US" sz="1600" b="1" baseline="-25000" dirty="0">
                <a:solidFill>
                  <a:srgbClr val="000066"/>
                </a:solidFill>
                <a:latin typeface="Arial" panose="020B0604020202020204" pitchFamily="34" charset="0"/>
                <a:cs typeface="Arial" panose="020B0604020202020204" pitchFamily="34" charset="0"/>
              </a:rPr>
              <a:t>6</a:t>
            </a:r>
            <a:r>
              <a:rPr lang="en-US" sz="1600" b="1" dirty="0">
                <a:solidFill>
                  <a:srgbClr val="000066"/>
                </a:solidFill>
                <a:latin typeface="Arial" panose="020B0604020202020204" pitchFamily="34" charset="0"/>
                <a:cs typeface="Arial" panose="020B0604020202020204" pitchFamily="34" charset="0"/>
              </a:rPr>
              <a:t> and </a:t>
            </a:r>
            <a:r>
              <a:rPr lang="en-US" sz="1600" b="1" dirty="0" err="1">
                <a:solidFill>
                  <a:srgbClr val="000066"/>
                </a:solidFill>
                <a:latin typeface="Arial" panose="020B0604020202020204" pitchFamily="34" charset="0"/>
                <a:cs typeface="Arial" panose="020B0604020202020204" pitchFamily="34" charset="0"/>
              </a:rPr>
              <a:t>polyvinylpyrrolidone</a:t>
            </a:r>
            <a:r>
              <a:rPr lang="en-US" sz="1600" b="1" dirty="0">
                <a:solidFill>
                  <a:srgbClr val="000066"/>
                </a:solidFill>
                <a:latin typeface="Arial" panose="020B0604020202020204" pitchFamily="34" charset="0"/>
                <a:cs typeface="Arial" panose="020B0604020202020204" pitchFamily="34" charset="0"/>
              </a:rPr>
              <a:t> at the mass ratio 1:1) and MB</a:t>
            </a:r>
            <a:r>
              <a:rPr lang="ru-RU" sz="1600" b="1" dirty="0" smtClean="0">
                <a:solidFill>
                  <a:srgbClr val="000066"/>
                </a:solidFill>
                <a:latin typeface="Arial" panose="020B0604020202020204" pitchFamily="34" charset="0"/>
                <a:ea typeface="Droid Sans"/>
                <a:cs typeface="Arial" panose="020B0604020202020204" pitchFamily="34" charset="0"/>
              </a:rPr>
              <a:t> </a:t>
            </a:r>
            <a:endParaRPr lang="en-US" sz="1600" b="1" dirty="0">
              <a:solidFill>
                <a:srgbClr val="000066"/>
              </a:solidFill>
              <a:effectLst/>
              <a:latin typeface="Arial" panose="020B0604020202020204" pitchFamily="34" charset="0"/>
              <a:ea typeface="Droid Sans"/>
              <a:cs typeface="Arial" panose="020B0604020202020204" pitchFamily="34" charset="0"/>
            </a:endParaRPr>
          </a:p>
        </p:txBody>
      </p:sp>
    </p:spTree>
    <p:extLst>
      <p:ext uri="{BB962C8B-B14F-4D97-AF65-F5344CB8AC3E}">
        <p14:creationId xmlns:p14="http://schemas.microsoft.com/office/powerpoint/2010/main" val="7013344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Номер слайда 3"/>
          <p:cNvSpPr>
            <a:spLocks noGrp="1"/>
          </p:cNvSpPr>
          <p:nvPr>
            <p:ph type="sldNum" sz="quarter" idx="12"/>
          </p:nvPr>
        </p:nvSpPr>
        <p:spPr/>
        <p:txBody>
          <a:bodyPr/>
          <a:lstStyle/>
          <a:p>
            <a:fld id="{CA5E8FE7-01F5-4150-87BA-369339816C0A}" type="slidenum">
              <a:rPr lang="ru-RU" altLang="en-US"/>
              <a:pPr/>
              <a:t>5</a:t>
            </a:fld>
            <a:endParaRPr lang="ru-RU" altLang="en-US"/>
          </a:p>
        </p:txBody>
      </p:sp>
      <p:grpSp>
        <p:nvGrpSpPr>
          <p:cNvPr id="2" name="Group 2"/>
          <p:cNvGrpSpPr>
            <a:grpSpLocks/>
          </p:cNvGrpSpPr>
          <p:nvPr/>
        </p:nvGrpSpPr>
        <p:grpSpPr bwMode="auto">
          <a:xfrm>
            <a:off x="2915816" y="3429000"/>
            <a:ext cx="2471737" cy="1065212"/>
            <a:chOff x="816" y="883"/>
            <a:chExt cx="1557" cy="671"/>
          </a:xfrm>
        </p:grpSpPr>
        <p:sp>
          <p:nvSpPr>
            <p:cNvPr id="560131" name="Text Box 3"/>
            <p:cNvSpPr txBox="1">
              <a:spLocks noChangeAspect="1" noChangeArrowheads="1"/>
            </p:cNvSpPr>
            <p:nvPr/>
          </p:nvSpPr>
          <p:spPr bwMode="auto">
            <a:xfrm>
              <a:off x="1069" y="1136"/>
              <a:ext cx="243" cy="183"/>
            </a:xfrm>
            <a:prstGeom prst="rect">
              <a:avLst/>
            </a:prstGeom>
            <a:solidFill>
              <a:srgbClr val="FFCC99">
                <a:alpha val="5000"/>
              </a:srgbClr>
            </a:solidFill>
            <a:ln w="16510">
              <a:noFill/>
              <a:miter lim="800000"/>
              <a:headEnd/>
              <a:tailEnd/>
            </a:ln>
          </p:spPr>
          <p:txBody>
            <a:bodyPr/>
            <a:lstStyle/>
            <a:p>
              <a:pPr eaLnBrk="0" hangingPunct="0"/>
              <a:r>
                <a:rPr lang="ru-RU" sz="800" b="1">
                  <a:solidFill>
                    <a:srgbClr val="000000"/>
                  </a:solidFill>
                  <a:effectLst/>
                  <a:latin typeface="Arial" pitchFamily="34" charset="0"/>
                  <a:ea typeface="ＭＳ Ｐゴシック" pitchFamily="34" charset="-128"/>
                </a:rPr>
                <a:t>Ме</a:t>
              </a:r>
              <a:endParaRPr lang="ru-RU" sz="800" b="1" baseline="30000">
                <a:solidFill>
                  <a:srgbClr val="000000"/>
                </a:solidFill>
                <a:effectLst/>
                <a:latin typeface="Arial" pitchFamily="34" charset="0"/>
                <a:ea typeface="ＭＳ Ｐゴシック" pitchFamily="34" charset="-128"/>
              </a:endParaRPr>
            </a:p>
          </p:txBody>
        </p:sp>
        <p:sp>
          <p:nvSpPr>
            <p:cNvPr id="560132" name="Line 4"/>
            <p:cNvSpPr>
              <a:spLocks noChangeAspect="1" noChangeShapeType="1"/>
            </p:cNvSpPr>
            <p:nvPr/>
          </p:nvSpPr>
          <p:spPr bwMode="auto">
            <a:xfrm flipH="1" flipV="1">
              <a:off x="1357" y="1464"/>
              <a:ext cx="5" cy="73"/>
            </a:xfrm>
            <a:prstGeom prst="line">
              <a:avLst/>
            </a:prstGeom>
            <a:noFill/>
            <a:ln w="16510">
              <a:solidFill>
                <a:srgbClr val="008000"/>
              </a:solidFill>
              <a:round/>
              <a:headEnd/>
              <a:tailEnd/>
            </a:ln>
          </p:spPr>
          <p:txBody>
            <a:bodyPr/>
            <a:lstStyle/>
            <a:p>
              <a:endParaRPr lang="ru-RU"/>
            </a:p>
          </p:txBody>
        </p:sp>
        <p:sp>
          <p:nvSpPr>
            <p:cNvPr id="560133" name="Line 5"/>
            <p:cNvSpPr>
              <a:spLocks noChangeAspect="1" noChangeShapeType="1"/>
            </p:cNvSpPr>
            <p:nvPr/>
          </p:nvSpPr>
          <p:spPr bwMode="auto">
            <a:xfrm flipV="1">
              <a:off x="961" y="1444"/>
              <a:ext cx="9" cy="74"/>
            </a:xfrm>
            <a:prstGeom prst="line">
              <a:avLst/>
            </a:prstGeom>
            <a:noFill/>
            <a:ln w="16510">
              <a:solidFill>
                <a:srgbClr val="008000"/>
              </a:solidFill>
              <a:round/>
              <a:headEnd/>
              <a:tailEnd/>
            </a:ln>
          </p:spPr>
          <p:txBody>
            <a:bodyPr/>
            <a:lstStyle/>
            <a:p>
              <a:endParaRPr lang="ru-RU"/>
            </a:p>
          </p:txBody>
        </p:sp>
        <p:sp>
          <p:nvSpPr>
            <p:cNvPr id="560134" name="Line 6"/>
            <p:cNvSpPr>
              <a:spLocks noChangeAspect="1" noChangeShapeType="1"/>
            </p:cNvSpPr>
            <p:nvPr/>
          </p:nvSpPr>
          <p:spPr bwMode="auto">
            <a:xfrm rot="1560000" flipH="1">
              <a:off x="1561" y="1179"/>
              <a:ext cx="42" cy="90"/>
            </a:xfrm>
            <a:prstGeom prst="line">
              <a:avLst/>
            </a:prstGeom>
            <a:noFill/>
            <a:ln w="16510">
              <a:solidFill>
                <a:srgbClr val="FF0000"/>
              </a:solidFill>
              <a:round/>
              <a:headEnd/>
              <a:tailEnd/>
            </a:ln>
          </p:spPr>
          <p:txBody>
            <a:bodyPr/>
            <a:lstStyle/>
            <a:p>
              <a:endParaRPr lang="ru-RU"/>
            </a:p>
          </p:txBody>
        </p:sp>
        <p:sp>
          <p:nvSpPr>
            <p:cNvPr id="560135" name="Line 7"/>
            <p:cNvSpPr>
              <a:spLocks noChangeAspect="1" noChangeShapeType="1"/>
            </p:cNvSpPr>
            <p:nvPr/>
          </p:nvSpPr>
          <p:spPr bwMode="auto">
            <a:xfrm flipH="1" flipV="1">
              <a:off x="1552" y="1257"/>
              <a:ext cx="33" cy="31"/>
            </a:xfrm>
            <a:prstGeom prst="line">
              <a:avLst/>
            </a:prstGeom>
            <a:noFill/>
            <a:ln w="16510">
              <a:solidFill>
                <a:srgbClr val="FF0000"/>
              </a:solidFill>
              <a:round/>
              <a:headEnd/>
              <a:tailEnd/>
            </a:ln>
          </p:spPr>
          <p:txBody>
            <a:bodyPr/>
            <a:lstStyle/>
            <a:p>
              <a:endParaRPr lang="ru-RU"/>
            </a:p>
          </p:txBody>
        </p:sp>
        <p:sp>
          <p:nvSpPr>
            <p:cNvPr id="560136" name="Line 8"/>
            <p:cNvSpPr>
              <a:spLocks noChangeAspect="1" noChangeShapeType="1"/>
            </p:cNvSpPr>
            <p:nvPr/>
          </p:nvSpPr>
          <p:spPr bwMode="auto">
            <a:xfrm flipH="1" flipV="1">
              <a:off x="2222" y="995"/>
              <a:ext cx="69" cy="74"/>
            </a:xfrm>
            <a:prstGeom prst="line">
              <a:avLst/>
            </a:prstGeom>
            <a:noFill/>
            <a:ln w="16510">
              <a:solidFill>
                <a:srgbClr val="000000"/>
              </a:solidFill>
              <a:round/>
              <a:headEnd/>
              <a:tailEnd/>
            </a:ln>
          </p:spPr>
          <p:txBody>
            <a:bodyPr/>
            <a:lstStyle/>
            <a:p>
              <a:endParaRPr lang="ru-RU"/>
            </a:p>
          </p:txBody>
        </p:sp>
        <p:sp>
          <p:nvSpPr>
            <p:cNvPr id="560137" name="Line 9"/>
            <p:cNvSpPr>
              <a:spLocks noChangeAspect="1" noChangeShapeType="1"/>
            </p:cNvSpPr>
            <p:nvPr/>
          </p:nvSpPr>
          <p:spPr bwMode="auto">
            <a:xfrm flipV="1">
              <a:off x="2119" y="992"/>
              <a:ext cx="100" cy="38"/>
            </a:xfrm>
            <a:prstGeom prst="line">
              <a:avLst/>
            </a:prstGeom>
            <a:noFill/>
            <a:ln w="16510">
              <a:solidFill>
                <a:srgbClr val="000000"/>
              </a:solidFill>
              <a:round/>
              <a:headEnd/>
              <a:tailEnd/>
            </a:ln>
          </p:spPr>
          <p:txBody>
            <a:bodyPr/>
            <a:lstStyle/>
            <a:p>
              <a:endParaRPr lang="ru-RU"/>
            </a:p>
          </p:txBody>
        </p:sp>
        <p:sp>
          <p:nvSpPr>
            <p:cNvPr id="560138" name="Line 10"/>
            <p:cNvSpPr>
              <a:spLocks noChangeAspect="1" noChangeShapeType="1"/>
            </p:cNvSpPr>
            <p:nvPr/>
          </p:nvSpPr>
          <p:spPr bwMode="auto">
            <a:xfrm flipV="1">
              <a:off x="2124" y="999"/>
              <a:ext cx="100" cy="40"/>
            </a:xfrm>
            <a:prstGeom prst="line">
              <a:avLst/>
            </a:prstGeom>
            <a:noFill/>
            <a:ln w="16510">
              <a:solidFill>
                <a:srgbClr val="000000"/>
              </a:solidFill>
              <a:round/>
              <a:headEnd/>
              <a:tailEnd/>
            </a:ln>
          </p:spPr>
          <p:txBody>
            <a:bodyPr/>
            <a:lstStyle/>
            <a:p>
              <a:endParaRPr lang="ru-RU"/>
            </a:p>
          </p:txBody>
        </p:sp>
        <p:sp>
          <p:nvSpPr>
            <p:cNvPr id="560139" name="Line 11"/>
            <p:cNvSpPr>
              <a:spLocks noChangeAspect="1" noChangeShapeType="1"/>
            </p:cNvSpPr>
            <p:nvPr/>
          </p:nvSpPr>
          <p:spPr bwMode="auto">
            <a:xfrm flipH="1">
              <a:off x="2222" y="922"/>
              <a:ext cx="17" cy="73"/>
            </a:xfrm>
            <a:prstGeom prst="line">
              <a:avLst/>
            </a:prstGeom>
            <a:noFill/>
            <a:ln w="16510">
              <a:solidFill>
                <a:srgbClr val="008000"/>
              </a:solidFill>
              <a:round/>
              <a:headEnd/>
              <a:tailEnd/>
            </a:ln>
          </p:spPr>
          <p:txBody>
            <a:bodyPr/>
            <a:lstStyle/>
            <a:p>
              <a:endParaRPr lang="ru-RU"/>
            </a:p>
          </p:txBody>
        </p:sp>
        <p:sp>
          <p:nvSpPr>
            <p:cNvPr id="560140" name="Line 12"/>
            <p:cNvSpPr>
              <a:spLocks noChangeAspect="1" noChangeShapeType="1"/>
            </p:cNvSpPr>
            <p:nvPr/>
          </p:nvSpPr>
          <p:spPr bwMode="auto">
            <a:xfrm flipV="1">
              <a:off x="2231" y="1065"/>
              <a:ext cx="56" cy="85"/>
            </a:xfrm>
            <a:prstGeom prst="line">
              <a:avLst/>
            </a:prstGeom>
            <a:noFill/>
            <a:ln w="16510">
              <a:solidFill>
                <a:srgbClr val="000000"/>
              </a:solidFill>
              <a:round/>
              <a:headEnd/>
              <a:tailEnd/>
            </a:ln>
          </p:spPr>
          <p:txBody>
            <a:bodyPr/>
            <a:lstStyle/>
            <a:p>
              <a:endParaRPr lang="ru-RU"/>
            </a:p>
          </p:txBody>
        </p:sp>
        <p:sp>
          <p:nvSpPr>
            <p:cNvPr id="560141" name="Line 13"/>
            <p:cNvSpPr>
              <a:spLocks noChangeAspect="1" noChangeShapeType="1"/>
            </p:cNvSpPr>
            <p:nvPr/>
          </p:nvSpPr>
          <p:spPr bwMode="auto">
            <a:xfrm flipV="1">
              <a:off x="2235" y="1073"/>
              <a:ext cx="58" cy="85"/>
            </a:xfrm>
            <a:prstGeom prst="line">
              <a:avLst/>
            </a:prstGeom>
            <a:noFill/>
            <a:ln w="16510">
              <a:solidFill>
                <a:srgbClr val="000000"/>
              </a:solidFill>
              <a:round/>
              <a:headEnd/>
              <a:tailEnd/>
            </a:ln>
          </p:spPr>
          <p:txBody>
            <a:bodyPr/>
            <a:lstStyle/>
            <a:p>
              <a:endParaRPr lang="ru-RU"/>
            </a:p>
          </p:txBody>
        </p:sp>
        <p:sp>
          <p:nvSpPr>
            <p:cNvPr id="560142" name="Line 14"/>
            <p:cNvSpPr>
              <a:spLocks noChangeAspect="1" noChangeShapeType="1"/>
            </p:cNvSpPr>
            <p:nvPr/>
          </p:nvSpPr>
          <p:spPr bwMode="auto">
            <a:xfrm flipH="1">
              <a:off x="2291" y="1069"/>
              <a:ext cx="82" cy="0"/>
            </a:xfrm>
            <a:prstGeom prst="line">
              <a:avLst/>
            </a:prstGeom>
            <a:noFill/>
            <a:ln w="16510">
              <a:solidFill>
                <a:srgbClr val="008000"/>
              </a:solidFill>
              <a:round/>
              <a:headEnd/>
              <a:tailEnd/>
            </a:ln>
          </p:spPr>
          <p:txBody>
            <a:bodyPr/>
            <a:lstStyle/>
            <a:p>
              <a:endParaRPr lang="ru-RU"/>
            </a:p>
          </p:txBody>
        </p:sp>
        <p:sp>
          <p:nvSpPr>
            <p:cNvPr id="560143" name="Line 15"/>
            <p:cNvSpPr>
              <a:spLocks noChangeAspect="1" noChangeShapeType="1"/>
            </p:cNvSpPr>
            <p:nvPr/>
          </p:nvSpPr>
          <p:spPr bwMode="auto">
            <a:xfrm>
              <a:off x="2131" y="1127"/>
              <a:ext cx="102" cy="28"/>
            </a:xfrm>
            <a:prstGeom prst="line">
              <a:avLst/>
            </a:prstGeom>
            <a:noFill/>
            <a:ln w="16510">
              <a:solidFill>
                <a:srgbClr val="000000"/>
              </a:solidFill>
              <a:round/>
              <a:headEnd/>
              <a:tailEnd/>
            </a:ln>
          </p:spPr>
          <p:txBody>
            <a:bodyPr/>
            <a:lstStyle/>
            <a:p>
              <a:endParaRPr lang="ru-RU"/>
            </a:p>
          </p:txBody>
        </p:sp>
        <p:sp>
          <p:nvSpPr>
            <p:cNvPr id="560144" name="Line 16"/>
            <p:cNvSpPr>
              <a:spLocks noChangeAspect="1" noChangeShapeType="1"/>
            </p:cNvSpPr>
            <p:nvPr/>
          </p:nvSpPr>
          <p:spPr bwMode="auto">
            <a:xfrm flipH="1" flipV="1">
              <a:off x="2233" y="1155"/>
              <a:ext cx="38" cy="93"/>
            </a:xfrm>
            <a:prstGeom prst="line">
              <a:avLst/>
            </a:prstGeom>
            <a:noFill/>
            <a:ln w="16510">
              <a:solidFill>
                <a:srgbClr val="000000"/>
              </a:solidFill>
              <a:round/>
              <a:headEnd/>
              <a:tailEnd/>
            </a:ln>
          </p:spPr>
          <p:txBody>
            <a:bodyPr/>
            <a:lstStyle/>
            <a:p>
              <a:endParaRPr lang="ru-RU"/>
            </a:p>
          </p:txBody>
        </p:sp>
        <p:sp>
          <p:nvSpPr>
            <p:cNvPr id="560145" name="Line 17"/>
            <p:cNvSpPr>
              <a:spLocks noChangeAspect="1" noChangeShapeType="1"/>
            </p:cNvSpPr>
            <p:nvPr/>
          </p:nvSpPr>
          <p:spPr bwMode="auto">
            <a:xfrm>
              <a:off x="2121" y="1034"/>
              <a:ext cx="10" cy="93"/>
            </a:xfrm>
            <a:prstGeom prst="line">
              <a:avLst/>
            </a:prstGeom>
            <a:noFill/>
            <a:ln w="16510">
              <a:solidFill>
                <a:srgbClr val="000000"/>
              </a:solidFill>
              <a:round/>
              <a:headEnd/>
              <a:tailEnd/>
            </a:ln>
          </p:spPr>
          <p:txBody>
            <a:bodyPr/>
            <a:lstStyle/>
            <a:p>
              <a:endParaRPr lang="ru-RU"/>
            </a:p>
          </p:txBody>
        </p:sp>
        <p:sp>
          <p:nvSpPr>
            <p:cNvPr id="560146" name="Line 18"/>
            <p:cNvSpPr>
              <a:spLocks noChangeAspect="1" noChangeShapeType="1"/>
            </p:cNvSpPr>
            <p:nvPr/>
          </p:nvSpPr>
          <p:spPr bwMode="auto">
            <a:xfrm flipV="1">
              <a:off x="2071" y="1127"/>
              <a:ext cx="60" cy="46"/>
            </a:xfrm>
            <a:prstGeom prst="line">
              <a:avLst/>
            </a:prstGeom>
            <a:noFill/>
            <a:ln w="16510">
              <a:solidFill>
                <a:srgbClr val="000000"/>
              </a:solidFill>
              <a:round/>
              <a:headEnd/>
              <a:tailEnd/>
            </a:ln>
          </p:spPr>
          <p:txBody>
            <a:bodyPr/>
            <a:lstStyle/>
            <a:p>
              <a:endParaRPr lang="ru-RU"/>
            </a:p>
          </p:txBody>
        </p:sp>
        <p:sp>
          <p:nvSpPr>
            <p:cNvPr id="560147" name="Line 19"/>
            <p:cNvSpPr>
              <a:spLocks noChangeAspect="1" noChangeShapeType="1"/>
            </p:cNvSpPr>
            <p:nvPr/>
          </p:nvSpPr>
          <p:spPr bwMode="auto">
            <a:xfrm>
              <a:off x="2028" y="980"/>
              <a:ext cx="93" cy="54"/>
            </a:xfrm>
            <a:prstGeom prst="line">
              <a:avLst/>
            </a:prstGeom>
            <a:noFill/>
            <a:ln w="16510">
              <a:solidFill>
                <a:srgbClr val="000000"/>
              </a:solidFill>
              <a:round/>
              <a:headEnd/>
              <a:tailEnd/>
            </a:ln>
          </p:spPr>
          <p:txBody>
            <a:bodyPr/>
            <a:lstStyle/>
            <a:p>
              <a:endParaRPr lang="ru-RU"/>
            </a:p>
          </p:txBody>
        </p:sp>
        <p:sp>
          <p:nvSpPr>
            <p:cNvPr id="560148" name="Line 20"/>
            <p:cNvSpPr>
              <a:spLocks noChangeAspect="1" noChangeShapeType="1"/>
            </p:cNvSpPr>
            <p:nvPr/>
          </p:nvSpPr>
          <p:spPr bwMode="auto">
            <a:xfrm flipV="1">
              <a:off x="2214" y="1244"/>
              <a:ext cx="54" cy="73"/>
            </a:xfrm>
            <a:prstGeom prst="line">
              <a:avLst/>
            </a:prstGeom>
            <a:noFill/>
            <a:ln w="16510">
              <a:solidFill>
                <a:srgbClr val="000000"/>
              </a:solidFill>
              <a:round/>
              <a:headEnd/>
              <a:tailEnd/>
            </a:ln>
          </p:spPr>
          <p:txBody>
            <a:bodyPr/>
            <a:lstStyle/>
            <a:p>
              <a:endParaRPr lang="ru-RU"/>
            </a:p>
          </p:txBody>
        </p:sp>
        <p:sp>
          <p:nvSpPr>
            <p:cNvPr id="560149" name="Line 21"/>
            <p:cNvSpPr>
              <a:spLocks noChangeAspect="1" noChangeShapeType="1"/>
            </p:cNvSpPr>
            <p:nvPr/>
          </p:nvSpPr>
          <p:spPr bwMode="auto">
            <a:xfrm flipV="1">
              <a:off x="2219" y="1251"/>
              <a:ext cx="55" cy="75"/>
            </a:xfrm>
            <a:prstGeom prst="line">
              <a:avLst/>
            </a:prstGeom>
            <a:noFill/>
            <a:ln w="16510">
              <a:solidFill>
                <a:srgbClr val="000000"/>
              </a:solidFill>
              <a:round/>
              <a:headEnd/>
              <a:tailEnd/>
            </a:ln>
          </p:spPr>
          <p:txBody>
            <a:bodyPr/>
            <a:lstStyle/>
            <a:p>
              <a:endParaRPr lang="ru-RU"/>
            </a:p>
          </p:txBody>
        </p:sp>
        <p:sp>
          <p:nvSpPr>
            <p:cNvPr id="560150" name="Line 22"/>
            <p:cNvSpPr>
              <a:spLocks noChangeAspect="1" noChangeShapeType="1"/>
            </p:cNvSpPr>
            <p:nvPr/>
          </p:nvSpPr>
          <p:spPr bwMode="auto">
            <a:xfrm flipH="1" flipV="1">
              <a:off x="2217" y="1321"/>
              <a:ext cx="42" cy="97"/>
            </a:xfrm>
            <a:prstGeom prst="line">
              <a:avLst/>
            </a:prstGeom>
            <a:noFill/>
            <a:ln w="16510">
              <a:solidFill>
                <a:srgbClr val="000000"/>
              </a:solidFill>
              <a:round/>
              <a:headEnd/>
              <a:tailEnd/>
            </a:ln>
          </p:spPr>
          <p:txBody>
            <a:bodyPr/>
            <a:lstStyle/>
            <a:p>
              <a:endParaRPr lang="ru-RU"/>
            </a:p>
          </p:txBody>
        </p:sp>
        <p:sp>
          <p:nvSpPr>
            <p:cNvPr id="560151" name="Line 23"/>
            <p:cNvSpPr>
              <a:spLocks noChangeAspect="1" noChangeShapeType="1"/>
            </p:cNvSpPr>
            <p:nvPr/>
          </p:nvSpPr>
          <p:spPr bwMode="auto">
            <a:xfrm flipV="1">
              <a:off x="2109" y="1321"/>
              <a:ext cx="108" cy="8"/>
            </a:xfrm>
            <a:prstGeom prst="line">
              <a:avLst/>
            </a:prstGeom>
            <a:noFill/>
            <a:ln w="16510">
              <a:solidFill>
                <a:srgbClr val="000000"/>
              </a:solidFill>
              <a:round/>
              <a:headEnd/>
              <a:tailEnd/>
            </a:ln>
          </p:spPr>
          <p:txBody>
            <a:bodyPr/>
            <a:lstStyle/>
            <a:p>
              <a:endParaRPr lang="ru-RU"/>
            </a:p>
          </p:txBody>
        </p:sp>
        <p:sp>
          <p:nvSpPr>
            <p:cNvPr id="560152" name="Line 24"/>
            <p:cNvSpPr>
              <a:spLocks noChangeAspect="1" noChangeShapeType="1"/>
            </p:cNvSpPr>
            <p:nvPr/>
          </p:nvSpPr>
          <p:spPr bwMode="auto">
            <a:xfrm flipV="1">
              <a:off x="2176" y="1414"/>
              <a:ext cx="81" cy="58"/>
            </a:xfrm>
            <a:prstGeom prst="line">
              <a:avLst/>
            </a:prstGeom>
            <a:noFill/>
            <a:ln w="16510">
              <a:solidFill>
                <a:srgbClr val="000000"/>
              </a:solidFill>
              <a:round/>
              <a:headEnd/>
              <a:tailEnd/>
            </a:ln>
          </p:spPr>
          <p:txBody>
            <a:bodyPr/>
            <a:lstStyle/>
            <a:p>
              <a:endParaRPr lang="ru-RU"/>
            </a:p>
          </p:txBody>
        </p:sp>
        <p:sp>
          <p:nvSpPr>
            <p:cNvPr id="560153" name="Line 25"/>
            <p:cNvSpPr>
              <a:spLocks noChangeAspect="1" noChangeShapeType="1"/>
            </p:cNvSpPr>
            <p:nvPr/>
          </p:nvSpPr>
          <p:spPr bwMode="auto">
            <a:xfrm flipV="1">
              <a:off x="2180" y="1422"/>
              <a:ext cx="82" cy="59"/>
            </a:xfrm>
            <a:prstGeom prst="line">
              <a:avLst/>
            </a:prstGeom>
            <a:noFill/>
            <a:ln w="16510">
              <a:solidFill>
                <a:srgbClr val="000000"/>
              </a:solidFill>
              <a:round/>
              <a:headEnd/>
              <a:tailEnd/>
            </a:ln>
          </p:spPr>
          <p:txBody>
            <a:bodyPr/>
            <a:lstStyle/>
            <a:p>
              <a:endParaRPr lang="ru-RU"/>
            </a:p>
          </p:txBody>
        </p:sp>
        <p:sp>
          <p:nvSpPr>
            <p:cNvPr id="560154" name="Line 26"/>
            <p:cNvSpPr>
              <a:spLocks noChangeAspect="1" noChangeShapeType="1"/>
            </p:cNvSpPr>
            <p:nvPr/>
          </p:nvSpPr>
          <p:spPr bwMode="auto">
            <a:xfrm flipH="1" flipV="1">
              <a:off x="2259" y="1418"/>
              <a:ext cx="81" cy="16"/>
            </a:xfrm>
            <a:prstGeom prst="line">
              <a:avLst/>
            </a:prstGeom>
            <a:noFill/>
            <a:ln w="16510">
              <a:solidFill>
                <a:srgbClr val="008000"/>
              </a:solidFill>
              <a:round/>
              <a:headEnd/>
              <a:tailEnd/>
            </a:ln>
          </p:spPr>
          <p:txBody>
            <a:bodyPr/>
            <a:lstStyle/>
            <a:p>
              <a:endParaRPr lang="ru-RU"/>
            </a:p>
          </p:txBody>
        </p:sp>
        <p:sp>
          <p:nvSpPr>
            <p:cNvPr id="560155" name="Line 27"/>
            <p:cNvSpPr>
              <a:spLocks noChangeAspect="1" noChangeShapeType="1"/>
            </p:cNvSpPr>
            <p:nvPr/>
          </p:nvSpPr>
          <p:spPr bwMode="auto">
            <a:xfrm>
              <a:off x="2086" y="1418"/>
              <a:ext cx="92" cy="58"/>
            </a:xfrm>
            <a:prstGeom prst="line">
              <a:avLst/>
            </a:prstGeom>
            <a:noFill/>
            <a:ln w="16510">
              <a:solidFill>
                <a:srgbClr val="000000"/>
              </a:solidFill>
              <a:round/>
              <a:headEnd/>
              <a:tailEnd/>
            </a:ln>
          </p:spPr>
          <p:txBody>
            <a:bodyPr/>
            <a:lstStyle/>
            <a:p>
              <a:endParaRPr lang="ru-RU"/>
            </a:p>
          </p:txBody>
        </p:sp>
        <p:sp>
          <p:nvSpPr>
            <p:cNvPr id="560156" name="Line 28"/>
            <p:cNvSpPr>
              <a:spLocks noChangeAspect="1" noChangeShapeType="1"/>
            </p:cNvSpPr>
            <p:nvPr/>
          </p:nvSpPr>
          <p:spPr bwMode="auto">
            <a:xfrm flipV="1">
              <a:off x="2178" y="1476"/>
              <a:ext cx="1" cy="78"/>
            </a:xfrm>
            <a:prstGeom prst="line">
              <a:avLst/>
            </a:prstGeom>
            <a:noFill/>
            <a:ln w="16510">
              <a:solidFill>
                <a:srgbClr val="008000"/>
              </a:solidFill>
              <a:round/>
              <a:headEnd/>
              <a:tailEnd/>
            </a:ln>
          </p:spPr>
          <p:txBody>
            <a:bodyPr/>
            <a:lstStyle/>
            <a:p>
              <a:endParaRPr lang="ru-RU"/>
            </a:p>
          </p:txBody>
        </p:sp>
        <p:sp>
          <p:nvSpPr>
            <p:cNvPr id="560157" name="Line 29"/>
            <p:cNvSpPr>
              <a:spLocks noChangeAspect="1" noChangeShapeType="1"/>
            </p:cNvSpPr>
            <p:nvPr/>
          </p:nvSpPr>
          <p:spPr bwMode="auto">
            <a:xfrm flipH="1">
              <a:off x="2090" y="1329"/>
              <a:ext cx="25" cy="89"/>
            </a:xfrm>
            <a:prstGeom prst="line">
              <a:avLst/>
            </a:prstGeom>
            <a:noFill/>
            <a:ln w="16510">
              <a:solidFill>
                <a:srgbClr val="000000"/>
              </a:solidFill>
              <a:round/>
              <a:headEnd/>
              <a:tailEnd/>
            </a:ln>
          </p:spPr>
          <p:txBody>
            <a:bodyPr/>
            <a:lstStyle/>
            <a:p>
              <a:endParaRPr lang="ru-RU"/>
            </a:p>
          </p:txBody>
        </p:sp>
        <p:sp>
          <p:nvSpPr>
            <p:cNvPr id="560158" name="Line 30"/>
            <p:cNvSpPr>
              <a:spLocks noChangeAspect="1" noChangeShapeType="1"/>
            </p:cNvSpPr>
            <p:nvPr/>
          </p:nvSpPr>
          <p:spPr bwMode="auto">
            <a:xfrm flipH="1">
              <a:off x="2084" y="1329"/>
              <a:ext cx="23" cy="89"/>
            </a:xfrm>
            <a:prstGeom prst="line">
              <a:avLst/>
            </a:prstGeom>
            <a:noFill/>
            <a:ln w="16510">
              <a:solidFill>
                <a:srgbClr val="000000"/>
              </a:solidFill>
              <a:round/>
              <a:headEnd/>
              <a:tailEnd/>
            </a:ln>
          </p:spPr>
          <p:txBody>
            <a:bodyPr/>
            <a:lstStyle/>
            <a:p>
              <a:endParaRPr lang="ru-RU"/>
            </a:p>
          </p:txBody>
        </p:sp>
        <p:sp>
          <p:nvSpPr>
            <p:cNvPr id="560159" name="Line 31"/>
            <p:cNvSpPr>
              <a:spLocks noChangeAspect="1" noChangeShapeType="1"/>
            </p:cNvSpPr>
            <p:nvPr/>
          </p:nvSpPr>
          <p:spPr bwMode="auto">
            <a:xfrm flipV="1">
              <a:off x="1983" y="1418"/>
              <a:ext cx="103" cy="39"/>
            </a:xfrm>
            <a:prstGeom prst="line">
              <a:avLst/>
            </a:prstGeom>
            <a:noFill/>
            <a:ln w="16510">
              <a:solidFill>
                <a:srgbClr val="000000"/>
              </a:solidFill>
              <a:round/>
              <a:headEnd/>
              <a:tailEnd/>
            </a:ln>
          </p:spPr>
          <p:txBody>
            <a:bodyPr/>
            <a:lstStyle/>
            <a:p>
              <a:endParaRPr lang="ru-RU"/>
            </a:p>
          </p:txBody>
        </p:sp>
        <p:sp>
          <p:nvSpPr>
            <p:cNvPr id="560160" name="Line 32"/>
            <p:cNvSpPr>
              <a:spLocks noChangeAspect="1" noChangeShapeType="1"/>
            </p:cNvSpPr>
            <p:nvPr/>
          </p:nvSpPr>
          <p:spPr bwMode="auto">
            <a:xfrm>
              <a:off x="1896" y="1403"/>
              <a:ext cx="87" cy="50"/>
            </a:xfrm>
            <a:prstGeom prst="line">
              <a:avLst/>
            </a:prstGeom>
            <a:noFill/>
            <a:ln w="16510">
              <a:solidFill>
                <a:srgbClr val="000000"/>
              </a:solidFill>
              <a:round/>
              <a:headEnd/>
              <a:tailEnd/>
            </a:ln>
          </p:spPr>
          <p:txBody>
            <a:bodyPr/>
            <a:lstStyle/>
            <a:p>
              <a:endParaRPr lang="ru-RU"/>
            </a:p>
          </p:txBody>
        </p:sp>
        <p:sp>
          <p:nvSpPr>
            <p:cNvPr id="560161" name="Line 33"/>
            <p:cNvSpPr>
              <a:spLocks noChangeAspect="1" noChangeShapeType="1"/>
            </p:cNvSpPr>
            <p:nvPr/>
          </p:nvSpPr>
          <p:spPr bwMode="auto">
            <a:xfrm>
              <a:off x="1896" y="1414"/>
              <a:ext cx="87" cy="51"/>
            </a:xfrm>
            <a:prstGeom prst="line">
              <a:avLst/>
            </a:prstGeom>
            <a:noFill/>
            <a:ln w="16510">
              <a:solidFill>
                <a:srgbClr val="000000"/>
              </a:solidFill>
              <a:round/>
              <a:headEnd/>
              <a:tailEnd/>
            </a:ln>
          </p:spPr>
          <p:txBody>
            <a:bodyPr/>
            <a:lstStyle/>
            <a:p>
              <a:endParaRPr lang="ru-RU"/>
            </a:p>
          </p:txBody>
        </p:sp>
        <p:sp>
          <p:nvSpPr>
            <p:cNvPr id="560162" name="Line 34"/>
            <p:cNvSpPr>
              <a:spLocks noChangeAspect="1" noChangeShapeType="1"/>
            </p:cNvSpPr>
            <p:nvPr/>
          </p:nvSpPr>
          <p:spPr bwMode="auto">
            <a:xfrm>
              <a:off x="1887" y="1309"/>
              <a:ext cx="9" cy="97"/>
            </a:xfrm>
            <a:prstGeom prst="line">
              <a:avLst/>
            </a:prstGeom>
            <a:noFill/>
            <a:ln w="16510">
              <a:solidFill>
                <a:srgbClr val="000000"/>
              </a:solidFill>
              <a:round/>
              <a:headEnd/>
              <a:tailEnd/>
            </a:ln>
          </p:spPr>
          <p:txBody>
            <a:bodyPr/>
            <a:lstStyle/>
            <a:p>
              <a:endParaRPr lang="ru-RU"/>
            </a:p>
          </p:txBody>
        </p:sp>
        <p:sp>
          <p:nvSpPr>
            <p:cNvPr id="560163" name="Line 35"/>
            <p:cNvSpPr>
              <a:spLocks noChangeAspect="1" noChangeShapeType="1"/>
            </p:cNvSpPr>
            <p:nvPr/>
          </p:nvSpPr>
          <p:spPr bwMode="auto">
            <a:xfrm flipV="1">
              <a:off x="1792" y="1406"/>
              <a:ext cx="104" cy="39"/>
            </a:xfrm>
            <a:prstGeom prst="line">
              <a:avLst/>
            </a:prstGeom>
            <a:noFill/>
            <a:ln w="16510">
              <a:solidFill>
                <a:srgbClr val="000000"/>
              </a:solidFill>
              <a:round/>
              <a:headEnd/>
              <a:tailEnd/>
            </a:ln>
          </p:spPr>
          <p:txBody>
            <a:bodyPr/>
            <a:lstStyle/>
            <a:p>
              <a:endParaRPr lang="ru-RU"/>
            </a:p>
          </p:txBody>
        </p:sp>
        <p:sp>
          <p:nvSpPr>
            <p:cNvPr id="560164" name="Line 36"/>
            <p:cNvSpPr>
              <a:spLocks noChangeAspect="1" noChangeShapeType="1"/>
            </p:cNvSpPr>
            <p:nvPr/>
          </p:nvSpPr>
          <p:spPr bwMode="auto">
            <a:xfrm>
              <a:off x="1784" y="1282"/>
              <a:ext cx="103" cy="27"/>
            </a:xfrm>
            <a:prstGeom prst="line">
              <a:avLst/>
            </a:prstGeom>
            <a:noFill/>
            <a:ln w="16510">
              <a:solidFill>
                <a:srgbClr val="000000"/>
              </a:solidFill>
              <a:round/>
              <a:headEnd/>
              <a:tailEnd/>
            </a:ln>
          </p:spPr>
          <p:txBody>
            <a:bodyPr/>
            <a:lstStyle/>
            <a:p>
              <a:endParaRPr lang="ru-RU"/>
            </a:p>
          </p:txBody>
        </p:sp>
        <p:sp>
          <p:nvSpPr>
            <p:cNvPr id="560165" name="Line 37"/>
            <p:cNvSpPr>
              <a:spLocks noChangeAspect="1" noChangeShapeType="1"/>
            </p:cNvSpPr>
            <p:nvPr/>
          </p:nvSpPr>
          <p:spPr bwMode="auto">
            <a:xfrm flipH="1">
              <a:off x="1887" y="1267"/>
              <a:ext cx="59" cy="42"/>
            </a:xfrm>
            <a:prstGeom prst="line">
              <a:avLst/>
            </a:prstGeom>
            <a:noFill/>
            <a:ln w="16510">
              <a:solidFill>
                <a:srgbClr val="000000"/>
              </a:solidFill>
              <a:round/>
              <a:headEnd/>
              <a:tailEnd/>
            </a:ln>
          </p:spPr>
          <p:txBody>
            <a:bodyPr/>
            <a:lstStyle/>
            <a:p>
              <a:endParaRPr lang="ru-RU"/>
            </a:p>
          </p:txBody>
        </p:sp>
        <p:sp>
          <p:nvSpPr>
            <p:cNvPr id="560166" name="Line 38"/>
            <p:cNvSpPr>
              <a:spLocks noChangeAspect="1" noChangeShapeType="1"/>
            </p:cNvSpPr>
            <p:nvPr/>
          </p:nvSpPr>
          <p:spPr bwMode="auto">
            <a:xfrm flipV="1">
              <a:off x="1725" y="1282"/>
              <a:ext cx="59" cy="90"/>
            </a:xfrm>
            <a:prstGeom prst="line">
              <a:avLst/>
            </a:prstGeom>
            <a:noFill/>
            <a:ln w="16510">
              <a:solidFill>
                <a:srgbClr val="000000"/>
              </a:solidFill>
              <a:round/>
              <a:headEnd/>
              <a:tailEnd/>
            </a:ln>
          </p:spPr>
          <p:txBody>
            <a:bodyPr/>
            <a:lstStyle/>
            <a:p>
              <a:endParaRPr lang="ru-RU"/>
            </a:p>
          </p:txBody>
        </p:sp>
        <p:sp>
          <p:nvSpPr>
            <p:cNvPr id="560167" name="Line 39"/>
            <p:cNvSpPr>
              <a:spLocks noChangeAspect="1" noChangeShapeType="1"/>
            </p:cNvSpPr>
            <p:nvPr/>
          </p:nvSpPr>
          <p:spPr bwMode="auto">
            <a:xfrm>
              <a:off x="1749" y="1197"/>
              <a:ext cx="37" cy="82"/>
            </a:xfrm>
            <a:prstGeom prst="line">
              <a:avLst/>
            </a:prstGeom>
            <a:noFill/>
            <a:ln w="16510">
              <a:solidFill>
                <a:srgbClr val="000000"/>
              </a:solidFill>
              <a:round/>
              <a:headEnd/>
              <a:tailEnd/>
            </a:ln>
          </p:spPr>
          <p:txBody>
            <a:bodyPr/>
            <a:lstStyle/>
            <a:p>
              <a:endParaRPr lang="ru-RU"/>
            </a:p>
          </p:txBody>
        </p:sp>
        <p:sp>
          <p:nvSpPr>
            <p:cNvPr id="560168" name="Line 40"/>
            <p:cNvSpPr>
              <a:spLocks noChangeAspect="1" noChangeShapeType="1"/>
            </p:cNvSpPr>
            <p:nvPr/>
          </p:nvSpPr>
          <p:spPr bwMode="auto">
            <a:xfrm>
              <a:off x="1744" y="1205"/>
              <a:ext cx="38" cy="82"/>
            </a:xfrm>
            <a:prstGeom prst="line">
              <a:avLst/>
            </a:prstGeom>
            <a:noFill/>
            <a:ln w="16510">
              <a:solidFill>
                <a:srgbClr val="000000"/>
              </a:solidFill>
              <a:round/>
              <a:headEnd/>
              <a:tailEnd/>
            </a:ln>
          </p:spPr>
          <p:txBody>
            <a:bodyPr/>
            <a:lstStyle/>
            <a:p>
              <a:endParaRPr lang="ru-RU"/>
            </a:p>
          </p:txBody>
        </p:sp>
        <p:sp>
          <p:nvSpPr>
            <p:cNvPr id="560169" name="Line 41"/>
            <p:cNvSpPr>
              <a:spLocks noChangeAspect="1" noChangeShapeType="1"/>
            </p:cNvSpPr>
            <p:nvPr/>
          </p:nvSpPr>
          <p:spPr bwMode="auto">
            <a:xfrm flipH="1" flipV="1">
              <a:off x="1725" y="1379"/>
              <a:ext cx="67" cy="74"/>
            </a:xfrm>
            <a:prstGeom prst="line">
              <a:avLst/>
            </a:prstGeom>
            <a:noFill/>
            <a:ln w="16510">
              <a:solidFill>
                <a:srgbClr val="000000"/>
              </a:solidFill>
              <a:round/>
              <a:headEnd/>
              <a:tailEnd/>
            </a:ln>
          </p:spPr>
          <p:txBody>
            <a:bodyPr/>
            <a:lstStyle/>
            <a:p>
              <a:endParaRPr lang="ru-RU"/>
            </a:p>
          </p:txBody>
        </p:sp>
        <p:sp>
          <p:nvSpPr>
            <p:cNvPr id="560170" name="Line 42"/>
            <p:cNvSpPr>
              <a:spLocks noChangeAspect="1" noChangeShapeType="1"/>
            </p:cNvSpPr>
            <p:nvPr/>
          </p:nvSpPr>
          <p:spPr bwMode="auto">
            <a:xfrm flipH="1" flipV="1">
              <a:off x="1725" y="1368"/>
              <a:ext cx="67" cy="74"/>
            </a:xfrm>
            <a:prstGeom prst="line">
              <a:avLst/>
            </a:prstGeom>
            <a:noFill/>
            <a:ln w="16510">
              <a:solidFill>
                <a:srgbClr val="000000"/>
              </a:solidFill>
              <a:round/>
              <a:headEnd/>
              <a:tailEnd/>
            </a:ln>
          </p:spPr>
          <p:txBody>
            <a:bodyPr/>
            <a:lstStyle/>
            <a:p>
              <a:endParaRPr lang="ru-RU"/>
            </a:p>
          </p:txBody>
        </p:sp>
        <p:sp>
          <p:nvSpPr>
            <p:cNvPr id="560171" name="Line 43"/>
            <p:cNvSpPr>
              <a:spLocks noChangeAspect="1" noChangeShapeType="1"/>
            </p:cNvSpPr>
            <p:nvPr/>
          </p:nvSpPr>
          <p:spPr bwMode="auto">
            <a:xfrm>
              <a:off x="1642" y="1372"/>
              <a:ext cx="83" cy="0"/>
            </a:xfrm>
            <a:prstGeom prst="line">
              <a:avLst/>
            </a:prstGeom>
            <a:noFill/>
            <a:ln w="16510">
              <a:solidFill>
                <a:srgbClr val="008000"/>
              </a:solidFill>
              <a:round/>
              <a:headEnd/>
              <a:tailEnd/>
            </a:ln>
          </p:spPr>
          <p:txBody>
            <a:bodyPr/>
            <a:lstStyle/>
            <a:p>
              <a:endParaRPr lang="ru-RU"/>
            </a:p>
          </p:txBody>
        </p:sp>
        <p:sp>
          <p:nvSpPr>
            <p:cNvPr id="560172" name="Line 44"/>
            <p:cNvSpPr>
              <a:spLocks noChangeAspect="1" noChangeShapeType="1"/>
            </p:cNvSpPr>
            <p:nvPr/>
          </p:nvSpPr>
          <p:spPr bwMode="auto">
            <a:xfrm flipV="1">
              <a:off x="1774" y="1445"/>
              <a:ext cx="18" cy="73"/>
            </a:xfrm>
            <a:prstGeom prst="line">
              <a:avLst/>
            </a:prstGeom>
            <a:noFill/>
            <a:ln w="16510">
              <a:solidFill>
                <a:srgbClr val="008000"/>
              </a:solidFill>
              <a:round/>
              <a:headEnd/>
              <a:tailEnd/>
            </a:ln>
          </p:spPr>
          <p:txBody>
            <a:bodyPr/>
            <a:lstStyle/>
            <a:p>
              <a:endParaRPr lang="ru-RU"/>
            </a:p>
          </p:txBody>
        </p:sp>
        <p:sp>
          <p:nvSpPr>
            <p:cNvPr id="560173" name="Line 45"/>
            <p:cNvSpPr>
              <a:spLocks noChangeAspect="1" noChangeShapeType="1"/>
            </p:cNvSpPr>
            <p:nvPr/>
          </p:nvSpPr>
          <p:spPr bwMode="auto">
            <a:xfrm flipH="1">
              <a:off x="1746" y="1116"/>
              <a:ext cx="59" cy="84"/>
            </a:xfrm>
            <a:prstGeom prst="line">
              <a:avLst/>
            </a:prstGeom>
            <a:noFill/>
            <a:ln w="16510">
              <a:solidFill>
                <a:srgbClr val="000000"/>
              </a:solidFill>
              <a:round/>
              <a:headEnd/>
              <a:tailEnd/>
            </a:ln>
          </p:spPr>
          <p:txBody>
            <a:bodyPr/>
            <a:lstStyle/>
            <a:p>
              <a:endParaRPr lang="ru-RU"/>
            </a:p>
          </p:txBody>
        </p:sp>
        <p:sp>
          <p:nvSpPr>
            <p:cNvPr id="560174" name="Line 46"/>
            <p:cNvSpPr>
              <a:spLocks noChangeAspect="1" noChangeShapeType="1"/>
            </p:cNvSpPr>
            <p:nvPr/>
          </p:nvSpPr>
          <p:spPr bwMode="auto">
            <a:xfrm>
              <a:off x="1621" y="1197"/>
              <a:ext cx="125" cy="3"/>
            </a:xfrm>
            <a:prstGeom prst="line">
              <a:avLst/>
            </a:prstGeom>
            <a:noFill/>
            <a:ln w="16510">
              <a:solidFill>
                <a:srgbClr val="FF0000"/>
              </a:solidFill>
              <a:round/>
              <a:headEnd/>
              <a:tailEnd/>
            </a:ln>
          </p:spPr>
          <p:txBody>
            <a:bodyPr/>
            <a:lstStyle/>
            <a:p>
              <a:endParaRPr lang="ru-RU"/>
            </a:p>
          </p:txBody>
        </p:sp>
        <p:sp>
          <p:nvSpPr>
            <p:cNvPr id="560175" name="Line 47"/>
            <p:cNvSpPr>
              <a:spLocks noChangeAspect="1" noChangeShapeType="1"/>
            </p:cNvSpPr>
            <p:nvPr/>
          </p:nvSpPr>
          <p:spPr bwMode="auto">
            <a:xfrm>
              <a:off x="1759" y="1022"/>
              <a:ext cx="46" cy="94"/>
            </a:xfrm>
            <a:prstGeom prst="line">
              <a:avLst/>
            </a:prstGeom>
            <a:noFill/>
            <a:ln w="16510">
              <a:solidFill>
                <a:srgbClr val="000000"/>
              </a:solidFill>
              <a:round/>
              <a:headEnd/>
              <a:tailEnd/>
            </a:ln>
          </p:spPr>
          <p:txBody>
            <a:bodyPr/>
            <a:lstStyle/>
            <a:p>
              <a:endParaRPr lang="ru-RU"/>
            </a:p>
          </p:txBody>
        </p:sp>
        <p:sp>
          <p:nvSpPr>
            <p:cNvPr id="560176" name="Line 48"/>
            <p:cNvSpPr>
              <a:spLocks noChangeAspect="1" noChangeShapeType="1"/>
            </p:cNvSpPr>
            <p:nvPr/>
          </p:nvSpPr>
          <p:spPr bwMode="auto">
            <a:xfrm flipH="1">
              <a:off x="1808" y="1116"/>
              <a:ext cx="102" cy="4"/>
            </a:xfrm>
            <a:prstGeom prst="line">
              <a:avLst/>
            </a:prstGeom>
            <a:noFill/>
            <a:ln w="16510">
              <a:solidFill>
                <a:srgbClr val="000000"/>
              </a:solidFill>
              <a:round/>
              <a:headEnd/>
              <a:tailEnd/>
            </a:ln>
          </p:spPr>
          <p:txBody>
            <a:bodyPr/>
            <a:lstStyle/>
            <a:p>
              <a:endParaRPr lang="ru-RU"/>
            </a:p>
          </p:txBody>
        </p:sp>
        <p:sp>
          <p:nvSpPr>
            <p:cNvPr id="560177" name="Line 49"/>
            <p:cNvSpPr>
              <a:spLocks noChangeAspect="1" noChangeShapeType="1"/>
            </p:cNvSpPr>
            <p:nvPr/>
          </p:nvSpPr>
          <p:spPr bwMode="auto">
            <a:xfrm flipH="1">
              <a:off x="1803" y="1108"/>
              <a:ext cx="103" cy="3"/>
            </a:xfrm>
            <a:prstGeom prst="line">
              <a:avLst/>
            </a:prstGeom>
            <a:noFill/>
            <a:ln w="16510">
              <a:solidFill>
                <a:srgbClr val="000000"/>
              </a:solidFill>
              <a:round/>
              <a:headEnd/>
              <a:tailEnd/>
            </a:ln>
          </p:spPr>
          <p:txBody>
            <a:bodyPr/>
            <a:lstStyle/>
            <a:p>
              <a:endParaRPr lang="ru-RU"/>
            </a:p>
          </p:txBody>
        </p:sp>
        <p:sp>
          <p:nvSpPr>
            <p:cNvPr id="560178" name="Line 50"/>
            <p:cNvSpPr>
              <a:spLocks noChangeAspect="1" noChangeShapeType="1"/>
            </p:cNvSpPr>
            <p:nvPr/>
          </p:nvSpPr>
          <p:spPr bwMode="auto">
            <a:xfrm flipH="1">
              <a:off x="1761" y="964"/>
              <a:ext cx="78" cy="63"/>
            </a:xfrm>
            <a:prstGeom prst="line">
              <a:avLst/>
            </a:prstGeom>
            <a:noFill/>
            <a:ln w="16510">
              <a:solidFill>
                <a:srgbClr val="000000"/>
              </a:solidFill>
              <a:round/>
              <a:headEnd/>
              <a:tailEnd/>
            </a:ln>
          </p:spPr>
          <p:txBody>
            <a:bodyPr/>
            <a:lstStyle/>
            <a:p>
              <a:endParaRPr lang="ru-RU"/>
            </a:p>
          </p:txBody>
        </p:sp>
        <p:sp>
          <p:nvSpPr>
            <p:cNvPr id="560179" name="Line 51"/>
            <p:cNvSpPr>
              <a:spLocks noChangeAspect="1" noChangeShapeType="1"/>
            </p:cNvSpPr>
            <p:nvPr/>
          </p:nvSpPr>
          <p:spPr bwMode="auto">
            <a:xfrm flipH="1">
              <a:off x="1756" y="956"/>
              <a:ext cx="78" cy="63"/>
            </a:xfrm>
            <a:prstGeom prst="line">
              <a:avLst/>
            </a:prstGeom>
            <a:noFill/>
            <a:ln w="16510">
              <a:solidFill>
                <a:srgbClr val="000000"/>
              </a:solidFill>
              <a:round/>
              <a:headEnd/>
              <a:tailEnd/>
            </a:ln>
          </p:spPr>
          <p:txBody>
            <a:bodyPr/>
            <a:lstStyle/>
            <a:p>
              <a:endParaRPr lang="ru-RU"/>
            </a:p>
          </p:txBody>
        </p:sp>
        <p:sp>
          <p:nvSpPr>
            <p:cNvPr id="560180" name="Line 52"/>
            <p:cNvSpPr>
              <a:spLocks noChangeAspect="1" noChangeShapeType="1"/>
            </p:cNvSpPr>
            <p:nvPr/>
          </p:nvSpPr>
          <p:spPr bwMode="auto">
            <a:xfrm>
              <a:off x="1677" y="1007"/>
              <a:ext cx="82" cy="15"/>
            </a:xfrm>
            <a:prstGeom prst="line">
              <a:avLst/>
            </a:prstGeom>
            <a:noFill/>
            <a:ln w="16510">
              <a:solidFill>
                <a:srgbClr val="008000"/>
              </a:solidFill>
              <a:round/>
              <a:headEnd/>
              <a:tailEnd/>
            </a:ln>
          </p:spPr>
          <p:txBody>
            <a:bodyPr/>
            <a:lstStyle/>
            <a:p>
              <a:endParaRPr lang="ru-RU"/>
            </a:p>
          </p:txBody>
        </p:sp>
        <p:sp>
          <p:nvSpPr>
            <p:cNvPr id="560181" name="Line 53"/>
            <p:cNvSpPr>
              <a:spLocks noChangeAspect="1" noChangeShapeType="1"/>
            </p:cNvSpPr>
            <p:nvPr/>
          </p:nvSpPr>
          <p:spPr bwMode="auto">
            <a:xfrm flipH="1" flipV="1">
              <a:off x="1837" y="961"/>
              <a:ext cx="98" cy="54"/>
            </a:xfrm>
            <a:prstGeom prst="line">
              <a:avLst/>
            </a:prstGeom>
            <a:noFill/>
            <a:ln w="16510">
              <a:solidFill>
                <a:srgbClr val="000000"/>
              </a:solidFill>
              <a:round/>
              <a:headEnd/>
              <a:tailEnd/>
            </a:ln>
          </p:spPr>
          <p:txBody>
            <a:bodyPr/>
            <a:lstStyle/>
            <a:p>
              <a:endParaRPr lang="ru-RU"/>
            </a:p>
          </p:txBody>
        </p:sp>
        <p:sp>
          <p:nvSpPr>
            <p:cNvPr id="560182" name="Line 54"/>
            <p:cNvSpPr>
              <a:spLocks noChangeAspect="1" noChangeShapeType="1"/>
            </p:cNvSpPr>
            <p:nvPr/>
          </p:nvSpPr>
          <p:spPr bwMode="auto">
            <a:xfrm>
              <a:off x="1837" y="883"/>
              <a:ext cx="0" cy="78"/>
            </a:xfrm>
            <a:prstGeom prst="line">
              <a:avLst/>
            </a:prstGeom>
            <a:noFill/>
            <a:ln w="16510">
              <a:solidFill>
                <a:srgbClr val="008000"/>
              </a:solidFill>
              <a:round/>
              <a:headEnd/>
              <a:tailEnd/>
            </a:ln>
          </p:spPr>
          <p:txBody>
            <a:bodyPr/>
            <a:lstStyle/>
            <a:p>
              <a:endParaRPr lang="ru-RU"/>
            </a:p>
          </p:txBody>
        </p:sp>
        <p:sp>
          <p:nvSpPr>
            <p:cNvPr id="560183" name="Line 55"/>
            <p:cNvSpPr>
              <a:spLocks noChangeAspect="1" noChangeShapeType="1"/>
            </p:cNvSpPr>
            <p:nvPr/>
          </p:nvSpPr>
          <p:spPr bwMode="auto">
            <a:xfrm flipH="1">
              <a:off x="1937" y="983"/>
              <a:ext cx="94" cy="36"/>
            </a:xfrm>
            <a:prstGeom prst="line">
              <a:avLst/>
            </a:prstGeom>
            <a:noFill/>
            <a:ln w="16510">
              <a:solidFill>
                <a:srgbClr val="000000"/>
              </a:solidFill>
              <a:round/>
              <a:headEnd/>
              <a:tailEnd/>
            </a:ln>
          </p:spPr>
          <p:txBody>
            <a:bodyPr/>
            <a:lstStyle/>
            <a:p>
              <a:endParaRPr lang="ru-RU"/>
            </a:p>
          </p:txBody>
        </p:sp>
        <p:sp>
          <p:nvSpPr>
            <p:cNvPr id="560184" name="Line 56"/>
            <p:cNvSpPr>
              <a:spLocks noChangeAspect="1" noChangeShapeType="1"/>
            </p:cNvSpPr>
            <p:nvPr/>
          </p:nvSpPr>
          <p:spPr bwMode="auto">
            <a:xfrm flipH="1">
              <a:off x="1931" y="975"/>
              <a:ext cx="96" cy="36"/>
            </a:xfrm>
            <a:prstGeom prst="line">
              <a:avLst/>
            </a:prstGeom>
            <a:noFill/>
            <a:ln w="16510">
              <a:solidFill>
                <a:srgbClr val="000000"/>
              </a:solidFill>
              <a:round/>
              <a:headEnd/>
              <a:tailEnd/>
            </a:ln>
          </p:spPr>
          <p:txBody>
            <a:bodyPr/>
            <a:lstStyle/>
            <a:p>
              <a:endParaRPr lang="ru-RU"/>
            </a:p>
          </p:txBody>
        </p:sp>
        <p:sp>
          <p:nvSpPr>
            <p:cNvPr id="560185" name="Line 57"/>
            <p:cNvSpPr>
              <a:spLocks noChangeAspect="1" noChangeShapeType="1"/>
            </p:cNvSpPr>
            <p:nvPr/>
          </p:nvSpPr>
          <p:spPr bwMode="auto">
            <a:xfrm flipV="1">
              <a:off x="1908" y="1015"/>
              <a:ext cx="27" cy="96"/>
            </a:xfrm>
            <a:prstGeom prst="line">
              <a:avLst/>
            </a:prstGeom>
            <a:noFill/>
            <a:ln w="16510">
              <a:solidFill>
                <a:srgbClr val="000000"/>
              </a:solidFill>
              <a:round/>
              <a:headEnd/>
              <a:tailEnd/>
            </a:ln>
          </p:spPr>
          <p:txBody>
            <a:bodyPr/>
            <a:lstStyle/>
            <a:p>
              <a:endParaRPr lang="ru-RU"/>
            </a:p>
          </p:txBody>
        </p:sp>
        <p:sp>
          <p:nvSpPr>
            <p:cNvPr id="560186" name="Line 58"/>
            <p:cNvSpPr>
              <a:spLocks noChangeAspect="1" noChangeShapeType="1"/>
            </p:cNvSpPr>
            <p:nvPr/>
          </p:nvSpPr>
          <p:spPr bwMode="auto">
            <a:xfrm>
              <a:off x="1621" y="1143"/>
              <a:ext cx="0" cy="54"/>
            </a:xfrm>
            <a:prstGeom prst="line">
              <a:avLst/>
            </a:prstGeom>
            <a:noFill/>
            <a:ln w="16510">
              <a:solidFill>
                <a:srgbClr val="FF0000"/>
              </a:solidFill>
              <a:round/>
              <a:headEnd/>
              <a:tailEnd/>
            </a:ln>
          </p:spPr>
          <p:txBody>
            <a:bodyPr/>
            <a:lstStyle/>
            <a:p>
              <a:endParaRPr lang="ru-RU"/>
            </a:p>
          </p:txBody>
        </p:sp>
        <p:sp>
          <p:nvSpPr>
            <p:cNvPr id="560187" name="Line 59"/>
            <p:cNvSpPr>
              <a:spLocks noChangeAspect="1" noChangeShapeType="1"/>
            </p:cNvSpPr>
            <p:nvPr/>
          </p:nvSpPr>
          <p:spPr bwMode="auto">
            <a:xfrm>
              <a:off x="1587" y="1123"/>
              <a:ext cx="34" cy="74"/>
            </a:xfrm>
            <a:prstGeom prst="line">
              <a:avLst/>
            </a:prstGeom>
            <a:noFill/>
            <a:ln w="16510">
              <a:solidFill>
                <a:srgbClr val="FF0000"/>
              </a:solidFill>
              <a:round/>
              <a:headEnd/>
              <a:tailEnd/>
            </a:ln>
          </p:spPr>
          <p:txBody>
            <a:bodyPr/>
            <a:lstStyle/>
            <a:p>
              <a:endParaRPr lang="ru-RU"/>
            </a:p>
          </p:txBody>
        </p:sp>
        <p:sp>
          <p:nvSpPr>
            <p:cNvPr id="560188" name="Line 60"/>
            <p:cNvSpPr>
              <a:spLocks noChangeAspect="1" noChangeShapeType="1"/>
            </p:cNvSpPr>
            <p:nvPr/>
          </p:nvSpPr>
          <p:spPr bwMode="auto">
            <a:xfrm>
              <a:off x="2044" y="1270"/>
              <a:ext cx="70" cy="65"/>
            </a:xfrm>
            <a:prstGeom prst="line">
              <a:avLst/>
            </a:prstGeom>
            <a:noFill/>
            <a:ln w="16510">
              <a:solidFill>
                <a:srgbClr val="000000"/>
              </a:solidFill>
              <a:prstDash val="sysDot"/>
              <a:round/>
              <a:headEnd/>
              <a:tailEnd/>
            </a:ln>
          </p:spPr>
          <p:txBody>
            <a:bodyPr/>
            <a:lstStyle/>
            <a:p>
              <a:endParaRPr lang="ru-RU"/>
            </a:p>
          </p:txBody>
        </p:sp>
        <p:sp>
          <p:nvSpPr>
            <p:cNvPr id="560189" name="Line 61"/>
            <p:cNvSpPr>
              <a:spLocks noChangeAspect="1" noChangeShapeType="1"/>
            </p:cNvSpPr>
            <p:nvPr/>
          </p:nvSpPr>
          <p:spPr bwMode="auto">
            <a:xfrm flipH="1" flipV="1">
              <a:off x="1913" y="1120"/>
              <a:ext cx="62" cy="51"/>
            </a:xfrm>
            <a:prstGeom prst="line">
              <a:avLst/>
            </a:prstGeom>
            <a:noFill/>
            <a:ln w="16510">
              <a:solidFill>
                <a:srgbClr val="000000"/>
              </a:solidFill>
              <a:prstDash val="sysDot"/>
              <a:round/>
              <a:headEnd/>
              <a:tailEnd/>
            </a:ln>
          </p:spPr>
          <p:txBody>
            <a:bodyPr/>
            <a:lstStyle/>
            <a:p>
              <a:endParaRPr lang="ru-RU"/>
            </a:p>
          </p:txBody>
        </p:sp>
        <p:sp>
          <p:nvSpPr>
            <p:cNvPr id="560190" name="Line 62"/>
            <p:cNvSpPr>
              <a:spLocks noChangeAspect="1" noChangeShapeType="1"/>
            </p:cNvSpPr>
            <p:nvPr/>
          </p:nvSpPr>
          <p:spPr bwMode="auto">
            <a:xfrm flipH="1" flipV="1">
              <a:off x="1367" y="995"/>
              <a:ext cx="73" cy="70"/>
            </a:xfrm>
            <a:prstGeom prst="line">
              <a:avLst/>
            </a:prstGeom>
            <a:noFill/>
            <a:ln w="16510">
              <a:solidFill>
                <a:srgbClr val="000000"/>
              </a:solidFill>
              <a:round/>
              <a:headEnd/>
              <a:tailEnd/>
            </a:ln>
          </p:spPr>
          <p:txBody>
            <a:bodyPr/>
            <a:lstStyle/>
            <a:p>
              <a:endParaRPr lang="ru-RU"/>
            </a:p>
          </p:txBody>
        </p:sp>
        <p:sp>
          <p:nvSpPr>
            <p:cNvPr id="560191" name="Line 63"/>
            <p:cNvSpPr>
              <a:spLocks noChangeAspect="1" noChangeShapeType="1"/>
            </p:cNvSpPr>
            <p:nvPr/>
          </p:nvSpPr>
          <p:spPr bwMode="auto">
            <a:xfrm flipV="1">
              <a:off x="1267" y="992"/>
              <a:ext cx="98" cy="35"/>
            </a:xfrm>
            <a:prstGeom prst="line">
              <a:avLst/>
            </a:prstGeom>
            <a:noFill/>
            <a:ln w="16510">
              <a:solidFill>
                <a:srgbClr val="000000"/>
              </a:solidFill>
              <a:round/>
              <a:headEnd/>
              <a:tailEnd/>
            </a:ln>
          </p:spPr>
          <p:txBody>
            <a:bodyPr/>
            <a:lstStyle/>
            <a:p>
              <a:endParaRPr lang="ru-RU"/>
            </a:p>
          </p:txBody>
        </p:sp>
        <p:sp>
          <p:nvSpPr>
            <p:cNvPr id="560192" name="Line 64"/>
            <p:cNvSpPr>
              <a:spLocks noChangeAspect="1" noChangeShapeType="1"/>
            </p:cNvSpPr>
            <p:nvPr/>
          </p:nvSpPr>
          <p:spPr bwMode="auto">
            <a:xfrm flipV="1">
              <a:off x="1272" y="1000"/>
              <a:ext cx="97" cy="34"/>
            </a:xfrm>
            <a:prstGeom prst="line">
              <a:avLst/>
            </a:prstGeom>
            <a:noFill/>
            <a:ln w="16510">
              <a:solidFill>
                <a:srgbClr val="000000"/>
              </a:solidFill>
              <a:round/>
              <a:headEnd/>
              <a:tailEnd/>
            </a:ln>
          </p:spPr>
          <p:txBody>
            <a:bodyPr/>
            <a:lstStyle/>
            <a:p>
              <a:endParaRPr lang="ru-RU"/>
            </a:p>
          </p:txBody>
        </p:sp>
        <p:sp>
          <p:nvSpPr>
            <p:cNvPr id="560193" name="Line 65"/>
            <p:cNvSpPr>
              <a:spLocks noChangeAspect="1" noChangeShapeType="1"/>
            </p:cNvSpPr>
            <p:nvPr/>
          </p:nvSpPr>
          <p:spPr bwMode="auto">
            <a:xfrm flipH="1">
              <a:off x="1367" y="923"/>
              <a:ext cx="12" cy="72"/>
            </a:xfrm>
            <a:prstGeom prst="line">
              <a:avLst/>
            </a:prstGeom>
            <a:noFill/>
            <a:ln w="16510">
              <a:solidFill>
                <a:srgbClr val="008000"/>
              </a:solidFill>
              <a:round/>
              <a:headEnd/>
              <a:tailEnd/>
            </a:ln>
          </p:spPr>
          <p:txBody>
            <a:bodyPr/>
            <a:lstStyle/>
            <a:p>
              <a:endParaRPr lang="ru-RU"/>
            </a:p>
          </p:txBody>
        </p:sp>
        <p:sp>
          <p:nvSpPr>
            <p:cNvPr id="560194" name="Line 66"/>
            <p:cNvSpPr>
              <a:spLocks noChangeAspect="1" noChangeShapeType="1"/>
            </p:cNvSpPr>
            <p:nvPr/>
          </p:nvSpPr>
          <p:spPr bwMode="auto">
            <a:xfrm flipV="1">
              <a:off x="1386" y="1062"/>
              <a:ext cx="52" cy="85"/>
            </a:xfrm>
            <a:prstGeom prst="line">
              <a:avLst/>
            </a:prstGeom>
            <a:noFill/>
            <a:ln w="16510">
              <a:solidFill>
                <a:srgbClr val="000000"/>
              </a:solidFill>
              <a:round/>
              <a:headEnd/>
              <a:tailEnd/>
            </a:ln>
          </p:spPr>
          <p:txBody>
            <a:bodyPr/>
            <a:lstStyle/>
            <a:p>
              <a:endParaRPr lang="ru-RU"/>
            </a:p>
          </p:txBody>
        </p:sp>
        <p:sp>
          <p:nvSpPr>
            <p:cNvPr id="560195" name="Line 67"/>
            <p:cNvSpPr>
              <a:spLocks noChangeAspect="1" noChangeShapeType="1"/>
            </p:cNvSpPr>
            <p:nvPr/>
          </p:nvSpPr>
          <p:spPr bwMode="auto">
            <a:xfrm flipV="1">
              <a:off x="1390" y="1069"/>
              <a:ext cx="53" cy="87"/>
            </a:xfrm>
            <a:prstGeom prst="line">
              <a:avLst/>
            </a:prstGeom>
            <a:noFill/>
            <a:ln w="16510">
              <a:solidFill>
                <a:srgbClr val="000000"/>
              </a:solidFill>
              <a:round/>
              <a:headEnd/>
              <a:tailEnd/>
            </a:ln>
          </p:spPr>
          <p:txBody>
            <a:bodyPr/>
            <a:lstStyle/>
            <a:p>
              <a:endParaRPr lang="ru-RU"/>
            </a:p>
          </p:txBody>
        </p:sp>
        <p:sp>
          <p:nvSpPr>
            <p:cNvPr id="560196" name="Line 68"/>
            <p:cNvSpPr>
              <a:spLocks noChangeAspect="1" noChangeShapeType="1"/>
            </p:cNvSpPr>
            <p:nvPr/>
          </p:nvSpPr>
          <p:spPr bwMode="auto">
            <a:xfrm flipH="1">
              <a:off x="1440" y="1062"/>
              <a:ext cx="84" cy="3"/>
            </a:xfrm>
            <a:prstGeom prst="line">
              <a:avLst/>
            </a:prstGeom>
            <a:noFill/>
            <a:ln w="16510">
              <a:solidFill>
                <a:srgbClr val="008000"/>
              </a:solidFill>
              <a:round/>
              <a:headEnd/>
              <a:tailEnd/>
            </a:ln>
          </p:spPr>
          <p:txBody>
            <a:bodyPr/>
            <a:lstStyle/>
            <a:p>
              <a:endParaRPr lang="ru-RU"/>
            </a:p>
          </p:txBody>
        </p:sp>
        <p:sp>
          <p:nvSpPr>
            <p:cNvPr id="560197" name="Line 69"/>
            <p:cNvSpPr>
              <a:spLocks noChangeAspect="1" noChangeShapeType="1"/>
            </p:cNvSpPr>
            <p:nvPr/>
          </p:nvSpPr>
          <p:spPr bwMode="auto">
            <a:xfrm>
              <a:off x="1283" y="1128"/>
              <a:ext cx="105" cy="23"/>
            </a:xfrm>
            <a:prstGeom prst="line">
              <a:avLst/>
            </a:prstGeom>
            <a:noFill/>
            <a:ln w="16510">
              <a:solidFill>
                <a:srgbClr val="000000"/>
              </a:solidFill>
              <a:round/>
              <a:headEnd/>
              <a:tailEnd/>
            </a:ln>
          </p:spPr>
          <p:txBody>
            <a:bodyPr/>
            <a:lstStyle/>
            <a:p>
              <a:endParaRPr lang="ru-RU"/>
            </a:p>
          </p:txBody>
        </p:sp>
        <p:sp>
          <p:nvSpPr>
            <p:cNvPr id="560198" name="Line 70"/>
            <p:cNvSpPr>
              <a:spLocks noChangeAspect="1" noChangeShapeType="1"/>
            </p:cNvSpPr>
            <p:nvPr/>
          </p:nvSpPr>
          <p:spPr bwMode="auto">
            <a:xfrm flipH="1" flipV="1">
              <a:off x="1388" y="1151"/>
              <a:ext cx="46" cy="86"/>
            </a:xfrm>
            <a:prstGeom prst="line">
              <a:avLst/>
            </a:prstGeom>
            <a:noFill/>
            <a:ln w="16510">
              <a:solidFill>
                <a:srgbClr val="000000"/>
              </a:solidFill>
              <a:round/>
              <a:headEnd/>
              <a:tailEnd/>
            </a:ln>
          </p:spPr>
          <p:txBody>
            <a:bodyPr/>
            <a:lstStyle/>
            <a:p>
              <a:endParaRPr lang="ru-RU"/>
            </a:p>
          </p:txBody>
        </p:sp>
        <p:sp>
          <p:nvSpPr>
            <p:cNvPr id="560199" name="Line 71"/>
            <p:cNvSpPr>
              <a:spLocks noChangeAspect="1" noChangeShapeType="1"/>
            </p:cNvSpPr>
            <p:nvPr/>
          </p:nvSpPr>
          <p:spPr bwMode="auto">
            <a:xfrm>
              <a:off x="1269" y="1031"/>
              <a:ext cx="14" cy="97"/>
            </a:xfrm>
            <a:prstGeom prst="line">
              <a:avLst/>
            </a:prstGeom>
            <a:noFill/>
            <a:ln w="16510">
              <a:solidFill>
                <a:srgbClr val="000000"/>
              </a:solidFill>
              <a:round/>
              <a:headEnd/>
              <a:tailEnd/>
            </a:ln>
          </p:spPr>
          <p:txBody>
            <a:bodyPr/>
            <a:lstStyle/>
            <a:p>
              <a:endParaRPr lang="ru-RU"/>
            </a:p>
          </p:txBody>
        </p:sp>
        <p:sp>
          <p:nvSpPr>
            <p:cNvPr id="560200" name="Line 72"/>
            <p:cNvSpPr>
              <a:spLocks noChangeAspect="1" noChangeShapeType="1"/>
            </p:cNvSpPr>
            <p:nvPr/>
          </p:nvSpPr>
          <p:spPr bwMode="auto">
            <a:xfrm flipV="1">
              <a:off x="1209" y="1128"/>
              <a:ext cx="74" cy="50"/>
            </a:xfrm>
            <a:prstGeom prst="line">
              <a:avLst/>
            </a:prstGeom>
            <a:noFill/>
            <a:ln w="16510">
              <a:solidFill>
                <a:srgbClr val="000000"/>
              </a:solidFill>
              <a:round/>
              <a:headEnd/>
              <a:tailEnd/>
            </a:ln>
          </p:spPr>
          <p:txBody>
            <a:bodyPr/>
            <a:lstStyle/>
            <a:p>
              <a:endParaRPr lang="ru-RU"/>
            </a:p>
          </p:txBody>
        </p:sp>
        <p:sp>
          <p:nvSpPr>
            <p:cNvPr id="560201" name="Line 73"/>
            <p:cNvSpPr>
              <a:spLocks noChangeAspect="1" noChangeShapeType="1"/>
            </p:cNvSpPr>
            <p:nvPr/>
          </p:nvSpPr>
          <p:spPr bwMode="auto">
            <a:xfrm>
              <a:off x="1172" y="984"/>
              <a:ext cx="97" cy="47"/>
            </a:xfrm>
            <a:prstGeom prst="line">
              <a:avLst/>
            </a:prstGeom>
            <a:noFill/>
            <a:ln w="16510">
              <a:solidFill>
                <a:srgbClr val="000000"/>
              </a:solidFill>
              <a:round/>
              <a:headEnd/>
              <a:tailEnd/>
            </a:ln>
          </p:spPr>
          <p:txBody>
            <a:bodyPr/>
            <a:lstStyle/>
            <a:p>
              <a:endParaRPr lang="ru-RU"/>
            </a:p>
          </p:txBody>
        </p:sp>
        <p:sp>
          <p:nvSpPr>
            <p:cNvPr id="560202" name="Line 74"/>
            <p:cNvSpPr>
              <a:spLocks noChangeAspect="1" noChangeShapeType="1"/>
            </p:cNvSpPr>
            <p:nvPr/>
          </p:nvSpPr>
          <p:spPr bwMode="auto">
            <a:xfrm flipV="1">
              <a:off x="1384" y="1232"/>
              <a:ext cx="46" cy="78"/>
            </a:xfrm>
            <a:prstGeom prst="line">
              <a:avLst/>
            </a:prstGeom>
            <a:noFill/>
            <a:ln w="16510">
              <a:solidFill>
                <a:srgbClr val="000000"/>
              </a:solidFill>
              <a:round/>
              <a:headEnd/>
              <a:tailEnd/>
            </a:ln>
          </p:spPr>
          <p:txBody>
            <a:bodyPr/>
            <a:lstStyle/>
            <a:p>
              <a:endParaRPr lang="ru-RU"/>
            </a:p>
          </p:txBody>
        </p:sp>
        <p:sp>
          <p:nvSpPr>
            <p:cNvPr id="560203" name="Line 75"/>
            <p:cNvSpPr>
              <a:spLocks noChangeAspect="1" noChangeShapeType="1"/>
            </p:cNvSpPr>
            <p:nvPr/>
          </p:nvSpPr>
          <p:spPr bwMode="auto">
            <a:xfrm flipV="1">
              <a:off x="1388" y="1240"/>
              <a:ext cx="48" cy="78"/>
            </a:xfrm>
            <a:prstGeom prst="line">
              <a:avLst/>
            </a:prstGeom>
            <a:noFill/>
            <a:ln w="16510">
              <a:solidFill>
                <a:srgbClr val="000000"/>
              </a:solidFill>
              <a:round/>
              <a:headEnd/>
              <a:tailEnd/>
            </a:ln>
          </p:spPr>
          <p:txBody>
            <a:bodyPr/>
            <a:lstStyle/>
            <a:p>
              <a:endParaRPr lang="ru-RU"/>
            </a:p>
          </p:txBody>
        </p:sp>
        <p:sp>
          <p:nvSpPr>
            <p:cNvPr id="560204" name="Line 76"/>
            <p:cNvSpPr>
              <a:spLocks noChangeAspect="1" noChangeShapeType="1"/>
            </p:cNvSpPr>
            <p:nvPr/>
          </p:nvSpPr>
          <p:spPr bwMode="auto">
            <a:xfrm flipH="1" flipV="1">
              <a:off x="1434" y="1237"/>
              <a:ext cx="118" cy="15"/>
            </a:xfrm>
            <a:prstGeom prst="line">
              <a:avLst/>
            </a:prstGeom>
            <a:noFill/>
            <a:ln w="16510">
              <a:solidFill>
                <a:srgbClr val="FF0000"/>
              </a:solidFill>
              <a:round/>
              <a:headEnd/>
              <a:tailEnd/>
            </a:ln>
          </p:spPr>
          <p:txBody>
            <a:bodyPr/>
            <a:lstStyle/>
            <a:p>
              <a:endParaRPr lang="ru-RU"/>
            </a:p>
          </p:txBody>
        </p:sp>
        <p:sp>
          <p:nvSpPr>
            <p:cNvPr id="560205" name="Line 77"/>
            <p:cNvSpPr>
              <a:spLocks noChangeAspect="1" noChangeShapeType="1"/>
            </p:cNvSpPr>
            <p:nvPr/>
          </p:nvSpPr>
          <p:spPr bwMode="auto">
            <a:xfrm flipH="1" flipV="1">
              <a:off x="1386" y="1314"/>
              <a:ext cx="50" cy="94"/>
            </a:xfrm>
            <a:prstGeom prst="line">
              <a:avLst/>
            </a:prstGeom>
            <a:noFill/>
            <a:ln w="16510">
              <a:solidFill>
                <a:srgbClr val="000000"/>
              </a:solidFill>
              <a:round/>
              <a:headEnd/>
              <a:tailEnd/>
            </a:ln>
          </p:spPr>
          <p:txBody>
            <a:bodyPr/>
            <a:lstStyle/>
            <a:p>
              <a:endParaRPr lang="ru-RU"/>
            </a:p>
          </p:txBody>
        </p:sp>
        <p:sp>
          <p:nvSpPr>
            <p:cNvPr id="560206" name="Line 78"/>
            <p:cNvSpPr>
              <a:spLocks noChangeAspect="1" noChangeShapeType="1"/>
            </p:cNvSpPr>
            <p:nvPr/>
          </p:nvSpPr>
          <p:spPr bwMode="auto">
            <a:xfrm flipV="1">
              <a:off x="1279" y="1314"/>
              <a:ext cx="107" cy="7"/>
            </a:xfrm>
            <a:prstGeom prst="line">
              <a:avLst/>
            </a:prstGeom>
            <a:noFill/>
            <a:ln w="16510">
              <a:solidFill>
                <a:srgbClr val="000000"/>
              </a:solidFill>
              <a:round/>
              <a:headEnd/>
              <a:tailEnd/>
            </a:ln>
          </p:spPr>
          <p:txBody>
            <a:bodyPr/>
            <a:lstStyle/>
            <a:p>
              <a:endParaRPr lang="ru-RU"/>
            </a:p>
          </p:txBody>
        </p:sp>
        <p:sp>
          <p:nvSpPr>
            <p:cNvPr id="560207" name="Line 79"/>
            <p:cNvSpPr>
              <a:spLocks noChangeAspect="1" noChangeShapeType="1"/>
            </p:cNvSpPr>
            <p:nvPr/>
          </p:nvSpPr>
          <p:spPr bwMode="auto">
            <a:xfrm flipV="1">
              <a:off x="1355" y="1404"/>
              <a:ext cx="79" cy="58"/>
            </a:xfrm>
            <a:prstGeom prst="line">
              <a:avLst/>
            </a:prstGeom>
            <a:noFill/>
            <a:ln w="16510">
              <a:solidFill>
                <a:srgbClr val="000000"/>
              </a:solidFill>
              <a:round/>
              <a:headEnd/>
              <a:tailEnd/>
            </a:ln>
          </p:spPr>
          <p:txBody>
            <a:bodyPr/>
            <a:lstStyle/>
            <a:p>
              <a:endParaRPr lang="ru-RU"/>
            </a:p>
          </p:txBody>
        </p:sp>
        <p:sp>
          <p:nvSpPr>
            <p:cNvPr id="560208" name="Line 80"/>
            <p:cNvSpPr>
              <a:spLocks noChangeAspect="1" noChangeShapeType="1"/>
            </p:cNvSpPr>
            <p:nvPr/>
          </p:nvSpPr>
          <p:spPr bwMode="auto">
            <a:xfrm flipV="1">
              <a:off x="1359" y="1412"/>
              <a:ext cx="79" cy="57"/>
            </a:xfrm>
            <a:prstGeom prst="line">
              <a:avLst/>
            </a:prstGeom>
            <a:noFill/>
            <a:ln w="16510">
              <a:solidFill>
                <a:srgbClr val="000000"/>
              </a:solidFill>
              <a:round/>
              <a:headEnd/>
              <a:tailEnd/>
            </a:ln>
          </p:spPr>
          <p:txBody>
            <a:bodyPr/>
            <a:lstStyle/>
            <a:p>
              <a:endParaRPr lang="ru-RU"/>
            </a:p>
          </p:txBody>
        </p:sp>
        <p:sp>
          <p:nvSpPr>
            <p:cNvPr id="560209" name="Line 81"/>
            <p:cNvSpPr>
              <a:spLocks noChangeAspect="1" noChangeShapeType="1"/>
            </p:cNvSpPr>
            <p:nvPr/>
          </p:nvSpPr>
          <p:spPr bwMode="auto">
            <a:xfrm flipH="1" flipV="1">
              <a:off x="1436" y="1408"/>
              <a:ext cx="80" cy="10"/>
            </a:xfrm>
            <a:prstGeom prst="line">
              <a:avLst/>
            </a:prstGeom>
            <a:noFill/>
            <a:ln w="16510">
              <a:solidFill>
                <a:srgbClr val="008000"/>
              </a:solidFill>
              <a:round/>
              <a:headEnd/>
              <a:tailEnd/>
            </a:ln>
          </p:spPr>
          <p:txBody>
            <a:bodyPr/>
            <a:lstStyle/>
            <a:p>
              <a:endParaRPr lang="ru-RU"/>
            </a:p>
          </p:txBody>
        </p:sp>
        <p:sp>
          <p:nvSpPr>
            <p:cNvPr id="560210" name="Line 82"/>
            <p:cNvSpPr>
              <a:spLocks noChangeAspect="1" noChangeShapeType="1"/>
            </p:cNvSpPr>
            <p:nvPr/>
          </p:nvSpPr>
          <p:spPr bwMode="auto">
            <a:xfrm>
              <a:off x="1260" y="1412"/>
              <a:ext cx="97" cy="53"/>
            </a:xfrm>
            <a:prstGeom prst="line">
              <a:avLst/>
            </a:prstGeom>
            <a:noFill/>
            <a:ln w="16510">
              <a:solidFill>
                <a:srgbClr val="000000"/>
              </a:solidFill>
              <a:round/>
              <a:headEnd/>
              <a:tailEnd/>
            </a:ln>
          </p:spPr>
          <p:txBody>
            <a:bodyPr/>
            <a:lstStyle/>
            <a:p>
              <a:endParaRPr lang="ru-RU"/>
            </a:p>
          </p:txBody>
        </p:sp>
        <p:sp>
          <p:nvSpPr>
            <p:cNvPr id="560211" name="Line 83"/>
            <p:cNvSpPr>
              <a:spLocks noChangeAspect="1" noChangeShapeType="1"/>
            </p:cNvSpPr>
            <p:nvPr/>
          </p:nvSpPr>
          <p:spPr bwMode="auto">
            <a:xfrm flipH="1">
              <a:off x="1265" y="1321"/>
              <a:ext cx="18" cy="91"/>
            </a:xfrm>
            <a:prstGeom prst="line">
              <a:avLst/>
            </a:prstGeom>
            <a:noFill/>
            <a:ln w="16510">
              <a:solidFill>
                <a:srgbClr val="000000"/>
              </a:solidFill>
              <a:round/>
              <a:headEnd/>
              <a:tailEnd/>
            </a:ln>
          </p:spPr>
          <p:txBody>
            <a:bodyPr/>
            <a:lstStyle/>
            <a:p>
              <a:endParaRPr lang="ru-RU"/>
            </a:p>
          </p:txBody>
        </p:sp>
        <p:sp>
          <p:nvSpPr>
            <p:cNvPr id="560212" name="Line 84"/>
            <p:cNvSpPr>
              <a:spLocks noChangeAspect="1" noChangeShapeType="1"/>
            </p:cNvSpPr>
            <p:nvPr/>
          </p:nvSpPr>
          <p:spPr bwMode="auto">
            <a:xfrm flipH="1">
              <a:off x="1258" y="1321"/>
              <a:ext cx="19" cy="91"/>
            </a:xfrm>
            <a:prstGeom prst="line">
              <a:avLst/>
            </a:prstGeom>
            <a:noFill/>
            <a:ln w="16510">
              <a:solidFill>
                <a:srgbClr val="000000"/>
              </a:solidFill>
              <a:round/>
              <a:headEnd/>
              <a:tailEnd/>
            </a:ln>
          </p:spPr>
          <p:txBody>
            <a:bodyPr/>
            <a:lstStyle/>
            <a:p>
              <a:endParaRPr lang="ru-RU"/>
            </a:p>
          </p:txBody>
        </p:sp>
        <p:sp>
          <p:nvSpPr>
            <p:cNvPr id="560213" name="Line 85"/>
            <p:cNvSpPr>
              <a:spLocks noChangeAspect="1" noChangeShapeType="1"/>
            </p:cNvSpPr>
            <p:nvPr/>
          </p:nvSpPr>
          <p:spPr bwMode="auto">
            <a:xfrm flipV="1">
              <a:off x="1163" y="1412"/>
              <a:ext cx="97" cy="37"/>
            </a:xfrm>
            <a:prstGeom prst="line">
              <a:avLst/>
            </a:prstGeom>
            <a:noFill/>
            <a:ln w="16510">
              <a:solidFill>
                <a:srgbClr val="000000"/>
              </a:solidFill>
              <a:round/>
              <a:headEnd/>
              <a:tailEnd/>
            </a:ln>
          </p:spPr>
          <p:txBody>
            <a:bodyPr/>
            <a:lstStyle/>
            <a:p>
              <a:endParaRPr lang="ru-RU"/>
            </a:p>
          </p:txBody>
        </p:sp>
        <p:sp>
          <p:nvSpPr>
            <p:cNvPr id="560214" name="Line 86"/>
            <p:cNvSpPr>
              <a:spLocks noChangeAspect="1" noChangeShapeType="1"/>
            </p:cNvSpPr>
            <p:nvPr/>
          </p:nvSpPr>
          <p:spPr bwMode="auto">
            <a:xfrm>
              <a:off x="1072" y="1396"/>
              <a:ext cx="91" cy="50"/>
            </a:xfrm>
            <a:prstGeom prst="line">
              <a:avLst/>
            </a:prstGeom>
            <a:noFill/>
            <a:ln w="16510">
              <a:solidFill>
                <a:srgbClr val="000000"/>
              </a:solidFill>
              <a:round/>
              <a:headEnd/>
              <a:tailEnd/>
            </a:ln>
          </p:spPr>
          <p:txBody>
            <a:bodyPr/>
            <a:lstStyle/>
            <a:p>
              <a:endParaRPr lang="ru-RU"/>
            </a:p>
          </p:txBody>
        </p:sp>
        <p:sp>
          <p:nvSpPr>
            <p:cNvPr id="560215" name="Line 87"/>
            <p:cNvSpPr>
              <a:spLocks noChangeAspect="1" noChangeShapeType="1"/>
            </p:cNvSpPr>
            <p:nvPr/>
          </p:nvSpPr>
          <p:spPr bwMode="auto">
            <a:xfrm>
              <a:off x="1072" y="1408"/>
              <a:ext cx="91" cy="49"/>
            </a:xfrm>
            <a:prstGeom prst="line">
              <a:avLst/>
            </a:prstGeom>
            <a:noFill/>
            <a:ln w="16510">
              <a:solidFill>
                <a:srgbClr val="000000"/>
              </a:solidFill>
              <a:round/>
              <a:headEnd/>
              <a:tailEnd/>
            </a:ln>
          </p:spPr>
          <p:txBody>
            <a:bodyPr/>
            <a:lstStyle/>
            <a:p>
              <a:endParaRPr lang="ru-RU"/>
            </a:p>
          </p:txBody>
        </p:sp>
        <p:sp>
          <p:nvSpPr>
            <p:cNvPr id="560216" name="Line 88"/>
            <p:cNvSpPr>
              <a:spLocks noChangeAspect="1" noChangeShapeType="1"/>
            </p:cNvSpPr>
            <p:nvPr/>
          </p:nvSpPr>
          <p:spPr bwMode="auto">
            <a:xfrm>
              <a:off x="1055" y="1306"/>
              <a:ext cx="17" cy="93"/>
            </a:xfrm>
            <a:prstGeom prst="line">
              <a:avLst/>
            </a:prstGeom>
            <a:noFill/>
            <a:ln w="16510">
              <a:solidFill>
                <a:srgbClr val="000000"/>
              </a:solidFill>
              <a:round/>
              <a:headEnd/>
              <a:tailEnd/>
            </a:ln>
          </p:spPr>
          <p:txBody>
            <a:bodyPr/>
            <a:lstStyle/>
            <a:p>
              <a:endParaRPr lang="ru-RU"/>
            </a:p>
          </p:txBody>
        </p:sp>
        <p:sp>
          <p:nvSpPr>
            <p:cNvPr id="560217" name="Line 89"/>
            <p:cNvSpPr>
              <a:spLocks noChangeAspect="1" noChangeShapeType="1"/>
            </p:cNvSpPr>
            <p:nvPr/>
          </p:nvSpPr>
          <p:spPr bwMode="auto">
            <a:xfrm flipV="1">
              <a:off x="970" y="1399"/>
              <a:ext cx="102" cy="39"/>
            </a:xfrm>
            <a:prstGeom prst="line">
              <a:avLst/>
            </a:prstGeom>
            <a:noFill/>
            <a:ln w="16510">
              <a:solidFill>
                <a:srgbClr val="000000"/>
              </a:solidFill>
              <a:round/>
              <a:headEnd/>
              <a:tailEnd/>
            </a:ln>
          </p:spPr>
          <p:txBody>
            <a:bodyPr/>
            <a:lstStyle/>
            <a:p>
              <a:endParaRPr lang="ru-RU"/>
            </a:p>
          </p:txBody>
        </p:sp>
        <p:sp>
          <p:nvSpPr>
            <p:cNvPr id="560218" name="Line 90"/>
            <p:cNvSpPr>
              <a:spLocks noChangeAspect="1" noChangeShapeType="1"/>
            </p:cNvSpPr>
            <p:nvPr/>
          </p:nvSpPr>
          <p:spPr bwMode="auto">
            <a:xfrm>
              <a:off x="952" y="1284"/>
              <a:ext cx="103" cy="22"/>
            </a:xfrm>
            <a:prstGeom prst="line">
              <a:avLst/>
            </a:prstGeom>
            <a:noFill/>
            <a:ln w="16510">
              <a:solidFill>
                <a:srgbClr val="000000"/>
              </a:solidFill>
              <a:round/>
              <a:headEnd/>
              <a:tailEnd/>
            </a:ln>
          </p:spPr>
          <p:txBody>
            <a:bodyPr/>
            <a:lstStyle/>
            <a:p>
              <a:endParaRPr lang="ru-RU"/>
            </a:p>
          </p:txBody>
        </p:sp>
        <p:sp>
          <p:nvSpPr>
            <p:cNvPr id="560219" name="Line 91"/>
            <p:cNvSpPr>
              <a:spLocks noChangeAspect="1" noChangeShapeType="1"/>
            </p:cNvSpPr>
            <p:nvPr/>
          </p:nvSpPr>
          <p:spPr bwMode="auto">
            <a:xfrm flipH="1">
              <a:off x="1055" y="1248"/>
              <a:ext cx="96" cy="58"/>
            </a:xfrm>
            <a:prstGeom prst="line">
              <a:avLst/>
            </a:prstGeom>
            <a:noFill/>
            <a:ln w="16510">
              <a:solidFill>
                <a:srgbClr val="000000"/>
              </a:solidFill>
              <a:round/>
              <a:headEnd/>
              <a:tailEnd/>
            </a:ln>
          </p:spPr>
          <p:txBody>
            <a:bodyPr/>
            <a:lstStyle/>
            <a:p>
              <a:endParaRPr lang="ru-RU"/>
            </a:p>
          </p:txBody>
        </p:sp>
        <p:sp>
          <p:nvSpPr>
            <p:cNvPr id="560220" name="Line 92"/>
            <p:cNvSpPr>
              <a:spLocks noChangeAspect="1" noChangeShapeType="1"/>
            </p:cNvSpPr>
            <p:nvPr/>
          </p:nvSpPr>
          <p:spPr bwMode="auto">
            <a:xfrm flipV="1">
              <a:off x="899" y="1284"/>
              <a:ext cx="53" cy="84"/>
            </a:xfrm>
            <a:prstGeom prst="line">
              <a:avLst/>
            </a:prstGeom>
            <a:noFill/>
            <a:ln w="16510">
              <a:solidFill>
                <a:srgbClr val="000000"/>
              </a:solidFill>
              <a:round/>
              <a:headEnd/>
              <a:tailEnd/>
            </a:ln>
          </p:spPr>
          <p:txBody>
            <a:bodyPr/>
            <a:lstStyle/>
            <a:p>
              <a:endParaRPr lang="ru-RU"/>
            </a:p>
          </p:txBody>
        </p:sp>
        <p:sp>
          <p:nvSpPr>
            <p:cNvPr id="560221" name="Line 93"/>
            <p:cNvSpPr>
              <a:spLocks noChangeAspect="1" noChangeShapeType="1"/>
            </p:cNvSpPr>
            <p:nvPr/>
          </p:nvSpPr>
          <p:spPr bwMode="auto">
            <a:xfrm>
              <a:off x="908" y="1195"/>
              <a:ext cx="46" cy="84"/>
            </a:xfrm>
            <a:prstGeom prst="line">
              <a:avLst/>
            </a:prstGeom>
            <a:noFill/>
            <a:ln w="16510">
              <a:solidFill>
                <a:srgbClr val="000000"/>
              </a:solidFill>
              <a:round/>
              <a:headEnd/>
              <a:tailEnd/>
            </a:ln>
          </p:spPr>
          <p:txBody>
            <a:bodyPr/>
            <a:lstStyle/>
            <a:p>
              <a:endParaRPr lang="ru-RU"/>
            </a:p>
          </p:txBody>
        </p:sp>
        <p:sp>
          <p:nvSpPr>
            <p:cNvPr id="560222" name="Line 94"/>
            <p:cNvSpPr>
              <a:spLocks noChangeAspect="1" noChangeShapeType="1"/>
            </p:cNvSpPr>
            <p:nvPr/>
          </p:nvSpPr>
          <p:spPr bwMode="auto">
            <a:xfrm>
              <a:off x="904" y="1201"/>
              <a:ext cx="46" cy="86"/>
            </a:xfrm>
            <a:prstGeom prst="line">
              <a:avLst/>
            </a:prstGeom>
            <a:noFill/>
            <a:ln w="16510">
              <a:solidFill>
                <a:srgbClr val="000000"/>
              </a:solidFill>
              <a:round/>
              <a:headEnd/>
              <a:tailEnd/>
            </a:ln>
          </p:spPr>
          <p:txBody>
            <a:bodyPr/>
            <a:lstStyle/>
            <a:p>
              <a:endParaRPr lang="ru-RU"/>
            </a:p>
          </p:txBody>
        </p:sp>
        <p:sp>
          <p:nvSpPr>
            <p:cNvPr id="560223" name="Line 95"/>
            <p:cNvSpPr>
              <a:spLocks noChangeAspect="1" noChangeShapeType="1"/>
            </p:cNvSpPr>
            <p:nvPr/>
          </p:nvSpPr>
          <p:spPr bwMode="auto">
            <a:xfrm flipH="1" flipV="1">
              <a:off x="899" y="1376"/>
              <a:ext cx="71" cy="70"/>
            </a:xfrm>
            <a:prstGeom prst="line">
              <a:avLst/>
            </a:prstGeom>
            <a:noFill/>
            <a:ln w="16510">
              <a:solidFill>
                <a:srgbClr val="000000"/>
              </a:solidFill>
              <a:round/>
              <a:headEnd/>
              <a:tailEnd/>
            </a:ln>
          </p:spPr>
          <p:txBody>
            <a:bodyPr/>
            <a:lstStyle/>
            <a:p>
              <a:endParaRPr lang="ru-RU"/>
            </a:p>
          </p:txBody>
        </p:sp>
        <p:sp>
          <p:nvSpPr>
            <p:cNvPr id="560224" name="Line 96"/>
            <p:cNvSpPr>
              <a:spLocks noChangeAspect="1" noChangeShapeType="1"/>
            </p:cNvSpPr>
            <p:nvPr/>
          </p:nvSpPr>
          <p:spPr bwMode="auto">
            <a:xfrm flipH="1" flipV="1">
              <a:off x="899" y="1365"/>
              <a:ext cx="71" cy="69"/>
            </a:xfrm>
            <a:prstGeom prst="line">
              <a:avLst/>
            </a:prstGeom>
            <a:noFill/>
            <a:ln w="16510">
              <a:solidFill>
                <a:srgbClr val="000000"/>
              </a:solidFill>
              <a:round/>
              <a:headEnd/>
              <a:tailEnd/>
            </a:ln>
          </p:spPr>
          <p:txBody>
            <a:bodyPr/>
            <a:lstStyle/>
            <a:p>
              <a:endParaRPr lang="ru-RU"/>
            </a:p>
          </p:txBody>
        </p:sp>
        <p:sp>
          <p:nvSpPr>
            <p:cNvPr id="560225" name="Line 97"/>
            <p:cNvSpPr>
              <a:spLocks noChangeAspect="1" noChangeShapeType="1"/>
            </p:cNvSpPr>
            <p:nvPr/>
          </p:nvSpPr>
          <p:spPr bwMode="auto">
            <a:xfrm>
              <a:off x="816" y="1368"/>
              <a:ext cx="83" cy="0"/>
            </a:xfrm>
            <a:prstGeom prst="line">
              <a:avLst/>
            </a:prstGeom>
            <a:noFill/>
            <a:ln w="16510">
              <a:solidFill>
                <a:srgbClr val="008000"/>
              </a:solidFill>
              <a:round/>
              <a:headEnd/>
              <a:tailEnd/>
            </a:ln>
          </p:spPr>
          <p:txBody>
            <a:bodyPr/>
            <a:lstStyle/>
            <a:p>
              <a:endParaRPr lang="ru-RU"/>
            </a:p>
          </p:txBody>
        </p:sp>
        <p:sp>
          <p:nvSpPr>
            <p:cNvPr id="560226" name="Line 98"/>
            <p:cNvSpPr>
              <a:spLocks noChangeAspect="1" noChangeShapeType="1"/>
            </p:cNvSpPr>
            <p:nvPr/>
          </p:nvSpPr>
          <p:spPr bwMode="auto">
            <a:xfrm flipH="1">
              <a:off x="906" y="1117"/>
              <a:ext cx="55" cy="81"/>
            </a:xfrm>
            <a:prstGeom prst="line">
              <a:avLst/>
            </a:prstGeom>
            <a:noFill/>
            <a:ln w="16510">
              <a:solidFill>
                <a:srgbClr val="000000"/>
              </a:solidFill>
              <a:round/>
              <a:headEnd/>
              <a:tailEnd/>
            </a:ln>
          </p:spPr>
          <p:txBody>
            <a:bodyPr/>
            <a:lstStyle/>
            <a:p>
              <a:endParaRPr lang="ru-RU"/>
            </a:p>
          </p:txBody>
        </p:sp>
        <p:sp>
          <p:nvSpPr>
            <p:cNvPr id="560227" name="Line 99"/>
            <p:cNvSpPr>
              <a:spLocks noChangeAspect="1" noChangeShapeType="1"/>
            </p:cNvSpPr>
            <p:nvPr/>
          </p:nvSpPr>
          <p:spPr bwMode="auto">
            <a:xfrm>
              <a:off x="906" y="1027"/>
              <a:ext cx="55" cy="90"/>
            </a:xfrm>
            <a:prstGeom prst="line">
              <a:avLst/>
            </a:prstGeom>
            <a:noFill/>
            <a:ln w="16510">
              <a:solidFill>
                <a:srgbClr val="000000"/>
              </a:solidFill>
              <a:round/>
              <a:headEnd/>
              <a:tailEnd/>
            </a:ln>
          </p:spPr>
          <p:txBody>
            <a:bodyPr/>
            <a:lstStyle/>
            <a:p>
              <a:endParaRPr lang="ru-RU"/>
            </a:p>
          </p:txBody>
        </p:sp>
        <p:sp>
          <p:nvSpPr>
            <p:cNvPr id="560228" name="Line 100"/>
            <p:cNvSpPr>
              <a:spLocks noChangeAspect="1" noChangeShapeType="1"/>
            </p:cNvSpPr>
            <p:nvPr/>
          </p:nvSpPr>
          <p:spPr bwMode="auto">
            <a:xfrm flipH="1">
              <a:off x="963" y="1117"/>
              <a:ext cx="100" cy="3"/>
            </a:xfrm>
            <a:prstGeom prst="line">
              <a:avLst/>
            </a:prstGeom>
            <a:noFill/>
            <a:ln w="16510">
              <a:solidFill>
                <a:srgbClr val="000000"/>
              </a:solidFill>
              <a:round/>
              <a:headEnd/>
              <a:tailEnd/>
            </a:ln>
          </p:spPr>
          <p:txBody>
            <a:bodyPr/>
            <a:lstStyle/>
            <a:p>
              <a:endParaRPr lang="ru-RU"/>
            </a:p>
          </p:txBody>
        </p:sp>
        <p:sp>
          <p:nvSpPr>
            <p:cNvPr id="560229" name="Line 101"/>
            <p:cNvSpPr>
              <a:spLocks noChangeAspect="1" noChangeShapeType="1"/>
            </p:cNvSpPr>
            <p:nvPr/>
          </p:nvSpPr>
          <p:spPr bwMode="auto">
            <a:xfrm flipH="1">
              <a:off x="958" y="1108"/>
              <a:ext cx="100" cy="4"/>
            </a:xfrm>
            <a:prstGeom prst="line">
              <a:avLst/>
            </a:prstGeom>
            <a:noFill/>
            <a:ln w="16510">
              <a:solidFill>
                <a:srgbClr val="000000"/>
              </a:solidFill>
              <a:round/>
              <a:headEnd/>
              <a:tailEnd/>
            </a:ln>
          </p:spPr>
          <p:txBody>
            <a:bodyPr/>
            <a:lstStyle/>
            <a:p>
              <a:endParaRPr lang="ru-RU"/>
            </a:p>
          </p:txBody>
        </p:sp>
        <p:sp>
          <p:nvSpPr>
            <p:cNvPr id="560230" name="Line 102"/>
            <p:cNvSpPr>
              <a:spLocks noChangeAspect="1" noChangeShapeType="1"/>
            </p:cNvSpPr>
            <p:nvPr/>
          </p:nvSpPr>
          <p:spPr bwMode="auto">
            <a:xfrm flipH="1">
              <a:off x="908" y="970"/>
              <a:ext cx="75" cy="61"/>
            </a:xfrm>
            <a:prstGeom prst="line">
              <a:avLst/>
            </a:prstGeom>
            <a:noFill/>
            <a:ln w="16510">
              <a:solidFill>
                <a:srgbClr val="000000"/>
              </a:solidFill>
              <a:round/>
              <a:headEnd/>
              <a:tailEnd/>
            </a:ln>
          </p:spPr>
          <p:txBody>
            <a:bodyPr/>
            <a:lstStyle/>
            <a:p>
              <a:endParaRPr lang="ru-RU"/>
            </a:p>
          </p:txBody>
        </p:sp>
        <p:sp>
          <p:nvSpPr>
            <p:cNvPr id="560231" name="Line 103"/>
            <p:cNvSpPr>
              <a:spLocks noChangeAspect="1" noChangeShapeType="1"/>
            </p:cNvSpPr>
            <p:nvPr/>
          </p:nvSpPr>
          <p:spPr bwMode="auto">
            <a:xfrm flipH="1">
              <a:off x="904" y="961"/>
              <a:ext cx="73" cy="62"/>
            </a:xfrm>
            <a:prstGeom prst="line">
              <a:avLst/>
            </a:prstGeom>
            <a:noFill/>
            <a:ln w="16510">
              <a:solidFill>
                <a:srgbClr val="000000"/>
              </a:solidFill>
              <a:round/>
              <a:headEnd/>
              <a:tailEnd/>
            </a:ln>
          </p:spPr>
          <p:txBody>
            <a:bodyPr/>
            <a:lstStyle/>
            <a:p>
              <a:endParaRPr lang="ru-RU"/>
            </a:p>
          </p:txBody>
        </p:sp>
        <p:sp>
          <p:nvSpPr>
            <p:cNvPr id="560232" name="Line 104"/>
            <p:cNvSpPr>
              <a:spLocks noChangeAspect="1" noChangeShapeType="1"/>
            </p:cNvSpPr>
            <p:nvPr/>
          </p:nvSpPr>
          <p:spPr bwMode="auto">
            <a:xfrm>
              <a:off x="826" y="1015"/>
              <a:ext cx="80" cy="12"/>
            </a:xfrm>
            <a:prstGeom prst="line">
              <a:avLst/>
            </a:prstGeom>
            <a:noFill/>
            <a:ln w="16510">
              <a:solidFill>
                <a:srgbClr val="008000"/>
              </a:solidFill>
              <a:round/>
              <a:headEnd/>
              <a:tailEnd/>
            </a:ln>
          </p:spPr>
          <p:txBody>
            <a:bodyPr/>
            <a:lstStyle/>
            <a:p>
              <a:endParaRPr lang="ru-RU"/>
            </a:p>
          </p:txBody>
        </p:sp>
        <p:sp>
          <p:nvSpPr>
            <p:cNvPr id="560233" name="Line 105"/>
            <p:cNvSpPr>
              <a:spLocks noChangeAspect="1" noChangeShapeType="1"/>
            </p:cNvSpPr>
            <p:nvPr/>
          </p:nvSpPr>
          <p:spPr bwMode="auto">
            <a:xfrm flipH="1" flipV="1">
              <a:off x="980" y="965"/>
              <a:ext cx="100" cy="54"/>
            </a:xfrm>
            <a:prstGeom prst="line">
              <a:avLst/>
            </a:prstGeom>
            <a:noFill/>
            <a:ln w="16510">
              <a:solidFill>
                <a:srgbClr val="000000"/>
              </a:solidFill>
              <a:round/>
              <a:headEnd/>
              <a:tailEnd/>
            </a:ln>
          </p:spPr>
          <p:txBody>
            <a:bodyPr/>
            <a:lstStyle/>
            <a:p>
              <a:endParaRPr lang="ru-RU"/>
            </a:p>
          </p:txBody>
        </p:sp>
        <p:sp>
          <p:nvSpPr>
            <p:cNvPr id="560234" name="Line 106"/>
            <p:cNvSpPr>
              <a:spLocks noChangeAspect="1" noChangeShapeType="1"/>
            </p:cNvSpPr>
            <p:nvPr/>
          </p:nvSpPr>
          <p:spPr bwMode="auto">
            <a:xfrm>
              <a:off x="973" y="891"/>
              <a:ext cx="7" cy="74"/>
            </a:xfrm>
            <a:prstGeom prst="line">
              <a:avLst/>
            </a:prstGeom>
            <a:noFill/>
            <a:ln w="16510">
              <a:solidFill>
                <a:srgbClr val="008000"/>
              </a:solidFill>
              <a:round/>
              <a:headEnd/>
              <a:tailEnd/>
            </a:ln>
          </p:spPr>
          <p:txBody>
            <a:bodyPr/>
            <a:lstStyle/>
            <a:p>
              <a:endParaRPr lang="ru-RU"/>
            </a:p>
          </p:txBody>
        </p:sp>
        <p:sp>
          <p:nvSpPr>
            <p:cNvPr id="560235" name="Line 107"/>
            <p:cNvSpPr>
              <a:spLocks noChangeAspect="1" noChangeShapeType="1"/>
            </p:cNvSpPr>
            <p:nvPr/>
          </p:nvSpPr>
          <p:spPr bwMode="auto">
            <a:xfrm flipH="1">
              <a:off x="1082" y="988"/>
              <a:ext cx="92" cy="35"/>
            </a:xfrm>
            <a:prstGeom prst="line">
              <a:avLst/>
            </a:prstGeom>
            <a:noFill/>
            <a:ln w="16510">
              <a:solidFill>
                <a:srgbClr val="000000"/>
              </a:solidFill>
              <a:round/>
              <a:headEnd/>
              <a:tailEnd/>
            </a:ln>
          </p:spPr>
          <p:txBody>
            <a:bodyPr/>
            <a:lstStyle/>
            <a:p>
              <a:endParaRPr lang="ru-RU"/>
            </a:p>
          </p:txBody>
        </p:sp>
        <p:sp>
          <p:nvSpPr>
            <p:cNvPr id="560236" name="Line 108"/>
            <p:cNvSpPr>
              <a:spLocks noChangeAspect="1" noChangeShapeType="1"/>
            </p:cNvSpPr>
            <p:nvPr/>
          </p:nvSpPr>
          <p:spPr bwMode="auto">
            <a:xfrm flipH="1">
              <a:off x="1078" y="981"/>
              <a:ext cx="92" cy="34"/>
            </a:xfrm>
            <a:prstGeom prst="line">
              <a:avLst/>
            </a:prstGeom>
            <a:noFill/>
            <a:ln w="16510">
              <a:solidFill>
                <a:srgbClr val="000000"/>
              </a:solidFill>
              <a:round/>
              <a:headEnd/>
              <a:tailEnd/>
            </a:ln>
          </p:spPr>
          <p:txBody>
            <a:bodyPr/>
            <a:lstStyle/>
            <a:p>
              <a:endParaRPr lang="ru-RU"/>
            </a:p>
          </p:txBody>
        </p:sp>
        <p:sp>
          <p:nvSpPr>
            <p:cNvPr id="560237" name="Line 109"/>
            <p:cNvSpPr>
              <a:spLocks noChangeAspect="1" noChangeShapeType="1"/>
            </p:cNvSpPr>
            <p:nvPr/>
          </p:nvSpPr>
          <p:spPr bwMode="auto">
            <a:xfrm flipV="1">
              <a:off x="1061" y="1019"/>
              <a:ext cx="19" cy="93"/>
            </a:xfrm>
            <a:prstGeom prst="line">
              <a:avLst/>
            </a:prstGeom>
            <a:noFill/>
            <a:ln w="16510">
              <a:solidFill>
                <a:srgbClr val="000000"/>
              </a:solidFill>
              <a:round/>
              <a:headEnd/>
              <a:tailEnd/>
            </a:ln>
          </p:spPr>
          <p:txBody>
            <a:bodyPr/>
            <a:lstStyle/>
            <a:p>
              <a:endParaRPr lang="ru-RU"/>
            </a:p>
          </p:txBody>
        </p:sp>
        <p:sp>
          <p:nvSpPr>
            <p:cNvPr id="560238" name="Line 110"/>
            <p:cNvSpPr>
              <a:spLocks noChangeAspect="1" noChangeShapeType="1"/>
            </p:cNvSpPr>
            <p:nvPr/>
          </p:nvSpPr>
          <p:spPr bwMode="auto">
            <a:xfrm flipH="1" flipV="1">
              <a:off x="1552" y="1252"/>
              <a:ext cx="2" cy="89"/>
            </a:xfrm>
            <a:prstGeom prst="line">
              <a:avLst/>
            </a:prstGeom>
            <a:noFill/>
            <a:ln w="16510">
              <a:solidFill>
                <a:srgbClr val="FF0000"/>
              </a:solidFill>
              <a:round/>
              <a:headEnd/>
              <a:tailEnd/>
            </a:ln>
          </p:spPr>
          <p:txBody>
            <a:bodyPr/>
            <a:lstStyle/>
            <a:p>
              <a:endParaRPr lang="ru-RU"/>
            </a:p>
          </p:txBody>
        </p:sp>
        <p:sp>
          <p:nvSpPr>
            <p:cNvPr id="560239" name="Line 111"/>
            <p:cNvSpPr>
              <a:spLocks noChangeAspect="1" noChangeShapeType="1"/>
            </p:cNvSpPr>
            <p:nvPr/>
          </p:nvSpPr>
          <p:spPr bwMode="auto">
            <a:xfrm flipH="1" flipV="1">
              <a:off x="1063" y="1120"/>
              <a:ext cx="75" cy="55"/>
            </a:xfrm>
            <a:prstGeom prst="line">
              <a:avLst/>
            </a:prstGeom>
            <a:noFill/>
            <a:ln w="16510">
              <a:solidFill>
                <a:srgbClr val="000000"/>
              </a:solidFill>
              <a:prstDash val="sysDot"/>
              <a:round/>
              <a:headEnd/>
              <a:tailEnd/>
            </a:ln>
          </p:spPr>
          <p:txBody>
            <a:bodyPr/>
            <a:lstStyle/>
            <a:p>
              <a:endParaRPr lang="ru-RU"/>
            </a:p>
          </p:txBody>
        </p:sp>
        <p:sp>
          <p:nvSpPr>
            <p:cNvPr id="560240" name="Line 112"/>
            <p:cNvSpPr>
              <a:spLocks noChangeAspect="1" noChangeShapeType="1"/>
            </p:cNvSpPr>
            <p:nvPr/>
          </p:nvSpPr>
          <p:spPr bwMode="auto">
            <a:xfrm flipH="1" flipV="1">
              <a:off x="1208" y="1266"/>
              <a:ext cx="73" cy="57"/>
            </a:xfrm>
            <a:prstGeom prst="line">
              <a:avLst/>
            </a:prstGeom>
            <a:noFill/>
            <a:ln w="16510">
              <a:solidFill>
                <a:srgbClr val="000000"/>
              </a:solidFill>
              <a:prstDash val="sysDot"/>
              <a:round/>
              <a:headEnd/>
              <a:tailEnd/>
            </a:ln>
          </p:spPr>
          <p:txBody>
            <a:bodyPr/>
            <a:lstStyle/>
            <a:p>
              <a:endParaRPr lang="ru-RU"/>
            </a:p>
          </p:txBody>
        </p:sp>
        <p:sp>
          <p:nvSpPr>
            <p:cNvPr id="560241" name="Text Box 113"/>
            <p:cNvSpPr txBox="1">
              <a:spLocks noChangeAspect="1" noChangeArrowheads="1"/>
            </p:cNvSpPr>
            <p:nvPr/>
          </p:nvSpPr>
          <p:spPr bwMode="auto">
            <a:xfrm>
              <a:off x="1916" y="1136"/>
              <a:ext cx="205" cy="135"/>
            </a:xfrm>
            <a:prstGeom prst="rect">
              <a:avLst/>
            </a:prstGeom>
            <a:noFill/>
            <a:ln w="16510">
              <a:noFill/>
              <a:miter lim="800000"/>
              <a:headEnd/>
              <a:tailEnd/>
            </a:ln>
            <a:effectLst/>
          </p:spPr>
          <p:txBody>
            <a:bodyPr wrap="none">
              <a:spAutoFit/>
            </a:bodyPr>
            <a:lstStyle/>
            <a:p>
              <a:pPr eaLnBrk="0" hangingPunct="0"/>
              <a:r>
                <a:rPr lang="en-US" sz="800" b="1" dirty="0">
                  <a:solidFill>
                    <a:srgbClr val="000000"/>
                  </a:solidFill>
                  <a:effectLst/>
                  <a:latin typeface="Arial" pitchFamily="34" charset="0"/>
                  <a:ea typeface="ＭＳ Ｐゴシック" pitchFamily="34" charset="-128"/>
                </a:rPr>
                <a:t>Me</a:t>
              </a:r>
              <a:endParaRPr lang="ru-RU" sz="800" b="1" dirty="0">
                <a:solidFill>
                  <a:srgbClr val="000000"/>
                </a:solidFill>
                <a:effectLst/>
                <a:latin typeface="Arial" pitchFamily="34" charset="0"/>
                <a:ea typeface="ＭＳ Ｐゴシック" pitchFamily="34" charset="-128"/>
              </a:endParaRPr>
            </a:p>
          </p:txBody>
        </p:sp>
      </p:grpSp>
      <p:sp>
        <p:nvSpPr>
          <p:cNvPr id="560242" name="Rectangle 114"/>
          <p:cNvSpPr>
            <a:spLocks noChangeArrowheads="1"/>
          </p:cNvSpPr>
          <p:nvPr/>
        </p:nvSpPr>
        <p:spPr bwMode="auto">
          <a:xfrm>
            <a:off x="3347864" y="4365104"/>
            <a:ext cx="1727200" cy="363537"/>
          </a:xfrm>
          <a:prstGeom prst="rect">
            <a:avLst/>
          </a:prstGeom>
          <a:noFill/>
          <a:ln w="19050">
            <a:noFill/>
            <a:miter lim="800000"/>
            <a:headEnd/>
            <a:tailEnd/>
          </a:ln>
          <a:effectLst/>
        </p:spPr>
        <p:txBody>
          <a:bodyPr anchor="ctr"/>
          <a:lstStyle/>
          <a:p>
            <a:pPr>
              <a:spcBef>
                <a:spcPct val="5000"/>
              </a:spcBef>
            </a:pPr>
            <a:r>
              <a:rPr lang="ru-RU" sz="1100" b="1" dirty="0" err="1">
                <a:effectLst/>
                <a:latin typeface="Comic Sans MS" pitchFamily="66" charset="0"/>
              </a:rPr>
              <a:t>Этан-биспорфирины</a:t>
            </a:r>
            <a:endParaRPr lang="ru-RU" sz="1100" b="1" i="1" baseline="-25000" dirty="0">
              <a:effectLst/>
              <a:latin typeface="Comic Sans MS" pitchFamily="66" charset="0"/>
            </a:endParaRPr>
          </a:p>
        </p:txBody>
      </p:sp>
      <p:grpSp>
        <p:nvGrpSpPr>
          <p:cNvPr id="3" name="Group 115"/>
          <p:cNvGrpSpPr>
            <a:grpSpLocks/>
          </p:cNvGrpSpPr>
          <p:nvPr/>
        </p:nvGrpSpPr>
        <p:grpSpPr bwMode="auto">
          <a:xfrm>
            <a:off x="179512" y="3717032"/>
            <a:ext cx="2547937" cy="1116013"/>
            <a:chOff x="816" y="2081"/>
            <a:chExt cx="1605" cy="703"/>
          </a:xfrm>
        </p:grpSpPr>
        <p:sp>
          <p:nvSpPr>
            <p:cNvPr id="560244" name="Line 116"/>
            <p:cNvSpPr>
              <a:spLocks noChangeAspect="1" noChangeShapeType="1"/>
            </p:cNvSpPr>
            <p:nvPr/>
          </p:nvSpPr>
          <p:spPr bwMode="auto">
            <a:xfrm>
              <a:off x="1052" y="2358"/>
              <a:ext cx="83" cy="66"/>
            </a:xfrm>
            <a:prstGeom prst="line">
              <a:avLst/>
            </a:prstGeom>
            <a:noFill/>
            <a:ln w="16510">
              <a:solidFill>
                <a:srgbClr val="000000"/>
              </a:solidFill>
              <a:prstDash val="sysDot"/>
              <a:round/>
              <a:headEnd/>
              <a:tailEnd/>
            </a:ln>
          </p:spPr>
          <p:txBody>
            <a:bodyPr/>
            <a:lstStyle/>
            <a:p>
              <a:endParaRPr lang="ru-RU"/>
            </a:p>
          </p:txBody>
        </p:sp>
        <p:sp>
          <p:nvSpPr>
            <p:cNvPr id="560245" name="Rectangle 117"/>
            <p:cNvSpPr>
              <a:spLocks noChangeAspect="1" noChangeArrowheads="1"/>
            </p:cNvSpPr>
            <p:nvPr/>
          </p:nvSpPr>
          <p:spPr bwMode="auto">
            <a:xfrm>
              <a:off x="1156" y="2379"/>
              <a:ext cx="89" cy="62"/>
            </a:xfrm>
            <a:prstGeom prst="rect">
              <a:avLst/>
            </a:prstGeom>
            <a:noFill/>
            <a:ln w="16510">
              <a:noFill/>
              <a:miter lim="800000"/>
              <a:headEnd/>
              <a:tailEnd/>
            </a:ln>
          </p:spPr>
          <p:txBody>
            <a:bodyPr/>
            <a:lstStyle/>
            <a:p>
              <a:endParaRPr lang="ru-RU"/>
            </a:p>
          </p:txBody>
        </p:sp>
        <p:sp>
          <p:nvSpPr>
            <p:cNvPr id="560246" name="Line 118"/>
            <p:cNvSpPr>
              <a:spLocks noChangeAspect="1" noChangeShapeType="1"/>
            </p:cNvSpPr>
            <p:nvPr/>
          </p:nvSpPr>
          <p:spPr bwMode="auto">
            <a:xfrm flipH="1" flipV="1">
              <a:off x="1335" y="2222"/>
              <a:ext cx="87" cy="66"/>
            </a:xfrm>
            <a:prstGeom prst="line">
              <a:avLst/>
            </a:prstGeom>
            <a:noFill/>
            <a:ln w="16510">
              <a:solidFill>
                <a:srgbClr val="000000"/>
              </a:solidFill>
              <a:round/>
              <a:headEnd/>
              <a:tailEnd/>
            </a:ln>
          </p:spPr>
          <p:txBody>
            <a:bodyPr/>
            <a:lstStyle/>
            <a:p>
              <a:endParaRPr lang="ru-RU"/>
            </a:p>
          </p:txBody>
        </p:sp>
        <p:sp>
          <p:nvSpPr>
            <p:cNvPr id="560247" name="Line 119"/>
            <p:cNvSpPr>
              <a:spLocks noChangeAspect="1" noChangeShapeType="1"/>
            </p:cNvSpPr>
            <p:nvPr/>
          </p:nvSpPr>
          <p:spPr bwMode="auto">
            <a:xfrm flipV="1">
              <a:off x="1247" y="2220"/>
              <a:ext cx="84" cy="43"/>
            </a:xfrm>
            <a:prstGeom prst="line">
              <a:avLst/>
            </a:prstGeom>
            <a:noFill/>
            <a:ln w="16510">
              <a:solidFill>
                <a:srgbClr val="000000"/>
              </a:solidFill>
              <a:round/>
              <a:headEnd/>
              <a:tailEnd/>
            </a:ln>
          </p:spPr>
          <p:txBody>
            <a:bodyPr/>
            <a:lstStyle/>
            <a:p>
              <a:endParaRPr lang="ru-RU"/>
            </a:p>
          </p:txBody>
        </p:sp>
        <p:sp>
          <p:nvSpPr>
            <p:cNvPr id="560248" name="Line 120"/>
            <p:cNvSpPr>
              <a:spLocks noChangeAspect="1" noChangeShapeType="1"/>
            </p:cNvSpPr>
            <p:nvPr/>
          </p:nvSpPr>
          <p:spPr bwMode="auto">
            <a:xfrm flipV="1">
              <a:off x="1251" y="2224"/>
              <a:ext cx="86" cy="44"/>
            </a:xfrm>
            <a:prstGeom prst="line">
              <a:avLst/>
            </a:prstGeom>
            <a:noFill/>
            <a:ln w="16510">
              <a:solidFill>
                <a:srgbClr val="000000"/>
              </a:solidFill>
              <a:round/>
              <a:headEnd/>
              <a:tailEnd/>
            </a:ln>
          </p:spPr>
          <p:txBody>
            <a:bodyPr/>
            <a:lstStyle/>
            <a:p>
              <a:endParaRPr lang="ru-RU"/>
            </a:p>
          </p:txBody>
        </p:sp>
        <p:sp>
          <p:nvSpPr>
            <p:cNvPr id="560249" name="Line 121"/>
            <p:cNvSpPr>
              <a:spLocks noChangeAspect="1" noChangeShapeType="1"/>
            </p:cNvSpPr>
            <p:nvPr/>
          </p:nvSpPr>
          <p:spPr bwMode="auto">
            <a:xfrm>
              <a:off x="1335" y="2148"/>
              <a:ext cx="0" cy="74"/>
            </a:xfrm>
            <a:prstGeom prst="line">
              <a:avLst/>
            </a:prstGeom>
            <a:noFill/>
            <a:ln w="16510">
              <a:solidFill>
                <a:srgbClr val="008000"/>
              </a:solidFill>
              <a:round/>
              <a:headEnd/>
              <a:tailEnd/>
            </a:ln>
          </p:spPr>
          <p:txBody>
            <a:bodyPr/>
            <a:lstStyle/>
            <a:p>
              <a:endParaRPr lang="ru-RU"/>
            </a:p>
          </p:txBody>
        </p:sp>
        <p:sp>
          <p:nvSpPr>
            <p:cNvPr id="560250" name="Line 122"/>
            <p:cNvSpPr>
              <a:spLocks noChangeAspect="1" noChangeShapeType="1"/>
            </p:cNvSpPr>
            <p:nvPr/>
          </p:nvSpPr>
          <p:spPr bwMode="auto">
            <a:xfrm flipV="1">
              <a:off x="1383" y="2288"/>
              <a:ext cx="34" cy="89"/>
            </a:xfrm>
            <a:prstGeom prst="line">
              <a:avLst/>
            </a:prstGeom>
            <a:noFill/>
            <a:ln w="16510">
              <a:solidFill>
                <a:srgbClr val="000000"/>
              </a:solidFill>
              <a:round/>
              <a:headEnd/>
              <a:tailEnd/>
            </a:ln>
          </p:spPr>
          <p:txBody>
            <a:bodyPr/>
            <a:lstStyle/>
            <a:p>
              <a:endParaRPr lang="ru-RU"/>
            </a:p>
          </p:txBody>
        </p:sp>
        <p:sp>
          <p:nvSpPr>
            <p:cNvPr id="560251" name="Line 123"/>
            <p:cNvSpPr>
              <a:spLocks noChangeAspect="1" noChangeShapeType="1"/>
            </p:cNvSpPr>
            <p:nvPr/>
          </p:nvSpPr>
          <p:spPr bwMode="auto">
            <a:xfrm flipV="1">
              <a:off x="1391" y="2288"/>
              <a:ext cx="35" cy="89"/>
            </a:xfrm>
            <a:prstGeom prst="line">
              <a:avLst/>
            </a:prstGeom>
            <a:noFill/>
            <a:ln w="16510">
              <a:solidFill>
                <a:srgbClr val="000000"/>
              </a:solidFill>
              <a:round/>
              <a:headEnd/>
              <a:tailEnd/>
            </a:ln>
          </p:spPr>
          <p:txBody>
            <a:bodyPr/>
            <a:lstStyle/>
            <a:p>
              <a:endParaRPr lang="ru-RU"/>
            </a:p>
          </p:txBody>
        </p:sp>
        <p:sp>
          <p:nvSpPr>
            <p:cNvPr id="560252" name="Line 124"/>
            <p:cNvSpPr>
              <a:spLocks noChangeAspect="1" noChangeShapeType="1"/>
            </p:cNvSpPr>
            <p:nvPr/>
          </p:nvSpPr>
          <p:spPr bwMode="auto">
            <a:xfrm flipH="1">
              <a:off x="1422" y="2279"/>
              <a:ext cx="79" cy="9"/>
            </a:xfrm>
            <a:prstGeom prst="line">
              <a:avLst/>
            </a:prstGeom>
            <a:noFill/>
            <a:ln w="16510">
              <a:solidFill>
                <a:srgbClr val="008000"/>
              </a:solidFill>
              <a:round/>
              <a:headEnd/>
              <a:tailEnd/>
            </a:ln>
          </p:spPr>
          <p:txBody>
            <a:bodyPr/>
            <a:lstStyle/>
            <a:p>
              <a:endParaRPr lang="ru-RU"/>
            </a:p>
          </p:txBody>
        </p:sp>
        <p:sp>
          <p:nvSpPr>
            <p:cNvPr id="560253" name="Line 125"/>
            <p:cNvSpPr>
              <a:spLocks noChangeAspect="1" noChangeShapeType="1"/>
            </p:cNvSpPr>
            <p:nvPr/>
          </p:nvSpPr>
          <p:spPr bwMode="auto">
            <a:xfrm>
              <a:off x="1281" y="2361"/>
              <a:ext cx="106" cy="16"/>
            </a:xfrm>
            <a:prstGeom prst="line">
              <a:avLst/>
            </a:prstGeom>
            <a:noFill/>
            <a:ln w="16510">
              <a:solidFill>
                <a:srgbClr val="000000"/>
              </a:solidFill>
              <a:round/>
              <a:headEnd/>
              <a:tailEnd/>
            </a:ln>
          </p:spPr>
          <p:txBody>
            <a:bodyPr/>
            <a:lstStyle/>
            <a:p>
              <a:endParaRPr lang="ru-RU"/>
            </a:p>
          </p:txBody>
        </p:sp>
        <p:sp>
          <p:nvSpPr>
            <p:cNvPr id="560254" name="Line 126"/>
            <p:cNvSpPr>
              <a:spLocks noChangeAspect="1" noChangeShapeType="1"/>
            </p:cNvSpPr>
            <p:nvPr/>
          </p:nvSpPr>
          <p:spPr bwMode="auto">
            <a:xfrm flipH="1" flipV="1">
              <a:off x="1387" y="2377"/>
              <a:ext cx="62" cy="86"/>
            </a:xfrm>
            <a:prstGeom prst="line">
              <a:avLst/>
            </a:prstGeom>
            <a:noFill/>
            <a:ln w="16510">
              <a:solidFill>
                <a:srgbClr val="000000"/>
              </a:solidFill>
              <a:round/>
              <a:headEnd/>
              <a:tailEnd/>
            </a:ln>
          </p:spPr>
          <p:txBody>
            <a:bodyPr/>
            <a:lstStyle/>
            <a:p>
              <a:endParaRPr lang="ru-RU"/>
            </a:p>
          </p:txBody>
        </p:sp>
        <p:sp>
          <p:nvSpPr>
            <p:cNvPr id="560255" name="Line 127"/>
            <p:cNvSpPr>
              <a:spLocks noChangeAspect="1" noChangeShapeType="1"/>
            </p:cNvSpPr>
            <p:nvPr/>
          </p:nvSpPr>
          <p:spPr bwMode="auto">
            <a:xfrm>
              <a:off x="1249" y="2266"/>
              <a:ext cx="32" cy="95"/>
            </a:xfrm>
            <a:prstGeom prst="line">
              <a:avLst/>
            </a:prstGeom>
            <a:noFill/>
            <a:ln w="16510">
              <a:solidFill>
                <a:srgbClr val="000000"/>
              </a:solidFill>
              <a:round/>
              <a:headEnd/>
              <a:tailEnd/>
            </a:ln>
          </p:spPr>
          <p:txBody>
            <a:bodyPr/>
            <a:lstStyle/>
            <a:p>
              <a:endParaRPr lang="ru-RU"/>
            </a:p>
          </p:txBody>
        </p:sp>
        <p:sp>
          <p:nvSpPr>
            <p:cNvPr id="560256" name="Line 128"/>
            <p:cNvSpPr>
              <a:spLocks noChangeAspect="1" noChangeShapeType="1"/>
            </p:cNvSpPr>
            <p:nvPr/>
          </p:nvSpPr>
          <p:spPr bwMode="auto">
            <a:xfrm flipV="1">
              <a:off x="1238" y="2361"/>
              <a:ext cx="43" cy="46"/>
            </a:xfrm>
            <a:prstGeom prst="line">
              <a:avLst/>
            </a:prstGeom>
            <a:noFill/>
            <a:ln w="16510">
              <a:solidFill>
                <a:srgbClr val="000000"/>
              </a:solidFill>
              <a:round/>
              <a:headEnd/>
              <a:tailEnd/>
            </a:ln>
          </p:spPr>
          <p:txBody>
            <a:bodyPr/>
            <a:lstStyle/>
            <a:p>
              <a:endParaRPr lang="ru-RU"/>
            </a:p>
          </p:txBody>
        </p:sp>
        <p:sp>
          <p:nvSpPr>
            <p:cNvPr id="560257" name="Line 129"/>
            <p:cNvSpPr>
              <a:spLocks noChangeAspect="1" noChangeShapeType="1"/>
            </p:cNvSpPr>
            <p:nvPr/>
          </p:nvSpPr>
          <p:spPr bwMode="auto">
            <a:xfrm>
              <a:off x="1145" y="2222"/>
              <a:ext cx="104" cy="44"/>
            </a:xfrm>
            <a:prstGeom prst="line">
              <a:avLst/>
            </a:prstGeom>
            <a:noFill/>
            <a:ln w="16510">
              <a:solidFill>
                <a:srgbClr val="000000"/>
              </a:solidFill>
              <a:round/>
              <a:headEnd/>
              <a:tailEnd/>
            </a:ln>
          </p:spPr>
          <p:txBody>
            <a:bodyPr/>
            <a:lstStyle/>
            <a:p>
              <a:endParaRPr lang="ru-RU"/>
            </a:p>
          </p:txBody>
        </p:sp>
        <p:sp>
          <p:nvSpPr>
            <p:cNvPr id="560258" name="Line 130"/>
            <p:cNvSpPr>
              <a:spLocks noChangeAspect="1" noChangeShapeType="1"/>
            </p:cNvSpPr>
            <p:nvPr/>
          </p:nvSpPr>
          <p:spPr bwMode="auto">
            <a:xfrm flipV="1">
              <a:off x="1412" y="2463"/>
              <a:ext cx="33" cy="81"/>
            </a:xfrm>
            <a:prstGeom prst="line">
              <a:avLst/>
            </a:prstGeom>
            <a:noFill/>
            <a:ln w="16510">
              <a:solidFill>
                <a:srgbClr val="000000"/>
              </a:solidFill>
              <a:round/>
              <a:headEnd/>
              <a:tailEnd/>
            </a:ln>
          </p:spPr>
          <p:txBody>
            <a:bodyPr/>
            <a:lstStyle/>
            <a:p>
              <a:endParaRPr lang="ru-RU"/>
            </a:p>
          </p:txBody>
        </p:sp>
        <p:sp>
          <p:nvSpPr>
            <p:cNvPr id="560259" name="Line 131"/>
            <p:cNvSpPr>
              <a:spLocks noChangeAspect="1" noChangeShapeType="1"/>
            </p:cNvSpPr>
            <p:nvPr/>
          </p:nvSpPr>
          <p:spPr bwMode="auto">
            <a:xfrm flipV="1">
              <a:off x="1422" y="2463"/>
              <a:ext cx="31" cy="81"/>
            </a:xfrm>
            <a:prstGeom prst="line">
              <a:avLst/>
            </a:prstGeom>
            <a:noFill/>
            <a:ln w="16510">
              <a:solidFill>
                <a:srgbClr val="000000"/>
              </a:solidFill>
              <a:round/>
              <a:headEnd/>
              <a:tailEnd/>
            </a:ln>
          </p:spPr>
          <p:txBody>
            <a:bodyPr/>
            <a:lstStyle/>
            <a:p>
              <a:endParaRPr lang="ru-RU"/>
            </a:p>
          </p:txBody>
        </p:sp>
        <p:sp>
          <p:nvSpPr>
            <p:cNvPr id="560260" name="Line 132"/>
            <p:cNvSpPr>
              <a:spLocks noChangeAspect="1" noChangeShapeType="1"/>
            </p:cNvSpPr>
            <p:nvPr/>
          </p:nvSpPr>
          <p:spPr bwMode="auto">
            <a:xfrm flipH="1">
              <a:off x="1449" y="2463"/>
              <a:ext cx="122" cy="0"/>
            </a:xfrm>
            <a:prstGeom prst="line">
              <a:avLst/>
            </a:prstGeom>
            <a:noFill/>
            <a:ln w="16510">
              <a:solidFill>
                <a:srgbClr val="FF0000"/>
              </a:solidFill>
              <a:round/>
              <a:headEnd/>
              <a:tailEnd/>
            </a:ln>
          </p:spPr>
          <p:txBody>
            <a:bodyPr/>
            <a:lstStyle/>
            <a:p>
              <a:endParaRPr lang="ru-RU"/>
            </a:p>
          </p:txBody>
        </p:sp>
        <p:sp>
          <p:nvSpPr>
            <p:cNvPr id="560261" name="Line 133"/>
            <p:cNvSpPr>
              <a:spLocks noChangeAspect="1" noChangeShapeType="1"/>
            </p:cNvSpPr>
            <p:nvPr/>
          </p:nvSpPr>
          <p:spPr bwMode="auto">
            <a:xfrm flipH="1" flipV="1">
              <a:off x="1417" y="2544"/>
              <a:ext cx="65" cy="90"/>
            </a:xfrm>
            <a:prstGeom prst="line">
              <a:avLst/>
            </a:prstGeom>
            <a:noFill/>
            <a:ln w="16510">
              <a:solidFill>
                <a:srgbClr val="000000"/>
              </a:solidFill>
              <a:round/>
              <a:headEnd/>
              <a:tailEnd/>
            </a:ln>
          </p:spPr>
          <p:txBody>
            <a:bodyPr/>
            <a:lstStyle/>
            <a:p>
              <a:endParaRPr lang="ru-RU"/>
            </a:p>
          </p:txBody>
        </p:sp>
        <p:sp>
          <p:nvSpPr>
            <p:cNvPr id="560262" name="Line 134"/>
            <p:cNvSpPr>
              <a:spLocks noChangeAspect="1" noChangeShapeType="1"/>
            </p:cNvSpPr>
            <p:nvPr/>
          </p:nvSpPr>
          <p:spPr bwMode="auto">
            <a:xfrm flipV="1">
              <a:off x="1313" y="2544"/>
              <a:ext cx="104" cy="15"/>
            </a:xfrm>
            <a:prstGeom prst="line">
              <a:avLst/>
            </a:prstGeom>
            <a:noFill/>
            <a:ln w="16510">
              <a:solidFill>
                <a:srgbClr val="000000"/>
              </a:solidFill>
              <a:round/>
              <a:headEnd/>
              <a:tailEnd/>
            </a:ln>
          </p:spPr>
          <p:txBody>
            <a:bodyPr/>
            <a:lstStyle/>
            <a:p>
              <a:endParaRPr lang="ru-RU"/>
            </a:p>
          </p:txBody>
        </p:sp>
        <p:sp>
          <p:nvSpPr>
            <p:cNvPr id="560263" name="Line 135"/>
            <p:cNvSpPr>
              <a:spLocks noChangeAspect="1" noChangeShapeType="1"/>
            </p:cNvSpPr>
            <p:nvPr/>
          </p:nvSpPr>
          <p:spPr bwMode="auto">
            <a:xfrm flipV="1">
              <a:off x="1422" y="2634"/>
              <a:ext cx="60" cy="66"/>
            </a:xfrm>
            <a:prstGeom prst="line">
              <a:avLst/>
            </a:prstGeom>
            <a:noFill/>
            <a:ln w="16510">
              <a:solidFill>
                <a:srgbClr val="0000FF"/>
              </a:solidFill>
              <a:round/>
              <a:headEnd/>
              <a:tailEnd/>
            </a:ln>
          </p:spPr>
          <p:txBody>
            <a:bodyPr/>
            <a:lstStyle/>
            <a:p>
              <a:endParaRPr lang="ru-RU"/>
            </a:p>
          </p:txBody>
        </p:sp>
        <p:sp>
          <p:nvSpPr>
            <p:cNvPr id="560264" name="Line 136"/>
            <p:cNvSpPr>
              <a:spLocks noChangeAspect="1" noChangeShapeType="1"/>
            </p:cNvSpPr>
            <p:nvPr/>
          </p:nvSpPr>
          <p:spPr bwMode="auto">
            <a:xfrm flipH="1">
              <a:off x="1482" y="2601"/>
              <a:ext cx="64" cy="33"/>
            </a:xfrm>
            <a:prstGeom prst="line">
              <a:avLst/>
            </a:prstGeom>
            <a:noFill/>
            <a:ln w="16510">
              <a:solidFill>
                <a:srgbClr val="0000FF"/>
              </a:solidFill>
              <a:round/>
              <a:headEnd/>
              <a:tailEnd/>
            </a:ln>
          </p:spPr>
          <p:txBody>
            <a:bodyPr/>
            <a:lstStyle/>
            <a:p>
              <a:endParaRPr lang="ru-RU"/>
            </a:p>
          </p:txBody>
        </p:sp>
        <p:sp>
          <p:nvSpPr>
            <p:cNvPr id="560265" name="Line 137"/>
            <p:cNvSpPr>
              <a:spLocks noChangeAspect="1" noChangeShapeType="1"/>
            </p:cNvSpPr>
            <p:nvPr/>
          </p:nvSpPr>
          <p:spPr bwMode="auto">
            <a:xfrm flipH="1" flipV="1">
              <a:off x="1482" y="2634"/>
              <a:ext cx="46" cy="71"/>
            </a:xfrm>
            <a:prstGeom prst="line">
              <a:avLst/>
            </a:prstGeom>
            <a:noFill/>
            <a:ln w="16510">
              <a:solidFill>
                <a:srgbClr val="0000FF"/>
              </a:solidFill>
              <a:round/>
              <a:headEnd/>
              <a:tailEnd/>
            </a:ln>
          </p:spPr>
          <p:txBody>
            <a:bodyPr/>
            <a:lstStyle/>
            <a:p>
              <a:endParaRPr lang="ru-RU"/>
            </a:p>
          </p:txBody>
        </p:sp>
        <p:sp>
          <p:nvSpPr>
            <p:cNvPr id="560266" name="Line 138"/>
            <p:cNvSpPr>
              <a:spLocks noChangeAspect="1" noChangeShapeType="1"/>
            </p:cNvSpPr>
            <p:nvPr/>
          </p:nvSpPr>
          <p:spPr bwMode="auto">
            <a:xfrm>
              <a:off x="1316" y="2651"/>
              <a:ext cx="106" cy="49"/>
            </a:xfrm>
            <a:prstGeom prst="line">
              <a:avLst/>
            </a:prstGeom>
            <a:noFill/>
            <a:ln w="16510">
              <a:solidFill>
                <a:srgbClr val="000000"/>
              </a:solidFill>
              <a:round/>
              <a:headEnd/>
              <a:tailEnd/>
            </a:ln>
          </p:spPr>
          <p:txBody>
            <a:bodyPr/>
            <a:lstStyle/>
            <a:p>
              <a:endParaRPr lang="ru-RU"/>
            </a:p>
          </p:txBody>
        </p:sp>
        <p:sp>
          <p:nvSpPr>
            <p:cNvPr id="560267" name="Line 139"/>
            <p:cNvSpPr>
              <a:spLocks noChangeAspect="1" noChangeShapeType="1"/>
            </p:cNvSpPr>
            <p:nvPr/>
          </p:nvSpPr>
          <p:spPr bwMode="auto">
            <a:xfrm flipH="1" flipV="1">
              <a:off x="1422" y="2700"/>
              <a:ext cx="42" cy="7"/>
            </a:xfrm>
            <a:prstGeom prst="line">
              <a:avLst/>
            </a:prstGeom>
            <a:noFill/>
            <a:ln w="16510">
              <a:solidFill>
                <a:srgbClr val="0000FF"/>
              </a:solidFill>
              <a:round/>
              <a:headEnd/>
              <a:tailEnd/>
            </a:ln>
          </p:spPr>
          <p:txBody>
            <a:bodyPr/>
            <a:lstStyle/>
            <a:p>
              <a:endParaRPr lang="ru-RU"/>
            </a:p>
          </p:txBody>
        </p:sp>
        <p:sp>
          <p:nvSpPr>
            <p:cNvPr id="560268" name="Line 140"/>
            <p:cNvSpPr>
              <a:spLocks noChangeAspect="1" noChangeShapeType="1"/>
            </p:cNvSpPr>
            <p:nvPr/>
          </p:nvSpPr>
          <p:spPr bwMode="auto">
            <a:xfrm flipV="1">
              <a:off x="1417" y="2700"/>
              <a:ext cx="5" cy="84"/>
            </a:xfrm>
            <a:prstGeom prst="line">
              <a:avLst/>
            </a:prstGeom>
            <a:noFill/>
            <a:ln w="16510">
              <a:solidFill>
                <a:srgbClr val="0000FF"/>
              </a:solidFill>
              <a:round/>
              <a:headEnd/>
              <a:tailEnd/>
            </a:ln>
          </p:spPr>
          <p:txBody>
            <a:bodyPr/>
            <a:lstStyle/>
            <a:p>
              <a:endParaRPr lang="ru-RU"/>
            </a:p>
          </p:txBody>
        </p:sp>
        <p:sp>
          <p:nvSpPr>
            <p:cNvPr id="560269" name="Line 141"/>
            <p:cNvSpPr>
              <a:spLocks noChangeAspect="1" noChangeShapeType="1"/>
            </p:cNvSpPr>
            <p:nvPr/>
          </p:nvSpPr>
          <p:spPr bwMode="auto">
            <a:xfrm>
              <a:off x="1316" y="2557"/>
              <a:ext cx="2" cy="91"/>
            </a:xfrm>
            <a:prstGeom prst="line">
              <a:avLst/>
            </a:prstGeom>
            <a:noFill/>
            <a:ln w="16510">
              <a:solidFill>
                <a:srgbClr val="000000"/>
              </a:solidFill>
              <a:round/>
              <a:headEnd/>
              <a:tailEnd/>
            </a:ln>
          </p:spPr>
          <p:txBody>
            <a:bodyPr/>
            <a:lstStyle/>
            <a:p>
              <a:endParaRPr lang="ru-RU"/>
            </a:p>
          </p:txBody>
        </p:sp>
        <p:sp>
          <p:nvSpPr>
            <p:cNvPr id="560270" name="Line 142"/>
            <p:cNvSpPr>
              <a:spLocks noChangeAspect="1" noChangeShapeType="1"/>
            </p:cNvSpPr>
            <p:nvPr/>
          </p:nvSpPr>
          <p:spPr bwMode="auto">
            <a:xfrm>
              <a:off x="1311" y="2561"/>
              <a:ext cx="2" cy="92"/>
            </a:xfrm>
            <a:prstGeom prst="line">
              <a:avLst/>
            </a:prstGeom>
            <a:noFill/>
            <a:ln w="16510">
              <a:solidFill>
                <a:srgbClr val="000000"/>
              </a:solidFill>
              <a:round/>
              <a:headEnd/>
              <a:tailEnd/>
            </a:ln>
          </p:spPr>
          <p:txBody>
            <a:bodyPr/>
            <a:lstStyle/>
            <a:p>
              <a:endParaRPr lang="ru-RU"/>
            </a:p>
          </p:txBody>
        </p:sp>
        <p:sp>
          <p:nvSpPr>
            <p:cNvPr id="560271" name="Line 143"/>
            <p:cNvSpPr>
              <a:spLocks noChangeAspect="1" noChangeShapeType="1"/>
            </p:cNvSpPr>
            <p:nvPr/>
          </p:nvSpPr>
          <p:spPr bwMode="auto">
            <a:xfrm flipV="1">
              <a:off x="1228" y="2651"/>
              <a:ext cx="88" cy="45"/>
            </a:xfrm>
            <a:prstGeom prst="line">
              <a:avLst/>
            </a:prstGeom>
            <a:noFill/>
            <a:ln w="16510">
              <a:solidFill>
                <a:srgbClr val="000000"/>
              </a:solidFill>
              <a:round/>
              <a:headEnd/>
              <a:tailEnd/>
            </a:ln>
          </p:spPr>
          <p:txBody>
            <a:bodyPr/>
            <a:lstStyle/>
            <a:p>
              <a:endParaRPr lang="ru-RU"/>
            </a:p>
          </p:txBody>
        </p:sp>
        <p:sp>
          <p:nvSpPr>
            <p:cNvPr id="560272" name="Line 144"/>
            <p:cNvSpPr>
              <a:spLocks noChangeAspect="1" noChangeShapeType="1"/>
            </p:cNvSpPr>
            <p:nvPr/>
          </p:nvSpPr>
          <p:spPr bwMode="auto">
            <a:xfrm>
              <a:off x="1132" y="2648"/>
              <a:ext cx="96" cy="42"/>
            </a:xfrm>
            <a:prstGeom prst="line">
              <a:avLst/>
            </a:prstGeom>
            <a:noFill/>
            <a:ln w="16510">
              <a:solidFill>
                <a:srgbClr val="000000"/>
              </a:solidFill>
              <a:round/>
              <a:headEnd/>
              <a:tailEnd/>
            </a:ln>
          </p:spPr>
          <p:txBody>
            <a:bodyPr/>
            <a:lstStyle/>
            <a:p>
              <a:endParaRPr lang="ru-RU"/>
            </a:p>
          </p:txBody>
        </p:sp>
        <p:sp>
          <p:nvSpPr>
            <p:cNvPr id="560273" name="Line 145"/>
            <p:cNvSpPr>
              <a:spLocks noChangeAspect="1" noChangeShapeType="1"/>
            </p:cNvSpPr>
            <p:nvPr/>
          </p:nvSpPr>
          <p:spPr bwMode="auto">
            <a:xfrm>
              <a:off x="1132" y="2658"/>
              <a:ext cx="96" cy="42"/>
            </a:xfrm>
            <a:prstGeom prst="line">
              <a:avLst/>
            </a:prstGeom>
            <a:noFill/>
            <a:ln w="16510">
              <a:solidFill>
                <a:srgbClr val="000000"/>
              </a:solidFill>
              <a:round/>
              <a:headEnd/>
              <a:tailEnd/>
            </a:ln>
          </p:spPr>
          <p:txBody>
            <a:bodyPr/>
            <a:lstStyle/>
            <a:p>
              <a:endParaRPr lang="ru-RU"/>
            </a:p>
          </p:txBody>
        </p:sp>
        <p:sp>
          <p:nvSpPr>
            <p:cNvPr id="560274" name="Line 146"/>
            <p:cNvSpPr>
              <a:spLocks noChangeAspect="1" noChangeShapeType="1"/>
            </p:cNvSpPr>
            <p:nvPr/>
          </p:nvSpPr>
          <p:spPr bwMode="auto">
            <a:xfrm>
              <a:off x="1097" y="2559"/>
              <a:ext cx="35" cy="94"/>
            </a:xfrm>
            <a:prstGeom prst="line">
              <a:avLst/>
            </a:prstGeom>
            <a:noFill/>
            <a:ln w="16510">
              <a:solidFill>
                <a:srgbClr val="000000"/>
              </a:solidFill>
              <a:round/>
              <a:headEnd/>
              <a:tailEnd/>
            </a:ln>
          </p:spPr>
          <p:txBody>
            <a:bodyPr/>
            <a:lstStyle/>
            <a:p>
              <a:endParaRPr lang="ru-RU"/>
            </a:p>
          </p:txBody>
        </p:sp>
        <p:sp>
          <p:nvSpPr>
            <p:cNvPr id="560275" name="Line 147"/>
            <p:cNvSpPr>
              <a:spLocks noChangeAspect="1" noChangeShapeType="1"/>
            </p:cNvSpPr>
            <p:nvPr/>
          </p:nvSpPr>
          <p:spPr bwMode="auto">
            <a:xfrm flipV="1">
              <a:off x="1040" y="2653"/>
              <a:ext cx="92" cy="47"/>
            </a:xfrm>
            <a:prstGeom prst="line">
              <a:avLst/>
            </a:prstGeom>
            <a:noFill/>
            <a:ln w="16510">
              <a:solidFill>
                <a:srgbClr val="000000"/>
              </a:solidFill>
              <a:round/>
              <a:headEnd/>
              <a:tailEnd/>
            </a:ln>
          </p:spPr>
          <p:txBody>
            <a:bodyPr/>
            <a:lstStyle/>
            <a:p>
              <a:endParaRPr lang="ru-RU"/>
            </a:p>
          </p:txBody>
        </p:sp>
        <p:sp>
          <p:nvSpPr>
            <p:cNvPr id="560276" name="Line 148"/>
            <p:cNvSpPr>
              <a:spLocks noChangeAspect="1" noChangeShapeType="1"/>
            </p:cNvSpPr>
            <p:nvPr/>
          </p:nvSpPr>
          <p:spPr bwMode="auto">
            <a:xfrm flipH="1">
              <a:off x="1097" y="2498"/>
              <a:ext cx="47" cy="49"/>
            </a:xfrm>
            <a:prstGeom prst="line">
              <a:avLst/>
            </a:prstGeom>
            <a:noFill/>
            <a:ln w="16510">
              <a:solidFill>
                <a:srgbClr val="000000"/>
              </a:solidFill>
              <a:round/>
              <a:headEnd/>
              <a:tailEnd/>
            </a:ln>
          </p:spPr>
          <p:txBody>
            <a:bodyPr/>
            <a:lstStyle/>
            <a:p>
              <a:endParaRPr lang="ru-RU"/>
            </a:p>
          </p:txBody>
        </p:sp>
        <p:sp>
          <p:nvSpPr>
            <p:cNvPr id="560277" name="Line 149"/>
            <p:cNvSpPr>
              <a:spLocks noChangeAspect="1" noChangeShapeType="1"/>
            </p:cNvSpPr>
            <p:nvPr/>
          </p:nvSpPr>
          <p:spPr bwMode="auto">
            <a:xfrm>
              <a:off x="992" y="2542"/>
              <a:ext cx="105" cy="17"/>
            </a:xfrm>
            <a:prstGeom prst="line">
              <a:avLst/>
            </a:prstGeom>
            <a:noFill/>
            <a:ln w="16510">
              <a:solidFill>
                <a:srgbClr val="000000"/>
              </a:solidFill>
              <a:round/>
              <a:headEnd/>
              <a:tailEnd/>
            </a:ln>
          </p:spPr>
          <p:txBody>
            <a:bodyPr/>
            <a:lstStyle/>
            <a:p>
              <a:endParaRPr lang="ru-RU"/>
            </a:p>
          </p:txBody>
        </p:sp>
        <p:sp>
          <p:nvSpPr>
            <p:cNvPr id="560278" name="Line 150"/>
            <p:cNvSpPr>
              <a:spLocks noChangeAspect="1" noChangeShapeType="1"/>
            </p:cNvSpPr>
            <p:nvPr/>
          </p:nvSpPr>
          <p:spPr bwMode="auto">
            <a:xfrm flipV="1">
              <a:off x="957" y="2542"/>
              <a:ext cx="35" cy="92"/>
            </a:xfrm>
            <a:prstGeom prst="line">
              <a:avLst/>
            </a:prstGeom>
            <a:noFill/>
            <a:ln w="16510">
              <a:solidFill>
                <a:srgbClr val="000000"/>
              </a:solidFill>
              <a:round/>
              <a:headEnd/>
              <a:tailEnd/>
            </a:ln>
          </p:spPr>
          <p:txBody>
            <a:bodyPr/>
            <a:lstStyle/>
            <a:p>
              <a:endParaRPr lang="ru-RU"/>
            </a:p>
          </p:txBody>
        </p:sp>
        <p:sp>
          <p:nvSpPr>
            <p:cNvPr id="560279" name="Line 151"/>
            <p:cNvSpPr>
              <a:spLocks noChangeAspect="1" noChangeShapeType="1"/>
            </p:cNvSpPr>
            <p:nvPr/>
          </p:nvSpPr>
          <p:spPr bwMode="auto">
            <a:xfrm>
              <a:off x="933" y="2458"/>
              <a:ext cx="61" cy="82"/>
            </a:xfrm>
            <a:prstGeom prst="line">
              <a:avLst/>
            </a:prstGeom>
            <a:noFill/>
            <a:ln w="16510">
              <a:solidFill>
                <a:srgbClr val="000000"/>
              </a:solidFill>
              <a:round/>
              <a:headEnd/>
              <a:tailEnd/>
            </a:ln>
          </p:spPr>
          <p:txBody>
            <a:bodyPr/>
            <a:lstStyle/>
            <a:p>
              <a:endParaRPr lang="ru-RU"/>
            </a:p>
          </p:txBody>
        </p:sp>
        <p:sp>
          <p:nvSpPr>
            <p:cNvPr id="560280" name="Line 152"/>
            <p:cNvSpPr>
              <a:spLocks noChangeAspect="1" noChangeShapeType="1"/>
            </p:cNvSpPr>
            <p:nvPr/>
          </p:nvSpPr>
          <p:spPr bwMode="auto">
            <a:xfrm>
              <a:off x="930" y="2463"/>
              <a:ext cx="60" cy="81"/>
            </a:xfrm>
            <a:prstGeom prst="line">
              <a:avLst/>
            </a:prstGeom>
            <a:noFill/>
            <a:ln w="16510">
              <a:solidFill>
                <a:srgbClr val="000000"/>
              </a:solidFill>
              <a:round/>
              <a:headEnd/>
              <a:tailEnd/>
            </a:ln>
          </p:spPr>
          <p:txBody>
            <a:bodyPr/>
            <a:lstStyle/>
            <a:p>
              <a:endParaRPr lang="ru-RU"/>
            </a:p>
          </p:txBody>
        </p:sp>
        <p:sp>
          <p:nvSpPr>
            <p:cNvPr id="560281" name="Line 153"/>
            <p:cNvSpPr>
              <a:spLocks noChangeAspect="1" noChangeShapeType="1"/>
            </p:cNvSpPr>
            <p:nvPr/>
          </p:nvSpPr>
          <p:spPr bwMode="auto">
            <a:xfrm flipH="1" flipV="1">
              <a:off x="957" y="2639"/>
              <a:ext cx="83" cy="66"/>
            </a:xfrm>
            <a:prstGeom prst="line">
              <a:avLst/>
            </a:prstGeom>
            <a:noFill/>
            <a:ln w="16510">
              <a:solidFill>
                <a:srgbClr val="000000"/>
              </a:solidFill>
              <a:round/>
              <a:headEnd/>
              <a:tailEnd/>
            </a:ln>
          </p:spPr>
          <p:txBody>
            <a:bodyPr/>
            <a:lstStyle/>
            <a:p>
              <a:endParaRPr lang="ru-RU"/>
            </a:p>
          </p:txBody>
        </p:sp>
        <p:sp>
          <p:nvSpPr>
            <p:cNvPr id="560282" name="Line 154"/>
            <p:cNvSpPr>
              <a:spLocks noChangeAspect="1" noChangeShapeType="1"/>
            </p:cNvSpPr>
            <p:nvPr/>
          </p:nvSpPr>
          <p:spPr bwMode="auto">
            <a:xfrm flipH="1" flipV="1">
              <a:off x="957" y="2628"/>
              <a:ext cx="83" cy="68"/>
            </a:xfrm>
            <a:prstGeom prst="line">
              <a:avLst/>
            </a:prstGeom>
            <a:noFill/>
            <a:ln w="16510">
              <a:solidFill>
                <a:srgbClr val="000000"/>
              </a:solidFill>
              <a:round/>
              <a:headEnd/>
              <a:tailEnd/>
            </a:ln>
          </p:spPr>
          <p:txBody>
            <a:bodyPr/>
            <a:lstStyle/>
            <a:p>
              <a:endParaRPr lang="ru-RU"/>
            </a:p>
          </p:txBody>
        </p:sp>
        <p:sp>
          <p:nvSpPr>
            <p:cNvPr id="560283" name="Line 155"/>
            <p:cNvSpPr>
              <a:spLocks noChangeAspect="1" noChangeShapeType="1"/>
            </p:cNvSpPr>
            <p:nvPr/>
          </p:nvSpPr>
          <p:spPr bwMode="auto">
            <a:xfrm flipV="1">
              <a:off x="878" y="2634"/>
              <a:ext cx="79" cy="7"/>
            </a:xfrm>
            <a:prstGeom prst="line">
              <a:avLst/>
            </a:prstGeom>
            <a:noFill/>
            <a:ln w="16510">
              <a:solidFill>
                <a:srgbClr val="008000"/>
              </a:solidFill>
              <a:round/>
              <a:headEnd/>
              <a:tailEnd/>
            </a:ln>
          </p:spPr>
          <p:txBody>
            <a:bodyPr/>
            <a:lstStyle/>
            <a:p>
              <a:endParaRPr lang="ru-RU"/>
            </a:p>
          </p:txBody>
        </p:sp>
        <p:sp>
          <p:nvSpPr>
            <p:cNvPr id="560284" name="Line 156"/>
            <p:cNvSpPr>
              <a:spLocks noChangeAspect="1" noChangeShapeType="1"/>
            </p:cNvSpPr>
            <p:nvPr/>
          </p:nvSpPr>
          <p:spPr bwMode="auto">
            <a:xfrm flipH="1" flipV="1">
              <a:off x="1040" y="2700"/>
              <a:ext cx="4" cy="75"/>
            </a:xfrm>
            <a:prstGeom prst="line">
              <a:avLst/>
            </a:prstGeom>
            <a:noFill/>
            <a:ln w="16510">
              <a:solidFill>
                <a:srgbClr val="008000"/>
              </a:solidFill>
              <a:round/>
              <a:headEnd/>
              <a:tailEnd/>
            </a:ln>
          </p:spPr>
          <p:txBody>
            <a:bodyPr/>
            <a:lstStyle/>
            <a:p>
              <a:endParaRPr lang="ru-RU"/>
            </a:p>
          </p:txBody>
        </p:sp>
        <p:sp>
          <p:nvSpPr>
            <p:cNvPr id="560285" name="Line 157"/>
            <p:cNvSpPr>
              <a:spLocks noChangeAspect="1" noChangeShapeType="1"/>
            </p:cNvSpPr>
            <p:nvPr/>
          </p:nvSpPr>
          <p:spPr bwMode="auto">
            <a:xfrm flipH="1">
              <a:off x="931" y="2374"/>
              <a:ext cx="34" cy="86"/>
            </a:xfrm>
            <a:prstGeom prst="line">
              <a:avLst/>
            </a:prstGeom>
            <a:noFill/>
            <a:ln w="16510">
              <a:solidFill>
                <a:srgbClr val="000000"/>
              </a:solidFill>
              <a:round/>
              <a:headEnd/>
              <a:tailEnd/>
            </a:ln>
          </p:spPr>
          <p:txBody>
            <a:bodyPr/>
            <a:lstStyle/>
            <a:p>
              <a:endParaRPr lang="ru-RU"/>
            </a:p>
          </p:txBody>
        </p:sp>
        <p:sp>
          <p:nvSpPr>
            <p:cNvPr id="560286" name="Line 158"/>
            <p:cNvSpPr>
              <a:spLocks noChangeAspect="1" noChangeShapeType="1"/>
            </p:cNvSpPr>
            <p:nvPr/>
          </p:nvSpPr>
          <p:spPr bwMode="auto">
            <a:xfrm>
              <a:off x="897" y="2286"/>
              <a:ext cx="68" cy="88"/>
            </a:xfrm>
            <a:prstGeom prst="line">
              <a:avLst/>
            </a:prstGeom>
            <a:noFill/>
            <a:ln w="16510">
              <a:solidFill>
                <a:srgbClr val="000000"/>
              </a:solidFill>
              <a:round/>
              <a:headEnd/>
              <a:tailEnd/>
            </a:ln>
          </p:spPr>
          <p:txBody>
            <a:bodyPr/>
            <a:lstStyle/>
            <a:p>
              <a:endParaRPr lang="ru-RU"/>
            </a:p>
          </p:txBody>
        </p:sp>
        <p:sp>
          <p:nvSpPr>
            <p:cNvPr id="560287" name="Line 159"/>
            <p:cNvSpPr>
              <a:spLocks noChangeAspect="1" noChangeShapeType="1"/>
            </p:cNvSpPr>
            <p:nvPr/>
          </p:nvSpPr>
          <p:spPr bwMode="auto">
            <a:xfrm flipH="1">
              <a:off x="967" y="2365"/>
              <a:ext cx="98" cy="12"/>
            </a:xfrm>
            <a:prstGeom prst="line">
              <a:avLst/>
            </a:prstGeom>
            <a:noFill/>
            <a:ln w="16510">
              <a:solidFill>
                <a:srgbClr val="000000"/>
              </a:solidFill>
              <a:round/>
              <a:headEnd/>
              <a:tailEnd/>
            </a:ln>
          </p:spPr>
          <p:txBody>
            <a:bodyPr/>
            <a:lstStyle/>
            <a:p>
              <a:endParaRPr lang="ru-RU"/>
            </a:p>
          </p:txBody>
        </p:sp>
        <p:sp>
          <p:nvSpPr>
            <p:cNvPr id="560288" name="Line 160"/>
            <p:cNvSpPr>
              <a:spLocks noChangeAspect="1" noChangeShapeType="1"/>
            </p:cNvSpPr>
            <p:nvPr/>
          </p:nvSpPr>
          <p:spPr bwMode="auto">
            <a:xfrm flipH="1">
              <a:off x="963" y="2361"/>
              <a:ext cx="97" cy="11"/>
            </a:xfrm>
            <a:prstGeom prst="line">
              <a:avLst/>
            </a:prstGeom>
            <a:noFill/>
            <a:ln w="16510">
              <a:solidFill>
                <a:srgbClr val="000000"/>
              </a:solidFill>
              <a:round/>
              <a:headEnd/>
              <a:tailEnd/>
            </a:ln>
          </p:spPr>
          <p:txBody>
            <a:bodyPr/>
            <a:lstStyle/>
            <a:p>
              <a:endParaRPr lang="ru-RU"/>
            </a:p>
          </p:txBody>
        </p:sp>
        <p:sp>
          <p:nvSpPr>
            <p:cNvPr id="560289" name="Line 161"/>
            <p:cNvSpPr>
              <a:spLocks noChangeAspect="1" noChangeShapeType="1"/>
            </p:cNvSpPr>
            <p:nvPr/>
          </p:nvSpPr>
          <p:spPr bwMode="auto">
            <a:xfrm flipH="1">
              <a:off x="901" y="2220"/>
              <a:ext cx="60" cy="66"/>
            </a:xfrm>
            <a:prstGeom prst="line">
              <a:avLst/>
            </a:prstGeom>
            <a:noFill/>
            <a:ln w="16510">
              <a:solidFill>
                <a:srgbClr val="000000"/>
              </a:solidFill>
              <a:round/>
              <a:headEnd/>
              <a:tailEnd/>
            </a:ln>
          </p:spPr>
          <p:txBody>
            <a:bodyPr/>
            <a:lstStyle/>
            <a:p>
              <a:endParaRPr lang="ru-RU"/>
            </a:p>
          </p:txBody>
        </p:sp>
        <p:sp>
          <p:nvSpPr>
            <p:cNvPr id="560290" name="Line 162"/>
            <p:cNvSpPr>
              <a:spLocks noChangeAspect="1" noChangeShapeType="1"/>
            </p:cNvSpPr>
            <p:nvPr/>
          </p:nvSpPr>
          <p:spPr bwMode="auto">
            <a:xfrm flipH="1">
              <a:off x="892" y="2220"/>
              <a:ext cx="60" cy="66"/>
            </a:xfrm>
            <a:prstGeom prst="line">
              <a:avLst/>
            </a:prstGeom>
            <a:noFill/>
            <a:ln w="16510">
              <a:solidFill>
                <a:srgbClr val="000000"/>
              </a:solidFill>
              <a:round/>
              <a:headEnd/>
              <a:tailEnd/>
            </a:ln>
          </p:spPr>
          <p:txBody>
            <a:bodyPr/>
            <a:lstStyle/>
            <a:p>
              <a:endParaRPr lang="ru-RU"/>
            </a:p>
          </p:txBody>
        </p:sp>
        <p:sp>
          <p:nvSpPr>
            <p:cNvPr id="560291" name="Line 163"/>
            <p:cNvSpPr>
              <a:spLocks noChangeAspect="1" noChangeShapeType="1"/>
            </p:cNvSpPr>
            <p:nvPr/>
          </p:nvSpPr>
          <p:spPr bwMode="auto">
            <a:xfrm>
              <a:off x="816" y="2281"/>
              <a:ext cx="81" cy="5"/>
            </a:xfrm>
            <a:prstGeom prst="line">
              <a:avLst/>
            </a:prstGeom>
            <a:noFill/>
            <a:ln w="16510">
              <a:solidFill>
                <a:srgbClr val="008000"/>
              </a:solidFill>
              <a:round/>
              <a:headEnd/>
              <a:tailEnd/>
            </a:ln>
          </p:spPr>
          <p:txBody>
            <a:bodyPr/>
            <a:lstStyle/>
            <a:p>
              <a:endParaRPr lang="ru-RU"/>
            </a:p>
          </p:txBody>
        </p:sp>
        <p:sp>
          <p:nvSpPr>
            <p:cNvPr id="560292" name="Line 164"/>
            <p:cNvSpPr>
              <a:spLocks noChangeAspect="1" noChangeShapeType="1"/>
            </p:cNvSpPr>
            <p:nvPr/>
          </p:nvSpPr>
          <p:spPr bwMode="auto">
            <a:xfrm flipH="1" flipV="1">
              <a:off x="957" y="2220"/>
              <a:ext cx="105" cy="46"/>
            </a:xfrm>
            <a:prstGeom prst="line">
              <a:avLst/>
            </a:prstGeom>
            <a:noFill/>
            <a:ln w="16510">
              <a:solidFill>
                <a:srgbClr val="000000"/>
              </a:solidFill>
              <a:round/>
              <a:headEnd/>
              <a:tailEnd/>
            </a:ln>
          </p:spPr>
          <p:txBody>
            <a:bodyPr/>
            <a:lstStyle/>
            <a:p>
              <a:endParaRPr lang="ru-RU"/>
            </a:p>
          </p:txBody>
        </p:sp>
        <p:sp>
          <p:nvSpPr>
            <p:cNvPr id="560293" name="Line 165"/>
            <p:cNvSpPr>
              <a:spLocks noChangeAspect="1" noChangeShapeType="1"/>
            </p:cNvSpPr>
            <p:nvPr/>
          </p:nvSpPr>
          <p:spPr bwMode="auto">
            <a:xfrm>
              <a:off x="933" y="2145"/>
              <a:ext cx="24" cy="75"/>
            </a:xfrm>
            <a:prstGeom prst="line">
              <a:avLst/>
            </a:prstGeom>
            <a:noFill/>
            <a:ln w="16510">
              <a:solidFill>
                <a:srgbClr val="008000"/>
              </a:solidFill>
              <a:round/>
              <a:headEnd/>
              <a:tailEnd/>
            </a:ln>
          </p:spPr>
          <p:txBody>
            <a:bodyPr/>
            <a:lstStyle/>
            <a:p>
              <a:endParaRPr lang="ru-RU"/>
            </a:p>
          </p:txBody>
        </p:sp>
        <p:sp>
          <p:nvSpPr>
            <p:cNvPr id="560294" name="Line 166"/>
            <p:cNvSpPr>
              <a:spLocks noChangeAspect="1" noChangeShapeType="1"/>
            </p:cNvSpPr>
            <p:nvPr/>
          </p:nvSpPr>
          <p:spPr bwMode="auto">
            <a:xfrm flipH="1">
              <a:off x="1065" y="2224"/>
              <a:ext cx="82" cy="44"/>
            </a:xfrm>
            <a:prstGeom prst="line">
              <a:avLst/>
            </a:prstGeom>
            <a:noFill/>
            <a:ln w="16510">
              <a:solidFill>
                <a:srgbClr val="000000"/>
              </a:solidFill>
              <a:round/>
              <a:headEnd/>
              <a:tailEnd/>
            </a:ln>
          </p:spPr>
          <p:txBody>
            <a:bodyPr/>
            <a:lstStyle/>
            <a:p>
              <a:endParaRPr lang="ru-RU"/>
            </a:p>
          </p:txBody>
        </p:sp>
        <p:sp>
          <p:nvSpPr>
            <p:cNvPr id="560295" name="Line 167"/>
            <p:cNvSpPr>
              <a:spLocks noChangeAspect="1" noChangeShapeType="1"/>
            </p:cNvSpPr>
            <p:nvPr/>
          </p:nvSpPr>
          <p:spPr bwMode="auto">
            <a:xfrm flipH="1">
              <a:off x="1060" y="2220"/>
              <a:ext cx="83" cy="43"/>
            </a:xfrm>
            <a:prstGeom prst="line">
              <a:avLst/>
            </a:prstGeom>
            <a:noFill/>
            <a:ln w="16510">
              <a:solidFill>
                <a:srgbClr val="000000"/>
              </a:solidFill>
              <a:round/>
              <a:headEnd/>
              <a:tailEnd/>
            </a:ln>
          </p:spPr>
          <p:txBody>
            <a:bodyPr/>
            <a:lstStyle/>
            <a:p>
              <a:endParaRPr lang="ru-RU"/>
            </a:p>
          </p:txBody>
        </p:sp>
        <p:sp>
          <p:nvSpPr>
            <p:cNvPr id="560296" name="Line 168"/>
            <p:cNvSpPr>
              <a:spLocks noChangeAspect="1" noChangeShapeType="1"/>
            </p:cNvSpPr>
            <p:nvPr/>
          </p:nvSpPr>
          <p:spPr bwMode="auto">
            <a:xfrm flipV="1">
              <a:off x="1062" y="2266"/>
              <a:ext cx="0" cy="97"/>
            </a:xfrm>
            <a:prstGeom prst="line">
              <a:avLst/>
            </a:prstGeom>
            <a:noFill/>
            <a:ln w="16510">
              <a:solidFill>
                <a:srgbClr val="000000"/>
              </a:solidFill>
              <a:round/>
              <a:headEnd/>
              <a:tailEnd/>
            </a:ln>
          </p:spPr>
          <p:txBody>
            <a:bodyPr/>
            <a:lstStyle/>
            <a:p>
              <a:endParaRPr lang="ru-RU"/>
            </a:p>
          </p:txBody>
        </p:sp>
        <p:sp>
          <p:nvSpPr>
            <p:cNvPr id="560297" name="Line 169"/>
            <p:cNvSpPr>
              <a:spLocks noChangeAspect="1" noChangeShapeType="1"/>
            </p:cNvSpPr>
            <p:nvPr/>
          </p:nvSpPr>
          <p:spPr bwMode="auto">
            <a:xfrm flipH="1">
              <a:off x="1571" y="2416"/>
              <a:ext cx="89" cy="47"/>
            </a:xfrm>
            <a:prstGeom prst="line">
              <a:avLst/>
            </a:prstGeom>
            <a:noFill/>
            <a:ln w="16510">
              <a:solidFill>
                <a:srgbClr val="FF0000"/>
              </a:solidFill>
              <a:round/>
              <a:headEnd/>
              <a:tailEnd/>
            </a:ln>
          </p:spPr>
          <p:txBody>
            <a:bodyPr/>
            <a:lstStyle/>
            <a:p>
              <a:endParaRPr lang="ru-RU"/>
            </a:p>
          </p:txBody>
        </p:sp>
        <p:sp>
          <p:nvSpPr>
            <p:cNvPr id="560298" name="Line 170"/>
            <p:cNvSpPr>
              <a:spLocks noChangeAspect="1" noChangeShapeType="1"/>
            </p:cNvSpPr>
            <p:nvPr/>
          </p:nvSpPr>
          <p:spPr bwMode="auto">
            <a:xfrm>
              <a:off x="1567" y="2397"/>
              <a:ext cx="4" cy="66"/>
            </a:xfrm>
            <a:prstGeom prst="line">
              <a:avLst/>
            </a:prstGeom>
            <a:noFill/>
            <a:ln w="16510">
              <a:solidFill>
                <a:srgbClr val="FF0000"/>
              </a:solidFill>
              <a:round/>
              <a:headEnd/>
              <a:tailEnd/>
            </a:ln>
          </p:spPr>
          <p:txBody>
            <a:bodyPr/>
            <a:lstStyle/>
            <a:p>
              <a:endParaRPr lang="ru-RU"/>
            </a:p>
          </p:txBody>
        </p:sp>
        <p:sp>
          <p:nvSpPr>
            <p:cNvPr id="560299" name="Line 171"/>
            <p:cNvSpPr>
              <a:spLocks noChangeAspect="1" noChangeShapeType="1"/>
            </p:cNvSpPr>
            <p:nvPr/>
          </p:nvSpPr>
          <p:spPr bwMode="auto">
            <a:xfrm flipH="1" flipV="1">
              <a:off x="1571" y="2463"/>
              <a:ext cx="21" cy="81"/>
            </a:xfrm>
            <a:prstGeom prst="line">
              <a:avLst/>
            </a:prstGeom>
            <a:noFill/>
            <a:ln w="16510">
              <a:solidFill>
                <a:srgbClr val="FF0000"/>
              </a:solidFill>
              <a:round/>
              <a:headEnd/>
              <a:tailEnd/>
            </a:ln>
          </p:spPr>
          <p:txBody>
            <a:bodyPr/>
            <a:lstStyle/>
            <a:p>
              <a:endParaRPr lang="ru-RU"/>
            </a:p>
          </p:txBody>
        </p:sp>
        <p:sp>
          <p:nvSpPr>
            <p:cNvPr id="560300" name="Line 172"/>
            <p:cNvSpPr>
              <a:spLocks noChangeAspect="1" noChangeShapeType="1"/>
            </p:cNvSpPr>
            <p:nvPr/>
          </p:nvSpPr>
          <p:spPr bwMode="auto">
            <a:xfrm flipH="1" flipV="1">
              <a:off x="2193" y="2160"/>
              <a:ext cx="86" cy="69"/>
            </a:xfrm>
            <a:prstGeom prst="line">
              <a:avLst/>
            </a:prstGeom>
            <a:noFill/>
            <a:ln w="16510">
              <a:solidFill>
                <a:srgbClr val="000000"/>
              </a:solidFill>
              <a:round/>
              <a:headEnd/>
              <a:tailEnd/>
            </a:ln>
          </p:spPr>
          <p:txBody>
            <a:bodyPr/>
            <a:lstStyle/>
            <a:p>
              <a:endParaRPr lang="ru-RU"/>
            </a:p>
          </p:txBody>
        </p:sp>
        <p:sp>
          <p:nvSpPr>
            <p:cNvPr id="560301" name="Line 173"/>
            <p:cNvSpPr>
              <a:spLocks noChangeAspect="1" noChangeShapeType="1"/>
            </p:cNvSpPr>
            <p:nvPr/>
          </p:nvSpPr>
          <p:spPr bwMode="auto">
            <a:xfrm flipV="1">
              <a:off x="2103" y="2158"/>
              <a:ext cx="88" cy="49"/>
            </a:xfrm>
            <a:prstGeom prst="line">
              <a:avLst/>
            </a:prstGeom>
            <a:noFill/>
            <a:ln w="16510">
              <a:solidFill>
                <a:srgbClr val="000000"/>
              </a:solidFill>
              <a:round/>
              <a:headEnd/>
              <a:tailEnd/>
            </a:ln>
          </p:spPr>
          <p:txBody>
            <a:bodyPr/>
            <a:lstStyle/>
            <a:p>
              <a:endParaRPr lang="ru-RU"/>
            </a:p>
          </p:txBody>
        </p:sp>
        <p:sp>
          <p:nvSpPr>
            <p:cNvPr id="560302" name="Line 174"/>
            <p:cNvSpPr>
              <a:spLocks noChangeAspect="1" noChangeShapeType="1"/>
            </p:cNvSpPr>
            <p:nvPr/>
          </p:nvSpPr>
          <p:spPr bwMode="auto">
            <a:xfrm flipV="1">
              <a:off x="2108" y="2163"/>
              <a:ext cx="88" cy="49"/>
            </a:xfrm>
            <a:prstGeom prst="line">
              <a:avLst/>
            </a:prstGeom>
            <a:noFill/>
            <a:ln w="16510">
              <a:solidFill>
                <a:srgbClr val="000000"/>
              </a:solidFill>
              <a:round/>
              <a:headEnd/>
              <a:tailEnd/>
            </a:ln>
          </p:spPr>
          <p:txBody>
            <a:bodyPr/>
            <a:lstStyle/>
            <a:p>
              <a:endParaRPr lang="ru-RU"/>
            </a:p>
          </p:txBody>
        </p:sp>
        <p:sp>
          <p:nvSpPr>
            <p:cNvPr id="560303" name="Line 175"/>
            <p:cNvSpPr>
              <a:spLocks noChangeAspect="1" noChangeShapeType="1"/>
            </p:cNvSpPr>
            <p:nvPr/>
          </p:nvSpPr>
          <p:spPr bwMode="auto">
            <a:xfrm>
              <a:off x="2193" y="2086"/>
              <a:ext cx="1" cy="74"/>
            </a:xfrm>
            <a:prstGeom prst="line">
              <a:avLst/>
            </a:prstGeom>
            <a:noFill/>
            <a:ln w="16510">
              <a:solidFill>
                <a:srgbClr val="008000"/>
              </a:solidFill>
              <a:round/>
              <a:headEnd/>
              <a:tailEnd/>
            </a:ln>
          </p:spPr>
          <p:txBody>
            <a:bodyPr/>
            <a:lstStyle/>
            <a:p>
              <a:endParaRPr lang="ru-RU"/>
            </a:p>
          </p:txBody>
        </p:sp>
        <p:sp>
          <p:nvSpPr>
            <p:cNvPr id="560304" name="Line 176"/>
            <p:cNvSpPr>
              <a:spLocks noChangeAspect="1" noChangeShapeType="1"/>
            </p:cNvSpPr>
            <p:nvPr/>
          </p:nvSpPr>
          <p:spPr bwMode="auto">
            <a:xfrm flipV="1">
              <a:off x="2239" y="2229"/>
              <a:ext cx="35" cy="88"/>
            </a:xfrm>
            <a:prstGeom prst="line">
              <a:avLst/>
            </a:prstGeom>
            <a:noFill/>
            <a:ln w="16510">
              <a:solidFill>
                <a:srgbClr val="000000"/>
              </a:solidFill>
              <a:round/>
              <a:headEnd/>
              <a:tailEnd/>
            </a:ln>
          </p:spPr>
          <p:txBody>
            <a:bodyPr/>
            <a:lstStyle/>
            <a:p>
              <a:endParaRPr lang="ru-RU"/>
            </a:p>
          </p:txBody>
        </p:sp>
        <p:sp>
          <p:nvSpPr>
            <p:cNvPr id="560305" name="Line 177"/>
            <p:cNvSpPr>
              <a:spLocks noChangeAspect="1" noChangeShapeType="1"/>
            </p:cNvSpPr>
            <p:nvPr/>
          </p:nvSpPr>
          <p:spPr bwMode="auto">
            <a:xfrm flipV="1">
              <a:off x="2249" y="2229"/>
              <a:ext cx="33" cy="88"/>
            </a:xfrm>
            <a:prstGeom prst="line">
              <a:avLst/>
            </a:prstGeom>
            <a:noFill/>
            <a:ln w="16510">
              <a:solidFill>
                <a:srgbClr val="000000"/>
              </a:solidFill>
              <a:round/>
              <a:headEnd/>
              <a:tailEnd/>
            </a:ln>
          </p:spPr>
          <p:txBody>
            <a:bodyPr/>
            <a:lstStyle/>
            <a:p>
              <a:endParaRPr lang="ru-RU"/>
            </a:p>
          </p:txBody>
        </p:sp>
        <p:sp>
          <p:nvSpPr>
            <p:cNvPr id="560306" name="Line 178"/>
            <p:cNvSpPr>
              <a:spLocks noChangeAspect="1" noChangeShapeType="1"/>
            </p:cNvSpPr>
            <p:nvPr/>
          </p:nvSpPr>
          <p:spPr bwMode="auto">
            <a:xfrm flipH="1">
              <a:off x="2279" y="2217"/>
              <a:ext cx="80" cy="12"/>
            </a:xfrm>
            <a:prstGeom prst="line">
              <a:avLst/>
            </a:prstGeom>
            <a:noFill/>
            <a:ln w="16510">
              <a:solidFill>
                <a:srgbClr val="008000"/>
              </a:solidFill>
              <a:round/>
              <a:headEnd/>
              <a:tailEnd/>
            </a:ln>
          </p:spPr>
          <p:txBody>
            <a:bodyPr/>
            <a:lstStyle/>
            <a:p>
              <a:endParaRPr lang="ru-RU"/>
            </a:p>
          </p:txBody>
        </p:sp>
        <p:sp>
          <p:nvSpPr>
            <p:cNvPr id="560307" name="Line 179"/>
            <p:cNvSpPr>
              <a:spLocks noChangeAspect="1" noChangeShapeType="1"/>
            </p:cNvSpPr>
            <p:nvPr/>
          </p:nvSpPr>
          <p:spPr bwMode="auto">
            <a:xfrm>
              <a:off x="2138" y="2303"/>
              <a:ext cx="106" cy="14"/>
            </a:xfrm>
            <a:prstGeom prst="line">
              <a:avLst/>
            </a:prstGeom>
            <a:noFill/>
            <a:ln w="16510">
              <a:solidFill>
                <a:srgbClr val="000000"/>
              </a:solidFill>
              <a:round/>
              <a:headEnd/>
              <a:tailEnd/>
            </a:ln>
          </p:spPr>
          <p:txBody>
            <a:bodyPr/>
            <a:lstStyle/>
            <a:p>
              <a:endParaRPr lang="ru-RU"/>
            </a:p>
          </p:txBody>
        </p:sp>
        <p:sp>
          <p:nvSpPr>
            <p:cNvPr id="560308" name="Line 180"/>
            <p:cNvSpPr>
              <a:spLocks noChangeAspect="1" noChangeShapeType="1"/>
            </p:cNvSpPr>
            <p:nvPr/>
          </p:nvSpPr>
          <p:spPr bwMode="auto">
            <a:xfrm flipH="1" flipV="1">
              <a:off x="2244" y="2317"/>
              <a:ext cx="61" cy="90"/>
            </a:xfrm>
            <a:prstGeom prst="line">
              <a:avLst/>
            </a:prstGeom>
            <a:noFill/>
            <a:ln w="16510">
              <a:solidFill>
                <a:srgbClr val="000000"/>
              </a:solidFill>
              <a:round/>
              <a:headEnd/>
              <a:tailEnd/>
            </a:ln>
          </p:spPr>
          <p:txBody>
            <a:bodyPr/>
            <a:lstStyle/>
            <a:p>
              <a:endParaRPr lang="ru-RU"/>
            </a:p>
          </p:txBody>
        </p:sp>
        <p:sp>
          <p:nvSpPr>
            <p:cNvPr id="560309" name="Line 181"/>
            <p:cNvSpPr>
              <a:spLocks noChangeAspect="1" noChangeShapeType="1"/>
            </p:cNvSpPr>
            <p:nvPr/>
          </p:nvSpPr>
          <p:spPr bwMode="auto">
            <a:xfrm>
              <a:off x="2105" y="2209"/>
              <a:ext cx="33" cy="94"/>
            </a:xfrm>
            <a:prstGeom prst="line">
              <a:avLst/>
            </a:prstGeom>
            <a:noFill/>
            <a:ln w="16510">
              <a:solidFill>
                <a:srgbClr val="000000"/>
              </a:solidFill>
              <a:round/>
              <a:headEnd/>
              <a:tailEnd/>
            </a:ln>
          </p:spPr>
          <p:txBody>
            <a:bodyPr/>
            <a:lstStyle/>
            <a:p>
              <a:endParaRPr lang="ru-RU"/>
            </a:p>
          </p:txBody>
        </p:sp>
        <p:sp>
          <p:nvSpPr>
            <p:cNvPr id="560310" name="Line 182"/>
            <p:cNvSpPr>
              <a:spLocks noChangeAspect="1" noChangeShapeType="1"/>
            </p:cNvSpPr>
            <p:nvPr/>
          </p:nvSpPr>
          <p:spPr bwMode="auto">
            <a:xfrm flipV="1">
              <a:off x="2094" y="2303"/>
              <a:ext cx="44" cy="50"/>
            </a:xfrm>
            <a:prstGeom prst="line">
              <a:avLst/>
            </a:prstGeom>
            <a:noFill/>
            <a:ln w="16510">
              <a:solidFill>
                <a:srgbClr val="000000"/>
              </a:solidFill>
              <a:round/>
              <a:headEnd/>
              <a:tailEnd/>
            </a:ln>
          </p:spPr>
          <p:txBody>
            <a:bodyPr/>
            <a:lstStyle/>
            <a:p>
              <a:endParaRPr lang="ru-RU"/>
            </a:p>
          </p:txBody>
        </p:sp>
        <p:sp>
          <p:nvSpPr>
            <p:cNvPr id="560311" name="Line 183"/>
            <p:cNvSpPr>
              <a:spLocks noChangeAspect="1" noChangeShapeType="1"/>
            </p:cNvSpPr>
            <p:nvPr/>
          </p:nvSpPr>
          <p:spPr bwMode="auto">
            <a:xfrm>
              <a:off x="2002" y="2167"/>
              <a:ext cx="103" cy="42"/>
            </a:xfrm>
            <a:prstGeom prst="line">
              <a:avLst/>
            </a:prstGeom>
            <a:noFill/>
            <a:ln w="16510">
              <a:solidFill>
                <a:srgbClr val="000000"/>
              </a:solidFill>
              <a:round/>
              <a:headEnd/>
              <a:tailEnd/>
            </a:ln>
          </p:spPr>
          <p:txBody>
            <a:bodyPr/>
            <a:lstStyle/>
            <a:p>
              <a:endParaRPr lang="ru-RU"/>
            </a:p>
          </p:txBody>
        </p:sp>
        <p:sp>
          <p:nvSpPr>
            <p:cNvPr id="560312" name="Line 184"/>
            <p:cNvSpPr>
              <a:spLocks noChangeAspect="1" noChangeShapeType="1"/>
            </p:cNvSpPr>
            <p:nvPr/>
          </p:nvSpPr>
          <p:spPr bwMode="auto">
            <a:xfrm flipV="1">
              <a:off x="2266" y="2407"/>
              <a:ext cx="35" cy="81"/>
            </a:xfrm>
            <a:prstGeom prst="line">
              <a:avLst/>
            </a:prstGeom>
            <a:noFill/>
            <a:ln w="16510">
              <a:solidFill>
                <a:srgbClr val="000000"/>
              </a:solidFill>
              <a:round/>
              <a:headEnd/>
              <a:tailEnd/>
            </a:ln>
          </p:spPr>
          <p:txBody>
            <a:bodyPr/>
            <a:lstStyle/>
            <a:p>
              <a:endParaRPr lang="ru-RU"/>
            </a:p>
          </p:txBody>
        </p:sp>
        <p:sp>
          <p:nvSpPr>
            <p:cNvPr id="560313" name="Line 185"/>
            <p:cNvSpPr>
              <a:spLocks noChangeAspect="1" noChangeShapeType="1"/>
            </p:cNvSpPr>
            <p:nvPr/>
          </p:nvSpPr>
          <p:spPr bwMode="auto">
            <a:xfrm flipV="1">
              <a:off x="2276" y="2407"/>
              <a:ext cx="35" cy="81"/>
            </a:xfrm>
            <a:prstGeom prst="line">
              <a:avLst/>
            </a:prstGeom>
            <a:noFill/>
            <a:ln w="16510">
              <a:solidFill>
                <a:srgbClr val="000000"/>
              </a:solidFill>
              <a:round/>
              <a:headEnd/>
              <a:tailEnd/>
            </a:ln>
          </p:spPr>
          <p:txBody>
            <a:bodyPr/>
            <a:lstStyle/>
            <a:p>
              <a:endParaRPr lang="ru-RU"/>
            </a:p>
          </p:txBody>
        </p:sp>
        <p:sp>
          <p:nvSpPr>
            <p:cNvPr id="560314" name="Line 186"/>
            <p:cNvSpPr>
              <a:spLocks noChangeAspect="1" noChangeShapeType="1"/>
            </p:cNvSpPr>
            <p:nvPr/>
          </p:nvSpPr>
          <p:spPr bwMode="auto">
            <a:xfrm flipH="1" flipV="1">
              <a:off x="2272" y="2488"/>
              <a:ext cx="66" cy="91"/>
            </a:xfrm>
            <a:prstGeom prst="line">
              <a:avLst/>
            </a:prstGeom>
            <a:noFill/>
            <a:ln w="16510">
              <a:solidFill>
                <a:srgbClr val="000000"/>
              </a:solidFill>
              <a:round/>
              <a:headEnd/>
              <a:tailEnd/>
            </a:ln>
          </p:spPr>
          <p:txBody>
            <a:bodyPr/>
            <a:lstStyle/>
            <a:p>
              <a:endParaRPr lang="ru-RU"/>
            </a:p>
          </p:txBody>
        </p:sp>
        <p:sp>
          <p:nvSpPr>
            <p:cNvPr id="560315" name="Line 187"/>
            <p:cNvSpPr>
              <a:spLocks noChangeAspect="1" noChangeShapeType="1"/>
            </p:cNvSpPr>
            <p:nvPr/>
          </p:nvSpPr>
          <p:spPr bwMode="auto">
            <a:xfrm flipV="1">
              <a:off x="2170" y="2488"/>
              <a:ext cx="102" cy="16"/>
            </a:xfrm>
            <a:prstGeom prst="line">
              <a:avLst/>
            </a:prstGeom>
            <a:noFill/>
            <a:ln w="16510">
              <a:solidFill>
                <a:srgbClr val="000000"/>
              </a:solidFill>
              <a:round/>
              <a:headEnd/>
              <a:tailEnd/>
            </a:ln>
          </p:spPr>
          <p:txBody>
            <a:bodyPr/>
            <a:lstStyle/>
            <a:p>
              <a:endParaRPr lang="ru-RU"/>
            </a:p>
          </p:txBody>
        </p:sp>
        <p:sp>
          <p:nvSpPr>
            <p:cNvPr id="560316" name="Line 188"/>
            <p:cNvSpPr>
              <a:spLocks noChangeAspect="1" noChangeShapeType="1"/>
            </p:cNvSpPr>
            <p:nvPr/>
          </p:nvSpPr>
          <p:spPr bwMode="auto">
            <a:xfrm flipV="1">
              <a:off x="2272" y="2577"/>
              <a:ext cx="64" cy="69"/>
            </a:xfrm>
            <a:prstGeom prst="line">
              <a:avLst/>
            </a:prstGeom>
            <a:noFill/>
            <a:ln w="16510">
              <a:solidFill>
                <a:srgbClr val="000000"/>
              </a:solidFill>
              <a:round/>
              <a:headEnd/>
              <a:tailEnd/>
            </a:ln>
          </p:spPr>
          <p:txBody>
            <a:bodyPr/>
            <a:lstStyle/>
            <a:p>
              <a:endParaRPr lang="ru-RU"/>
            </a:p>
          </p:txBody>
        </p:sp>
        <p:sp>
          <p:nvSpPr>
            <p:cNvPr id="560317" name="Line 189"/>
            <p:cNvSpPr>
              <a:spLocks noChangeAspect="1" noChangeShapeType="1"/>
            </p:cNvSpPr>
            <p:nvPr/>
          </p:nvSpPr>
          <p:spPr bwMode="auto">
            <a:xfrm flipV="1">
              <a:off x="2276" y="2581"/>
              <a:ext cx="64" cy="70"/>
            </a:xfrm>
            <a:prstGeom prst="line">
              <a:avLst/>
            </a:prstGeom>
            <a:noFill/>
            <a:ln w="16510">
              <a:solidFill>
                <a:srgbClr val="000000"/>
              </a:solidFill>
              <a:round/>
              <a:headEnd/>
              <a:tailEnd/>
            </a:ln>
          </p:spPr>
          <p:txBody>
            <a:bodyPr/>
            <a:lstStyle/>
            <a:p>
              <a:endParaRPr lang="ru-RU"/>
            </a:p>
          </p:txBody>
        </p:sp>
        <p:sp>
          <p:nvSpPr>
            <p:cNvPr id="560318" name="Line 190"/>
            <p:cNvSpPr>
              <a:spLocks noChangeAspect="1" noChangeShapeType="1"/>
            </p:cNvSpPr>
            <p:nvPr/>
          </p:nvSpPr>
          <p:spPr bwMode="auto">
            <a:xfrm flipH="1" flipV="1">
              <a:off x="2338" y="2579"/>
              <a:ext cx="83" cy="7"/>
            </a:xfrm>
            <a:prstGeom prst="line">
              <a:avLst/>
            </a:prstGeom>
            <a:noFill/>
            <a:ln w="16510">
              <a:solidFill>
                <a:srgbClr val="008000"/>
              </a:solidFill>
              <a:round/>
              <a:headEnd/>
              <a:tailEnd/>
            </a:ln>
          </p:spPr>
          <p:txBody>
            <a:bodyPr/>
            <a:lstStyle/>
            <a:p>
              <a:endParaRPr lang="ru-RU"/>
            </a:p>
          </p:txBody>
        </p:sp>
        <p:sp>
          <p:nvSpPr>
            <p:cNvPr id="560319" name="Line 191"/>
            <p:cNvSpPr>
              <a:spLocks noChangeAspect="1" noChangeShapeType="1"/>
            </p:cNvSpPr>
            <p:nvPr/>
          </p:nvSpPr>
          <p:spPr bwMode="auto">
            <a:xfrm>
              <a:off x="2168" y="2599"/>
              <a:ext cx="106" cy="49"/>
            </a:xfrm>
            <a:prstGeom prst="line">
              <a:avLst/>
            </a:prstGeom>
            <a:noFill/>
            <a:ln w="16510">
              <a:solidFill>
                <a:srgbClr val="000000"/>
              </a:solidFill>
              <a:round/>
              <a:headEnd/>
              <a:tailEnd/>
            </a:ln>
          </p:spPr>
          <p:txBody>
            <a:bodyPr/>
            <a:lstStyle/>
            <a:p>
              <a:endParaRPr lang="ru-RU"/>
            </a:p>
          </p:txBody>
        </p:sp>
        <p:sp>
          <p:nvSpPr>
            <p:cNvPr id="560320" name="Line 192"/>
            <p:cNvSpPr>
              <a:spLocks noChangeAspect="1" noChangeShapeType="1"/>
            </p:cNvSpPr>
            <p:nvPr/>
          </p:nvSpPr>
          <p:spPr bwMode="auto">
            <a:xfrm flipH="1" flipV="1">
              <a:off x="2274" y="2648"/>
              <a:ext cx="18" cy="74"/>
            </a:xfrm>
            <a:prstGeom prst="line">
              <a:avLst/>
            </a:prstGeom>
            <a:noFill/>
            <a:ln w="16510">
              <a:solidFill>
                <a:srgbClr val="008000"/>
              </a:solidFill>
              <a:round/>
              <a:headEnd/>
              <a:tailEnd/>
            </a:ln>
          </p:spPr>
          <p:txBody>
            <a:bodyPr/>
            <a:lstStyle/>
            <a:p>
              <a:endParaRPr lang="ru-RU"/>
            </a:p>
          </p:txBody>
        </p:sp>
        <p:sp>
          <p:nvSpPr>
            <p:cNvPr id="560321" name="Line 193"/>
            <p:cNvSpPr>
              <a:spLocks noChangeAspect="1" noChangeShapeType="1"/>
            </p:cNvSpPr>
            <p:nvPr/>
          </p:nvSpPr>
          <p:spPr bwMode="auto">
            <a:xfrm flipH="1">
              <a:off x="2173" y="2504"/>
              <a:ext cx="2" cy="95"/>
            </a:xfrm>
            <a:prstGeom prst="line">
              <a:avLst/>
            </a:prstGeom>
            <a:noFill/>
            <a:ln w="16510">
              <a:solidFill>
                <a:srgbClr val="000000"/>
              </a:solidFill>
              <a:round/>
              <a:headEnd/>
              <a:tailEnd/>
            </a:ln>
          </p:spPr>
          <p:txBody>
            <a:bodyPr/>
            <a:lstStyle/>
            <a:p>
              <a:endParaRPr lang="ru-RU"/>
            </a:p>
          </p:txBody>
        </p:sp>
        <p:sp>
          <p:nvSpPr>
            <p:cNvPr id="560322" name="Line 194"/>
            <p:cNvSpPr>
              <a:spLocks noChangeAspect="1" noChangeShapeType="1"/>
            </p:cNvSpPr>
            <p:nvPr/>
          </p:nvSpPr>
          <p:spPr bwMode="auto">
            <a:xfrm flipH="1">
              <a:off x="2162" y="2504"/>
              <a:ext cx="3" cy="95"/>
            </a:xfrm>
            <a:prstGeom prst="line">
              <a:avLst/>
            </a:prstGeom>
            <a:noFill/>
            <a:ln w="16510">
              <a:solidFill>
                <a:srgbClr val="000000"/>
              </a:solidFill>
              <a:round/>
              <a:headEnd/>
              <a:tailEnd/>
            </a:ln>
          </p:spPr>
          <p:txBody>
            <a:bodyPr/>
            <a:lstStyle/>
            <a:p>
              <a:endParaRPr lang="ru-RU"/>
            </a:p>
          </p:txBody>
        </p:sp>
        <p:sp>
          <p:nvSpPr>
            <p:cNvPr id="560323" name="Line 195"/>
            <p:cNvSpPr>
              <a:spLocks noChangeAspect="1" noChangeShapeType="1"/>
            </p:cNvSpPr>
            <p:nvPr/>
          </p:nvSpPr>
          <p:spPr bwMode="auto">
            <a:xfrm flipV="1">
              <a:off x="2080" y="2599"/>
              <a:ext cx="88" cy="49"/>
            </a:xfrm>
            <a:prstGeom prst="line">
              <a:avLst/>
            </a:prstGeom>
            <a:noFill/>
            <a:ln w="16510">
              <a:solidFill>
                <a:srgbClr val="000000"/>
              </a:solidFill>
              <a:round/>
              <a:headEnd/>
              <a:tailEnd/>
            </a:ln>
          </p:spPr>
          <p:txBody>
            <a:bodyPr/>
            <a:lstStyle/>
            <a:p>
              <a:endParaRPr lang="ru-RU"/>
            </a:p>
          </p:txBody>
        </p:sp>
        <p:sp>
          <p:nvSpPr>
            <p:cNvPr id="560324" name="Line 196"/>
            <p:cNvSpPr>
              <a:spLocks noChangeAspect="1" noChangeShapeType="1"/>
            </p:cNvSpPr>
            <p:nvPr/>
          </p:nvSpPr>
          <p:spPr bwMode="auto">
            <a:xfrm>
              <a:off x="1983" y="2602"/>
              <a:ext cx="97" cy="41"/>
            </a:xfrm>
            <a:prstGeom prst="line">
              <a:avLst/>
            </a:prstGeom>
            <a:noFill/>
            <a:ln w="16510">
              <a:solidFill>
                <a:srgbClr val="000000"/>
              </a:solidFill>
              <a:round/>
              <a:headEnd/>
              <a:tailEnd/>
            </a:ln>
          </p:spPr>
          <p:txBody>
            <a:bodyPr/>
            <a:lstStyle/>
            <a:p>
              <a:endParaRPr lang="ru-RU"/>
            </a:p>
          </p:txBody>
        </p:sp>
        <p:sp>
          <p:nvSpPr>
            <p:cNvPr id="560325" name="Line 197"/>
            <p:cNvSpPr>
              <a:spLocks noChangeAspect="1" noChangeShapeType="1"/>
            </p:cNvSpPr>
            <p:nvPr/>
          </p:nvSpPr>
          <p:spPr bwMode="auto">
            <a:xfrm>
              <a:off x="1983" y="2612"/>
              <a:ext cx="97" cy="41"/>
            </a:xfrm>
            <a:prstGeom prst="line">
              <a:avLst/>
            </a:prstGeom>
            <a:noFill/>
            <a:ln w="16510">
              <a:solidFill>
                <a:srgbClr val="000000"/>
              </a:solidFill>
              <a:round/>
              <a:headEnd/>
              <a:tailEnd/>
            </a:ln>
          </p:spPr>
          <p:txBody>
            <a:bodyPr/>
            <a:lstStyle/>
            <a:p>
              <a:endParaRPr lang="ru-RU"/>
            </a:p>
          </p:txBody>
        </p:sp>
        <p:sp>
          <p:nvSpPr>
            <p:cNvPr id="560326" name="Line 198"/>
            <p:cNvSpPr>
              <a:spLocks noChangeAspect="1" noChangeShapeType="1"/>
            </p:cNvSpPr>
            <p:nvPr/>
          </p:nvSpPr>
          <p:spPr bwMode="auto">
            <a:xfrm>
              <a:off x="1949" y="2510"/>
              <a:ext cx="34" cy="96"/>
            </a:xfrm>
            <a:prstGeom prst="line">
              <a:avLst/>
            </a:prstGeom>
            <a:noFill/>
            <a:ln w="16510">
              <a:solidFill>
                <a:srgbClr val="000000"/>
              </a:solidFill>
              <a:round/>
              <a:headEnd/>
              <a:tailEnd/>
            </a:ln>
          </p:spPr>
          <p:txBody>
            <a:bodyPr/>
            <a:lstStyle/>
            <a:p>
              <a:endParaRPr lang="ru-RU"/>
            </a:p>
          </p:txBody>
        </p:sp>
        <p:sp>
          <p:nvSpPr>
            <p:cNvPr id="560327" name="Line 199"/>
            <p:cNvSpPr>
              <a:spLocks noChangeAspect="1" noChangeShapeType="1"/>
            </p:cNvSpPr>
            <p:nvPr/>
          </p:nvSpPr>
          <p:spPr bwMode="auto">
            <a:xfrm flipV="1">
              <a:off x="1892" y="2606"/>
              <a:ext cx="91" cy="47"/>
            </a:xfrm>
            <a:prstGeom prst="line">
              <a:avLst/>
            </a:prstGeom>
            <a:noFill/>
            <a:ln w="16510">
              <a:solidFill>
                <a:srgbClr val="000000"/>
              </a:solidFill>
              <a:round/>
              <a:headEnd/>
              <a:tailEnd/>
            </a:ln>
          </p:spPr>
          <p:txBody>
            <a:bodyPr/>
            <a:lstStyle/>
            <a:p>
              <a:endParaRPr lang="ru-RU"/>
            </a:p>
          </p:txBody>
        </p:sp>
        <p:sp>
          <p:nvSpPr>
            <p:cNvPr id="560328" name="Line 200"/>
            <p:cNvSpPr>
              <a:spLocks noChangeAspect="1" noChangeShapeType="1"/>
            </p:cNvSpPr>
            <p:nvPr/>
          </p:nvSpPr>
          <p:spPr bwMode="auto">
            <a:xfrm>
              <a:off x="1843" y="2495"/>
              <a:ext cx="106" cy="15"/>
            </a:xfrm>
            <a:prstGeom prst="line">
              <a:avLst/>
            </a:prstGeom>
            <a:noFill/>
            <a:ln w="16510">
              <a:solidFill>
                <a:srgbClr val="000000"/>
              </a:solidFill>
              <a:round/>
              <a:headEnd/>
              <a:tailEnd/>
            </a:ln>
          </p:spPr>
          <p:txBody>
            <a:bodyPr/>
            <a:lstStyle/>
            <a:p>
              <a:endParaRPr lang="ru-RU"/>
            </a:p>
          </p:txBody>
        </p:sp>
        <p:sp>
          <p:nvSpPr>
            <p:cNvPr id="560329" name="Line 201"/>
            <p:cNvSpPr>
              <a:spLocks noChangeAspect="1" noChangeShapeType="1"/>
            </p:cNvSpPr>
            <p:nvPr/>
          </p:nvSpPr>
          <p:spPr bwMode="auto">
            <a:xfrm flipH="1">
              <a:off x="1949" y="2463"/>
              <a:ext cx="46" cy="47"/>
            </a:xfrm>
            <a:prstGeom prst="line">
              <a:avLst/>
            </a:prstGeom>
            <a:noFill/>
            <a:ln w="16510">
              <a:solidFill>
                <a:srgbClr val="000000"/>
              </a:solidFill>
              <a:round/>
              <a:headEnd/>
              <a:tailEnd/>
            </a:ln>
          </p:spPr>
          <p:txBody>
            <a:bodyPr/>
            <a:lstStyle/>
            <a:p>
              <a:endParaRPr lang="ru-RU"/>
            </a:p>
          </p:txBody>
        </p:sp>
        <p:sp>
          <p:nvSpPr>
            <p:cNvPr id="560330" name="Line 202"/>
            <p:cNvSpPr>
              <a:spLocks noChangeAspect="1" noChangeShapeType="1"/>
            </p:cNvSpPr>
            <p:nvPr/>
          </p:nvSpPr>
          <p:spPr bwMode="auto">
            <a:xfrm flipV="1">
              <a:off x="1809" y="2495"/>
              <a:ext cx="34" cy="95"/>
            </a:xfrm>
            <a:prstGeom prst="line">
              <a:avLst/>
            </a:prstGeom>
            <a:noFill/>
            <a:ln w="16510">
              <a:solidFill>
                <a:srgbClr val="000000"/>
              </a:solidFill>
              <a:round/>
              <a:headEnd/>
              <a:tailEnd/>
            </a:ln>
          </p:spPr>
          <p:txBody>
            <a:bodyPr/>
            <a:lstStyle/>
            <a:p>
              <a:endParaRPr lang="ru-RU"/>
            </a:p>
          </p:txBody>
        </p:sp>
        <p:sp>
          <p:nvSpPr>
            <p:cNvPr id="560331" name="Line 203"/>
            <p:cNvSpPr>
              <a:spLocks noChangeAspect="1" noChangeShapeType="1"/>
            </p:cNvSpPr>
            <p:nvPr/>
          </p:nvSpPr>
          <p:spPr bwMode="auto">
            <a:xfrm>
              <a:off x="1786" y="2411"/>
              <a:ext cx="60" cy="82"/>
            </a:xfrm>
            <a:prstGeom prst="line">
              <a:avLst/>
            </a:prstGeom>
            <a:noFill/>
            <a:ln w="16510">
              <a:solidFill>
                <a:srgbClr val="000000"/>
              </a:solidFill>
              <a:round/>
              <a:headEnd/>
              <a:tailEnd/>
            </a:ln>
          </p:spPr>
          <p:txBody>
            <a:bodyPr/>
            <a:lstStyle/>
            <a:p>
              <a:endParaRPr lang="ru-RU"/>
            </a:p>
          </p:txBody>
        </p:sp>
        <p:sp>
          <p:nvSpPr>
            <p:cNvPr id="560332" name="Line 204"/>
            <p:cNvSpPr>
              <a:spLocks noChangeAspect="1" noChangeShapeType="1"/>
            </p:cNvSpPr>
            <p:nvPr/>
          </p:nvSpPr>
          <p:spPr bwMode="auto">
            <a:xfrm>
              <a:off x="1780" y="2416"/>
              <a:ext cx="60" cy="82"/>
            </a:xfrm>
            <a:prstGeom prst="line">
              <a:avLst/>
            </a:prstGeom>
            <a:noFill/>
            <a:ln w="16510">
              <a:solidFill>
                <a:srgbClr val="000000"/>
              </a:solidFill>
              <a:round/>
              <a:headEnd/>
              <a:tailEnd/>
            </a:ln>
          </p:spPr>
          <p:txBody>
            <a:bodyPr/>
            <a:lstStyle/>
            <a:p>
              <a:endParaRPr lang="ru-RU"/>
            </a:p>
          </p:txBody>
        </p:sp>
        <p:sp>
          <p:nvSpPr>
            <p:cNvPr id="560333" name="Line 205"/>
            <p:cNvSpPr>
              <a:spLocks noChangeAspect="1" noChangeShapeType="1"/>
            </p:cNvSpPr>
            <p:nvPr/>
          </p:nvSpPr>
          <p:spPr bwMode="auto">
            <a:xfrm flipH="1" flipV="1">
              <a:off x="1809" y="2595"/>
              <a:ext cx="83" cy="63"/>
            </a:xfrm>
            <a:prstGeom prst="line">
              <a:avLst/>
            </a:prstGeom>
            <a:noFill/>
            <a:ln w="16510">
              <a:solidFill>
                <a:srgbClr val="000000"/>
              </a:solidFill>
              <a:round/>
              <a:headEnd/>
              <a:tailEnd/>
            </a:ln>
          </p:spPr>
          <p:txBody>
            <a:bodyPr/>
            <a:lstStyle/>
            <a:p>
              <a:endParaRPr lang="ru-RU"/>
            </a:p>
          </p:txBody>
        </p:sp>
        <p:sp>
          <p:nvSpPr>
            <p:cNvPr id="560334" name="Line 206"/>
            <p:cNvSpPr>
              <a:spLocks noChangeAspect="1" noChangeShapeType="1"/>
            </p:cNvSpPr>
            <p:nvPr/>
          </p:nvSpPr>
          <p:spPr bwMode="auto">
            <a:xfrm flipH="1" flipV="1">
              <a:off x="1809" y="2584"/>
              <a:ext cx="83" cy="64"/>
            </a:xfrm>
            <a:prstGeom prst="line">
              <a:avLst/>
            </a:prstGeom>
            <a:noFill/>
            <a:ln w="16510">
              <a:solidFill>
                <a:srgbClr val="000000"/>
              </a:solidFill>
              <a:round/>
              <a:headEnd/>
              <a:tailEnd/>
            </a:ln>
          </p:spPr>
          <p:txBody>
            <a:bodyPr/>
            <a:lstStyle/>
            <a:p>
              <a:endParaRPr lang="ru-RU"/>
            </a:p>
          </p:txBody>
        </p:sp>
        <p:sp>
          <p:nvSpPr>
            <p:cNvPr id="560335" name="Line 207"/>
            <p:cNvSpPr>
              <a:spLocks noChangeAspect="1" noChangeShapeType="1"/>
            </p:cNvSpPr>
            <p:nvPr/>
          </p:nvSpPr>
          <p:spPr bwMode="auto">
            <a:xfrm flipV="1">
              <a:off x="1728" y="2590"/>
              <a:ext cx="81" cy="7"/>
            </a:xfrm>
            <a:prstGeom prst="line">
              <a:avLst/>
            </a:prstGeom>
            <a:noFill/>
            <a:ln w="16510">
              <a:solidFill>
                <a:srgbClr val="008000"/>
              </a:solidFill>
              <a:round/>
              <a:headEnd/>
              <a:tailEnd/>
            </a:ln>
          </p:spPr>
          <p:txBody>
            <a:bodyPr/>
            <a:lstStyle/>
            <a:p>
              <a:endParaRPr lang="ru-RU"/>
            </a:p>
          </p:txBody>
        </p:sp>
        <p:sp>
          <p:nvSpPr>
            <p:cNvPr id="560336" name="Line 208"/>
            <p:cNvSpPr>
              <a:spLocks noChangeAspect="1" noChangeShapeType="1"/>
            </p:cNvSpPr>
            <p:nvPr/>
          </p:nvSpPr>
          <p:spPr bwMode="auto">
            <a:xfrm flipH="1" flipV="1">
              <a:off x="1892" y="2653"/>
              <a:ext cx="2" cy="76"/>
            </a:xfrm>
            <a:prstGeom prst="line">
              <a:avLst/>
            </a:prstGeom>
            <a:noFill/>
            <a:ln w="16510">
              <a:solidFill>
                <a:srgbClr val="008000"/>
              </a:solidFill>
              <a:round/>
              <a:headEnd/>
              <a:tailEnd/>
            </a:ln>
          </p:spPr>
          <p:txBody>
            <a:bodyPr/>
            <a:lstStyle/>
            <a:p>
              <a:endParaRPr lang="ru-RU"/>
            </a:p>
          </p:txBody>
        </p:sp>
        <p:sp>
          <p:nvSpPr>
            <p:cNvPr id="560337" name="Line 209"/>
            <p:cNvSpPr>
              <a:spLocks noChangeAspect="1" noChangeShapeType="1"/>
            </p:cNvSpPr>
            <p:nvPr/>
          </p:nvSpPr>
          <p:spPr bwMode="auto">
            <a:xfrm flipH="1">
              <a:off x="1783" y="2326"/>
              <a:ext cx="37" cy="88"/>
            </a:xfrm>
            <a:prstGeom prst="line">
              <a:avLst/>
            </a:prstGeom>
            <a:noFill/>
            <a:ln w="16510">
              <a:solidFill>
                <a:srgbClr val="000000"/>
              </a:solidFill>
              <a:round/>
              <a:headEnd/>
              <a:tailEnd/>
            </a:ln>
          </p:spPr>
          <p:txBody>
            <a:bodyPr/>
            <a:lstStyle/>
            <a:p>
              <a:endParaRPr lang="ru-RU"/>
            </a:p>
          </p:txBody>
        </p:sp>
        <p:sp>
          <p:nvSpPr>
            <p:cNvPr id="560338" name="Line 210"/>
            <p:cNvSpPr>
              <a:spLocks noChangeAspect="1" noChangeShapeType="1"/>
            </p:cNvSpPr>
            <p:nvPr/>
          </p:nvSpPr>
          <p:spPr bwMode="auto">
            <a:xfrm flipV="1">
              <a:off x="1660" y="2414"/>
              <a:ext cx="123" cy="2"/>
            </a:xfrm>
            <a:prstGeom prst="line">
              <a:avLst/>
            </a:prstGeom>
            <a:noFill/>
            <a:ln w="16510">
              <a:solidFill>
                <a:srgbClr val="FF0000"/>
              </a:solidFill>
              <a:round/>
              <a:headEnd/>
              <a:tailEnd/>
            </a:ln>
          </p:spPr>
          <p:txBody>
            <a:bodyPr/>
            <a:lstStyle/>
            <a:p>
              <a:endParaRPr lang="ru-RU"/>
            </a:p>
          </p:txBody>
        </p:sp>
        <p:sp>
          <p:nvSpPr>
            <p:cNvPr id="560339" name="Line 211"/>
            <p:cNvSpPr>
              <a:spLocks noChangeAspect="1" noChangeShapeType="1"/>
            </p:cNvSpPr>
            <p:nvPr/>
          </p:nvSpPr>
          <p:spPr bwMode="auto">
            <a:xfrm>
              <a:off x="1751" y="2234"/>
              <a:ext cx="69" cy="92"/>
            </a:xfrm>
            <a:prstGeom prst="line">
              <a:avLst/>
            </a:prstGeom>
            <a:noFill/>
            <a:ln w="16510">
              <a:solidFill>
                <a:srgbClr val="000000"/>
              </a:solidFill>
              <a:round/>
              <a:headEnd/>
              <a:tailEnd/>
            </a:ln>
          </p:spPr>
          <p:txBody>
            <a:bodyPr/>
            <a:lstStyle/>
            <a:p>
              <a:endParaRPr lang="ru-RU"/>
            </a:p>
          </p:txBody>
        </p:sp>
        <p:sp>
          <p:nvSpPr>
            <p:cNvPr id="560340" name="Line 212"/>
            <p:cNvSpPr>
              <a:spLocks noChangeAspect="1" noChangeShapeType="1"/>
            </p:cNvSpPr>
            <p:nvPr/>
          </p:nvSpPr>
          <p:spPr bwMode="auto">
            <a:xfrm flipH="1">
              <a:off x="1823" y="2313"/>
              <a:ext cx="95" cy="15"/>
            </a:xfrm>
            <a:prstGeom prst="line">
              <a:avLst/>
            </a:prstGeom>
            <a:noFill/>
            <a:ln w="16510">
              <a:solidFill>
                <a:srgbClr val="000000"/>
              </a:solidFill>
              <a:round/>
              <a:headEnd/>
              <a:tailEnd/>
            </a:ln>
          </p:spPr>
          <p:txBody>
            <a:bodyPr/>
            <a:lstStyle/>
            <a:p>
              <a:endParaRPr lang="ru-RU"/>
            </a:p>
          </p:txBody>
        </p:sp>
        <p:sp>
          <p:nvSpPr>
            <p:cNvPr id="560341" name="Line 213"/>
            <p:cNvSpPr>
              <a:spLocks noChangeAspect="1" noChangeShapeType="1"/>
            </p:cNvSpPr>
            <p:nvPr/>
          </p:nvSpPr>
          <p:spPr bwMode="auto">
            <a:xfrm flipH="1">
              <a:off x="1817" y="2308"/>
              <a:ext cx="97" cy="15"/>
            </a:xfrm>
            <a:prstGeom prst="line">
              <a:avLst/>
            </a:prstGeom>
            <a:noFill/>
            <a:ln w="16510">
              <a:solidFill>
                <a:srgbClr val="000000"/>
              </a:solidFill>
              <a:round/>
              <a:headEnd/>
              <a:tailEnd/>
            </a:ln>
          </p:spPr>
          <p:txBody>
            <a:bodyPr/>
            <a:lstStyle/>
            <a:p>
              <a:endParaRPr lang="ru-RU"/>
            </a:p>
          </p:txBody>
        </p:sp>
        <p:sp>
          <p:nvSpPr>
            <p:cNvPr id="560342" name="Line 214"/>
            <p:cNvSpPr>
              <a:spLocks noChangeAspect="1" noChangeShapeType="1"/>
            </p:cNvSpPr>
            <p:nvPr/>
          </p:nvSpPr>
          <p:spPr bwMode="auto">
            <a:xfrm flipH="1">
              <a:off x="1751" y="2165"/>
              <a:ext cx="60" cy="69"/>
            </a:xfrm>
            <a:prstGeom prst="line">
              <a:avLst/>
            </a:prstGeom>
            <a:noFill/>
            <a:ln w="16510">
              <a:solidFill>
                <a:srgbClr val="0000FF"/>
              </a:solidFill>
              <a:round/>
              <a:headEnd/>
              <a:tailEnd/>
            </a:ln>
          </p:spPr>
          <p:txBody>
            <a:bodyPr/>
            <a:lstStyle/>
            <a:p>
              <a:endParaRPr lang="ru-RU"/>
            </a:p>
          </p:txBody>
        </p:sp>
        <p:sp>
          <p:nvSpPr>
            <p:cNvPr id="560343" name="Line 215"/>
            <p:cNvSpPr>
              <a:spLocks noChangeAspect="1" noChangeShapeType="1"/>
            </p:cNvSpPr>
            <p:nvPr/>
          </p:nvSpPr>
          <p:spPr bwMode="auto">
            <a:xfrm flipV="1">
              <a:off x="1691" y="2234"/>
              <a:ext cx="60" cy="37"/>
            </a:xfrm>
            <a:prstGeom prst="line">
              <a:avLst/>
            </a:prstGeom>
            <a:noFill/>
            <a:ln w="16510">
              <a:solidFill>
                <a:srgbClr val="0000FF"/>
              </a:solidFill>
              <a:round/>
              <a:headEnd/>
              <a:tailEnd/>
            </a:ln>
          </p:spPr>
          <p:txBody>
            <a:bodyPr/>
            <a:lstStyle/>
            <a:p>
              <a:endParaRPr lang="ru-RU"/>
            </a:p>
          </p:txBody>
        </p:sp>
        <p:sp>
          <p:nvSpPr>
            <p:cNvPr id="560344" name="Line 216"/>
            <p:cNvSpPr>
              <a:spLocks noChangeAspect="1" noChangeShapeType="1"/>
            </p:cNvSpPr>
            <p:nvPr/>
          </p:nvSpPr>
          <p:spPr bwMode="auto">
            <a:xfrm flipH="1" flipV="1">
              <a:off x="1811" y="2165"/>
              <a:ext cx="107" cy="47"/>
            </a:xfrm>
            <a:prstGeom prst="line">
              <a:avLst/>
            </a:prstGeom>
            <a:noFill/>
            <a:ln w="16510">
              <a:solidFill>
                <a:srgbClr val="000000"/>
              </a:solidFill>
              <a:round/>
              <a:headEnd/>
              <a:tailEnd/>
            </a:ln>
          </p:spPr>
          <p:txBody>
            <a:bodyPr/>
            <a:lstStyle/>
            <a:p>
              <a:endParaRPr lang="ru-RU"/>
            </a:p>
          </p:txBody>
        </p:sp>
        <p:sp>
          <p:nvSpPr>
            <p:cNvPr id="560345" name="Line 217"/>
            <p:cNvSpPr>
              <a:spLocks noChangeAspect="1" noChangeShapeType="1"/>
            </p:cNvSpPr>
            <p:nvPr/>
          </p:nvSpPr>
          <p:spPr bwMode="auto">
            <a:xfrm>
              <a:off x="1809" y="2081"/>
              <a:ext cx="2" cy="84"/>
            </a:xfrm>
            <a:prstGeom prst="line">
              <a:avLst/>
            </a:prstGeom>
            <a:noFill/>
            <a:ln w="16510">
              <a:solidFill>
                <a:srgbClr val="0000FF"/>
              </a:solidFill>
              <a:round/>
              <a:headEnd/>
              <a:tailEnd/>
            </a:ln>
          </p:spPr>
          <p:txBody>
            <a:bodyPr/>
            <a:lstStyle/>
            <a:p>
              <a:endParaRPr lang="ru-RU"/>
            </a:p>
          </p:txBody>
        </p:sp>
        <p:sp>
          <p:nvSpPr>
            <p:cNvPr id="560346" name="Line 218"/>
            <p:cNvSpPr>
              <a:spLocks noChangeAspect="1" noChangeShapeType="1"/>
            </p:cNvSpPr>
            <p:nvPr/>
          </p:nvSpPr>
          <p:spPr bwMode="auto">
            <a:xfrm>
              <a:off x="1771" y="2163"/>
              <a:ext cx="40" cy="2"/>
            </a:xfrm>
            <a:prstGeom prst="line">
              <a:avLst/>
            </a:prstGeom>
            <a:noFill/>
            <a:ln w="16510">
              <a:solidFill>
                <a:srgbClr val="0000FF"/>
              </a:solidFill>
              <a:round/>
              <a:headEnd/>
              <a:tailEnd/>
            </a:ln>
          </p:spPr>
          <p:txBody>
            <a:bodyPr/>
            <a:lstStyle/>
            <a:p>
              <a:endParaRPr lang="ru-RU"/>
            </a:p>
          </p:txBody>
        </p:sp>
        <p:sp>
          <p:nvSpPr>
            <p:cNvPr id="560347" name="Line 219"/>
            <p:cNvSpPr>
              <a:spLocks noChangeAspect="1" noChangeShapeType="1"/>
            </p:cNvSpPr>
            <p:nvPr/>
          </p:nvSpPr>
          <p:spPr bwMode="auto">
            <a:xfrm flipH="1">
              <a:off x="1921" y="2169"/>
              <a:ext cx="82" cy="45"/>
            </a:xfrm>
            <a:prstGeom prst="line">
              <a:avLst/>
            </a:prstGeom>
            <a:noFill/>
            <a:ln w="16510">
              <a:solidFill>
                <a:srgbClr val="000000"/>
              </a:solidFill>
              <a:round/>
              <a:headEnd/>
              <a:tailEnd/>
            </a:ln>
          </p:spPr>
          <p:txBody>
            <a:bodyPr/>
            <a:lstStyle/>
            <a:p>
              <a:endParaRPr lang="ru-RU"/>
            </a:p>
          </p:txBody>
        </p:sp>
        <p:sp>
          <p:nvSpPr>
            <p:cNvPr id="560348" name="Line 220"/>
            <p:cNvSpPr>
              <a:spLocks noChangeAspect="1" noChangeShapeType="1"/>
            </p:cNvSpPr>
            <p:nvPr/>
          </p:nvSpPr>
          <p:spPr bwMode="auto">
            <a:xfrm flipH="1">
              <a:off x="1916" y="2165"/>
              <a:ext cx="83" cy="44"/>
            </a:xfrm>
            <a:prstGeom prst="line">
              <a:avLst/>
            </a:prstGeom>
            <a:noFill/>
            <a:ln w="16510">
              <a:solidFill>
                <a:srgbClr val="000000"/>
              </a:solidFill>
              <a:round/>
              <a:headEnd/>
              <a:tailEnd/>
            </a:ln>
          </p:spPr>
          <p:txBody>
            <a:bodyPr/>
            <a:lstStyle/>
            <a:p>
              <a:endParaRPr lang="ru-RU"/>
            </a:p>
          </p:txBody>
        </p:sp>
        <p:sp>
          <p:nvSpPr>
            <p:cNvPr id="560349" name="Line 221"/>
            <p:cNvSpPr>
              <a:spLocks noChangeAspect="1" noChangeShapeType="1"/>
            </p:cNvSpPr>
            <p:nvPr/>
          </p:nvSpPr>
          <p:spPr bwMode="auto">
            <a:xfrm flipV="1">
              <a:off x="1916" y="2212"/>
              <a:ext cx="2" cy="98"/>
            </a:xfrm>
            <a:prstGeom prst="line">
              <a:avLst/>
            </a:prstGeom>
            <a:noFill/>
            <a:ln w="16510">
              <a:solidFill>
                <a:srgbClr val="000000"/>
              </a:solidFill>
              <a:round/>
              <a:headEnd/>
              <a:tailEnd/>
            </a:ln>
          </p:spPr>
          <p:txBody>
            <a:bodyPr/>
            <a:lstStyle/>
            <a:p>
              <a:endParaRPr lang="ru-RU"/>
            </a:p>
          </p:txBody>
        </p:sp>
        <p:sp>
          <p:nvSpPr>
            <p:cNvPr id="560350" name="Line 222"/>
            <p:cNvSpPr>
              <a:spLocks noChangeAspect="1" noChangeShapeType="1"/>
            </p:cNvSpPr>
            <p:nvPr/>
          </p:nvSpPr>
          <p:spPr bwMode="auto">
            <a:xfrm>
              <a:off x="1645" y="2330"/>
              <a:ext cx="15" cy="86"/>
            </a:xfrm>
            <a:prstGeom prst="line">
              <a:avLst/>
            </a:prstGeom>
            <a:noFill/>
            <a:ln w="16510">
              <a:solidFill>
                <a:srgbClr val="FF0000"/>
              </a:solidFill>
              <a:round/>
              <a:headEnd/>
              <a:tailEnd/>
            </a:ln>
          </p:spPr>
          <p:txBody>
            <a:bodyPr/>
            <a:lstStyle/>
            <a:p>
              <a:endParaRPr lang="ru-RU"/>
            </a:p>
          </p:txBody>
        </p:sp>
        <p:sp>
          <p:nvSpPr>
            <p:cNvPr id="560351" name="Line 223"/>
            <p:cNvSpPr>
              <a:spLocks noChangeAspect="1" noChangeShapeType="1"/>
            </p:cNvSpPr>
            <p:nvPr/>
          </p:nvSpPr>
          <p:spPr bwMode="auto">
            <a:xfrm flipV="1">
              <a:off x="1650" y="2416"/>
              <a:ext cx="10" cy="25"/>
            </a:xfrm>
            <a:prstGeom prst="line">
              <a:avLst/>
            </a:prstGeom>
            <a:noFill/>
            <a:ln w="16510">
              <a:solidFill>
                <a:srgbClr val="FF0000"/>
              </a:solidFill>
              <a:round/>
              <a:headEnd/>
              <a:tailEnd/>
            </a:ln>
          </p:spPr>
          <p:txBody>
            <a:bodyPr/>
            <a:lstStyle/>
            <a:p>
              <a:endParaRPr lang="ru-RU"/>
            </a:p>
          </p:txBody>
        </p:sp>
        <p:sp>
          <p:nvSpPr>
            <p:cNvPr id="560352" name="Line 224"/>
            <p:cNvSpPr>
              <a:spLocks noChangeAspect="1" noChangeShapeType="1"/>
            </p:cNvSpPr>
            <p:nvPr/>
          </p:nvSpPr>
          <p:spPr bwMode="auto">
            <a:xfrm flipH="1" flipV="1">
              <a:off x="1695" y="2169"/>
              <a:ext cx="56" cy="65"/>
            </a:xfrm>
            <a:prstGeom prst="line">
              <a:avLst/>
            </a:prstGeom>
            <a:noFill/>
            <a:ln w="16510">
              <a:solidFill>
                <a:srgbClr val="0000FF"/>
              </a:solidFill>
              <a:round/>
              <a:headEnd/>
              <a:tailEnd/>
            </a:ln>
          </p:spPr>
          <p:txBody>
            <a:bodyPr/>
            <a:lstStyle/>
            <a:p>
              <a:endParaRPr lang="ru-RU"/>
            </a:p>
          </p:txBody>
        </p:sp>
        <p:sp>
          <p:nvSpPr>
            <p:cNvPr id="560353" name="Line 225"/>
            <p:cNvSpPr>
              <a:spLocks noChangeAspect="1" noChangeShapeType="1"/>
            </p:cNvSpPr>
            <p:nvPr/>
          </p:nvSpPr>
          <p:spPr bwMode="auto">
            <a:xfrm flipH="1" flipV="1">
              <a:off x="1917" y="2314"/>
              <a:ext cx="66" cy="49"/>
            </a:xfrm>
            <a:prstGeom prst="line">
              <a:avLst/>
            </a:prstGeom>
            <a:noFill/>
            <a:ln w="16510">
              <a:solidFill>
                <a:srgbClr val="000000"/>
              </a:solidFill>
              <a:prstDash val="sysDot"/>
              <a:round/>
              <a:headEnd/>
              <a:tailEnd/>
            </a:ln>
          </p:spPr>
          <p:txBody>
            <a:bodyPr/>
            <a:lstStyle/>
            <a:p>
              <a:endParaRPr lang="ru-RU"/>
            </a:p>
          </p:txBody>
        </p:sp>
        <p:sp>
          <p:nvSpPr>
            <p:cNvPr id="560354" name="Rectangle 226"/>
            <p:cNvSpPr>
              <a:spLocks noChangeAspect="1" noChangeArrowheads="1"/>
            </p:cNvSpPr>
            <p:nvPr/>
          </p:nvSpPr>
          <p:spPr bwMode="auto">
            <a:xfrm>
              <a:off x="1968" y="2348"/>
              <a:ext cx="132" cy="112"/>
            </a:xfrm>
            <a:prstGeom prst="rect">
              <a:avLst/>
            </a:prstGeom>
            <a:solidFill>
              <a:srgbClr val="FFCC99">
                <a:alpha val="9000"/>
              </a:srgbClr>
            </a:solidFill>
            <a:ln w="16510">
              <a:noFill/>
              <a:miter lim="800000"/>
              <a:headEnd/>
              <a:tailEnd/>
            </a:ln>
          </p:spPr>
          <p:txBody>
            <a:bodyPr/>
            <a:lstStyle/>
            <a:p>
              <a:endParaRPr lang="ru-RU"/>
            </a:p>
          </p:txBody>
        </p:sp>
        <p:sp>
          <p:nvSpPr>
            <p:cNvPr id="560355" name="Rectangle 227"/>
            <p:cNvSpPr>
              <a:spLocks noChangeAspect="1" noChangeArrowheads="1"/>
            </p:cNvSpPr>
            <p:nvPr/>
          </p:nvSpPr>
          <p:spPr bwMode="auto">
            <a:xfrm>
              <a:off x="2001" y="2361"/>
              <a:ext cx="78" cy="77"/>
            </a:xfrm>
            <a:prstGeom prst="rect">
              <a:avLst/>
            </a:prstGeom>
            <a:solidFill>
              <a:srgbClr val="FFCC99">
                <a:alpha val="9000"/>
              </a:srgbClr>
            </a:solidFill>
            <a:ln w="16510">
              <a:noFill/>
              <a:miter lim="800000"/>
              <a:headEnd/>
              <a:tailEnd/>
            </a:ln>
          </p:spPr>
          <p:txBody>
            <a:bodyPr wrap="none" lIns="0" tIns="0" rIns="0" bIns="0">
              <a:spAutoFit/>
            </a:bodyPr>
            <a:lstStyle/>
            <a:p>
              <a:pPr eaLnBrk="0" hangingPunct="0"/>
              <a:r>
                <a:rPr lang="en-US" sz="800" b="1">
                  <a:solidFill>
                    <a:srgbClr val="000000"/>
                  </a:solidFill>
                  <a:effectLst/>
                  <a:latin typeface="Arial" pitchFamily="34" charset="0"/>
                  <a:ea typeface="ＭＳ Ｐゴシック" pitchFamily="34" charset="-128"/>
                </a:rPr>
                <a:t>Zn</a:t>
              </a:r>
              <a:endParaRPr lang="ru-RU" sz="800" b="1" baseline="30000">
                <a:solidFill>
                  <a:srgbClr val="000000"/>
                </a:solidFill>
                <a:effectLst/>
                <a:latin typeface="Arial" pitchFamily="34" charset="0"/>
                <a:ea typeface="ＭＳ Ｐゴシック" pitchFamily="34" charset="-128"/>
              </a:endParaRPr>
            </a:p>
          </p:txBody>
        </p:sp>
        <p:sp>
          <p:nvSpPr>
            <p:cNvPr id="560356" name="Rectangle 228"/>
            <p:cNvSpPr>
              <a:spLocks noChangeAspect="1" noChangeArrowheads="1"/>
            </p:cNvSpPr>
            <p:nvPr/>
          </p:nvSpPr>
          <p:spPr bwMode="auto">
            <a:xfrm>
              <a:off x="1150" y="2404"/>
              <a:ext cx="78" cy="77"/>
            </a:xfrm>
            <a:prstGeom prst="rect">
              <a:avLst/>
            </a:prstGeom>
            <a:solidFill>
              <a:srgbClr val="FFCC99">
                <a:alpha val="9000"/>
              </a:srgbClr>
            </a:solidFill>
            <a:ln w="16510">
              <a:noFill/>
              <a:miter lim="800000"/>
              <a:headEnd/>
              <a:tailEnd/>
            </a:ln>
          </p:spPr>
          <p:txBody>
            <a:bodyPr wrap="none" lIns="0" tIns="0" rIns="0" bIns="0">
              <a:spAutoFit/>
            </a:bodyPr>
            <a:lstStyle/>
            <a:p>
              <a:pPr eaLnBrk="0" hangingPunct="0"/>
              <a:r>
                <a:rPr lang="en-US" sz="800" b="1">
                  <a:solidFill>
                    <a:srgbClr val="000000"/>
                  </a:solidFill>
                  <a:effectLst/>
                  <a:latin typeface="Arial" pitchFamily="34" charset="0"/>
                  <a:ea typeface="ＭＳ Ｐゴシック" pitchFamily="34" charset="-128"/>
                </a:rPr>
                <a:t>Zn</a:t>
              </a:r>
              <a:endParaRPr lang="ru-RU" sz="800" b="1" baseline="30000">
                <a:solidFill>
                  <a:srgbClr val="000000"/>
                </a:solidFill>
                <a:effectLst/>
                <a:latin typeface="Arial" pitchFamily="34" charset="0"/>
                <a:ea typeface="ＭＳ Ｐゴシック" pitchFamily="34" charset="-128"/>
              </a:endParaRPr>
            </a:p>
          </p:txBody>
        </p:sp>
        <p:sp>
          <p:nvSpPr>
            <p:cNvPr id="560357" name="Line 229"/>
            <p:cNvSpPr>
              <a:spLocks noChangeAspect="1" noChangeShapeType="1"/>
            </p:cNvSpPr>
            <p:nvPr/>
          </p:nvSpPr>
          <p:spPr bwMode="auto">
            <a:xfrm>
              <a:off x="1245" y="2498"/>
              <a:ext cx="83" cy="65"/>
            </a:xfrm>
            <a:prstGeom prst="line">
              <a:avLst/>
            </a:prstGeom>
            <a:noFill/>
            <a:ln w="16510">
              <a:solidFill>
                <a:srgbClr val="000000"/>
              </a:solidFill>
              <a:prstDash val="sysDot"/>
              <a:round/>
              <a:headEnd/>
              <a:tailEnd/>
            </a:ln>
          </p:spPr>
          <p:txBody>
            <a:bodyPr/>
            <a:lstStyle/>
            <a:p>
              <a:endParaRPr lang="ru-RU"/>
            </a:p>
          </p:txBody>
        </p:sp>
        <p:sp>
          <p:nvSpPr>
            <p:cNvPr id="560358" name="Line 230"/>
            <p:cNvSpPr>
              <a:spLocks noChangeAspect="1" noChangeShapeType="1"/>
            </p:cNvSpPr>
            <p:nvPr/>
          </p:nvSpPr>
          <p:spPr bwMode="auto">
            <a:xfrm flipH="1" flipV="1">
              <a:off x="2092" y="2449"/>
              <a:ext cx="66" cy="48"/>
            </a:xfrm>
            <a:prstGeom prst="line">
              <a:avLst/>
            </a:prstGeom>
            <a:noFill/>
            <a:ln w="16510">
              <a:solidFill>
                <a:srgbClr val="000000"/>
              </a:solidFill>
              <a:prstDash val="sysDot"/>
              <a:round/>
              <a:headEnd/>
              <a:tailEnd/>
            </a:ln>
          </p:spPr>
          <p:txBody>
            <a:bodyPr/>
            <a:lstStyle/>
            <a:p>
              <a:endParaRPr lang="ru-RU"/>
            </a:p>
          </p:txBody>
        </p:sp>
      </p:grpSp>
      <p:sp>
        <p:nvSpPr>
          <p:cNvPr id="560359" name="Rectangle 231"/>
          <p:cNvSpPr>
            <a:spLocks noChangeArrowheads="1"/>
          </p:cNvSpPr>
          <p:nvPr/>
        </p:nvSpPr>
        <p:spPr bwMode="auto">
          <a:xfrm>
            <a:off x="1619672" y="5949280"/>
            <a:ext cx="1371600" cy="363538"/>
          </a:xfrm>
          <a:prstGeom prst="rect">
            <a:avLst/>
          </a:prstGeom>
          <a:noFill/>
          <a:ln w="15875">
            <a:noFill/>
            <a:miter lim="800000"/>
            <a:headEnd/>
            <a:tailEnd/>
          </a:ln>
          <a:effectLst/>
        </p:spPr>
        <p:txBody>
          <a:bodyPr anchor="ctr"/>
          <a:lstStyle/>
          <a:p>
            <a:pPr>
              <a:spcBef>
                <a:spcPct val="5000"/>
              </a:spcBef>
            </a:pPr>
            <a:r>
              <a:rPr lang="ru-RU" sz="1100" b="1" dirty="0" err="1">
                <a:effectLst/>
                <a:latin typeface="Comic Sans MS" pitchFamily="66" charset="0"/>
              </a:rPr>
              <a:t>Циклодимеры</a:t>
            </a:r>
            <a:endParaRPr lang="ru-RU" sz="1100" b="1" i="1" baseline="-25000" dirty="0">
              <a:effectLst/>
              <a:latin typeface="Comic Sans MS" pitchFamily="66" charset="0"/>
            </a:endParaRPr>
          </a:p>
        </p:txBody>
      </p:sp>
      <p:grpSp>
        <p:nvGrpSpPr>
          <p:cNvPr id="4" name="Group 232"/>
          <p:cNvGrpSpPr>
            <a:grpSpLocks/>
          </p:cNvGrpSpPr>
          <p:nvPr/>
        </p:nvGrpSpPr>
        <p:grpSpPr bwMode="auto">
          <a:xfrm>
            <a:off x="3419872" y="4437112"/>
            <a:ext cx="2734370" cy="1727895"/>
            <a:chOff x="1112" y="2789"/>
            <a:chExt cx="1541" cy="907"/>
          </a:xfrm>
        </p:grpSpPr>
        <p:sp>
          <p:nvSpPr>
            <p:cNvPr id="560361" name="Text Box 233" descr="Полотно"/>
            <p:cNvSpPr txBox="1">
              <a:spLocks noChangeArrowheads="1"/>
            </p:cNvSpPr>
            <p:nvPr/>
          </p:nvSpPr>
          <p:spPr bwMode="auto">
            <a:xfrm>
              <a:off x="2088" y="3176"/>
              <a:ext cx="204" cy="147"/>
            </a:xfrm>
            <a:prstGeom prst="rect">
              <a:avLst/>
            </a:prstGeom>
            <a:blipFill dpi="0" rotWithShape="1">
              <a:blip r:embed="rId2" cstate="print"/>
              <a:srcRect/>
              <a:tile tx="0" ty="0" sx="100000" sy="100000" flip="none" algn="tl"/>
            </a:blipFill>
            <a:ln w="16510">
              <a:noFill/>
              <a:miter lim="800000"/>
              <a:headEnd/>
              <a:tailEnd/>
            </a:ln>
          </p:spPr>
          <p:txBody>
            <a:bodyPr/>
            <a:lstStyle/>
            <a:p>
              <a:pPr eaLnBrk="0" hangingPunct="0"/>
              <a:r>
                <a:rPr lang="en-US" sz="800" b="1">
                  <a:solidFill>
                    <a:srgbClr val="000000"/>
                  </a:solidFill>
                  <a:effectLst/>
                  <a:latin typeface="Arial" pitchFamily="34" charset="0"/>
                  <a:ea typeface="ＭＳ Ｐゴシック" pitchFamily="34" charset="-128"/>
                </a:rPr>
                <a:t>Zn</a:t>
              </a:r>
              <a:endParaRPr lang="ru-RU" sz="800" baseline="30000">
                <a:solidFill>
                  <a:srgbClr val="000000"/>
                </a:solidFill>
                <a:effectLst/>
                <a:latin typeface="Arial" pitchFamily="34" charset="0"/>
                <a:ea typeface="ＭＳ Ｐゴシック" pitchFamily="34" charset="-128"/>
              </a:endParaRPr>
            </a:p>
          </p:txBody>
        </p:sp>
        <p:sp>
          <p:nvSpPr>
            <p:cNvPr id="560362" name="Text Box 234" descr="Полотно"/>
            <p:cNvSpPr txBox="1">
              <a:spLocks noChangeArrowheads="1"/>
            </p:cNvSpPr>
            <p:nvPr/>
          </p:nvSpPr>
          <p:spPr bwMode="auto">
            <a:xfrm>
              <a:off x="1272" y="3171"/>
              <a:ext cx="204" cy="147"/>
            </a:xfrm>
            <a:prstGeom prst="rect">
              <a:avLst/>
            </a:prstGeom>
            <a:blipFill dpi="0" rotWithShape="1">
              <a:blip r:embed="rId2" cstate="print"/>
              <a:srcRect/>
              <a:tile tx="0" ty="0" sx="100000" sy="100000" flip="none" algn="tl"/>
            </a:blipFill>
            <a:ln w="16510">
              <a:noFill/>
              <a:miter lim="800000"/>
              <a:headEnd/>
              <a:tailEnd/>
            </a:ln>
          </p:spPr>
          <p:txBody>
            <a:bodyPr/>
            <a:lstStyle/>
            <a:p>
              <a:pPr eaLnBrk="0" hangingPunct="0"/>
              <a:r>
                <a:rPr lang="en-US" sz="800" b="1">
                  <a:solidFill>
                    <a:srgbClr val="000000"/>
                  </a:solidFill>
                  <a:effectLst/>
                  <a:latin typeface="Arial" pitchFamily="34" charset="0"/>
                  <a:ea typeface="ＭＳ Ｐゴシック" pitchFamily="34" charset="-128"/>
                </a:rPr>
                <a:t>Zn</a:t>
              </a:r>
              <a:endParaRPr lang="ru-RU" sz="800" baseline="30000">
                <a:solidFill>
                  <a:srgbClr val="000000"/>
                </a:solidFill>
                <a:effectLst/>
                <a:latin typeface="Arial" pitchFamily="34" charset="0"/>
                <a:ea typeface="ＭＳ Ｐゴシック" pitchFamily="34" charset="-128"/>
              </a:endParaRPr>
            </a:p>
          </p:txBody>
        </p:sp>
        <p:sp>
          <p:nvSpPr>
            <p:cNvPr id="560363" name="Line 235"/>
            <p:cNvSpPr>
              <a:spLocks noChangeAspect="1" noChangeShapeType="1"/>
            </p:cNvSpPr>
            <p:nvPr/>
          </p:nvSpPr>
          <p:spPr bwMode="auto">
            <a:xfrm>
              <a:off x="2167" y="2947"/>
              <a:ext cx="0" cy="74"/>
            </a:xfrm>
            <a:prstGeom prst="line">
              <a:avLst/>
            </a:prstGeom>
            <a:noFill/>
            <a:ln w="16510">
              <a:solidFill>
                <a:srgbClr val="FF0000"/>
              </a:solidFill>
              <a:round/>
              <a:headEnd/>
              <a:tailEnd/>
            </a:ln>
          </p:spPr>
          <p:txBody>
            <a:bodyPr/>
            <a:lstStyle/>
            <a:p>
              <a:endParaRPr lang="ru-RU"/>
            </a:p>
          </p:txBody>
        </p:sp>
        <p:sp>
          <p:nvSpPr>
            <p:cNvPr id="560364" name="Line 236"/>
            <p:cNvSpPr>
              <a:spLocks noChangeAspect="1" noChangeShapeType="1"/>
            </p:cNvSpPr>
            <p:nvPr/>
          </p:nvSpPr>
          <p:spPr bwMode="auto">
            <a:xfrm flipH="1">
              <a:off x="2070" y="3065"/>
              <a:ext cx="13" cy="63"/>
            </a:xfrm>
            <a:prstGeom prst="line">
              <a:avLst/>
            </a:prstGeom>
            <a:noFill/>
            <a:ln w="16510">
              <a:solidFill>
                <a:srgbClr val="000000"/>
              </a:solidFill>
              <a:round/>
              <a:headEnd/>
              <a:tailEnd/>
            </a:ln>
          </p:spPr>
          <p:txBody>
            <a:bodyPr/>
            <a:lstStyle/>
            <a:p>
              <a:endParaRPr lang="ru-RU"/>
            </a:p>
          </p:txBody>
        </p:sp>
        <p:sp>
          <p:nvSpPr>
            <p:cNvPr id="560365" name="Line 237"/>
            <p:cNvSpPr>
              <a:spLocks noChangeAspect="1" noChangeShapeType="1"/>
            </p:cNvSpPr>
            <p:nvPr/>
          </p:nvSpPr>
          <p:spPr bwMode="auto">
            <a:xfrm flipH="1" flipV="1">
              <a:off x="1996" y="3024"/>
              <a:ext cx="87" cy="42"/>
            </a:xfrm>
            <a:prstGeom prst="line">
              <a:avLst/>
            </a:prstGeom>
            <a:noFill/>
            <a:ln w="16510">
              <a:solidFill>
                <a:srgbClr val="000000"/>
              </a:solidFill>
              <a:round/>
              <a:headEnd/>
              <a:tailEnd/>
            </a:ln>
          </p:spPr>
          <p:txBody>
            <a:bodyPr/>
            <a:lstStyle/>
            <a:p>
              <a:endParaRPr lang="ru-RU"/>
            </a:p>
          </p:txBody>
        </p:sp>
        <p:sp>
          <p:nvSpPr>
            <p:cNvPr id="560366" name="Line 238"/>
            <p:cNvSpPr>
              <a:spLocks noChangeAspect="1" noChangeShapeType="1"/>
            </p:cNvSpPr>
            <p:nvPr/>
          </p:nvSpPr>
          <p:spPr bwMode="auto">
            <a:xfrm flipH="1" flipV="1">
              <a:off x="1999" y="3041"/>
              <a:ext cx="67" cy="32"/>
            </a:xfrm>
            <a:prstGeom prst="line">
              <a:avLst/>
            </a:prstGeom>
            <a:noFill/>
            <a:ln w="16510">
              <a:solidFill>
                <a:srgbClr val="000000"/>
              </a:solidFill>
              <a:round/>
              <a:headEnd/>
              <a:tailEnd/>
            </a:ln>
          </p:spPr>
          <p:txBody>
            <a:bodyPr/>
            <a:lstStyle/>
            <a:p>
              <a:endParaRPr lang="ru-RU"/>
            </a:p>
          </p:txBody>
        </p:sp>
        <p:sp>
          <p:nvSpPr>
            <p:cNvPr id="560367" name="Line 239"/>
            <p:cNvSpPr>
              <a:spLocks noChangeAspect="1" noChangeShapeType="1"/>
            </p:cNvSpPr>
            <p:nvPr/>
          </p:nvSpPr>
          <p:spPr bwMode="auto">
            <a:xfrm flipV="1">
              <a:off x="1923" y="3167"/>
              <a:ext cx="47" cy="77"/>
            </a:xfrm>
            <a:prstGeom prst="line">
              <a:avLst/>
            </a:prstGeom>
            <a:noFill/>
            <a:ln w="16510">
              <a:solidFill>
                <a:srgbClr val="000000"/>
              </a:solidFill>
              <a:round/>
              <a:headEnd/>
              <a:tailEnd/>
            </a:ln>
          </p:spPr>
          <p:txBody>
            <a:bodyPr/>
            <a:lstStyle/>
            <a:p>
              <a:endParaRPr lang="ru-RU"/>
            </a:p>
          </p:txBody>
        </p:sp>
        <p:sp>
          <p:nvSpPr>
            <p:cNvPr id="560368" name="Line 240"/>
            <p:cNvSpPr>
              <a:spLocks noChangeAspect="1" noChangeShapeType="1"/>
            </p:cNvSpPr>
            <p:nvPr/>
          </p:nvSpPr>
          <p:spPr bwMode="auto">
            <a:xfrm flipH="1" flipV="1">
              <a:off x="1970" y="3322"/>
              <a:ext cx="73" cy="10"/>
            </a:xfrm>
            <a:prstGeom prst="line">
              <a:avLst/>
            </a:prstGeom>
            <a:noFill/>
            <a:ln w="16510">
              <a:solidFill>
                <a:srgbClr val="000000"/>
              </a:solidFill>
              <a:round/>
              <a:headEnd/>
              <a:tailEnd/>
            </a:ln>
          </p:spPr>
          <p:txBody>
            <a:bodyPr/>
            <a:lstStyle/>
            <a:p>
              <a:endParaRPr lang="ru-RU"/>
            </a:p>
          </p:txBody>
        </p:sp>
        <p:sp>
          <p:nvSpPr>
            <p:cNvPr id="560369" name="Line 241"/>
            <p:cNvSpPr>
              <a:spLocks noChangeAspect="1" noChangeShapeType="1"/>
            </p:cNvSpPr>
            <p:nvPr/>
          </p:nvSpPr>
          <p:spPr bwMode="auto">
            <a:xfrm flipH="1">
              <a:off x="1927" y="3024"/>
              <a:ext cx="69" cy="63"/>
            </a:xfrm>
            <a:prstGeom prst="line">
              <a:avLst/>
            </a:prstGeom>
            <a:noFill/>
            <a:ln w="16510">
              <a:solidFill>
                <a:srgbClr val="000000"/>
              </a:solidFill>
              <a:round/>
              <a:headEnd/>
              <a:tailEnd/>
            </a:ln>
          </p:spPr>
          <p:txBody>
            <a:bodyPr/>
            <a:lstStyle/>
            <a:p>
              <a:endParaRPr lang="ru-RU"/>
            </a:p>
          </p:txBody>
        </p:sp>
        <p:sp>
          <p:nvSpPr>
            <p:cNvPr id="560370" name="Line 242"/>
            <p:cNvSpPr>
              <a:spLocks noChangeAspect="1" noChangeShapeType="1"/>
            </p:cNvSpPr>
            <p:nvPr/>
          </p:nvSpPr>
          <p:spPr bwMode="auto">
            <a:xfrm flipH="1">
              <a:off x="1970" y="3161"/>
              <a:ext cx="47" cy="6"/>
            </a:xfrm>
            <a:prstGeom prst="line">
              <a:avLst/>
            </a:prstGeom>
            <a:noFill/>
            <a:ln w="16510">
              <a:solidFill>
                <a:srgbClr val="000000"/>
              </a:solidFill>
              <a:round/>
              <a:headEnd/>
              <a:tailEnd/>
            </a:ln>
          </p:spPr>
          <p:txBody>
            <a:bodyPr/>
            <a:lstStyle/>
            <a:p>
              <a:endParaRPr lang="ru-RU"/>
            </a:p>
          </p:txBody>
        </p:sp>
        <p:sp>
          <p:nvSpPr>
            <p:cNvPr id="560371" name="Line 243"/>
            <p:cNvSpPr>
              <a:spLocks noChangeAspect="1" noChangeShapeType="1"/>
            </p:cNvSpPr>
            <p:nvPr/>
          </p:nvSpPr>
          <p:spPr bwMode="auto">
            <a:xfrm>
              <a:off x="1927" y="3087"/>
              <a:ext cx="43" cy="80"/>
            </a:xfrm>
            <a:prstGeom prst="line">
              <a:avLst/>
            </a:prstGeom>
            <a:noFill/>
            <a:ln w="16510">
              <a:solidFill>
                <a:srgbClr val="000000"/>
              </a:solidFill>
              <a:round/>
              <a:headEnd/>
              <a:tailEnd/>
            </a:ln>
          </p:spPr>
          <p:txBody>
            <a:bodyPr/>
            <a:lstStyle/>
            <a:p>
              <a:endParaRPr lang="ru-RU"/>
            </a:p>
          </p:txBody>
        </p:sp>
        <p:sp>
          <p:nvSpPr>
            <p:cNvPr id="560372" name="Line 244"/>
            <p:cNvSpPr>
              <a:spLocks noChangeAspect="1" noChangeShapeType="1"/>
            </p:cNvSpPr>
            <p:nvPr/>
          </p:nvSpPr>
          <p:spPr bwMode="auto">
            <a:xfrm>
              <a:off x="1945" y="3091"/>
              <a:ext cx="35" cy="62"/>
            </a:xfrm>
            <a:prstGeom prst="line">
              <a:avLst/>
            </a:prstGeom>
            <a:noFill/>
            <a:ln w="16510">
              <a:solidFill>
                <a:srgbClr val="000000"/>
              </a:solidFill>
              <a:round/>
              <a:headEnd/>
              <a:tailEnd/>
            </a:ln>
          </p:spPr>
          <p:txBody>
            <a:bodyPr/>
            <a:lstStyle/>
            <a:p>
              <a:endParaRPr lang="ru-RU"/>
            </a:p>
          </p:txBody>
        </p:sp>
        <p:sp>
          <p:nvSpPr>
            <p:cNvPr id="560373" name="Line 245"/>
            <p:cNvSpPr>
              <a:spLocks noChangeAspect="1" noChangeShapeType="1"/>
            </p:cNvSpPr>
            <p:nvPr/>
          </p:nvSpPr>
          <p:spPr bwMode="auto">
            <a:xfrm flipV="1">
              <a:off x="2250" y="3024"/>
              <a:ext cx="87" cy="41"/>
            </a:xfrm>
            <a:prstGeom prst="line">
              <a:avLst/>
            </a:prstGeom>
            <a:noFill/>
            <a:ln w="16510">
              <a:solidFill>
                <a:srgbClr val="000000"/>
              </a:solidFill>
              <a:round/>
              <a:headEnd/>
              <a:tailEnd/>
            </a:ln>
          </p:spPr>
          <p:txBody>
            <a:bodyPr/>
            <a:lstStyle/>
            <a:p>
              <a:endParaRPr lang="ru-RU"/>
            </a:p>
          </p:txBody>
        </p:sp>
        <p:sp>
          <p:nvSpPr>
            <p:cNvPr id="560374" name="Line 246"/>
            <p:cNvSpPr>
              <a:spLocks noChangeAspect="1" noChangeShapeType="1"/>
            </p:cNvSpPr>
            <p:nvPr/>
          </p:nvSpPr>
          <p:spPr bwMode="auto">
            <a:xfrm>
              <a:off x="2250" y="3065"/>
              <a:ext cx="12" cy="61"/>
            </a:xfrm>
            <a:prstGeom prst="line">
              <a:avLst/>
            </a:prstGeom>
            <a:noFill/>
            <a:ln w="16510">
              <a:solidFill>
                <a:srgbClr val="000000"/>
              </a:solidFill>
              <a:round/>
              <a:headEnd/>
              <a:tailEnd/>
            </a:ln>
          </p:spPr>
          <p:txBody>
            <a:bodyPr/>
            <a:lstStyle/>
            <a:p>
              <a:endParaRPr lang="ru-RU"/>
            </a:p>
          </p:txBody>
        </p:sp>
        <p:sp>
          <p:nvSpPr>
            <p:cNvPr id="560375" name="Line 247"/>
            <p:cNvSpPr>
              <a:spLocks noChangeAspect="1" noChangeShapeType="1"/>
            </p:cNvSpPr>
            <p:nvPr/>
          </p:nvSpPr>
          <p:spPr bwMode="auto">
            <a:xfrm flipV="1">
              <a:off x="2361" y="3244"/>
              <a:ext cx="49" cy="77"/>
            </a:xfrm>
            <a:prstGeom prst="line">
              <a:avLst/>
            </a:prstGeom>
            <a:noFill/>
            <a:ln w="16510">
              <a:solidFill>
                <a:srgbClr val="000000"/>
              </a:solidFill>
              <a:round/>
              <a:headEnd/>
              <a:tailEnd/>
            </a:ln>
          </p:spPr>
          <p:txBody>
            <a:bodyPr/>
            <a:lstStyle/>
            <a:p>
              <a:endParaRPr lang="ru-RU"/>
            </a:p>
          </p:txBody>
        </p:sp>
        <p:sp>
          <p:nvSpPr>
            <p:cNvPr id="560376" name="Line 248"/>
            <p:cNvSpPr>
              <a:spLocks noChangeAspect="1" noChangeShapeType="1"/>
            </p:cNvSpPr>
            <p:nvPr/>
          </p:nvSpPr>
          <p:spPr bwMode="auto">
            <a:xfrm flipV="1">
              <a:off x="2354" y="3245"/>
              <a:ext cx="38" cy="61"/>
            </a:xfrm>
            <a:prstGeom prst="line">
              <a:avLst/>
            </a:prstGeom>
            <a:noFill/>
            <a:ln w="16510">
              <a:solidFill>
                <a:srgbClr val="000000"/>
              </a:solidFill>
              <a:round/>
              <a:headEnd/>
              <a:tailEnd/>
            </a:ln>
          </p:spPr>
          <p:txBody>
            <a:bodyPr/>
            <a:lstStyle/>
            <a:p>
              <a:endParaRPr lang="ru-RU"/>
            </a:p>
          </p:txBody>
        </p:sp>
        <p:sp>
          <p:nvSpPr>
            <p:cNvPr id="560377" name="Line 249"/>
            <p:cNvSpPr>
              <a:spLocks noChangeAspect="1" noChangeShapeType="1"/>
            </p:cNvSpPr>
            <p:nvPr/>
          </p:nvSpPr>
          <p:spPr bwMode="auto">
            <a:xfrm flipH="1" flipV="1">
              <a:off x="2361" y="3166"/>
              <a:ext cx="49" cy="78"/>
            </a:xfrm>
            <a:prstGeom prst="line">
              <a:avLst/>
            </a:prstGeom>
            <a:noFill/>
            <a:ln w="16510">
              <a:solidFill>
                <a:srgbClr val="000000"/>
              </a:solidFill>
              <a:round/>
              <a:headEnd/>
              <a:tailEnd/>
            </a:ln>
          </p:spPr>
          <p:txBody>
            <a:bodyPr/>
            <a:lstStyle/>
            <a:p>
              <a:endParaRPr lang="ru-RU"/>
            </a:p>
          </p:txBody>
        </p:sp>
        <p:sp>
          <p:nvSpPr>
            <p:cNvPr id="560378" name="Line 250"/>
            <p:cNvSpPr>
              <a:spLocks noChangeAspect="1" noChangeShapeType="1"/>
            </p:cNvSpPr>
            <p:nvPr/>
          </p:nvSpPr>
          <p:spPr bwMode="auto">
            <a:xfrm flipV="1">
              <a:off x="2340" y="3397"/>
              <a:ext cx="70" cy="63"/>
            </a:xfrm>
            <a:prstGeom prst="line">
              <a:avLst/>
            </a:prstGeom>
            <a:noFill/>
            <a:ln w="16510">
              <a:solidFill>
                <a:srgbClr val="000000"/>
              </a:solidFill>
              <a:round/>
              <a:headEnd/>
              <a:tailEnd/>
            </a:ln>
          </p:spPr>
          <p:txBody>
            <a:bodyPr/>
            <a:lstStyle/>
            <a:p>
              <a:endParaRPr lang="ru-RU"/>
            </a:p>
          </p:txBody>
        </p:sp>
        <p:sp>
          <p:nvSpPr>
            <p:cNvPr id="560379" name="Line 251"/>
            <p:cNvSpPr>
              <a:spLocks noChangeAspect="1" noChangeShapeType="1"/>
            </p:cNvSpPr>
            <p:nvPr/>
          </p:nvSpPr>
          <p:spPr bwMode="auto">
            <a:xfrm flipV="1">
              <a:off x="2334" y="3398"/>
              <a:ext cx="54" cy="49"/>
            </a:xfrm>
            <a:prstGeom prst="line">
              <a:avLst/>
            </a:prstGeom>
            <a:noFill/>
            <a:ln w="16510">
              <a:solidFill>
                <a:srgbClr val="000000"/>
              </a:solidFill>
              <a:round/>
              <a:headEnd/>
              <a:tailEnd/>
            </a:ln>
          </p:spPr>
          <p:txBody>
            <a:bodyPr/>
            <a:lstStyle/>
            <a:p>
              <a:endParaRPr lang="ru-RU"/>
            </a:p>
          </p:txBody>
        </p:sp>
        <p:sp>
          <p:nvSpPr>
            <p:cNvPr id="560380" name="Line 252"/>
            <p:cNvSpPr>
              <a:spLocks noChangeAspect="1" noChangeShapeType="1"/>
            </p:cNvSpPr>
            <p:nvPr/>
          </p:nvSpPr>
          <p:spPr bwMode="auto">
            <a:xfrm flipH="1" flipV="1">
              <a:off x="2361" y="3321"/>
              <a:ext cx="44" cy="79"/>
            </a:xfrm>
            <a:prstGeom prst="line">
              <a:avLst/>
            </a:prstGeom>
            <a:noFill/>
            <a:ln w="16510">
              <a:solidFill>
                <a:srgbClr val="000000"/>
              </a:solidFill>
              <a:round/>
              <a:headEnd/>
              <a:tailEnd/>
            </a:ln>
          </p:spPr>
          <p:txBody>
            <a:bodyPr/>
            <a:lstStyle/>
            <a:p>
              <a:endParaRPr lang="ru-RU"/>
            </a:p>
          </p:txBody>
        </p:sp>
        <p:sp>
          <p:nvSpPr>
            <p:cNvPr id="560381" name="Line 253"/>
            <p:cNvSpPr>
              <a:spLocks noChangeAspect="1" noChangeShapeType="1"/>
            </p:cNvSpPr>
            <p:nvPr/>
          </p:nvSpPr>
          <p:spPr bwMode="auto">
            <a:xfrm flipV="1">
              <a:off x="2312" y="3321"/>
              <a:ext cx="49" cy="8"/>
            </a:xfrm>
            <a:prstGeom prst="line">
              <a:avLst/>
            </a:prstGeom>
            <a:noFill/>
            <a:ln w="16510">
              <a:solidFill>
                <a:srgbClr val="000000"/>
              </a:solidFill>
              <a:round/>
              <a:headEnd/>
              <a:tailEnd/>
            </a:ln>
          </p:spPr>
          <p:txBody>
            <a:bodyPr/>
            <a:lstStyle/>
            <a:p>
              <a:endParaRPr lang="ru-RU"/>
            </a:p>
          </p:txBody>
        </p:sp>
        <p:sp>
          <p:nvSpPr>
            <p:cNvPr id="560382" name="Line 254"/>
            <p:cNvSpPr>
              <a:spLocks noChangeAspect="1" noChangeShapeType="1"/>
            </p:cNvSpPr>
            <p:nvPr/>
          </p:nvSpPr>
          <p:spPr bwMode="auto">
            <a:xfrm flipH="1">
              <a:off x="2361" y="3087"/>
              <a:ext cx="44" cy="80"/>
            </a:xfrm>
            <a:prstGeom prst="line">
              <a:avLst/>
            </a:prstGeom>
            <a:noFill/>
            <a:ln w="16510">
              <a:solidFill>
                <a:srgbClr val="000000"/>
              </a:solidFill>
              <a:round/>
              <a:headEnd/>
              <a:tailEnd/>
            </a:ln>
          </p:spPr>
          <p:txBody>
            <a:bodyPr/>
            <a:lstStyle/>
            <a:p>
              <a:endParaRPr lang="ru-RU"/>
            </a:p>
          </p:txBody>
        </p:sp>
        <p:sp>
          <p:nvSpPr>
            <p:cNvPr id="560383" name="Line 255"/>
            <p:cNvSpPr>
              <a:spLocks noChangeAspect="1" noChangeShapeType="1"/>
            </p:cNvSpPr>
            <p:nvPr/>
          </p:nvSpPr>
          <p:spPr bwMode="auto">
            <a:xfrm flipH="1" flipV="1">
              <a:off x="2167" y="3020"/>
              <a:ext cx="83" cy="45"/>
            </a:xfrm>
            <a:prstGeom prst="line">
              <a:avLst/>
            </a:prstGeom>
            <a:noFill/>
            <a:ln w="16510">
              <a:solidFill>
                <a:srgbClr val="000000"/>
              </a:solidFill>
              <a:round/>
              <a:headEnd/>
              <a:tailEnd/>
            </a:ln>
          </p:spPr>
          <p:txBody>
            <a:bodyPr/>
            <a:lstStyle/>
            <a:p>
              <a:endParaRPr lang="ru-RU"/>
            </a:p>
          </p:txBody>
        </p:sp>
        <p:sp>
          <p:nvSpPr>
            <p:cNvPr id="560384" name="Line 256"/>
            <p:cNvSpPr>
              <a:spLocks noChangeAspect="1" noChangeShapeType="1"/>
            </p:cNvSpPr>
            <p:nvPr/>
          </p:nvSpPr>
          <p:spPr bwMode="auto">
            <a:xfrm flipH="1" flipV="1">
              <a:off x="2169" y="3036"/>
              <a:ext cx="65" cy="36"/>
            </a:xfrm>
            <a:prstGeom prst="line">
              <a:avLst/>
            </a:prstGeom>
            <a:noFill/>
            <a:ln w="16510">
              <a:solidFill>
                <a:srgbClr val="000000"/>
              </a:solidFill>
              <a:round/>
              <a:headEnd/>
              <a:tailEnd/>
            </a:ln>
          </p:spPr>
          <p:txBody>
            <a:bodyPr/>
            <a:lstStyle/>
            <a:p>
              <a:endParaRPr lang="ru-RU"/>
            </a:p>
          </p:txBody>
        </p:sp>
        <p:sp>
          <p:nvSpPr>
            <p:cNvPr id="560385" name="Line 257"/>
            <p:cNvSpPr>
              <a:spLocks noChangeAspect="1" noChangeShapeType="1"/>
            </p:cNvSpPr>
            <p:nvPr/>
          </p:nvSpPr>
          <p:spPr bwMode="auto">
            <a:xfrm flipV="1">
              <a:off x="2082" y="3020"/>
              <a:ext cx="85" cy="46"/>
            </a:xfrm>
            <a:prstGeom prst="line">
              <a:avLst/>
            </a:prstGeom>
            <a:noFill/>
            <a:ln w="16510">
              <a:solidFill>
                <a:srgbClr val="000000"/>
              </a:solidFill>
              <a:round/>
              <a:headEnd/>
              <a:tailEnd/>
            </a:ln>
          </p:spPr>
          <p:txBody>
            <a:bodyPr/>
            <a:lstStyle/>
            <a:p>
              <a:endParaRPr lang="ru-RU"/>
            </a:p>
          </p:txBody>
        </p:sp>
        <p:sp>
          <p:nvSpPr>
            <p:cNvPr id="560386" name="Line 258"/>
            <p:cNvSpPr>
              <a:spLocks noChangeAspect="1" noChangeShapeType="1"/>
            </p:cNvSpPr>
            <p:nvPr/>
          </p:nvSpPr>
          <p:spPr bwMode="auto">
            <a:xfrm flipH="1">
              <a:off x="2250" y="3362"/>
              <a:ext cx="10" cy="62"/>
            </a:xfrm>
            <a:prstGeom prst="line">
              <a:avLst/>
            </a:prstGeom>
            <a:noFill/>
            <a:ln w="16510">
              <a:solidFill>
                <a:srgbClr val="000000"/>
              </a:solidFill>
              <a:round/>
              <a:headEnd/>
              <a:tailEnd/>
            </a:ln>
          </p:spPr>
          <p:txBody>
            <a:bodyPr/>
            <a:lstStyle/>
            <a:p>
              <a:endParaRPr lang="ru-RU"/>
            </a:p>
          </p:txBody>
        </p:sp>
        <p:sp>
          <p:nvSpPr>
            <p:cNvPr id="560387" name="Line 259"/>
            <p:cNvSpPr>
              <a:spLocks noChangeAspect="1" noChangeShapeType="1"/>
            </p:cNvSpPr>
            <p:nvPr/>
          </p:nvSpPr>
          <p:spPr bwMode="auto">
            <a:xfrm flipH="1" flipV="1">
              <a:off x="2250" y="3424"/>
              <a:ext cx="87" cy="40"/>
            </a:xfrm>
            <a:prstGeom prst="line">
              <a:avLst/>
            </a:prstGeom>
            <a:noFill/>
            <a:ln w="16510">
              <a:solidFill>
                <a:srgbClr val="000000"/>
              </a:solidFill>
              <a:round/>
              <a:headEnd/>
              <a:tailEnd/>
            </a:ln>
          </p:spPr>
          <p:txBody>
            <a:bodyPr/>
            <a:lstStyle/>
            <a:p>
              <a:endParaRPr lang="ru-RU"/>
            </a:p>
          </p:txBody>
        </p:sp>
        <p:sp>
          <p:nvSpPr>
            <p:cNvPr id="560388" name="Line 260"/>
            <p:cNvSpPr>
              <a:spLocks noChangeAspect="1" noChangeShapeType="1"/>
            </p:cNvSpPr>
            <p:nvPr/>
          </p:nvSpPr>
          <p:spPr bwMode="auto">
            <a:xfrm flipH="1" flipV="1">
              <a:off x="2072" y="3361"/>
              <a:ext cx="11" cy="63"/>
            </a:xfrm>
            <a:prstGeom prst="line">
              <a:avLst/>
            </a:prstGeom>
            <a:noFill/>
            <a:ln w="16510">
              <a:solidFill>
                <a:srgbClr val="000000"/>
              </a:solidFill>
              <a:round/>
              <a:headEnd/>
              <a:tailEnd/>
            </a:ln>
          </p:spPr>
          <p:txBody>
            <a:bodyPr/>
            <a:lstStyle/>
            <a:p>
              <a:endParaRPr lang="ru-RU"/>
            </a:p>
          </p:txBody>
        </p:sp>
        <p:sp>
          <p:nvSpPr>
            <p:cNvPr id="560389" name="Line 261"/>
            <p:cNvSpPr>
              <a:spLocks noChangeAspect="1" noChangeShapeType="1"/>
            </p:cNvSpPr>
            <p:nvPr/>
          </p:nvSpPr>
          <p:spPr bwMode="auto">
            <a:xfrm flipH="1" flipV="1">
              <a:off x="2059" y="3373"/>
              <a:ext cx="7" cy="42"/>
            </a:xfrm>
            <a:prstGeom prst="line">
              <a:avLst/>
            </a:prstGeom>
            <a:noFill/>
            <a:ln w="16510">
              <a:solidFill>
                <a:srgbClr val="000000"/>
              </a:solidFill>
              <a:round/>
              <a:headEnd/>
              <a:tailEnd/>
            </a:ln>
          </p:spPr>
          <p:txBody>
            <a:bodyPr/>
            <a:lstStyle/>
            <a:p>
              <a:endParaRPr lang="ru-RU"/>
            </a:p>
          </p:txBody>
        </p:sp>
        <p:sp>
          <p:nvSpPr>
            <p:cNvPr id="560390" name="Line 262"/>
            <p:cNvSpPr>
              <a:spLocks noChangeAspect="1" noChangeShapeType="1"/>
            </p:cNvSpPr>
            <p:nvPr/>
          </p:nvSpPr>
          <p:spPr bwMode="auto">
            <a:xfrm flipH="1">
              <a:off x="1996" y="3424"/>
              <a:ext cx="87" cy="40"/>
            </a:xfrm>
            <a:prstGeom prst="line">
              <a:avLst/>
            </a:prstGeom>
            <a:noFill/>
            <a:ln w="16510">
              <a:solidFill>
                <a:srgbClr val="000000"/>
              </a:solidFill>
              <a:round/>
              <a:headEnd/>
              <a:tailEnd/>
            </a:ln>
          </p:spPr>
          <p:txBody>
            <a:bodyPr/>
            <a:lstStyle/>
            <a:p>
              <a:endParaRPr lang="ru-RU"/>
            </a:p>
          </p:txBody>
        </p:sp>
        <p:sp>
          <p:nvSpPr>
            <p:cNvPr id="560391" name="Line 263"/>
            <p:cNvSpPr>
              <a:spLocks noChangeAspect="1" noChangeShapeType="1"/>
            </p:cNvSpPr>
            <p:nvPr/>
          </p:nvSpPr>
          <p:spPr bwMode="auto">
            <a:xfrm>
              <a:off x="2293" y="3157"/>
              <a:ext cx="68" cy="10"/>
            </a:xfrm>
            <a:prstGeom prst="line">
              <a:avLst/>
            </a:prstGeom>
            <a:noFill/>
            <a:ln w="16510">
              <a:solidFill>
                <a:srgbClr val="000000"/>
              </a:solidFill>
              <a:round/>
              <a:headEnd/>
              <a:tailEnd/>
            </a:ln>
          </p:spPr>
          <p:txBody>
            <a:bodyPr/>
            <a:lstStyle/>
            <a:p>
              <a:endParaRPr lang="ru-RU"/>
            </a:p>
          </p:txBody>
        </p:sp>
        <p:sp>
          <p:nvSpPr>
            <p:cNvPr id="560392" name="Line 264"/>
            <p:cNvSpPr>
              <a:spLocks noChangeAspect="1" noChangeShapeType="1"/>
            </p:cNvSpPr>
            <p:nvPr/>
          </p:nvSpPr>
          <p:spPr bwMode="auto">
            <a:xfrm>
              <a:off x="2307" y="3146"/>
              <a:ext cx="46" cy="6"/>
            </a:xfrm>
            <a:prstGeom prst="line">
              <a:avLst/>
            </a:prstGeom>
            <a:noFill/>
            <a:ln w="16510">
              <a:solidFill>
                <a:srgbClr val="000000"/>
              </a:solidFill>
              <a:round/>
              <a:headEnd/>
              <a:tailEnd/>
            </a:ln>
          </p:spPr>
          <p:txBody>
            <a:bodyPr/>
            <a:lstStyle/>
            <a:p>
              <a:endParaRPr lang="ru-RU"/>
            </a:p>
          </p:txBody>
        </p:sp>
        <p:sp>
          <p:nvSpPr>
            <p:cNvPr id="560393" name="Line 265"/>
            <p:cNvSpPr>
              <a:spLocks noChangeAspect="1" noChangeShapeType="1"/>
            </p:cNvSpPr>
            <p:nvPr/>
          </p:nvSpPr>
          <p:spPr bwMode="auto">
            <a:xfrm>
              <a:off x="1923" y="3244"/>
              <a:ext cx="49" cy="78"/>
            </a:xfrm>
            <a:prstGeom prst="line">
              <a:avLst/>
            </a:prstGeom>
            <a:noFill/>
            <a:ln w="16510">
              <a:solidFill>
                <a:srgbClr val="000000"/>
              </a:solidFill>
              <a:round/>
              <a:headEnd/>
              <a:tailEnd/>
            </a:ln>
          </p:spPr>
          <p:txBody>
            <a:bodyPr/>
            <a:lstStyle/>
            <a:p>
              <a:endParaRPr lang="ru-RU"/>
            </a:p>
          </p:txBody>
        </p:sp>
        <p:sp>
          <p:nvSpPr>
            <p:cNvPr id="560394" name="Line 266"/>
            <p:cNvSpPr>
              <a:spLocks noChangeAspect="1" noChangeShapeType="1"/>
            </p:cNvSpPr>
            <p:nvPr/>
          </p:nvSpPr>
          <p:spPr bwMode="auto">
            <a:xfrm>
              <a:off x="1941" y="3246"/>
              <a:ext cx="38" cy="60"/>
            </a:xfrm>
            <a:prstGeom prst="line">
              <a:avLst/>
            </a:prstGeom>
            <a:noFill/>
            <a:ln w="16510">
              <a:solidFill>
                <a:srgbClr val="000000"/>
              </a:solidFill>
              <a:round/>
              <a:headEnd/>
              <a:tailEnd/>
            </a:ln>
          </p:spPr>
          <p:txBody>
            <a:bodyPr/>
            <a:lstStyle/>
            <a:p>
              <a:endParaRPr lang="ru-RU"/>
            </a:p>
          </p:txBody>
        </p:sp>
        <p:sp>
          <p:nvSpPr>
            <p:cNvPr id="560395" name="Line 267"/>
            <p:cNvSpPr>
              <a:spLocks noChangeAspect="1" noChangeShapeType="1"/>
            </p:cNvSpPr>
            <p:nvPr/>
          </p:nvSpPr>
          <p:spPr bwMode="auto">
            <a:xfrm flipV="1">
              <a:off x="1927" y="3322"/>
              <a:ext cx="45" cy="78"/>
            </a:xfrm>
            <a:prstGeom prst="line">
              <a:avLst/>
            </a:prstGeom>
            <a:noFill/>
            <a:ln w="16510">
              <a:solidFill>
                <a:srgbClr val="000000"/>
              </a:solidFill>
              <a:round/>
              <a:headEnd/>
              <a:tailEnd/>
            </a:ln>
          </p:spPr>
          <p:txBody>
            <a:bodyPr/>
            <a:lstStyle/>
            <a:p>
              <a:endParaRPr lang="ru-RU"/>
            </a:p>
          </p:txBody>
        </p:sp>
        <p:sp>
          <p:nvSpPr>
            <p:cNvPr id="560396" name="Line 268"/>
            <p:cNvSpPr>
              <a:spLocks noChangeAspect="1" noChangeShapeType="1"/>
            </p:cNvSpPr>
            <p:nvPr/>
          </p:nvSpPr>
          <p:spPr bwMode="auto">
            <a:xfrm flipH="1" flipV="1">
              <a:off x="2336" y="3024"/>
              <a:ext cx="69" cy="63"/>
            </a:xfrm>
            <a:prstGeom prst="line">
              <a:avLst/>
            </a:prstGeom>
            <a:noFill/>
            <a:ln w="16510">
              <a:solidFill>
                <a:srgbClr val="000000"/>
              </a:solidFill>
              <a:round/>
              <a:headEnd/>
              <a:tailEnd/>
            </a:ln>
          </p:spPr>
          <p:txBody>
            <a:bodyPr/>
            <a:lstStyle/>
            <a:p>
              <a:endParaRPr lang="ru-RU"/>
            </a:p>
          </p:txBody>
        </p:sp>
        <p:sp>
          <p:nvSpPr>
            <p:cNvPr id="560397" name="Line 269"/>
            <p:cNvSpPr>
              <a:spLocks noChangeAspect="1" noChangeShapeType="1"/>
            </p:cNvSpPr>
            <p:nvPr/>
          </p:nvSpPr>
          <p:spPr bwMode="auto">
            <a:xfrm flipH="1" flipV="1">
              <a:off x="2334" y="3041"/>
              <a:ext cx="55" cy="48"/>
            </a:xfrm>
            <a:prstGeom prst="line">
              <a:avLst/>
            </a:prstGeom>
            <a:noFill/>
            <a:ln w="16510">
              <a:solidFill>
                <a:srgbClr val="000000"/>
              </a:solidFill>
              <a:round/>
              <a:headEnd/>
              <a:tailEnd/>
            </a:ln>
          </p:spPr>
          <p:txBody>
            <a:bodyPr/>
            <a:lstStyle/>
            <a:p>
              <a:endParaRPr lang="ru-RU"/>
            </a:p>
          </p:txBody>
        </p:sp>
        <p:sp>
          <p:nvSpPr>
            <p:cNvPr id="560398" name="Line 270"/>
            <p:cNvSpPr>
              <a:spLocks noChangeAspect="1" noChangeShapeType="1"/>
            </p:cNvSpPr>
            <p:nvPr/>
          </p:nvSpPr>
          <p:spPr bwMode="auto">
            <a:xfrm>
              <a:off x="1927" y="3400"/>
              <a:ext cx="70" cy="64"/>
            </a:xfrm>
            <a:prstGeom prst="line">
              <a:avLst/>
            </a:prstGeom>
            <a:noFill/>
            <a:ln w="16510">
              <a:solidFill>
                <a:srgbClr val="000000"/>
              </a:solidFill>
              <a:round/>
              <a:headEnd/>
              <a:tailEnd/>
            </a:ln>
          </p:spPr>
          <p:txBody>
            <a:bodyPr/>
            <a:lstStyle/>
            <a:p>
              <a:endParaRPr lang="ru-RU"/>
            </a:p>
          </p:txBody>
        </p:sp>
        <p:sp>
          <p:nvSpPr>
            <p:cNvPr id="560399" name="Line 271"/>
            <p:cNvSpPr>
              <a:spLocks noChangeAspect="1" noChangeShapeType="1"/>
            </p:cNvSpPr>
            <p:nvPr/>
          </p:nvSpPr>
          <p:spPr bwMode="auto">
            <a:xfrm>
              <a:off x="1945" y="3398"/>
              <a:ext cx="54" cy="49"/>
            </a:xfrm>
            <a:prstGeom prst="line">
              <a:avLst/>
            </a:prstGeom>
            <a:noFill/>
            <a:ln w="16510">
              <a:solidFill>
                <a:srgbClr val="000000"/>
              </a:solidFill>
              <a:round/>
              <a:headEnd/>
              <a:tailEnd/>
            </a:ln>
          </p:spPr>
          <p:txBody>
            <a:bodyPr/>
            <a:lstStyle/>
            <a:p>
              <a:endParaRPr lang="ru-RU"/>
            </a:p>
          </p:txBody>
        </p:sp>
        <p:sp>
          <p:nvSpPr>
            <p:cNvPr id="560400" name="Line 272"/>
            <p:cNvSpPr>
              <a:spLocks noChangeAspect="1" noChangeShapeType="1"/>
            </p:cNvSpPr>
            <p:nvPr/>
          </p:nvSpPr>
          <p:spPr bwMode="auto">
            <a:xfrm flipH="1" flipV="1">
              <a:off x="2082" y="3424"/>
              <a:ext cx="85" cy="44"/>
            </a:xfrm>
            <a:prstGeom prst="line">
              <a:avLst/>
            </a:prstGeom>
            <a:noFill/>
            <a:ln w="16510">
              <a:solidFill>
                <a:srgbClr val="000000"/>
              </a:solidFill>
              <a:round/>
              <a:headEnd/>
              <a:tailEnd/>
            </a:ln>
          </p:spPr>
          <p:txBody>
            <a:bodyPr/>
            <a:lstStyle/>
            <a:p>
              <a:endParaRPr lang="ru-RU"/>
            </a:p>
          </p:txBody>
        </p:sp>
        <p:sp>
          <p:nvSpPr>
            <p:cNvPr id="560401" name="Line 273"/>
            <p:cNvSpPr>
              <a:spLocks noChangeAspect="1" noChangeShapeType="1"/>
            </p:cNvSpPr>
            <p:nvPr/>
          </p:nvSpPr>
          <p:spPr bwMode="auto">
            <a:xfrm flipV="1">
              <a:off x="2167" y="3424"/>
              <a:ext cx="83" cy="44"/>
            </a:xfrm>
            <a:prstGeom prst="line">
              <a:avLst/>
            </a:prstGeom>
            <a:noFill/>
            <a:ln w="16510">
              <a:solidFill>
                <a:srgbClr val="000000"/>
              </a:solidFill>
              <a:round/>
              <a:headEnd/>
              <a:tailEnd/>
            </a:ln>
          </p:spPr>
          <p:txBody>
            <a:bodyPr/>
            <a:lstStyle/>
            <a:p>
              <a:endParaRPr lang="ru-RU"/>
            </a:p>
          </p:txBody>
        </p:sp>
        <p:sp>
          <p:nvSpPr>
            <p:cNvPr id="560402" name="Line 274"/>
            <p:cNvSpPr>
              <a:spLocks noChangeAspect="1" noChangeShapeType="1"/>
            </p:cNvSpPr>
            <p:nvPr/>
          </p:nvSpPr>
          <p:spPr bwMode="auto">
            <a:xfrm flipV="1">
              <a:off x="2169" y="3416"/>
              <a:ext cx="66" cy="35"/>
            </a:xfrm>
            <a:prstGeom prst="line">
              <a:avLst/>
            </a:prstGeom>
            <a:noFill/>
            <a:ln w="16510">
              <a:solidFill>
                <a:srgbClr val="000000"/>
              </a:solidFill>
              <a:round/>
              <a:headEnd/>
              <a:tailEnd/>
            </a:ln>
          </p:spPr>
          <p:txBody>
            <a:bodyPr/>
            <a:lstStyle/>
            <a:p>
              <a:endParaRPr lang="ru-RU"/>
            </a:p>
          </p:txBody>
        </p:sp>
        <p:sp>
          <p:nvSpPr>
            <p:cNvPr id="560403" name="Line 275"/>
            <p:cNvSpPr>
              <a:spLocks noChangeAspect="1" noChangeShapeType="1"/>
            </p:cNvSpPr>
            <p:nvPr/>
          </p:nvSpPr>
          <p:spPr bwMode="auto">
            <a:xfrm>
              <a:off x="2073" y="3172"/>
              <a:ext cx="65" cy="54"/>
            </a:xfrm>
            <a:prstGeom prst="line">
              <a:avLst/>
            </a:prstGeom>
            <a:noFill/>
            <a:ln w="16510">
              <a:solidFill>
                <a:srgbClr val="000000"/>
              </a:solidFill>
              <a:round/>
              <a:headEnd/>
              <a:tailEnd/>
            </a:ln>
          </p:spPr>
          <p:txBody>
            <a:bodyPr/>
            <a:lstStyle/>
            <a:p>
              <a:endParaRPr lang="ru-RU"/>
            </a:p>
          </p:txBody>
        </p:sp>
        <p:sp>
          <p:nvSpPr>
            <p:cNvPr id="560404" name="Line 276"/>
            <p:cNvSpPr>
              <a:spLocks noChangeAspect="1" noChangeShapeType="1"/>
            </p:cNvSpPr>
            <p:nvPr/>
          </p:nvSpPr>
          <p:spPr bwMode="auto">
            <a:xfrm>
              <a:off x="2234" y="3292"/>
              <a:ext cx="54" cy="45"/>
            </a:xfrm>
            <a:prstGeom prst="line">
              <a:avLst/>
            </a:prstGeom>
            <a:noFill/>
            <a:ln w="16510">
              <a:solidFill>
                <a:srgbClr val="000000"/>
              </a:solidFill>
              <a:round/>
              <a:headEnd/>
              <a:tailEnd/>
            </a:ln>
          </p:spPr>
          <p:txBody>
            <a:bodyPr/>
            <a:lstStyle/>
            <a:p>
              <a:endParaRPr lang="ru-RU"/>
            </a:p>
          </p:txBody>
        </p:sp>
        <p:sp>
          <p:nvSpPr>
            <p:cNvPr id="560405" name="Line 277"/>
            <p:cNvSpPr>
              <a:spLocks noChangeAspect="1" noChangeShapeType="1"/>
            </p:cNvSpPr>
            <p:nvPr/>
          </p:nvSpPr>
          <p:spPr bwMode="auto">
            <a:xfrm flipH="1">
              <a:off x="2531" y="3299"/>
              <a:ext cx="81" cy="0"/>
            </a:xfrm>
            <a:prstGeom prst="line">
              <a:avLst/>
            </a:prstGeom>
            <a:noFill/>
            <a:ln w="16510">
              <a:solidFill>
                <a:srgbClr val="FF0000"/>
              </a:solidFill>
              <a:round/>
              <a:headEnd/>
              <a:tailEnd/>
            </a:ln>
          </p:spPr>
          <p:txBody>
            <a:bodyPr/>
            <a:lstStyle/>
            <a:p>
              <a:endParaRPr lang="ru-RU"/>
            </a:p>
          </p:txBody>
        </p:sp>
        <p:sp>
          <p:nvSpPr>
            <p:cNvPr id="560406" name="Line 278"/>
            <p:cNvSpPr>
              <a:spLocks noChangeAspect="1" noChangeShapeType="1"/>
            </p:cNvSpPr>
            <p:nvPr/>
          </p:nvSpPr>
          <p:spPr bwMode="auto">
            <a:xfrm flipH="1" flipV="1">
              <a:off x="2490" y="3248"/>
              <a:ext cx="41" cy="51"/>
            </a:xfrm>
            <a:prstGeom prst="line">
              <a:avLst/>
            </a:prstGeom>
            <a:noFill/>
            <a:ln w="16510">
              <a:solidFill>
                <a:srgbClr val="FF0000"/>
              </a:solidFill>
              <a:round/>
              <a:headEnd/>
              <a:tailEnd/>
            </a:ln>
          </p:spPr>
          <p:txBody>
            <a:bodyPr/>
            <a:lstStyle/>
            <a:p>
              <a:endParaRPr lang="ru-RU"/>
            </a:p>
          </p:txBody>
        </p:sp>
        <p:sp>
          <p:nvSpPr>
            <p:cNvPr id="560407" name="Line 279"/>
            <p:cNvSpPr>
              <a:spLocks noChangeAspect="1" noChangeShapeType="1"/>
            </p:cNvSpPr>
            <p:nvPr/>
          </p:nvSpPr>
          <p:spPr bwMode="auto">
            <a:xfrm flipV="1">
              <a:off x="2490" y="3198"/>
              <a:ext cx="41" cy="51"/>
            </a:xfrm>
            <a:prstGeom prst="line">
              <a:avLst/>
            </a:prstGeom>
            <a:noFill/>
            <a:ln w="16510">
              <a:solidFill>
                <a:srgbClr val="FF0000"/>
              </a:solidFill>
              <a:round/>
              <a:headEnd/>
              <a:tailEnd/>
            </a:ln>
          </p:spPr>
          <p:txBody>
            <a:bodyPr/>
            <a:lstStyle/>
            <a:p>
              <a:endParaRPr lang="ru-RU"/>
            </a:p>
          </p:txBody>
        </p:sp>
        <p:sp>
          <p:nvSpPr>
            <p:cNvPr id="560408" name="Line 280"/>
            <p:cNvSpPr>
              <a:spLocks noChangeAspect="1" noChangeShapeType="1"/>
            </p:cNvSpPr>
            <p:nvPr/>
          </p:nvSpPr>
          <p:spPr bwMode="auto">
            <a:xfrm>
              <a:off x="2531" y="3198"/>
              <a:ext cx="81" cy="1"/>
            </a:xfrm>
            <a:prstGeom prst="line">
              <a:avLst/>
            </a:prstGeom>
            <a:noFill/>
            <a:ln w="16510">
              <a:solidFill>
                <a:srgbClr val="FF0000"/>
              </a:solidFill>
              <a:round/>
              <a:headEnd/>
              <a:tailEnd/>
            </a:ln>
          </p:spPr>
          <p:txBody>
            <a:bodyPr/>
            <a:lstStyle/>
            <a:p>
              <a:endParaRPr lang="ru-RU"/>
            </a:p>
          </p:txBody>
        </p:sp>
        <p:sp>
          <p:nvSpPr>
            <p:cNvPr id="560409" name="Line 281"/>
            <p:cNvSpPr>
              <a:spLocks noChangeAspect="1" noChangeShapeType="1"/>
            </p:cNvSpPr>
            <p:nvPr/>
          </p:nvSpPr>
          <p:spPr bwMode="auto">
            <a:xfrm>
              <a:off x="2612" y="3198"/>
              <a:ext cx="41" cy="51"/>
            </a:xfrm>
            <a:prstGeom prst="line">
              <a:avLst/>
            </a:prstGeom>
            <a:noFill/>
            <a:ln w="16510">
              <a:solidFill>
                <a:srgbClr val="FF0000"/>
              </a:solidFill>
              <a:round/>
              <a:headEnd/>
              <a:tailEnd/>
            </a:ln>
          </p:spPr>
          <p:txBody>
            <a:bodyPr/>
            <a:lstStyle/>
            <a:p>
              <a:endParaRPr lang="ru-RU"/>
            </a:p>
          </p:txBody>
        </p:sp>
        <p:sp>
          <p:nvSpPr>
            <p:cNvPr id="560410" name="Line 282"/>
            <p:cNvSpPr>
              <a:spLocks noChangeAspect="1" noChangeShapeType="1"/>
            </p:cNvSpPr>
            <p:nvPr/>
          </p:nvSpPr>
          <p:spPr bwMode="auto">
            <a:xfrm flipH="1">
              <a:off x="2612" y="3248"/>
              <a:ext cx="41" cy="51"/>
            </a:xfrm>
            <a:prstGeom prst="line">
              <a:avLst/>
            </a:prstGeom>
            <a:noFill/>
            <a:ln w="16510">
              <a:solidFill>
                <a:srgbClr val="FF0000"/>
              </a:solidFill>
              <a:round/>
              <a:headEnd/>
              <a:tailEnd/>
            </a:ln>
          </p:spPr>
          <p:txBody>
            <a:bodyPr/>
            <a:lstStyle/>
            <a:p>
              <a:endParaRPr lang="ru-RU"/>
            </a:p>
          </p:txBody>
        </p:sp>
        <p:sp>
          <p:nvSpPr>
            <p:cNvPr id="560411" name="Oval 283"/>
            <p:cNvSpPr>
              <a:spLocks noChangeAspect="1" noChangeArrowheads="1"/>
            </p:cNvSpPr>
            <p:nvPr/>
          </p:nvSpPr>
          <p:spPr bwMode="auto">
            <a:xfrm>
              <a:off x="2515" y="3214"/>
              <a:ext cx="115" cy="70"/>
            </a:xfrm>
            <a:prstGeom prst="ellipse">
              <a:avLst/>
            </a:prstGeom>
            <a:noFill/>
            <a:ln w="16510">
              <a:solidFill>
                <a:srgbClr val="FF0000"/>
              </a:solidFill>
              <a:round/>
              <a:headEnd/>
              <a:tailEnd/>
            </a:ln>
          </p:spPr>
          <p:txBody>
            <a:bodyPr/>
            <a:lstStyle/>
            <a:p>
              <a:endParaRPr lang="ru-RU"/>
            </a:p>
          </p:txBody>
        </p:sp>
        <p:sp>
          <p:nvSpPr>
            <p:cNvPr id="560412" name="Line 284"/>
            <p:cNvSpPr>
              <a:spLocks noChangeAspect="1" noChangeShapeType="1"/>
            </p:cNvSpPr>
            <p:nvPr/>
          </p:nvSpPr>
          <p:spPr bwMode="auto">
            <a:xfrm flipH="1">
              <a:off x="2164" y="3659"/>
              <a:ext cx="55" cy="37"/>
            </a:xfrm>
            <a:prstGeom prst="line">
              <a:avLst/>
            </a:prstGeom>
            <a:noFill/>
            <a:ln w="16510">
              <a:solidFill>
                <a:srgbClr val="FF0000"/>
              </a:solidFill>
              <a:round/>
              <a:headEnd/>
              <a:tailEnd/>
            </a:ln>
          </p:spPr>
          <p:txBody>
            <a:bodyPr/>
            <a:lstStyle/>
            <a:p>
              <a:endParaRPr lang="ru-RU"/>
            </a:p>
          </p:txBody>
        </p:sp>
        <p:sp>
          <p:nvSpPr>
            <p:cNvPr id="560413" name="Line 285"/>
            <p:cNvSpPr>
              <a:spLocks noChangeAspect="1" noChangeShapeType="1"/>
            </p:cNvSpPr>
            <p:nvPr/>
          </p:nvSpPr>
          <p:spPr bwMode="auto">
            <a:xfrm flipH="1" flipV="1">
              <a:off x="2110" y="3659"/>
              <a:ext cx="54" cy="37"/>
            </a:xfrm>
            <a:prstGeom prst="line">
              <a:avLst/>
            </a:prstGeom>
            <a:noFill/>
            <a:ln w="16510">
              <a:solidFill>
                <a:srgbClr val="FF0000"/>
              </a:solidFill>
              <a:round/>
              <a:headEnd/>
              <a:tailEnd/>
            </a:ln>
          </p:spPr>
          <p:txBody>
            <a:bodyPr/>
            <a:lstStyle/>
            <a:p>
              <a:endParaRPr lang="ru-RU"/>
            </a:p>
          </p:txBody>
        </p:sp>
        <p:grpSp>
          <p:nvGrpSpPr>
            <p:cNvPr id="5" name="Group 286"/>
            <p:cNvGrpSpPr>
              <a:grpSpLocks noChangeAspect="1"/>
            </p:cNvGrpSpPr>
            <p:nvPr/>
          </p:nvGrpSpPr>
          <p:grpSpPr bwMode="auto">
            <a:xfrm>
              <a:off x="2110" y="3548"/>
              <a:ext cx="109" cy="127"/>
              <a:chOff x="4490" y="5942"/>
              <a:chExt cx="296" cy="335"/>
            </a:xfrm>
          </p:grpSpPr>
          <p:sp>
            <p:nvSpPr>
              <p:cNvPr id="560415" name="Line 287"/>
              <p:cNvSpPr>
                <a:spLocks noChangeAspect="1" noChangeShapeType="1"/>
              </p:cNvSpPr>
              <p:nvPr/>
            </p:nvSpPr>
            <p:spPr bwMode="auto">
              <a:xfrm>
                <a:off x="4785" y="6040"/>
                <a:ext cx="1" cy="194"/>
              </a:xfrm>
              <a:prstGeom prst="line">
                <a:avLst/>
              </a:prstGeom>
              <a:noFill/>
              <a:ln w="16510">
                <a:solidFill>
                  <a:srgbClr val="FF0000"/>
                </a:solidFill>
                <a:round/>
                <a:headEnd/>
                <a:tailEnd/>
              </a:ln>
            </p:spPr>
            <p:txBody>
              <a:bodyPr/>
              <a:lstStyle/>
              <a:p>
                <a:endParaRPr lang="ru-RU"/>
              </a:p>
            </p:txBody>
          </p:sp>
          <p:sp>
            <p:nvSpPr>
              <p:cNvPr id="560416" name="Line 288"/>
              <p:cNvSpPr>
                <a:spLocks noChangeAspect="1" noChangeShapeType="1"/>
              </p:cNvSpPr>
              <p:nvPr/>
            </p:nvSpPr>
            <p:spPr bwMode="auto">
              <a:xfrm flipV="1">
                <a:off x="4490" y="6040"/>
                <a:ext cx="1" cy="194"/>
              </a:xfrm>
              <a:prstGeom prst="line">
                <a:avLst/>
              </a:prstGeom>
              <a:noFill/>
              <a:ln w="16510">
                <a:solidFill>
                  <a:srgbClr val="FF0000"/>
                </a:solidFill>
                <a:round/>
                <a:headEnd/>
                <a:tailEnd/>
              </a:ln>
            </p:spPr>
            <p:txBody>
              <a:bodyPr/>
              <a:lstStyle/>
              <a:p>
                <a:endParaRPr lang="ru-RU"/>
              </a:p>
            </p:txBody>
          </p:sp>
          <p:sp>
            <p:nvSpPr>
              <p:cNvPr id="560417" name="Line 289"/>
              <p:cNvSpPr>
                <a:spLocks noChangeAspect="1" noChangeShapeType="1"/>
              </p:cNvSpPr>
              <p:nvPr/>
            </p:nvSpPr>
            <p:spPr bwMode="auto">
              <a:xfrm flipV="1">
                <a:off x="4490" y="5942"/>
                <a:ext cx="148" cy="98"/>
              </a:xfrm>
              <a:prstGeom prst="line">
                <a:avLst/>
              </a:prstGeom>
              <a:noFill/>
              <a:ln w="16510">
                <a:solidFill>
                  <a:srgbClr val="FF0000"/>
                </a:solidFill>
                <a:round/>
                <a:headEnd/>
                <a:tailEnd/>
              </a:ln>
            </p:spPr>
            <p:txBody>
              <a:bodyPr/>
              <a:lstStyle/>
              <a:p>
                <a:endParaRPr lang="ru-RU"/>
              </a:p>
            </p:txBody>
          </p:sp>
          <p:sp>
            <p:nvSpPr>
              <p:cNvPr id="560418" name="Line 290"/>
              <p:cNvSpPr>
                <a:spLocks noChangeAspect="1" noChangeShapeType="1"/>
              </p:cNvSpPr>
              <p:nvPr/>
            </p:nvSpPr>
            <p:spPr bwMode="auto">
              <a:xfrm>
                <a:off x="4638" y="5942"/>
                <a:ext cx="147" cy="98"/>
              </a:xfrm>
              <a:prstGeom prst="line">
                <a:avLst/>
              </a:prstGeom>
              <a:noFill/>
              <a:ln w="16510">
                <a:solidFill>
                  <a:srgbClr val="FF0000"/>
                </a:solidFill>
                <a:round/>
                <a:headEnd/>
                <a:tailEnd/>
              </a:ln>
            </p:spPr>
            <p:txBody>
              <a:bodyPr/>
              <a:lstStyle/>
              <a:p>
                <a:endParaRPr lang="ru-RU"/>
              </a:p>
            </p:txBody>
          </p:sp>
          <p:sp>
            <p:nvSpPr>
              <p:cNvPr id="560419" name="Oval 291"/>
              <p:cNvSpPr>
                <a:spLocks noChangeAspect="1" noChangeArrowheads="1"/>
              </p:cNvSpPr>
              <p:nvPr/>
            </p:nvSpPr>
            <p:spPr bwMode="auto">
              <a:xfrm>
                <a:off x="4533" y="5999"/>
                <a:ext cx="212" cy="278"/>
              </a:xfrm>
              <a:prstGeom prst="ellipse">
                <a:avLst/>
              </a:prstGeom>
              <a:noFill/>
              <a:ln w="16510">
                <a:solidFill>
                  <a:srgbClr val="FF0000"/>
                </a:solidFill>
                <a:round/>
                <a:headEnd/>
                <a:tailEnd/>
              </a:ln>
            </p:spPr>
            <p:txBody>
              <a:bodyPr/>
              <a:lstStyle/>
              <a:p>
                <a:endParaRPr lang="ru-RU"/>
              </a:p>
            </p:txBody>
          </p:sp>
        </p:grpSp>
        <p:sp>
          <p:nvSpPr>
            <p:cNvPr id="560420" name="Line 292"/>
            <p:cNvSpPr>
              <a:spLocks noChangeAspect="1" noChangeShapeType="1"/>
            </p:cNvSpPr>
            <p:nvPr/>
          </p:nvSpPr>
          <p:spPr bwMode="auto">
            <a:xfrm>
              <a:off x="1844" y="3247"/>
              <a:ext cx="82" cy="0"/>
            </a:xfrm>
            <a:prstGeom prst="line">
              <a:avLst/>
            </a:prstGeom>
            <a:noFill/>
            <a:ln w="16510">
              <a:solidFill>
                <a:srgbClr val="FF0000"/>
              </a:solidFill>
              <a:round/>
              <a:headEnd/>
              <a:tailEnd/>
            </a:ln>
          </p:spPr>
          <p:txBody>
            <a:bodyPr/>
            <a:lstStyle/>
            <a:p>
              <a:endParaRPr lang="ru-RU"/>
            </a:p>
          </p:txBody>
        </p:sp>
        <p:sp>
          <p:nvSpPr>
            <p:cNvPr id="560421" name="Line 293"/>
            <p:cNvSpPr>
              <a:spLocks noChangeAspect="1" noChangeShapeType="1"/>
            </p:cNvSpPr>
            <p:nvPr/>
          </p:nvSpPr>
          <p:spPr bwMode="auto">
            <a:xfrm>
              <a:off x="2167" y="3470"/>
              <a:ext cx="1" cy="75"/>
            </a:xfrm>
            <a:prstGeom prst="line">
              <a:avLst/>
            </a:prstGeom>
            <a:noFill/>
            <a:ln w="16510">
              <a:solidFill>
                <a:srgbClr val="FF0000"/>
              </a:solidFill>
              <a:round/>
              <a:headEnd/>
              <a:tailEnd/>
            </a:ln>
          </p:spPr>
          <p:txBody>
            <a:bodyPr/>
            <a:lstStyle/>
            <a:p>
              <a:endParaRPr lang="ru-RU"/>
            </a:p>
          </p:txBody>
        </p:sp>
        <p:sp>
          <p:nvSpPr>
            <p:cNvPr id="560422" name="Line 294"/>
            <p:cNvSpPr>
              <a:spLocks noChangeAspect="1" noChangeShapeType="1"/>
            </p:cNvSpPr>
            <p:nvPr/>
          </p:nvSpPr>
          <p:spPr bwMode="auto">
            <a:xfrm>
              <a:off x="2411" y="3247"/>
              <a:ext cx="81" cy="0"/>
            </a:xfrm>
            <a:prstGeom prst="line">
              <a:avLst/>
            </a:prstGeom>
            <a:noFill/>
            <a:ln w="16510">
              <a:solidFill>
                <a:srgbClr val="FF0000"/>
              </a:solidFill>
              <a:round/>
              <a:headEnd/>
              <a:tailEnd/>
            </a:ln>
          </p:spPr>
          <p:txBody>
            <a:bodyPr/>
            <a:lstStyle/>
            <a:p>
              <a:endParaRPr lang="ru-RU"/>
            </a:p>
          </p:txBody>
        </p:sp>
        <p:sp>
          <p:nvSpPr>
            <p:cNvPr id="560423" name="Line 295"/>
            <p:cNvSpPr>
              <a:spLocks noChangeAspect="1" noChangeShapeType="1"/>
            </p:cNvSpPr>
            <p:nvPr/>
          </p:nvSpPr>
          <p:spPr bwMode="auto">
            <a:xfrm flipH="1">
              <a:off x="2163" y="2905"/>
              <a:ext cx="54" cy="37"/>
            </a:xfrm>
            <a:prstGeom prst="line">
              <a:avLst/>
            </a:prstGeom>
            <a:noFill/>
            <a:ln w="16510">
              <a:solidFill>
                <a:srgbClr val="FF0000"/>
              </a:solidFill>
              <a:round/>
              <a:headEnd/>
              <a:tailEnd/>
            </a:ln>
          </p:spPr>
          <p:txBody>
            <a:bodyPr/>
            <a:lstStyle/>
            <a:p>
              <a:endParaRPr lang="ru-RU"/>
            </a:p>
          </p:txBody>
        </p:sp>
        <p:sp>
          <p:nvSpPr>
            <p:cNvPr id="560424" name="Line 296"/>
            <p:cNvSpPr>
              <a:spLocks noChangeAspect="1" noChangeShapeType="1"/>
            </p:cNvSpPr>
            <p:nvPr/>
          </p:nvSpPr>
          <p:spPr bwMode="auto">
            <a:xfrm flipH="1" flipV="1">
              <a:off x="2109" y="2905"/>
              <a:ext cx="54" cy="37"/>
            </a:xfrm>
            <a:prstGeom prst="line">
              <a:avLst/>
            </a:prstGeom>
            <a:noFill/>
            <a:ln w="16510">
              <a:solidFill>
                <a:srgbClr val="FF0000"/>
              </a:solidFill>
              <a:round/>
              <a:headEnd/>
              <a:tailEnd/>
            </a:ln>
          </p:spPr>
          <p:txBody>
            <a:bodyPr/>
            <a:lstStyle/>
            <a:p>
              <a:endParaRPr lang="ru-RU"/>
            </a:p>
          </p:txBody>
        </p:sp>
        <p:grpSp>
          <p:nvGrpSpPr>
            <p:cNvPr id="6" name="Group 297"/>
            <p:cNvGrpSpPr>
              <a:grpSpLocks noChangeAspect="1"/>
            </p:cNvGrpSpPr>
            <p:nvPr/>
          </p:nvGrpSpPr>
          <p:grpSpPr bwMode="auto">
            <a:xfrm>
              <a:off x="2109" y="2789"/>
              <a:ext cx="109" cy="127"/>
              <a:chOff x="4487" y="3956"/>
              <a:chExt cx="296" cy="336"/>
            </a:xfrm>
          </p:grpSpPr>
          <p:sp>
            <p:nvSpPr>
              <p:cNvPr id="560426" name="Line 298"/>
              <p:cNvSpPr>
                <a:spLocks noChangeAspect="1" noChangeShapeType="1"/>
              </p:cNvSpPr>
              <p:nvPr/>
            </p:nvSpPr>
            <p:spPr bwMode="auto">
              <a:xfrm>
                <a:off x="4782" y="4054"/>
                <a:ext cx="1" cy="197"/>
              </a:xfrm>
              <a:prstGeom prst="line">
                <a:avLst/>
              </a:prstGeom>
              <a:noFill/>
              <a:ln w="16510">
                <a:solidFill>
                  <a:srgbClr val="FF0000"/>
                </a:solidFill>
                <a:round/>
                <a:headEnd/>
                <a:tailEnd/>
              </a:ln>
            </p:spPr>
            <p:txBody>
              <a:bodyPr/>
              <a:lstStyle/>
              <a:p>
                <a:endParaRPr lang="ru-RU"/>
              </a:p>
            </p:txBody>
          </p:sp>
          <p:sp>
            <p:nvSpPr>
              <p:cNvPr id="560427" name="Line 299"/>
              <p:cNvSpPr>
                <a:spLocks noChangeAspect="1" noChangeShapeType="1"/>
              </p:cNvSpPr>
              <p:nvPr/>
            </p:nvSpPr>
            <p:spPr bwMode="auto">
              <a:xfrm flipV="1">
                <a:off x="4487" y="4054"/>
                <a:ext cx="1" cy="197"/>
              </a:xfrm>
              <a:prstGeom prst="line">
                <a:avLst/>
              </a:prstGeom>
              <a:noFill/>
              <a:ln w="16510">
                <a:solidFill>
                  <a:srgbClr val="FF0000"/>
                </a:solidFill>
                <a:round/>
                <a:headEnd/>
                <a:tailEnd/>
              </a:ln>
            </p:spPr>
            <p:txBody>
              <a:bodyPr/>
              <a:lstStyle/>
              <a:p>
                <a:endParaRPr lang="ru-RU"/>
              </a:p>
            </p:txBody>
          </p:sp>
          <p:sp>
            <p:nvSpPr>
              <p:cNvPr id="560428" name="Line 300"/>
              <p:cNvSpPr>
                <a:spLocks noChangeAspect="1" noChangeShapeType="1"/>
              </p:cNvSpPr>
              <p:nvPr/>
            </p:nvSpPr>
            <p:spPr bwMode="auto">
              <a:xfrm flipV="1">
                <a:off x="4487" y="3956"/>
                <a:ext cx="147" cy="98"/>
              </a:xfrm>
              <a:prstGeom prst="line">
                <a:avLst/>
              </a:prstGeom>
              <a:noFill/>
              <a:ln w="16510">
                <a:solidFill>
                  <a:srgbClr val="FF0000"/>
                </a:solidFill>
                <a:round/>
                <a:headEnd/>
                <a:tailEnd/>
              </a:ln>
            </p:spPr>
            <p:txBody>
              <a:bodyPr/>
              <a:lstStyle/>
              <a:p>
                <a:endParaRPr lang="ru-RU"/>
              </a:p>
            </p:txBody>
          </p:sp>
          <p:sp>
            <p:nvSpPr>
              <p:cNvPr id="560429" name="Line 301"/>
              <p:cNvSpPr>
                <a:spLocks noChangeAspect="1" noChangeShapeType="1"/>
              </p:cNvSpPr>
              <p:nvPr/>
            </p:nvSpPr>
            <p:spPr bwMode="auto">
              <a:xfrm>
                <a:off x="4634" y="3956"/>
                <a:ext cx="148" cy="98"/>
              </a:xfrm>
              <a:prstGeom prst="line">
                <a:avLst/>
              </a:prstGeom>
              <a:noFill/>
              <a:ln w="16510">
                <a:solidFill>
                  <a:srgbClr val="FF0000"/>
                </a:solidFill>
                <a:round/>
                <a:headEnd/>
                <a:tailEnd/>
              </a:ln>
            </p:spPr>
            <p:txBody>
              <a:bodyPr/>
              <a:lstStyle/>
              <a:p>
                <a:endParaRPr lang="ru-RU"/>
              </a:p>
            </p:txBody>
          </p:sp>
          <p:sp>
            <p:nvSpPr>
              <p:cNvPr id="560430" name="Oval 302"/>
              <p:cNvSpPr>
                <a:spLocks noChangeAspect="1" noChangeArrowheads="1"/>
              </p:cNvSpPr>
              <p:nvPr/>
            </p:nvSpPr>
            <p:spPr bwMode="auto">
              <a:xfrm>
                <a:off x="4530" y="4016"/>
                <a:ext cx="212" cy="276"/>
              </a:xfrm>
              <a:prstGeom prst="ellipse">
                <a:avLst/>
              </a:prstGeom>
              <a:noFill/>
              <a:ln w="16510">
                <a:solidFill>
                  <a:srgbClr val="FF0000"/>
                </a:solidFill>
                <a:round/>
                <a:headEnd/>
                <a:tailEnd/>
              </a:ln>
            </p:spPr>
            <p:txBody>
              <a:bodyPr/>
              <a:lstStyle/>
              <a:p>
                <a:endParaRPr lang="ru-RU"/>
              </a:p>
            </p:txBody>
          </p:sp>
        </p:grpSp>
        <p:sp>
          <p:nvSpPr>
            <p:cNvPr id="560431" name="Line 303"/>
            <p:cNvSpPr>
              <a:spLocks noChangeAspect="1" noChangeShapeType="1"/>
            </p:cNvSpPr>
            <p:nvPr/>
          </p:nvSpPr>
          <p:spPr bwMode="auto">
            <a:xfrm flipH="1">
              <a:off x="1259" y="3060"/>
              <a:ext cx="12" cy="63"/>
            </a:xfrm>
            <a:prstGeom prst="line">
              <a:avLst/>
            </a:prstGeom>
            <a:noFill/>
            <a:ln w="16510">
              <a:solidFill>
                <a:srgbClr val="000000"/>
              </a:solidFill>
              <a:round/>
              <a:headEnd/>
              <a:tailEnd/>
            </a:ln>
          </p:spPr>
          <p:txBody>
            <a:bodyPr/>
            <a:lstStyle/>
            <a:p>
              <a:endParaRPr lang="ru-RU"/>
            </a:p>
          </p:txBody>
        </p:sp>
        <p:sp>
          <p:nvSpPr>
            <p:cNvPr id="560432" name="Line 304"/>
            <p:cNvSpPr>
              <a:spLocks noChangeAspect="1" noChangeShapeType="1"/>
            </p:cNvSpPr>
            <p:nvPr/>
          </p:nvSpPr>
          <p:spPr bwMode="auto">
            <a:xfrm flipH="1" flipV="1">
              <a:off x="1184" y="3019"/>
              <a:ext cx="87" cy="42"/>
            </a:xfrm>
            <a:prstGeom prst="line">
              <a:avLst/>
            </a:prstGeom>
            <a:noFill/>
            <a:ln w="16510">
              <a:solidFill>
                <a:srgbClr val="000000"/>
              </a:solidFill>
              <a:round/>
              <a:headEnd/>
              <a:tailEnd/>
            </a:ln>
          </p:spPr>
          <p:txBody>
            <a:bodyPr/>
            <a:lstStyle/>
            <a:p>
              <a:endParaRPr lang="ru-RU"/>
            </a:p>
          </p:txBody>
        </p:sp>
        <p:sp>
          <p:nvSpPr>
            <p:cNvPr id="560433" name="Line 305"/>
            <p:cNvSpPr>
              <a:spLocks noChangeAspect="1" noChangeShapeType="1"/>
            </p:cNvSpPr>
            <p:nvPr/>
          </p:nvSpPr>
          <p:spPr bwMode="auto">
            <a:xfrm flipH="1" flipV="1">
              <a:off x="1187" y="3036"/>
              <a:ext cx="67" cy="32"/>
            </a:xfrm>
            <a:prstGeom prst="line">
              <a:avLst/>
            </a:prstGeom>
            <a:noFill/>
            <a:ln w="16510">
              <a:solidFill>
                <a:srgbClr val="000000"/>
              </a:solidFill>
              <a:round/>
              <a:headEnd/>
              <a:tailEnd/>
            </a:ln>
          </p:spPr>
          <p:txBody>
            <a:bodyPr/>
            <a:lstStyle/>
            <a:p>
              <a:endParaRPr lang="ru-RU"/>
            </a:p>
          </p:txBody>
        </p:sp>
        <p:sp>
          <p:nvSpPr>
            <p:cNvPr id="560434" name="Line 306"/>
            <p:cNvSpPr>
              <a:spLocks noChangeAspect="1" noChangeShapeType="1"/>
            </p:cNvSpPr>
            <p:nvPr/>
          </p:nvSpPr>
          <p:spPr bwMode="auto">
            <a:xfrm flipV="1">
              <a:off x="1112" y="3162"/>
              <a:ext cx="47" cy="77"/>
            </a:xfrm>
            <a:prstGeom prst="line">
              <a:avLst/>
            </a:prstGeom>
            <a:noFill/>
            <a:ln w="16510">
              <a:solidFill>
                <a:srgbClr val="000000"/>
              </a:solidFill>
              <a:round/>
              <a:headEnd/>
              <a:tailEnd/>
            </a:ln>
          </p:spPr>
          <p:txBody>
            <a:bodyPr/>
            <a:lstStyle/>
            <a:p>
              <a:endParaRPr lang="ru-RU"/>
            </a:p>
          </p:txBody>
        </p:sp>
        <p:sp>
          <p:nvSpPr>
            <p:cNvPr id="560435" name="Line 307"/>
            <p:cNvSpPr>
              <a:spLocks noChangeAspect="1" noChangeShapeType="1"/>
            </p:cNvSpPr>
            <p:nvPr/>
          </p:nvSpPr>
          <p:spPr bwMode="auto">
            <a:xfrm flipH="1" flipV="1">
              <a:off x="1159" y="3317"/>
              <a:ext cx="73" cy="10"/>
            </a:xfrm>
            <a:prstGeom prst="line">
              <a:avLst/>
            </a:prstGeom>
            <a:noFill/>
            <a:ln w="16510">
              <a:solidFill>
                <a:srgbClr val="000000"/>
              </a:solidFill>
              <a:round/>
              <a:headEnd/>
              <a:tailEnd/>
            </a:ln>
          </p:spPr>
          <p:txBody>
            <a:bodyPr/>
            <a:lstStyle/>
            <a:p>
              <a:endParaRPr lang="ru-RU"/>
            </a:p>
          </p:txBody>
        </p:sp>
        <p:sp>
          <p:nvSpPr>
            <p:cNvPr id="560436" name="Line 308"/>
            <p:cNvSpPr>
              <a:spLocks noChangeAspect="1" noChangeShapeType="1"/>
            </p:cNvSpPr>
            <p:nvPr/>
          </p:nvSpPr>
          <p:spPr bwMode="auto">
            <a:xfrm flipH="1">
              <a:off x="1115" y="3019"/>
              <a:ext cx="69" cy="64"/>
            </a:xfrm>
            <a:prstGeom prst="line">
              <a:avLst/>
            </a:prstGeom>
            <a:noFill/>
            <a:ln w="16510">
              <a:solidFill>
                <a:srgbClr val="000000"/>
              </a:solidFill>
              <a:round/>
              <a:headEnd/>
              <a:tailEnd/>
            </a:ln>
          </p:spPr>
          <p:txBody>
            <a:bodyPr/>
            <a:lstStyle/>
            <a:p>
              <a:endParaRPr lang="ru-RU"/>
            </a:p>
          </p:txBody>
        </p:sp>
        <p:sp>
          <p:nvSpPr>
            <p:cNvPr id="560437" name="Line 309"/>
            <p:cNvSpPr>
              <a:spLocks noChangeAspect="1" noChangeShapeType="1"/>
            </p:cNvSpPr>
            <p:nvPr/>
          </p:nvSpPr>
          <p:spPr bwMode="auto">
            <a:xfrm flipH="1">
              <a:off x="1159" y="3156"/>
              <a:ext cx="47" cy="6"/>
            </a:xfrm>
            <a:prstGeom prst="line">
              <a:avLst/>
            </a:prstGeom>
            <a:noFill/>
            <a:ln w="16510">
              <a:solidFill>
                <a:srgbClr val="000000"/>
              </a:solidFill>
              <a:round/>
              <a:headEnd/>
              <a:tailEnd/>
            </a:ln>
          </p:spPr>
          <p:txBody>
            <a:bodyPr/>
            <a:lstStyle/>
            <a:p>
              <a:endParaRPr lang="ru-RU"/>
            </a:p>
          </p:txBody>
        </p:sp>
        <p:sp>
          <p:nvSpPr>
            <p:cNvPr id="560438" name="Line 310"/>
            <p:cNvSpPr>
              <a:spLocks noChangeAspect="1" noChangeShapeType="1"/>
            </p:cNvSpPr>
            <p:nvPr/>
          </p:nvSpPr>
          <p:spPr bwMode="auto">
            <a:xfrm>
              <a:off x="1115" y="3083"/>
              <a:ext cx="44" cy="79"/>
            </a:xfrm>
            <a:prstGeom prst="line">
              <a:avLst/>
            </a:prstGeom>
            <a:noFill/>
            <a:ln w="16510">
              <a:solidFill>
                <a:srgbClr val="000000"/>
              </a:solidFill>
              <a:round/>
              <a:headEnd/>
              <a:tailEnd/>
            </a:ln>
          </p:spPr>
          <p:txBody>
            <a:bodyPr/>
            <a:lstStyle/>
            <a:p>
              <a:endParaRPr lang="ru-RU"/>
            </a:p>
          </p:txBody>
        </p:sp>
        <p:sp>
          <p:nvSpPr>
            <p:cNvPr id="560439" name="Line 311"/>
            <p:cNvSpPr>
              <a:spLocks noChangeAspect="1" noChangeShapeType="1"/>
            </p:cNvSpPr>
            <p:nvPr/>
          </p:nvSpPr>
          <p:spPr bwMode="auto">
            <a:xfrm>
              <a:off x="1134" y="3086"/>
              <a:ext cx="34" cy="62"/>
            </a:xfrm>
            <a:prstGeom prst="line">
              <a:avLst/>
            </a:prstGeom>
            <a:noFill/>
            <a:ln w="16510">
              <a:solidFill>
                <a:srgbClr val="000000"/>
              </a:solidFill>
              <a:round/>
              <a:headEnd/>
              <a:tailEnd/>
            </a:ln>
          </p:spPr>
          <p:txBody>
            <a:bodyPr/>
            <a:lstStyle/>
            <a:p>
              <a:endParaRPr lang="ru-RU"/>
            </a:p>
          </p:txBody>
        </p:sp>
        <p:sp>
          <p:nvSpPr>
            <p:cNvPr id="560440" name="Line 312"/>
            <p:cNvSpPr>
              <a:spLocks noChangeAspect="1" noChangeShapeType="1"/>
            </p:cNvSpPr>
            <p:nvPr/>
          </p:nvSpPr>
          <p:spPr bwMode="auto">
            <a:xfrm flipV="1">
              <a:off x="1439" y="3019"/>
              <a:ext cx="87" cy="41"/>
            </a:xfrm>
            <a:prstGeom prst="line">
              <a:avLst/>
            </a:prstGeom>
            <a:noFill/>
            <a:ln w="16510">
              <a:solidFill>
                <a:srgbClr val="000000"/>
              </a:solidFill>
              <a:round/>
              <a:headEnd/>
              <a:tailEnd/>
            </a:ln>
          </p:spPr>
          <p:txBody>
            <a:bodyPr/>
            <a:lstStyle/>
            <a:p>
              <a:endParaRPr lang="ru-RU"/>
            </a:p>
          </p:txBody>
        </p:sp>
        <p:sp>
          <p:nvSpPr>
            <p:cNvPr id="560441" name="Line 313"/>
            <p:cNvSpPr>
              <a:spLocks noChangeAspect="1" noChangeShapeType="1"/>
            </p:cNvSpPr>
            <p:nvPr/>
          </p:nvSpPr>
          <p:spPr bwMode="auto">
            <a:xfrm>
              <a:off x="1439" y="3060"/>
              <a:ext cx="12" cy="62"/>
            </a:xfrm>
            <a:prstGeom prst="line">
              <a:avLst/>
            </a:prstGeom>
            <a:noFill/>
            <a:ln w="16510">
              <a:solidFill>
                <a:srgbClr val="000000"/>
              </a:solidFill>
              <a:round/>
              <a:headEnd/>
              <a:tailEnd/>
            </a:ln>
          </p:spPr>
          <p:txBody>
            <a:bodyPr/>
            <a:lstStyle/>
            <a:p>
              <a:endParaRPr lang="ru-RU"/>
            </a:p>
          </p:txBody>
        </p:sp>
        <p:sp>
          <p:nvSpPr>
            <p:cNvPr id="560442" name="Line 314"/>
            <p:cNvSpPr>
              <a:spLocks noChangeAspect="1" noChangeShapeType="1"/>
            </p:cNvSpPr>
            <p:nvPr/>
          </p:nvSpPr>
          <p:spPr bwMode="auto">
            <a:xfrm flipV="1">
              <a:off x="1550" y="3239"/>
              <a:ext cx="49" cy="76"/>
            </a:xfrm>
            <a:prstGeom prst="line">
              <a:avLst/>
            </a:prstGeom>
            <a:noFill/>
            <a:ln w="16510">
              <a:solidFill>
                <a:srgbClr val="000000"/>
              </a:solidFill>
              <a:round/>
              <a:headEnd/>
              <a:tailEnd/>
            </a:ln>
          </p:spPr>
          <p:txBody>
            <a:bodyPr/>
            <a:lstStyle/>
            <a:p>
              <a:endParaRPr lang="ru-RU"/>
            </a:p>
          </p:txBody>
        </p:sp>
        <p:sp>
          <p:nvSpPr>
            <p:cNvPr id="560443" name="Line 315"/>
            <p:cNvSpPr>
              <a:spLocks noChangeAspect="1" noChangeShapeType="1"/>
            </p:cNvSpPr>
            <p:nvPr/>
          </p:nvSpPr>
          <p:spPr bwMode="auto">
            <a:xfrm flipV="1">
              <a:off x="1543" y="3240"/>
              <a:ext cx="37" cy="61"/>
            </a:xfrm>
            <a:prstGeom prst="line">
              <a:avLst/>
            </a:prstGeom>
            <a:noFill/>
            <a:ln w="16510">
              <a:solidFill>
                <a:srgbClr val="000000"/>
              </a:solidFill>
              <a:round/>
              <a:headEnd/>
              <a:tailEnd/>
            </a:ln>
          </p:spPr>
          <p:txBody>
            <a:bodyPr/>
            <a:lstStyle/>
            <a:p>
              <a:endParaRPr lang="ru-RU"/>
            </a:p>
          </p:txBody>
        </p:sp>
        <p:sp>
          <p:nvSpPr>
            <p:cNvPr id="560444" name="Line 316"/>
            <p:cNvSpPr>
              <a:spLocks noChangeAspect="1" noChangeShapeType="1"/>
            </p:cNvSpPr>
            <p:nvPr/>
          </p:nvSpPr>
          <p:spPr bwMode="auto">
            <a:xfrm flipH="1" flipV="1">
              <a:off x="1550" y="3162"/>
              <a:ext cx="49" cy="77"/>
            </a:xfrm>
            <a:prstGeom prst="line">
              <a:avLst/>
            </a:prstGeom>
            <a:noFill/>
            <a:ln w="16510">
              <a:solidFill>
                <a:srgbClr val="000000"/>
              </a:solidFill>
              <a:round/>
              <a:headEnd/>
              <a:tailEnd/>
            </a:ln>
          </p:spPr>
          <p:txBody>
            <a:bodyPr/>
            <a:lstStyle/>
            <a:p>
              <a:endParaRPr lang="ru-RU"/>
            </a:p>
          </p:txBody>
        </p:sp>
        <p:sp>
          <p:nvSpPr>
            <p:cNvPr id="560445" name="Line 317"/>
            <p:cNvSpPr>
              <a:spLocks noChangeAspect="1" noChangeShapeType="1"/>
            </p:cNvSpPr>
            <p:nvPr/>
          </p:nvSpPr>
          <p:spPr bwMode="auto">
            <a:xfrm flipV="1">
              <a:off x="1529" y="3393"/>
              <a:ext cx="70" cy="62"/>
            </a:xfrm>
            <a:prstGeom prst="line">
              <a:avLst/>
            </a:prstGeom>
            <a:noFill/>
            <a:ln w="16510">
              <a:solidFill>
                <a:srgbClr val="000000"/>
              </a:solidFill>
              <a:round/>
              <a:headEnd/>
              <a:tailEnd/>
            </a:ln>
          </p:spPr>
          <p:txBody>
            <a:bodyPr/>
            <a:lstStyle/>
            <a:p>
              <a:endParaRPr lang="ru-RU"/>
            </a:p>
          </p:txBody>
        </p:sp>
        <p:sp>
          <p:nvSpPr>
            <p:cNvPr id="560446" name="Line 318"/>
            <p:cNvSpPr>
              <a:spLocks noChangeAspect="1" noChangeShapeType="1"/>
            </p:cNvSpPr>
            <p:nvPr/>
          </p:nvSpPr>
          <p:spPr bwMode="auto">
            <a:xfrm flipV="1">
              <a:off x="1522" y="3393"/>
              <a:ext cx="54" cy="49"/>
            </a:xfrm>
            <a:prstGeom prst="line">
              <a:avLst/>
            </a:prstGeom>
            <a:noFill/>
            <a:ln w="16510">
              <a:solidFill>
                <a:srgbClr val="000000"/>
              </a:solidFill>
              <a:round/>
              <a:headEnd/>
              <a:tailEnd/>
            </a:ln>
          </p:spPr>
          <p:txBody>
            <a:bodyPr/>
            <a:lstStyle/>
            <a:p>
              <a:endParaRPr lang="ru-RU"/>
            </a:p>
          </p:txBody>
        </p:sp>
        <p:sp>
          <p:nvSpPr>
            <p:cNvPr id="560447" name="Line 319"/>
            <p:cNvSpPr>
              <a:spLocks noChangeAspect="1" noChangeShapeType="1"/>
            </p:cNvSpPr>
            <p:nvPr/>
          </p:nvSpPr>
          <p:spPr bwMode="auto">
            <a:xfrm flipH="1" flipV="1">
              <a:off x="1550" y="3315"/>
              <a:ext cx="44" cy="80"/>
            </a:xfrm>
            <a:prstGeom prst="line">
              <a:avLst/>
            </a:prstGeom>
            <a:noFill/>
            <a:ln w="16510">
              <a:solidFill>
                <a:srgbClr val="000000"/>
              </a:solidFill>
              <a:round/>
              <a:headEnd/>
              <a:tailEnd/>
            </a:ln>
          </p:spPr>
          <p:txBody>
            <a:bodyPr/>
            <a:lstStyle/>
            <a:p>
              <a:endParaRPr lang="ru-RU"/>
            </a:p>
          </p:txBody>
        </p:sp>
        <p:sp>
          <p:nvSpPr>
            <p:cNvPr id="560448" name="Line 320"/>
            <p:cNvSpPr>
              <a:spLocks noChangeAspect="1" noChangeShapeType="1"/>
            </p:cNvSpPr>
            <p:nvPr/>
          </p:nvSpPr>
          <p:spPr bwMode="auto">
            <a:xfrm flipV="1">
              <a:off x="1501" y="3315"/>
              <a:ext cx="49" cy="9"/>
            </a:xfrm>
            <a:prstGeom prst="line">
              <a:avLst/>
            </a:prstGeom>
            <a:noFill/>
            <a:ln w="16510">
              <a:solidFill>
                <a:srgbClr val="000000"/>
              </a:solidFill>
              <a:round/>
              <a:headEnd/>
              <a:tailEnd/>
            </a:ln>
          </p:spPr>
          <p:txBody>
            <a:bodyPr/>
            <a:lstStyle/>
            <a:p>
              <a:endParaRPr lang="ru-RU"/>
            </a:p>
          </p:txBody>
        </p:sp>
        <p:sp>
          <p:nvSpPr>
            <p:cNvPr id="560449" name="Line 321"/>
            <p:cNvSpPr>
              <a:spLocks noChangeAspect="1" noChangeShapeType="1"/>
            </p:cNvSpPr>
            <p:nvPr/>
          </p:nvSpPr>
          <p:spPr bwMode="auto">
            <a:xfrm flipH="1">
              <a:off x="1550" y="3083"/>
              <a:ext cx="44" cy="79"/>
            </a:xfrm>
            <a:prstGeom prst="line">
              <a:avLst/>
            </a:prstGeom>
            <a:noFill/>
            <a:ln w="16510">
              <a:solidFill>
                <a:srgbClr val="000000"/>
              </a:solidFill>
              <a:round/>
              <a:headEnd/>
              <a:tailEnd/>
            </a:ln>
          </p:spPr>
          <p:txBody>
            <a:bodyPr/>
            <a:lstStyle/>
            <a:p>
              <a:endParaRPr lang="ru-RU"/>
            </a:p>
          </p:txBody>
        </p:sp>
        <p:sp>
          <p:nvSpPr>
            <p:cNvPr id="560450" name="Line 322"/>
            <p:cNvSpPr>
              <a:spLocks noChangeAspect="1" noChangeShapeType="1"/>
            </p:cNvSpPr>
            <p:nvPr/>
          </p:nvSpPr>
          <p:spPr bwMode="auto">
            <a:xfrm flipH="1" flipV="1">
              <a:off x="1355" y="3015"/>
              <a:ext cx="84" cy="45"/>
            </a:xfrm>
            <a:prstGeom prst="line">
              <a:avLst/>
            </a:prstGeom>
            <a:noFill/>
            <a:ln w="16510">
              <a:solidFill>
                <a:srgbClr val="000000"/>
              </a:solidFill>
              <a:round/>
              <a:headEnd/>
              <a:tailEnd/>
            </a:ln>
          </p:spPr>
          <p:txBody>
            <a:bodyPr/>
            <a:lstStyle/>
            <a:p>
              <a:endParaRPr lang="ru-RU"/>
            </a:p>
          </p:txBody>
        </p:sp>
        <p:sp>
          <p:nvSpPr>
            <p:cNvPr id="560451" name="Line 323"/>
            <p:cNvSpPr>
              <a:spLocks noChangeAspect="1" noChangeShapeType="1"/>
            </p:cNvSpPr>
            <p:nvPr/>
          </p:nvSpPr>
          <p:spPr bwMode="auto">
            <a:xfrm flipH="1" flipV="1">
              <a:off x="1357" y="3032"/>
              <a:ext cx="65" cy="35"/>
            </a:xfrm>
            <a:prstGeom prst="line">
              <a:avLst/>
            </a:prstGeom>
            <a:noFill/>
            <a:ln w="16510">
              <a:solidFill>
                <a:srgbClr val="000000"/>
              </a:solidFill>
              <a:round/>
              <a:headEnd/>
              <a:tailEnd/>
            </a:ln>
          </p:spPr>
          <p:txBody>
            <a:bodyPr/>
            <a:lstStyle/>
            <a:p>
              <a:endParaRPr lang="ru-RU"/>
            </a:p>
          </p:txBody>
        </p:sp>
        <p:sp>
          <p:nvSpPr>
            <p:cNvPr id="560452" name="Line 324"/>
            <p:cNvSpPr>
              <a:spLocks noChangeAspect="1" noChangeShapeType="1"/>
            </p:cNvSpPr>
            <p:nvPr/>
          </p:nvSpPr>
          <p:spPr bwMode="auto">
            <a:xfrm flipV="1">
              <a:off x="1270" y="3015"/>
              <a:ext cx="85" cy="46"/>
            </a:xfrm>
            <a:prstGeom prst="line">
              <a:avLst/>
            </a:prstGeom>
            <a:noFill/>
            <a:ln w="16510">
              <a:solidFill>
                <a:srgbClr val="000000"/>
              </a:solidFill>
              <a:round/>
              <a:headEnd/>
              <a:tailEnd/>
            </a:ln>
          </p:spPr>
          <p:txBody>
            <a:bodyPr/>
            <a:lstStyle/>
            <a:p>
              <a:endParaRPr lang="ru-RU"/>
            </a:p>
          </p:txBody>
        </p:sp>
        <p:sp>
          <p:nvSpPr>
            <p:cNvPr id="560453" name="Line 325"/>
            <p:cNvSpPr>
              <a:spLocks noChangeAspect="1" noChangeShapeType="1"/>
            </p:cNvSpPr>
            <p:nvPr/>
          </p:nvSpPr>
          <p:spPr bwMode="auto">
            <a:xfrm flipH="1">
              <a:off x="1439" y="3358"/>
              <a:ext cx="11" cy="60"/>
            </a:xfrm>
            <a:prstGeom prst="line">
              <a:avLst/>
            </a:prstGeom>
            <a:noFill/>
            <a:ln w="16510">
              <a:solidFill>
                <a:srgbClr val="000000"/>
              </a:solidFill>
              <a:round/>
              <a:headEnd/>
              <a:tailEnd/>
            </a:ln>
          </p:spPr>
          <p:txBody>
            <a:bodyPr/>
            <a:lstStyle/>
            <a:p>
              <a:endParaRPr lang="ru-RU"/>
            </a:p>
          </p:txBody>
        </p:sp>
        <p:sp>
          <p:nvSpPr>
            <p:cNvPr id="560454" name="Line 326"/>
            <p:cNvSpPr>
              <a:spLocks noChangeAspect="1" noChangeShapeType="1"/>
            </p:cNvSpPr>
            <p:nvPr/>
          </p:nvSpPr>
          <p:spPr bwMode="auto">
            <a:xfrm flipH="1" flipV="1">
              <a:off x="1439" y="3418"/>
              <a:ext cx="87" cy="40"/>
            </a:xfrm>
            <a:prstGeom prst="line">
              <a:avLst/>
            </a:prstGeom>
            <a:noFill/>
            <a:ln w="16510">
              <a:solidFill>
                <a:srgbClr val="000000"/>
              </a:solidFill>
              <a:round/>
              <a:headEnd/>
              <a:tailEnd/>
            </a:ln>
          </p:spPr>
          <p:txBody>
            <a:bodyPr/>
            <a:lstStyle/>
            <a:p>
              <a:endParaRPr lang="ru-RU"/>
            </a:p>
          </p:txBody>
        </p:sp>
        <p:sp>
          <p:nvSpPr>
            <p:cNvPr id="560455" name="Line 327"/>
            <p:cNvSpPr>
              <a:spLocks noChangeAspect="1" noChangeShapeType="1"/>
            </p:cNvSpPr>
            <p:nvPr/>
          </p:nvSpPr>
          <p:spPr bwMode="auto">
            <a:xfrm flipH="1" flipV="1">
              <a:off x="1260" y="3356"/>
              <a:ext cx="11" cy="62"/>
            </a:xfrm>
            <a:prstGeom prst="line">
              <a:avLst/>
            </a:prstGeom>
            <a:noFill/>
            <a:ln w="16510">
              <a:solidFill>
                <a:srgbClr val="000000"/>
              </a:solidFill>
              <a:round/>
              <a:headEnd/>
              <a:tailEnd/>
            </a:ln>
          </p:spPr>
          <p:txBody>
            <a:bodyPr/>
            <a:lstStyle/>
            <a:p>
              <a:endParaRPr lang="ru-RU"/>
            </a:p>
          </p:txBody>
        </p:sp>
        <p:sp>
          <p:nvSpPr>
            <p:cNvPr id="560456" name="Line 328"/>
            <p:cNvSpPr>
              <a:spLocks noChangeAspect="1" noChangeShapeType="1"/>
            </p:cNvSpPr>
            <p:nvPr/>
          </p:nvSpPr>
          <p:spPr bwMode="auto">
            <a:xfrm flipH="1" flipV="1">
              <a:off x="1248" y="3367"/>
              <a:ext cx="6" cy="43"/>
            </a:xfrm>
            <a:prstGeom prst="line">
              <a:avLst/>
            </a:prstGeom>
            <a:noFill/>
            <a:ln w="16510">
              <a:solidFill>
                <a:srgbClr val="000000"/>
              </a:solidFill>
              <a:round/>
              <a:headEnd/>
              <a:tailEnd/>
            </a:ln>
          </p:spPr>
          <p:txBody>
            <a:bodyPr/>
            <a:lstStyle/>
            <a:p>
              <a:endParaRPr lang="ru-RU"/>
            </a:p>
          </p:txBody>
        </p:sp>
        <p:sp>
          <p:nvSpPr>
            <p:cNvPr id="560457" name="Line 329"/>
            <p:cNvSpPr>
              <a:spLocks noChangeAspect="1" noChangeShapeType="1"/>
            </p:cNvSpPr>
            <p:nvPr/>
          </p:nvSpPr>
          <p:spPr bwMode="auto">
            <a:xfrm flipH="1">
              <a:off x="1184" y="3418"/>
              <a:ext cx="87" cy="40"/>
            </a:xfrm>
            <a:prstGeom prst="line">
              <a:avLst/>
            </a:prstGeom>
            <a:noFill/>
            <a:ln w="16510">
              <a:solidFill>
                <a:srgbClr val="000000"/>
              </a:solidFill>
              <a:round/>
              <a:headEnd/>
              <a:tailEnd/>
            </a:ln>
          </p:spPr>
          <p:txBody>
            <a:bodyPr/>
            <a:lstStyle/>
            <a:p>
              <a:endParaRPr lang="ru-RU"/>
            </a:p>
          </p:txBody>
        </p:sp>
        <p:sp>
          <p:nvSpPr>
            <p:cNvPr id="560458" name="Line 330"/>
            <p:cNvSpPr>
              <a:spLocks noChangeAspect="1" noChangeShapeType="1"/>
            </p:cNvSpPr>
            <p:nvPr/>
          </p:nvSpPr>
          <p:spPr bwMode="auto">
            <a:xfrm>
              <a:off x="1482" y="3152"/>
              <a:ext cx="68" cy="10"/>
            </a:xfrm>
            <a:prstGeom prst="line">
              <a:avLst/>
            </a:prstGeom>
            <a:noFill/>
            <a:ln w="16510">
              <a:solidFill>
                <a:srgbClr val="000000"/>
              </a:solidFill>
              <a:round/>
              <a:headEnd/>
              <a:tailEnd/>
            </a:ln>
          </p:spPr>
          <p:txBody>
            <a:bodyPr/>
            <a:lstStyle/>
            <a:p>
              <a:endParaRPr lang="ru-RU"/>
            </a:p>
          </p:txBody>
        </p:sp>
        <p:sp>
          <p:nvSpPr>
            <p:cNvPr id="560459" name="Line 331"/>
            <p:cNvSpPr>
              <a:spLocks noChangeAspect="1" noChangeShapeType="1"/>
            </p:cNvSpPr>
            <p:nvPr/>
          </p:nvSpPr>
          <p:spPr bwMode="auto">
            <a:xfrm>
              <a:off x="1495" y="3141"/>
              <a:ext cx="47" cy="6"/>
            </a:xfrm>
            <a:prstGeom prst="line">
              <a:avLst/>
            </a:prstGeom>
            <a:noFill/>
            <a:ln w="16510">
              <a:solidFill>
                <a:srgbClr val="000000"/>
              </a:solidFill>
              <a:round/>
              <a:headEnd/>
              <a:tailEnd/>
            </a:ln>
          </p:spPr>
          <p:txBody>
            <a:bodyPr/>
            <a:lstStyle/>
            <a:p>
              <a:endParaRPr lang="ru-RU"/>
            </a:p>
          </p:txBody>
        </p:sp>
        <p:sp>
          <p:nvSpPr>
            <p:cNvPr id="560460" name="Line 332"/>
            <p:cNvSpPr>
              <a:spLocks noChangeAspect="1" noChangeShapeType="1"/>
            </p:cNvSpPr>
            <p:nvPr/>
          </p:nvSpPr>
          <p:spPr bwMode="auto">
            <a:xfrm>
              <a:off x="1112" y="3239"/>
              <a:ext cx="49" cy="78"/>
            </a:xfrm>
            <a:prstGeom prst="line">
              <a:avLst/>
            </a:prstGeom>
            <a:noFill/>
            <a:ln w="16510">
              <a:solidFill>
                <a:srgbClr val="000000"/>
              </a:solidFill>
              <a:round/>
              <a:headEnd/>
              <a:tailEnd/>
            </a:ln>
          </p:spPr>
          <p:txBody>
            <a:bodyPr/>
            <a:lstStyle/>
            <a:p>
              <a:endParaRPr lang="ru-RU"/>
            </a:p>
          </p:txBody>
        </p:sp>
        <p:sp>
          <p:nvSpPr>
            <p:cNvPr id="560461" name="Line 333"/>
            <p:cNvSpPr>
              <a:spLocks noChangeAspect="1" noChangeShapeType="1"/>
            </p:cNvSpPr>
            <p:nvPr/>
          </p:nvSpPr>
          <p:spPr bwMode="auto">
            <a:xfrm>
              <a:off x="1131" y="3241"/>
              <a:ext cx="36" cy="60"/>
            </a:xfrm>
            <a:prstGeom prst="line">
              <a:avLst/>
            </a:prstGeom>
            <a:noFill/>
            <a:ln w="16510">
              <a:solidFill>
                <a:srgbClr val="000000"/>
              </a:solidFill>
              <a:round/>
              <a:headEnd/>
              <a:tailEnd/>
            </a:ln>
          </p:spPr>
          <p:txBody>
            <a:bodyPr/>
            <a:lstStyle/>
            <a:p>
              <a:endParaRPr lang="ru-RU"/>
            </a:p>
          </p:txBody>
        </p:sp>
        <p:sp>
          <p:nvSpPr>
            <p:cNvPr id="560462" name="Line 334"/>
            <p:cNvSpPr>
              <a:spLocks noChangeAspect="1" noChangeShapeType="1"/>
            </p:cNvSpPr>
            <p:nvPr/>
          </p:nvSpPr>
          <p:spPr bwMode="auto">
            <a:xfrm flipV="1">
              <a:off x="1115" y="3317"/>
              <a:ext cx="46" cy="78"/>
            </a:xfrm>
            <a:prstGeom prst="line">
              <a:avLst/>
            </a:prstGeom>
            <a:noFill/>
            <a:ln w="16510">
              <a:solidFill>
                <a:srgbClr val="000000"/>
              </a:solidFill>
              <a:round/>
              <a:headEnd/>
              <a:tailEnd/>
            </a:ln>
          </p:spPr>
          <p:txBody>
            <a:bodyPr/>
            <a:lstStyle/>
            <a:p>
              <a:endParaRPr lang="ru-RU"/>
            </a:p>
          </p:txBody>
        </p:sp>
        <p:sp>
          <p:nvSpPr>
            <p:cNvPr id="560463" name="Line 335"/>
            <p:cNvSpPr>
              <a:spLocks noChangeAspect="1" noChangeShapeType="1"/>
            </p:cNvSpPr>
            <p:nvPr/>
          </p:nvSpPr>
          <p:spPr bwMode="auto">
            <a:xfrm flipH="1" flipV="1">
              <a:off x="1525" y="3019"/>
              <a:ext cx="69" cy="64"/>
            </a:xfrm>
            <a:prstGeom prst="line">
              <a:avLst/>
            </a:prstGeom>
            <a:noFill/>
            <a:ln w="16510">
              <a:solidFill>
                <a:srgbClr val="000000"/>
              </a:solidFill>
              <a:round/>
              <a:headEnd/>
              <a:tailEnd/>
            </a:ln>
          </p:spPr>
          <p:txBody>
            <a:bodyPr/>
            <a:lstStyle/>
            <a:p>
              <a:endParaRPr lang="ru-RU"/>
            </a:p>
          </p:txBody>
        </p:sp>
        <p:sp>
          <p:nvSpPr>
            <p:cNvPr id="560464" name="Line 336"/>
            <p:cNvSpPr>
              <a:spLocks noChangeAspect="1" noChangeShapeType="1"/>
            </p:cNvSpPr>
            <p:nvPr/>
          </p:nvSpPr>
          <p:spPr bwMode="auto">
            <a:xfrm flipH="1" flipV="1">
              <a:off x="1522" y="3036"/>
              <a:ext cx="55" cy="48"/>
            </a:xfrm>
            <a:prstGeom prst="line">
              <a:avLst/>
            </a:prstGeom>
            <a:noFill/>
            <a:ln w="16510">
              <a:solidFill>
                <a:srgbClr val="000000"/>
              </a:solidFill>
              <a:round/>
              <a:headEnd/>
              <a:tailEnd/>
            </a:ln>
          </p:spPr>
          <p:txBody>
            <a:bodyPr/>
            <a:lstStyle/>
            <a:p>
              <a:endParaRPr lang="ru-RU"/>
            </a:p>
          </p:txBody>
        </p:sp>
        <p:sp>
          <p:nvSpPr>
            <p:cNvPr id="560465" name="Line 337"/>
            <p:cNvSpPr>
              <a:spLocks noChangeAspect="1" noChangeShapeType="1"/>
            </p:cNvSpPr>
            <p:nvPr/>
          </p:nvSpPr>
          <p:spPr bwMode="auto">
            <a:xfrm>
              <a:off x="1115" y="3395"/>
              <a:ext cx="71" cy="63"/>
            </a:xfrm>
            <a:prstGeom prst="line">
              <a:avLst/>
            </a:prstGeom>
            <a:noFill/>
            <a:ln w="16510">
              <a:solidFill>
                <a:srgbClr val="000000"/>
              </a:solidFill>
              <a:round/>
              <a:headEnd/>
              <a:tailEnd/>
            </a:ln>
          </p:spPr>
          <p:txBody>
            <a:bodyPr/>
            <a:lstStyle/>
            <a:p>
              <a:endParaRPr lang="ru-RU"/>
            </a:p>
          </p:txBody>
        </p:sp>
        <p:sp>
          <p:nvSpPr>
            <p:cNvPr id="560466" name="Line 338"/>
            <p:cNvSpPr>
              <a:spLocks noChangeAspect="1" noChangeShapeType="1"/>
            </p:cNvSpPr>
            <p:nvPr/>
          </p:nvSpPr>
          <p:spPr bwMode="auto">
            <a:xfrm>
              <a:off x="1134" y="3393"/>
              <a:ext cx="53" cy="49"/>
            </a:xfrm>
            <a:prstGeom prst="line">
              <a:avLst/>
            </a:prstGeom>
            <a:noFill/>
            <a:ln w="16510">
              <a:solidFill>
                <a:srgbClr val="000000"/>
              </a:solidFill>
              <a:round/>
              <a:headEnd/>
              <a:tailEnd/>
            </a:ln>
          </p:spPr>
          <p:txBody>
            <a:bodyPr/>
            <a:lstStyle/>
            <a:p>
              <a:endParaRPr lang="ru-RU"/>
            </a:p>
          </p:txBody>
        </p:sp>
        <p:sp>
          <p:nvSpPr>
            <p:cNvPr id="560467" name="Line 339"/>
            <p:cNvSpPr>
              <a:spLocks noChangeAspect="1" noChangeShapeType="1"/>
            </p:cNvSpPr>
            <p:nvPr/>
          </p:nvSpPr>
          <p:spPr bwMode="auto">
            <a:xfrm flipH="1" flipV="1">
              <a:off x="1270" y="3418"/>
              <a:ext cx="85" cy="45"/>
            </a:xfrm>
            <a:prstGeom prst="line">
              <a:avLst/>
            </a:prstGeom>
            <a:noFill/>
            <a:ln w="16510">
              <a:solidFill>
                <a:srgbClr val="000000"/>
              </a:solidFill>
              <a:round/>
              <a:headEnd/>
              <a:tailEnd/>
            </a:ln>
          </p:spPr>
          <p:txBody>
            <a:bodyPr/>
            <a:lstStyle/>
            <a:p>
              <a:endParaRPr lang="ru-RU"/>
            </a:p>
          </p:txBody>
        </p:sp>
        <p:sp>
          <p:nvSpPr>
            <p:cNvPr id="560468" name="Line 340"/>
            <p:cNvSpPr>
              <a:spLocks noChangeAspect="1" noChangeShapeType="1"/>
            </p:cNvSpPr>
            <p:nvPr/>
          </p:nvSpPr>
          <p:spPr bwMode="auto">
            <a:xfrm flipV="1">
              <a:off x="1355" y="3418"/>
              <a:ext cx="84" cy="45"/>
            </a:xfrm>
            <a:prstGeom prst="line">
              <a:avLst/>
            </a:prstGeom>
            <a:noFill/>
            <a:ln w="16510">
              <a:solidFill>
                <a:srgbClr val="000000"/>
              </a:solidFill>
              <a:round/>
              <a:headEnd/>
              <a:tailEnd/>
            </a:ln>
          </p:spPr>
          <p:txBody>
            <a:bodyPr/>
            <a:lstStyle/>
            <a:p>
              <a:endParaRPr lang="ru-RU"/>
            </a:p>
          </p:txBody>
        </p:sp>
        <p:sp>
          <p:nvSpPr>
            <p:cNvPr id="560469" name="Line 341"/>
            <p:cNvSpPr>
              <a:spLocks noChangeAspect="1" noChangeShapeType="1"/>
            </p:cNvSpPr>
            <p:nvPr/>
          </p:nvSpPr>
          <p:spPr bwMode="auto">
            <a:xfrm flipV="1">
              <a:off x="1357" y="3411"/>
              <a:ext cx="66" cy="35"/>
            </a:xfrm>
            <a:prstGeom prst="line">
              <a:avLst/>
            </a:prstGeom>
            <a:noFill/>
            <a:ln w="16510">
              <a:solidFill>
                <a:srgbClr val="000000"/>
              </a:solidFill>
              <a:round/>
              <a:headEnd/>
              <a:tailEnd/>
            </a:ln>
          </p:spPr>
          <p:txBody>
            <a:bodyPr/>
            <a:lstStyle/>
            <a:p>
              <a:endParaRPr lang="ru-RU"/>
            </a:p>
          </p:txBody>
        </p:sp>
        <p:sp>
          <p:nvSpPr>
            <p:cNvPr id="560470" name="Line 342"/>
            <p:cNvSpPr>
              <a:spLocks noChangeAspect="1" noChangeShapeType="1"/>
            </p:cNvSpPr>
            <p:nvPr/>
          </p:nvSpPr>
          <p:spPr bwMode="auto">
            <a:xfrm>
              <a:off x="1257" y="3163"/>
              <a:ext cx="62" cy="55"/>
            </a:xfrm>
            <a:prstGeom prst="line">
              <a:avLst/>
            </a:prstGeom>
            <a:noFill/>
            <a:ln w="16510">
              <a:solidFill>
                <a:srgbClr val="000000"/>
              </a:solidFill>
              <a:round/>
              <a:headEnd/>
              <a:tailEnd/>
            </a:ln>
          </p:spPr>
          <p:txBody>
            <a:bodyPr/>
            <a:lstStyle/>
            <a:p>
              <a:endParaRPr lang="ru-RU"/>
            </a:p>
          </p:txBody>
        </p:sp>
        <p:sp>
          <p:nvSpPr>
            <p:cNvPr id="560471" name="Line 343"/>
            <p:cNvSpPr>
              <a:spLocks noChangeAspect="1" noChangeShapeType="1"/>
            </p:cNvSpPr>
            <p:nvPr/>
          </p:nvSpPr>
          <p:spPr bwMode="auto">
            <a:xfrm>
              <a:off x="1387" y="3269"/>
              <a:ext cx="65" cy="55"/>
            </a:xfrm>
            <a:prstGeom prst="line">
              <a:avLst/>
            </a:prstGeom>
            <a:noFill/>
            <a:ln w="16510">
              <a:solidFill>
                <a:srgbClr val="000000"/>
              </a:solidFill>
              <a:round/>
              <a:headEnd/>
              <a:tailEnd/>
            </a:ln>
          </p:spPr>
          <p:txBody>
            <a:bodyPr/>
            <a:lstStyle/>
            <a:p>
              <a:endParaRPr lang="ru-RU"/>
            </a:p>
          </p:txBody>
        </p:sp>
        <p:grpSp>
          <p:nvGrpSpPr>
            <p:cNvPr id="7" name="Group 344"/>
            <p:cNvGrpSpPr>
              <a:grpSpLocks noChangeAspect="1"/>
            </p:cNvGrpSpPr>
            <p:nvPr/>
          </p:nvGrpSpPr>
          <p:grpSpPr bwMode="auto">
            <a:xfrm>
              <a:off x="1679" y="3192"/>
              <a:ext cx="163" cy="101"/>
              <a:chOff x="5522" y="5023"/>
              <a:chExt cx="442" cy="265"/>
            </a:xfrm>
          </p:grpSpPr>
          <p:sp>
            <p:nvSpPr>
              <p:cNvPr id="560473" name="Line 345"/>
              <p:cNvSpPr>
                <a:spLocks noChangeAspect="1" noChangeShapeType="1"/>
              </p:cNvSpPr>
              <p:nvPr/>
            </p:nvSpPr>
            <p:spPr bwMode="auto">
              <a:xfrm flipH="1">
                <a:off x="5633" y="5287"/>
                <a:ext cx="221" cy="1"/>
              </a:xfrm>
              <a:prstGeom prst="line">
                <a:avLst/>
              </a:prstGeom>
              <a:noFill/>
              <a:ln w="16510">
                <a:solidFill>
                  <a:srgbClr val="FF0000"/>
                </a:solidFill>
                <a:round/>
                <a:headEnd/>
                <a:tailEnd/>
              </a:ln>
            </p:spPr>
            <p:txBody>
              <a:bodyPr/>
              <a:lstStyle/>
              <a:p>
                <a:endParaRPr lang="ru-RU"/>
              </a:p>
            </p:txBody>
          </p:sp>
          <p:sp>
            <p:nvSpPr>
              <p:cNvPr id="560474" name="Line 346"/>
              <p:cNvSpPr>
                <a:spLocks noChangeAspect="1" noChangeShapeType="1"/>
              </p:cNvSpPr>
              <p:nvPr/>
            </p:nvSpPr>
            <p:spPr bwMode="auto">
              <a:xfrm flipH="1" flipV="1">
                <a:off x="5522" y="5154"/>
                <a:ext cx="111" cy="133"/>
              </a:xfrm>
              <a:prstGeom prst="line">
                <a:avLst/>
              </a:prstGeom>
              <a:noFill/>
              <a:ln w="16510">
                <a:solidFill>
                  <a:srgbClr val="FF0000"/>
                </a:solidFill>
                <a:round/>
                <a:headEnd/>
                <a:tailEnd/>
              </a:ln>
            </p:spPr>
            <p:txBody>
              <a:bodyPr/>
              <a:lstStyle/>
              <a:p>
                <a:endParaRPr lang="ru-RU"/>
              </a:p>
            </p:txBody>
          </p:sp>
          <p:sp>
            <p:nvSpPr>
              <p:cNvPr id="560475" name="Line 347"/>
              <p:cNvSpPr>
                <a:spLocks noChangeAspect="1" noChangeShapeType="1"/>
              </p:cNvSpPr>
              <p:nvPr/>
            </p:nvSpPr>
            <p:spPr bwMode="auto">
              <a:xfrm flipV="1">
                <a:off x="5522" y="5023"/>
                <a:ext cx="111" cy="133"/>
              </a:xfrm>
              <a:prstGeom prst="line">
                <a:avLst/>
              </a:prstGeom>
              <a:noFill/>
              <a:ln w="16510">
                <a:solidFill>
                  <a:srgbClr val="FF0000"/>
                </a:solidFill>
                <a:round/>
                <a:headEnd/>
                <a:tailEnd/>
              </a:ln>
            </p:spPr>
            <p:txBody>
              <a:bodyPr/>
              <a:lstStyle/>
              <a:p>
                <a:endParaRPr lang="ru-RU"/>
              </a:p>
            </p:txBody>
          </p:sp>
          <p:sp>
            <p:nvSpPr>
              <p:cNvPr id="560476" name="Line 348"/>
              <p:cNvSpPr>
                <a:spLocks noChangeAspect="1" noChangeShapeType="1"/>
              </p:cNvSpPr>
              <p:nvPr/>
            </p:nvSpPr>
            <p:spPr bwMode="auto">
              <a:xfrm>
                <a:off x="5633" y="5023"/>
                <a:ext cx="221" cy="2"/>
              </a:xfrm>
              <a:prstGeom prst="line">
                <a:avLst/>
              </a:prstGeom>
              <a:noFill/>
              <a:ln w="16510">
                <a:solidFill>
                  <a:srgbClr val="FF0000"/>
                </a:solidFill>
                <a:round/>
                <a:headEnd/>
                <a:tailEnd/>
              </a:ln>
            </p:spPr>
            <p:txBody>
              <a:bodyPr/>
              <a:lstStyle/>
              <a:p>
                <a:endParaRPr lang="ru-RU"/>
              </a:p>
            </p:txBody>
          </p:sp>
          <p:sp>
            <p:nvSpPr>
              <p:cNvPr id="560477" name="Line 349"/>
              <p:cNvSpPr>
                <a:spLocks noChangeAspect="1" noChangeShapeType="1"/>
              </p:cNvSpPr>
              <p:nvPr/>
            </p:nvSpPr>
            <p:spPr bwMode="auto">
              <a:xfrm>
                <a:off x="5854" y="5023"/>
                <a:ext cx="110" cy="133"/>
              </a:xfrm>
              <a:prstGeom prst="line">
                <a:avLst/>
              </a:prstGeom>
              <a:noFill/>
              <a:ln w="16510">
                <a:solidFill>
                  <a:srgbClr val="FF0000"/>
                </a:solidFill>
                <a:round/>
                <a:headEnd/>
                <a:tailEnd/>
              </a:ln>
            </p:spPr>
            <p:txBody>
              <a:bodyPr/>
              <a:lstStyle/>
              <a:p>
                <a:endParaRPr lang="ru-RU"/>
              </a:p>
            </p:txBody>
          </p:sp>
          <p:sp>
            <p:nvSpPr>
              <p:cNvPr id="560478" name="Line 350"/>
              <p:cNvSpPr>
                <a:spLocks noChangeAspect="1" noChangeShapeType="1"/>
              </p:cNvSpPr>
              <p:nvPr/>
            </p:nvSpPr>
            <p:spPr bwMode="auto">
              <a:xfrm flipH="1">
                <a:off x="5854" y="5154"/>
                <a:ext cx="110" cy="133"/>
              </a:xfrm>
              <a:prstGeom prst="line">
                <a:avLst/>
              </a:prstGeom>
              <a:noFill/>
              <a:ln w="16510">
                <a:solidFill>
                  <a:srgbClr val="FF0000"/>
                </a:solidFill>
                <a:round/>
                <a:headEnd/>
                <a:tailEnd/>
              </a:ln>
            </p:spPr>
            <p:txBody>
              <a:bodyPr/>
              <a:lstStyle/>
              <a:p>
                <a:endParaRPr lang="ru-RU"/>
              </a:p>
            </p:txBody>
          </p:sp>
          <p:sp>
            <p:nvSpPr>
              <p:cNvPr id="560479" name="Oval 351"/>
              <p:cNvSpPr>
                <a:spLocks noChangeAspect="1" noChangeArrowheads="1"/>
              </p:cNvSpPr>
              <p:nvPr/>
            </p:nvSpPr>
            <p:spPr bwMode="auto">
              <a:xfrm>
                <a:off x="5590" y="5064"/>
                <a:ext cx="313" cy="185"/>
              </a:xfrm>
              <a:prstGeom prst="ellipse">
                <a:avLst/>
              </a:prstGeom>
              <a:noFill/>
              <a:ln w="16510">
                <a:solidFill>
                  <a:srgbClr val="FF0000"/>
                </a:solidFill>
                <a:round/>
                <a:headEnd/>
                <a:tailEnd/>
              </a:ln>
            </p:spPr>
            <p:txBody>
              <a:bodyPr/>
              <a:lstStyle/>
              <a:p>
                <a:endParaRPr lang="ru-RU"/>
              </a:p>
            </p:txBody>
          </p:sp>
        </p:grpSp>
        <p:sp>
          <p:nvSpPr>
            <p:cNvPr id="560480" name="Line 352"/>
            <p:cNvSpPr>
              <a:spLocks noChangeAspect="1" noChangeShapeType="1"/>
            </p:cNvSpPr>
            <p:nvPr/>
          </p:nvSpPr>
          <p:spPr bwMode="auto">
            <a:xfrm>
              <a:off x="1600" y="3242"/>
              <a:ext cx="81" cy="1"/>
            </a:xfrm>
            <a:prstGeom prst="line">
              <a:avLst/>
            </a:prstGeom>
            <a:noFill/>
            <a:ln w="16510">
              <a:solidFill>
                <a:srgbClr val="FF0000"/>
              </a:solidFill>
              <a:round/>
              <a:headEnd/>
              <a:tailEnd/>
            </a:ln>
          </p:spPr>
          <p:txBody>
            <a:bodyPr/>
            <a:lstStyle/>
            <a:p>
              <a:endParaRPr lang="ru-RU"/>
            </a:p>
          </p:txBody>
        </p:sp>
        <p:sp>
          <p:nvSpPr>
            <p:cNvPr id="560481" name="Line 353"/>
            <p:cNvSpPr>
              <a:spLocks noChangeAspect="1" noChangeShapeType="1"/>
            </p:cNvSpPr>
            <p:nvPr/>
          </p:nvSpPr>
          <p:spPr bwMode="auto">
            <a:xfrm rot="21120000" flipV="1">
              <a:off x="1380" y="3172"/>
              <a:ext cx="64" cy="54"/>
            </a:xfrm>
            <a:prstGeom prst="line">
              <a:avLst/>
            </a:prstGeom>
            <a:noFill/>
            <a:ln w="16510">
              <a:solidFill>
                <a:srgbClr val="000000"/>
              </a:solidFill>
              <a:prstDash val="sysDot"/>
              <a:round/>
              <a:headEnd/>
              <a:tailEnd/>
            </a:ln>
          </p:spPr>
          <p:txBody>
            <a:bodyPr/>
            <a:lstStyle/>
            <a:p>
              <a:endParaRPr lang="ru-RU"/>
            </a:p>
          </p:txBody>
        </p:sp>
        <p:sp>
          <p:nvSpPr>
            <p:cNvPr id="560482" name="Line 354"/>
            <p:cNvSpPr>
              <a:spLocks noChangeAspect="1" noChangeShapeType="1"/>
            </p:cNvSpPr>
            <p:nvPr/>
          </p:nvSpPr>
          <p:spPr bwMode="auto">
            <a:xfrm rot="21120000" flipV="1">
              <a:off x="1266" y="3272"/>
              <a:ext cx="63" cy="55"/>
            </a:xfrm>
            <a:prstGeom prst="line">
              <a:avLst/>
            </a:prstGeom>
            <a:noFill/>
            <a:ln w="16510">
              <a:solidFill>
                <a:srgbClr val="000000"/>
              </a:solidFill>
              <a:prstDash val="sysDot"/>
              <a:round/>
              <a:headEnd/>
              <a:tailEnd/>
            </a:ln>
          </p:spPr>
          <p:txBody>
            <a:bodyPr/>
            <a:lstStyle/>
            <a:p>
              <a:endParaRPr lang="ru-RU"/>
            </a:p>
          </p:txBody>
        </p:sp>
        <p:sp>
          <p:nvSpPr>
            <p:cNvPr id="560483" name="Line 355"/>
            <p:cNvSpPr>
              <a:spLocks noChangeAspect="1" noChangeShapeType="1"/>
            </p:cNvSpPr>
            <p:nvPr/>
          </p:nvSpPr>
          <p:spPr bwMode="auto">
            <a:xfrm rot="21120000" flipV="1">
              <a:off x="2064" y="3292"/>
              <a:ext cx="52" cy="45"/>
            </a:xfrm>
            <a:prstGeom prst="line">
              <a:avLst/>
            </a:prstGeom>
            <a:noFill/>
            <a:ln w="16510">
              <a:solidFill>
                <a:srgbClr val="000000"/>
              </a:solidFill>
              <a:prstDash val="sysDot"/>
              <a:round/>
              <a:headEnd/>
              <a:tailEnd/>
            </a:ln>
          </p:spPr>
          <p:txBody>
            <a:bodyPr/>
            <a:lstStyle/>
            <a:p>
              <a:endParaRPr lang="ru-RU"/>
            </a:p>
          </p:txBody>
        </p:sp>
        <p:sp>
          <p:nvSpPr>
            <p:cNvPr id="560484" name="Line 356"/>
            <p:cNvSpPr>
              <a:spLocks noChangeAspect="1" noChangeShapeType="1"/>
            </p:cNvSpPr>
            <p:nvPr/>
          </p:nvSpPr>
          <p:spPr bwMode="auto">
            <a:xfrm rot="21120000" flipV="1">
              <a:off x="2207" y="3162"/>
              <a:ext cx="52" cy="45"/>
            </a:xfrm>
            <a:prstGeom prst="line">
              <a:avLst/>
            </a:prstGeom>
            <a:noFill/>
            <a:ln w="16510">
              <a:solidFill>
                <a:srgbClr val="000000"/>
              </a:solidFill>
              <a:prstDash val="sysDot"/>
              <a:round/>
              <a:headEnd/>
              <a:tailEnd/>
            </a:ln>
          </p:spPr>
          <p:txBody>
            <a:bodyPr/>
            <a:lstStyle/>
            <a:p>
              <a:endParaRPr lang="ru-RU"/>
            </a:p>
          </p:txBody>
        </p:sp>
      </p:grpSp>
      <p:sp>
        <p:nvSpPr>
          <p:cNvPr id="560485" name="Rectangle 357"/>
          <p:cNvSpPr>
            <a:spLocks noChangeArrowheads="1"/>
          </p:cNvSpPr>
          <p:nvPr/>
        </p:nvSpPr>
        <p:spPr bwMode="auto">
          <a:xfrm>
            <a:off x="5652120" y="6021288"/>
            <a:ext cx="2374900" cy="363538"/>
          </a:xfrm>
          <a:prstGeom prst="rect">
            <a:avLst/>
          </a:prstGeom>
          <a:noFill/>
          <a:ln w="15875">
            <a:noFill/>
            <a:miter lim="800000"/>
            <a:headEnd/>
            <a:tailEnd/>
          </a:ln>
          <a:effectLst/>
        </p:spPr>
        <p:txBody>
          <a:bodyPr lIns="0" tIns="0" rIns="0" bIns="0" anchor="ctr"/>
          <a:lstStyle/>
          <a:p>
            <a:pPr>
              <a:lnSpc>
                <a:spcPct val="80000"/>
              </a:lnSpc>
              <a:spcBef>
                <a:spcPct val="5000"/>
              </a:spcBef>
            </a:pPr>
            <a:r>
              <a:rPr lang="ru-RU" sz="1100" b="1" dirty="0" err="1">
                <a:effectLst/>
                <a:latin typeface="Comic Sans MS" pitchFamily="66" charset="0"/>
              </a:rPr>
              <a:t>Димеры</a:t>
            </a:r>
            <a:r>
              <a:rPr lang="ru-RU" sz="1100" b="1" dirty="0">
                <a:effectLst/>
                <a:latin typeface="Comic Sans MS" pitchFamily="66" charset="0"/>
              </a:rPr>
              <a:t> с </a:t>
            </a:r>
            <a:r>
              <a:rPr lang="ru-RU" sz="1100" b="1" dirty="0" err="1">
                <a:effectLst/>
                <a:latin typeface="Comic Sans MS" pitchFamily="66" charset="0"/>
              </a:rPr>
              <a:t>фенильным</a:t>
            </a:r>
            <a:r>
              <a:rPr lang="ru-RU" sz="1100" b="1" dirty="0">
                <a:effectLst/>
                <a:latin typeface="Comic Sans MS" pitchFamily="66" charset="0"/>
              </a:rPr>
              <a:t> </a:t>
            </a:r>
            <a:r>
              <a:rPr lang="ru-RU" sz="1000" b="1" dirty="0" err="1">
                <a:effectLst/>
                <a:latin typeface="Comic Sans MS" pitchFamily="66" charset="0"/>
              </a:rPr>
              <a:t>спейсером</a:t>
            </a:r>
            <a:r>
              <a:rPr lang="ru-RU" sz="1000" b="1" dirty="0">
                <a:effectLst/>
                <a:latin typeface="Comic Sans MS" pitchFamily="66" charset="0"/>
              </a:rPr>
              <a:t>        </a:t>
            </a:r>
            <a:endParaRPr lang="ru-RU" sz="1900" b="1" dirty="0">
              <a:effectLst>
                <a:outerShdw blurRad="38100" dist="38100" dir="2700000" algn="tl">
                  <a:srgbClr val="C0C0C0"/>
                </a:outerShdw>
              </a:effectLst>
              <a:latin typeface="Comic Sans MS" pitchFamily="66" charset="0"/>
              <a:sym typeface="Wingdings" pitchFamily="2" charset="2"/>
            </a:endParaRPr>
          </a:p>
        </p:txBody>
      </p:sp>
      <p:pic>
        <p:nvPicPr>
          <p:cNvPr id="560486" name="Picture 358" descr="zatorm_gamma"/>
          <p:cNvPicPr>
            <a:picLocks noChangeAspect="1" noChangeArrowheads="1"/>
          </p:cNvPicPr>
          <p:nvPr/>
        </p:nvPicPr>
        <p:blipFill>
          <a:blip r:embed="rId3" cstate="print"/>
          <a:srcRect/>
          <a:stretch>
            <a:fillRect/>
          </a:stretch>
        </p:blipFill>
        <p:spPr bwMode="auto">
          <a:xfrm>
            <a:off x="7164288" y="3645024"/>
            <a:ext cx="1565275" cy="533400"/>
          </a:xfrm>
          <a:prstGeom prst="rect">
            <a:avLst/>
          </a:prstGeom>
          <a:noFill/>
          <a:ln w="38100" cmpd="dbl">
            <a:noFill/>
            <a:miter lim="800000"/>
            <a:headEnd/>
            <a:tailEnd/>
          </a:ln>
        </p:spPr>
      </p:pic>
      <p:pic>
        <p:nvPicPr>
          <p:cNvPr id="560487" name="Picture 359" descr="zaslon_gamma"/>
          <p:cNvPicPr>
            <a:picLocks noChangeAspect="1" noChangeArrowheads="1"/>
          </p:cNvPicPr>
          <p:nvPr/>
        </p:nvPicPr>
        <p:blipFill>
          <a:blip r:embed="rId4" cstate="print"/>
          <a:srcRect/>
          <a:stretch>
            <a:fillRect/>
          </a:stretch>
        </p:blipFill>
        <p:spPr bwMode="auto">
          <a:xfrm>
            <a:off x="6156176" y="3645024"/>
            <a:ext cx="714375" cy="762000"/>
          </a:xfrm>
          <a:prstGeom prst="rect">
            <a:avLst/>
          </a:prstGeom>
          <a:noFill/>
          <a:ln w="38100" cmpd="dbl">
            <a:noFill/>
            <a:miter lim="800000"/>
            <a:headEnd/>
            <a:tailEnd/>
          </a:ln>
        </p:spPr>
      </p:pic>
      <p:sp>
        <p:nvSpPr>
          <p:cNvPr id="560489" name="Title 1"/>
          <p:cNvSpPr>
            <a:spLocks/>
          </p:cNvSpPr>
          <p:nvPr/>
        </p:nvSpPr>
        <p:spPr bwMode="auto">
          <a:xfrm>
            <a:off x="1547664" y="188640"/>
            <a:ext cx="6408638" cy="384175"/>
          </a:xfrm>
          <a:prstGeom prst="rect">
            <a:avLst/>
          </a:prstGeom>
          <a:noFill/>
          <a:ln w="9525">
            <a:noFill/>
            <a:miter lim="800000"/>
            <a:headEnd/>
            <a:tailEnd/>
          </a:ln>
        </p:spPr>
        <p:txBody>
          <a:bodyPr anchor="ctr"/>
          <a:lstStyle/>
          <a:p>
            <a:pPr>
              <a:lnSpc>
                <a:spcPct val="90000"/>
              </a:lnSpc>
            </a:pPr>
            <a:r>
              <a:rPr lang="ru-RU" sz="2000" b="1" dirty="0">
                <a:solidFill>
                  <a:srgbClr val="000066"/>
                </a:solidFill>
                <a:effectLst/>
                <a:latin typeface="Tahoma" pitchFamily="34" charset="0"/>
                <a:ea typeface="Tahoma" pitchFamily="34" charset="0"/>
                <a:cs typeface="Tahoma" pitchFamily="34" charset="0"/>
              </a:rPr>
              <a:t>Химические </a:t>
            </a:r>
            <a:r>
              <a:rPr lang="ru-RU" sz="2000" b="1" dirty="0" err="1">
                <a:solidFill>
                  <a:srgbClr val="000066"/>
                </a:solidFill>
                <a:effectLst/>
                <a:latin typeface="Tahoma" pitchFamily="34" charset="0"/>
                <a:ea typeface="Tahoma" pitchFamily="34" charset="0"/>
                <a:cs typeface="Tahoma" pitchFamily="34" charset="0"/>
              </a:rPr>
              <a:t>димеры</a:t>
            </a:r>
            <a:r>
              <a:rPr lang="ru-RU" sz="2000" b="1" dirty="0">
                <a:solidFill>
                  <a:srgbClr val="000066"/>
                </a:solidFill>
                <a:effectLst/>
                <a:latin typeface="Tahoma" pitchFamily="34" charset="0"/>
                <a:ea typeface="Tahoma" pitchFamily="34" charset="0"/>
                <a:cs typeface="Tahoma" pitchFamily="34" charset="0"/>
              </a:rPr>
              <a:t> </a:t>
            </a:r>
            <a:r>
              <a:rPr lang="ru-RU" sz="2000" b="1" dirty="0" err="1">
                <a:solidFill>
                  <a:srgbClr val="000066"/>
                </a:solidFill>
                <a:effectLst/>
                <a:latin typeface="Tahoma" pitchFamily="34" charset="0"/>
                <a:ea typeface="Tahoma" pitchFamily="34" charset="0"/>
                <a:cs typeface="Tahoma" pitchFamily="34" charset="0"/>
              </a:rPr>
              <a:t>порфиринов</a:t>
            </a:r>
            <a:r>
              <a:rPr lang="ru-RU" sz="2000" b="1" dirty="0">
                <a:solidFill>
                  <a:srgbClr val="000066"/>
                </a:solidFill>
                <a:effectLst/>
                <a:latin typeface="Tahoma" pitchFamily="34" charset="0"/>
                <a:ea typeface="Tahoma" pitchFamily="34" charset="0"/>
                <a:cs typeface="Tahoma" pitchFamily="34" charset="0"/>
              </a:rPr>
              <a:t> и хлоринов</a:t>
            </a:r>
            <a:r>
              <a:rPr lang="en-US" sz="2100" dirty="0">
                <a:solidFill>
                  <a:schemeClr val="tx2"/>
                </a:solidFill>
                <a:effectLst/>
                <a:latin typeface="Tahoma" pitchFamily="34" charset="0"/>
                <a:ea typeface="Tahoma" pitchFamily="34" charset="0"/>
                <a:cs typeface="Tahoma" pitchFamily="34" charset="0"/>
              </a:rPr>
              <a:t> </a:t>
            </a:r>
          </a:p>
        </p:txBody>
      </p:sp>
      <p:sp>
        <p:nvSpPr>
          <p:cNvPr id="560490" name="Rectangle 362"/>
          <p:cNvSpPr>
            <a:spLocks noChangeArrowheads="1"/>
          </p:cNvSpPr>
          <p:nvPr/>
        </p:nvSpPr>
        <p:spPr bwMode="auto">
          <a:xfrm>
            <a:off x="539552" y="4869160"/>
            <a:ext cx="1295400" cy="363537"/>
          </a:xfrm>
          <a:prstGeom prst="rect">
            <a:avLst/>
          </a:prstGeom>
          <a:noFill/>
          <a:ln w="9525">
            <a:noFill/>
            <a:miter lim="800000"/>
            <a:headEnd/>
            <a:tailEnd/>
          </a:ln>
          <a:effectLst/>
        </p:spPr>
        <p:txBody>
          <a:bodyPr lIns="0" tIns="0" rIns="0" bIns="0" anchor="ctr"/>
          <a:lstStyle/>
          <a:p>
            <a:pPr>
              <a:spcBef>
                <a:spcPct val="5000"/>
              </a:spcBef>
            </a:pPr>
            <a:r>
              <a:rPr lang="ru-RU" sz="1100" b="1" dirty="0" err="1">
                <a:effectLst/>
                <a:latin typeface="Arial" pitchFamily="34" charset="0"/>
              </a:rPr>
              <a:t>Этан-бисхлорины</a:t>
            </a:r>
            <a:endParaRPr lang="ru-RU" sz="1100" b="1" i="1" baseline="-25000" dirty="0">
              <a:effectLst/>
              <a:latin typeface="Arial" pitchFamily="34" charset="0"/>
            </a:endParaRPr>
          </a:p>
        </p:txBody>
      </p:sp>
      <p:grpSp>
        <p:nvGrpSpPr>
          <p:cNvPr id="8" name="Group 363"/>
          <p:cNvGrpSpPr>
            <a:grpSpLocks/>
          </p:cNvGrpSpPr>
          <p:nvPr/>
        </p:nvGrpSpPr>
        <p:grpSpPr bwMode="auto">
          <a:xfrm>
            <a:off x="395536" y="4797152"/>
            <a:ext cx="2819400" cy="1292225"/>
            <a:chOff x="3504" y="2736"/>
            <a:chExt cx="1776" cy="814"/>
          </a:xfrm>
        </p:grpSpPr>
        <p:sp>
          <p:nvSpPr>
            <p:cNvPr id="560492" name="Line 364"/>
            <p:cNvSpPr>
              <a:spLocks noChangeAspect="1" noChangeShapeType="1"/>
            </p:cNvSpPr>
            <p:nvPr/>
          </p:nvSpPr>
          <p:spPr bwMode="auto">
            <a:xfrm flipH="1">
              <a:off x="4787" y="2736"/>
              <a:ext cx="13" cy="79"/>
            </a:xfrm>
            <a:prstGeom prst="line">
              <a:avLst/>
            </a:prstGeom>
            <a:noFill/>
            <a:ln w="16510">
              <a:solidFill>
                <a:srgbClr val="008000"/>
              </a:solidFill>
              <a:round/>
              <a:headEnd/>
              <a:tailEnd/>
            </a:ln>
          </p:spPr>
          <p:txBody>
            <a:bodyPr/>
            <a:lstStyle/>
            <a:p>
              <a:endParaRPr lang="ru-RU"/>
            </a:p>
          </p:txBody>
        </p:sp>
        <p:sp>
          <p:nvSpPr>
            <p:cNvPr id="560493" name="Line 365"/>
            <p:cNvSpPr>
              <a:spLocks noChangeAspect="1" noChangeShapeType="1"/>
            </p:cNvSpPr>
            <p:nvPr/>
          </p:nvSpPr>
          <p:spPr bwMode="auto">
            <a:xfrm flipH="1">
              <a:off x="3729" y="3208"/>
              <a:ext cx="98" cy="40"/>
            </a:xfrm>
            <a:prstGeom prst="line">
              <a:avLst/>
            </a:prstGeom>
            <a:noFill/>
            <a:ln w="16510">
              <a:solidFill>
                <a:srgbClr val="000000"/>
              </a:solidFill>
              <a:round/>
              <a:headEnd/>
              <a:tailEnd/>
            </a:ln>
          </p:spPr>
          <p:txBody>
            <a:bodyPr/>
            <a:lstStyle/>
            <a:p>
              <a:endParaRPr lang="ru-RU"/>
            </a:p>
          </p:txBody>
        </p:sp>
        <p:sp>
          <p:nvSpPr>
            <p:cNvPr id="560494" name="Line 366"/>
            <p:cNvSpPr>
              <a:spLocks noChangeAspect="1" noChangeShapeType="1"/>
            </p:cNvSpPr>
            <p:nvPr/>
          </p:nvSpPr>
          <p:spPr bwMode="auto">
            <a:xfrm flipH="1" flipV="1">
              <a:off x="3724" y="3252"/>
              <a:ext cx="12" cy="53"/>
            </a:xfrm>
            <a:prstGeom prst="line">
              <a:avLst/>
            </a:prstGeom>
            <a:noFill/>
            <a:ln w="16510">
              <a:solidFill>
                <a:srgbClr val="000000"/>
              </a:solidFill>
              <a:round/>
              <a:headEnd/>
              <a:tailEnd/>
            </a:ln>
          </p:spPr>
          <p:txBody>
            <a:bodyPr/>
            <a:lstStyle/>
            <a:p>
              <a:endParaRPr lang="ru-RU"/>
            </a:p>
          </p:txBody>
        </p:sp>
        <p:sp>
          <p:nvSpPr>
            <p:cNvPr id="560495" name="Line 367"/>
            <p:cNvSpPr>
              <a:spLocks noChangeAspect="1" noChangeShapeType="1"/>
            </p:cNvSpPr>
            <p:nvPr/>
          </p:nvSpPr>
          <p:spPr bwMode="auto">
            <a:xfrm flipH="1" flipV="1">
              <a:off x="3732" y="3245"/>
              <a:ext cx="11" cy="53"/>
            </a:xfrm>
            <a:prstGeom prst="line">
              <a:avLst/>
            </a:prstGeom>
            <a:noFill/>
            <a:ln w="16510">
              <a:solidFill>
                <a:srgbClr val="000000"/>
              </a:solidFill>
              <a:round/>
              <a:headEnd/>
              <a:tailEnd/>
            </a:ln>
          </p:spPr>
          <p:txBody>
            <a:bodyPr/>
            <a:lstStyle/>
            <a:p>
              <a:endParaRPr lang="ru-RU"/>
            </a:p>
          </p:txBody>
        </p:sp>
        <p:sp>
          <p:nvSpPr>
            <p:cNvPr id="560496" name="Line 368"/>
            <p:cNvSpPr>
              <a:spLocks noChangeAspect="1" noChangeShapeType="1"/>
            </p:cNvSpPr>
            <p:nvPr/>
          </p:nvSpPr>
          <p:spPr bwMode="auto">
            <a:xfrm>
              <a:off x="3654" y="3242"/>
              <a:ext cx="75" cy="6"/>
            </a:xfrm>
            <a:prstGeom prst="line">
              <a:avLst/>
            </a:prstGeom>
            <a:noFill/>
            <a:ln w="16510">
              <a:solidFill>
                <a:srgbClr val="008000"/>
              </a:solidFill>
              <a:round/>
              <a:headEnd/>
              <a:tailEnd/>
            </a:ln>
          </p:spPr>
          <p:txBody>
            <a:bodyPr/>
            <a:lstStyle/>
            <a:p>
              <a:endParaRPr lang="ru-RU"/>
            </a:p>
          </p:txBody>
        </p:sp>
        <p:sp>
          <p:nvSpPr>
            <p:cNvPr id="560497" name="Line 369"/>
            <p:cNvSpPr>
              <a:spLocks noChangeAspect="1" noChangeShapeType="1"/>
            </p:cNvSpPr>
            <p:nvPr/>
          </p:nvSpPr>
          <p:spPr bwMode="auto">
            <a:xfrm flipH="1" flipV="1">
              <a:off x="3827" y="3213"/>
              <a:ext cx="73" cy="29"/>
            </a:xfrm>
            <a:prstGeom prst="line">
              <a:avLst/>
            </a:prstGeom>
            <a:noFill/>
            <a:ln w="16510">
              <a:solidFill>
                <a:srgbClr val="000000"/>
              </a:solidFill>
              <a:round/>
              <a:headEnd/>
              <a:tailEnd/>
            </a:ln>
          </p:spPr>
          <p:txBody>
            <a:bodyPr/>
            <a:lstStyle/>
            <a:p>
              <a:endParaRPr lang="ru-RU"/>
            </a:p>
          </p:txBody>
        </p:sp>
        <p:sp>
          <p:nvSpPr>
            <p:cNvPr id="560498" name="Line 370"/>
            <p:cNvSpPr>
              <a:spLocks noChangeAspect="1" noChangeShapeType="1"/>
            </p:cNvSpPr>
            <p:nvPr/>
          </p:nvSpPr>
          <p:spPr bwMode="auto">
            <a:xfrm flipH="1" flipV="1">
              <a:off x="3827" y="3205"/>
              <a:ext cx="73" cy="27"/>
            </a:xfrm>
            <a:prstGeom prst="line">
              <a:avLst/>
            </a:prstGeom>
            <a:noFill/>
            <a:ln w="16510">
              <a:solidFill>
                <a:srgbClr val="000000"/>
              </a:solidFill>
              <a:round/>
              <a:headEnd/>
              <a:tailEnd/>
            </a:ln>
          </p:spPr>
          <p:txBody>
            <a:bodyPr/>
            <a:lstStyle/>
            <a:p>
              <a:endParaRPr lang="ru-RU"/>
            </a:p>
          </p:txBody>
        </p:sp>
        <p:sp>
          <p:nvSpPr>
            <p:cNvPr id="560499" name="Line 371"/>
            <p:cNvSpPr>
              <a:spLocks noChangeAspect="1" noChangeShapeType="1"/>
            </p:cNvSpPr>
            <p:nvPr/>
          </p:nvSpPr>
          <p:spPr bwMode="auto">
            <a:xfrm flipH="1">
              <a:off x="3827" y="3164"/>
              <a:ext cx="20" cy="44"/>
            </a:xfrm>
            <a:prstGeom prst="line">
              <a:avLst/>
            </a:prstGeom>
            <a:noFill/>
            <a:ln w="16510">
              <a:solidFill>
                <a:srgbClr val="008000"/>
              </a:solidFill>
              <a:round/>
              <a:headEnd/>
              <a:tailEnd/>
            </a:ln>
          </p:spPr>
          <p:txBody>
            <a:bodyPr/>
            <a:lstStyle/>
            <a:p>
              <a:endParaRPr lang="ru-RU"/>
            </a:p>
          </p:txBody>
        </p:sp>
        <p:sp>
          <p:nvSpPr>
            <p:cNvPr id="560500" name="Line 372"/>
            <p:cNvSpPr>
              <a:spLocks noChangeAspect="1" noChangeShapeType="1"/>
            </p:cNvSpPr>
            <p:nvPr/>
          </p:nvSpPr>
          <p:spPr bwMode="auto">
            <a:xfrm flipV="1">
              <a:off x="3846" y="3236"/>
              <a:ext cx="54" cy="59"/>
            </a:xfrm>
            <a:prstGeom prst="line">
              <a:avLst/>
            </a:prstGeom>
            <a:noFill/>
            <a:ln w="16510">
              <a:solidFill>
                <a:srgbClr val="000000"/>
              </a:solidFill>
              <a:round/>
              <a:headEnd/>
              <a:tailEnd/>
            </a:ln>
          </p:spPr>
          <p:txBody>
            <a:bodyPr/>
            <a:lstStyle/>
            <a:p>
              <a:endParaRPr lang="ru-RU"/>
            </a:p>
          </p:txBody>
        </p:sp>
        <p:sp>
          <p:nvSpPr>
            <p:cNvPr id="560501" name="Line 373"/>
            <p:cNvSpPr>
              <a:spLocks noChangeAspect="1" noChangeShapeType="1"/>
            </p:cNvSpPr>
            <p:nvPr/>
          </p:nvSpPr>
          <p:spPr bwMode="auto">
            <a:xfrm flipH="1">
              <a:off x="3900" y="3211"/>
              <a:ext cx="111" cy="25"/>
            </a:xfrm>
            <a:prstGeom prst="line">
              <a:avLst/>
            </a:prstGeom>
            <a:noFill/>
            <a:ln w="16510">
              <a:solidFill>
                <a:srgbClr val="000000"/>
              </a:solidFill>
              <a:round/>
              <a:headEnd/>
              <a:tailEnd/>
            </a:ln>
          </p:spPr>
          <p:txBody>
            <a:bodyPr/>
            <a:lstStyle/>
            <a:p>
              <a:endParaRPr lang="ru-RU"/>
            </a:p>
          </p:txBody>
        </p:sp>
        <p:sp>
          <p:nvSpPr>
            <p:cNvPr id="560502" name="Line 374"/>
            <p:cNvSpPr>
              <a:spLocks noChangeAspect="1" noChangeShapeType="1"/>
            </p:cNvSpPr>
            <p:nvPr/>
          </p:nvSpPr>
          <p:spPr bwMode="auto">
            <a:xfrm flipV="1">
              <a:off x="3740" y="3295"/>
              <a:ext cx="106" cy="7"/>
            </a:xfrm>
            <a:prstGeom prst="line">
              <a:avLst/>
            </a:prstGeom>
            <a:noFill/>
            <a:ln w="16510">
              <a:solidFill>
                <a:srgbClr val="000000"/>
              </a:solidFill>
              <a:round/>
              <a:headEnd/>
              <a:tailEnd/>
            </a:ln>
          </p:spPr>
          <p:txBody>
            <a:bodyPr/>
            <a:lstStyle/>
            <a:p>
              <a:endParaRPr lang="ru-RU"/>
            </a:p>
          </p:txBody>
        </p:sp>
        <p:sp>
          <p:nvSpPr>
            <p:cNvPr id="560503" name="Line 375"/>
            <p:cNvSpPr>
              <a:spLocks noChangeAspect="1" noChangeShapeType="1"/>
            </p:cNvSpPr>
            <p:nvPr/>
          </p:nvSpPr>
          <p:spPr bwMode="auto">
            <a:xfrm flipH="1" flipV="1">
              <a:off x="3846" y="3295"/>
              <a:ext cx="31" cy="28"/>
            </a:xfrm>
            <a:prstGeom prst="line">
              <a:avLst/>
            </a:prstGeom>
            <a:noFill/>
            <a:ln w="16510">
              <a:solidFill>
                <a:srgbClr val="000000"/>
              </a:solidFill>
              <a:round/>
              <a:headEnd/>
              <a:tailEnd/>
            </a:ln>
          </p:spPr>
          <p:txBody>
            <a:bodyPr/>
            <a:lstStyle/>
            <a:p>
              <a:endParaRPr lang="ru-RU"/>
            </a:p>
          </p:txBody>
        </p:sp>
        <p:sp>
          <p:nvSpPr>
            <p:cNvPr id="560504" name="Line 376"/>
            <p:cNvSpPr>
              <a:spLocks noChangeAspect="1" noChangeShapeType="1"/>
            </p:cNvSpPr>
            <p:nvPr/>
          </p:nvSpPr>
          <p:spPr bwMode="auto">
            <a:xfrm flipV="1">
              <a:off x="3660" y="3302"/>
              <a:ext cx="80" cy="53"/>
            </a:xfrm>
            <a:prstGeom prst="line">
              <a:avLst/>
            </a:prstGeom>
            <a:noFill/>
            <a:ln w="16510">
              <a:solidFill>
                <a:srgbClr val="000000"/>
              </a:solidFill>
              <a:round/>
              <a:headEnd/>
              <a:tailEnd/>
            </a:ln>
          </p:spPr>
          <p:txBody>
            <a:bodyPr/>
            <a:lstStyle/>
            <a:p>
              <a:endParaRPr lang="ru-RU"/>
            </a:p>
          </p:txBody>
        </p:sp>
        <p:sp>
          <p:nvSpPr>
            <p:cNvPr id="560505" name="Line 377"/>
            <p:cNvSpPr>
              <a:spLocks noChangeAspect="1" noChangeShapeType="1"/>
            </p:cNvSpPr>
            <p:nvPr/>
          </p:nvSpPr>
          <p:spPr bwMode="auto">
            <a:xfrm flipH="1" flipV="1">
              <a:off x="4011" y="3216"/>
              <a:ext cx="68" cy="28"/>
            </a:xfrm>
            <a:prstGeom prst="line">
              <a:avLst/>
            </a:prstGeom>
            <a:noFill/>
            <a:ln w="16510">
              <a:solidFill>
                <a:srgbClr val="000000"/>
              </a:solidFill>
              <a:round/>
              <a:headEnd/>
              <a:tailEnd/>
            </a:ln>
          </p:spPr>
          <p:txBody>
            <a:bodyPr/>
            <a:lstStyle/>
            <a:p>
              <a:endParaRPr lang="ru-RU"/>
            </a:p>
          </p:txBody>
        </p:sp>
        <p:sp>
          <p:nvSpPr>
            <p:cNvPr id="560506" name="Line 378"/>
            <p:cNvSpPr>
              <a:spLocks noChangeAspect="1" noChangeShapeType="1"/>
            </p:cNvSpPr>
            <p:nvPr/>
          </p:nvSpPr>
          <p:spPr bwMode="auto">
            <a:xfrm flipH="1" flipV="1">
              <a:off x="4011" y="3208"/>
              <a:ext cx="68" cy="26"/>
            </a:xfrm>
            <a:prstGeom prst="line">
              <a:avLst/>
            </a:prstGeom>
            <a:noFill/>
            <a:ln w="16510">
              <a:solidFill>
                <a:srgbClr val="000000"/>
              </a:solidFill>
              <a:round/>
              <a:headEnd/>
              <a:tailEnd/>
            </a:ln>
          </p:spPr>
          <p:txBody>
            <a:bodyPr/>
            <a:lstStyle/>
            <a:p>
              <a:endParaRPr lang="ru-RU"/>
            </a:p>
          </p:txBody>
        </p:sp>
        <p:sp>
          <p:nvSpPr>
            <p:cNvPr id="560507" name="Line 379"/>
            <p:cNvSpPr>
              <a:spLocks noChangeAspect="1" noChangeShapeType="1"/>
            </p:cNvSpPr>
            <p:nvPr/>
          </p:nvSpPr>
          <p:spPr bwMode="auto">
            <a:xfrm flipH="1">
              <a:off x="4079" y="3211"/>
              <a:ext cx="115" cy="26"/>
            </a:xfrm>
            <a:prstGeom prst="line">
              <a:avLst/>
            </a:prstGeom>
            <a:noFill/>
            <a:ln w="16510">
              <a:solidFill>
                <a:srgbClr val="000000"/>
              </a:solidFill>
              <a:round/>
              <a:headEnd/>
              <a:tailEnd/>
            </a:ln>
          </p:spPr>
          <p:txBody>
            <a:bodyPr/>
            <a:lstStyle/>
            <a:p>
              <a:endParaRPr lang="ru-RU"/>
            </a:p>
          </p:txBody>
        </p:sp>
        <p:sp>
          <p:nvSpPr>
            <p:cNvPr id="560508" name="Line 380"/>
            <p:cNvSpPr>
              <a:spLocks noChangeAspect="1" noChangeShapeType="1"/>
            </p:cNvSpPr>
            <p:nvPr/>
          </p:nvSpPr>
          <p:spPr bwMode="auto">
            <a:xfrm flipV="1">
              <a:off x="4056" y="3237"/>
              <a:ext cx="23" cy="61"/>
            </a:xfrm>
            <a:prstGeom prst="line">
              <a:avLst/>
            </a:prstGeom>
            <a:noFill/>
            <a:ln w="16510">
              <a:solidFill>
                <a:srgbClr val="000000"/>
              </a:solidFill>
              <a:round/>
              <a:headEnd/>
              <a:tailEnd/>
            </a:ln>
          </p:spPr>
          <p:txBody>
            <a:bodyPr/>
            <a:lstStyle/>
            <a:p>
              <a:endParaRPr lang="ru-RU"/>
            </a:p>
          </p:txBody>
        </p:sp>
        <p:sp>
          <p:nvSpPr>
            <p:cNvPr id="560509" name="Line 381"/>
            <p:cNvSpPr>
              <a:spLocks noChangeAspect="1" noChangeShapeType="1"/>
            </p:cNvSpPr>
            <p:nvPr/>
          </p:nvSpPr>
          <p:spPr bwMode="auto">
            <a:xfrm flipH="1" flipV="1">
              <a:off x="4190" y="3215"/>
              <a:ext cx="41" cy="43"/>
            </a:xfrm>
            <a:prstGeom prst="line">
              <a:avLst/>
            </a:prstGeom>
            <a:noFill/>
            <a:ln w="16510">
              <a:solidFill>
                <a:srgbClr val="000000"/>
              </a:solidFill>
              <a:round/>
              <a:headEnd/>
              <a:tailEnd/>
            </a:ln>
          </p:spPr>
          <p:txBody>
            <a:bodyPr/>
            <a:lstStyle/>
            <a:p>
              <a:endParaRPr lang="ru-RU"/>
            </a:p>
          </p:txBody>
        </p:sp>
        <p:sp>
          <p:nvSpPr>
            <p:cNvPr id="560510" name="Line 382"/>
            <p:cNvSpPr>
              <a:spLocks noChangeAspect="1" noChangeShapeType="1"/>
            </p:cNvSpPr>
            <p:nvPr/>
          </p:nvSpPr>
          <p:spPr bwMode="auto">
            <a:xfrm flipH="1" flipV="1">
              <a:off x="4198" y="3208"/>
              <a:ext cx="41" cy="42"/>
            </a:xfrm>
            <a:prstGeom prst="line">
              <a:avLst/>
            </a:prstGeom>
            <a:noFill/>
            <a:ln w="16510">
              <a:solidFill>
                <a:srgbClr val="000000"/>
              </a:solidFill>
              <a:round/>
              <a:headEnd/>
              <a:tailEnd/>
            </a:ln>
          </p:spPr>
          <p:txBody>
            <a:bodyPr/>
            <a:lstStyle/>
            <a:p>
              <a:endParaRPr lang="ru-RU"/>
            </a:p>
          </p:txBody>
        </p:sp>
        <p:sp>
          <p:nvSpPr>
            <p:cNvPr id="560511" name="Line 383"/>
            <p:cNvSpPr>
              <a:spLocks noChangeAspect="1" noChangeShapeType="1"/>
            </p:cNvSpPr>
            <p:nvPr/>
          </p:nvSpPr>
          <p:spPr bwMode="auto">
            <a:xfrm flipH="1">
              <a:off x="4194" y="3168"/>
              <a:ext cx="37" cy="43"/>
            </a:xfrm>
            <a:prstGeom prst="line">
              <a:avLst/>
            </a:prstGeom>
            <a:noFill/>
            <a:ln w="16510">
              <a:solidFill>
                <a:srgbClr val="008000"/>
              </a:solidFill>
              <a:round/>
              <a:headEnd/>
              <a:tailEnd/>
            </a:ln>
          </p:spPr>
          <p:txBody>
            <a:bodyPr/>
            <a:lstStyle/>
            <a:p>
              <a:endParaRPr lang="ru-RU"/>
            </a:p>
          </p:txBody>
        </p:sp>
        <p:sp>
          <p:nvSpPr>
            <p:cNvPr id="560512" name="Line 384"/>
            <p:cNvSpPr>
              <a:spLocks noChangeAspect="1" noChangeShapeType="1"/>
            </p:cNvSpPr>
            <p:nvPr/>
          </p:nvSpPr>
          <p:spPr bwMode="auto">
            <a:xfrm flipV="1">
              <a:off x="4145" y="3254"/>
              <a:ext cx="91" cy="53"/>
            </a:xfrm>
            <a:prstGeom prst="line">
              <a:avLst/>
            </a:prstGeom>
            <a:noFill/>
            <a:ln w="16510">
              <a:solidFill>
                <a:srgbClr val="FF0000"/>
              </a:solidFill>
              <a:round/>
              <a:headEnd/>
              <a:tailEnd/>
            </a:ln>
          </p:spPr>
          <p:txBody>
            <a:bodyPr/>
            <a:lstStyle/>
            <a:p>
              <a:endParaRPr lang="ru-RU"/>
            </a:p>
          </p:txBody>
        </p:sp>
        <p:sp>
          <p:nvSpPr>
            <p:cNvPr id="560513" name="Line 385"/>
            <p:cNvSpPr>
              <a:spLocks noChangeAspect="1" noChangeShapeType="1"/>
            </p:cNvSpPr>
            <p:nvPr/>
          </p:nvSpPr>
          <p:spPr bwMode="auto">
            <a:xfrm flipH="1" flipV="1">
              <a:off x="4236" y="3254"/>
              <a:ext cx="95" cy="9"/>
            </a:xfrm>
            <a:prstGeom prst="line">
              <a:avLst/>
            </a:prstGeom>
            <a:noFill/>
            <a:ln w="16510">
              <a:solidFill>
                <a:srgbClr val="FF0000"/>
              </a:solidFill>
              <a:round/>
              <a:headEnd/>
              <a:tailEnd/>
            </a:ln>
          </p:spPr>
          <p:txBody>
            <a:bodyPr/>
            <a:lstStyle/>
            <a:p>
              <a:endParaRPr lang="ru-RU"/>
            </a:p>
          </p:txBody>
        </p:sp>
        <p:sp>
          <p:nvSpPr>
            <p:cNvPr id="560514" name="Line 386"/>
            <p:cNvSpPr>
              <a:spLocks noChangeAspect="1" noChangeShapeType="1"/>
            </p:cNvSpPr>
            <p:nvPr/>
          </p:nvSpPr>
          <p:spPr bwMode="auto">
            <a:xfrm>
              <a:off x="4056" y="3295"/>
              <a:ext cx="89" cy="8"/>
            </a:xfrm>
            <a:prstGeom prst="line">
              <a:avLst/>
            </a:prstGeom>
            <a:noFill/>
            <a:ln w="16510">
              <a:solidFill>
                <a:srgbClr val="000000"/>
              </a:solidFill>
              <a:round/>
              <a:headEnd/>
              <a:tailEnd/>
            </a:ln>
          </p:spPr>
          <p:txBody>
            <a:bodyPr/>
            <a:lstStyle/>
            <a:p>
              <a:endParaRPr lang="ru-RU"/>
            </a:p>
          </p:txBody>
        </p:sp>
        <p:sp>
          <p:nvSpPr>
            <p:cNvPr id="560515" name="Line 387"/>
            <p:cNvSpPr>
              <a:spLocks noChangeAspect="1" noChangeShapeType="1"/>
            </p:cNvSpPr>
            <p:nvPr/>
          </p:nvSpPr>
          <p:spPr bwMode="auto">
            <a:xfrm>
              <a:off x="4056" y="3303"/>
              <a:ext cx="89" cy="10"/>
            </a:xfrm>
            <a:prstGeom prst="line">
              <a:avLst/>
            </a:prstGeom>
            <a:noFill/>
            <a:ln w="16510">
              <a:solidFill>
                <a:srgbClr val="000000"/>
              </a:solidFill>
              <a:round/>
              <a:headEnd/>
              <a:tailEnd/>
            </a:ln>
          </p:spPr>
          <p:txBody>
            <a:bodyPr/>
            <a:lstStyle/>
            <a:p>
              <a:endParaRPr lang="ru-RU"/>
            </a:p>
          </p:txBody>
        </p:sp>
        <p:sp>
          <p:nvSpPr>
            <p:cNvPr id="560516" name="Line 388"/>
            <p:cNvSpPr>
              <a:spLocks noChangeAspect="1" noChangeShapeType="1"/>
            </p:cNvSpPr>
            <p:nvPr/>
          </p:nvSpPr>
          <p:spPr bwMode="auto">
            <a:xfrm flipH="1" flipV="1">
              <a:off x="4145" y="3307"/>
              <a:ext cx="14" cy="52"/>
            </a:xfrm>
            <a:prstGeom prst="line">
              <a:avLst/>
            </a:prstGeom>
            <a:noFill/>
            <a:ln w="16510">
              <a:solidFill>
                <a:srgbClr val="FF0000"/>
              </a:solidFill>
              <a:round/>
              <a:headEnd/>
              <a:tailEnd/>
            </a:ln>
          </p:spPr>
          <p:txBody>
            <a:bodyPr/>
            <a:lstStyle/>
            <a:p>
              <a:endParaRPr lang="ru-RU"/>
            </a:p>
          </p:txBody>
        </p:sp>
        <p:sp>
          <p:nvSpPr>
            <p:cNvPr id="560517" name="Line 389"/>
            <p:cNvSpPr>
              <a:spLocks noChangeAspect="1" noChangeShapeType="1"/>
            </p:cNvSpPr>
            <p:nvPr/>
          </p:nvSpPr>
          <p:spPr bwMode="auto">
            <a:xfrm flipV="1">
              <a:off x="4076" y="3356"/>
              <a:ext cx="79" cy="50"/>
            </a:xfrm>
            <a:prstGeom prst="line">
              <a:avLst/>
            </a:prstGeom>
            <a:noFill/>
            <a:ln w="16510">
              <a:solidFill>
                <a:srgbClr val="000000"/>
              </a:solidFill>
              <a:round/>
              <a:headEnd/>
              <a:tailEnd/>
            </a:ln>
          </p:spPr>
          <p:txBody>
            <a:bodyPr/>
            <a:lstStyle/>
            <a:p>
              <a:endParaRPr lang="ru-RU"/>
            </a:p>
          </p:txBody>
        </p:sp>
        <p:sp>
          <p:nvSpPr>
            <p:cNvPr id="560518" name="Line 390"/>
            <p:cNvSpPr>
              <a:spLocks noChangeAspect="1" noChangeShapeType="1"/>
            </p:cNvSpPr>
            <p:nvPr/>
          </p:nvSpPr>
          <p:spPr bwMode="auto">
            <a:xfrm flipV="1">
              <a:off x="4085" y="3364"/>
              <a:ext cx="78" cy="48"/>
            </a:xfrm>
            <a:prstGeom prst="line">
              <a:avLst/>
            </a:prstGeom>
            <a:noFill/>
            <a:ln w="16510">
              <a:solidFill>
                <a:srgbClr val="000000"/>
              </a:solidFill>
              <a:round/>
              <a:headEnd/>
              <a:tailEnd/>
            </a:ln>
          </p:spPr>
          <p:txBody>
            <a:bodyPr/>
            <a:lstStyle/>
            <a:p>
              <a:endParaRPr lang="ru-RU"/>
            </a:p>
          </p:txBody>
        </p:sp>
        <p:sp>
          <p:nvSpPr>
            <p:cNvPr id="560519" name="Line 391"/>
            <p:cNvSpPr>
              <a:spLocks noChangeAspect="1" noChangeShapeType="1"/>
            </p:cNvSpPr>
            <p:nvPr/>
          </p:nvSpPr>
          <p:spPr bwMode="auto">
            <a:xfrm flipH="1">
              <a:off x="4159" y="3342"/>
              <a:ext cx="114" cy="17"/>
            </a:xfrm>
            <a:prstGeom prst="line">
              <a:avLst/>
            </a:prstGeom>
            <a:noFill/>
            <a:ln w="16510">
              <a:solidFill>
                <a:srgbClr val="FF0000"/>
              </a:solidFill>
              <a:round/>
              <a:headEnd/>
              <a:tailEnd/>
            </a:ln>
          </p:spPr>
          <p:txBody>
            <a:bodyPr/>
            <a:lstStyle/>
            <a:p>
              <a:endParaRPr lang="ru-RU"/>
            </a:p>
          </p:txBody>
        </p:sp>
        <p:sp>
          <p:nvSpPr>
            <p:cNvPr id="560520" name="Line 392"/>
            <p:cNvSpPr>
              <a:spLocks noChangeAspect="1" noChangeShapeType="1"/>
            </p:cNvSpPr>
            <p:nvPr/>
          </p:nvSpPr>
          <p:spPr bwMode="auto">
            <a:xfrm flipV="1">
              <a:off x="3975" y="3409"/>
              <a:ext cx="106" cy="9"/>
            </a:xfrm>
            <a:prstGeom prst="line">
              <a:avLst/>
            </a:prstGeom>
            <a:noFill/>
            <a:ln w="16510">
              <a:solidFill>
                <a:srgbClr val="000000"/>
              </a:solidFill>
              <a:round/>
              <a:headEnd/>
              <a:tailEnd/>
            </a:ln>
          </p:spPr>
          <p:txBody>
            <a:bodyPr/>
            <a:lstStyle/>
            <a:p>
              <a:endParaRPr lang="ru-RU"/>
            </a:p>
          </p:txBody>
        </p:sp>
        <p:sp>
          <p:nvSpPr>
            <p:cNvPr id="560521" name="Line 393"/>
            <p:cNvSpPr>
              <a:spLocks noChangeAspect="1" noChangeShapeType="1"/>
            </p:cNvSpPr>
            <p:nvPr/>
          </p:nvSpPr>
          <p:spPr bwMode="auto">
            <a:xfrm flipH="1" flipV="1">
              <a:off x="4081" y="3409"/>
              <a:ext cx="11" cy="56"/>
            </a:xfrm>
            <a:prstGeom prst="line">
              <a:avLst/>
            </a:prstGeom>
            <a:noFill/>
            <a:ln w="16510">
              <a:solidFill>
                <a:srgbClr val="000000"/>
              </a:solidFill>
              <a:round/>
              <a:headEnd/>
              <a:tailEnd/>
            </a:ln>
          </p:spPr>
          <p:txBody>
            <a:bodyPr/>
            <a:lstStyle/>
            <a:p>
              <a:endParaRPr lang="ru-RU"/>
            </a:p>
          </p:txBody>
        </p:sp>
        <p:sp>
          <p:nvSpPr>
            <p:cNvPr id="560522" name="Line 394"/>
            <p:cNvSpPr>
              <a:spLocks noChangeAspect="1" noChangeShapeType="1"/>
            </p:cNvSpPr>
            <p:nvPr/>
          </p:nvSpPr>
          <p:spPr bwMode="auto">
            <a:xfrm flipV="1">
              <a:off x="3917" y="3418"/>
              <a:ext cx="58" cy="58"/>
            </a:xfrm>
            <a:prstGeom prst="line">
              <a:avLst/>
            </a:prstGeom>
            <a:noFill/>
            <a:ln w="16510">
              <a:solidFill>
                <a:srgbClr val="000000"/>
              </a:solidFill>
              <a:round/>
              <a:headEnd/>
              <a:tailEnd/>
            </a:ln>
          </p:spPr>
          <p:txBody>
            <a:bodyPr/>
            <a:lstStyle/>
            <a:p>
              <a:endParaRPr lang="ru-RU"/>
            </a:p>
          </p:txBody>
        </p:sp>
        <p:sp>
          <p:nvSpPr>
            <p:cNvPr id="560523" name="Line 395"/>
            <p:cNvSpPr>
              <a:spLocks noChangeAspect="1" noChangeShapeType="1"/>
            </p:cNvSpPr>
            <p:nvPr/>
          </p:nvSpPr>
          <p:spPr bwMode="auto">
            <a:xfrm>
              <a:off x="3944" y="3389"/>
              <a:ext cx="31" cy="29"/>
            </a:xfrm>
            <a:prstGeom prst="line">
              <a:avLst/>
            </a:prstGeom>
            <a:noFill/>
            <a:ln w="16510">
              <a:solidFill>
                <a:srgbClr val="000000"/>
              </a:solidFill>
              <a:round/>
              <a:headEnd/>
              <a:tailEnd/>
            </a:ln>
          </p:spPr>
          <p:txBody>
            <a:bodyPr/>
            <a:lstStyle/>
            <a:p>
              <a:endParaRPr lang="ru-RU"/>
            </a:p>
          </p:txBody>
        </p:sp>
        <p:sp>
          <p:nvSpPr>
            <p:cNvPr id="560524" name="Line 396"/>
            <p:cNvSpPr>
              <a:spLocks noChangeAspect="1" noChangeShapeType="1"/>
            </p:cNvSpPr>
            <p:nvPr/>
          </p:nvSpPr>
          <p:spPr bwMode="auto">
            <a:xfrm flipH="1" flipV="1">
              <a:off x="3917" y="3476"/>
              <a:ext cx="79" cy="28"/>
            </a:xfrm>
            <a:prstGeom prst="line">
              <a:avLst/>
            </a:prstGeom>
            <a:noFill/>
            <a:ln w="16510">
              <a:solidFill>
                <a:srgbClr val="000000"/>
              </a:solidFill>
              <a:round/>
              <a:headEnd/>
              <a:tailEnd/>
            </a:ln>
          </p:spPr>
          <p:txBody>
            <a:bodyPr/>
            <a:lstStyle/>
            <a:p>
              <a:endParaRPr lang="ru-RU"/>
            </a:p>
          </p:txBody>
        </p:sp>
        <p:sp>
          <p:nvSpPr>
            <p:cNvPr id="560525" name="Line 397"/>
            <p:cNvSpPr>
              <a:spLocks noChangeAspect="1" noChangeShapeType="1"/>
            </p:cNvSpPr>
            <p:nvPr/>
          </p:nvSpPr>
          <p:spPr bwMode="auto">
            <a:xfrm flipV="1">
              <a:off x="3810" y="3473"/>
              <a:ext cx="116" cy="25"/>
            </a:xfrm>
            <a:prstGeom prst="line">
              <a:avLst/>
            </a:prstGeom>
            <a:noFill/>
            <a:ln w="16510">
              <a:solidFill>
                <a:srgbClr val="000000"/>
              </a:solidFill>
              <a:round/>
              <a:headEnd/>
              <a:tailEnd/>
            </a:ln>
          </p:spPr>
          <p:txBody>
            <a:bodyPr/>
            <a:lstStyle/>
            <a:p>
              <a:endParaRPr lang="ru-RU"/>
            </a:p>
          </p:txBody>
        </p:sp>
        <p:sp>
          <p:nvSpPr>
            <p:cNvPr id="560526" name="Line 398"/>
            <p:cNvSpPr>
              <a:spLocks noChangeAspect="1" noChangeShapeType="1"/>
            </p:cNvSpPr>
            <p:nvPr/>
          </p:nvSpPr>
          <p:spPr bwMode="auto">
            <a:xfrm flipV="1">
              <a:off x="3811" y="3465"/>
              <a:ext cx="105" cy="25"/>
            </a:xfrm>
            <a:prstGeom prst="line">
              <a:avLst/>
            </a:prstGeom>
            <a:noFill/>
            <a:ln w="16510">
              <a:solidFill>
                <a:srgbClr val="000000"/>
              </a:solidFill>
              <a:round/>
              <a:headEnd/>
              <a:tailEnd/>
            </a:ln>
          </p:spPr>
          <p:txBody>
            <a:bodyPr/>
            <a:lstStyle/>
            <a:p>
              <a:endParaRPr lang="ru-RU"/>
            </a:p>
          </p:txBody>
        </p:sp>
        <p:sp>
          <p:nvSpPr>
            <p:cNvPr id="560527" name="Line 399"/>
            <p:cNvSpPr>
              <a:spLocks noChangeAspect="1" noChangeShapeType="1"/>
            </p:cNvSpPr>
            <p:nvPr/>
          </p:nvSpPr>
          <p:spPr bwMode="auto">
            <a:xfrm flipH="1">
              <a:off x="3999" y="3469"/>
              <a:ext cx="97" cy="40"/>
            </a:xfrm>
            <a:prstGeom prst="line">
              <a:avLst/>
            </a:prstGeom>
            <a:noFill/>
            <a:ln w="16510">
              <a:solidFill>
                <a:srgbClr val="000000"/>
              </a:solidFill>
              <a:round/>
              <a:headEnd/>
              <a:tailEnd/>
            </a:ln>
          </p:spPr>
          <p:txBody>
            <a:bodyPr/>
            <a:lstStyle/>
            <a:p>
              <a:endParaRPr lang="ru-RU"/>
            </a:p>
          </p:txBody>
        </p:sp>
        <p:sp>
          <p:nvSpPr>
            <p:cNvPr id="560528" name="Line 400"/>
            <p:cNvSpPr>
              <a:spLocks noChangeAspect="1" noChangeShapeType="1"/>
            </p:cNvSpPr>
            <p:nvPr/>
          </p:nvSpPr>
          <p:spPr bwMode="auto">
            <a:xfrm flipH="1">
              <a:off x="3992" y="3462"/>
              <a:ext cx="95" cy="39"/>
            </a:xfrm>
            <a:prstGeom prst="line">
              <a:avLst/>
            </a:prstGeom>
            <a:noFill/>
            <a:ln w="16510">
              <a:solidFill>
                <a:srgbClr val="000000"/>
              </a:solidFill>
              <a:round/>
              <a:headEnd/>
              <a:tailEnd/>
            </a:ln>
          </p:spPr>
          <p:txBody>
            <a:bodyPr/>
            <a:lstStyle/>
            <a:p>
              <a:endParaRPr lang="ru-RU"/>
            </a:p>
          </p:txBody>
        </p:sp>
        <p:sp>
          <p:nvSpPr>
            <p:cNvPr id="560529" name="Line 401"/>
            <p:cNvSpPr>
              <a:spLocks noChangeAspect="1" noChangeShapeType="1"/>
            </p:cNvSpPr>
            <p:nvPr/>
          </p:nvSpPr>
          <p:spPr bwMode="auto">
            <a:xfrm flipV="1">
              <a:off x="3973" y="3504"/>
              <a:ext cx="23" cy="46"/>
            </a:xfrm>
            <a:prstGeom prst="line">
              <a:avLst/>
            </a:prstGeom>
            <a:noFill/>
            <a:ln w="16510">
              <a:solidFill>
                <a:srgbClr val="008000"/>
              </a:solidFill>
              <a:round/>
              <a:headEnd/>
              <a:tailEnd/>
            </a:ln>
          </p:spPr>
          <p:txBody>
            <a:bodyPr/>
            <a:lstStyle/>
            <a:p>
              <a:endParaRPr lang="ru-RU"/>
            </a:p>
          </p:txBody>
        </p:sp>
        <p:sp>
          <p:nvSpPr>
            <p:cNvPr id="560530" name="Line 402"/>
            <p:cNvSpPr>
              <a:spLocks noChangeAspect="1" noChangeShapeType="1"/>
            </p:cNvSpPr>
            <p:nvPr/>
          </p:nvSpPr>
          <p:spPr bwMode="auto">
            <a:xfrm flipH="1" flipV="1">
              <a:off x="4092" y="3465"/>
              <a:ext cx="75" cy="7"/>
            </a:xfrm>
            <a:prstGeom prst="line">
              <a:avLst/>
            </a:prstGeom>
            <a:noFill/>
            <a:ln w="16510">
              <a:solidFill>
                <a:srgbClr val="008000"/>
              </a:solidFill>
              <a:round/>
              <a:headEnd/>
              <a:tailEnd/>
            </a:ln>
          </p:spPr>
          <p:txBody>
            <a:bodyPr/>
            <a:lstStyle/>
            <a:p>
              <a:endParaRPr lang="ru-RU"/>
            </a:p>
          </p:txBody>
        </p:sp>
        <p:sp>
          <p:nvSpPr>
            <p:cNvPr id="560531" name="Line 403"/>
            <p:cNvSpPr>
              <a:spLocks noChangeAspect="1" noChangeShapeType="1"/>
            </p:cNvSpPr>
            <p:nvPr/>
          </p:nvSpPr>
          <p:spPr bwMode="auto">
            <a:xfrm>
              <a:off x="3741" y="3472"/>
              <a:ext cx="73" cy="29"/>
            </a:xfrm>
            <a:prstGeom prst="line">
              <a:avLst/>
            </a:prstGeom>
            <a:noFill/>
            <a:ln w="16510">
              <a:solidFill>
                <a:srgbClr val="000000"/>
              </a:solidFill>
              <a:round/>
              <a:headEnd/>
              <a:tailEnd/>
            </a:ln>
          </p:spPr>
          <p:txBody>
            <a:bodyPr/>
            <a:lstStyle/>
            <a:p>
              <a:endParaRPr lang="ru-RU"/>
            </a:p>
          </p:txBody>
        </p:sp>
        <p:sp>
          <p:nvSpPr>
            <p:cNvPr id="560532" name="Line 404"/>
            <p:cNvSpPr>
              <a:spLocks noChangeAspect="1" noChangeShapeType="1"/>
            </p:cNvSpPr>
            <p:nvPr/>
          </p:nvSpPr>
          <p:spPr bwMode="auto">
            <a:xfrm flipV="1">
              <a:off x="3629" y="3472"/>
              <a:ext cx="112" cy="29"/>
            </a:xfrm>
            <a:prstGeom prst="line">
              <a:avLst/>
            </a:prstGeom>
            <a:noFill/>
            <a:ln w="16510">
              <a:solidFill>
                <a:srgbClr val="000000"/>
              </a:solidFill>
              <a:round/>
              <a:headEnd/>
              <a:tailEnd/>
            </a:ln>
          </p:spPr>
          <p:txBody>
            <a:bodyPr/>
            <a:lstStyle/>
            <a:p>
              <a:endParaRPr lang="ru-RU"/>
            </a:p>
          </p:txBody>
        </p:sp>
        <p:sp>
          <p:nvSpPr>
            <p:cNvPr id="560533" name="Line 405"/>
            <p:cNvSpPr>
              <a:spLocks noChangeAspect="1" noChangeShapeType="1"/>
            </p:cNvSpPr>
            <p:nvPr/>
          </p:nvSpPr>
          <p:spPr bwMode="auto">
            <a:xfrm flipH="1">
              <a:off x="3747" y="3417"/>
              <a:ext cx="24" cy="55"/>
            </a:xfrm>
            <a:prstGeom prst="line">
              <a:avLst/>
            </a:prstGeom>
            <a:noFill/>
            <a:ln w="16510">
              <a:solidFill>
                <a:srgbClr val="000000"/>
              </a:solidFill>
              <a:round/>
              <a:headEnd/>
              <a:tailEnd/>
            </a:ln>
          </p:spPr>
          <p:txBody>
            <a:bodyPr/>
            <a:lstStyle/>
            <a:p>
              <a:endParaRPr lang="ru-RU"/>
            </a:p>
          </p:txBody>
        </p:sp>
        <p:sp>
          <p:nvSpPr>
            <p:cNvPr id="560534" name="Line 406"/>
            <p:cNvSpPr>
              <a:spLocks noChangeAspect="1" noChangeShapeType="1"/>
            </p:cNvSpPr>
            <p:nvPr/>
          </p:nvSpPr>
          <p:spPr bwMode="auto">
            <a:xfrm flipH="1">
              <a:off x="3738" y="3417"/>
              <a:ext cx="24" cy="55"/>
            </a:xfrm>
            <a:prstGeom prst="line">
              <a:avLst/>
            </a:prstGeom>
            <a:noFill/>
            <a:ln w="16510">
              <a:solidFill>
                <a:srgbClr val="000000"/>
              </a:solidFill>
              <a:round/>
              <a:headEnd/>
              <a:tailEnd/>
            </a:ln>
          </p:spPr>
          <p:txBody>
            <a:bodyPr/>
            <a:lstStyle/>
            <a:p>
              <a:endParaRPr lang="ru-RU"/>
            </a:p>
          </p:txBody>
        </p:sp>
        <p:sp>
          <p:nvSpPr>
            <p:cNvPr id="560535" name="Line 407"/>
            <p:cNvSpPr>
              <a:spLocks noChangeAspect="1" noChangeShapeType="1"/>
            </p:cNvSpPr>
            <p:nvPr/>
          </p:nvSpPr>
          <p:spPr bwMode="auto">
            <a:xfrm>
              <a:off x="3584" y="3457"/>
              <a:ext cx="45" cy="41"/>
            </a:xfrm>
            <a:prstGeom prst="line">
              <a:avLst/>
            </a:prstGeom>
            <a:noFill/>
            <a:ln w="16510">
              <a:solidFill>
                <a:srgbClr val="000000"/>
              </a:solidFill>
              <a:round/>
              <a:headEnd/>
              <a:tailEnd/>
            </a:ln>
          </p:spPr>
          <p:txBody>
            <a:bodyPr/>
            <a:lstStyle/>
            <a:p>
              <a:endParaRPr lang="ru-RU"/>
            </a:p>
          </p:txBody>
        </p:sp>
        <p:sp>
          <p:nvSpPr>
            <p:cNvPr id="560536" name="Line 408"/>
            <p:cNvSpPr>
              <a:spLocks noChangeAspect="1" noChangeShapeType="1"/>
            </p:cNvSpPr>
            <p:nvPr/>
          </p:nvSpPr>
          <p:spPr bwMode="auto">
            <a:xfrm>
              <a:off x="3584" y="3465"/>
              <a:ext cx="45" cy="42"/>
            </a:xfrm>
            <a:prstGeom prst="line">
              <a:avLst/>
            </a:prstGeom>
            <a:noFill/>
            <a:ln w="16510">
              <a:solidFill>
                <a:srgbClr val="000000"/>
              </a:solidFill>
              <a:round/>
              <a:headEnd/>
              <a:tailEnd/>
            </a:ln>
          </p:spPr>
          <p:txBody>
            <a:bodyPr/>
            <a:lstStyle/>
            <a:p>
              <a:endParaRPr lang="ru-RU"/>
            </a:p>
          </p:txBody>
        </p:sp>
        <p:sp>
          <p:nvSpPr>
            <p:cNvPr id="560537" name="Line 409"/>
            <p:cNvSpPr>
              <a:spLocks noChangeAspect="1" noChangeShapeType="1"/>
            </p:cNvSpPr>
            <p:nvPr/>
          </p:nvSpPr>
          <p:spPr bwMode="auto">
            <a:xfrm flipV="1">
              <a:off x="3591" y="3501"/>
              <a:ext cx="38" cy="45"/>
            </a:xfrm>
            <a:prstGeom prst="line">
              <a:avLst/>
            </a:prstGeom>
            <a:noFill/>
            <a:ln w="16510">
              <a:solidFill>
                <a:srgbClr val="008000"/>
              </a:solidFill>
              <a:round/>
              <a:headEnd/>
              <a:tailEnd/>
            </a:ln>
          </p:spPr>
          <p:txBody>
            <a:bodyPr/>
            <a:lstStyle/>
            <a:p>
              <a:endParaRPr lang="ru-RU"/>
            </a:p>
          </p:txBody>
        </p:sp>
        <p:sp>
          <p:nvSpPr>
            <p:cNvPr id="560538" name="Line 410"/>
            <p:cNvSpPr>
              <a:spLocks noChangeAspect="1" noChangeShapeType="1"/>
            </p:cNvSpPr>
            <p:nvPr/>
          </p:nvSpPr>
          <p:spPr bwMode="auto">
            <a:xfrm flipH="1">
              <a:off x="3584" y="3406"/>
              <a:ext cx="87" cy="54"/>
            </a:xfrm>
            <a:prstGeom prst="line">
              <a:avLst/>
            </a:prstGeom>
            <a:noFill/>
            <a:ln w="16510">
              <a:solidFill>
                <a:srgbClr val="000000"/>
              </a:solidFill>
              <a:round/>
              <a:headEnd/>
              <a:tailEnd/>
            </a:ln>
          </p:spPr>
          <p:txBody>
            <a:bodyPr/>
            <a:lstStyle/>
            <a:p>
              <a:endParaRPr lang="ru-RU"/>
            </a:p>
          </p:txBody>
        </p:sp>
        <p:sp>
          <p:nvSpPr>
            <p:cNvPr id="560539" name="Line 411"/>
            <p:cNvSpPr>
              <a:spLocks noChangeAspect="1" noChangeShapeType="1"/>
            </p:cNvSpPr>
            <p:nvPr/>
          </p:nvSpPr>
          <p:spPr bwMode="auto">
            <a:xfrm flipV="1">
              <a:off x="3504" y="3460"/>
              <a:ext cx="80" cy="3"/>
            </a:xfrm>
            <a:prstGeom prst="line">
              <a:avLst/>
            </a:prstGeom>
            <a:noFill/>
            <a:ln w="16510">
              <a:solidFill>
                <a:srgbClr val="008000"/>
              </a:solidFill>
              <a:round/>
              <a:headEnd/>
              <a:tailEnd/>
            </a:ln>
          </p:spPr>
          <p:txBody>
            <a:bodyPr/>
            <a:lstStyle/>
            <a:p>
              <a:endParaRPr lang="ru-RU"/>
            </a:p>
          </p:txBody>
        </p:sp>
        <p:sp>
          <p:nvSpPr>
            <p:cNvPr id="560540" name="Line 412"/>
            <p:cNvSpPr>
              <a:spLocks noChangeAspect="1" noChangeShapeType="1"/>
            </p:cNvSpPr>
            <p:nvPr/>
          </p:nvSpPr>
          <p:spPr bwMode="auto">
            <a:xfrm>
              <a:off x="3663" y="3351"/>
              <a:ext cx="11" cy="51"/>
            </a:xfrm>
            <a:prstGeom prst="line">
              <a:avLst/>
            </a:prstGeom>
            <a:noFill/>
            <a:ln w="16510">
              <a:solidFill>
                <a:srgbClr val="000000"/>
              </a:solidFill>
              <a:round/>
              <a:headEnd/>
              <a:tailEnd/>
            </a:ln>
          </p:spPr>
          <p:txBody>
            <a:bodyPr/>
            <a:lstStyle/>
            <a:p>
              <a:endParaRPr lang="ru-RU"/>
            </a:p>
          </p:txBody>
        </p:sp>
        <p:sp>
          <p:nvSpPr>
            <p:cNvPr id="560541" name="Line 413"/>
            <p:cNvSpPr>
              <a:spLocks noChangeAspect="1" noChangeShapeType="1"/>
            </p:cNvSpPr>
            <p:nvPr/>
          </p:nvSpPr>
          <p:spPr bwMode="auto">
            <a:xfrm>
              <a:off x="3657" y="3358"/>
              <a:ext cx="11" cy="51"/>
            </a:xfrm>
            <a:prstGeom prst="line">
              <a:avLst/>
            </a:prstGeom>
            <a:noFill/>
            <a:ln w="16510">
              <a:solidFill>
                <a:srgbClr val="000000"/>
              </a:solidFill>
              <a:round/>
              <a:headEnd/>
              <a:tailEnd/>
            </a:ln>
          </p:spPr>
          <p:txBody>
            <a:bodyPr/>
            <a:lstStyle/>
            <a:p>
              <a:endParaRPr lang="ru-RU"/>
            </a:p>
          </p:txBody>
        </p:sp>
        <p:sp>
          <p:nvSpPr>
            <p:cNvPr id="560542" name="Line 414"/>
            <p:cNvSpPr>
              <a:spLocks noChangeAspect="1" noChangeShapeType="1"/>
            </p:cNvSpPr>
            <p:nvPr/>
          </p:nvSpPr>
          <p:spPr bwMode="auto">
            <a:xfrm flipH="1" flipV="1">
              <a:off x="3671" y="3406"/>
              <a:ext cx="95" cy="11"/>
            </a:xfrm>
            <a:prstGeom prst="line">
              <a:avLst/>
            </a:prstGeom>
            <a:noFill/>
            <a:ln w="16510">
              <a:solidFill>
                <a:srgbClr val="000000"/>
              </a:solidFill>
              <a:round/>
              <a:headEnd/>
              <a:tailEnd/>
            </a:ln>
          </p:spPr>
          <p:txBody>
            <a:bodyPr/>
            <a:lstStyle/>
            <a:p>
              <a:endParaRPr lang="ru-RU"/>
            </a:p>
          </p:txBody>
        </p:sp>
        <p:sp>
          <p:nvSpPr>
            <p:cNvPr id="560543" name="Line 415"/>
            <p:cNvSpPr>
              <a:spLocks noChangeAspect="1" noChangeShapeType="1"/>
            </p:cNvSpPr>
            <p:nvPr/>
          </p:nvSpPr>
          <p:spPr bwMode="auto">
            <a:xfrm flipH="1">
              <a:off x="4273" y="3263"/>
              <a:ext cx="58" cy="79"/>
            </a:xfrm>
            <a:prstGeom prst="line">
              <a:avLst/>
            </a:prstGeom>
            <a:noFill/>
            <a:ln w="16510">
              <a:solidFill>
                <a:srgbClr val="FF0000"/>
              </a:solidFill>
              <a:round/>
              <a:headEnd/>
              <a:tailEnd/>
            </a:ln>
          </p:spPr>
          <p:txBody>
            <a:bodyPr/>
            <a:lstStyle/>
            <a:p>
              <a:endParaRPr lang="ru-RU"/>
            </a:p>
          </p:txBody>
        </p:sp>
        <p:sp>
          <p:nvSpPr>
            <p:cNvPr id="560544" name="Line 416"/>
            <p:cNvSpPr>
              <a:spLocks noChangeAspect="1" noChangeShapeType="1"/>
            </p:cNvSpPr>
            <p:nvPr/>
          </p:nvSpPr>
          <p:spPr bwMode="auto">
            <a:xfrm flipH="1" flipV="1">
              <a:off x="4273" y="3342"/>
              <a:ext cx="42" cy="72"/>
            </a:xfrm>
            <a:prstGeom prst="line">
              <a:avLst/>
            </a:prstGeom>
            <a:noFill/>
            <a:ln w="16510">
              <a:solidFill>
                <a:srgbClr val="CC0066"/>
              </a:solidFill>
              <a:round/>
              <a:headEnd/>
              <a:tailEnd/>
            </a:ln>
          </p:spPr>
          <p:txBody>
            <a:bodyPr/>
            <a:lstStyle/>
            <a:p>
              <a:endParaRPr lang="ru-RU"/>
            </a:p>
          </p:txBody>
        </p:sp>
        <p:sp>
          <p:nvSpPr>
            <p:cNvPr id="560545" name="Line 417"/>
            <p:cNvSpPr>
              <a:spLocks noChangeAspect="1" noChangeShapeType="1"/>
            </p:cNvSpPr>
            <p:nvPr/>
          </p:nvSpPr>
          <p:spPr bwMode="auto">
            <a:xfrm flipH="1">
              <a:off x="4273" y="3305"/>
              <a:ext cx="10" cy="37"/>
            </a:xfrm>
            <a:prstGeom prst="line">
              <a:avLst/>
            </a:prstGeom>
            <a:noFill/>
            <a:ln w="16510">
              <a:solidFill>
                <a:srgbClr val="CC0066"/>
              </a:solidFill>
              <a:round/>
              <a:headEnd/>
              <a:tailEnd/>
            </a:ln>
          </p:spPr>
          <p:txBody>
            <a:bodyPr/>
            <a:lstStyle/>
            <a:p>
              <a:endParaRPr lang="ru-RU"/>
            </a:p>
          </p:txBody>
        </p:sp>
        <p:sp>
          <p:nvSpPr>
            <p:cNvPr id="560546" name="Line 418"/>
            <p:cNvSpPr>
              <a:spLocks noChangeAspect="1" noChangeShapeType="1"/>
            </p:cNvSpPr>
            <p:nvPr/>
          </p:nvSpPr>
          <p:spPr bwMode="auto">
            <a:xfrm flipH="1">
              <a:off x="4331" y="3165"/>
              <a:ext cx="66" cy="98"/>
            </a:xfrm>
            <a:prstGeom prst="line">
              <a:avLst/>
            </a:prstGeom>
            <a:noFill/>
            <a:ln w="16510">
              <a:solidFill>
                <a:srgbClr val="CC0066"/>
              </a:solidFill>
              <a:round/>
              <a:headEnd/>
              <a:tailEnd/>
            </a:ln>
          </p:spPr>
          <p:txBody>
            <a:bodyPr/>
            <a:lstStyle/>
            <a:p>
              <a:endParaRPr lang="ru-RU"/>
            </a:p>
          </p:txBody>
        </p:sp>
        <p:sp>
          <p:nvSpPr>
            <p:cNvPr id="560547" name="Line 419"/>
            <p:cNvSpPr>
              <a:spLocks noChangeAspect="1" noChangeShapeType="1"/>
            </p:cNvSpPr>
            <p:nvPr/>
          </p:nvSpPr>
          <p:spPr bwMode="auto">
            <a:xfrm flipH="1" flipV="1">
              <a:off x="4331" y="3263"/>
              <a:ext cx="78" cy="51"/>
            </a:xfrm>
            <a:prstGeom prst="line">
              <a:avLst/>
            </a:prstGeom>
            <a:noFill/>
            <a:ln w="16510">
              <a:solidFill>
                <a:srgbClr val="CC0066"/>
              </a:solidFill>
              <a:round/>
              <a:headEnd/>
              <a:tailEnd/>
            </a:ln>
          </p:spPr>
          <p:txBody>
            <a:bodyPr/>
            <a:lstStyle/>
            <a:p>
              <a:endParaRPr lang="ru-RU"/>
            </a:p>
          </p:txBody>
        </p:sp>
        <p:sp>
          <p:nvSpPr>
            <p:cNvPr id="560548" name="Line 420"/>
            <p:cNvSpPr>
              <a:spLocks noChangeAspect="1" noChangeShapeType="1"/>
            </p:cNvSpPr>
            <p:nvPr/>
          </p:nvSpPr>
          <p:spPr bwMode="auto">
            <a:xfrm flipH="1">
              <a:off x="4397" y="3172"/>
              <a:ext cx="109" cy="1"/>
            </a:xfrm>
            <a:prstGeom prst="line">
              <a:avLst/>
            </a:prstGeom>
            <a:noFill/>
            <a:ln w="16510">
              <a:solidFill>
                <a:srgbClr val="CC0066"/>
              </a:solidFill>
              <a:round/>
              <a:headEnd/>
              <a:tailEnd/>
            </a:ln>
          </p:spPr>
          <p:txBody>
            <a:bodyPr/>
            <a:lstStyle/>
            <a:p>
              <a:endParaRPr lang="ru-RU"/>
            </a:p>
          </p:txBody>
        </p:sp>
        <p:sp>
          <p:nvSpPr>
            <p:cNvPr id="560549" name="Line 421"/>
            <p:cNvSpPr>
              <a:spLocks noChangeAspect="1" noChangeShapeType="1"/>
            </p:cNvSpPr>
            <p:nvPr/>
          </p:nvSpPr>
          <p:spPr bwMode="auto">
            <a:xfrm flipH="1">
              <a:off x="4394" y="3158"/>
              <a:ext cx="109" cy="1"/>
            </a:xfrm>
            <a:prstGeom prst="line">
              <a:avLst/>
            </a:prstGeom>
            <a:noFill/>
            <a:ln w="16510">
              <a:solidFill>
                <a:srgbClr val="CC0066"/>
              </a:solidFill>
              <a:round/>
              <a:headEnd/>
              <a:tailEnd/>
            </a:ln>
          </p:spPr>
          <p:txBody>
            <a:bodyPr/>
            <a:lstStyle/>
            <a:p>
              <a:endParaRPr lang="ru-RU"/>
            </a:p>
          </p:txBody>
        </p:sp>
        <p:sp>
          <p:nvSpPr>
            <p:cNvPr id="560550" name="Line 422"/>
            <p:cNvSpPr>
              <a:spLocks noChangeAspect="1" noChangeShapeType="1"/>
            </p:cNvSpPr>
            <p:nvPr/>
          </p:nvSpPr>
          <p:spPr bwMode="auto">
            <a:xfrm>
              <a:off x="4362" y="3097"/>
              <a:ext cx="35" cy="68"/>
            </a:xfrm>
            <a:prstGeom prst="line">
              <a:avLst/>
            </a:prstGeom>
            <a:noFill/>
            <a:ln w="16510">
              <a:solidFill>
                <a:srgbClr val="CC0066"/>
              </a:solidFill>
              <a:round/>
              <a:headEnd/>
              <a:tailEnd/>
            </a:ln>
          </p:spPr>
          <p:txBody>
            <a:bodyPr/>
            <a:lstStyle/>
            <a:p>
              <a:endParaRPr lang="ru-RU"/>
            </a:p>
          </p:txBody>
        </p:sp>
        <p:sp>
          <p:nvSpPr>
            <p:cNvPr id="560551" name="Line 423"/>
            <p:cNvSpPr>
              <a:spLocks noChangeAspect="1" noChangeShapeType="1"/>
            </p:cNvSpPr>
            <p:nvPr/>
          </p:nvSpPr>
          <p:spPr bwMode="auto">
            <a:xfrm flipV="1">
              <a:off x="5008" y="3340"/>
              <a:ext cx="89" cy="56"/>
            </a:xfrm>
            <a:prstGeom prst="line">
              <a:avLst/>
            </a:prstGeom>
            <a:noFill/>
            <a:ln w="16510">
              <a:solidFill>
                <a:srgbClr val="000000"/>
              </a:solidFill>
              <a:round/>
              <a:headEnd/>
              <a:tailEnd/>
            </a:ln>
          </p:spPr>
          <p:txBody>
            <a:bodyPr/>
            <a:lstStyle/>
            <a:p>
              <a:endParaRPr lang="ru-RU"/>
            </a:p>
          </p:txBody>
        </p:sp>
        <p:sp>
          <p:nvSpPr>
            <p:cNvPr id="560552" name="Line 424"/>
            <p:cNvSpPr>
              <a:spLocks noChangeAspect="1" noChangeShapeType="1"/>
            </p:cNvSpPr>
            <p:nvPr/>
          </p:nvSpPr>
          <p:spPr bwMode="auto">
            <a:xfrm>
              <a:off x="5081" y="3234"/>
              <a:ext cx="21" cy="103"/>
            </a:xfrm>
            <a:prstGeom prst="line">
              <a:avLst/>
            </a:prstGeom>
            <a:noFill/>
            <a:ln w="16510">
              <a:solidFill>
                <a:srgbClr val="000000"/>
              </a:solidFill>
              <a:round/>
              <a:headEnd/>
              <a:tailEnd/>
            </a:ln>
          </p:spPr>
          <p:txBody>
            <a:bodyPr/>
            <a:lstStyle/>
            <a:p>
              <a:endParaRPr lang="ru-RU"/>
            </a:p>
          </p:txBody>
        </p:sp>
        <p:sp>
          <p:nvSpPr>
            <p:cNvPr id="560553" name="Line 425"/>
            <p:cNvSpPr>
              <a:spLocks noChangeAspect="1" noChangeShapeType="1"/>
            </p:cNvSpPr>
            <p:nvPr/>
          </p:nvSpPr>
          <p:spPr bwMode="auto">
            <a:xfrm>
              <a:off x="5074" y="3242"/>
              <a:ext cx="20" cy="102"/>
            </a:xfrm>
            <a:prstGeom prst="line">
              <a:avLst/>
            </a:prstGeom>
            <a:noFill/>
            <a:ln w="16510">
              <a:solidFill>
                <a:srgbClr val="000000"/>
              </a:solidFill>
              <a:round/>
              <a:headEnd/>
              <a:tailEnd/>
            </a:ln>
          </p:spPr>
          <p:txBody>
            <a:bodyPr/>
            <a:lstStyle/>
            <a:p>
              <a:endParaRPr lang="ru-RU"/>
            </a:p>
          </p:txBody>
        </p:sp>
        <p:sp>
          <p:nvSpPr>
            <p:cNvPr id="560554" name="Line 426"/>
            <p:cNvSpPr>
              <a:spLocks noChangeAspect="1" noChangeShapeType="1"/>
            </p:cNvSpPr>
            <p:nvPr/>
          </p:nvSpPr>
          <p:spPr bwMode="auto">
            <a:xfrm flipH="1" flipV="1">
              <a:off x="5097" y="3340"/>
              <a:ext cx="75" cy="29"/>
            </a:xfrm>
            <a:prstGeom prst="line">
              <a:avLst/>
            </a:prstGeom>
            <a:noFill/>
            <a:ln w="16510">
              <a:solidFill>
                <a:srgbClr val="008000"/>
              </a:solidFill>
              <a:round/>
              <a:headEnd/>
              <a:tailEnd/>
            </a:ln>
          </p:spPr>
          <p:txBody>
            <a:bodyPr/>
            <a:lstStyle/>
            <a:p>
              <a:endParaRPr lang="ru-RU"/>
            </a:p>
          </p:txBody>
        </p:sp>
        <p:sp>
          <p:nvSpPr>
            <p:cNvPr id="560555" name="Line 427"/>
            <p:cNvSpPr>
              <a:spLocks noChangeAspect="1" noChangeShapeType="1"/>
            </p:cNvSpPr>
            <p:nvPr/>
          </p:nvSpPr>
          <p:spPr bwMode="auto">
            <a:xfrm>
              <a:off x="4933" y="3324"/>
              <a:ext cx="75" cy="69"/>
            </a:xfrm>
            <a:prstGeom prst="line">
              <a:avLst/>
            </a:prstGeom>
            <a:noFill/>
            <a:ln w="16510">
              <a:solidFill>
                <a:srgbClr val="000000"/>
              </a:solidFill>
              <a:round/>
              <a:headEnd/>
              <a:tailEnd/>
            </a:ln>
          </p:spPr>
          <p:txBody>
            <a:bodyPr/>
            <a:lstStyle/>
            <a:p>
              <a:endParaRPr lang="ru-RU"/>
            </a:p>
          </p:txBody>
        </p:sp>
        <p:sp>
          <p:nvSpPr>
            <p:cNvPr id="560556" name="Line 428"/>
            <p:cNvSpPr>
              <a:spLocks noChangeAspect="1" noChangeShapeType="1"/>
            </p:cNvSpPr>
            <p:nvPr/>
          </p:nvSpPr>
          <p:spPr bwMode="auto">
            <a:xfrm>
              <a:off x="4933" y="3333"/>
              <a:ext cx="75" cy="69"/>
            </a:xfrm>
            <a:prstGeom prst="line">
              <a:avLst/>
            </a:prstGeom>
            <a:noFill/>
            <a:ln w="16510">
              <a:solidFill>
                <a:srgbClr val="000000"/>
              </a:solidFill>
              <a:round/>
              <a:headEnd/>
              <a:tailEnd/>
            </a:ln>
          </p:spPr>
          <p:txBody>
            <a:bodyPr/>
            <a:lstStyle/>
            <a:p>
              <a:endParaRPr lang="ru-RU"/>
            </a:p>
          </p:txBody>
        </p:sp>
        <p:sp>
          <p:nvSpPr>
            <p:cNvPr id="560557" name="Line 429"/>
            <p:cNvSpPr>
              <a:spLocks noChangeAspect="1" noChangeShapeType="1"/>
            </p:cNvSpPr>
            <p:nvPr/>
          </p:nvSpPr>
          <p:spPr bwMode="auto">
            <a:xfrm flipV="1">
              <a:off x="4997" y="3396"/>
              <a:ext cx="11" cy="82"/>
            </a:xfrm>
            <a:prstGeom prst="line">
              <a:avLst/>
            </a:prstGeom>
            <a:noFill/>
            <a:ln w="16510">
              <a:solidFill>
                <a:srgbClr val="008000"/>
              </a:solidFill>
              <a:round/>
              <a:headEnd/>
              <a:tailEnd/>
            </a:ln>
          </p:spPr>
          <p:txBody>
            <a:bodyPr/>
            <a:lstStyle/>
            <a:p>
              <a:endParaRPr lang="ru-RU"/>
            </a:p>
          </p:txBody>
        </p:sp>
        <p:sp>
          <p:nvSpPr>
            <p:cNvPr id="560558" name="Line 430"/>
            <p:cNvSpPr>
              <a:spLocks noChangeAspect="1" noChangeShapeType="1"/>
            </p:cNvSpPr>
            <p:nvPr/>
          </p:nvSpPr>
          <p:spPr bwMode="auto">
            <a:xfrm flipH="1">
              <a:off x="4933" y="3232"/>
              <a:ext cx="42" cy="97"/>
            </a:xfrm>
            <a:prstGeom prst="line">
              <a:avLst/>
            </a:prstGeom>
            <a:noFill/>
            <a:ln w="16510">
              <a:solidFill>
                <a:srgbClr val="000000"/>
              </a:solidFill>
              <a:round/>
              <a:headEnd/>
              <a:tailEnd/>
            </a:ln>
          </p:spPr>
          <p:txBody>
            <a:bodyPr/>
            <a:lstStyle/>
            <a:p>
              <a:endParaRPr lang="ru-RU"/>
            </a:p>
          </p:txBody>
        </p:sp>
        <p:sp>
          <p:nvSpPr>
            <p:cNvPr id="560559" name="Line 431"/>
            <p:cNvSpPr>
              <a:spLocks noChangeAspect="1" noChangeShapeType="1"/>
            </p:cNvSpPr>
            <p:nvPr/>
          </p:nvSpPr>
          <p:spPr bwMode="auto">
            <a:xfrm flipV="1">
              <a:off x="4829" y="3329"/>
              <a:ext cx="104" cy="24"/>
            </a:xfrm>
            <a:prstGeom prst="line">
              <a:avLst/>
            </a:prstGeom>
            <a:noFill/>
            <a:ln w="16510">
              <a:solidFill>
                <a:srgbClr val="000000"/>
              </a:solidFill>
              <a:round/>
              <a:headEnd/>
              <a:tailEnd/>
            </a:ln>
          </p:spPr>
          <p:txBody>
            <a:bodyPr/>
            <a:lstStyle/>
            <a:p>
              <a:endParaRPr lang="ru-RU"/>
            </a:p>
          </p:txBody>
        </p:sp>
        <p:sp>
          <p:nvSpPr>
            <p:cNvPr id="560560" name="Line 432"/>
            <p:cNvSpPr>
              <a:spLocks noChangeAspect="1" noChangeShapeType="1"/>
            </p:cNvSpPr>
            <p:nvPr/>
          </p:nvSpPr>
          <p:spPr bwMode="auto">
            <a:xfrm flipH="1" flipV="1">
              <a:off x="4975" y="3232"/>
              <a:ext cx="102" cy="5"/>
            </a:xfrm>
            <a:prstGeom prst="line">
              <a:avLst/>
            </a:prstGeom>
            <a:noFill/>
            <a:ln w="16510">
              <a:solidFill>
                <a:srgbClr val="000000"/>
              </a:solidFill>
              <a:round/>
              <a:headEnd/>
              <a:tailEnd/>
            </a:ln>
          </p:spPr>
          <p:txBody>
            <a:bodyPr/>
            <a:lstStyle/>
            <a:p>
              <a:endParaRPr lang="ru-RU"/>
            </a:p>
          </p:txBody>
        </p:sp>
        <p:sp>
          <p:nvSpPr>
            <p:cNvPr id="560561" name="Line 433"/>
            <p:cNvSpPr>
              <a:spLocks noChangeAspect="1" noChangeShapeType="1"/>
            </p:cNvSpPr>
            <p:nvPr/>
          </p:nvSpPr>
          <p:spPr bwMode="auto">
            <a:xfrm>
              <a:off x="4940" y="3169"/>
              <a:ext cx="35" cy="63"/>
            </a:xfrm>
            <a:prstGeom prst="line">
              <a:avLst/>
            </a:prstGeom>
            <a:noFill/>
            <a:ln w="16510">
              <a:solidFill>
                <a:srgbClr val="000000"/>
              </a:solidFill>
              <a:round/>
              <a:headEnd/>
              <a:tailEnd/>
            </a:ln>
          </p:spPr>
          <p:txBody>
            <a:bodyPr/>
            <a:lstStyle/>
            <a:p>
              <a:endParaRPr lang="ru-RU"/>
            </a:p>
          </p:txBody>
        </p:sp>
        <p:sp>
          <p:nvSpPr>
            <p:cNvPr id="560562" name="Line 434"/>
            <p:cNvSpPr>
              <a:spLocks noChangeAspect="1" noChangeShapeType="1"/>
            </p:cNvSpPr>
            <p:nvPr/>
          </p:nvSpPr>
          <p:spPr bwMode="auto">
            <a:xfrm flipH="1">
              <a:off x="5077" y="3155"/>
              <a:ext cx="69" cy="82"/>
            </a:xfrm>
            <a:prstGeom prst="line">
              <a:avLst/>
            </a:prstGeom>
            <a:noFill/>
            <a:ln w="16510">
              <a:solidFill>
                <a:srgbClr val="000000"/>
              </a:solidFill>
              <a:round/>
              <a:headEnd/>
              <a:tailEnd/>
            </a:ln>
          </p:spPr>
          <p:txBody>
            <a:bodyPr/>
            <a:lstStyle/>
            <a:p>
              <a:endParaRPr lang="ru-RU"/>
            </a:p>
          </p:txBody>
        </p:sp>
        <p:sp>
          <p:nvSpPr>
            <p:cNvPr id="560563" name="Line 435"/>
            <p:cNvSpPr>
              <a:spLocks noChangeAspect="1" noChangeShapeType="1"/>
            </p:cNvSpPr>
            <p:nvPr/>
          </p:nvSpPr>
          <p:spPr bwMode="auto">
            <a:xfrm>
              <a:off x="4757" y="3286"/>
              <a:ext cx="72" cy="63"/>
            </a:xfrm>
            <a:prstGeom prst="line">
              <a:avLst/>
            </a:prstGeom>
            <a:noFill/>
            <a:ln w="16510">
              <a:solidFill>
                <a:srgbClr val="000000"/>
              </a:solidFill>
              <a:round/>
              <a:headEnd/>
              <a:tailEnd/>
            </a:ln>
          </p:spPr>
          <p:txBody>
            <a:bodyPr/>
            <a:lstStyle/>
            <a:p>
              <a:endParaRPr lang="ru-RU"/>
            </a:p>
          </p:txBody>
        </p:sp>
        <p:sp>
          <p:nvSpPr>
            <p:cNvPr id="560564" name="Line 436"/>
            <p:cNvSpPr>
              <a:spLocks noChangeAspect="1" noChangeShapeType="1"/>
            </p:cNvSpPr>
            <p:nvPr/>
          </p:nvSpPr>
          <p:spPr bwMode="auto">
            <a:xfrm>
              <a:off x="4757" y="3295"/>
              <a:ext cx="72" cy="63"/>
            </a:xfrm>
            <a:prstGeom prst="line">
              <a:avLst/>
            </a:prstGeom>
            <a:noFill/>
            <a:ln w="16510">
              <a:solidFill>
                <a:srgbClr val="000000"/>
              </a:solidFill>
              <a:round/>
              <a:headEnd/>
              <a:tailEnd/>
            </a:ln>
          </p:spPr>
          <p:txBody>
            <a:bodyPr/>
            <a:lstStyle/>
            <a:p>
              <a:endParaRPr lang="ru-RU"/>
            </a:p>
          </p:txBody>
        </p:sp>
        <p:sp>
          <p:nvSpPr>
            <p:cNvPr id="560565" name="Line 437"/>
            <p:cNvSpPr>
              <a:spLocks noChangeAspect="1" noChangeShapeType="1"/>
            </p:cNvSpPr>
            <p:nvPr/>
          </p:nvSpPr>
          <p:spPr bwMode="auto">
            <a:xfrm flipV="1">
              <a:off x="4649" y="3289"/>
              <a:ext cx="108" cy="27"/>
            </a:xfrm>
            <a:prstGeom prst="line">
              <a:avLst/>
            </a:prstGeom>
            <a:noFill/>
            <a:ln w="16510">
              <a:solidFill>
                <a:srgbClr val="000000"/>
              </a:solidFill>
              <a:round/>
              <a:headEnd/>
              <a:tailEnd/>
            </a:ln>
          </p:spPr>
          <p:txBody>
            <a:bodyPr/>
            <a:lstStyle/>
            <a:p>
              <a:endParaRPr lang="ru-RU"/>
            </a:p>
          </p:txBody>
        </p:sp>
        <p:sp>
          <p:nvSpPr>
            <p:cNvPr id="560566" name="Line 438"/>
            <p:cNvSpPr>
              <a:spLocks noChangeAspect="1" noChangeShapeType="1"/>
            </p:cNvSpPr>
            <p:nvPr/>
          </p:nvSpPr>
          <p:spPr bwMode="auto">
            <a:xfrm flipH="1">
              <a:off x="4757" y="3183"/>
              <a:ext cx="11" cy="106"/>
            </a:xfrm>
            <a:prstGeom prst="line">
              <a:avLst/>
            </a:prstGeom>
            <a:noFill/>
            <a:ln w="16510">
              <a:solidFill>
                <a:srgbClr val="000000"/>
              </a:solidFill>
              <a:round/>
              <a:headEnd/>
              <a:tailEnd/>
            </a:ln>
          </p:spPr>
          <p:txBody>
            <a:bodyPr/>
            <a:lstStyle/>
            <a:p>
              <a:endParaRPr lang="ru-RU"/>
            </a:p>
          </p:txBody>
        </p:sp>
        <p:sp>
          <p:nvSpPr>
            <p:cNvPr id="560567" name="Line 439"/>
            <p:cNvSpPr>
              <a:spLocks noChangeAspect="1" noChangeShapeType="1"/>
            </p:cNvSpPr>
            <p:nvPr/>
          </p:nvSpPr>
          <p:spPr bwMode="auto">
            <a:xfrm>
              <a:off x="4604" y="3226"/>
              <a:ext cx="48" cy="87"/>
            </a:xfrm>
            <a:prstGeom prst="line">
              <a:avLst/>
            </a:prstGeom>
            <a:noFill/>
            <a:ln w="16510">
              <a:solidFill>
                <a:srgbClr val="000000"/>
              </a:solidFill>
              <a:round/>
              <a:headEnd/>
              <a:tailEnd/>
            </a:ln>
          </p:spPr>
          <p:txBody>
            <a:bodyPr/>
            <a:lstStyle/>
            <a:p>
              <a:endParaRPr lang="ru-RU"/>
            </a:p>
          </p:txBody>
        </p:sp>
        <p:sp>
          <p:nvSpPr>
            <p:cNvPr id="560568" name="Line 440"/>
            <p:cNvSpPr>
              <a:spLocks noChangeAspect="1" noChangeShapeType="1"/>
            </p:cNvSpPr>
            <p:nvPr/>
          </p:nvSpPr>
          <p:spPr bwMode="auto">
            <a:xfrm>
              <a:off x="4596" y="3232"/>
              <a:ext cx="49" cy="87"/>
            </a:xfrm>
            <a:prstGeom prst="line">
              <a:avLst/>
            </a:prstGeom>
            <a:noFill/>
            <a:ln w="16510">
              <a:solidFill>
                <a:srgbClr val="000000"/>
              </a:solidFill>
              <a:round/>
              <a:headEnd/>
              <a:tailEnd/>
            </a:ln>
          </p:spPr>
          <p:txBody>
            <a:bodyPr/>
            <a:lstStyle/>
            <a:p>
              <a:endParaRPr lang="ru-RU"/>
            </a:p>
          </p:txBody>
        </p:sp>
        <p:sp>
          <p:nvSpPr>
            <p:cNvPr id="560569" name="Line 441"/>
            <p:cNvSpPr>
              <a:spLocks noChangeAspect="1" noChangeShapeType="1"/>
            </p:cNvSpPr>
            <p:nvPr/>
          </p:nvSpPr>
          <p:spPr bwMode="auto">
            <a:xfrm flipV="1">
              <a:off x="4620" y="3316"/>
              <a:ext cx="29" cy="77"/>
            </a:xfrm>
            <a:prstGeom prst="line">
              <a:avLst/>
            </a:prstGeom>
            <a:noFill/>
            <a:ln w="16510">
              <a:solidFill>
                <a:srgbClr val="008000"/>
              </a:solidFill>
              <a:round/>
              <a:headEnd/>
              <a:tailEnd/>
            </a:ln>
          </p:spPr>
          <p:txBody>
            <a:bodyPr/>
            <a:lstStyle/>
            <a:p>
              <a:endParaRPr lang="ru-RU"/>
            </a:p>
          </p:txBody>
        </p:sp>
        <p:sp>
          <p:nvSpPr>
            <p:cNvPr id="560570" name="Line 442"/>
            <p:cNvSpPr>
              <a:spLocks noChangeAspect="1" noChangeShapeType="1"/>
            </p:cNvSpPr>
            <p:nvPr/>
          </p:nvSpPr>
          <p:spPr bwMode="auto">
            <a:xfrm flipH="1">
              <a:off x="4601" y="3146"/>
              <a:ext cx="78" cy="83"/>
            </a:xfrm>
            <a:prstGeom prst="line">
              <a:avLst/>
            </a:prstGeom>
            <a:noFill/>
            <a:ln w="16510">
              <a:solidFill>
                <a:srgbClr val="FF0000"/>
              </a:solidFill>
              <a:round/>
              <a:headEnd/>
              <a:tailEnd/>
            </a:ln>
          </p:spPr>
          <p:txBody>
            <a:bodyPr/>
            <a:lstStyle/>
            <a:p>
              <a:endParaRPr lang="ru-RU"/>
            </a:p>
          </p:txBody>
        </p:sp>
        <p:sp>
          <p:nvSpPr>
            <p:cNvPr id="560571" name="Line 443"/>
            <p:cNvSpPr>
              <a:spLocks noChangeAspect="1" noChangeShapeType="1"/>
            </p:cNvSpPr>
            <p:nvPr/>
          </p:nvSpPr>
          <p:spPr bwMode="auto">
            <a:xfrm>
              <a:off x="4506" y="3165"/>
              <a:ext cx="95" cy="64"/>
            </a:xfrm>
            <a:prstGeom prst="line">
              <a:avLst/>
            </a:prstGeom>
            <a:noFill/>
            <a:ln w="16510">
              <a:solidFill>
                <a:srgbClr val="FF0000"/>
              </a:solidFill>
              <a:round/>
              <a:headEnd/>
              <a:tailEnd/>
            </a:ln>
          </p:spPr>
          <p:txBody>
            <a:bodyPr/>
            <a:lstStyle/>
            <a:p>
              <a:endParaRPr lang="ru-RU"/>
            </a:p>
          </p:txBody>
        </p:sp>
        <p:sp>
          <p:nvSpPr>
            <p:cNvPr id="560572" name="Line 444"/>
            <p:cNvSpPr>
              <a:spLocks noChangeAspect="1" noChangeShapeType="1"/>
            </p:cNvSpPr>
            <p:nvPr/>
          </p:nvSpPr>
          <p:spPr bwMode="auto">
            <a:xfrm flipH="1" flipV="1">
              <a:off x="4679" y="3152"/>
              <a:ext cx="89" cy="37"/>
            </a:xfrm>
            <a:prstGeom prst="line">
              <a:avLst/>
            </a:prstGeom>
            <a:noFill/>
            <a:ln w="16510">
              <a:solidFill>
                <a:srgbClr val="000000"/>
              </a:solidFill>
              <a:round/>
              <a:headEnd/>
              <a:tailEnd/>
            </a:ln>
          </p:spPr>
          <p:txBody>
            <a:bodyPr/>
            <a:lstStyle/>
            <a:p>
              <a:endParaRPr lang="ru-RU"/>
            </a:p>
          </p:txBody>
        </p:sp>
        <p:sp>
          <p:nvSpPr>
            <p:cNvPr id="560573" name="Line 445"/>
            <p:cNvSpPr>
              <a:spLocks noChangeAspect="1" noChangeShapeType="1"/>
            </p:cNvSpPr>
            <p:nvPr/>
          </p:nvSpPr>
          <p:spPr bwMode="auto">
            <a:xfrm flipH="1" flipV="1">
              <a:off x="4679" y="3142"/>
              <a:ext cx="89" cy="38"/>
            </a:xfrm>
            <a:prstGeom prst="line">
              <a:avLst/>
            </a:prstGeom>
            <a:noFill/>
            <a:ln w="16510">
              <a:solidFill>
                <a:srgbClr val="000000"/>
              </a:solidFill>
              <a:round/>
              <a:headEnd/>
              <a:tailEnd/>
            </a:ln>
          </p:spPr>
          <p:txBody>
            <a:bodyPr/>
            <a:lstStyle/>
            <a:p>
              <a:endParaRPr lang="ru-RU"/>
            </a:p>
          </p:txBody>
        </p:sp>
        <p:sp>
          <p:nvSpPr>
            <p:cNvPr id="560574" name="Line 446"/>
            <p:cNvSpPr>
              <a:spLocks noChangeAspect="1" noChangeShapeType="1"/>
            </p:cNvSpPr>
            <p:nvPr/>
          </p:nvSpPr>
          <p:spPr bwMode="auto">
            <a:xfrm>
              <a:off x="4656" y="3046"/>
              <a:ext cx="23" cy="100"/>
            </a:xfrm>
            <a:prstGeom prst="line">
              <a:avLst/>
            </a:prstGeom>
            <a:noFill/>
            <a:ln w="16510">
              <a:solidFill>
                <a:srgbClr val="FF0000"/>
              </a:solidFill>
              <a:round/>
              <a:headEnd/>
              <a:tailEnd/>
            </a:ln>
          </p:spPr>
          <p:txBody>
            <a:bodyPr/>
            <a:lstStyle/>
            <a:p>
              <a:endParaRPr lang="ru-RU"/>
            </a:p>
          </p:txBody>
        </p:sp>
        <p:sp>
          <p:nvSpPr>
            <p:cNvPr id="560575" name="Line 447"/>
            <p:cNvSpPr>
              <a:spLocks noChangeAspect="1" noChangeShapeType="1"/>
            </p:cNvSpPr>
            <p:nvPr/>
          </p:nvSpPr>
          <p:spPr bwMode="auto">
            <a:xfrm flipH="1">
              <a:off x="4662" y="2967"/>
              <a:ext cx="67" cy="79"/>
            </a:xfrm>
            <a:prstGeom prst="line">
              <a:avLst/>
            </a:prstGeom>
            <a:noFill/>
            <a:ln w="16510">
              <a:solidFill>
                <a:srgbClr val="000000"/>
              </a:solidFill>
              <a:round/>
              <a:headEnd/>
              <a:tailEnd/>
            </a:ln>
          </p:spPr>
          <p:txBody>
            <a:bodyPr/>
            <a:lstStyle/>
            <a:p>
              <a:endParaRPr lang="ru-RU"/>
            </a:p>
          </p:txBody>
        </p:sp>
        <p:sp>
          <p:nvSpPr>
            <p:cNvPr id="560576" name="Line 448"/>
            <p:cNvSpPr>
              <a:spLocks noChangeAspect="1" noChangeShapeType="1"/>
            </p:cNvSpPr>
            <p:nvPr/>
          </p:nvSpPr>
          <p:spPr bwMode="auto">
            <a:xfrm flipH="1">
              <a:off x="4652" y="2967"/>
              <a:ext cx="67" cy="79"/>
            </a:xfrm>
            <a:prstGeom prst="line">
              <a:avLst/>
            </a:prstGeom>
            <a:noFill/>
            <a:ln w="16510">
              <a:solidFill>
                <a:srgbClr val="000000"/>
              </a:solidFill>
              <a:round/>
              <a:headEnd/>
              <a:tailEnd/>
            </a:ln>
          </p:spPr>
          <p:txBody>
            <a:bodyPr/>
            <a:lstStyle/>
            <a:p>
              <a:endParaRPr lang="ru-RU"/>
            </a:p>
          </p:txBody>
        </p:sp>
        <p:sp>
          <p:nvSpPr>
            <p:cNvPr id="560577" name="Line 449"/>
            <p:cNvSpPr>
              <a:spLocks noChangeAspect="1" noChangeShapeType="1"/>
            </p:cNvSpPr>
            <p:nvPr/>
          </p:nvSpPr>
          <p:spPr bwMode="auto">
            <a:xfrm>
              <a:off x="4541" y="3040"/>
              <a:ext cx="115" cy="6"/>
            </a:xfrm>
            <a:prstGeom prst="line">
              <a:avLst/>
            </a:prstGeom>
            <a:noFill/>
            <a:ln w="16510">
              <a:solidFill>
                <a:srgbClr val="FF0000"/>
              </a:solidFill>
              <a:round/>
              <a:headEnd/>
              <a:tailEnd/>
            </a:ln>
          </p:spPr>
          <p:txBody>
            <a:bodyPr/>
            <a:lstStyle/>
            <a:p>
              <a:endParaRPr lang="ru-RU"/>
            </a:p>
          </p:txBody>
        </p:sp>
        <p:sp>
          <p:nvSpPr>
            <p:cNvPr id="560578" name="Line 450"/>
            <p:cNvSpPr>
              <a:spLocks noChangeAspect="1" noChangeShapeType="1"/>
            </p:cNvSpPr>
            <p:nvPr/>
          </p:nvSpPr>
          <p:spPr bwMode="auto">
            <a:xfrm flipH="1" flipV="1">
              <a:off x="4723" y="2967"/>
              <a:ext cx="103" cy="5"/>
            </a:xfrm>
            <a:prstGeom prst="line">
              <a:avLst/>
            </a:prstGeom>
            <a:noFill/>
            <a:ln w="16510">
              <a:solidFill>
                <a:srgbClr val="000000"/>
              </a:solidFill>
              <a:round/>
              <a:headEnd/>
              <a:tailEnd/>
            </a:ln>
          </p:spPr>
          <p:txBody>
            <a:bodyPr/>
            <a:lstStyle/>
            <a:p>
              <a:endParaRPr lang="ru-RU"/>
            </a:p>
          </p:txBody>
        </p:sp>
        <p:sp>
          <p:nvSpPr>
            <p:cNvPr id="560579" name="Line 451"/>
            <p:cNvSpPr>
              <a:spLocks noChangeAspect="1" noChangeShapeType="1"/>
            </p:cNvSpPr>
            <p:nvPr/>
          </p:nvSpPr>
          <p:spPr bwMode="auto">
            <a:xfrm>
              <a:off x="4702" y="2860"/>
              <a:ext cx="21" cy="107"/>
            </a:xfrm>
            <a:prstGeom prst="line">
              <a:avLst/>
            </a:prstGeom>
            <a:noFill/>
            <a:ln w="16510">
              <a:solidFill>
                <a:srgbClr val="000000"/>
              </a:solidFill>
              <a:round/>
              <a:headEnd/>
              <a:tailEnd/>
            </a:ln>
          </p:spPr>
          <p:txBody>
            <a:bodyPr/>
            <a:lstStyle/>
            <a:p>
              <a:endParaRPr lang="ru-RU"/>
            </a:p>
          </p:txBody>
        </p:sp>
        <p:sp>
          <p:nvSpPr>
            <p:cNvPr id="560580" name="Line 452"/>
            <p:cNvSpPr>
              <a:spLocks noChangeAspect="1" noChangeShapeType="1"/>
            </p:cNvSpPr>
            <p:nvPr/>
          </p:nvSpPr>
          <p:spPr bwMode="auto">
            <a:xfrm flipH="1">
              <a:off x="4826" y="2876"/>
              <a:ext cx="45" cy="96"/>
            </a:xfrm>
            <a:prstGeom prst="line">
              <a:avLst/>
            </a:prstGeom>
            <a:noFill/>
            <a:ln w="16510">
              <a:solidFill>
                <a:srgbClr val="000000"/>
              </a:solidFill>
              <a:round/>
              <a:headEnd/>
              <a:tailEnd/>
            </a:ln>
          </p:spPr>
          <p:txBody>
            <a:bodyPr/>
            <a:lstStyle/>
            <a:p>
              <a:endParaRPr lang="ru-RU"/>
            </a:p>
          </p:txBody>
        </p:sp>
        <p:sp>
          <p:nvSpPr>
            <p:cNvPr id="560581" name="Line 453"/>
            <p:cNvSpPr>
              <a:spLocks noChangeAspect="1" noChangeShapeType="1"/>
            </p:cNvSpPr>
            <p:nvPr/>
          </p:nvSpPr>
          <p:spPr bwMode="auto">
            <a:xfrm flipH="1" flipV="1">
              <a:off x="4826" y="2972"/>
              <a:ext cx="36" cy="63"/>
            </a:xfrm>
            <a:prstGeom prst="line">
              <a:avLst/>
            </a:prstGeom>
            <a:noFill/>
            <a:ln w="16510">
              <a:solidFill>
                <a:srgbClr val="000000"/>
              </a:solidFill>
              <a:round/>
              <a:headEnd/>
              <a:tailEnd/>
            </a:ln>
          </p:spPr>
          <p:txBody>
            <a:bodyPr/>
            <a:lstStyle/>
            <a:p>
              <a:endParaRPr lang="ru-RU"/>
            </a:p>
          </p:txBody>
        </p:sp>
        <p:sp>
          <p:nvSpPr>
            <p:cNvPr id="560582" name="Line 454"/>
            <p:cNvSpPr>
              <a:spLocks noChangeAspect="1" noChangeShapeType="1"/>
            </p:cNvSpPr>
            <p:nvPr/>
          </p:nvSpPr>
          <p:spPr bwMode="auto">
            <a:xfrm>
              <a:off x="4790" y="2805"/>
              <a:ext cx="81" cy="71"/>
            </a:xfrm>
            <a:prstGeom prst="line">
              <a:avLst/>
            </a:prstGeom>
            <a:noFill/>
            <a:ln w="16510">
              <a:solidFill>
                <a:srgbClr val="000000"/>
              </a:solidFill>
              <a:round/>
              <a:headEnd/>
              <a:tailEnd/>
            </a:ln>
          </p:spPr>
          <p:txBody>
            <a:bodyPr/>
            <a:lstStyle/>
            <a:p>
              <a:endParaRPr lang="ru-RU"/>
            </a:p>
          </p:txBody>
        </p:sp>
        <p:sp>
          <p:nvSpPr>
            <p:cNvPr id="560583" name="Line 455"/>
            <p:cNvSpPr>
              <a:spLocks noChangeAspect="1" noChangeShapeType="1"/>
            </p:cNvSpPr>
            <p:nvPr/>
          </p:nvSpPr>
          <p:spPr bwMode="auto">
            <a:xfrm flipH="1">
              <a:off x="4875" y="2855"/>
              <a:ext cx="97" cy="24"/>
            </a:xfrm>
            <a:prstGeom prst="line">
              <a:avLst/>
            </a:prstGeom>
            <a:noFill/>
            <a:ln w="16510">
              <a:solidFill>
                <a:srgbClr val="000000"/>
              </a:solidFill>
              <a:round/>
              <a:headEnd/>
              <a:tailEnd/>
            </a:ln>
          </p:spPr>
          <p:txBody>
            <a:bodyPr/>
            <a:lstStyle/>
            <a:p>
              <a:endParaRPr lang="ru-RU"/>
            </a:p>
          </p:txBody>
        </p:sp>
        <p:sp>
          <p:nvSpPr>
            <p:cNvPr id="560584" name="Line 456"/>
            <p:cNvSpPr>
              <a:spLocks noChangeAspect="1" noChangeShapeType="1"/>
            </p:cNvSpPr>
            <p:nvPr/>
          </p:nvSpPr>
          <p:spPr bwMode="auto">
            <a:xfrm flipH="1">
              <a:off x="4868" y="2848"/>
              <a:ext cx="96" cy="25"/>
            </a:xfrm>
            <a:prstGeom prst="line">
              <a:avLst/>
            </a:prstGeom>
            <a:noFill/>
            <a:ln w="16510">
              <a:solidFill>
                <a:srgbClr val="000000"/>
              </a:solidFill>
              <a:round/>
              <a:headEnd/>
              <a:tailEnd/>
            </a:ln>
          </p:spPr>
          <p:txBody>
            <a:bodyPr/>
            <a:lstStyle/>
            <a:p>
              <a:endParaRPr lang="ru-RU"/>
            </a:p>
          </p:txBody>
        </p:sp>
        <p:sp>
          <p:nvSpPr>
            <p:cNvPr id="560585" name="Line 457"/>
            <p:cNvSpPr>
              <a:spLocks noChangeAspect="1" noChangeShapeType="1"/>
            </p:cNvSpPr>
            <p:nvPr/>
          </p:nvSpPr>
          <p:spPr bwMode="auto">
            <a:xfrm flipV="1">
              <a:off x="4699" y="2802"/>
              <a:ext cx="88" cy="55"/>
            </a:xfrm>
            <a:prstGeom prst="line">
              <a:avLst/>
            </a:prstGeom>
            <a:noFill/>
            <a:ln w="16510">
              <a:solidFill>
                <a:srgbClr val="000000"/>
              </a:solidFill>
              <a:round/>
              <a:headEnd/>
              <a:tailEnd/>
            </a:ln>
          </p:spPr>
          <p:txBody>
            <a:bodyPr/>
            <a:lstStyle/>
            <a:p>
              <a:endParaRPr lang="ru-RU"/>
            </a:p>
          </p:txBody>
        </p:sp>
        <p:sp>
          <p:nvSpPr>
            <p:cNvPr id="560586" name="Line 458"/>
            <p:cNvSpPr>
              <a:spLocks noChangeAspect="1" noChangeShapeType="1"/>
            </p:cNvSpPr>
            <p:nvPr/>
          </p:nvSpPr>
          <p:spPr bwMode="auto">
            <a:xfrm flipV="1">
              <a:off x="4707" y="2808"/>
              <a:ext cx="86" cy="55"/>
            </a:xfrm>
            <a:prstGeom prst="line">
              <a:avLst/>
            </a:prstGeom>
            <a:noFill/>
            <a:ln w="16510">
              <a:solidFill>
                <a:srgbClr val="000000"/>
              </a:solidFill>
              <a:round/>
              <a:headEnd/>
              <a:tailEnd/>
            </a:ln>
          </p:spPr>
          <p:txBody>
            <a:bodyPr/>
            <a:lstStyle/>
            <a:p>
              <a:endParaRPr lang="ru-RU"/>
            </a:p>
          </p:txBody>
        </p:sp>
        <p:sp>
          <p:nvSpPr>
            <p:cNvPr id="560587" name="Line 459"/>
            <p:cNvSpPr>
              <a:spLocks noChangeAspect="1" noChangeShapeType="1"/>
            </p:cNvSpPr>
            <p:nvPr/>
          </p:nvSpPr>
          <p:spPr bwMode="auto">
            <a:xfrm>
              <a:off x="4629" y="2834"/>
              <a:ext cx="73" cy="26"/>
            </a:xfrm>
            <a:prstGeom prst="line">
              <a:avLst/>
            </a:prstGeom>
            <a:noFill/>
            <a:ln w="16510">
              <a:solidFill>
                <a:srgbClr val="008000"/>
              </a:solidFill>
              <a:round/>
              <a:headEnd/>
              <a:tailEnd/>
            </a:ln>
          </p:spPr>
          <p:txBody>
            <a:bodyPr/>
            <a:lstStyle/>
            <a:p>
              <a:endParaRPr lang="ru-RU"/>
            </a:p>
          </p:txBody>
        </p:sp>
        <p:sp>
          <p:nvSpPr>
            <p:cNvPr id="560588" name="Line 460"/>
            <p:cNvSpPr>
              <a:spLocks noChangeAspect="1" noChangeShapeType="1"/>
            </p:cNvSpPr>
            <p:nvPr/>
          </p:nvSpPr>
          <p:spPr bwMode="auto">
            <a:xfrm flipH="1" flipV="1">
              <a:off x="4968" y="2852"/>
              <a:ext cx="76" cy="69"/>
            </a:xfrm>
            <a:prstGeom prst="line">
              <a:avLst/>
            </a:prstGeom>
            <a:noFill/>
            <a:ln w="16510">
              <a:solidFill>
                <a:srgbClr val="000000"/>
              </a:solidFill>
              <a:round/>
              <a:headEnd/>
              <a:tailEnd/>
            </a:ln>
          </p:spPr>
          <p:txBody>
            <a:bodyPr/>
            <a:lstStyle/>
            <a:p>
              <a:endParaRPr lang="ru-RU"/>
            </a:p>
          </p:txBody>
        </p:sp>
        <p:sp>
          <p:nvSpPr>
            <p:cNvPr id="560589" name="Line 461"/>
            <p:cNvSpPr>
              <a:spLocks noChangeAspect="1" noChangeShapeType="1"/>
            </p:cNvSpPr>
            <p:nvPr/>
          </p:nvSpPr>
          <p:spPr bwMode="auto">
            <a:xfrm flipH="1">
              <a:off x="5044" y="2889"/>
              <a:ext cx="107" cy="32"/>
            </a:xfrm>
            <a:prstGeom prst="line">
              <a:avLst/>
            </a:prstGeom>
            <a:noFill/>
            <a:ln w="16510">
              <a:solidFill>
                <a:srgbClr val="000000"/>
              </a:solidFill>
              <a:round/>
              <a:headEnd/>
              <a:tailEnd/>
            </a:ln>
          </p:spPr>
          <p:txBody>
            <a:bodyPr/>
            <a:lstStyle/>
            <a:p>
              <a:endParaRPr lang="ru-RU"/>
            </a:p>
          </p:txBody>
        </p:sp>
        <p:sp>
          <p:nvSpPr>
            <p:cNvPr id="560590" name="Line 462"/>
            <p:cNvSpPr>
              <a:spLocks noChangeAspect="1" noChangeShapeType="1"/>
            </p:cNvSpPr>
            <p:nvPr/>
          </p:nvSpPr>
          <p:spPr bwMode="auto">
            <a:xfrm flipV="1">
              <a:off x="5029" y="2921"/>
              <a:ext cx="12" cy="98"/>
            </a:xfrm>
            <a:prstGeom prst="line">
              <a:avLst/>
            </a:prstGeom>
            <a:noFill/>
            <a:ln w="16510">
              <a:solidFill>
                <a:srgbClr val="000000"/>
              </a:solidFill>
              <a:round/>
              <a:headEnd/>
              <a:tailEnd/>
            </a:ln>
          </p:spPr>
          <p:txBody>
            <a:bodyPr/>
            <a:lstStyle/>
            <a:p>
              <a:endParaRPr lang="ru-RU"/>
            </a:p>
          </p:txBody>
        </p:sp>
        <p:sp>
          <p:nvSpPr>
            <p:cNvPr id="560591" name="Line 463"/>
            <p:cNvSpPr>
              <a:spLocks noChangeAspect="1" noChangeShapeType="1"/>
            </p:cNvSpPr>
            <p:nvPr/>
          </p:nvSpPr>
          <p:spPr bwMode="auto">
            <a:xfrm flipV="1">
              <a:off x="5038" y="2921"/>
              <a:ext cx="12" cy="98"/>
            </a:xfrm>
            <a:prstGeom prst="line">
              <a:avLst/>
            </a:prstGeom>
            <a:noFill/>
            <a:ln w="16510">
              <a:solidFill>
                <a:srgbClr val="000000"/>
              </a:solidFill>
              <a:round/>
              <a:headEnd/>
              <a:tailEnd/>
            </a:ln>
          </p:spPr>
          <p:txBody>
            <a:bodyPr/>
            <a:lstStyle/>
            <a:p>
              <a:endParaRPr lang="ru-RU"/>
            </a:p>
          </p:txBody>
        </p:sp>
        <p:sp>
          <p:nvSpPr>
            <p:cNvPr id="560592" name="Line 464"/>
            <p:cNvSpPr>
              <a:spLocks noChangeAspect="1" noChangeShapeType="1"/>
            </p:cNvSpPr>
            <p:nvPr/>
          </p:nvSpPr>
          <p:spPr bwMode="auto">
            <a:xfrm flipH="1" flipV="1">
              <a:off x="5149" y="2892"/>
              <a:ext cx="49" cy="85"/>
            </a:xfrm>
            <a:prstGeom prst="line">
              <a:avLst/>
            </a:prstGeom>
            <a:noFill/>
            <a:ln w="16510">
              <a:solidFill>
                <a:srgbClr val="000000"/>
              </a:solidFill>
              <a:round/>
              <a:headEnd/>
              <a:tailEnd/>
            </a:ln>
          </p:spPr>
          <p:txBody>
            <a:bodyPr/>
            <a:lstStyle/>
            <a:p>
              <a:endParaRPr lang="ru-RU"/>
            </a:p>
          </p:txBody>
        </p:sp>
        <p:sp>
          <p:nvSpPr>
            <p:cNvPr id="560593" name="Line 465"/>
            <p:cNvSpPr>
              <a:spLocks noChangeAspect="1" noChangeShapeType="1"/>
            </p:cNvSpPr>
            <p:nvPr/>
          </p:nvSpPr>
          <p:spPr bwMode="auto">
            <a:xfrm flipH="1" flipV="1">
              <a:off x="5155" y="2885"/>
              <a:ext cx="52" cy="84"/>
            </a:xfrm>
            <a:prstGeom prst="line">
              <a:avLst/>
            </a:prstGeom>
            <a:noFill/>
            <a:ln w="16510">
              <a:solidFill>
                <a:srgbClr val="000000"/>
              </a:solidFill>
              <a:round/>
              <a:headEnd/>
              <a:tailEnd/>
            </a:ln>
          </p:spPr>
          <p:txBody>
            <a:bodyPr/>
            <a:lstStyle/>
            <a:p>
              <a:endParaRPr lang="ru-RU"/>
            </a:p>
          </p:txBody>
        </p:sp>
        <p:sp>
          <p:nvSpPr>
            <p:cNvPr id="560594" name="Line 466"/>
            <p:cNvSpPr>
              <a:spLocks noChangeAspect="1" noChangeShapeType="1"/>
            </p:cNvSpPr>
            <p:nvPr/>
          </p:nvSpPr>
          <p:spPr bwMode="auto">
            <a:xfrm flipH="1">
              <a:off x="5151" y="2810"/>
              <a:ext cx="27" cy="79"/>
            </a:xfrm>
            <a:prstGeom prst="line">
              <a:avLst/>
            </a:prstGeom>
            <a:noFill/>
            <a:ln w="16510">
              <a:solidFill>
                <a:srgbClr val="008000"/>
              </a:solidFill>
              <a:round/>
              <a:headEnd/>
              <a:tailEnd/>
            </a:ln>
          </p:spPr>
          <p:txBody>
            <a:bodyPr/>
            <a:lstStyle/>
            <a:p>
              <a:endParaRPr lang="ru-RU"/>
            </a:p>
          </p:txBody>
        </p:sp>
        <p:sp>
          <p:nvSpPr>
            <p:cNvPr id="560595" name="Line 467"/>
            <p:cNvSpPr>
              <a:spLocks noChangeAspect="1" noChangeShapeType="1"/>
            </p:cNvSpPr>
            <p:nvPr/>
          </p:nvSpPr>
          <p:spPr bwMode="auto">
            <a:xfrm flipV="1">
              <a:off x="5127" y="2973"/>
              <a:ext cx="75" cy="84"/>
            </a:xfrm>
            <a:prstGeom prst="line">
              <a:avLst/>
            </a:prstGeom>
            <a:noFill/>
            <a:ln w="16510">
              <a:solidFill>
                <a:srgbClr val="000000"/>
              </a:solidFill>
              <a:round/>
              <a:headEnd/>
              <a:tailEnd/>
            </a:ln>
          </p:spPr>
          <p:txBody>
            <a:bodyPr/>
            <a:lstStyle/>
            <a:p>
              <a:endParaRPr lang="ru-RU"/>
            </a:p>
          </p:txBody>
        </p:sp>
        <p:sp>
          <p:nvSpPr>
            <p:cNvPr id="560596" name="Line 468"/>
            <p:cNvSpPr>
              <a:spLocks noChangeAspect="1" noChangeShapeType="1"/>
            </p:cNvSpPr>
            <p:nvPr/>
          </p:nvSpPr>
          <p:spPr bwMode="auto">
            <a:xfrm flipH="1" flipV="1">
              <a:off x="5202" y="2973"/>
              <a:ext cx="78" cy="9"/>
            </a:xfrm>
            <a:prstGeom prst="line">
              <a:avLst/>
            </a:prstGeom>
            <a:noFill/>
            <a:ln w="16510">
              <a:solidFill>
                <a:srgbClr val="008000"/>
              </a:solidFill>
              <a:round/>
              <a:headEnd/>
              <a:tailEnd/>
            </a:ln>
          </p:spPr>
          <p:txBody>
            <a:bodyPr/>
            <a:lstStyle/>
            <a:p>
              <a:endParaRPr lang="ru-RU"/>
            </a:p>
          </p:txBody>
        </p:sp>
        <p:sp>
          <p:nvSpPr>
            <p:cNvPr id="560597" name="Line 469"/>
            <p:cNvSpPr>
              <a:spLocks noChangeAspect="1" noChangeShapeType="1"/>
            </p:cNvSpPr>
            <p:nvPr/>
          </p:nvSpPr>
          <p:spPr bwMode="auto">
            <a:xfrm flipH="1" flipV="1">
              <a:off x="5124" y="3062"/>
              <a:ext cx="18" cy="96"/>
            </a:xfrm>
            <a:prstGeom prst="line">
              <a:avLst/>
            </a:prstGeom>
            <a:noFill/>
            <a:ln w="16510">
              <a:solidFill>
                <a:srgbClr val="000000"/>
              </a:solidFill>
              <a:round/>
              <a:headEnd/>
              <a:tailEnd/>
            </a:ln>
          </p:spPr>
          <p:txBody>
            <a:bodyPr/>
            <a:lstStyle/>
            <a:p>
              <a:endParaRPr lang="ru-RU"/>
            </a:p>
          </p:txBody>
        </p:sp>
        <p:sp>
          <p:nvSpPr>
            <p:cNvPr id="560598" name="Line 470"/>
            <p:cNvSpPr>
              <a:spLocks noChangeAspect="1" noChangeShapeType="1"/>
            </p:cNvSpPr>
            <p:nvPr/>
          </p:nvSpPr>
          <p:spPr bwMode="auto">
            <a:xfrm flipH="1" flipV="1">
              <a:off x="5131" y="3054"/>
              <a:ext cx="19" cy="98"/>
            </a:xfrm>
            <a:prstGeom prst="line">
              <a:avLst/>
            </a:prstGeom>
            <a:noFill/>
            <a:ln w="16510">
              <a:solidFill>
                <a:srgbClr val="000000"/>
              </a:solidFill>
              <a:round/>
              <a:headEnd/>
              <a:tailEnd/>
            </a:ln>
          </p:spPr>
          <p:txBody>
            <a:bodyPr/>
            <a:lstStyle/>
            <a:p>
              <a:endParaRPr lang="ru-RU"/>
            </a:p>
          </p:txBody>
        </p:sp>
        <p:sp>
          <p:nvSpPr>
            <p:cNvPr id="560599" name="Line 471"/>
            <p:cNvSpPr>
              <a:spLocks noChangeAspect="1" noChangeShapeType="1"/>
            </p:cNvSpPr>
            <p:nvPr/>
          </p:nvSpPr>
          <p:spPr bwMode="auto">
            <a:xfrm>
              <a:off x="5033" y="3019"/>
              <a:ext cx="94" cy="38"/>
            </a:xfrm>
            <a:prstGeom prst="line">
              <a:avLst/>
            </a:prstGeom>
            <a:noFill/>
            <a:ln w="16510">
              <a:solidFill>
                <a:srgbClr val="000000"/>
              </a:solidFill>
              <a:round/>
              <a:headEnd/>
              <a:tailEnd/>
            </a:ln>
          </p:spPr>
          <p:txBody>
            <a:bodyPr/>
            <a:lstStyle/>
            <a:p>
              <a:endParaRPr lang="ru-RU"/>
            </a:p>
          </p:txBody>
        </p:sp>
        <p:sp>
          <p:nvSpPr>
            <p:cNvPr id="560600" name="Line 472"/>
            <p:cNvSpPr>
              <a:spLocks noChangeAspect="1" noChangeShapeType="1"/>
            </p:cNvSpPr>
            <p:nvPr/>
          </p:nvSpPr>
          <p:spPr bwMode="auto">
            <a:xfrm>
              <a:off x="4536" y="3004"/>
              <a:ext cx="5" cy="36"/>
            </a:xfrm>
            <a:prstGeom prst="line">
              <a:avLst/>
            </a:prstGeom>
            <a:noFill/>
            <a:ln w="16510">
              <a:solidFill>
                <a:srgbClr val="CC0066"/>
              </a:solidFill>
              <a:round/>
              <a:headEnd/>
              <a:tailEnd/>
            </a:ln>
          </p:spPr>
          <p:txBody>
            <a:bodyPr/>
            <a:lstStyle/>
            <a:p>
              <a:endParaRPr lang="ru-RU"/>
            </a:p>
          </p:txBody>
        </p:sp>
        <p:sp>
          <p:nvSpPr>
            <p:cNvPr id="560601" name="Line 473"/>
            <p:cNvSpPr>
              <a:spLocks noChangeAspect="1" noChangeShapeType="1"/>
            </p:cNvSpPr>
            <p:nvPr/>
          </p:nvSpPr>
          <p:spPr bwMode="auto">
            <a:xfrm>
              <a:off x="4492" y="2996"/>
              <a:ext cx="49" cy="44"/>
            </a:xfrm>
            <a:prstGeom prst="line">
              <a:avLst/>
            </a:prstGeom>
            <a:noFill/>
            <a:ln w="16510">
              <a:solidFill>
                <a:srgbClr val="CC0066"/>
              </a:solidFill>
              <a:round/>
              <a:headEnd/>
              <a:tailEnd/>
            </a:ln>
          </p:spPr>
          <p:txBody>
            <a:bodyPr/>
            <a:lstStyle/>
            <a:p>
              <a:endParaRPr lang="ru-RU"/>
            </a:p>
          </p:txBody>
        </p:sp>
        <p:sp>
          <p:nvSpPr>
            <p:cNvPr id="560602" name="Line 474"/>
            <p:cNvSpPr>
              <a:spLocks noChangeAspect="1" noChangeShapeType="1"/>
            </p:cNvSpPr>
            <p:nvPr/>
          </p:nvSpPr>
          <p:spPr bwMode="auto">
            <a:xfrm flipV="1">
              <a:off x="4506" y="3040"/>
              <a:ext cx="35" cy="125"/>
            </a:xfrm>
            <a:prstGeom prst="line">
              <a:avLst/>
            </a:prstGeom>
            <a:noFill/>
            <a:ln w="16510">
              <a:solidFill>
                <a:srgbClr val="FF0000"/>
              </a:solidFill>
              <a:round/>
              <a:headEnd/>
              <a:tailEnd/>
            </a:ln>
          </p:spPr>
          <p:txBody>
            <a:bodyPr/>
            <a:lstStyle/>
            <a:p>
              <a:endParaRPr lang="ru-RU"/>
            </a:p>
          </p:txBody>
        </p:sp>
        <p:sp>
          <p:nvSpPr>
            <p:cNvPr id="560603" name="Line 475"/>
            <p:cNvSpPr>
              <a:spLocks noChangeAspect="1" noChangeShapeType="1"/>
            </p:cNvSpPr>
            <p:nvPr/>
          </p:nvSpPr>
          <p:spPr bwMode="auto">
            <a:xfrm flipH="1">
              <a:off x="3765" y="3301"/>
              <a:ext cx="291" cy="116"/>
            </a:xfrm>
            <a:prstGeom prst="line">
              <a:avLst/>
            </a:prstGeom>
            <a:noFill/>
            <a:ln w="16510">
              <a:solidFill>
                <a:srgbClr val="000000"/>
              </a:solidFill>
              <a:prstDash val="sysDot"/>
              <a:round/>
              <a:headEnd/>
              <a:tailEnd/>
            </a:ln>
          </p:spPr>
          <p:txBody>
            <a:bodyPr/>
            <a:lstStyle/>
            <a:p>
              <a:endParaRPr lang="ru-RU"/>
            </a:p>
          </p:txBody>
        </p:sp>
        <p:sp>
          <p:nvSpPr>
            <p:cNvPr id="560604" name="Line 476"/>
            <p:cNvSpPr>
              <a:spLocks noChangeAspect="1" noChangeShapeType="1"/>
            </p:cNvSpPr>
            <p:nvPr/>
          </p:nvSpPr>
          <p:spPr bwMode="auto">
            <a:xfrm flipH="1">
              <a:off x="4762" y="3023"/>
              <a:ext cx="265" cy="165"/>
            </a:xfrm>
            <a:prstGeom prst="line">
              <a:avLst/>
            </a:prstGeom>
            <a:noFill/>
            <a:ln w="16510">
              <a:solidFill>
                <a:srgbClr val="000000"/>
              </a:solidFill>
              <a:prstDash val="sysDot"/>
              <a:round/>
              <a:headEnd/>
              <a:tailEnd/>
            </a:ln>
          </p:spPr>
          <p:txBody>
            <a:bodyPr/>
            <a:lstStyle/>
            <a:p>
              <a:endParaRPr lang="ru-RU"/>
            </a:p>
          </p:txBody>
        </p:sp>
        <p:sp>
          <p:nvSpPr>
            <p:cNvPr id="560605" name="Rectangle 477" descr="Полотно"/>
            <p:cNvSpPr>
              <a:spLocks noChangeAspect="1" noChangeArrowheads="1"/>
            </p:cNvSpPr>
            <p:nvPr/>
          </p:nvSpPr>
          <p:spPr bwMode="auto">
            <a:xfrm>
              <a:off x="3859" y="3317"/>
              <a:ext cx="106" cy="84"/>
            </a:xfrm>
            <a:prstGeom prst="rect">
              <a:avLst/>
            </a:prstGeom>
            <a:blipFill dpi="0" rotWithShape="1">
              <a:blip r:embed="rId2" cstate="print"/>
              <a:srcRect/>
              <a:tile tx="0" ty="0" sx="100000" sy="100000" flip="none" algn="tl"/>
            </a:blipFill>
            <a:ln w="16510">
              <a:noFill/>
              <a:miter lim="800000"/>
              <a:headEnd/>
              <a:tailEnd/>
            </a:ln>
          </p:spPr>
          <p:txBody>
            <a:bodyPr wrap="none" lIns="0" tIns="0" rIns="0" bIns="0"/>
            <a:lstStyle/>
            <a:p>
              <a:pPr eaLnBrk="0" hangingPunct="0"/>
              <a:r>
                <a:rPr lang="ru-RU" sz="800" b="1">
                  <a:solidFill>
                    <a:srgbClr val="000000"/>
                  </a:solidFill>
                  <a:effectLst/>
                  <a:latin typeface="Arial" pitchFamily="34" charset="0"/>
                  <a:ea typeface="ＭＳ Ｐゴシック" pitchFamily="34" charset="-128"/>
                </a:rPr>
                <a:t>Ме</a:t>
              </a:r>
              <a:endParaRPr lang="ru-RU" sz="800" baseline="30000">
                <a:solidFill>
                  <a:srgbClr val="000000"/>
                </a:solidFill>
                <a:effectLst/>
                <a:latin typeface="Arial" pitchFamily="34" charset="0"/>
                <a:ea typeface="ＭＳ Ｐゴシック" pitchFamily="34" charset="-128"/>
              </a:endParaRPr>
            </a:p>
          </p:txBody>
        </p:sp>
        <p:sp>
          <p:nvSpPr>
            <p:cNvPr id="560606" name="Rectangle 478" descr="Полотно"/>
            <p:cNvSpPr>
              <a:spLocks noChangeAspect="1" noChangeArrowheads="1"/>
            </p:cNvSpPr>
            <p:nvPr/>
          </p:nvSpPr>
          <p:spPr bwMode="auto">
            <a:xfrm>
              <a:off x="4841" y="3063"/>
              <a:ext cx="126" cy="83"/>
            </a:xfrm>
            <a:prstGeom prst="rect">
              <a:avLst/>
            </a:prstGeom>
            <a:blipFill dpi="0" rotWithShape="1">
              <a:blip r:embed="rId2" cstate="print"/>
              <a:srcRect/>
              <a:tile tx="0" ty="0" sx="100000" sy="100000" flip="none" algn="tl"/>
            </a:blipFill>
            <a:ln w="16510">
              <a:noFill/>
              <a:miter lim="800000"/>
              <a:headEnd/>
              <a:tailEnd/>
            </a:ln>
          </p:spPr>
          <p:txBody>
            <a:bodyPr wrap="none" lIns="0" tIns="0" rIns="0" bIns="0"/>
            <a:lstStyle/>
            <a:p>
              <a:pPr eaLnBrk="0" hangingPunct="0"/>
              <a:r>
                <a:rPr lang="ru-RU" sz="800" b="1">
                  <a:solidFill>
                    <a:srgbClr val="000000"/>
                  </a:solidFill>
                  <a:effectLst/>
                  <a:latin typeface="Arial" pitchFamily="34" charset="0"/>
                  <a:ea typeface="ＭＳ Ｐゴシック" pitchFamily="34" charset="-128"/>
                </a:rPr>
                <a:t>Ме</a:t>
              </a:r>
              <a:endParaRPr lang="ru-RU" sz="800" baseline="30000">
                <a:solidFill>
                  <a:srgbClr val="000000"/>
                </a:solidFill>
                <a:effectLst/>
                <a:latin typeface="Arial" pitchFamily="34" charset="0"/>
                <a:ea typeface="ＭＳ Ｐゴシック" pitchFamily="34" charset="-128"/>
              </a:endParaRPr>
            </a:p>
          </p:txBody>
        </p:sp>
      </p:grpSp>
      <p:grpSp>
        <p:nvGrpSpPr>
          <p:cNvPr id="9" name="Group 610"/>
          <p:cNvGrpSpPr>
            <a:grpSpLocks/>
          </p:cNvGrpSpPr>
          <p:nvPr/>
        </p:nvGrpSpPr>
        <p:grpSpPr bwMode="auto">
          <a:xfrm>
            <a:off x="6300192" y="4509120"/>
            <a:ext cx="2520280" cy="1584449"/>
            <a:chOff x="1413" y="1979"/>
            <a:chExt cx="1428" cy="864"/>
          </a:xfrm>
        </p:grpSpPr>
        <p:grpSp>
          <p:nvGrpSpPr>
            <p:cNvPr id="10" name="Group 611"/>
            <p:cNvGrpSpPr>
              <a:grpSpLocks noChangeAspect="1"/>
            </p:cNvGrpSpPr>
            <p:nvPr/>
          </p:nvGrpSpPr>
          <p:grpSpPr bwMode="auto">
            <a:xfrm>
              <a:off x="1413" y="1979"/>
              <a:ext cx="1428" cy="674"/>
              <a:chOff x="1413" y="2028"/>
              <a:chExt cx="1331" cy="628"/>
            </a:xfrm>
          </p:grpSpPr>
          <p:sp>
            <p:nvSpPr>
              <p:cNvPr id="560740" name="Line 612"/>
              <p:cNvSpPr>
                <a:spLocks noChangeAspect="1" noChangeShapeType="1"/>
              </p:cNvSpPr>
              <p:nvPr/>
            </p:nvSpPr>
            <p:spPr bwMode="auto">
              <a:xfrm flipH="1" flipV="1">
                <a:off x="1897" y="2123"/>
                <a:ext cx="65" cy="64"/>
              </a:xfrm>
              <a:prstGeom prst="line">
                <a:avLst/>
              </a:prstGeom>
              <a:noFill/>
              <a:ln w="9525">
                <a:solidFill>
                  <a:srgbClr val="000000"/>
                </a:solidFill>
                <a:round/>
                <a:headEnd/>
                <a:tailEnd/>
              </a:ln>
            </p:spPr>
            <p:txBody>
              <a:bodyPr/>
              <a:lstStyle/>
              <a:p>
                <a:endParaRPr lang="ru-RU"/>
              </a:p>
            </p:txBody>
          </p:sp>
          <p:sp>
            <p:nvSpPr>
              <p:cNvPr id="560741" name="Line 613"/>
              <p:cNvSpPr>
                <a:spLocks noChangeAspect="1" noChangeShapeType="1"/>
              </p:cNvSpPr>
              <p:nvPr/>
            </p:nvSpPr>
            <p:spPr bwMode="auto">
              <a:xfrm flipV="1">
                <a:off x="1810" y="2120"/>
                <a:ext cx="85" cy="31"/>
              </a:xfrm>
              <a:prstGeom prst="line">
                <a:avLst/>
              </a:prstGeom>
              <a:noFill/>
              <a:ln w="9525">
                <a:solidFill>
                  <a:srgbClr val="000000"/>
                </a:solidFill>
                <a:round/>
                <a:headEnd/>
                <a:tailEnd/>
              </a:ln>
            </p:spPr>
            <p:txBody>
              <a:bodyPr/>
              <a:lstStyle/>
              <a:p>
                <a:endParaRPr lang="ru-RU"/>
              </a:p>
            </p:txBody>
          </p:sp>
          <p:sp>
            <p:nvSpPr>
              <p:cNvPr id="560742" name="Line 614"/>
              <p:cNvSpPr>
                <a:spLocks noChangeAspect="1" noChangeShapeType="1"/>
              </p:cNvSpPr>
              <p:nvPr/>
            </p:nvSpPr>
            <p:spPr bwMode="auto">
              <a:xfrm flipV="1">
                <a:off x="1814" y="2127"/>
                <a:ext cx="85" cy="32"/>
              </a:xfrm>
              <a:prstGeom prst="line">
                <a:avLst/>
              </a:prstGeom>
              <a:noFill/>
              <a:ln w="9525">
                <a:solidFill>
                  <a:srgbClr val="000000"/>
                </a:solidFill>
                <a:round/>
                <a:headEnd/>
                <a:tailEnd/>
              </a:ln>
            </p:spPr>
            <p:txBody>
              <a:bodyPr/>
              <a:lstStyle/>
              <a:p>
                <a:endParaRPr lang="ru-RU"/>
              </a:p>
            </p:txBody>
          </p:sp>
          <p:sp>
            <p:nvSpPr>
              <p:cNvPr id="560743" name="Line 615"/>
              <p:cNvSpPr>
                <a:spLocks noChangeAspect="1" noChangeShapeType="1"/>
              </p:cNvSpPr>
              <p:nvPr/>
            </p:nvSpPr>
            <p:spPr bwMode="auto">
              <a:xfrm flipH="1">
                <a:off x="1897" y="2056"/>
                <a:ext cx="11" cy="67"/>
              </a:xfrm>
              <a:prstGeom prst="line">
                <a:avLst/>
              </a:prstGeom>
              <a:noFill/>
              <a:ln w="12700">
                <a:solidFill>
                  <a:srgbClr val="008000"/>
                </a:solidFill>
                <a:round/>
                <a:headEnd/>
                <a:tailEnd/>
              </a:ln>
            </p:spPr>
            <p:txBody>
              <a:bodyPr/>
              <a:lstStyle/>
              <a:p>
                <a:endParaRPr lang="ru-RU"/>
              </a:p>
            </p:txBody>
          </p:sp>
          <p:sp>
            <p:nvSpPr>
              <p:cNvPr id="560744" name="Line 616"/>
              <p:cNvSpPr>
                <a:spLocks noChangeAspect="1" noChangeShapeType="1"/>
              </p:cNvSpPr>
              <p:nvPr/>
            </p:nvSpPr>
            <p:spPr bwMode="auto">
              <a:xfrm flipV="1">
                <a:off x="1914" y="2183"/>
                <a:ext cx="46" cy="78"/>
              </a:xfrm>
              <a:prstGeom prst="line">
                <a:avLst/>
              </a:prstGeom>
              <a:noFill/>
              <a:ln w="9525">
                <a:solidFill>
                  <a:srgbClr val="000000"/>
                </a:solidFill>
                <a:round/>
                <a:headEnd/>
                <a:tailEnd/>
              </a:ln>
            </p:spPr>
            <p:txBody>
              <a:bodyPr/>
              <a:lstStyle/>
              <a:p>
                <a:endParaRPr lang="ru-RU"/>
              </a:p>
            </p:txBody>
          </p:sp>
          <p:sp>
            <p:nvSpPr>
              <p:cNvPr id="560745" name="Line 617"/>
              <p:cNvSpPr>
                <a:spLocks noChangeAspect="1" noChangeShapeType="1"/>
              </p:cNvSpPr>
              <p:nvPr/>
            </p:nvSpPr>
            <p:spPr bwMode="auto">
              <a:xfrm flipV="1">
                <a:off x="1918" y="2190"/>
                <a:ext cx="46" cy="77"/>
              </a:xfrm>
              <a:prstGeom prst="line">
                <a:avLst/>
              </a:prstGeom>
              <a:noFill/>
              <a:ln w="9525">
                <a:solidFill>
                  <a:srgbClr val="000000"/>
                </a:solidFill>
                <a:round/>
                <a:headEnd/>
                <a:tailEnd/>
              </a:ln>
            </p:spPr>
            <p:txBody>
              <a:bodyPr/>
              <a:lstStyle/>
              <a:p>
                <a:endParaRPr lang="ru-RU"/>
              </a:p>
            </p:txBody>
          </p:sp>
          <p:sp>
            <p:nvSpPr>
              <p:cNvPr id="560746" name="Line 618"/>
              <p:cNvSpPr>
                <a:spLocks noChangeAspect="1" noChangeShapeType="1"/>
              </p:cNvSpPr>
              <p:nvPr/>
            </p:nvSpPr>
            <p:spPr bwMode="auto">
              <a:xfrm flipH="1">
                <a:off x="1962" y="2183"/>
                <a:ext cx="73" cy="4"/>
              </a:xfrm>
              <a:prstGeom prst="line">
                <a:avLst/>
              </a:prstGeom>
              <a:noFill/>
              <a:ln w="12700">
                <a:solidFill>
                  <a:srgbClr val="008000"/>
                </a:solidFill>
                <a:round/>
                <a:headEnd/>
                <a:tailEnd/>
              </a:ln>
            </p:spPr>
            <p:txBody>
              <a:bodyPr/>
              <a:lstStyle/>
              <a:p>
                <a:endParaRPr lang="ru-RU"/>
              </a:p>
            </p:txBody>
          </p:sp>
          <p:sp>
            <p:nvSpPr>
              <p:cNvPr id="560747" name="Line 619"/>
              <p:cNvSpPr>
                <a:spLocks noChangeAspect="1" noChangeShapeType="1"/>
              </p:cNvSpPr>
              <p:nvPr/>
            </p:nvSpPr>
            <p:spPr bwMode="auto">
              <a:xfrm>
                <a:off x="1824" y="2243"/>
                <a:ext cx="92" cy="21"/>
              </a:xfrm>
              <a:prstGeom prst="line">
                <a:avLst/>
              </a:prstGeom>
              <a:noFill/>
              <a:ln w="9525">
                <a:solidFill>
                  <a:srgbClr val="000000"/>
                </a:solidFill>
                <a:round/>
                <a:headEnd/>
                <a:tailEnd/>
              </a:ln>
            </p:spPr>
            <p:txBody>
              <a:bodyPr/>
              <a:lstStyle/>
              <a:p>
                <a:endParaRPr lang="ru-RU"/>
              </a:p>
            </p:txBody>
          </p:sp>
          <p:sp>
            <p:nvSpPr>
              <p:cNvPr id="560748" name="Line 620"/>
              <p:cNvSpPr>
                <a:spLocks noChangeAspect="1" noChangeShapeType="1"/>
              </p:cNvSpPr>
              <p:nvPr/>
            </p:nvSpPr>
            <p:spPr bwMode="auto">
              <a:xfrm flipH="1" flipV="1">
                <a:off x="1916" y="2264"/>
                <a:ext cx="40" cy="77"/>
              </a:xfrm>
              <a:prstGeom prst="line">
                <a:avLst/>
              </a:prstGeom>
              <a:noFill/>
              <a:ln w="9525">
                <a:solidFill>
                  <a:srgbClr val="000000"/>
                </a:solidFill>
                <a:round/>
                <a:headEnd/>
                <a:tailEnd/>
              </a:ln>
            </p:spPr>
            <p:txBody>
              <a:bodyPr/>
              <a:lstStyle/>
              <a:p>
                <a:endParaRPr lang="ru-RU"/>
              </a:p>
            </p:txBody>
          </p:sp>
          <p:sp>
            <p:nvSpPr>
              <p:cNvPr id="560749" name="Line 621"/>
              <p:cNvSpPr>
                <a:spLocks noChangeAspect="1" noChangeShapeType="1"/>
              </p:cNvSpPr>
              <p:nvPr/>
            </p:nvSpPr>
            <p:spPr bwMode="auto">
              <a:xfrm>
                <a:off x="1812" y="2155"/>
                <a:ext cx="12" cy="88"/>
              </a:xfrm>
              <a:prstGeom prst="line">
                <a:avLst/>
              </a:prstGeom>
              <a:noFill/>
              <a:ln w="9525">
                <a:solidFill>
                  <a:srgbClr val="000000"/>
                </a:solidFill>
                <a:round/>
                <a:headEnd/>
                <a:tailEnd/>
              </a:ln>
            </p:spPr>
            <p:txBody>
              <a:bodyPr/>
              <a:lstStyle/>
              <a:p>
                <a:endParaRPr lang="ru-RU"/>
              </a:p>
            </p:txBody>
          </p:sp>
          <p:sp>
            <p:nvSpPr>
              <p:cNvPr id="560750" name="Line 622"/>
              <p:cNvSpPr>
                <a:spLocks noChangeAspect="1" noChangeShapeType="1"/>
              </p:cNvSpPr>
              <p:nvPr/>
            </p:nvSpPr>
            <p:spPr bwMode="auto">
              <a:xfrm flipV="1">
                <a:off x="1759" y="2243"/>
                <a:ext cx="65" cy="45"/>
              </a:xfrm>
              <a:prstGeom prst="line">
                <a:avLst/>
              </a:prstGeom>
              <a:noFill/>
              <a:ln w="9525">
                <a:solidFill>
                  <a:srgbClr val="000000"/>
                </a:solidFill>
                <a:round/>
                <a:headEnd/>
                <a:tailEnd/>
              </a:ln>
            </p:spPr>
            <p:txBody>
              <a:bodyPr/>
              <a:lstStyle/>
              <a:p>
                <a:endParaRPr lang="ru-RU"/>
              </a:p>
            </p:txBody>
          </p:sp>
          <p:sp>
            <p:nvSpPr>
              <p:cNvPr id="560751" name="Line 623"/>
              <p:cNvSpPr>
                <a:spLocks noChangeAspect="1" noChangeShapeType="1"/>
              </p:cNvSpPr>
              <p:nvPr/>
            </p:nvSpPr>
            <p:spPr bwMode="auto">
              <a:xfrm>
                <a:off x="1727" y="2113"/>
                <a:ext cx="85" cy="42"/>
              </a:xfrm>
              <a:prstGeom prst="line">
                <a:avLst/>
              </a:prstGeom>
              <a:noFill/>
              <a:ln w="9525">
                <a:solidFill>
                  <a:srgbClr val="000000"/>
                </a:solidFill>
                <a:round/>
                <a:headEnd/>
                <a:tailEnd/>
              </a:ln>
            </p:spPr>
            <p:txBody>
              <a:bodyPr/>
              <a:lstStyle/>
              <a:p>
                <a:endParaRPr lang="ru-RU"/>
              </a:p>
            </p:txBody>
          </p:sp>
          <p:sp>
            <p:nvSpPr>
              <p:cNvPr id="560752" name="Line 624"/>
              <p:cNvSpPr>
                <a:spLocks noChangeAspect="1" noChangeShapeType="1"/>
              </p:cNvSpPr>
              <p:nvPr/>
            </p:nvSpPr>
            <p:spPr bwMode="auto">
              <a:xfrm flipV="1">
                <a:off x="1912" y="2338"/>
                <a:ext cx="42" cy="70"/>
              </a:xfrm>
              <a:prstGeom prst="line">
                <a:avLst/>
              </a:prstGeom>
              <a:noFill/>
              <a:ln w="9525">
                <a:solidFill>
                  <a:srgbClr val="000000"/>
                </a:solidFill>
                <a:round/>
                <a:headEnd/>
                <a:tailEnd/>
              </a:ln>
            </p:spPr>
            <p:txBody>
              <a:bodyPr/>
              <a:lstStyle/>
              <a:p>
                <a:endParaRPr lang="ru-RU"/>
              </a:p>
            </p:txBody>
          </p:sp>
          <p:sp>
            <p:nvSpPr>
              <p:cNvPr id="560753" name="Line 625"/>
              <p:cNvSpPr>
                <a:spLocks noChangeAspect="1" noChangeShapeType="1"/>
              </p:cNvSpPr>
              <p:nvPr/>
            </p:nvSpPr>
            <p:spPr bwMode="auto">
              <a:xfrm flipV="1">
                <a:off x="1916" y="2345"/>
                <a:ext cx="42" cy="70"/>
              </a:xfrm>
              <a:prstGeom prst="line">
                <a:avLst/>
              </a:prstGeom>
              <a:noFill/>
              <a:ln w="9525">
                <a:solidFill>
                  <a:srgbClr val="000000"/>
                </a:solidFill>
                <a:round/>
                <a:headEnd/>
                <a:tailEnd/>
              </a:ln>
            </p:spPr>
            <p:txBody>
              <a:bodyPr/>
              <a:lstStyle/>
              <a:p>
                <a:endParaRPr lang="ru-RU"/>
              </a:p>
            </p:txBody>
          </p:sp>
          <p:sp>
            <p:nvSpPr>
              <p:cNvPr id="560754" name="Line 626"/>
              <p:cNvSpPr>
                <a:spLocks noChangeAspect="1" noChangeShapeType="1"/>
              </p:cNvSpPr>
              <p:nvPr/>
            </p:nvSpPr>
            <p:spPr bwMode="auto">
              <a:xfrm flipH="1">
                <a:off x="1953" y="2344"/>
                <a:ext cx="49" cy="5"/>
              </a:xfrm>
              <a:prstGeom prst="line">
                <a:avLst/>
              </a:prstGeom>
              <a:noFill/>
              <a:ln w="12700">
                <a:solidFill>
                  <a:srgbClr val="FF0000"/>
                </a:solidFill>
                <a:round/>
                <a:headEnd/>
                <a:tailEnd/>
              </a:ln>
            </p:spPr>
            <p:txBody>
              <a:bodyPr/>
              <a:lstStyle/>
              <a:p>
                <a:endParaRPr lang="ru-RU"/>
              </a:p>
            </p:txBody>
          </p:sp>
          <p:sp>
            <p:nvSpPr>
              <p:cNvPr id="560755" name="Line 627"/>
              <p:cNvSpPr>
                <a:spLocks noChangeAspect="1" noChangeShapeType="1"/>
              </p:cNvSpPr>
              <p:nvPr/>
            </p:nvSpPr>
            <p:spPr bwMode="auto">
              <a:xfrm flipH="1" flipV="1">
                <a:off x="1914" y="2411"/>
                <a:ext cx="44" cy="86"/>
              </a:xfrm>
              <a:prstGeom prst="line">
                <a:avLst/>
              </a:prstGeom>
              <a:noFill/>
              <a:ln w="9525">
                <a:solidFill>
                  <a:srgbClr val="000000"/>
                </a:solidFill>
                <a:round/>
                <a:headEnd/>
                <a:tailEnd/>
              </a:ln>
            </p:spPr>
            <p:txBody>
              <a:bodyPr/>
              <a:lstStyle/>
              <a:p>
                <a:endParaRPr lang="ru-RU"/>
              </a:p>
            </p:txBody>
          </p:sp>
          <p:sp>
            <p:nvSpPr>
              <p:cNvPr id="560756" name="Line 628"/>
              <p:cNvSpPr>
                <a:spLocks noChangeAspect="1" noChangeShapeType="1"/>
              </p:cNvSpPr>
              <p:nvPr/>
            </p:nvSpPr>
            <p:spPr bwMode="auto">
              <a:xfrm flipV="1">
                <a:off x="1820" y="2411"/>
                <a:ext cx="94" cy="8"/>
              </a:xfrm>
              <a:prstGeom prst="line">
                <a:avLst/>
              </a:prstGeom>
              <a:noFill/>
              <a:ln w="9525">
                <a:solidFill>
                  <a:srgbClr val="000000"/>
                </a:solidFill>
                <a:round/>
                <a:headEnd/>
                <a:tailEnd/>
              </a:ln>
            </p:spPr>
            <p:txBody>
              <a:bodyPr/>
              <a:lstStyle/>
              <a:p>
                <a:endParaRPr lang="ru-RU"/>
              </a:p>
            </p:txBody>
          </p:sp>
          <p:sp>
            <p:nvSpPr>
              <p:cNvPr id="560757" name="Line 629"/>
              <p:cNvSpPr>
                <a:spLocks noChangeAspect="1" noChangeShapeType="1"/>
              </p:cNvSpPr>
              <p:nvPr/>
            </p:nvSpPr>
            <p:spPr bwMode="auto">
              <a:xfrm flipV="1">
                <a:off x="1887" y="2493"/>
                <a:ext cx="69" cy="52"/>
              </a:xfrm>
              <a:prstGeom prst="line">
                <a:avLst/>
              </a:prstGeom>
              <a:noFill/>
              <a:ln w="9525">
                <a:solidFill>
                  <a:srgbClr val="000000"/>
                </a:solidFill>
                <a:round/>
                <a:headEnd/>
                <a:tailEnd/>
              </a:ln>
            </p:spPr>
            <p:txBody>
              <a:bodyPr/>
              <a:lstStyle/>
              <a:p>
                <a:endParaRPr lang="ru-RU"/>
              </a:p>
            </p:txBody>
          </p:sp>
          <p:sp>
            <p:nvSpPr>
              <p:cNvPr id="560758" name="Line 630"/>
              <p:cNvSpPr>
                <a:spLocks noChangeAspect="1" noChangeShapeType="1"/>
              </p:cNvSpPr>
              <p:nvPr/>
            </p:nvSpPr>
            <p:spPr bwMode="auto">
              <a:xfrm flipV="1">
                <a:off x="1891" y="2500"/>
                <a:ext cx="69" cy="53"/>
              </a:xfrm>
              <a:prstGeom prst="line">
                <a:avLst/>
              </a:prstGeom>
              <a:noFill/>
              <a:ln w="9525">
                <a:solidFill>
                  <a:srgbClr val="000000"/>
                </a:solidFill>
                <a:round/>
                <a:headEnd/>
                <a:tailEnd/>
              </a:ln>
            </p:spPr>
            <p:txBody>
              <a:bodyPr/>
              <a:lstStyle/>
              <a:p>
                <a:endParaRPr lang="ru-RU"/>
              </a:p>
            </p:txBody>
          </p:sp>
          <p:sp>
            <p:nvSpPr>
              <p:cNvPr id="560759" name="Line 631"/>
              <p:cNvSpPr>
                <a:spLocks noChangeAspect="1" noChangeShapeType="1"/>
              </p:cNvSpPr>
              <p:nvPr/>
            </p:nvSpPr>
            <p:spPr bwMode="auto">
              <a:xfrm flipH="1" flipV="1">
                <a:off x="1958" y="2497"/>
                <a:ext cx="71" cy="10"/>
              </a:xfrm>
              <a:prstGeom prst="line">
                <a:avLst/>
              </a:prstGeom>
              <a:noFill/>
              <a:ln w="12700">
                <a:solidFill>
                  <a:srgbClr val="008000"/>
                </a:solidFill>
                <a:round/>
                <a:headEnd/>
                <a:tailEnd/>
              </a:ln>
            </p:spPr>
            <p:txBody>
              <a:bodyPr/>
              <a:lstStyle/>
              <a:p>
                <a:endParaRPr lang="ru-RU"/>
              </a:p>
            </p:txBody>
          </p:sp>
          <p:sp>
            <p:nvSpPr>
              <p:cNvPr id="560760" name="Line 632"/>
              <p:cNvSpPr>
                <a:spLocks noChangeAspect="1" noChangeShapeType="1"/>
              </p:cNvSpPr>
              <p:nvPr/>
            </p:nvSpPr>
            <p:spPr bwMode="auto">
              <a:xfrm>
                <a:off x="1803" y="2500"/>
                <a:ext cx="86" cy="49"/>
              </a:xfrm>
              <a:prstGeom prst="line">
                <a:avLst/>
              </a:prstGeom>
              <a:noFill/>
              <a:ln w="9525">
                <a:solidFill>
                  <a:srgbClr val="000000"/>
                </a:solidFill>
                <a:round/>
                <a:headEnd/>
                <a:tailEnd/>
              </a:ln>
            </p:spPr>
            <p:txBody>
              <a:bodyPr/>
              <a:lstStyle/>
              <a:p>
                <a:endParaRPr lang="ru-RU"/>
              </a:p>
            </p:txBody>
          </p:sp>
          <p:sp>
            <p:nvSpPr>
              <p:cNvPr id="560761" name="Line 633"/>
              <p:cNvSpPr>
                <a:spLocks noChangeAspect="1" noChangeShapeType="1"/>
              </p:cNvSpPr>
              <p:nvPr/>
            </p:nvSpPr>
            <p:spPr bwMode="auto">
              <a:xfrm flipH="1" flipV="1">
                <a:off x="1889" y="2549"/>
                <a:ext cx="4" cy="67"/>
              </a:xfrm>
              <a:prstGeom prst="line">
                <a:avLst/>
              </a:prstGeom>
              <a:noFill/>
              <a:ln w="12700">
                <a:solidFill>
                  <a:srgbClr val="008000"/>
                </a:solidFill>
                <a:round/>
                <a:headEnd/>
                <a:tailEnd/>
              </a:ln>
            </p:spPr>
            <p:txBody>
              <a:bodyPr/>
              <a:lstStyle/>
              <a:p>
                <a:endParaRPr lang="ru-RU"/>
              </a:p>
            </p:txBody>
          </p:sp>
          <p:sp>
            <p:nvSpPr>
              <p:cNvPr id="560762" name="Line 634"/>
              <p:cNvSpPr>
                <a:spLocks noChangeAspect="1" noChangeShapeType="1"/>
              </p:cNvSpPr>
              <p:nvPr/>
            </p:nvSpPr>
            <p:spPr bwMode="auto">
              <a:xfrm flipH="1">
                <a:off x="1807" y="2419"/>
                <a:ext cx="17" cy="81"/>
              </a:xfrm>
              <a:prstGeom prst="line">
                <a:avLst/>
              </a:prstGeom>
              <a:noFill/>
              <a:ln w="9525">
                <a:solidFill>
                  <a:srgbClr val="000000"/>
                </a:solidFill>
                <a:round/>
                <a:headEnd/>
                <a:tailEnd/>
              </a:ln>
            </p:spPr>
            <p:txBody>
              <a:bodyPr/>
              <a:lstStyle/>
              <a:p>
                <a:endParaRPr lang="ru-RU"/>
              </a:p>
            </p:txBody>
          </p:sp>
          <p:sp>
            <p:nvSpPr>
              <p:cNvPr id="560763" name="Line 635"/>
              <p:cNvSpPr>
                <a:spLocks noChangeAspect="1" noChangeShapeType="1"/>
              </p:cNvSpPr>
              <p:nvPr/>
            </p:nvSpPr>
            <p:spPr bwMode="auto">
              <a:xfrm flipH="1">
                <a:off x="1801" y="2419"/>
                <a:ext cx="17" cy="81"/>
              </a:xfrm>
              <a:prstGeom prst="line">
                <a:avLst/>
              </a:prstGeom>
              <a:noFill/>
              <a:ln w="9525">
                <a:solidFill>
                  <a:srgbClr val="000000"/>
                </a:solidFill>
                <a:round/>
                <a:headEnd/>
                <a:tailEnd/>
              </a:ln>
            </p:spPr>
            <p:txBody>
              <a:bodyPr/>
              <a:lstStyle/>
              <a:p>
                <a:endParaRPr lang="ru-RU"/>
              </a:p>
            </p:txBody>
          </p:sp>
          <p:sp>
            <p:nvSpPr>
              <p:cNvPr id="560764" name="Line 636"/>
              <p:cNvSpPr>
                <a:spLocks noChangeAspect="1" noChangeShapeType="1"/>
              </p:cNvSpPr>
              <p:nvPr/>
            </p:nvSpPr>
            <p:spPr bwMode="auto">
              <a:xfrm flipV="1">
                <a:off x="1718" y="2500"/>
                <a:ext cx="85" cy="35"/>
              </a:xfrm>
              <a:prstGeom prst="line">
                <a:avLst/>
              </a:prstGeom>
              <a:noFill/>
              <a:ln w="9525">
                <a:solidFill>
                  <a:srgbClr val="000000"/>
                </a:solidFill>
                <a:round/>
                <a:headEnd/>
                <a:tailEnd/>
              </a:ln>
            </p:spPr>
            <p:txBody>
              <a:bodyPr/>
              <a:lstStyle/>
              <a:p>
                <a:endParaRPr lang="ru-RU"/>
              </a:p>
            </p:txBody>
          </p:sp>
          <p:sp>
            <p:nvSpPr>
              <p:cNvPr id="560765" name="Line 637"/>
              <p:cNvSpPr>
                <a:spLocks noChangeAspect="1" noChangeShapeType="1"/>
              </p:cNvSpPr>
              <p:nvPr/>
            </p:nvSpPr>
            <p:spPr bwMode="auto">
              <a:xfrm>
                <a:off x="1639" y="2486"/>
                <a:ext cx="79" cy="46"/>
              </a:xfrm>
              <a:prstGeom prst="line">
                <a:avLst/>
              </a:prstGeom>
              <a:noFill/>
              <a:ln w="9525">
                <a:solidFill>
                  <a:srgbClr val="000000"/>
                </a:solidFill>
                <a:round/>
                <a:headEnd/>
                <a:tailEnd/>
              </a:ln>
            </p:spPr>
            <p:txBody>
              <a:bodyPr/>
              <a:lstStyle/>
              <a:p>
                <a:endParaRPr lang="ru-RU"/>
              </a:p>
            </p:txBody>
          </p:sp>
          <p:sp>
            <p:nvSpPr>
              <p:cNvPr id="560766" name="Line 638"/>
              <p:cNvSpPr>
                <a:spLocks noChangeAspect="1" noChangeShapeType="1"/>
              </p:cNvSpPr>
              <p:nvPr/>
            </p:nvSpPr>
            <p:spPr bwMode="auto">
              <a:xfrm>
                <a:off x="1639" y="2497"/>
                <a:ext cx="79" cy="45"/>
              </a:xfrm>
              <a:prstGeom prst="line">
                <a:avLst/>
              </a:prstGeom>
              <a:noFill/>
              <a:ln w="9525">
                <a:solidFill>
                  <a:srgbClr val="000000"/>
                </a:solidFill>
                <a:round/>
                <a:headEnd/>
                <a:tailEnd/>
              </a:ln>
            </p:spPr>
            <p:txBody>
              <a:bodyPr/>
              <a:lstStyle/>
              <a:p>
                <a:endParaRPr lang="ru-RU"/>
              </a:p>
            </p:txBody>
          </p:sp>
          <p:sp>
            <p:nvSpPr>
              <p:cNvPr id="560767" name="Line 639"/>
              <p:cNvSpPr>
                <a:spLocks noChangeAspect="1" noChangeShapeType="1"/>
              </p:cNvSpPr>
              <p:nvPr/>
            </p:nvSpPr>
            <p:spPr bwMode="auto">
              <a:xfrm>
                <a:off x="1624" y="2405"/>
                <a:ext cx="15" cy="84"/>
              </a:xfrm>
              <a:prstGeom prst="line">
                <a:avLst/>
              </a:prstGeom>
              <a:noFill/>
              <a:ln w="9525">
                <a:solidFill>
                  <a:srgbClr val="000000"/>
                </a:solidFill>
                <a:round/>
                <a:headEnd/>
                <a:tailEnd/>
              </a:ln>
            </p:spPr>
            <p:txBody>
              <a:bodyPr/>
              <a:lstStyle/>
              <a:p>
                <a:endParaRPr lang="ru-RU"/>
              </a:p>
            </p:txBody>
          </p:sp>
          <p:sp>
            <p:nvSpPr>
              <p:cNvPr id="560768" name="Line 640"/>
              <p:cNvSpPr>
                <a:spLocks noChangeAspect="1" noChangeShapeType="1"/>
              </p:cNvSpPr>
              <p:nvPr/>
            </p:nvSpPr>
            <p:spPr bwMode="auto">
              <a:xfrm flipV="1">
                <a:off x="1549" y="2489"/>
                <a:ext cx="90" cy="35"/>
              </a:xfrm>
              <a:prstGeom prst="line">
                <a:avLst/>
              </a:prstGeom>
              <a:noFill/>
              <a:ln w="9525">
                <a:solidFill>
                  <a:srgbClr val="000000"/>
                </a:solidFill>
                <a:round/>
                <a:headEnd/>
                <a:tailEnd/>
              </a:ln>
            </p:spPr>
            <p:txBody>
              <a:bodyPr/>
              <a:lstStyle/>
              <a:p>
                <a:endParaRPr lang="ru-RU"/>
              </a:p>
            </p:txBody>
          </p:sp>
          <p:sp>
            <p:nvSpPr>
              <p:cNvPr id="560769" name="Line 641"/>
              <p:cNvSpPr>
                <a:spLocks noChangeAspect="1" noChangeShapeType="1"/>
              </p:cNvSpPr>
              <p:nvPr/>
            </p:nvSpPr>
            <p:spPr bwMode="auto">
              <a:xfrm>
                <a:off x="1532" y="2383"/>
                <a:ext cx="92" cy="22"/>
              </a:xfrm>
              <a:prstGeom prst="line">
                <a:avLst/>
              </a:prstGeom>
              <a:noFill/>
              <a:ln w="9525">
                <a:solidFill>
                  <a:srgbClr val="000000"/>
                </a:solidFill>
                <a:round/>
                <a:headEnd/>
                <a:tailEnd/>
              </a:ln>
            </p:spPr>
            <p:txBody>
              <a:bodyPr/>
              <a:lstStyle/>
              <a:p>
                <a:endParaRPr lang="ru-RU"/>
              </a:p>
            </p:txBody>
          </p:sp>
          <p:sp>
            <p:nvSpPr>
              <p:cNvPr id="560770" name="Line 642"/>
              <p:cNvSpPr>
                <a:spLocks noChangeAspect="1" noChangeShapeType="1"/>
              </p:cNvSpPr>
              <p:nvPr/>
            </p:nvSpPr>
            <p:spPr bwMode="auto">
              <a:xfrm flipH="1">
                <a:off x="1624" y="2352"/>
                <a:ext cx="83" cy="53"/>
              </a:xfrm>
              <a:prstGeom prst="line">
                <a:avLst/>
              </a:prstGeom>
              <a:noFill/>
              <a:ln w="9525">
                <a:solidFill>
                  <a:srgbClr val="000000"/>
                </a:solidFill>
                <a:round/>
                <a:headEnd/>
                <a:tailEnd/>
              </a:ln>
            </p:spPr>
            <p:txBody>
              <a:bodyPr/>
              <a:lstStyle/>
              <a:p>
                <a:endParaRPr lang="ru-RU"/>
              </a:p>
            </p:txBody>
          </p:sp>
          <p:sp>
            <p:nvSpPr>
              <p:cNvPr id="560771" name="Line 643"/>
              <p:cNvSpPr>
                <a:spLocks noChangeAspect="1" noChangeShapeType="1"/>
              </p:cNvSpPr>
              <p:nvPr/>
            </p:nvSpPr>
            <p:spPr bwMode="auto">
              <a:xfrm flipV="1">
                <a:off x="1486" y="2383"/>
                <a:ext cx="46" cy="78"/>
              </a:xfrm>
              <a:prstGeom prst="line">
                <a:avLst/>
              </a:prstGeom>
              <a:noFill/>
              <a:ln w="9525">
                <a:solidFill>
                  <a:srgbClr val="000000"/>
                </a:solidFill>
                <a:round/>
                <a:headEnd/>
                <a:tailEnd/>
              </a:ln>
            </p:spPr>
            <p:txBody>
              <a:bodyPr/>
              <a:lstStyle/>
              <a:p>
                <a:endParaRPr lang="ru-RU"/>
              </a:p>
            </p:txBody>
          </p:sp>
          <p:sp>
            <p:nvSpPr>
              <p:cNvPr id="560772" name="Line 644"/>
              <p:cNvSpPr>
                <a:spLocks noChangeAspect="1" noChangeShapeType="1"/>
              </p:cNvSpPr>
              <p:nvPr/>
            </p:nvSpPr>
            <p:spPr bwMode="auto">
              <a:xfrm>
                <a:off x="1495" y="2303"/>
                <a:ext cx="39" cy="77"/>
              </a:xfrm>
              <a:prstGeom prst="line">
                <a:avLst/>
              </a:prstGeom>
              <a:noFill/>
              <a:ln w="9525">
                <a:solidFill>
                  <a:srgbClr val="000000"/>
                </a:solidFill>
                <a:round/>
                <a:headEnd/>
                <a:tailEnd/>
              </a:ln>
            </p:spPr>
            <p:txBody>
              <a:bodyPr/>
              <a:lstStyle/>
              <a:p>
                <a:endParaRPr lang="ru-RU"/>
              </a:p>
            </p:txBody>
          </p:sp>
          <p:sp>
            <p:nvSpPr>
              <p:cNvPr id="560773" name="Line 645"/>
              <p:cNvSpPr>
                <a:spLocks noChangeAspect="1" noChangeShapeType="1"/>
              </p:cNvSpPr>
              <p:nvPr/>
            </p:nvSpPr>
            <p:spPr bwMode="auto">
              <a:xfrm>
                <a:off x="1491" y="2310"/>
                <a:ext cx="39" cy="77"/>
              </a:xfrm>
              <a:prstGeom prst="line">
                <a:avLst/>
              </a:prstGeom>
              <a:noFill/>
              <a:ln w="9525">
                <a:solidFill>
                  <a:srgbClr val="000000"/>
                </a:solidFill>
                <a:round/>
                <a:headEnd/>
                <a:tailEnd/>
              </a:ln>
            </p:spPr>
            <p:txBody>
              <a:bodyPr/>
              <a:lstStyle/>
              <a:p>
                <a:endParaRPr lang="ru-RU"/>
              </a:p>
            </p:txBody>
          </p:sp>
          <p:sp>
            <p:nvSpPr>
              <p:cNvPr id="560774" name="Line 646"/>
              <p:cNvSpPr>
                <a:spLocks noChangeAspect="1" noChangeShapeType="1"/>
              </p:cNvSpPr>
              <p:nvPr/>
            </p:nvSpPr>
            <p:spPr bwMode="auto">
              <a:xfrm flipH="1" flipV="1">
                <a:off x="1486" y="2467"/>
                <a:ext cx="63" cy="65"/>
              </a:xfrm>
              <a:prstGeom prst="line">
                <a:avLst/>
              </a:prstGeom>
              <a:noFill/>
              <a:ln w="9525">
                <a:solidFill>
                  <a:srgbClr val="000000"/>
                </a:solidFill>
                <a:round/>
                <a:headEnd/>
                <a:tailEnd/>
              </a:ln>
            </p:spPr>
            <p:txBody>
              <a:bodyPr/>
              <a:lstStyle/>
              <a:p>
                <a:endParaRPr lang="ru-RU"/>
              </a:p>
            </p:txBody>
          </p:sp>
          <p:sp>
            <p:nvSpPr>
              <p:cNvPr id="560775" name="Line 647"/>
              <p:cNvSpPr>
                <a:spLocks noChangeAspect="1" noChangeShapeType="1"/>
              </p:cNvSpPr>
              <p:nvPr/>
            </p:nvSpPr>
            <p:spPr bwMode="auto">
              <a:xfrm flipH="1" flipV="1">
                <a:off x="1486" y="2457"/>
                <a:ext cx="63" cy="64"/>
              </a:xfrm>
              <a:prstGeom prst="line">
                <a:avLst/>
              </a:prstGeom>
              <a:noFill/>
              <a:ln w="9525">
                <a:solidFill>
                  <a:srgbClr val="000000"/>
                </a:solidFill>
                <a:round/>
                <a:headEnd/>
                <a:tailEnd/>
              </a:ln>
            </p:spPr>
            <p:txBody>
              <a:bodyPr/>
              <a:lstStyle/>
              <a:p>
                <a:endParaRPr lang="ru-RU"/>
              </a:p>
            </p:txBody>
          </p:sp>
          <p:sp>
            <p:nvSpPr>
              <p:cNvPr id="560776" name="Line 648"/>
              <p:cNvSpPr>
                <a:spLocks noChangeAspect="1" noChangeShapeType="1"/>
              </p:cNvSpPr>
              <p:nvPr/>
            </p:nvSpPr>
            <p:spPr bwMode="auto">
              <a:xfrm>
                <a:off x="1413" y="2461"/>
                <a:ext cx="73" cy="0"/>
              </a:xfrm>
              <a:prstGeom prst="line">
                <a:avLst/>
              </a:prstGeom>
              <a:noFill/>
              <a:ln w="12700">
                <a:solidFill>
                  <a:srgbClr val="008000"/>
                </a:solidFill>
                <a:round/>
                <a:headEnd/>
                <a:tailEnd/>
              </a:ln>
            </p:spPr>
            <p:txBody>
              <a:bodyPr/>
              <a:lstStyle/>
              <a:p>
                <a:endParaRPr lang="ru-RU"/>
              </a:p>
            </p:txBody>
          </p:sp>
          <p:sp>
            <p:nvSpPr>
              <p:cNvPr id="560777" name="Line 649"/>
              <p:cNvSpPr>
                <a:spLocks noChangeAspect="1" noChangeShapeType="1"/>
              </p:cNvSpPr>
              <p:nvPr/>
            </p:nvSpPr>
            <p:spPr bwMode="auto">
              <a:xfrm flipV="1">
                <a:off x="1540" y="2524"/>
                <a:ext cx="9" cy="67"/>
              </a:xfrm>
              <a:prstGeom prst="line">
                <a:avLst/>
              </a:prstGeom>
              <a:noFill/>
              <a:ln w="12700">
                <a:solidFill>
                  <a:srgbClr val="008000"/>
                </a:solidFill>
                <a:round/>
                <a:headEnd/>
                <a:tailEnd/>
              </a:ln>
            </p:spPr>
            <p:txBody>
              <a:bodyPr/>
              <a:lstStyle/>
              <a:p>
                <a:endParaRPr lang="ru-RU"/>
              </a:p>
            </p:txBody>
          </p:sp>
          <p:sp>
            <p:nvSpPr>
              <p:cNvPr id="560778" name="Line 650"/>
              <p:cNvSpPr>
                <a:spLocks noChangeAspect="1" noChangeShapeType="1"/>
              </p:cNvSpPr>
              <p:nvPr/>
            </p:nvSpPr>
            <p:spPr bwMode="auto">
              <a:xfrm flipH="1">
                <a:off x="1492" y="2233"/>
                <a:ext cx="48" cy="73"/>
              </a:xfrm>
              <a:prstGeom prst="line">
                <a:avLst/>
              </a:prstGeom>
              <a:noFill/>
              <a:ln w="9525">
                <a:solidFill>
                  <a:srgbClr val="000000"/>
                </a:solidFill>
                <a:round/>
                <a:headEnd/>
                <a:tailEnd/>
              </a:ln>
            </p:spPr>
            <p:txBody>
              <a:bodyPr/>
              <a:lstStyle/>
              <a:p>
                <a:endParaRPr lang="ru-RU"/>
              </a:p>
            </p:txBody>
          </p:sp>
          <p:sp>
            <p:nvSpPr>
              <p:cNvPr id="560779" name="Line 651"/>
              <p:cNvSpPr>
                <a:spLocks noChangeAspect="1" noChangeShapeType="1"/>
              </p:cNvSpPr>
              <p:nvPr/>
            </p:nvSpPr>
            <p:spPr bwMode="auto">
              <a:xfrm>
                <a:off x="1492" y="2151"/>
                <a:ext cx="48" cy="82"/>
              </a:xfrm>
              <a:prstGeom prst="line">
                <a:avLst/>
              </a:prstGeom>
              <a:noFill/>
              <a:ln w="9525">
                <a:solidFill>
                  <a:srgbClr val="000000"/>
                </a:solidFill>
                <a:round/>
                <a:headEnd/>
                <a:tailEnd/>
              </a:ln>
            </p:spPr>
            <p:txBody>
              <a:bodyPr/>
              <a:lstStyle/>
              <a:p>
                <a:endParaRPr lang="ru-RU"/>
              </a:p>
            </p:txBody>
          </p:sp>
          <p:sp>
            <p:nvSpPr>
              <p:cNvPr id="560780" name="Line 652"/>
              <p:cNvSpPr>
                <a:spLocks noChangeAspect="1" noChangeShapeType="1"/>
              </p:cNvSpPr>
              <p:nvPr/>
            </p:nvSpPr>
            <p:spPr bwMode="auto">
              <a:xfrm flipH="1">
                <a:off x="1543" y="2233"/>
                <a:ext cx="87" cy="3"/>
              </a:xfrm>
              <a:prstGeom prst="line">
                <a:avLst/>
              </a:prstGeom>
              <a:noFill/>
              <a:ln w="9525">
                <a:solidFill>
                  <a:srgbClr val="000000"/>
                </a:solidFill>
                <a:round/>
                <a:headEnd/>
                <a:tailEnd/>
              </a:ln>
            </p:spPr>
            <p:txBody>
              <a:bodyPr/>
              <a:lstStyle/>
              <a:p>
                <a:endParaRPr lang="ru-RU"/>
              </a:p>
            </p:txBody>
          </p:sp>
          <p:sp>
            <p:nvSpPr>
              <p:cNvPr id="560781" name="Line 653"/>
              <p:cNvSpPr>
                <a:spLocks noChangeAspect="1" noChangeShapeType="1"/>
              </p:cNvSpPr>
              <p:nvPr/>
            </p:nvSpPr>
            <p:spPr bwMode="auto">
              <a:xfrm flipH="1">
                <a:off x="1538" y="2225"/>
                <a:ext cx="88" cy="4"/>
              </a:xfrm>
              <a:prstGeom prst="line">
                <a:avLst/>
              </a:prstGeom>
              <a:noFill/>
              <a:ln w="9525">
                <a:solidFill>
                  <a:srgbClr val="000000"/>
                </a:solidFill>
                <a:round/>
                <a:headEnd/>
                <a:tailEnd/>
              </a:ln>
            </p:spPr>
            <p:txBody>
              <a:bodyPr/>
              <a:lstStyle/>
              <a:p>
                <a:endParaRPr lang="ru-RU"/>
              </a:p>
            </p:txBody>
          </p:sp>
          <p:sp>
            <p:nvSpPr>
              <p:cNvPr id="560782" name="Line 654"/>
              <p:cNvSpPr>
                <a:spLocks noChangeAspect="1" noChangeShapeType="1"/>
              </p:cNvSpPr>
              <p:nvPr/>
            </p:nvSpPr>
            <p:spPr bwMode="auto">
              <a:xfrm flipH="1">
                <a:off x="1495" y="2099"/>
                <a:ext cx="64" cy="56"/>
              </a:xfrm>
              <a:prstGeom prst="line">
                <a:avLst/>
              </a:prstGeom>
              <a:noFill/>
              <a:ln w="9525">
                <a:solidFill>
                  <a:srgbClr val="000000"/>
                </a:solidFill>
                <a:round/>
                <a:headEnd/>
                <a:tailEnd/>
              </a:ln>
            </p:spPr>
            <p:txBody>
              <a:bodyPr/>
              <a:lstStyle/>
              <a:p>
                <a:endParaRPr lang="ru-RU"/>
              </a:p>
            </p:txBody>
          </p:sp>
          <p:sp>
            <p:nvSpPr>
              <p:cNvPr id="560783" name="Line 655"/>
              <p:cNvSpPr>
                <a:spLocks noChangeAspect="1" noChangeShapeType="1"/>
              </p:cNvSpPr>
              <p:nvPr/>
            </p:nvSpPr>
            <p:spPr bwMode="auto">
              <a:xfrm flipH="1">
                <a:off x="1491" y="2092"/>
                <a:ext cx="64" cy="56"/>
              </a:xfrm>
              <a:prstGeom prst="line">
                <a:avLst/>
              </a:prstGeom>
              <a:noFill/>
              <a:ln w="9525">
                <a:solidFill>
                  <a:srgbClr val="000000"/>
                </a:solidFill>
                <a:round/>
                <a:headEnd/>
                <a:tailEnd/>
              </a:ln>
            </p:spPr>
            <p:txBody>
              <a:bodyPr/>
              <a:lstStyle/>
              <a:p>
                <a:endParaRPr lang="ru-RU"/>
              </a:p>
            </p:txBody>
          </p:sp>
          <p:sp>
            <p:nvSpPr>
              <p:cNvPr id="560784" name="Line 656"/>
              <p:cNvSpPr>
                <a:spLocks noChangeAspect="1" noChangeShapeType="1"/>
              </p:cNvSpPr>
              <p:nvPr/>
            </p:nvSpPr>
            <p:spPr bwMode="auto">
              <a:xfrm>
                <a:off x="1421" y="2140"/>
                <a:ext cx="71" cy="11"/>
              </a:xfrm>
              <a:prstGeom prst="line">
                <a:avLst/>
              </a:prstGeom>
              <a:noFill/>
              <a:ln w="12700">
                <a:solidFill>
                  <a:srgbClr val="008000"/>
                </a:solidFill>
                <a:round/>
                <a:headEnd/>
                <a:tailEnd/>
              </a:ln>
            </p:spPr>
            <p:txBody>
              <a:bodyPr/>
              <a:lstStyle/>
              <a:p>
                <a:endParaRPr lang="ru-RU"/>
              </a:p>
            </p:txBody>
          </p:sp>
          <p:sp>
            <p:nvSpPr>
              <p:cNvPr id="560785" name="Line 657"/>
              <p:cNvSpPr>
                <a:spLocks noChangeAspect="1" noChangeShapeType="1"/>
              </p:cNvSpPr>
              <p:nvPr/>
            </p:nvSpPr>
            <p:spPr bwMode="auto">
              <a:xfrm flipH="1" flipV="1">
                <a:off x="1557" y="2095"/>
                <a:ext cx="88" cy="49"/>
              </a:xfrm>
              <a:prstGeom prst="line">
                <a:avLst/>
              </a:prstGeom>
              <a:noFill/>
              <a:ln w="9525">
                <a:solidFill>
                  <a:srgbClr val="000000"/>
                </a:solidFill>
                <a:round/>
                <a:headEnd/>
                <a:tailEnd/>
              </a:ln>
            </p:spPr>
            <p:txBody>
              <a:bodyPr/>
              <a:lstStyle/>
              <a:p>
                <a:endParaRPr lang="ru-RU"/>
              </a:p>
            </p:txBody>
          </p:sp>
          <p:sp>
            <p:nvSpPr>
              <p:cNvPr id="560786" name="Line 658"/>
              <p:cNvSpPr>
                <a:spLocks noChangeAspect="1" noChangeShapeType="1"/>
              </p:cNvSpPr>
              <p:nvPr/>
            </p:nvSpPr>
            <p:spPr bwMode="auto">
              <a:xfrm>
                <a:off x="1551" y="2028"/>
                <a:ext cx="6" cy="67"/>
              </a:xfrm>
              <a:prstGeom prst="line">
                <a:avLst/>
              </a:prstGeom>
              <a:noFill/>
              <a:ln w="12700">
                <a:solidFill>
                  <a:srgbClr val="008000"/>
                </a:solidFill>
                <a:round/>
                <a:headEnd/>
                <a:tailEnd/>
              </a:ln>
            </p:spPr>
            <p:txBody>
              <a:bodyPr/>
              <a:lstStyle/>
              <a:p>
                <a:endParaRPr lang="ru-RU"/>
              </a:p>
            </p:txBody>
          </p:sp>
          <p:sp>
            <p:nvSpPr>
              <p:cNvPr id="560787" name="Line 659"/>
              <p:cNvSpPr>
                <a:spLocks noChangeAspect="1" noChangeShapeType="1"/>
              </p:cNvSpPr>
              <p:nvPr/>
            </p:nvSpPr>
            <p:spPr bwMode="auto">
              <a:xfrm flipH="1">
                <a:off x="1647" y="2116"/>
                <a:ext cx="81" cy="32"/>
              </a:xfrm>
              <a:prstGeom prst="line">
                <a:avLst/>
              </a:prstGeom>
              <a:noFill/>
              <a:ln w="9525">
                <a:solidFill>
                  <a:srgbClr val="000000"/>
                </a:solidFill>
                <a:round/>
                <a:headEnd/>
                <a:tailEnd/>
              </a:ln>
            </p:spPr>
            <p:txBody>
              <a:bodyPr/>
              <a:lstStyle/>
              <a:p>
                <a:endParaRPr lang="ru-RU"/>
              </a:p>
            </p:txBody>
          </p:sp>
          <p:sp>
            <p:nvSpPr>
              <p:cNvPr id="560788" name="Line 660"/>
              <p:cNvSpPr>
                <a:spLocks noChangeAspect="1" noChangeShapeType="1"/>
              </p:cNvSpPr>
              <p:nvPr/>
            </p:nvSpPr>
            <p:spPr bwMode="auto">
              <a:xfrm flipH="1">
                <a:off x="1643" y="2109"/>
                <a:ext cx="81" cy="31"/>
              </a:xfrm>
              <a:prstGeom prst="line">
                <a:avLst/>
              </a:prstGeom>
              <a:noFill/>
              <a:ln w="9525">
                <a:solidFill>
                  <a:srgbClr val="000000"/>
                </a:solidFill>
                <a:round/>
                <a:headEnd/>
                <a:tailEnd/>
              </a:ln>
            </p:spPr>
            <p:txBody>
              <a:bodyPr/>
              <a:lstStyle/>
              <a:p>
                <a:endParaRPr lang="ru-RU"/>
              </a:p>
            </p:txBody>
          </p:sp>
          <p:sp>
            <p:nvSpPr>
              <p:cNvPr id="560789" name="Line 661"/>
              <p:cNvSpPr>
                <a:spLocks noChangeAspect="1" noChangeShapeType="1"/>
              </p:cNvSpPr>
              <p:nvPr/>
            </p:nvSpPr>
            <p:spPr bwMode="auto">
              <a:xfrm flipV="1">
                <a:off x="1628" y="2144"/>
                <a:ext cx="17" cy="85"/>
              </a:xfrm>
              <a:prstGeom prst="line">
                <a:avLst/>
              </a:prstGeom>
              <a:noFill/>
              <a:ln w="9525">
                <a:solidFill>
                  <a:srgbClr val="000000"/>
                </a:solidFill>
                <a:round/>
                <a:headEnd/>
                <a:tailEnd/>
              </a:ln>
            </p:spPr>
            <p:txBody>
              <a:bodyPr/>
              <a:lstStyle/>
              <a:p>
                <a:endParaRPr lang="ru-RU"/>
              </a:p>
            </p:txBody>
          </p:sp>
          <p:sp>
            <p:nvSpPr>
              <p:cNvPr id="560790" name="Line 662"/>
              <p:cNvSpPr>
                <a:spLocks noChangeAspect="1" noChangeShapeType="1"/>
              </p:cNvSpPr>
              <p:nvPr/>
            </p:nvSpPr>
            <p:spPr bwMode="auto">
              <a:xfrm flipH="1" flipV="1">
                <a:off x="1630" y="2237"/>
                <a:ext cx="65" cy="48"/>
              </a:xfrm>
              <a:prstGeom prst="line">
                <a:avLst/>
              </a:prstGeom>
              <a:noFill/>
              <a:ln w="9525">
                <a:solidFill>
                  <a:srgbClr val="000000"/>
                </a:solidFill>
                <a:prstDash val="sysDot"/>
                <a:round/>
                <a:headEnd/>
                <a:tailEnd/>
              </a:ln>
            </p:spPr>
            <p:txBody>
              <a:bodyPr/>
              <a:lstStyle/>
              <a:p>
                <a:endParaRPr lang="ru-RU"/>
              </a:p>
            </p:txBody>
          </p:sp>
          <p:sp>
            <p:nvSpPr>
              <p:cNvPr id="560791" name="Line 663"/>
              <p:cNvSpPr>
                <a:spLocks noChangeAspect="1" noChangeShapeType="1"/>
              </p:cNvSpPr>
              <p:nvPr/>
            </p:nvSpPr>
            <p:spPr bwMode="auto">
              <a:xfrm flipH="1" flipV="1">
                <a:off x="1757" y="2369"/>
                <a:ext cx="64" cy="52"/>
              </a:xfrm>
              <a:prstGeom prst="line">
                <a:avLst/>
              </a:prstGeom>
              <a:noFill/>
              <a:ln w="9525">
                <a:solidFill>
                  <a:srgbClr val="000000"/>
                </a:solidFill>
                <a:prstDash val="sysDot"/>
                <a:round/>
                <a:headEnd/>
                <a:tailEnd/>
              </a:ln>
            </p:spPr>
            <p:txBody>
              <a:bodyPr/>
              <a:lstStyle/>
              <a:p>
                <a:endParaRPr lang="ru-RU"/>
              </a:p>
            </p:txBody>
          </p:sp>
          <p:sp>
            <p:nvSpPr>
              <p:cNvPr id="560792" name="Rectangle 664"/>
              <p:cNvSpPr>
                <a:spLocks noChangeAspect="1" noChangeArrowheads="1"/>
              </p:cNvSpPr>
              <p:nvPr/>
            </p:nvSpPr>
            <p:spPr bwMode="auto">
              <a:xfrm>
                <a:off x="1677" y="2257"/>
                <a:ext cx="112" cy="138"/>
              </a:xfrm>
              <a:prstGeom prst="rect">
                <a:avLst/>
              </a:prstGeom>
              <a:solidFill>
                <a:srgbClr val="FFCC99">
                  <a:alpha val="10001"/>
                </a:srgbClr>
              </a:solidFill>
              <a:ln w="9525">
                <a:noFill/>
                <a:miter lim="800000"/>
                <a:headEnd/>
                <a:tailEnd/>
              </a:ln>
            </p:spPr>
            <p:txBody>
              <a:bodyPr/>
              <a:lstStyle/>
              <a:p>
                <a:endParaRPr lang="ru-RU"/>
              </a:p>
            </p:txBody>
          </p:sp>
          <p:sp>
            <p:nvSpPr>
              <p:cNvPr id="560793" name="Rectangle 665"/>
              <p:cNvSpPr>
                <a:spLocks noChangeAspect="1" noChangeArrowheads="1"/>
              </p:cNvSpPr>
              <p:nvPr/>
            </p:nvSpPr>
            <p:spPr bwMode="auto">
              <a:xfrm>
                <a:off x="1701" y="2282"/>
                <a:ext cx="72" cy="72"/>
              </a:xfrm>
              <a:prstGeom prst="rect">
                <a:avLst/>
              </a:prstGeom>
              <a:solidFill>
                <a:srgbClr val="FFCC99">
                  <a:alpha val="8000"/>
                </a:srgbClr>
              </a:solidFill>
              <a:ln w="9525">
                <a:noFill/>
                <a:miter lim="800000"/>
                <a:headEnd/>
                <a:tailEnd/>
              </a:ln>
            </p:spPr>
            <p:txBody>
              <a:bodyPr wrap="none" lIns="0" tIns="0" rIns="0" bIns="0">
                <a:spAutoFit/>
              </a:bodyPr>
              <a:lstStyle/>
              <a:p>
                <a:pPr eaLnBrk="0" hangingPunct="0"/>
                <a:r>
                  <a:rPr lang="en-US" sz="800" b="1">
                    <a:solidFill>
                      <a:srgbClr val="000000"/>
                    </a:solidFill>
                    <a:effectLst/>
                    <a:latin typeface="Arial" pitchFamily="34" charset="0"/>
                  </a:rPr>
                  <a:t>Zn</a:t>
                </a:r>
                <a:endParaRPr lang="ru-RU" sz="800" baseline="30000">
                  <a:solidFill>
                    <a:srgbClr val="000000"/>
                  </a:solidFill>
                  <a:effectLst/>
                  <a:latin typeface="Arial" pitchFamily="34" charset="0"/>
                </a:endParaRPr>
              </a:p>
            </p:txBody>
          </p:sp>
          <p:sp>
            <p:nvSpPr>
              <p:cNvPr id="560794" name="Line 666"/>
              <p:cNvSpPr>
                <a:spLocks noChangeAspect="1" noChangeShapeType="1"/>
              </p:cNvSpPr>
              <p:nvPr/>
            </p:nvSpPr>
            <p:spPr bwMode="auto">
              <a:xfrm flipH="1" flipV="1">
                <a:off x="2611" y="2149"/>
                <a:ext cx="60" cy="67"/>
              </a:xfrm>
              <a:prstGeom prst="line">
                <a:avLst/>
              </a:prstGeom>
              <a:noFill/>
              <a:ln w="9525">
                <a:solidFill>
                  <a:srgbClr val="000000"/>
                </a:solidFill>
                <a:round/>
                <a:headEnd/>
                <a:tailEnd/>
              </a:ln>
            </p:spPr>
            <p:txBody>
              <a:bodyPr/>
              <a:lstStyle/>
              <a:p>
                <a:endParaRPr lang="ru-RU"/>
              </a:p>
            </p:txBody>
          </p:sp>
          <p:sp>
            <p:nvSpPr>
              <p:cNvPr id="560795" name="Line 667"/>
              <p:cNvSpPr>
                <a:spLocks noChangeAspect="1" noChangeShapeType="1"/>
              </p:cNvSpPr>
              <p:nvPr/>
            </p:nvSpPr>
            <p:spPr bwMode="auto">
              <a:xfrm flipV="1">
                <a:off x="2521" y="2145"/>
                <a:ext cx="87" cy="35"/>
              </a:xfrm>
              <a:prstGeom prst="line">
                <a:avLst/>
              </a:prstGeom>
              <a:noFill/>
              <a:ln w="9525">
                <a:solidFill>
                  <a:srgbClr val="000000"/>
                </a:solidFill>
                <a:round/>
                <a:headEnd/>
                <a:tailEnd/>
              </a:ln>
            </p:spPr>
            <p:txBody>
              <a:bodyPr/>
              <a:lstStyle/>
              <a:p>
                <a:endParaRPr lang="ru-RU"/>
              </a:p>
            </p:txBody>
          </p:sp>
          <p:sp>
            <p:nvSpPr>
              <p:cNvPr id="560796" name="Line 668"/>
              <p:cNvSpPr>
                <a:spLocks noChangeAspect="1" noChangeShapeType="1"/>
              </p:cNvSpPr>
              <p:nvPr/>
            </p:nvSpPr>
            <p:spPr bwMode="auto">
              <a:xfrm flipV="1">
                <a:off x="2525" y="2153"/>
                <a:ext cx="88" cy="35"/>
              </a:xfrm>
              <a:prstGeom prst="line">
                <a:avLst/>
              </a:prstGeom>
              <a:noFill/>
              <a:ln w="9525">
                <a:solidFill>
                  <a:srgbClr val="000000"/>
                </a:solidFill>
                <a:round/>
                <a:headEnd/>
                <a:tailEnd/>
              </a:ln>
            </p:spPr>
            <p:txBody>
              <a:bodyPr/>
              <a:lstStyle/>
              <a:p>
                <a:endParaRPr lang="ru-RU"/>
              </a:p>
            </p:txBody>
          </p:sp>
          <p:sp>
            <p:nvSpPr>
              <p:cNvPr id="560797" name="Line 669"/>
              <p:cNvSpPr>
                <a:spLocks noChangeAspect="1" noChangeShapeType="1"/>
              </p:cNvSpPr>
              <p:nvPr/>
            </p:nvSpPr>
            <p:spPr bwMode="auto">
              <a:xfrm flipH="1">
                <a:off x="2611" y="2082"/>
                <a:ext cx="16" cy="67"/>
              </a:xfrm>
              <a:prstGeom prst="line">
                <a:avLst/>
              </a:prstGeom>
              <a:noFill/>
              <a:ln w="12700">
                <a:solidFill>
                  <a:srgbClr val="008000"/>
                </a:solidFill>
                <a:round/>
                <a:headEnd/>
                <a:tailEnd/>
              </a:ln>
            </p:spPr>
            <p:txBody>
              <a:bodyPr/>
              <a:lstStyle/>
              <a:p>
                <a:endParaRPr lang="ru-RU"/>
              </a:p>
            </p:txBody>
          </p:sp>
          <p:sp>
            <p:nvSpPr>
              <p:cNvPr id="560798" name="Line 670"/>
              <p:cNvSpPr>
                <a:spLocks noChangeAspect="1" noChangeShapeType="1"/>
              </p:cNvSpPr>
              <p:nvPr/>
            </p:nvSpPr>
            <p:spPr bwMode="auto">
              <a:xfrm flipV="1">
                <a:off x="2619" y="2212"/>
                <a:ext cx="50" cy="77"/>
              </a:xfrm>
              <a:prstGeom prst="line">
                <a:avLst/>
              </a:prstGeom>
              <a:noFill/>
              <a:ln w="9525">
                <a:solidFill>
                  <a:srgbClr val="000000"/>
                </a:solidFill>
                <a:round/>
                <a:headEnd/>
                <a:tailEnd/>
              </a:ln>
            </p:spPr>
            <p:txBody>
              <a:bodyPr/>
              <a:lstStyle/>
              <a:p>
                <a:endParaRPr lang="ru-RU"/>
              </a:p>
            </p:txBody>
          </p:sp>
          <p:sp>
            <p:nvSpPr>
              <p:cNvPr id="560799" name="Line 671"/>
              <p:cNvSpPr>
                <a:spLocks noChangeAspect="1" noChangeShapeType="1"/>
              </p:cNvSpPr>
              <p:nvPr/>
            </p:nvSpPr>
            <p:spPr bwMode="auto">
              <a:xfrm flipV="1">
                <a:off x="2623" y="2219"/>
                <a:ext cx="50" cy="78"/>
              </a:xfrm>
              <a:prstGeom prst="line">
                <a:avLst/>
              </a:prstGeom>
              <a:noFill/>
              <a:ln w="9525">
                <a:solidFill>
                  <a:srgbClr val="000000"/>
                </a:solidFill>
                <a:round/>
                <a:headEnd/>
                <a:tailEnd/>
              </a:ln>
            </p:spPr>
            <p:txBody>
              <a:bodyPr/>
              <a:lstStyle/>
              <a:p>
                <a:endParaRPr lang="ru-RU"/>
              </a:p>
            </p:txBody>
          </p:sp>
          <p:sp>
            <p:nvSpPr>
              <p:cNvPr id="560800" name="Line 672"/>
              <p:cNvSpPr>
                <a:spLocks noChangeAspect="1" noChangeShapeType="1"/>
              </p:cNvSpPr>
              <p:nvPr/>
            </p:nvSpPr>
            <p:spPr bwMode="auto">
              <a:xfrm flipH="1">
                <a:off x="2671" y="2216"/>
                <a:ext cx="73" cy="1"/>
              </a:xfrm>
              <a:prstGeom prst="line">
                <a:avLst/>
              </a:prstGeom>
              <a:noFill/>
              <a:ln w="12700">
                <a:solidFill>
                  <a:srgbClr val="008000"/>
                </a:solidFill>
                <a:round/>
                <a:headEnd/>
                <a:tailEnd/>
              </a:ln>
            </p:spPr>
            <p:txBody>
              <a:bodyPr/>
              <a:lstStyle/>
              <a:p>
                <a:endParaRPr lang="ru-RU"/>
              </a:p>
            </p:txBody>
          </p:sp>
          <p:sp>
            <p:nvSpPr>
              <p:cNvPr id="560801" name="Line 673"/>
              <p:cNvSpPr>
                <a:spLocks noChangeAspect="1" noChangeShapeType="1"/>
              </p:cNvSpPr>
              <p:nvPr/>
            </p:nvSpPr>
            <p:spPr bwMode="auto">
              <a:xfrm>
                <a:off x="2531" y="2269"/>
                <a:ext cx="89" cy="24"/>
              </a:xfrm>
              <a:prstGeom prst="line">
                <a:avLst/>
              </a:prstGeom>
              <a:noFill/>
              <a:ln w="9525">
                <a:solidFill>
                  <a:srgbClr val="000000"/>
                </a:solidFill>
                <a:round/>
                <a:headEnd/>
                <a:tailEnd/>
              </a:ln>
            </p:spPr>
            <p:txBody>
              <a:bodyPr/>
              <a:lstStyle/>
              <a:p>
                <a:endParaRPr lang="ru-RU"/>
              </a:p>
            </p:txBody>
          </p:sp>
          <p:sp>
            <p:nvSpPr>
              <p:cNvPr id="560802" name="Line 674"/>
              <p:cNvSpPr>
                <a:spLocks noChangeAspect="1" noChangeShapeType="1"/>
              </p:cNvSpPr>
              <p:nvPr/>
            </p:nvSpPr>
            <p:spPr bwMode="auto">
              <a:xfrm flipH="1" flipV="1">
                <a:off x="2620" y="2293"/>
                <a:ext cx="34" cy="85"/>
              </a:xfrm>
              <a:prstGeom prst="line">
                <a:avLst/>
              </a:prstGeom>
              <a:noFill/>
              <a:ln w="9525">
                <a:solidFill>
                  <a:srgbClr val="000000"/>
                </a:solidFill>
                <a:round/>
                <a:headEnd/>
                <a:tailEnd/>
              </a:ln>
            </p:spPr>
            <p:txBody>
              <a:bodyPr/>
              <a:lstStyle/>
              <a:p>
                <a:endParaRPr lang="ru-RU"/>
              </a:p>
            </p:txBody>
          </p:sp>
          <p:sp>
            <p:nvSpPr>
              <p:cNvPr id="560803" name="Line 675"/>
              <p:cNvSpPr>
                <a:spLocks noChangeAspect="1" noChangeShapeType="1"/>
              </p:cNvSpPr>
              <p:nvPr/>
            </p:nvSpPr>
            <p:spPr bwMode="auto">
              <a:xfrm>
                <a:off x="2523" y="2184"/>
                <a:ext cx="8" cy="85"/>
              </a:xfrm>
              <a:prstGeom prst="line">
                <a:avLst/>
              </a:prstGeom>
              <a:noFill/>
              <a:ln w="9525">
                <a:solidFill>
                  <a:srgbClr val="000000"/>
                </a:solidFill>
                <a:round/>
                <a:headEnd/>
                <a:tailEnd/>
              </a:ln>
            </p:spPr>
            <p:txBody>
              <a:bodyPr/>
              <a:lstStyle/>
              <a:p>
                <a:endParaRPr lang="ru-RU"/>
              </a:p>
            </p:txBody>
          </p:sp>
          <p:sp>
            <p:nvSpPr>
              <p:cNvPr id="560804" name="Line 676"/>
              <p:cNvSpPr>
                <a:spLocks noChangeAspect="1" noChangeShapeType="1"/>
              </p:cNvSpPr>
              <p:nvPr/>
            </p:nvSpPr>
            <p:spPr bwMode="auto">
              <a:xfrm flipV="1">
                <a:off x="2479" y="2269"/>
                <a:ext cx="52" cy="42"/>
              </a:xfrm>
              <a:prstGeom prst="line">
                <a:avLst/>
              </a:prstGeom>
              <a:noFill/>
              <a:ln w="9525">
                <a:solidFill>
                  <a:srgbClr val="000000"/>
                </a:solidFill>
                <a:round/>
                <a:headEnd/>
                <a:tailEnd/>
              </a:ln>
            </p:spPr>
            <p:txBody>
              <a:bodyPr/>
              <a:lstStyle/>
              <a:p>
                <a:endParaRPr lang="ru-RU"/>
              </a:p>
            </p:txBody>
          </p:sp>
          <p:sp>
            <p:nvSpPr>
              <p:cNvPr id="560805" name="Line 677"/>
              <p:cNvSpPr>
                <a:spLocks noChangeAspect="1" noChangeShapeType="1"/>
              </p:cNvSpPr>
              <p:nvPr/>
            </p:nvSpPr>
            <p:spPr bwMode="auto">
              <a:xfrm>
                <a:off x="2441" y="2135"/>
                <a:ext cx="82" cy="49"/>
              </a:xfrm>
              <a:prstGeom prst="line">
                <a:avLst/>
              </a:prstGeom>
              <a:noFill/>
              <a:ln w="9525">
                <a:solidFill>
                  <a:srgbClr val="000000"/>
                </a:solidFill>
                <a:round/>
                <a:headEnd/>
                <a:tailEnd/>
              </a:ln>
            </p:spPr>
            <p:txBody>
              <a:bodyPr/>
              <a:lstStyle/>
              <a:p>
                <a:endParaRPr lang="ru-RU"/>
              </a:p>
            </p:txBody>
          </p:sp>
          <p:sp>
            <p:nvSpPr>
              <p:cNvPr id="560806" name="Line 678"/>
              <p:cNvSpPr>
                <a:spLocks noChangeAspect="1" noChangeShapeType="1"/>
              </p:cNvSpPr>
              <p:nvPr/>
            </p:nvSpPr>
            <p:spPr bwMode="auto">
              <a:xfrm flipV="1">
                <a:off x="2604" y="2374"/>
                <a:ext cx="48" cy="67"/>
              </a:xfrm>
              <a:prstGeom prst="line">
                <a:avLst/>
              </a:prstGeom>
              <a:noFill/>
              <a:ln w="9525">
                <a:solidFill>
                  <a:srgbClr val="000000"/>
                </a:solidFill>
                <a:round/>
                <a:headEnd/>
                <a:tailEnd/>
              </a:ln>
            </p:spPr>
            <p:txBody>
              <a:bodyPr/>
              <a:lstStyle/>
              <a:p>
                <a:endParaRPr lang="ru-RU"/>
              </a:p>
            </p:txBody>
          </p:sp>
          <p:sp>
            <p:nvSpPr>
              <p:cNvPr id="560807" name="Line 679"/>
              <p:cNvSpPr>
                <a:spLocks noChangeAspect="1" noChangeShapeType="1"/>
              </p:cNvSpPr>
              <p:nvPr/>
            </p:nvSpPr>
            <p:spPr bwMode="auto">
              <a:xfrm flipV="1">
                <a:off x="2608" y="2381"/>
                <a:ext cx="48" cy="67"/>
              </a:xfrm>
              <a:prstGeom prst="line">
                <a:avLst/>
              </a:prstGeom>
              <a:noFill/>
              <a:ln w="9525">
                <a:solidFill>
                  <a:srgbClr val="000000"/>
                </a:solidFill>
                <a:round/>
                <a:headEnd/>
                <a:tailEnd/>
              </a:ln>
            </p:spPr>
            <p:txBody>
              <a:bodyPr/>
              <a:lstStyle/>
              <a:p>
                <a:endParaRPr lang="ru-RU"/>
              </a:p>
            </p:txBody>
          </p:sp>
          <p:sp>
            <p:nvSpPr>
              <p:cNvPr id="560808" name="Line 680"/>
              <p:cNvSpPr>
                <a:spLocks noChangeAspect="1" noChangeShapeType="1"/>
              </p:cNvSpPr>
              <p:nvPr/>
            </p:nvSpPr>
            <p:spPr bwMode="auto">
              <a:xfrm flipH="1" flipV="1">
                <a:off x="2606" y="2445"/>
                <a:ext cx="38" cy="88"/>
              </a:xfrm>
              <a:prstGeom prst="line">
                <a:avLst/>
              </a:prstGeom>
              <a:noFill/>
              <a:ln w="9525">
                <a:solidFill>
                  <a:srgbClr val="000000"/>
                </a:solidFill>
                <a:round/>
                <a:headEnd/>
                <a:tailEnd/>
              </a:ln>
            </p:spPr>
            <p:txBody>
              <a:bodyPr/>
              <a:lstStyle/>
              <a:p>
                <a:endParaRPr lang="ru-RU"/>
              </a:p>
            </p:txBody>
          </p:sp>
          <p:sp>
            <p:nvSpPr>
              <p:cNvPr id="560809" name="Line 681"/>
              <p:cNvSpPr>
                <a:spLocks noChangeAspect="1" noChangeShapeType="1"/>
              </p:cNvSpPr>
              <p:nvPr/>
            </p:nvSpPr>
            <p:spPr bwMode="auto">
              <a:xfrm flipV="1">
                <a:off x="2512" y="2445"/>
                <a:ext cx="94" cy="6"/>
              </a:xfrm>
              <a:prstGeom prst="line">
                <a:avLst/>
              </a:prstGeom>
              <a:noFill/>
              <a:ln w="9525">
                <a:solidFill>
                  <a:srgbClr val="000000"/>
                </a:solidFill>
                <a:round/>
                <a:headEnd/>
                <a:tailEnd/>
              </a:ln>
            </p:spPr>
            <p:txBody>
              <a:bodyPr/>
              <a:lstStyle/>
              <a:p>
                <a:endParaRPr lang="ru-RU"/>
              </a:p>
            </p:txBody>
          </p:sp>
          <p:sp>
            <p:nvSpPr>
              <p:cNvPr id="560810" name="Line 682"/>
              <p:cNvSpPr>
                <a:spLocks noChangeAspect="1" noChangeShapeType="1"/>
              </p:cNvSpPr>
              <p:nvPr/>
            </p:nvSpPr>
            <p:spPr bwMode="auto">
              <a:xfrm flipV="1">
                <a:off x="2571" y="2529"/>
                <a:ext cx="71" cy="53"/>
              </a:xfrm>
              <a:prstGeom prst="line">
                <a:avLst/>
              </a:prstGeom>
              <a:noFill/>
              <a:ln w="9525">
                <a:solidFill>
                  <a:srgbClr val="000000"/>
                </a:solidFill>
                <a:round/>
                <a:headEnd/>
                <a:tailEnd/>
              </a:ln>
            </p:spPr>
            <p:txBody>
              <a:bodyPr/>
              <a:lstStyle/>
              <a:p>
                <a:endParaRPr lang="ru-RU"/>
              </a:p>
            </p:txBody>
          </p:sp>
          <p:sp>
            <p:nvSpPr>
              <p:cNvPr id="560811" name="Line 683"/>
              <p:cNvSpPr>
                <a:spLocks noChangeAspect="1" noChangeShapeType="1"/>
              </p:cNvSpPr>
              <p:nvPr/>
            </p:nvSpPr>
            <p:spPr bwMode="auto">
              <a:xfrm flipV="1">
                <a:off x="2575" y="2536"/>
                <a:ext cx="71" cy="53"/>
              </a:xfrm>
              <a:prstGeom prst="line">
                <a:avLst/>
              </a:prstGeom>
              <a:noFill/>
              <a:ln w="9525">
                <a:solidFill>
                  <a:srgbClr val="000000"/>
                </a:solidFill>
                <a:round/>
                <a:headEnd/>
                <a:tailEnd/>
              </a:ln>
            </p:spPr>
            <p:txBody>
              <a:bodyPr/>
              <a:lstStyle/>
              <a:p>
                <a:endParaRPr lang="ru-RU"/>
              </a:p>
            </p:txBody>
          </p:sp>
          <p:sp>
            <p:nvSpPr>
              <p:cNvPr id="560812" name="Line 684"/>
              <p:cNvSpPr>
                <a:spLocks noChangeAspect="1" noChangeShapeType="1"/>
              </p:cNvSpPr>
              <p:nvPr/>
            </p:nvSpPr>
            <p:spPr bwMode="auto">
              <a:xfrm flipH="1" flipV="1">
                <a:off x="2644" y="2533"/>
                <a:ext cx="71" cy="14"/>
              </a:xfrm>
              <a:prstGeom prst="line">
                <a:avLst/>
              </a:prstGeom>
              <a:noFill/>
              <a:ln w="12700">
                <a:solidFill>
                  <a:srgbClr val="008000"/>
                </a:solidFill>
                <a:round/>
                <a:headEnd/>
                <a:tailEnd/>
              </a:ln>
            </p:spPr>
            <p:txBody>
              <a:bodyPr/>
              <a:lstStyle/>
              <a:p>
                <a:endParaRPr lang="ru-RU"/>
              </a:p>
            </p:txBody>
          </p:sp>
          <p:sp>
            <p:nvSpPr>
              <p:cNvPr id="560813" name="Line 685"/>
              <p:cNvSpPr>
                <a:spLocks noChangeAspect="1" noChangeShapeType="1"/>
              </p:cNvSpPr>
              <p:nvPr/>
            </p:nvSpPr>
            <p:spPr bwMode="auto">
              <a:xfrm>
                <a:off x="2491" y="2533"/>
                <a:ext cx="82" cy="52"/>
              </a:xfrm>
              <a:prstGeom prst="line">
                <a:avLst/>
              </a:prstGeom>
              <a:noFill/>
              <a:ln w="9525">
                <a:solidFill>
                  <a:srgbClr val="000000"/>
                </a:solidFill>
                <a:round/>
                <a:headEnd/>
                <a:tailEnd/>
              </a:ln>
            </p:spPr>
            <p:txBody>
              <a:bodyPr/>
              <a:lstStyle/>
              <a:p>
                <a:endParaRPr lang="ru-RU"/>
              </a:p>
            </p:txBody>
          </p:sp>
          <p:sp>
            <p:nvSpPr>
              <p:cNvPr id="560814" name="Line 686"/>
              <p:cNvSpPr>
                <a:spLocks noChangeAspect="1" noChangeShapeType="1"/>
              </p:cNvSpPr>
              <p:nvPr/>
            </p:nvSpPr>
            <p:spPr bwMode="auto">
              <a:xfrm flipV="1">
                <a:off x="2573" y="2585"/>
                <a:ext cx="0" cy="71"/>
              </a:xfrm>
              <a:prstGeom prst="line">
                <a:avLst/>
              </a:prstGeom>
              <a:noFill/>
              <a:ln w="12700">
                <a:solidFill>
                  <a:srgbClr val="008000"/>
                </a:solidFill>
                <a:round/>
                <a:headEnd/>
                <a:tailEnd/>
              </a:ln>
            </p:spPr>
            <p:txBody>
              <a:bodyPr/>
              <a:lstStyle/>
              <a:p>
                <a:endParaRPr lang="ru-RU"/>
              </a:p>
            </p:txBody>
          </p:sp>
          <p:sp>
            <p:nvSpPr>
              <p:cNvPr id="560815" name="Line 687"/>
              <p:cNvSpPr>
                <a:spLocks noChangeAspect="1" noChangeShapeType="1"/>
              </p:cNvSpPr>
              <p:nvPr/>
            </p:nvSpPr>
            <p:spPr bwMode="auto">
              <a:xfrm flipH="1">
                <a:off x="2496" y="2451"/>
                <a:ext cx="20" cy="82"/>
              </a:xfrm>
              <a:prstGeom prst="line">
                <a:avLst/>
              </a:prstGeom>
              <a:noFill/>
              <a:ln w="9525">
                <a:solidFill>
                  <a:srgbClr val="000000"/>
                </a:solidFill>
                <a:round/>
                <a:headEnd/>
                <a:tailEnd/>
              </a:ln>
            </p:spPr>
            <p:txBody>
              <a:bodyPr/>
              <a:lstStyle/>
              <a:p>
                <a:endParaRPr lang="ru-RU"/>
              </a:p>
            </p:txBody>
          </p:sp>
          <p:sp>
            <p:nvSpPr>
              <p:cNvPr id="560816" name="Line 688"/>
              <p:cNvSpPr>
                <a:spLocks noChangeAspect="1" noChangeShapeType="1"/>
              </p:cNvSpPr>
              <p:nvPr/>
            </p:nvSpPr>
            <p:spPr bwMode="auto">
              <a:xfrm flipH="1">
                <a:off x="2489" y="2451"/>
                <a:ext cx="21" cy="82"/>
              </a:xfrm>
              <a:prstGeom prst="line">
                <a:avLst/>
              </a:prstGeom>
              <a:noFill/>
              <a:ln w="9525">
                <a:solidFill>
                  <a:srgbClr val="000000"/>
                </a:solidFill>
                <a:round/>
                <a:headEnd/>
                <a:tailEnd/>
              </a:ln>
            </p:spPr>
            <p:txBody>
              <a:bodyPr/>
              <a:lstStyle/>
              <a:p>
                <a:endParaRPr lang="ru-RU"/>
              </a:p>
            </p:txBody>
          </p:sp>
          <p:sp>
            <p:nvSpPr>
              <p:cNvPr id="560817" name="Line 689"/>
              <p:cNvSpPr>
                <a:spLocks noChangeAspect="1" noChangeShapeType="1"/>
              </p:cNvSpPr>
              <p:nvPr/>
            </p:nvSpPr>
            <p:spPr bwMode="auto">
              <a:xfrm flipV="1">
                <a:off x="2402" y="2533"/>
                <a:ext cx="89" cy="35"/>
              </a:xfrm>
              <a:prstGeom prst="line">
                <a:avLst/>
              </a:prstGeom>
              <a:noFill/>
              <a:ln w="9525">
                <a:solidFill>
                  <a:srgbClr val="000000"/>
                </a:solidFill>
                <a:round/>
                <a:headEnd/>
                <a:tailEnd/>
              </a:ln>
            </p:spPr>
            <p:txBody>
              <a:bodyPr/>
              <a:lstStyle/>
              <a:p>
                <a:endParaRPr lang="ru-RU"/>
              </a:p>
            </p:txBody>
          </p:sp>
          <p:sp>
            <p:nvSpPr>
              <p:cNvPr id="560818" name="Line 690"/>
              <p:cNvSpPr>
                <a:spLocks noChangeAspect="1" noChangeShapeType="1"/>
              </p:cNvSpPr>
              <p:nvPr/>
            </p:nvSpPr>
            <p:spPr bwMode="auto">
              <a:xfrm>
                <a:off x="2324" y="2519"/>
                <a:ext cx="78" cy="45"/>
              </a:xfrm>
              <a:prstGeom prst="line">
                <a:avLst/>
              </a:prstGeom>
              <a:noFill/>
              <a:ln w="9525">
                <a:solidFill>
                  <a:srgbClr val="000000"/>
                </a:solidFill>
                <a:round/>
                <a:headEnd/>
                <a:tailEnd/>
              </a:ln>
            </p:spPr>
            <p:txBody>
              <a:bodyPr/>
              <a:lstStyle/>
              <a:p>
                <a:endParaRPr lang="ru-RU"/>
              </a:p>
            </p:txBody>
          </p:sp>
          <p:sp>
            <p:nvSpPr>
              <p:cNvPr id="560819" name="Line 691"/>
              <p:cNvSpPr>
                <a:spLocks noChangeAspect="1" noChangeShapeType="1"/>
              </p:cNvSpPr>
              <p:nvPr/>
            </p:nvSpPr>
            <p:spPr bwMode="auto">
              <a:xfrm>
                <a:off x="2324" y="2529"/>
                <a:ext cx="78" cy="46"/>
              </a:xfrm>
              <a:prstGeom prst="line">
                <a:avLst/>
              </a:prstGeom>
              <a:noFill/>
              <a:ln w="9525">
                <a:solidFill>
                  <a:srgbClr val="000000"/>
                </a:solidFill>
                <a:round/>
                <a:headEnd/>
                <a:tailEnd/>
              </a:ln>
            </p:spPr>
            <p:txBody>
              <a:bodyPr/>
              <a:lstStyle/>
              <a:p>
                <a:endParaRPr lang="ru-RU"/>
              </a:p>
            </p:txBody>
          </p:sp>
          <p:sp>
            <p:nvSpPr>
              <p:cNvPr id="560820" name="Line 692"/>
              <p:cNvSpPr>
                <a:spLocks noChangeAspect="1" noChangeShapeType="1"/>
              </p:cNvSpPr>
              <p:nvPr/>
            </p:nvSpPr>
            <p:spPr bwMode="auto">
              <a:xfrm>
                <a:off x="2316" y="2434"/>
                <a:ext cx="8" cy="88"/>
              </a:xfrm>
              <a:prstGeom prst="line">
                <a:avLst/>
              </a:prstGeom>
              <a:noFill/>
              <a:ln w="9525">
                <a:solidFill>
                  <a:srgbClr val="000000"/>
                </a:solidFill>
                <a:round/>
                <a:headEnd/>
                <a:tailEnd/>
              </a:ln>
            </p:spPr>
            <p:txBody>
              <a:bodyPr/>
              <a:lstStyle/>
              <a:p>
                <a:endParaRPr lang="ru-RU"/>
              </a:p>
            </p:txBody>
          </p:sp>
          <p:sp>
            <p:nvSpPr>
              <p:cNvPr id="560821" name="Line 693"/>
              <p:cNvSpPr>
                <a:spLocks noChangeAspect="1" noChangeShapeType="1"/>
              </p:cNvSpPr>
              <p:nvPr/>
            </p:nvSpPr>
            <p:spPr bwMode="auto">
              <a:xfrm flipV="1">
                <a:off x="2232" y="2522"/>
                <a:ext cx="92" cy="36"/>
              </a:xfrm>
              <a:prstGeom prst="line">
                <a:avLst/>
              </a:prstGeom>
              <a:noFill/>
              <a:ln w="9525">
                <a:solidFill>
                  <a:srgbClr val="000000"/>
                </a:solidFill>
                <a:round/>
                <a:headEnd/>
                <a:tailEnd/>
              </a:ln>
            </p:spPr>
            <p:txBody>
              <a:bodyPr/>
              <a:lstStyle/>
              <a:p>
                <a:endParaRPr lang="ru-RU"/>
              </a:p>
            </p:txBody>
          </p:sp>
          <p:sp>
            <p:nvSpPr>
              <p:cNvPr id="560822" name="Line 694"/>
              <p:cNvSpPr>
                <a:spLocks noChangeAspect="1" noChangeShapeType="1"/>
              </p:cNvSpPr>
              <p:nvPr/>
            </p:nvSpPr>
            <p:spPr bwMode="auto">
              <a:xfrm>
                <a:off x="2226" y="2409"/>
                <a:ext cx="90" cy="25"/>
              </a:xfrm>
              <a:prstGeom prst="line">
                <a:avLst/>
              </a:prstGeom>
              <a:noFill/>
              <a:ln w="9525">
                <a:solidFill>
                  <a:srgbClr val="000000"/>
                </a:solidFill>
                <a:round/>
                <a:headEnd/>
                <a:tailEnd/>
              </a:ln>
            </p:spPr>
            <p:txBody>
              <a:bodyPr/>
              <a:lstStyle/>
              <a:p>
                <a:endParaRPr lang="ru-RU"/>
              </a:p>
            </p:txBody>
          </p:sp>
          <p:sp>
            <p:nvSpPr>
              <p:cNvPr id="560823" name="Line 695"/>
              <p:cNvSpPr>
                <a:spLocks noChangeAspect="1" noChangeShapeType="1"/>
              </p:cNvSpPr>
              <p:nvPr/>
            </p:nvSpPr>
            <p:spPr bwMode="auto">
              <a:xfrm flipH="1">
                <a:off x="2316" y="2395"/>
                <a:ext cx="52" cy="39"/>
              </a:xfrm>
              <a:prstGeom prst="line">
                <a:avLst/>
              </a:prstGeom>
              <a:noFill/>
              <a:ln w="9525">
                <a:solidFill>
                  <a:srgbClr val="000000"/>
                </a:solidFill>
                <a:round/>
                <a:headEnd/>
                <a:tailEnd/>
              </a:ln>
            </p:spPr>
            <p:txBody>
              <a:bodyPr/>
              <a:lstStyle/>
              <a:p>
                <a:endParaRPr lang="ru-RU"/>
              </a:p>
            </p:txBody>
          </p:sp>
          <p:sp>
            <p:nvSpPr>
              <p:cNvPr id="560824" name="Line 696"/>
              <p:cNvSpPr>
                <a:spLocks noChangeAspect="1" noChangeShapeType="1"/>
              </p:cNvSpPr>
              <p:nvPr/>
            </p:nvSpPr>
            <p:spPr bwMode="auto">
              <a:xfrm flipV="1">
                <a:off x="2174" y="2409"/>
                <a:ext cx="52" cy="81"/>
              </a:xfrm>
              <a:prstGeom prst="line">
                <a:avLst/>
              </a:prstGeom>
              <a:noFill/>
              <a:ln w="9525">
                <a:solidFill>
                  <a:srgbClr val="000000"/>
                </a:solidFill>
                <a:round/>
                <a:headEnd/>
                <a:tailEnd/>
              </a:ln>
            </p:spPr>
            <p:txBody>
              <a:bodyPr/>
              <a:lstStyle/>
              <a:p>
                <a:endParaRPr lang="ru-RU"/>
              </a:p>
            </p:txBody>
          </p:sp>
          <p:sp>
            <p:nvSpPr>
              <p:cNvPr id="560825" name="Line 697"/>
              <p:cNvSpPr>
                <a:spLocks noChangeAspect="1" noChangeShapeType="1"/>
              </p:cNvSpPr>
              <p:nvPr/>
            </p:nvSpPr>
            <p:spPr bwMode="auto">
              <a:xfrm>
                <a:off x="2195" y="2332"/>
                <a:ext cx="34" cy="73"/>
              </a:xfrm>
              <a:prstGeom prst="line">
                <a:avLst/>
              </a:prstGeom>
              <a:noFill/>
              <a:ln w="9525">
                <a:solidFill>
                  <a:srgbClr val="000000"/>
                </a:solidFill>
                <a:round/>
                <a:headEnd/>
                <a:tailEnd/>
              </a:ln>
            </p:spPr>
            <p:txBody>
              <a:bodyPr/>
              <a:lstStyle/>
              <a:p>
                <a:endParaRPr lang="ru-RU"/>
              </a:p>
            </p:txBody>
          </p:sp>
          <p:sp>
            <p:nvSpPr>
              <p:cNvPr id="560826" name="Line 698"/>
              <p:cNvSpPr>
                <a:spLocks noChangeAspect="1" noChangeShapeType="1"/>
              </p:cNvSpPr>
              <p:nvPr/>
            </p:nvSpPr>
            <p:spPr bwMode="auto">
              <a:xfrm>
                <a:off x="2191" y="2339"/>
                <a:ext cx="33" cy="74"/>
              </a:xfrm>
              <a:prstGeom prst="line">
                <a:avLst/>
              </a:prstGeom>
              <a:noFill/>
              <a:ln w="9525">
                <a:solidFill>
                  <a:srgbClr val="000000"/>
                </a:solidFill>
                <a:round/>
                <a:headEnd/>
                <a:tailEnd/>
              </a:ln>
            </p:spPr>
            <p:txBody>
              <a:bodyPr/>
              <a:lstStyle/>
              <a:p>
                <a:endParaRPr lang="ru-RU"/>
              </a:p>
            </p:txBody>
          </p:sp>
          <p:sp>
            <p:nvSpPr>
              <p:cNvPr id="560827" name="Line 699"/>
              <p:cNvSpPr>
                <a:spLocks noChangeAspect="1" noChangeShapeType="1"/>
              </p:cNvSpPr>
              <p:nvPr/>
            </p:nvSpPr>
            <p:spPr bwMode="auto">
              <a:xfrm flipH="1" flipV="1">
                <a:off x="2174" y="2497"/>
                <a:ext cx="58" cy="67"/>
              </a:xfrm>
              <a:prstGeom prst="line">
                <a:avLst/>
              </a:prstGeom>
              <a:noFill/>
              <a:ln w="9525">
                <a:solidFill>
                  <a:srgbClr val="000000"/>
                </a:solidFill>
                <a:round/>
                <a:headEnd/>
                <a:tailEnd/>
              </a:ln>
            </p:spPr>
            <p:txBody>
              <a:bodyPr/>
              <a:lstStyle/>
              <a:p>
                <a:endParaRPr lang="ru-RU"/>
              </a:p>
            </p:txBody>
          </p:sp>
          <p:sp>
            <p:nvSpPr>
              <p:cNvPr id="560828" name="Line 700"/>
              <p:cNvSpPr>
                <a:spLocks noChangeAspect="1" noChangeShapeType="1"/>
              </p:cNvSpPr>
              <p:nvPr/>
            </p:nvSpPr>
            <p:spPr bwMode="auto">
              <a:xfrm flipH="1" flipV="1">
                <a:off x="2174" y="2487"/>
                <a:ext cx="58" cy="67"/>
              </a:xfrm>
              <a:prstGeom prst="line">
                <a:avLst/>
              </a:prstGeom>
              <a:noFill/>
              <a:ln w="9525">
                <a:solidFill>
                  <a:srgbClr val="000000"/>
                </a:solidFill>
                <a:round/>
                <a:headEnd/>
                <a:tailEnd/>
              </a:ln>
            </p:spPr>
            <p:txBody>
              <a:bodyPr/>
              <a:lstStyle/>
              <a:p>
                <a:endParaRPr lang="ru-RU"/>
              </a:p>
            </p:txBody>
          </p:sp>
          <p:sp>
            <p:nvSpPr>
              <p:cNvPr id="560829" name="Line 701"/>
              <p:cNvSpPr>
                <a:spLocks noChangeAspect="1" noChangeShapeType="1"/>
              </p:cNvSpPr>
              <p:nvPr/>
            </p:nvSpPr>
            <p:spPr bwMode="auto">
              <a:xfrm>
                <a:off x="2101" y="2490"/>
                <a:ext cx="73" cy="1"/>
              </a:xfrm>
              <a:prstGeom prst="line">
                <a:avLst/>
              </a:prstGeom>
              <a:noFill/>
              <a:ln w="12700">
                <a:solidFill>
                  <a:srgbClr val="008000"/>
                </a:solidFill>
                <a:round/>
                <a:headEnd/>
                <a:tailEnd/>
              </a:ln>
            </p:spPr>
            <p:txBody>
              <a:bodyPr/>
              <a:lstStyle/>
              <a:p>
                <a:endParaRPr lang="ru-RU"/>
              </a:p>
            </p:txBody>
          </p:sp>
          <p:sp>
            <p:nvSpPr>
              <p:cNvPr id="560830" name="Line 702"/>
              <p:cNvSpPr>
                <a:spLocks noChangeAspect="1" noChangeShapeType="1"/>
              </p:cNvSpPr>
              <p:nvPr/>
            </p:nvSpPr>
            <p:spPr bwMode="auto">
              <a:xfrm flipV="1">
                <a:off x="2218" y="2558"/>
                <a:ext cx="14" cy="66"/>
              </a:xfrm>
              <a:prstGeom prst="line">
                <a:avLst/>
              </a:prstGeom>
              <a:noFill/>
              <a:ln w="12700">
                <a:solidFill>
                  <a:srgbClr val="008000"/>
                </a:solidFill>
                <a:round/>
                <a:headEnd/>
                <a:tailEnd/>
              </a:ln>
            </p:spPr>
            <p:txBody>
              <a:bodyPr/>
              <a:lstStyle/>
              <a:p>
                <a:endParaRPr lang="ru-RU"/>
              </a:p>
            </p:txBody>
          </p:sp>
          <p:sp>
            <p:nvSpPr>
              <p:cNvPr id="560831" name="Line 703"/>
              <p:cNvSpPr>
                <a:spLocks noChangeAspect="1" noChangeShapeType="1"/>
              </p:cNvSpPr>
              <p:nvPr/>
            </p:nvSpPr>
            <p:spPr bwMode="auto">
              <a:xfrm flipH="1">
                <a:off x="2193" y="2258"/>
                <a:ext cx="53" cy="77"/>
              </a:xfrm>
              <a:prstGeom prst="line">
                <a:avLst/>
              </a:prstGeom>
              <a:noFill/>
              <a:ln w="9525">
                <a:solidFill>
                  <a:srgbClr val="000000"/>
                </a:solidFill>
                <a:round/>
                <a:headEnd/>
                <a:tailEnd/>
              </a:ln>
            </p:spPr>
            <p:txBody>
              <a:bodyPr/>
              <a:lstStyle/>
              <a:p>
                <a:endParaRPr lang="ru-RU"/>
              </a:p>
            </p:txBody>
          </p:sp>
          <p:sp>
            <p:nvSpPr>
              <p:cNvPr id="560832" name="Line 704"/>
              <p:cNvSpPr>
                <a:spLocks noChangeAspect="1" noChangeShapeType="1"/>
              </p:cNvSpPr>
              <p:nvPr/>
            </p:nvSpPr>
            <p:spPr bwMode="auto">
              <a:xfrm>
                <a:off x="2204" y="2174"/>
                <a:ext cx="42" cy="84"/>
              </a:xfrm>
              <a:prstGeom prst="line">
                <a:avLst/>
              </a:prstGeom>
              <a:noFill/>
              <a:ln w="9525">
                <a:solidFill>
                  <a:srgbClr val="000000"/>
                </a:solidFill>
                <a:round/>
                <a:headEnd/>
                <a:tailEnd/>
              </a:ln>
            </p:spPr>
            <p:txBody>
              <a:bodyPr/>
              <a:lstStyle/>
              <a:p>
                <a:endParaRPr lang="ru-RU"/>
              </a:p>
            </p:txBody>
          </p:sp>
          <p:sp>
            <p:nvSpPr>
              <p:cNvPr id="560833" name="Line 705"/>
              <p:cNvSpPr>
                <a:spLocks noChangeAspect="1" noChangeShapeType="1"/>
              </p:cNvSpPr>
              <p:nvPr/>
            </p:nvSpPr>
            <p:spPr bwMode="auto">
              <a:xfrm flipH="1">
                <a:off x="2247" y="2258"/>
                <a:ext cx="90" cy="3"/>
              </a:xfrm>
              <a:prstGeom prst="line">
                <a:avLst/>
              </a:prstGeom>
              <a:noFill/>
              <a:ln w="9525">
                <a:solidFill>
                  <a:srgbClr val="000000"/>
                </a:solidFill>
                <a:round/>
                <a:headEnd/>
                <a:tailEnd/>
              </a:ln>
            </p:spPr>
            <p:txBody>
              <a:bodyPr/>
              <a:lstStyle/>
              <a:p>
                <a:endParaRPr lang="ru-RU"/>
              </a:p>
            </p:txBody>
          </p:sp>
          <p:sp>
            <p:nvSpPr>
              <p:cNvPr id="560834" name="Line 706"/>
              <p:cNvSpPr>
                <a:spLocks noChangeAspect="1" noChangeShapeType="1"/>
              </p:cNvSpPr>
              <p:nvPr/>
            </p:nvSpPr>
            <p:spPr bwMode="auto">
              <a:xfrm flipH="1">
                <a:off x="2243" y="2251"/>
                <a:ext cx="90" cy="4"/>
              </a:xfrm>
              <a:prstGeom prst="line">
                <a:avLst/>
              </a:prstGeom>
              <a:noFill/>
              <a:ln w="9525">
                <a:solidFill>
                  <a:srgbClr val="000000"/>
                </a:solidFill>
                <a:round/>
                <a:headEnd/>
                <a:tailEnd/>
              </a:ln>
            </p:spPr>
            <p:txBody>
              <a:bodyPr/>
              <a:lstStyle/>
              <a:p>
                <a:endParaRPr lang="ru-RU"/>
              </a:p>
            </p:txBody>
          </p:sp>
          <p:sp>
            <p:nvSpPr>
              <p:cNvPr id="560835" name="Line 707"/>
              <p:cNvSpPr>
                <a:spLocks noChangeAspect="1" noChangeShapeType="1"/>
              </p:cNvSpPr>
              <p:nvPr/>
            </p:nvSpPr>
            <p:spPr bwMode="auto">
              <a:xfrm flipH="1">
                <a:off x="2205" y="2121"/>
                <a:ext cx="69" cy="56"/>
              </a:xfrm>
              <a:prstGeom prst="line">
                <a:avLst/>
              </a:prstGeom>
              <a:noFill/>
              <a:ln w="9525">
                <a:solidFill>
                  <a:srgbClr val="000000"/>
                </a:solidFill>
                <a:round/>
                <a:headEnd/>
                <a:tailEnd/>
              </a:ln>
            </p:spPr>
            <p:txBody>
              <a:bodyPr/>
              <a:lstStyle/>
              <a:p>
                <a:endParaRPr lang="ru-RU"/>
              </a:p>
            </p:txBody>
          </p:sp>
          <p:sp>
            <p:nvSpPr>
              <p:cNvPr id="560836" name="Line 708"/>
              <p:cNvSpPr>
                <a:spLocks noChangeAspect="1" noChangeShapeType="1"/>
              </p:cNvSpPr>
              <p:nvPr/>
            </p:nvSpPr>
            <p:spPr bwMode="auto">
              <a:xfrm flipH="1">
                <a:off x="2201" y="2114"/>
                <a:ext cx="69" cy="56"/>
              </a:xfrm>
              <a:prstGeom prst="line">
                <a:avLst/>
              </a:prstGeom>
              <a:noFill/>
              <a:ln w="9525">
                <a:solidFill>
                  <a:srgbClr val="000000"/>
                </a:solidFill>
                <a:round/>
                <a:headEnd/>
                <a:tailEnd/>
              </a:ln>
            </p:spPr>
            <p:txBody>
              <a:bodyPr/>
              <a:lstStyle/>
              <a:p>
                <a:endParaRPr lang="ru-RU"/>
              </a:p>
            </p:txBody>
          </p:sp>
          <p:sp>
            <p:nvSpPr>
              <p:cNvPr id="560837" name="Line 709"/>
              <p:cNvSpPr>
                <a:spLocks noChangeAspect="1" noChangeShapeType="1"/>
              </p:cNvSpPr>
              <p:nvPr/>
            </p:nvSpPr>
            <p:spPr bwMode="auto">
              <a:xfrm>
                <a:off x="2132" y="2159"/>
                <a:ext cx="72" cy="15"/>
              </a:xfrm>
              <a:prstGeom prst="line">
                <a:avLst/>
              </a:prstGeom>
              <a:noFill/>
              <a:ln w="12700">
                <a:solidFill>
                  <a:srgbClr val="008000"/>
                </a:solidFill>
                <a:round/>
                <a:headEnd/>
                <a:tailEnd/>
              </a:ln>
            </p:spPr>
            <p:txBody>
              <a:bodyPr/>
              <a:lstStyle/>
              <a:p>
                <a:endParaRPr lang="ru-RU"/>
              </a:p>
            </p:txBody>
          </p:sp>
          <p:sp>
            <p:nvSpPr>
              <p:cNvPr id="560838" name="Line 710"/>
              <p:cNvSpPr>
                <a:spLocks noChangeAspect="1" noChangeShapeType="1"/>
              </p:cNvSpPr>
              <p:nvPr/>
            </p:nvSpPr>
            <p:spPr bwMode="auto">
              <a:xfrm flipH="1" flipV="1">
                <a:off x="2272" y="2118"/>
                <a:ext cx="86" cy="48"/>
              </a:xfrm>
              <a:prstGeom prst="line">
                <a:avLst/>
              </a:prstGeom>
              <a:noFill/>
              <a:ln w="9525">
                <a:solidFill>
                  <a:srgbClr val="000000"/>
                </a:solidFill>
                <a:round/>
                <a:headEnd/>
                <a:tailEnd/>
              </a:ln>
            </p:spPr>
            <p:txBody>
              <a:bodyPr/>
              <a:lstStyle/>
              <a:p>
                <a:endParaRPr lang="ru-RU"/>
              </a:p>
            </p:txBody>
          </p:sp>
          <p:sp>
            <p:nvSpPr>
              <p:cNvPr id="560839" name="Line 711"/>
              <p:cNvSpPr>
                <a:spLocks noChangeAspect="1" noChangeShapeType="1"/>
              </p:cNvSpPr>
              <p:nvPr/>
            </p:nvSpPr>
            <p:spPr bwMode="auto">
              <a:xfrm>
                <a:off x="2272" y="2047"/>
                <a:ext cx="1" cy="71"/>
              </a:xfrm>
              <a:prstGeom prst="line">
                <a:avLst/>
              </a:prstGeom>
              <a:noFill/>
              <a:ln w="12700">
                <a:solidFill>
                  <a:srgbClr val="008000"/>
                </a:solidFill>
                <a:round/>
                <a:headEnd/>
                <a:tailEnd/>
              </a:ln>
            </p:spPr>
            <p:txBody>
              <a:bodyPr/>
              <a:lstStyle/>
              <a:p>
                <a:endParaRPr lang="ru-RU"/>
              </a:p>
            </p:txBody>
          </p:sp>
          <p:sp>
            <p:nvSpPr>
              <p:cNvPr id="560840" name="Line 712"/>
              <p:cNvSpPr>
                <a:spLocks noChangeAspect="1" noChangeShapeType="1"/>
              </p:cNvSpPr>
              <p:nvPr/>
            </p:nvSpPr>
            <p:spPr bwMode="auto">
              <a:xfrm flipH="1">
                <a:off x="2360" y="2138"/>
                <a:ext cx="83" cy="32"/>
              </a:xfrm>
              <a:prstGeom prst="line">
                <a:avLst/>
              </a:prstGeom>
              <a:noFill/>
              <a:ln w="9525">
                <a:solidFill>
                  <a:srgbClr val="000000"/>
                </a:solidFill>
                <a:round/>
                <a:headEnd/>
                <a:tailEnd/>
              </a:ln>
            </p:spPr>
            <p:txBody>
              <a:bodyPr/>
              <a:lstStyle/>
              <a:p>
                <a:endParaRPr lang="ru-RU"/>
              </a:p>
            </p:txBody>
          </p:sp>
          <p:sp>
            <p:nvSpPr>
              <p:cNvPr id="560841" name="Line 713"/>
              <p:cNvSpPr>
                <a:spLocks noChangeAspect="1" noChangeShapeType="1"/>
              </p:cNvSpPr>
              <p:nvPr/>
            </p:nvSpPr>
            <p:spPr bwMode="auto">
              <a:xfrm flipH="1">
                <a:off x="2356" y="2131"/>
                <a:ext cx="84" cy="32"/>
              </a:xfrm>
              <a:prstGeom prst="line">
                <a:avLst/>
              </a:prstGeom>
              <a:noFill/>
              <a:ln w="9525">
                <a:solidFill>
                  <a:srgbClr val="000000"/>
                </a:solidFill>
                <a:round/>
                <a:headEnd/>
                <a:tailEnd/>
              </a:ln>
            </p:spPr>
            <p:txBody>
              <a:bodyPr/>
              <a:lstStyle/>
              <a:p>
                <a:endParaRPr lang="ru-RU"/>
              </a:p>
            </p:txBody>
          </p:sp>
          <p:sp>
            <p:nvSpPr>
              <p:cNvPr id="560842" name="Line 714"/>
              <p:cNvSpPr>
                <a:spLocks noChangeAspect="1" noChangeShapeType="1"/>
              </p:cNvSpPr>
              <p:nvPr/>
            </p:nvSpPr>
            <p:spPr bwMode="auto">
              <a:xfrm flipV="1">
                <a:off x="2335" y="2166"/>
                <a:ext cx="23" cy="89"/>
              </a:xfrm>
              <a:prstGeom prst="line">
                <a:avLst/>
              </a:prstGeom>
              <a:noFill/>
              <a:ln w="9525">
                <a:solidFill>
                  <a:srgbClr val="000000"/>
                </a:solidFill>
                <a:round/>
                <a:headEnd/>
                <a:tailEnd/>
              </a:ln>
            </p:spPr>
            <p:txBody>
              <a:bodyPr/>
              <a:lstStyle/>
              <a:p>
                <a:endParaRPr lang="ru-RU"/>
              </a:p>
            </p:txBody>
          </p:sp>
          <p:sp>
            <p:nvSpPr>
              <p:cNvPr id="560843" name="Line 715"/>
              <p:cNvSpPr>
                <a:spLocks noChangeAspect="1" noChangeShapeType="1"/>
              </p:cNvSpPr>
              <p:nvPr/>
            </p:nvSpPr>
            <p:spPr bwMode="auto">
              <a:xfrm>
                <a:off x="2454" y="2399"/>
                <a:ext cx="52" cy="48"/>
              </a:xfrm>
              <a:prstGeom prst="line">
                <a:avLst/>
              </a:prstGeom>
              <a:noFill/>
              <a:ln w="9525">
                <a:solidFill>
                  <a:srgbClr val="000000"/>
                </a:solidFill>
                <a:prstDash val="sysDot"/>
                <a:round/>
                <a:headEnd/>
                <a:tailEnd/>
              </a:ln>
            </p:spPr>
            <p:txBody>
              <a:bodyPr/>
              <a:lstStyle/>
              <a:p>
                <a:endParaRPr lang="ru-RU"/>
              </a:p>
            </p:txBody>
          </p:sp>
          <p:sp>
            <p:nvSpPr>
              <p:cNvPr id="560844" name="Line 716"/>
              <p:cNvSpPr>
                <a:spLocks noChangeAspect="1" noChangeShapeType="1"/>
              </p:cNvSpPr>
              <p:nvPr/>
            </p:nvSpPr>
            <p:spPr bwMode="auto">
              <a:xfrm flipH="1" flipV="1">
                <a:off x="2340" y="2262"/>
                <a:ext cx="54" cy="46"/>
              </a:xfrm>
              <a:prstGeom prst="line">
                <a:avLst/>
              </a:prstGeom>
              <a:noFill/>
              <a:ln w="9525">
                <a:solidFill>
                  <a:srgbClr val="000000"/>
                </a:solidFill>
                <a:prstDash val="sysDot"/>
                <a:round/>
                <a:headEnd/>
                <a:tailEnd/>
              </a:ln>
            </p:spPr>
            <p:txBody>
              <a:bodyPr/>
              <a:lstStyle/>
              <a:p>
                <a:endParaRPr lang="ru-RU"/>
              </a:p>
            </p:txBody>
          </p:sp>
          <p:sp>
            <p:nvSpPr>
              <p:cNvPr id="560845" name="Rectangle 717"/>
              <p:cNvSpPr>
                <a:spLocks noChangeAspect="1" noChangeArrowheads="1"/>
              </p:cNvSpPr>
              <p:nvPr/>
            </p:nvSpPr>
            <p:spPr bwMode="auto">
              <a:xfrm>
                <a:off x="2375" y="2272"/>
                <a:ext cx="110" cy="138"/>
              </a:xfrm>
              <a:prstGeom prst="rect">
                <a:avLst/>
              </a:prstGeom>
              <a:solidFill>
                <a:srgbClr val="FFCC99">
                  <a:alpha val="9000"/>
                </a:srgbClr>
              </a:solidFill>
              <a:ln w="9525">
                <a:noFill/>
                <a:miter lim="800000"/>
                <a:headEnd/>
                <a:tailEnd/>
              </a:ln>
            </p:spPr>
            <p:txBody>
              <a:bodyPr/>
              <a:lstStyle/>
              <a:p>
                <a:endParaRPr lang="ru-RU"/>
              </a:p>
            </p:txBody>
          </p:sp>
          <p:sp>
            <p:nvSpPr>
              <p:cNvPr id="560846" name="Rectangle 718"/>
              <p:cNvSpPr>
                <a:spLocks noChangeAspect="1" noChangeArrowheads="1"/>
              </p:cNvSpPr>
              <p:nvPr/>
            </p:nvSpPr>
            <p:spPr bwMode="auto">
              <a:xfrm>
                <a:off x="2393" y="2306"/>
                <a:ext cx="72" cy="71"/>
              </a:xfrm>
              <a:prstGeom prst="rect">
                <a:avLst/>
              </a:prstGeom>
              <a:solidFill>
                <a:srgbClr val="FFCC99">
                  <a:alpha val="8000"/>
                </a:srgbClr>
              </a:solidFill>
              <a:ln w="9525">
                <a:noFill/>
                <a:miter lim="800000"/>
                <a:headEnd/>
                <a:tailEnd/>
              </a:ln>
            </p:spPr>
            <p:txBody>
              <a:bodyPr wrap="none" lIns="0" tIns="0" rIns="0" bIns="0">
                <a:spAutoFit/>
              </a:bodyPr>
              <a:lstStyle/>
              <a:p>
                <a:pPr eaLnBrk="0" hangingPunct="0"/>
                <a:r>
                  <a:rPr lang="en-US" sz="800" b="1">
                    <a:solidFill>
                      <a:srgbClr val="000000"/>
                    </a:solidFill>
                    <a:effectLst/>
                    <a:latin typeface="Arial" pitchFamily="34" charset="0"/>
                  </a:rPr>
                  <a:t>Zn</a:t>
                </a:r>
                <a:endParaRPr lang="ru-RU" sz="800" baseline="30000">
                  <a:solidFill>
                    <a:srgbClr val="000000"/>
                  </a:solidFill>
                  <a:effectLst/>
                  <a:latin typeface="Arial" pitchFamily="34" charset="0"/>
                </a:endParaRPr>
              </a:p>
            </p:txBody>
          </p:sp>
          <p:sp>
            <p:nvSpPr>
              <p:cNvPr id="560847" name="Line 719"/>
              <p:cNvSpPr>
                <a:spLocks noChangeAspect="1" noChangeShapeType="1"/>
              </p:cNvSpPr>
              <p:nvPr/>
            </p:nvSpPr>
            <p:spPr bwMode="auto">
              <a:xfrm flipH="1">
                <a:off x="2146" y="2334"/>
                <a:ext cx="51" cy="6"/>
              </a:xfrm>
              <a:prstGeom prst="line">
                <a:avLst/>
              </a:prstGeom>
              <a:noFill/>
              <a:ln w="12700">
                <a:solidFill>
                  <a:srgbClr val="FF0000"/>
                </a:solidFill>
                <a:round/>
                <a:headEnd/>
                <a:tailEnd/>
              </a:ln>
            </p:spPr>
            <p:txBody>
              <a:bodyPr/>
              <a:lstStyle/>
              <a:p>
                <a:endParaRPr lang="ru-RU"/>
              </a:p>
            </p:txBody>
          </p:sp>
          <p:sp>
            <p:nvSpPr>
              <p:cNvPr id="560848" name="Freeform 720"/>
              <p:cNvSpPr>
                <a:spLocks noChangeAspect="1"/>
              </p:cNvSpPr>
              <p:nvPr/>
            </p:nvSpPr>
            <p:spPr bwMode="auto">
              <a:xfrm>
                <a:off x="2005" y="2291"/>
                <a:ext cx="141" cy="106"/>
              </a:xfrm>
              <a:custGeom>
                <a:avLst/>
                <a:gdLst/>
                <a:ahLst/>
                <a:cxnLst>
                  <a:cxn ang="0">
                    <a:pos x="131" y="0"/>
                  </a:cxn>
                  <a:cxn ang="0">
                    <a:pos x="0" y="197"/>
                  </a:cxn>
                  <a:cxn ang="0">
                    <a:pos x="131" y="394"/>
                  </a:cxn>
                  <a:cxn ang="0">
                    <a:pos x="392" y="394"/>
                  </a:cxn>
                  <a:cxn ang="0">
                    <a:pos x="522" y="197"/>
                  </a:cxn>
                  <a:cxn ang="0">
                    <a:pos x="392" y="0"/>
                  </a:cxn>
                  <a:cxn ang="0">
                    <a:pos x="131" y="0"/>
                  </a:cxn>
                </a:cxnLst>
                <a:rect l="0" t="0" r="r" b="b"/>
                <a:pathLst>
                  <a:path w="522" h="394">
                    <a:moveTo>
                      <a:pt x="131" y="0"/>
                    </a:moveTo>
                    <a:lnTo>
                      <a:pt x="0" y="197"/>
                    </a:lnTo>
                    <a:lnTo>
                      <a:pt x="131" y="394"/>
                    </a:lnTo>
                    <a:lnTo>
                      <a:pt x="392" y="394"/>
                    </a:lnTo>
                    <a:lnTo>
                      <a:pt x="522" y="197"/>
                    </a:lnTo>
                    <a:lnTo>
                      <a:pt x="392" y="0"/>
                    </a:lnTo>
                    <a:lnTo>
                      <a:pt x="131" y="0"/>
                    </a:lnTo>
                    <a:close/>
                  </a:path>
                </a:pathLst>
              </a:custGeom>
              <a:solidFill>
                <a:srgbClr val="FFFFFF"/>
              </a:solidFill>
              <a:ln w="9525">
                <a:noFill/>
                <a:round/>
                <a:headEnd/>
                <a:tailEnd/>
              </a:ln>
            </p:spPr>
            <p:txBody>
              <a:bodyPr/>
              <a:lstStyle/>
              <a:p>
                <a:endParaRPr lang="ru-RU"/>
              </a:p>
            </p:txBody>
          </p:sp>
          <p:sp>
            <p:nvSpPr>
              <p:cNvPr id="560849" name="Freeform 721"/>
              <p:cNvSpPr>
                <a:spLocks noChangeAspect="1"/>
              </p:cNvSpPr>
              <p:nvPr/>
            </p:nvSpPr>
            <p:spPr bwMode="auto">
              <a:xfrm>
                <a:off x="2005" y="2291"/>
                <a:ext cx="141" cy="106"/>
              </a:xfrm>
              <a:custGeom>
                <a:avLst/>
                <a:gdLst/>
                <a:ahLst/>
                <a:cxnLst>
                  <a:cxn ang="0">
                    <a:pos x="131" y="0"/>
                  </a:cxn>
                  <a:cxn ang="0">
                    <a:pos x="0" y="197"/>
                  </a:cxn>
                  <a:cxn ang="0">
                    <a:pos x="131" y="394"/>
                  </a:cxn>
                  <a:cxn ang="0">
                    <a:pos x="392" y="394"/>
                  </a:cxn>
                  <a:cxn ang="0">
                    <a:pos x="522" y="197"/>
                  </a:cxn>
                  <a:cxn ang="0">
                    <a:pos x="392" y="0"/>
                  </a:cxn>
                  <a:cxn ang="0">
                    <a:pos x="131" y="0"/>
                  </a:cxn>
                </a:cxnLst>
                <a:rect l="0" t="0" r="r" b="b"/>
                <a:pathLst>
                  <a:path w="522" h="394">
                    <a:moveTo>
                      <a:pt x="131" y="0"/>
                    </a:moveTo>
                    <a:lnTo>
                      <a:pt x="0" y="197"/>
                    </a:lnTo>
                    <a:lnTo>
                      <a:pt x="131" y="394"/>
                    </a:lnTo>
                    <a:lnTo>
                      <a:pt x="392" y="394"/>
                    </a:lnTo>
                    <a:lnTo>
                      <a:pt x="522" y="197"/>
                    </a:lnTo>
                    <a:lnTo>
                      <a:pt x="392" y="0"/>
                    </a:lnTo>
                    <a:lnTo>
                      <a:pt x="131" y="0"/>
                    </a:lnTo>
                    <a:close/>
                  </a:path>
                </a:pathLst>
              </a:custGeom>
              <a:noFill/>
              <a:ln w="12700">
                <a:solidFill>
                  <a:srgbClr val="FF0000"/>
                </a:solidFill>
                <a:prstDash val="solid"/>
                <a:round/>
                <a:headEnd/>
                <a:tailEnd/>
              </a:ln>
            </p:spPr>
            <p:txBody>
              <a:bodyPr/>
              <a:lstStyle/>
              <a:p>
                <a:endParaRPr lang="ru-RU"/>
              </a:p>
            </p:txBody>
          </p:sp>
          <p:sp>
            <p:nvSpPr>
              <p:cNvPr id="560850" name="Freeform 722"/>
              <p:cNvSpPr>
                <a:spLocks noChangeAspect="1"/>
              </p:cNvSpPr>
              <p:nvPr/>
            </p:nvSpPr>
            <p:spPr bwMode="auto">
              <a:xfrm>
                <a:off x="2023" y="2307"/>
                <a:ext cx="106" cy="76"/>
              </a:xfrm>
              <a:custGeom>
                <a:avLst/>
                <a:gdLst/>
                <a:ahLst/>
                <a:cxnLst>
                  <a:cxn ang="0">
                    <a:pos x="177" y="2"/>
                  </a:cxn>
                  <a:cxn ang="0">
                    <a:pos x="139" y="7"/>
                  </a:cxn>
                  <a:cxn ang="0">
                    <a:pos x="104" y="17"/>
                  </a:cxn>
                  <a:cxn ang="0">
                    <a:pos x="73" y="32"/>
                  </a:cxn>
                  <a:cxn ang="0">
                    <a:pos x="46" y="52"/>
                  </a:cxn>
                  <a:cxn ang="0">
                    <a:pos x="30" y="67"/>
                  </a:cxn>
                  <a:cxn ang="0">
                    <a:pos x="21" y="79"/>
                  </a:cxn>
                  <a:cxn ang="0">
                    <a:pos x="14" y="92"/>
                  </a:cxn>
                  <a:cxn ang="0">
                    <a:pos x="8" y="104"/>
                  </a:cxn>
                  <a:cxn ang="0">
                    <a:pos x="3" y="119"/>
                  </a:cxn>
                  <a:cxn ang="0">
                    <a:pos x="2" y="134"/>
                  </a:cxn>
                  <a:cxn ang="0">
                    <a:pos x="2" y="147"/>
                  </a:cxn>
                  <a:cxn ang="0">
                    <a:pos x="3" y="162"/>
                  </a:cxn>
                  <a:cxn ang="0">
                    <a:pos x="8" y="177"/>
                  </a:cxn>
                  <a:cxn ang="0">
                    <a:pos x="14" y="189"/>
                  </a:cxn>
                  <a:cxn ang="0">
                    <a:pos x="21" y="202"/>
                  </a:cxn>
                  <a:cxn ang="0">
                    <a:pos x="30" y="214"/>
                  </a:cxn>
                  <a:cxn ang="0">
                    <a:pos x="46" y="229"/>
                  </a:cxn>
                  <a:cxn ang="0">
                    <a:pos x="73" y="249"/>
                  </a:cxn>
                  <a:cxn ang="0">
                    <a:pos x="104" y="264"/>
                  </a:cxn>
                  <a:cxn ang="0">
                    <a:pos x="139" y="274"/>
                  </a:cxn>
                  <a:cxn ang="0">
                    <a:pos x="177" y="279"/>
                  </a:cxn>
                  <a:cxn ang="0">
                    <a:pos x="217" y="279"/>
                  </a:cxn>
                  <a:cxn ang="0">
                    <a:pos x="256" y="274"/>
                  </a:cxn>
                  <a:cxn ang="0">
                    <a:pos x="291" y="264"/>
                  </a:cxn>
                  <a:cxn ang="0">
                    <a:pos x="322" y="249"/>
                  </a:cxn>
                  <a:cxn ang="0">
                    <a:pos x="349" y="229"/>
                  </a:cxn>
                  <a:cxn ang="0">
                    <a:pos x="365" y="214"/>
                  </a:cxn>
                  <a:cxn ang="0">
                    <a:pos x="375" y="202"/>
                  </a:cxn>
                  <a:cxn ang="0">
                    <a:pos x="383" y="189"/>
                  </a:cxn>
                  <a:cxn ang="0">
                    <a:pos x="388" y="177"/>
                  </a:cxn>
                  <a:cxn ang="0">
                    <a:pos x="391" y="162"/>
                  </a:cxn>
                  <a:cxn ang="0">
                    <a:pos x="394" y="147"/>
                  </a:cxn>
                  <a:cxn ang="0">
                    <a:pos x="394" y="134"/>
                  </a:cxn>
                  <a:cxn ang="0">
                    <a:pos x="391" y="119"/>
                  </a:cxn>
                  <a:cxn ang="0">
                    <a:pos x="388" y="104"/>
                  </a:cxn>
                  <a:cxn ang="0">
                    <a:pos x="383" y="92"/>
                  </a:cxn>
                  <a:cxn ang="0">
                    <a:pos x="375" y="79"/>
                  </a:cxn>
                  <a:cxn ang="0">
                    <a:pos x="365" y="67"/>
                  </a:cxn>
                  <a:cxn ang="0">
                    <a:pos x="349" y="52"/>
                  </a:cxn>
                  <a:cxn ang="0">
                    <a:pos x="322" y="32"/>
                  </a:cxn>
                  <a:cxn ang="0">
                    <a:pos x="291" y="17"/>
                  </a:cxn>
                  <a:cxn ang="0">
                    <a:pos x="256" y="7"/>
                  </a:cxn>
                  <a:cxn ang="0">
                    <a:pos x="217" y="2"/>
                  </a:cxn>
                </a:cxnLst>
                <a:rect l="0" t="0" r="r" b="b"/>
                <a:pathLst>
                  <a:path w="394" h="281">
                    <a:moveTo>
                      <a:pt x="198" y="0"/>
                    </a:moveTo>
                    <a:lnTo>
                      <a:pt x="177" y="2"/>
                    </a:lnTo>
                    <a:lnTo>
                      <a:pt x="158" y="2"/>
                    </a:lnTo>
                    <a:lnTo>
                      <a:pt x="139" y="7"/>
                    </a:lnTo>
                    <a:lnTo>
                      <a:pt x="121" y="12"/>
                    </a:lnTo>
                    <a:lnTo>
                      <a:pt x="104" y="17"/>
                    </a:lnTo>
                    <a:lnTo>
                      <a:pt x="87" y="25"/>
                    </a:lnTo>
                    <a:lnTo>
                      <a:pt x="73" y="32"/>
                    </a:lnTo>
                    <a:lnTo>
                      <a:pt x="58" y="42"/>
                    </a:lnTo>
                    <a:lnTo>
                      <a:pt x="46" y="52"/>
                    </a:lnTo>
                    <a:lnTo>
                      <a:pt x="34" y="62"/>
                    </a:lnTo>
                    <a:lnTo>
                      <a:pt x="30" y="67"/>
                    </a:lnTo>
                    <a:lnTo>
                      <a:pt x="26" y="74"/>
                    </a:lnTo>
                    <a:lnTo>
                      <a:pt x="21" y="79"/>
                    </a:lnTo>
                    <a:lnTo>
                      <a:pt x="17" y="87"/>
                    </a:lnTo>
                    <a:lnTo>
                      <a:pt x="14" y="92"/>
                    </a:lnTo>
                    <a:lnTo>
                      <a:pt x="9" y="99"/>
                    </a:lnTo>
                    <a:lnTo>
                      <a:pt x="8" y="104"/>
                    </a:lnTo>
                    <a:lnTo>
                      <a:pt x="5" y="112"/>
                    </a:lnTo>
                    <a:lnTo>
                      <a:pt x="3" y="119"/>
                    </a:lnTo>
                    <a:lnTo>
                      <a:pt x="2" y="127"/>
                    </a:lnTo>
                    <a:lnTo>
                      <a:pt x="2" y="134"/>
                    </a:lnTo>
                    <a:lnTo>
                      <a:pt x="0" y="142"/>
                    </a:lnTo>
                    <a:lnTo>
                      <a:pt x="2" y="147"/>
                    </a:lnTo>
                    <a:lnTo>
                      <a:pt x="2" y="154"/>
                    </a:lnTo>
                    <a:lnTo>
                      <a:pt x="3" y="162"/>
                    </a:lnTo>
                    <a:lnTo>
                      <a:pt x="5" y="169"/>
                    </a:lnTo>
                    <a:lnTo>
                      <a:pt x="8" y="177"/>
                    </a:lnTo>
                    <a:lnTo>
                      <a:pt x="9" y="182"/>
                    </a:lnTo>
                    <a:lnTo>
                      <a:pt x="14" y="189"/>
                    </a:lnTo>
                    <a:lnTo>
                      <a:pt x="17" y="194"/>
                    </a:lnTo>
                    <a:lnTo>
                      <a:pt x="21" y="202"/>
                    </a:lnTo>
                    <a:lnTo>
                      <a:pt x="26" y="207"/>
                    </a:lnTo>
                    <a:lnTo>
                      <a:pt x="30" y="214"/>
                    </a:lnTo>
                    <a:lnTo>
                      <a:pt x="34" y="219"/>
                    </a:lnTo>
                    <a:lnTo>
                      <a:pt x="46" y="229"/>
                    </a:lnTo>
                    <a:lnTo>
                      <a:pt x="58" y="239"/>
                    </a:lnTo>
                    <a:lnTo>
                      <a:pt x="73" y="249"/>
                    </a:lnTo>
                    <a:lnTo>
                      <a:pt x="87" y="256"/>
                    </a:lnTo>
                    <a:lnTo>
                      <a:pt x="104" y="264"/>
                    </a:lnTo>
                    <a:lnTo>
                      <a:pt x="121" y="269"/>
                    </a:lnTo>
                    <a:lnTo>
                      <a:pt x="139" y="274"/>
                    </a:lnTo>
                    <a:lnTo>
                      <a:pt x="158" y="279"/>
                    </a:lnTo>
                    <a:lnTo>
                      <a:pt x="177" y="279"/>
                    </a:lnTo>
                    <a:lnTo>
                      <a:pt x="198" y="281"/>
                    </a:lnTo>
                    <a:lnTo>
                      <a:pt x="217" y="279"/>
                    </a:lnTo>
                    <a:lnTo>
                      <a:pt x="236" y="279"/>
                    </a:lnTo>
                    <a:lnTo>
                      <a:pt x="256" y="274"/>
                    </a:lnTo>
                    <a:lnTo>
                      <a:pt x="273" y="269"/>
                    </a:lnTo>
                    <a:lnTo>
                      <a:pt x="291" y="264"/>
                    </a:lnTo>
                    <a:lnTo>
                      <a:pt x="307" y="256"/>
                    </a:lnTo>
                    <a:lnTo>
                      <a:pt x="322" y="249"/>
                    </a:lnTo>
                    <a:lnTo>
                      <a:pt x="337" y="239"/>
                    </a:lnTo>
                    <a:lnTo>
                      <a:pt x="349" y="229"/>
                    </a:lnTo>
                    <a:lnTo>
                      <a:pt x="360" y="219"/>
                    </a:lnTo>
                    <a:lnTo>
                      <a:pt x="365" y="214"/>
                    </a:lnTo>
                    <a:lnTo>
                      <a:pt x="371" y="207"/>
                    </a:lnTo>
                    <a:lnTo>
                      <a:pt x="375" y="202"/>
                    </a:lnTo>
                    <a:lnTo>
                      <a:pt x="378" y="194"/>
                    </a:lnTo>
                    <a:lnTo>
                      <a:pt x="383" y="189"/>
                    </a:lnTo>
                    <a:lnTo>
                      <a:pt x="386" y="182"/>
                    </a:lnTo>
                    <a:lnTo>
                      <a:pt x="388" y="177"/>
                    </a:lnTo>
                    <a:lnTo>
                      <a:pt x="390" y="169"/>
                    </a:lnTo>
                    <a:lnTo>
                      <a:pt x="391" y="162"/>
                    </a:lnTo>
                    <a:lnTo>
                      <a:pt x="393" y="154"/>
                    </a:lnTo>
                    <a:lnTo>
                      <a:pt x="394" y="147"/>
                    </a:lnTo>
                    <a:lnTo>
                      <a:pt x="394" y="142"/>
                    </a:lnTo>
                    <a:lnTo>
                      <a:pt x="394" y="134"/>
                    </a:lnTo>
                    <a:lnTo>
                      <a:pt x="393" y="127"/>
                    </a:lnTo>
                    <a:lnTo>
                      <a:pt x="391" y="119"/>
                    </a:lnTo>
                    <a:lnTo>
                      <a:pt x="390" y="112"/>
                    </a:lnTo>
                    <a:lnTo>
                      <a:pt x="388" y="104"/>
                    </a:lnTo>
                    <a:lnTo>
                      <a:pt x="386" y="99"/>
                    </a:lnTo>
                    <a:lnTo>
                      <a:pt x="383" y="92"/>
                    </a:lnTo>
                    <a:lnTo>
                      <a:pt x="378" y="87"/>
                    </a:lnTo>
                    <a:lnTo>
                      <a:pt x="375" y="79"/>
                    </a:lnTo>
                    <a:lnTo>
                      <a:pt x="371" y="74"/>
                    </a:lnTo>
                    <a:lnTo>
                      <a:pt x="365" y="67"/>
                    </a:lnTo>
                    <a:lnTo>
                      <a:pt x="360" y="62"/>
                    </a:lnTo>
                    <a:lnTo>
                      <a:pt x="349" y="52"/>
                    </a:lnTo>
                    <a:lnTo>
                      <a:pt x="337" y="42"/>
                    </a:lnTo>
                    <a:lnTo>
                      <a:pt x="322" y="32"/>
                    </a:lnTo>
                    <a:lnTo>
                      <a:pt x="307" y="25"/>
                    </a:lnTo>
                    <a:lnTo>
                      <a:pt x="291" y="17"/>
                    </a:lnTo>
                    <a:lnTo>
                      <a:pt x="273" y="12"/>
                    </a:lnTo>
                    <a:lnTo>
                      <a:pt x="256" y="7"/>
                    </a:lnTo>
                    <a:lnTo>
                      <a:pt x="236" y="2"/>
                    </a:lnTo>
                    <a:lnTo>
                      <a:pt x="217" y="2"/>
                    </a:lnTo>
                    <a:lnTo>
                      <a:pt x="198" y="0"/>
                    </a:lnTo>
                    <a:close/>
                  </a:path>
                </a:pathLst>
              </a:custGeom>
              <a:solidFill>
                <a:srgbClr val="FFFFFF"/>
              </a:solidFill>
              <a:ln w="9525">
                <a:noFill/>
                <a:round/>
                <a:headEnd/>
                <a:tailEnd/>
              </a:ln>
            </p:spPr>
            <p:txBody>
              <a:bodyPr/>
              <a:lstStyle/>
              <a:p>
                <a:endParaRPr lang="ru-RU"/>
              </a:p>
            </p:txBody>
          </p:sp>
          <p:sp>
            <p:nvSpPr>
              <p:cNvPr id="560851" name="Freeform 723"/>
              <p:cNvSpPr>
                <a:spLocks noChangeAspect="1"/>
              </p:cNvSpPr>
              <p:nvPr/>
            </p:nvSpPr>
            <p:spPr bwMode="auto">
              <a:xfrm>
                <a:off x="2023" y="2308"/>
                <a:ext cx="106" cy="76"/>
              </a:xfrm>
              <a:custGeom>
                <a:avLst/>
                <a:gdLst/>
                <a:ahLst/>
                <a:cxnLst>
                  <a:cxn ang="0">
                    <a:pos x="177" y="2"/>
                  </a:cxn>
                  <a:cxn ang="0">
                    <a:pos x="139" y="7"/>
                  </a:cxn>
                  <a:cxn ang="0">
                    <a:pos x="104" y="17"/>
                  </a:cxn>
                  <a:cxn ang="0">
                    <a:pos x="73" y="32"/>
                  </a:cxn>
                  <a:cxn ang="0">
                    <a:pos x="46" y="52"/>
                  </a:cxn>
                  <a:cxn ang="0">
                    <a:pos x="30" y="67"/>
                  </a:cxn>
                  <a:cxn ang="0">
                    <a:pos x="21" y="79"/>
                  </a:cxn>
                  <a:cxn ang="0">
                    <a:pos x="14" y="92"/>
                  </a:cxn>
                  <a:cxn ang="0">
                    <a:pos x="8" y="104"/>
                  </a:cxn>
                  <a:cxn ang="0">
                    <a:pos x="3" y="119"/>
                  </a:cxn>
                  <a:cxn ang="0">
                    <a:pos x="2" y="134"/>
                  </a:cxn>
                  <a:cxn ang="0">
                    <a:pos x="2" y="147"/>
                  </a:cxn>
                  <a:cxn ang="0">
                    <a:pos x="3" y="162"/>
                  </a:cxn>
                  <a:cxn ang="0">
                    <a:pos x="8" y="177"/>
                  </a:cxn>
                  <a:cxn ang="0">
                    <a:pos x="14" y="189"/>
                  </a:cxn>
                  <a:cxn ang="0">
                    <a:pos x="21" y="202"/>
                  </a:cxn>
                  <a:cxn ang="0">
                    <a:pos x="30" y="214"/>
                  </a:cxn>
                  <a:cxn ang="0">
                    <a:pos x="46" y="229"/>
                  </a:cxn>
                  <a:cxn ang="0">
                    <a:pos x="73" y="249"/>
                  </a:cxn>
                  <a:cxn ang="0">
                    <a:pos x="104" y="264"/>
                  </a:cxn>
                  <a:cxn ang="0">
                    <a:pos x="139" y="274"/>
                  </a:cxn>
                  <a:cxn ang="0">
                    <a:pos x="177" y="279"/>
                  </a:cxn>
                  <a:cxn ang="0">
                    <a:pos x="217" y="279"/>
                  </a:cxn>
                  <a:cxn ang="0">
                    <a:pos x="256" y="274"/>
                  </a:cxn>
                  <a:cxn ang="0">
                    <a:pos x="291" y="264"/>
                  </a:cxn>
                  <a:cxn ang="0">
                    <a:pos x="322" y="249"/>
                  </a:cxn>
                  <a:cxn ang="0">
                    <a:pos x="349" y="229"/>
                  </a:cxn>
                  <a:cxn ang="0">
                    <a:pos x="365" y="214"/>
                  </a:cxn>
                  <a:cxn ang="0">
                    <a:pos x="375" y="202"/>
                  </a:cxn>
                  <a:cxn ang="0">
                    <a:pos x="383" y="189"/>
                  </a:cxn>
                  <a:cxn ang="0">
                    <a:pos x="388" y="177"/>
                  </a:cxn>
                  <a:cxn ang="0">
                    <a:pos x="391" y="162"/>
                  </a:cxn>
                  <a:cxn ang="0">
                    <a:pos x="394" y="147"/>
                  </a:cxn>
                  <a:cxn ang="0">
                    <a:pos x="394" y="134"/>
                  </a:cxn>
                  <a:cxn ang="0">
                    <a:pos x="391" y="119"/>
                  </a:cxn>
                  <a:cxn ang="0">
                    <a:pos x="388" y="104"/>
                  </a:cxn>
                  <a:cxn ang="0">
                    <a:pos x="383" y="92"/>
                  </a:cxn>
                  <a:cxn ang="0">
                    <a:pos x="375" y="79"/>
                  </a:cxn>
                  <a:cxn ang="0">
                    <a:pos x="365" y="67"/>
                  </a:cxn>
                  <a:cxn ang="0">
                    <a:pos x="349" y="52"/>
                  </a:cxn>
                  <a:cxn ang="0">
                    <a:pos x="322" y="32"/>
                  </a:cxn>
                  <a:cxn ang="0">
                    <a:pos x="291" y="17"/>
                  </a:cxn>
                  <a:cxn ang="0">
                    <a:pos x="256" y="7"/>
                  </a:cxn>
                  <a:cxn ang="0">
                    <a:pos x="217" y="2"/>
                  </a:cxn>
                </a:cxnLst>
                <a:rect l="0" t="0" r="r" b="b"/>
                <a:pathLst>
                  <a:path w="394" h="281">
                    <a:moveTo>
                      <a:pt x="198" y="0"/>
                    </a:moveTo>
                    <a:lnTo>
                      <a:pt x="177" y="2"/>
                    </a:lnTo>
                    <a:lnTo>
                      <a:pt x="158" y="2"/>
                    </a:lnTo>
                    <a:lnTo>
                      <a:pt x="139" y="7"/>
                    </a:lnTo>
                    <a:lnTo>
                      <a:pt x="121" y="12"/>
                    </a:lnTo>
                    <a:lnTo>
                      <a:pt x="104" y="17"/>
                    </a:lnTo>
                    <a:lnTo>
                      <a:pt x="87" y="25"/>
                    </a:lnTo>
                    <a:lnTo>
                      <a:pt x="73" y="32"/>
                    </a:lnTo>
                    <a:lnTo>
                      <a:pt x="58" y="42"/>
                    </a:lnTo>
                    <a:lnTo>
                      <a:pt x="46" y="52"/>
                    </a:lnTo>
                    <a:lnTo>
                      <a:pt x="34" y="62"/>
                    </a:lnTo>
                    <a:lnTo>
                      <a:pt x="30" y="67"/>
                    </a:lnTo>
                    <a:lnTo>
                      <a:pt x="26" y="74"/>
                    </a:lnTo>
                    <a:lnTo>
                      <a:pt x="21" y="79"/>
                    </a:lnTo>
                    <a:lnTo>
                      <a:pt x="17" y="87"/>
                    </a:lnTo>
                    <a:lnTo>
                      <a:pt x="14" y="92"/>
                    </a:lnTo>
                    <a:lnTo>
                      <a:pt x="9" y="99"/>
                    </a:lnTo>
                    <a:lnTo>
                      <a:pt x="8" y="104"/>
                    </a:lnTo>
                    <a:lnTo>
                      <a:pt x="5" y="112"/>
                    </a:lnTo>
                    <a:lnTo>
                      <a:pt x="3" y="119"/>
                    </a:lnTo>
                    <a:lnTo>
                      <a:pt x="2" y="127"/>
                    </a:lnTo>
                    <a:lnTo>
                      <a:pt x="2" y="134"/>
                    </a:lnTo>
                    <a:lnTo>
                      <a:pt x="0" y="142"/>
                    </a:lnTo>
                    <a:lnTo>
                      <a:pt x="2" y="147"/>
                    </a:lnTo>
                    <a:lnTo>
                      <a:pt x="2" y="154"/>
                    </a:lnTo>
                    <a:lnTo>
                      <a:pt x="3" y="162"/>
                    </a:lnTo>
                    <a:lnTo>
                      <a:pt x="5" y="169"/>
                    </a:lnTo>
                    <a:lnTo>
                      <a:pt x="8" y="177"/>
                    </a:lnTo>
                    <a:lnTo>
                      <a:pt x="9" y="182"/>
                    </a:lnTo>
                    <a:lnTo>
                      <a:pt x="14" y="189"/>
                    </a:lnTo>
                    <a:lnTo>
                      <a:pt x="17" y="194"/>
                    </a:lnTo>
                    <a:lnTo>
                      <a:pt x="21" y="202"/>
                    </a:lnTo>
                    <a:lnTo>
                      <a:pt x="26" y="207"/>
                    </a:lnTo>
                    <a:lnTo>
                      <a:pt x="30" y="214"/>
                    </a:lnTo>
                    <a:lnTo>
                      <a:pt x="34" y="219"/>
                    </a:lnTo>
                    <a:lnTo>
                      <a:pt x="46" y="229"/>
                    </a:lnTo>
                    <a:lnTo>
                      <a:pt x="58" y="239"/>
                    </a:lnTo>
                    <a:lnTo>
                      <a:pt x="73" y="249"/>
                    </a:lnTo>
                    <a:lnTo>
                      <a:pt x="87" y="256"/>
                    </a:lnTo>
                    <a:lnTo>
                      <a:pt x="104" y="264"/>
                    </a:lnTo>
                    <a:lnTo>
                      <a:pt x="121" y="269"/>
                    </a:lnTo>
                    <a:lnTo>
                      <a:pt x="139" y="274"/>
                    </a:lnTo>
                    <a:lnTo>
                      <a:pt x="158" y="279"/>
                    </a:lnTo>
                    <a:lnTo>
                      <a:pt x="177" y="279"/>
                    </a:lnTo>
                    <a:lnTo>
                      <a:pt x="198" y="281"/>
                    </a:lnTo>
                    <a:lnTo>
                      <a:pt x="217" y="279"/>
                    </a:lnTo>
                    <a:lnTo>
                      <a:pt x="236" y="279"/>
                    </a:lnTo>
                    <a:lnTo>
                      <a:pt x="256" y="274"/>
                    </a:lnTo>
                    <a:lnTo>
                      <a:pt x="273" y="269"/>
                    </a:lnTo>
                    <a:lnTo>
                      <a:pt x="291" y="264"/>
                    </a:lnTo>
                    <a:lnTo>
                      <a:pt x="307" y="256"/>
                    </a:lnTo>
                    <a:lnTo>
                      <a:pt x="322" y="249"/>
                    </a:lnTo>
                    <a:lnTo>
                      <a:pt x="337" y="239"/>
                    </a:lnTo>
                    <a:lnTo>
                      <a:pt x="349" y="229"/>
                    </a:lnTo>
                    <a:lnTo>
                      <a:pt x="360" y="219"/>
                    </a:lnTo>
                    <a:lnTo>
                      <a:pt x="365" y="214"/>
                    </a:lnTo>
                    <a:lnTo>
                      <a:pt x="371" y="207"/>
                    </a:lnTo>
                    <a:lnTo>
                      <a:pt x="375" y="202"/>
                    </a:lnTo>
                    <a:lnTo>
                      <a:pt x="378" y="194"/>
                    </a:lnTo>
                    <a:lnTo>
                      <a:pt x="383" y="189"/>
                    </a:lnTo>
                    <a:lnTo>
                      <a:pt x="386" y="182"/>
                    </a:lnTo>
                    <a:lnTo>
                      <a:pt x="388" y="177"/>
                    </a:lnTo>
                    <a:lnTo>
                      <a:pt x="390" y="169"/>
                    </a:lnTo>
                    <a:lnTo>
                      <a:pt x="391" y="162"/>
                    </a:lnTo>
                    <a:lnTo>
                      <a:pt x="393" y="154"/>
                    </a:lnTo>
                    <a:lnTo>
                      <a:pt x="394" y="147"/>
                    </a:lnTo>
                    <a:lnTo>
                      <a:pt x="394" y="142"/>
                    </a:lnTo>
                    <a:lnTo>
                      <a:pt x="394" y="134"/>
                    </a:lnTo>
                    <a:lnTo>
                      <a:pt x="393" y="127"/>
                    </a:lnTo>
                    <a:lnTo>
                      <a:pt x="391" y="119"/>
                    </a:lnTo>
                    <a:lnTo>
                      <a:pt x="390" y="112"/>
                    </a:lnTo>
                    <a:lnTo>
                      <a:pt x="388" y="104"/>
                    </a:lnTo>
                    <a:lnTo>
                      <a:pt x="386" y="99"/>
                    </a:lnTo>
                    <a:lnTo>
                      <a:pt x="383" y="92"/>
                    </a:lnTo>
                    <a:lnTo>
                      <a:pt x="378" y="87"/>
                    </a:lnTo>
                    <a:lnTo>
                      <a:pt x="375" y="79"/>
                    </a:lnTo>
                    <a:lnTo>
                      <a:pt x="371" y="74"/>
                    </a:lnTo>
                    <a:lnTo>
                      <a:pt x="365" y="67"/>
                    </a:lnTo>
                    <a:lnTo>
                      <a:pt x="360" y="62"/>
                    </a:lnTo>
                    <a:lnTo>
                      <a:pt x="349" y="52"/>
                    </a:lnTo>
                    <a:lnTo>
                      <a:pt x="337" y="42"/>
                    </a:lnTo>
                    <a:lnTo>
                      <a:pt x="322" y="32"/>
                    </a:lnTo>
                    <a:lnTo>
                      <a:pt x="307" y="25"/>
                    </a:lnTo>
                    <a:lnTo>
                      <a:pt x="291" y="17"/>
                    </a:lnTo>
                    <a:lnTo>
                      <a:pt x="273" y="12"/>
                    </a:lnTo>
                    <a:lnTo>
                      <a:pt x="256" y="7"/>
                    </a:lnTo>
                    <a:lnTo>
                      <a:pt x="236" y="2"/>
                    </a:lnTo>
                    <a:lnTo>
                      <a:pt x="217" y="2"/>
                    </a:lnTo>
                    <a:lnTo>
                      <a:pt x="198" y="0"/>
                    </a:lnTo>
                  </a:path>
                </a:pathLst>
              </a:custGeom>
              <a:noFill/>
              <a:ln w="12700">
                <a:solidFill>
                  <a:srgbClr val="FF0000"/>
                </a:solidFill>
                <a:prstDash val="solid"/>
                <a:round/>
                <a:headEnd/>
                <a:tailEnd/>
              </a:ln>
            </p:spPr>
            <p:txBody>
              <a:bodyPr/>
              <a:lstStyle/>
              <a:p>
                <a:endParaRPr lang="ru-RU"/>
              </a:p>
            </p:txBody>
          </p:sp>
        </p:grpSp>
        <p:sp>
          <p:nvSpPr>
            <p:cNvPr id="560852" name="Rectangle 724"/>
            <p:cNvSpPr>
              <a:spLocks noChangeArrowheads="1"/>
            </p:cNvSpPr>
            <p:nvPr/>
          </p:nvSpPr>
          <p:spPr bwMode="auto">
            <a:xfrm>
              <a:off x="1610" y="2614"/>
              <a:ext cx="907" cy="229"/>
            </a:xfrm>
            <a:prstGeom prst="rect">
              <a:avLst/>
            </a:prstGeom>
            <a:noFill/>
            <a:ln w="9525">
              <a:noFill/>
              <a:miter lim="800000"/>
              <a:headEnd/>
              <a:tailEnd/>
            </a:ln>
            <a:effectLst/>
          </p:spPr>
          <p:txBody>
            <a:bodyPr anchor="ctr"/>
            <a:lstStyle/>
            <a:p>
              <a:pPr>
                <a:spcBef>
                  <a:spcPct val="5000"/>
                </a:spcBef>
              </a:pPr>
              <a:r>
                <a:rPr lang="en-US" sz="1000" b="1" dirty="0">
                  <a:solidFill>
                    <a:srgbClr val="000066"/>
                  </a:solidFill>
                  <a:effectLst/>
                </a:rPr>
                <a:t>(</a:t>
              </a:r>
              <a:r>
                <a:rPr lang="ru-RU" sz="1000" b="1" dirty="0">
                  <a:solidFill>
                    <a:srgbClr val="000066"/>
                  </a:solidFill>
                  <a:effectLst/>
                </a:rPr>
                <a:t>ZnOEP</a:t>
              </a:r>
              <a:r>
                <a:rPr lang="en-US" sz="1000" b="1" dirty="0">
                  <a:solidFill>
                    <a:srgbClr val="000066"/>
                  </a:solidFill>
                  <a:effectLst/>
                </a:rPr>
                <a:t>)</a:t>
              </a:r>
              <a:r>
                <a:rPr lang="en-US" sz="1000" b="1" baseline="-25000" dirty="0">
                  <a:solidFill>
                    <a:srgbClr val="000066"/>
                  </a:solidFill>
                  <a:effectLst/>
                </a:rPr>
                <a:t>2</a:t>
              </a:r>
              <a:r>
                <a:rPr lang="ru-RU" sz="1000" b="1" dirty="0">
                  <a:solidFill>
                    <a:srgbClr val="000066"/>
                  </a:solidFill>
                  <a:effectLst/>
                </a:rPr>
                <a:t>-</a:t>
              </a:r>
              <a:r>
                <a:rPr lang="en-US" sz="1000" b="1" dirty="0">
                  <a:solidFill>
                    <a:srgbClr val="000066"/>
                  </a:solidFill>
                  <a:effectLst/>
                </a:rPr>
                <a:t>Ph</a:t>
              </a:r>
              <a:endParaRPr lang="ru-RU" sz="1000" b="1" baseline="-25000" dirty="0">
                <a:solidFill>
                  <a:srgbClr val="000066"/>
                </a:solidFill>
                <a:effectLst/>
              </a:endParaRPr>
            </a:p>
          </p:txBody>
        </p:sp>
      </p:grpSp>
      <p:sp>
        <p:nvSpPr>
          <p:cNvPr id="598" name="Rectangle 963"/>
          <p:cNvSpPr>
            <a:spLocks noChangeArrowheads="1"/>
          </p:cNvSpPr>
          <p:nvPr/>
        </p:nvSpPr>
        <p:spPr bwMode="auto">
          <a:xfrm>
            <a:off x="5364088" y="3861048"/>
            <a:ext cx="1224136" cy="261610"/>
          </a:xfrm>
          <a:prstGeom prst="rect">
            <a:avLst/>
          </a:prstGeom>
          <a:noFill/>
          <a:ln w="9525">
            <a:noFill/>
            <a:miter lim="800000"/>
            <a:headEnd/>
            <a:tailEnd/>
          </a:ln>
          <a:effectLst/>
        </p:spPr>
        <p:txBody>
          <a:bodyPr wrap="square">
            <a:spAutoFit/>
          </a:bodyPr>
          <a:lstStyle/>
          <a:p>
            <a:r>
              <a:rPr lang="en-US" sz="1100" dirty="0" smtClean="0">
                <a:solidFill>
                  <a:srgbClr val="002060"/>
                </a:solidFill>
                <a:latin typeface="Comic Sans MS" pitchFamily="66" charset="0"/>
              </a:rPr>
              <a:t>Fully staggered</a:t>
            </a:r>
            <a:endParaRPr lang="ru-RU" sz="1100" dirty="0">
              <a:solidFill>
                <a:srgbClr val="002060"/>
              </a:solidFill>
              <a:effectLst/>
              <a:latin typeface="Comic Sans MS" pitchFamily="66" charset="0"/>
            </a:endParaRPr>
          </a:p>
        </p:txBody>
      </p:sp>
      <p:sp>
        <p:nvSpPr>
          <p:cNvPr id="599" name="Rectangle 963"/>
          <p:cNvSpPr>
            <a:spLocks noChangeArrowheads="1"/>
          </p:cNvSpPr>
          <p:nvPr/>
        </p:nvSpPr>
        <p:spPr bwMode="auto">
          <a:xfrm>
            <a:off x="7596336" y="4221088"/>
            <a:ext cx="1224136" cy="261610"/>
          </a:xfrm>
          <a:prstGeom prst="rect">
            <a:avLst/>
          </a:prstGeom>
          <a:noFill/>
          <a:ln w="9525">
            <a:noFill/>
            <a:miter lim="800000"/>
            <a:headEnd/>
            <a:tailEnd/>
          </a:ln>
          <a:effectLst/>
        </p:spPr>
        <p:txBody>
          <a:bodyPr wrap="square">
            <a:spAutoFit/>
          </a:bodyPr>
          <a:lstStyle/>
          <a:p>
            <a:r>
              <a:rPr lang="en-US" sz="1100" dirty="0" smtClean="0">
                <a:solidFill>
                  <a:srgbClr val="002060"/>
                </a:solidFill>
                <a:latin typeface="Comic Sans MS" pitchFamily="66" charset="0"/>
              </a:rPr>
              <a:t>Fully eclipsed</a:t>
            </a:r>
            <a:endParaRPr lang="ru-RU" sz="1100" dirty="0">
              <a:solidFill>
                <a:srgbClr val="002060"/>
              </a:solidFill>
              <a:effectLst/>
              <a:latin typeface="Comic Sans MS" pitchFamily="66" charset="0"/>
            </a:endParaRPr>
          </a:p>
        </p:txBody>
      </p:sp>
      <p:sp>
        <p:nvSpPr>
          <p:cNvPr id="11" name="Нижний колонтитул 10"/>
          <p:cNvSpPr>
            <a:spLocks noGrp="1"/>
          </p:cNvSpPr>
          <p:nvPr>
            <p:ph type="ftr" sz="quarter" idx="11"/>
          </p:nvPr>
        </p:nvSpPr>
        <p:spPr/>
        <p:txBody>
          <a:bodyPr/>
          <a:lstStyle/>
          <a:p>
            <a:r>
              <a:rPr lang="ru-RU" smtClean="0"/>
              <a:t>Иваново - Кострома 2022</a:t>
            </a:r>
            <a:endParaRPr lang="ru-RU"/>
          </a:p>
        </p:txBody>
      </p:sp>
      <p:sp>
        <p:nvSpPr>
          <p:cNvPr id="602" name="Rectangle 725"/>
          <p:cNvSpPr>
            <a:spLocks noChangeArrowheads="1"/>
          </p:cNvSpPr>
          <p:nvPr/>
        </p:nvSpPr>
        <p:spPr bwMode="auto">
          <a:xfrm>
            <a:off x="467544" y="625624"/>
            <a:ext cx="8424936" cy="2708434"/>
          </a:xfrm>
          <a:prstGeom prst="rect">
            <a:avLst/>
          </a:prstGeom>
          <a:noFill/>
          <a:ln w="9525">
            <a:noFill/>
            <a:miter lim="800000"/>
            <a:headEnd/>
            <a:tailEnd/>
          </a:ln>
          <a:effectLst/>
        </p:spPr>
        <p:txBody>
          <a:bodyPr wrap="square" anchor="ctr">
            <a:spAutoFit/>
          </a:bodyPr>
          <a:lstStyle/>
          <a:p>
            <a:pPr marL="228600" indent="-228600" algn="just">
              <a:buFont typeface="+mj-lt"/>
              <a:buAutoNum type="arabicPeriod"/>
            </a:pPr>
            <a:r>
              <a:rPr lang="en-US" sz="1000" b="1" dirty="0" smtClean="0">
                <a:solidFill>
                  <a:srgbClr val="000066"/>
                </a:solidFill>
                <a:latin typeface="Arial" pitchFamily="34" charset="0"/>
                <a:cs typeface="Arial" pitchFamily="34" charset="0"/>
              </a:rPr>
              <a:t>Schwarz, F. P., </a:t>
            </a:r>
            <a:r>
              <a:rPr lang="en-US" sz="1000" b="1" dirty="0" err="1" smtClean="0">
                <a:solidFill>
                  <a:srgbClr val="000066"/>
                </a:solidFill>
                <a:latin typeface="Arial" pitchFamily="34" charset="0"/>
                <a:cs typeface="Arial" pitchFamily="34" charset="0"/>
              </a:rPr>
              <a:t>Gouterman</a:t>
            </a:r>
            <a:r>
              <a:rPr lang="en-US" sz="1000" b="1" dirty="0" smtClean="0">
                <a:solidFill>
                  <a:srgbClr val="000066"/>
                </a:solidFill>
                <a:latin typeface="Arial" pitchFamily="34" charset="0"/>
                <a:cs typeface="Arial" pitchFamily="34" charset="0"/>
              </a:rPr>
              <a:t>, M., </a:t>
            </a:r>
            <a:r>
              <a:rPr lang="en-US" sz="1000" b="1" dirty="0" err="1" smtClean="0">
                <a:solidFill>
                  <a:srgbClr val="000066"/>
                </a:solidFill>
                <a:latin typeface="Arial" pitchFamily="34" charset="0"/>
                <a:cs typeface="Arial" pitchFamily="34" charset="0"/>
              </a:rPr>
              <a:t>Muljiami</a:t>
            </a:r>
            <a:r>
              <a:rPr lang="en-US" sz="1000" b="1" dirty="0" smtClean="0">
                <a:solidFill>
                  <a:srgbClr val="000066"/>
                </a:solidFill>
                <a:latin typeface="Arial" pitchFamily="34" charset="0"/>
                <a:cs typeface="Arial" pitchFamily="34" charset="0"/>
              </a:rPr>
              <a:t>, Z., and Dolphin, D. (</a:t>
            </a:r>
            <a:r>
              <a:rPr lang="en-US" sz="1000" b="1" dirty="0" smtClean="0">
                <a:solidFill>
                  <a:srgbClr val="FF0000"/>
                </a:solidFill>
                <a:latin typeface="Arial" pitchFamily="34" charset="0"/>
                <a:cs typeface="Arial" pitchFamily="34" charset="0"/>
              </a:rPr>
              <a:t>1972</a:t>
            </a:r>
            <a:r>
              <a:rPr lang="en-US" sz="1000" b="1" dirty="0" smtClean="0">
                <a:solidFill>
                  <a:srgbClr val="000066"/>
                </a:solidFill>
                <a:latin typeface="Arial" pitchFamily="34" charset="0"/>
                <a:cs typeface="Arial" pitchFamily="34" charset="0"/>
              </a:rPr>
              <a:t>) Energy transfer between covalently linked metal </a:t>
            </a:r>
            <a:r>
              <a:rPr lang="en-US" sz="1000" b="1" dirty="0" err="1" smtClean="0">
                <a:solidFill>
                  <a:srgbClr val="000066"/>
                </a:solidFill>
                <a:latin typeface="Arial" pitchFamily="34" charset="0"/>
                <a:cs typeface="Arial" pitchFamily="34" charset="0"/>
              </a:rPr>
              <a:t>porphyrins</a:t>
            </a:r>
            <a:r>
              <a:rPr lang="en-US" sz="1000" b="1" dirty="0" smtClean="0">
                <a:solidFill>
                  <a:srgbClr val="000066"/>
                </a:solidFill>
                <a:latin typeface="Arial" pitchFamily="34" charset="0"/>
                <a:cs typeface="Arial" pitchFamily="34" charset="0"/>
              </a:rPr>
              <a:t>, </a:t>
            </a:r>
            <a:r>
              <a:rPr lang="en-US" sz="1000" b="1" dirty="0" err="1" smtClean="0">
                <a:solidFill>
                  <a:srgbClr val="000066"/>
                </a:solidFill>
                <a:latin typeface="Arial" pitchFamily="34" charset="0"/>
                <a:cs typeface="Arial" pitchFamily="34" charset="0"/>
              </a:rPr>
              <a:t>Bioinorg</a:t>
            </a:r>
            <a:r>
              <a:rPr lang="en-US" sz="1000" b="1" dirty="0" smtClean="0">
                <a:solidFill>
                  <a:srgbClr val="000066"/>
                </a:solidFill>
                <a:latin typeface="Arial" pitchFamily="34" charset="0"/>
                <a:cs typeface="Arial" pitchFamily="34" charset="0"/>
              </a:rPr>
              <a:t>. Chem., 2 (2), 1-32</a:t>
            </a:r>
            <a:r>
              <a:rPr lang="it-IT" altLang="ja-JP" sz="1000" b="1" dirty="0" smtClean="0">
                <a:solidFill>
                  <a:srgbClr val="000066"/>
                </a:solidFill>
                <a:effectLst/>
                <a:latin typeface="Arial" pitchFamily="34" charset="0"/>
                <a:ea typeface="ＭＳ Ｐゴシック" pitchFamily="34" charset="-128"/>
                <a:cs typeface="Arial" pitchFamily="34" charset="0"/>
              </a:rPr>
              <a:t>.</a:t>
            </a:r>
            <a:endParaRPr lang="it-IT" altLang="ja-JP" sz="1000" b="1" dirty="0">
              <a:solidFill>
                <a:srgbClr val="000066"/>
              </a:solidFill>
              <a:effectLst/>
              <a:latin typeface="Arial" pitchFamily="34" charset="0"/>
              <a:ea typeface="ＭＳ Ｐゴシック" pitchFamily="34" charset="-128"/>
              <a:cs typeface="Arial" pitchFamily="34" charset="0"/>
            </a:endParaRPr>
          </a:p>
          <a:p>
            <a:pPr marL="228600" indent="-228600" algn="just">
              <a:buFont typeface="+mj-lt"/>
              <a:buAutoNum type="arabicPeriod"/>
            </a:pPr>
            <a:r>
              <a:rPr lang="it-IT" altLang="ja-JP" sz="1000" b="1" dirty="0" smtClean="0">
                <a:solidFill>
                  <a:srgbClr val="000066"/>
                </a:solidFill>
                <a:effectLst/>
                <a:latin typeface="Arial" pitchFamily="34" charset="0"/>
                <a:ea typeface="ＭＳ Ｐゴシック" pitchFamily="34" charset="-128"/>
              </a:rPr>
              <a:t>Bogatskii</a:t>
            </a:r>
            <a:r>
              <a:rPr lang="ru-RU" altLang="ja-JP" sz="1000" b="1" dirty="0" smtClean="0">
                <a:solidFill>
                  <a:srgbClr val="000066"/>
                </a:solidFill>
                <a:effectLst/>
                <a:latin typeface="Arial" pitchFamily="34" charset="0"/>
                <a:ea typeface="ＭＳ Ｐゴシック" pitchFamily="34" charset="-128"/>
              </a:rPr>
              <a:t> </a:t>
            </a:r>
            <a:r>
              <a:rPr lang="it-IT" altLang="ja-JP" sz="1000" b="1" dirty="0" smtClean="0">
                <a:solidFill>
                  <a:srgbClr val="000066"/>
                </a:solidFill>
                <a:latin typeface="Arial" pitchFamily="34" charset="0"/>
                <a:ea typeface="ＭＳ Ｐゴシック" pitchFamily="34" charset="-128"/>
              </a:rPr>
              <a:t>A.V.</a:t>
            </a:r>
            <a:r>
              <a:rPr lang="it-IT" altLang="ja-JP" sz="1000" b="1" dirty="0" smtClean="0">
                <a:solidFill>
                  <a:srgbClr val="000066"/>
                </a:solidFill>
                <a:effectLst/>
                <a:latin typeface="Arial" pitchFamily="34" charset="0"/>
                <a:ea typeface="ＭＳ Ｐゴシック" pitchFamily="34" charset="-128"/>
              </a:rPr>
              <a:t>, Zhilina</a:t>
            </a:r>
            <a:r>
              <a:rPr lang="ru-RU" altLang="ja-JP" sz="1000" b="1" dirty="0" smtClean="0">
                <a:solidFill>
                  <a:srgbClr val="000066"/>
                </a:solidFill>
                <a:effectLst/>
                <a:latin typeface="Arial" pitchFamily="34" charset="0"/>
                <a:ea typeface="ＭＳ Ｐゴシック" pitchFamily="34" charset="-128"/>
              </a:rPr>
              <a:t> </a:t>
            </a:r>
            <a:r>
              <a:rPr lang="it-IT" altLang="ja-JP" sz="1000" b="1" dirty="0" smtClean="0">
                <a:solidFill>
                  <a:srgbClr val="000066"/>
                </a:solidFill>
                <a:latin typeface="Arial" pitchFamily="34" charset="0"/>
                <a:ea typeface="ＭＳ Ｐゴシック" pitchFamily="34" charset="-128"/>
              </a:rPr>
              <a:t>Z.I. </a:t>
            </a:r>
            <a:r>
              <a:rPr lang="it-IT" altLang="ja-JP" sz="1000" b="1" dirty="0" smtClean="0">
                <a:solidFill>
                  <a:srgbClr val="000066"/>
                </a:solidFill>
                <a:effectLst/>
                <a:latin typeface="Arial" pitchFamily="34" charset="0"/>
                <a:ea typeface="ＭＳ Ｐゴシック" pitchFamily="34" charset="-128"/>
              </a:rPr>
              <a:t>. </a:t>
            </a:r>
            <a:r>
              <a:rPr lang="en-US" altLang="ja-JP" sz="1000" b="1" dirty="0" err="1">
                <a:solidFill>
                  <a:srgbClr val="000066"/>
                </a:solidFill>
                <a:effectLst/>
                <a:latin typeface="Arial" pitchFamily="34" charset="0"/>
                <a:ea typeface="ＭＳ Ｐゴシック" pitchFamily="34" charset="-128"/>
              </a:rPr>
              <a:t>Sterically</a:t>
            </a:r>
            <a:r>
              <a:rPr lang="en-US" altLang="ja-JP" sz="1000" b="1" dirty="0">
                <a:solidFill>
                  <a:srgbClr val="000066"/>
                </a:solidFill>
                <a:effectLst/>
                <a:latin typeface="Arial" pitchFamily="34" charset="0"/>
                <a:ea typeface="ＭＳ Ｐゴシック" pitchFamily="34" charset="-128"/>
              </a:rPr>
              <a:t> Hindered </a:t>
            </a:r>
            <a:r>
              <a:rPr lang="en-US" altLang="ja-JP" sz="1000" b="1" dirty="0" err="1">
                <a:solidFill>
                  <a:srgbClr val="000066"/>
                </a:solidFill>
                <a:effectLst/>
                <a:latin typeface="Arial" pitchFamily="34" charset="0"/>
                <a:ea typeface="ＭＳ Ｐゴシック" pitchFamily="34" charset="-128"/>
              </a:rPr>
              <a:t>Porphyrins</a:t>
            </a:r>
            <a:r>
              <a:rPr lang="en-US" altLang="ja-JP" sz="1000" b="1" dirty="0">
                <a:solidFill>
                  <a:srgbClr val="000066"/>
                </a:solidFill>
                <a:effectLst/>
                <a:latin typeface="Arial" pitchFamily="34" charset="0"/>
                <a:ea typeface="ＭＳ Ｐゴシック" pitchFamily="34" charset="-128"/>
              </a:rPr>
              <a:t>. </a:t>
            </a:r>
            <a:r>
              <a:rPr lang="en-US" sz="1000" b="1" i="1" dirty="0">
                <a:solidFill>
                  <a:srgbClr val="000066"/>
                </a:solidFill>
                <a:effectLst/>
                <a:latin typeface="Arial" pitchFamily="34" charset="0"/>
              </a:rPr>
              <a:t>Russian Chemical Reviews , </a:t>
            </a:r>
            <a:r>
              <a:rPr lang="en-US" sz="1000" b="1" i="1" dirty="0">
                <a:solidFill>
                  <a:srgbClr val="FF0000"/>
                </a:solidFill>
                <a:effectLst/>
                <a:latin typeface="Arial" pitchFamily="34" charset="0"/>
              </a:rPr>
              <a:t>1982</a:t>
            </a:r>
            <a:r>
              <a:rPr lang="en-US" sz="1000" b="1" i="1" dirty="0">
                <a:solidFill>
                  <a:srgbClr val="000066"/>
                </a:solidFill>
                <a:effectLst/>
                <a:latin typeface="Arial" pitchFamily="34" charset="0"/>
              </a:rPr>
              <a:t>, 51, </a:t>
            </a:r>
            <a:r>
              <a:rPr lang="en-US" sz="1000" b="1" i="1" dirty="0" smtClean="0">
                <a:solidFill>
                  <a:srgbClr val="000066"/>
                </a:solidFill>
                <a:effectLst/>
                <a:latin typeface="Arial" pitchFamily="34" charset="0"/>
              </a:rPr>
              <a:t>592–604</a:t>
            </a:r>
            <a:r>
              <a:rPr lang="ru-RU" sz="1000" b="1" i="1" dirty="0" smtClean="0">
                <a:solidFill>
                  <a:srgbClr val="000066"/>
                </a:solidFill>
                <a:latin typeface="Arial" pitchFamily="34" charset="0"/>
              </a:rPr>
              <a:t> (</a:t>
            </a:r>
            <a:r>
              <a:rPr lang="en-US" altLang="ja-JP" sz="1000" b="1" dirty="0" smtClean="0">
                <a:solidFill>
                  <a:srgbClr val="000066"/>
                </a:solidFill>
                <a:effectLst/>
                <a:latin typeface="Arial" pitchFamily="34" charset="0"/>
                <a:ea typeface="ＭＳ Ｐゴシック" pitchFamily="34" charset="-128"/>
              </a:rPr>
              <a:t>Data on the chemistry of sterically hindered porphyrins as well as dimeric and trimeric porphyrins are examined and described systematically.</a:t>
            </a:r>
            <a:r>
              <a:rPr lang="ru-RU" altLang="ja-JP" sz="1000" b="1" dirty="0" smtClean="0">
                <a:solidFill>
                  <a:srgbClr val="000066"/>
                </a:solidFill>
                <a:effectLst>
                  <a:outerShdw blurRad="38100" dist="38100" dir="2700000" algn="tl">
                    <a:srgbClr val="C0C0C0"/>
                  </a:outerShdw>
                </a:effectLst>
                <a:latin typeface="Arial" pitchFamily="34" charset="0"/>
              </a:rPr>
              <a:t> </a:t>
            </a:r>
          </a:p>
          <a:p>
            <a:pPr marL="228600" indent="-228600" algn="just">
              <a:buFont typeface="+mj-lt"/>
              <a:buAutoNum type="arabicPeriod"/>
            </a:pPr>
            <a:r>
              <a:rPr lang="ru-RU" sz="1000" b="1" dirty="0" smtClean="0">
                <a:solidFill>
                  <a:srgbClr val="000066"/>
                </a:solidFill>
                <a:latin typeface="Arial" pitchFamily="34" charset="0"/>
                <a:cs typeface="Arial" pitchFamily="34" charset="0"/>
              </a:rPr>
              <a:t>Э.И.Зенькевич</a:t>
            </a:r>
            <a:r>
              <a:rPr lang="ru-RU" sz="1000" b="1" dirty="0">
                <a:solidFill>
                  <a:srgbClr val="000066"/>
                </a:solidFill>
                <a:latin typeface="Arial" pitchFamily="34" charset="0"/>
                <a:cs typeface="Arial" pitchFamily="34" charset="0"/>
              </a:rPr>
              <a:t>, </a:t>
            </a:r>
            <a:r>
              <a:rPr lang="ru-RU" sz="1000" b="1" dirty="0" err="1">
                <a:solidFill>
                  <a:srgbClr val="C00000"/>
                </a:solidFill>
                <a:latin typeface="Arial" pitchFamily="34" charset="0"/>
                <a:cs typeface="Arial" pitchFamily="34" charset="0"/>
              </a:rPr>
              <a:t>А.М.Шульга</a:t>
            </a:r>
            <a:r>
              <a:rPr lang="ru-RU" sz="1000" b="1" dirty="0">
                <a:solidFill>
                  <a:srgbClr val="000066"/>
                </a:solidFill>
                <a:latin typeface="Arial" pitchFamily="34" charset="0"/>
                <a:cs typeface="Arial" pitchFamily="34" charset="0"/>
              </a:rPr>
              <a:t>, Е.И.Сагун, Г.П.Гуринович. Спектрально-люминесцентные свойства </a:t>
            </a:r>
            <a:r>
              <a:rPr lang="ru-RU" sz="1000" b="1" dirty="0" err="1">
                <a:solidFill>
                  <a:srgbClr val="000066"/>
                </a:solidFill>
                <a:latin typeface="Arial" pitchFamily="34" charset="0"/>
                <a:cs typeface="Arial" pitchFamily="34" charset="0"/>
              </a:rPr>
              <a:t>ковалентно</a:t>
            </a:r>
            <a:r>
              <a:rPr lang="ru-RU" sz="1000" b="1" dirty="0">
                <a:solidFill>
                  <a:srgbClr val="000066"/>
                </a:solidFill>
                <a:latin typeface="Arial" pitchFamily="34" charset="0"/>
                <a:cs typeface="Arial" pitchFamily="34" charset="0"/>
              </a:rPr>
              <a:t>-связанных молекул (димеров) порфиринов. - Материалы ХIХ </a:t>
            </a:r>
            <a:r>
              <a:rPr lang="ru-RU" sz="1000" b="1" dirty="0" err="1">
                <a:solidFill>
                  <a:srgbClr val="000066"/>
                </a:solidFill>
                <a:latin typeface="Arial" pitchFamily="34" charset="0"/>
                <a:cs typeface="Arial" pitchFamily="34" charset="0"/>
              </a:rPr>
              <a:t>Всесоюзн</a:t>
            </a:r>
            <a:r>
              <a:rPr lang="ru-RU" sz="1000" b="1" dirty="0">
                <a:solidFill>
                  <a:srgbClr val="000066"/>
                </a:solidFill>
                <a:latin typeface="Arial" pitchFamily="34" charset="0"/>
                <a:cs typeface="Arial" pitchFamily="34" charset="0"/>
              </a:rPr>
              <a:t>. съезда по спектр-</a:t>
            </a:r>
            <a:r>
              <a:rPr lang="ru-RU" sz="1000" b="1" dirty="0" err="1">
                <a:solidFill>
                  <a:srgbClr val="000066"/>
                </a:solidFill>
                <a:latin typeface="Arial" pitchFamily="34" charset="0"/>
                <a:cs typeface="Arial" pitchFamily="34" charset="0"/>
              </a:rPr>
              <a:t>пии</a:t>
            </a:r>
            <a:r>
              <a:rPr lang="ru-RU" sz="1000" b="1" dirty="0">
                <a:solidFill>
                  <a:srgbClr val="000066"/>
                </a:solidFill>
                <a:latin typeface="Arial" pitchFamily="34" charset="0"/>
                <a:cs typeface="Arial" pitchFamily="34" charset="0"/>
              </a:rPr>
              <a:t>, часть III “Спектроскопия сложных молекул” (</a:t>
            </a:r>
            <a:r>
              <a:rPr lang="ru-RU" sz="1000" b="1" dirty="0">
                <a:solidFill>
                  <a:srgbClr val="FF0000"/>
                </a:solidFill>
                <a:latin typeface="Arial" pitchFamily="34" charset="0"/>
                <a:cs typeface="Arial" pitchFamily="34" charset="0"/>
              </a:rPr>
              <a:t>1983</a:t>
            </a:r>
            <a:r>
              <a:rPr lang="ru-RU" sz="1000" b="1" dirty="0">
                <a:solidFill>
                  <a:srgbClr val="000066"/>
                </a:solidFill>
                <a:latin typeface="Arial" pitchFamily="34" charset="0"/>
                <a:cs typeface="Arial" pitchFamily="34" charset="0"/>
              </a:rPr>
              <a:t>) </a:t>
            </a:r>
            <a:r>
              <a:rPr lang="ru-RU" sz="1000" b="1" dirty="0" err="1">
                <a:solidFill>
                  <a:srgbClr val="000066"/>
                </a:solidFill>
                <a:latin typeface="Arial" pitchFamily="34" charset="0"/>
                <a:cs typeface="Arial" pitchFamily="34" charset="0"/>
              </a:rPr>
              <a:t>г.Томск</a:t>
            </a:r>
            <a:r>
              <a:rPr lang="ru-RU" sz="1000" b="1" dirty="0">
                <a:solidFill>
                  <a:srgbClr val="000066"/>
                </a:solidFill>
                <a:latin typeface="Arial" pitchFamily="34" charset="0"/>
                <a:cs typeface="Arial" pitchFamily="34" charset="0"/>
              </a:rPr>
              <a:t>, 102-104.</a:t>
            </a:r>
            <a:endParaRPr lang="ru-RU" altLang="ja-JP" sz="1000" b="1" dirty="0">
              <a:solidFill>
                <a:srgbClr val="000066"/>
              </a:solidFill>
              <a:effectLst>
                <a:outerShdw blurRad="38100" dist="38100" dir="2700000" algn="tl">
                  <a:srgbClr val="C0C0C0"/>
                </a:outerShdw>
              </a:effectLst>
              <a:latin typeface="Arial" pitchFamily="34" charset="0"/>
            </a:endParaRPr>
          </a:p>
          <a:p>
            <a:pPr marL="228600" indent="-228600" algn="just">
              <a:buFont typeface="+mj-lt"/>
              <a:buAutoNum type="arabicPeriod"/>
            </a:pPr>
            <a:r>
              <a:rPr lang="ru-RU" sz="1000" b="1" dirty="0" smtClean="0">
                <a:solidFill>
                  <a:srgbClr val="000066"/>
                </a:solidFill>
                <a:latin typeface="Arial" pitchFamily="34" charset="0"/>
                <a:cs typeface="Arial" pitchFamily="34" charset="0"/>
              </a:rPr>
              <a:t>Г.П.Гуринович</a:t>
            </a:r>
            <a:r>
              <a:rPr lang="ru-RU" sz="1000" b="1" dirty="0">
                <a:solidFill>
                  <a:srgbClr val="000066"/>
                </a:solidFill>
                <a:latin typeface="Arial" pitchFamily="34" charset="0"/>
                <a:cs typeface="Arial" pitchFamily="34" charset="0"/>
              </a:rPr>
              <a:t>, Э.И.Зенькевич, Е.И.Сагун, </a:t>
            </a:r>
            <a:r>
              <a:rPr lang="ru-RU" sz="1000" b="1" dirty="0" err="1">
                <a:solidFill>
                  <a:srgbClr val="C00000"/>
                </a:solidFill>
                <a:latin typeface="Arial" pitchFamily="34" charset="0"/>
                <a:cs typeface="Arial" pitchFamily="34" charset="0"/>
              </a:rPr>
              <a:t>А.М.Шульга</a:t>
            </a:r>
            <a:r>
              <a:rPr lang="ru-RU" sz="1000" b="1" dirty="0">
                <a:solidFill>
                  <a:srgbClr val="000066"/>
                </a:solidFill>
                <a:latin typeface="Arial" pitchFamily="34" charset="0"/>
                <a:cs typeface="Arial" pitchFamily="34" charset="0"/>
              </a:rPr>
              <a:t>. Спектрально-люминесцентные свойства и энергетика </a:t>
            </a:r>
            <a:r>
              <a:rPr lang="ru-RU" sz="1000" b="1" dirty="0" err="1">
                <a:solidFill>
                  <a:srgbClr val="000066"/>
                </a:solidFill>
                <a:latin typeface="Arial" pitchFamily="34" charset="0"/>
                <a:cs typeface="Arial" pitchFamily="34" charset="0"/>
              </a:rPr>
              <a:t>ковалентно</a:t>
            </a:r>
            <a:r>
              <a:rPr lang="ru-RU" sz="1000" b="1" dirty="0">
                <a:solidFill>
                  <a:srgbClr val="000066"/>
                </a:solidFill>
                <a:latin typeface="Arial" pitchFamily="34" charset="0"/>
                <a:cs typeface="Arial" pitchFamily="34" charset="0"/>
              </a:rPr>
              <a:t>-связанных димеров некоторых порфиринов. - Опт. и спектр. (</a:t>
            </a:r>
            <a:r>
              <a:rPr lang="ru-RU" sz="1000" b="1" dirty="0">
                <a:solidFill>
                  <a:srgbClr val="FF0000"/>
                </a:solidFill>
                <a:latin typeface="Arial" pitchFamily="34" charset="0"/>
                <a:cs typeface="Arial" pitchFamily="34" charset="0"/>
              </a:rPr>
              <a:t>1984</a:t>
            </a:r>
            <a:r>
              <a:rPr lang="ru-RU" sz="1000" b="1" dirty="0">
                <a:solidFill>
                  <a:srgbClr val="000066"/>
                </a:solidFill>
                <a:latin typeface="Arial" pitchFamily="34" charset="0"/>
                <a:cs typeface="Arial" pitchFamily="34" charset="0"/>
              </a:rPr>
              <a:t>) 56, No 6, 1037-1043</a:t>
            </a:r>
            <a:endParaRPr lang="ru-RU" altLang="ja-JP" sz="1000" b="1" dirty="0">
              <a:solidFill>
                <a:srgbClr val="000066"/>
              </a:solidFill>
              <a:effectLst>
                <a:outerShdw blurRad="38100" dist="38100" dir="2700000" algn="tl">
                  <a:srgbClr val="C0C0C0"/>
                </a:outerShdw>
              </a:effectLst>
              <a:latin typeface="Arial" pitchFamily="34" charset="0"/>
            </a:endParaRPr>
          </a:p>
          <a:p>
            <a:pPr marL="228600" lvl="0" indent="-228600">
              <a:buFont typeface="+mj-lt"/>
              <a:buAutoNum type="arabicPeriod"/>
            </a:pPr>
            <a:r>
              <a:rPr lang="en-US" sz="1000" b="1" dirty="0" err="1" smtClean="0">
                <a:solidFill>
                  <a:srgbClr val="C00000"/>
                </a:solidFill>
                <a:latin typeface="Arial" panose="020B0604020202020204" pitchFamily="34" charset="0"/>
                <a:cs typeface="Arial" panose="020B0604020202020204" pitchFamily="34" charset="0"/>
              </a:rPr>
              <a:t>Ponomarev</a:t>
            </a:r>
            <a:r>
              <a:rPr lang="en-US" sz="1000" b="1" dirty="0" smtClean="0">
                <a:solidFill>
                  <a:srgbClr val="C00000"/>
                </a:solidFill>
                <a:latin typeface="Arial" panose="020B0604020202020204" pitchFamily="34" charset="0"/>
                <a:cs typeface="Arial" panose="020B0604020202020204" pitchFamily="34" charset="0"/>
              </a:rPr>
              <a:t> </a:t>
            </a:r>
            <a:r>
              <a:rPr lang="en-US" sz="1000" b="1" dirty="0">
                <a:solidFill>
                  <a:srgbClr val="C00000"/>
                </a:solidFill>
                <a:latin typeface="Arial" panose="020B0604020202020204" pitchFamily="34" charset="0"/>
                <a:cs typeface="Arial" panose="020B0604020202020204" pitchFamily="34" charset="0"/>
              </a:rPr>
              <a:t>H.V., Shulga A.M</a:t>
            </a:r>
            <a:r>
              <a:rPr lang="en-US" sz="1000" b="1" dirty="0">
                <a:solidFill>
                  <a:srgbClr val="000066"/>
                </a:solidFill>
                <a:latin typeface="Arial" panose="020B0604020202020204" pitchFamily="34" charset="0"/>
                <a:cs typeface="Arial" panose="020B0604020202020204" pitchFamily="34" charset="0"/>
              </a:rPr>
              <a:t>. Chemistry of </a:t>
            </a:r>
            <a:r>
              <a:rPr lang="en-US" sz="1000" b="1" dirty="0" err="1">
                <a:solidFill>
                  <a:srgbClr val="000066"/>
                </a:solidFill>
                <a:latin typeface="Arial" panose="020B0604020202020204" pitchFamily="34" charset="0"/>
                <a:cs typeface="Arial" panose="020B0604020202020204" pitchFamily="34" charset="0"/>
              </a:rPr>
              <a:t>Heterocycl</a:t>
            </a:r>
            <a:r>
              <a:rPr lang="en-US" sz="1000" b="1" dirty="0">
                <a:solidFill>
                  <a:srgbClr val="000066"/>
                </a:solidFill>
                <a:latin typeface="Arial" panose="020B0604020202020204" pitchFamily="34" charset="0"/>
                <a:cs typeface="Arial" panose="020B0604020202020204" pitchFamily="34" charset="0"/>
              </a:rPr>
              <a:t>. Compounds (in Russian</a:t>
            </a:r>
            <a:r>
              <a:rPr lang="en-US" sz="1000" b="1" dirty="0" smtClean="0">
                <a:solidFill>
                  <a:srgbClr val="000066"/>
                </a:solidFill>
                <a:latin typeface="Arial" panose="020B0604020202020204" pitchFamily="34" charset="0"/>
                <a:cs typeface="Arial" panose="020B0604020202020204" pitchFamily="34" charset="0"/>
              </a:rPr>
              <a:t>) </a:t>
            </a:r>
            <a:r>
              <a:rPr lang="en-US" sz="1000" b="1" dirty="0" smtClean="0">
                <a:solidFill>
                  <a:srgbClr val="C00000"/>
                </a:solidFill>
                <a:latin typeface="Arial" panose="020B0604020202020204" pitchFamily="34" charset="0"/>
                <a:cs typeface="Arial" panose="020B0604020202020204" pitchFamily="34" charset="0"/>
              </a:rPr>
              <a:t>1986</a:t>
            </a:r>
            <a:r>
              <a:rPr lang="en-US" sz="1000" b="1" dirty="0" smtClean="0">
                <a:solidFill>
                  <a:srgbClr val="000066"/>
                </a:solidFill>
                <a:latin typeface="Arial" panose="020B0604020202020204" pitchFamily="34" charset="0"/>
                <a:cs typeface="Arial" panose="020B0604020202020204" pitchFamily="34" charset="0"/>
              </a:rPr>
              <a:t>, </a:t>
            </a:r>
            <a:r>
              <a:rPr lang="en-US" sz="1000" b="1" dirty="0">
                <a:solidFill>
                  <a:srgbClr val="000066"/>
                </a:solidFill>
                <a:latin typeface="Arial" panose="020B0604020202020204" pitchFamily="34" charset="0"/>
                <a:cs typeface="Arial" panose="020B0604020202020204" pitchFamily="34" charset="0"/>
              </a:rPr>
              <a:t>No 2, 278— 279.</a:t>
            </a:r>
          </a:p>
          <a:p>
            <a:pPr marL="228600" lvl="0" indent="-228600">
              <a:buFont typeface="+mj-lt"/>
              <a:buAutoNum type="arabicPeriod"/>
            </a:pPr>
            <a:r>
              <a:rPr lang="en-US" sz="1000" b="1" dirty="0">
                <a:solidFill>
                  <a:srgbClr val="C00000"/>
                </a:solidFill>
                <a:latin typeface="Arial" panose="020B0604020202020204" pitchFamily="34" charset="0"/>
                <a:cs typeface="Arial" panose="020B0604020202020204" pitchFamily="34" charset="0"/>
              </a:rPr>
              <a:t>Shulga A.M., </a:t>
            </a:r>
            <a:r>
              <a:rPr lang="en-US" sz="1000" b="1" dirty="0" err="1">
                <a:solidFill>
                  <a:srgbClr val="C00000"/>
                </a:solidFill>
                <a:latin typeface="Arial" panose="020B0604020202020204" pitchFamily="34" charset="0"/>
                <a:cs typeface="Arial" panose="020B0604020202020204" pitchFamily="34" charset="0"/>
              </a:rPr>
              <a:t>Ponomarev</a:t>
            </a:r>
            <a:r>
              <a:rPr lang="en-US" sz="1000" b="1" dirty="0">
                <a:solidFill>
                  <a:srgbClr val="C00000"/>
                </a:solidFill>
                <a:latin typeface="Arial" panose="020B0604020202020204" pitchFamily="34" charset="0"/>
                <a:cs typeface="Arial" panose="020B0604020202020204" pitchFamily="34" charset="0"/>
              </a:rPr>
              <a:t> H.V.</a:t>
            </a:r>
            <a:r>
              <a:rPr lang="en-US" sz="1000" b="1" dirty="0">
                <a:solidFill>
                  <a:srgbClr val="000066"/>
                </a:solidFill>
                <a:latin typeface="Arial" panose="020B0604020202020204" pitchFamily="34" charset="0"/>
                <a:cs typeface="Arial" panose="020B0604020202020204" pitchFamily="34" charset="0"/>
              </a:rPr>
              <a:t> Chemistry of </a:t>
            </a:r>
            <a:r>
              <a:rPr lang="en-US" sz="1000" b="1" dirty="0" err="1">
                <a:solidFill>
                  <a:srgbClr val="000066"/>
                </a:solidFill>
                <a:latin typeface="Arial" panose="020B0604020202020204" pitchFamily="34" charset="0"/>
                <a:cs typeface="Arial" panose="020B0604020202020204" pitchFamily="34" charset="0"/>
              </a:rPr>
              <a:t>Heterocycl</a:t>
            </a:r>
            <a:r>
              <a:rPr lang="en-US" sz="1000" b="1" dirty="0">
                <a:solidFill>
                  <a:srgbClr val="000066"/>
                </a:solidFill>
                <a:latin typeface="Arial" panose="020B0604020202020204" pitchFamily="34" charset="0"/>
                <a:cs typeface="Arial" panose="020B0604020202020204" pitchFamily="34" charset="0"/>
              </a:rPr>
              <a:t>. Compounds (in Russian) </a:t>
            </a:r>
            <a:r>
              <a:rPr lang="en-US" sz="1000" b="1" dirty="0" smtClean="0">
                <a:solidFill>
                  <a:srgbClr val="C00000"/>
                </a:solidFill>
                <a:latin typeface="Arial" panose="020B0604020202020204" pitchFamily="34" charset="0"/>
                <a:cs typeface="Arial" panose="020B0604020202020204" pitchFamily="34" charset="0"/>
              </a:rPr>
              <a:t>1988</a:t>
            </a:r>
            <a:r>
              <a:rPr lang="en-US" sz="1000" b="1" dirty="0">
                <a:solidFill>
                  <a:srgbClr val="000066"/>
                </a:solidFill>
                <a:latin typeface="Arial" panose="020B0604020202020204" pitchFamily="34" charset="0"/>
                <a:cs typeface="Arial" panose="020B0604020202020204" pitchFamily="34" charset="0"/>
              </a:rPr>
              <a:t>, No 3, 339— 344.</a:t>
            </a:r>
          </a:p>
          <a:p>
            <a:pPr marL="228600" lvl="0" indent="-228600">
              <a:buFont typeface="+mj-lt"/>
              <a:buAutoNum type="arabicPeriod"/>
            </a:pPr>
            <a:r>
              <a:rPr lang="en-US" sz="1000" b="1" dirty="0" err="1">
                <a:solidFill>
                  <a:srgbClr val="C00000"/>
                </a:solidFill>
                <a:latin typeface="Arial" panose="020B0604020202020204" pitchFamily="34" charset="0"/>
                <a:cs typeface="Arial" panose="020B0604020202020204" pitchFamily="34" charset="0"/>
              </a:rPr>
              <a:t>Ponomarev</a:t>
            </a:r>
            <a:r>
              <a:rPr lang="en-US" sz="1000" b="1" dirty="0">
                <a:solidFill>
                  <a:srgbClr val="C00000"/>
                </a:solidFill>
                <a:latin typeface="Arial" panose="020B0604020202020204" pitchFamily="34" charset="0"/>
                <a:cs typeface="Arial" panose="020B0604020202020204" pitchFamily="34" charset="0"/>
              </a:rPr>
              <a:t> G.V., </a:t>
            </a:r>
            <a:r>
              <a:rPr lang="en-US" sz="1000" b="1" dirty="0" err="1">
                <a:solidFill>
                  <a:srgbClr val="000066"/>
                </a:solidFill>
                <a:latin typeface="Arial" panose="020B0604020202020204" pitchFamily="34" charset="0"/>
                <a:cs typeface="Arial" panose="020B0604020202020204" pitchFamily="34" charset="0"/>
              </a:rPr>
              <a:t>Borovkov</a:t>
            </a:r>
            <a:r>
              <a:rPr lang="en-US" sz="1000" b="1" dirty="0">
                <a:solidFill>
                  <a:srgbClr val="000066"/>
                </a:solidFill>
                <a:latin typeface="Arial" panose="020B0604020202020204" pitchFamily="34" charset="0"/>
                <a:cs typeface="Arial" panose="020B0604020202020204" pitchFamily="34" charset="0"/>
              </a:rPr>
              <a:t> V.V., </a:t>
            </a:r>
            <a:r>
              <a:rPr lang="en-US" sz="1000" b="1" dirty="0" err="1">
                <a:solidFill>
                  <a:srgbClr val="000066"/>
                </a:solidFill>
                <a:latin typeface="Arial" panose="020B0604020202020204" pitchFamily="34" charset="0"/>
                <a:cs typeface="Arial" panose="020B0604020202020204" pitchFamily="34" charset="0"/>
              </a:rPr>
              <a:t>Sugiura</a:t>
            </a:r>
            <a:r>
              <a:rPr lang="en-US" sz="1000" b="1" dirty="0">
                <a:solidFill>
                  <a:srgbClr val="000066"/>
                </a:solidFill>
                <a:latin typeface="Arial" panose="020B0604020202020204" pitchFamily="34" charset="0"/>
                <a:cs typeface="Arial" panose="020B0604020202020204" pitchFamily="34" charset="0"/>
              </a:rPr>
              <a:t> K., Sakata Y., Shulga A.M. Tetrahedron. </a:t>
            </a:r>
            <a:r>
              <a:rPr lang="en-US" sz="1000" b="1" dirty="0">
                <a:solidFill>
                  <a:srgbClr val="C00000"/>
                </a:solidFill>
                <a:latin typeface="Arial" panose="020B0604020202020204" pitchFamily="34" charset="0"/>
                <a:cs typeface="Arial" panose="020B0604020202020204" pitchFamily="34" charset="0"/>
              </a:rPr>
              <a:t>1993</a:t>
            </a:r>
            <a:r>
              <a:rPr lang="en-US" sz="1000" b="1" dirty="0">
                <a:solidFill>
                  <a:srgbClr val="000066"/>
                </a:solidFill>
                <a:latin typeface="Arial" panose="020B0604020202020204" pitchFamily="34" charset="0"/>
                <a:cs typeface="Arial" panose="020B0604020202020204" pitchFamily="34" charset="0"/>
              </a:rPr>
              <a:t>, </a:t>
            </a:r>
            <a:r>
              <a:rPr lang="en-US" sz="1000" b="1" i="1" dirty="0">
                <a:solidFill>
                  <a:srgbClr val="000066"/>
                </a:solidFill>
                <a:latin typeface="Arial" panose="020B0604020202020204" pitchFamily="34" charset="0"/>
                <a:cs typeface="Arial" panose="020B0604020202020204" pitchFamily="34" charset="0"/>
              </a:rPr>
              <a:t>34</a:t>
            </a:r>
            <a:r>
              <a:rPr lang="en-US" sz="1000" b="1" dirty="0">
                <a:solidFill>
                  <a:srgbClr val="000066"/>
                </a:solidFill>
                <a:latin typeface="Arial" panose="020B0604020202020204" pitchFamily="34" charset="0"/>
                <a:cs typeface="Arial" panose="020B0604020202020204" pitchFamily="34" charset="0"/>
              </a:rPr>
              <a:t>, No 13, 2153 – 2156.</a:t>
            </a:r>
          </a:p>
          <a:p>
            <a:pPr marL="228600" lvl="0" indent="-228600">
              <a:buFont typeface="+mj-lt"/>
              <a:buAutoNum type="arabicPeriod"/>
            </a:pPr>
            <a:r>
              <a:rPr lang="en-US" sz="1000" b="1" dirty="0">
                <a:solidFill>
                  <a:srgbClr val="000066"/>
                </a:solidFill>
                <a:latin typeface="Arial" panose="020B0604020202020204" pitchFamily="34" charset="0"/>
                <a:cs typeface="Arial" panose="020B0604020202020204" pitchFamily="34" charset="0"/>
              </a:rPr>
              <a:t>Zenkevich E.I., Shulga A.M., E.I. </a:t>
            </a:r>
            <a:r>
              <a:rPr lang="en-US" sz="1000" b="1" dirty="0" err="1">
                <a:solidFill>
                  <a:srgbClr val="000066"/>
                </a:solidFill>
                <a:latin typeface="Arial" panose="020B0604020202020204" pitchFamily="34" charset="0"/>
                <a:cs typeface="Arial" panose="020B0604020202020204" pitchFamily="34" charset="0"/>
              </a:rPr>
              <a:t>Sagun</a:t>
            </a:r>
            <a:r>
              <a:rPr lang="en-US" sz="1000" b="1" dirty="0">
                <a:solidFill>
                  <a:srgbClr val="000066"/>
                </a:solidFill>
                <a:latin typeface="Arial" panose="020B0604020202020204" pitchFamily="34" charset="0"/>
                <a:cs typeface="Arial" panose="020B0604020202020204" pitchFamily="34" charset="0"/>
              </a:rPr>
              <a:t>, </a:t>
            </a:r>
            <a:r>
              <a:rPr lang="en-US" sz="1000" b="1" dirty="0" err="1">
                <a:solidFill>
                  <a:srgbClr val="000066"/>
                </a:solidFill>
                <a:latin typeface="Arial" panose="020B0604020202020204" pitchFamily="34" charset="0"/>
                <a:cs typeface="Arial" panose="020B0604020202020204" pitchFamily="34" charset="0"/>
              </a:rPr>
              <a:t>Gurinovich</a:t>
            </a:r>
            <a:r>
              <a:rPr lang="en-US" sz="1000" b="1" dirty="0">
                <a:solidFill>
                  <a:srgbClr val="000066"/>
                </a:solidFill>
                <a:latin typeface="Arial" panose="020B0604020202020204" pitchFamily="34" charset="0"/>
                <a:cs typeface="Arial" panose="020B0604020202020204" pitchFamily="34" charset="0"/>
              </a:rPr>
              <a:t> G.P., </a:t>
            </a:r>
            <a:r>
              <a:rPr lang="en-US" sz="1000" b="1" dirty="0" err="1">
                <a:solidFill>
                  <a:srgbClr val="000066"/>
                </a:solidFill>
                <a:latin typeface="Arial" panose="020B0604020202020204" pitchFamily="34" charset="0"/>
                <a:cs typeface="Arial" panose="020B0604020202020204" pitchFamily="34" charset="0"/>
              </a:rPr>
              <a:t>Chernook</a:t>
            </a:r>
            <a:r>
              <a:rPr lang="en-US" sz="1000" b="1" dirty="0">
                <a:solidFill>
                  <a:srgbClr val="000066"/>
                </a:solidFill>
                <a:latin typeface="Arial" panose="020B0604020202020204" pitchFamily="34" charset="0"/>
                <a:cs typeface="Arial" panose="020B0604020202020204" pitchFamily="34" charset="0"/>
              </a:rPr>
              <a:t> A.V. </a:t>
            </a:r>
            <a:r>
              <a:rPr lang="en-US" sz="1000" b="1" i="1" dirty="0" err="1">
                <a:solidFill>
                  <a:srgbClr val="000066"/>
                </a:solidFill>
                <a:latin typeface="Arial" panose="020B0604020202020204" pitchFamily="34" charset="0"/>
                <a:cs typeface="Arial" panose="020B0604020202020204" pitchFamily="34" charset="0"/>
              </a:rPr>
              <a:t>Teubner-Texte</a:t>
            </a:r>
            <a:r>
              <a:rPr lang="en-US" sz="1000" b="1" i="1" dirty="0">
                <a:solidFill>
                  <a:srgbClr val="000066"/>
                </a:solidFill>
                <a:latin typeface="Arial" panose="020B0604020202020204" pitchFamily="34" charset="0"/>
                <a:cs typeface="Arial" panose="020B0604020202020204" pitchFamily="34" charset="0"/>
              </a:rPr>
              <a:t> </a:t>
            </a:r>
            <a:r>
              <a:rPr lang="en-US" sz="1000" b="1" i="1" dirty="0" err="1">
                <a:solidFill>
                  <a:srgbClr val="000066"/>
                </a:solidFill>
                <a:latin typeface="Arial" panose="020B0604020202020204" pitchFamily="34" charset="0"/>
                <a:cs typeface="Arial" panose="020B0604020202020204" pitchFamily="34" charset="0"/>
              </a:rPr>
              <a:t>fuhr</a:t>
            </a:r>
            <a:r>
              <a:rPr lang="en-US" sz="1000" b="1" i="1" dirty="0">
                <a:solidFill>
                  <a:srgbClr val="000066"/>
                </a:solidFill>
                <a:latin typeface="Arial" panose="020B0604020202020204" pitchFamily="34" charset="0"/>
                <a:cs typeface="Arial" panose="020B0604020202020204" pitchFamily="34" charset="0"/>
              </a:rPr>
              <a:t> Physik</a:t>
            </a:r>
            <a:r>
              <a:rPr lang="en-US" sz="1000" b="1" dirty="0">
                <a:solidFill>
                  <a:srgbClr val="000066"/>
                </a:solidFill>
                <a:latin typeface="Arial" panose="020B0604020202020204" pitchFamily="34" charset="0"/>
                <a:cs typeface="Arial" panose="020B0604020202020204" pitchFamily="34" charset="0"/>
              </a:rPr>
              <a:t>, Band 4. Leipzig. BSB </a:t>
            </a:r>
            <a:r>
              <a:rPr lang="en-US" sz="1000" b="1" dirty="0" err="1">
                <a:solidFill>
                  <a:srgbClr val="000066"/>
                </a:solidFill>
                <a:latin typeface="Arial" panose="020B0604020202020204" pitchFamily="34" charset="0"/>
                <a:cs typeface="Arial" panose="020B0604020202020204" pitchFamily="34" charset="0"/>
              </a:rPr>
              <a:t>B.G.Teubner</a:t>
            </a:r>
            <a:r>
              <a:rPr lang="en-US" sz="1000" b="1" dirty="0">
                <a:solidFill>
                  <a:srgbClr val="000066"/>
                </a:solidFill>
                <a:latin typeface="Arial" panose="020B0604020202020204" pitchFamily="34" charset="0"/>
                <a:cs typeface="Arial" panose="020B0604020202020204" pitchFamily="34" charset="0"/>
              </a:rPr>
              <a:t> </a:t>
            </a:r>
            <a:r>
              <a:rPr lang="en-US" sz="1000" b="1" dirty="0" err="1">
                <a:solidFill>
                  <a:srgbClr val="000066"/>
                </a:solidFill>
                <a:latin typeface="Arial" panose="020B0604020202020204" pitchFamily="34" charset="0"/>
                <a:cs typeface="Arial" panose="020B0604020202020204" pitchFamily="34" charset="0"/>
              </a:rPr>
              <a:t>Verlagsgesselschaft</a:t>
            </a:r>
            <a:r>
              <a:rPr lang="en-US" sz="1000" b="1" dirty="0">
                <a:solidFill>
                  <a:srgbClr val="000066"/>
                </a:solidFill>
                <a:latin typeface="Arial" panose="020B0604020202020204" pitchFamily="34" charset="0"/>
                <a:cs typeface="Arial" panose="020B0604020202020204" pitchFamily="34" charset="0"/>
              </a:rPr>
              <a:t>. 1985, 297-300. </a:t>
            </a:r>
          </a:p>
          <a:p>
            <a:pPr marL="228600" lvl="0" indent="-228600">
              <a:buFont typeface="+mj-lt"/>
              <a:buAutoNum type="arabicPeriod"/>
            </a:pPr>
            <a:r>
              <a:rPr lang="en-US" sz="1000" b="1" dirty="0">
                <a:solidFill>
                  <a:srgbClr val="000066"/>
                </a:solidFill>
                <a:latin typeface="Arial" panose="020B0604020202020204" pitchFamily="34" charset="0"/>
                <a:cs typeface="Arial" panose="020B0604020202020204" pitchFamily="34" charset="0"/>
              </a:rPr>
              <a:t>Zenkevich E.I., Shulga А.М., </a:t>
            </a:r>
            <a:r>
              <a:rPr lang="en-US" sz="1000" b="1" dirty="0" err="1">
                <a:solidFill>
                  <a:srgbClr val="000066"/>
                </a:solidFill>
                <a:latin typeface="Arial" panose="020B0604020202020204" pitchFamily="34" charset="0"/>
                <a:cs typeface="Arial" panose="020B0604020202020204" pitchFamily="34" charset="0"/>
              </a:rPr>
              <a:t>Chernook</a:t>
            </a:r>
            <a:r>
              <a:rPr lang="en-US" sz="1000" b="1" dirty="0">
                <a:solidFill>
                  <a:srgbClr val="000066"/>
                </a:solidFill>
                <a:latin typeface="Arial" panose="020B0604020202020204" pitchFamily="34" charset="0"/>
                <a:cs typeface="Arial" panose="020B0604020202020204" pitchFamily="34" charset="0"/>
              </a:rPr>
              <a:t> A.V., </a:t>
            </a:r>
            <a:r>
              <a:rPr lang="en-US" sz="1000" b="1" dirty="0" err="1">
                <a:solidFill>
                  <a:srgbClr val="000066"/>
                </a:solidFill>
                <a:latin typeface="Arial" panose="020B0604020202020204" pitchFamily="34" charset="0"/>
                <a:cs typeface="Arial" panose="020B0604020202020204" pitchFamily="34" charset="0"/>
              </a:rPr>
              <a:t>Gurinovich</a:t>
            </a:r>
            <a:r>
              <a:rPr lang="en-US" sz="1000" b="1" dirty="0">
                <a:solidFill>
                  <a:srgbClr val="000066"/>
                </a:solidFill>
                <a:latin typeface="Arial" panose="020B0604020202020204" pitchFamily="34" charset="0"/>
                <a:cs typeface="Arial" panose="020B0604020202020204" pitchFamily="34" charset="0"/>
              </a:rPr>
              <a:t> G.P. Spectral peculiarities of NH-</a:t>
            </a:r>
            <a:r>
              <a:rPr lang="en-US" sz="1000" b="1" dirty="0" err="1">
                <a:solidFill>
                  <a:srgbClr val="000066"/>
                </a:solidFill>
                <a:latin typeface="Arial" panose="020B0604020202020204" pitchFamily="34" charset="0"/>
                <a:cs typeface="Arial" panose="020B0604020202020204" pitchFamily="34" charset="0"/>
              </a:rPr>
              <a:t>tautomerism</a:t>
            </a:r>
            <a:r>
              <a:rPr lang="en-US" sz="1000" b="1" dirty="0">
                <a:solidFill>
                  <a:srgbClr val="000066"/>
                </a:solidFill>
                <a:latin typeface="Arial" panose="020B0604020202020204" pitchFamily="34" charset="0"/>
                <a:cs typeface="Arial" panose="020B0604020202020204" pitchFamily="34" charset="0"/>
              </a:rPr>
              <a:t> in </a:t>
            </a:r>
            <a:r>
              <a:rPr lang="en-US" sz="1000" b="1" dirty="0" err="1">
                <a:solidFill>
                  <a:srgbClr val="000066"/>
                </a:solidFill>
                <a:latin typeface="Arial" panose="020B0604020202020204" pitchFamily="34" charset="0"/>
                <a:cs typeface="Arial" panose="020B0604020202020204" pitchFamily="34" charset="0"/>
              </a:rPr>
              <a:t>isocycle</a:t>
            </a:r>
            <a:r>
              <a:rPr lang="en-US" sz="1000" b="1" dirty="0">
                <a:solidFill>
                  <a:srgbClr val="000066"/>
                </a:solidFill>
                <a:latin typeface="Arial" panose="020B0604020202020204" pitchFamily="34" charset="0"/>
                <a:cs typeface="Arial" panose="020B0604020202020204" pitchFamily="34" charset="0"/>
              </a:rPr>
              <a:t> containing porphyrins and their covalently linked dimers. </a:t>
            </a:r>
            <a:r>
              <a:rPr lang="en-US" sz="1000" b="1" i="1" dirty="0">
                <a:solidFill>
                  <a:srgbClr val="000066"/>
                </a:solidFill>
                <a:latin typeface="Arial" panose="020B0604020202020204" pitchFamily="34" charset="0"/>
                <a:cs typeface="Arial" panose="020B0604020202020204" pitchFamily="34" charset="0"/>
              </a:rPr>
              <a:t>Chem. Phys. Lett. </a:t>
            </a:r>
            <a:r>
              <a:rPr lang="en-US" sz="1000" b="1" dirty="0">
                <a:solidFill>
                  <a:srgbClr val="C00000"/>
                </a:solidFill>
                <a:latin typeface="Arial" panose="020B0604020202020204" pitchFamily="34" charset="0"/>
                <a:cs typeface="Arial" panose="020B0604020202020204" pitchFamily="34" charset="0"/>
              </a:rPr>
              <a:t>1984</a:t>
            </a:r>
            <a:r>
              <a:rPr lang="en-US" sz="1000" b="1" dirty="0">
                <a:solidFill>
                  <a:srgbClr val="000066"/>
                </a:solidFill>
                <a:latin typeface="Arial" panose="020B0604020202020204" pitchFamily="34" charset="0"/>
                <a:cs typeface="Arial" panose="020B0604020202020204" pitchFamily="34" charset="0"/>
              </a:rPr>
              <a:t>, v. 109, No 3, p. 306-311.</a:t>
            </a:r>
          </a:p>
          <a:p>
            <a:pPr marL="228600" lvl="0" indent="-228600">
              <a:buFont typeface="+mj-lt"/>
              <a:buAutoNum type="arabicPeriod"/>
            </a:pPr>
            <a:r>
              <a:rPr lang="en-US" sz="1000" b="1" dirty="0" err="1">
                <a:solidFill>
                  <a:srgbClr val="000066"/>
                </a:solidFill>
                <a:latin typeface="Arial" panose="020B0604020202020204" pitchFamily="34" charset="0"/>
                <a:cs typeface="Arial" panose="020B0604020202020204" pitchFamily="34" charset="0"/>
              </a:rPr>
              <a:t>Gurinovich</a:t>
            </a:r>
            <a:r>
              <a:rPr lang="en-US" sz="1000" b="1" dirty="0">
                <a:solidFill>
                  <a:srgbClr val="000066"/>
                </a:solidFill>
                <a:latin typeface="Arial" panose="020B0604020202020204" pitchFamily="34" charset="0"/>
                <a:cs typeface="Arial" panose="020B0604020202020204" pitchFamily="34" charset="0"/>
              </a:rPr>
              <a:t> G.P. Zenkevich E.I., </a:t>
            </a:r>
            <a:r>
              <a:rPr lang="en-US" sz="1000" b="1" dirty="0" err="1">
                <a:solidFill>
                  <a:srgbClr val="000066"/>
                </a:solidFill>
                <a:latin typeface="Arial" panose="020B0604020202020204" pitchFamily="34" charset="0"/>
                <a:cs typeface="Arial" panose="020B0604020202020204" pitchFamily="34" charset="0"/>
              </a:rPr>
              <a:t>Sagun</a:t>
            </a:r>
            <a:r>
              <a:rPr lang="en-US" sz="1000" b="1" dirty="0">
                <a:solidFill>
                  <a:srgbClr val="000066"/>
                </a:solidFill>
                <a:latin typeface="Arial" panose="020B0604020202020204" pitchFamily="34" charset="0"/>
                <a:cs typeface="Arial" panose="020B0604020202020204" pitchFamily="34" charset="0"/>
              </a:rPr>
              <a:t> E.I., Shulga А.М. </a:t>
            </a:r>
            <a:r>
              <a:rPr lang="en-US" sz="1000" b="1" i="1" dirty="0">
                <a:solidFill>
                  <a:srgbClr val="000066"/>
                </a:solidFill>
                <a:latin typeface="Arial" panose="020B0604020202020204" pitchFamily="34" charset="0"/>
                <a:cs typeface="Arial" panose="020B0604020202020204" pitchFamily="34" charset="0"/>
              </a:rPr>
              <a:t>Optics and </a:t>
            </a:r>
            <a:r>
              <a:rPr lang="en-US" sz="1000" b="1" i="1" dirty="0" err="1">
                <a:solidFill>
                  <a:srgbClr val="000066"/>
                </a:solidFill>
                <a:latin typeface="Arial" panose="020B0604020202020204" pitchFamily="34" charset="0"/>
                <a:cs typeface="Arial" panose="020B0604020202020204" pitchFamily="34" charset="0"/>
              </a:rPr>
              <a:t>Spectrosc</a:t>
            </a:r>
            <a:r>
              <a:rPr lang="en-US" sz="1000" b="1" dirty="0">
                <a:solidFill>
                  <a:srgbClr val="000066"/>
                </a:solidFill>
                <a:latin typeface="Arial" panose="020B0604020202020204" pitchFamily="34" charset="0"/>
                <a:cs typeface="Arial" panose="020B0604020202020204" pitchFamily="34" charset="0"/>
              </a:rPr>
              <a:t>. </a:t>
            </a:r>
            <a:r>
              <a:rPr lang="en-US" sz="1000" b="1" dirty="0">
                <a:solidFill>
                  <a:srgbClr val="C00000"/>
                </a:solidFill>
                <a:latin typeface="Arial" panose="020B0604020202020204" pitchFamily="34" charset="0"/>
                <a:cs typeface="Arial" panose="020B0604020202020204" pitchFamily="34" charset="0"/>
              </a:rPr>
              <a:t>1984</a:t>
            </a:r>
            <a:r>
              <a:rPr lang="en-US" sz="1000" b="1" dirty="0">
                <a:solidFill>
                  <a:srgbClr val="000066"/>
                </a:solidFill>
                <a:latin typeface="Arial" panose="020B0604020202020204" pitchFamily="34" charset="0"/>
                <a:cs typeface="Arial" panose="020B0604020202020204" pitchFamily="34" charset="0"/>
              </a:rPr>
              <a:t>, </a:t>
            </a:r>
            <a:r>
              <a:rPr lang="en-US" sz="1000" b="1" i="1" dirty="0">
                <a:solidFill>
                  <a:srgbClr val="000066"/>
                </a:solidFill>
                <a:latin typeface="Arial" panose="020B0604020202020204" pitchFamily="34" charset="0"/>
                <a:cs typeface="Arial" panose="020B0604020202020204" pitchFamily="34" charset="0"/>
              </a:rPr>
              <a:t>56</a:t>
            </a:r>
            <a:r>
              <a:rPr lang="en-US" sz="1000" b="1" dirty="0">
                <a:solidFill>
                  <a:srgbClr val="000066"/>
                </a:solidFill>
                <a:latin typeface="Arial" panose="020B0604020202020204" pitchFamily="34" charset="0"/>
                <a:cs typeface="Arial" panose="020B0604020202020204" pitchFamily="34" charset="0"/>
              </a:rPr>
              <a:t>, No 6, 1037-1043</a:t>
            </a:r>
            <a:r>
              <a:rPr lang="en-US" sz="1000" b="1" dirty="0" smtClean="0">
                <a:solidFill>
                  <a:srgbClr val="000066"/>
                </a:solidFill>
                <a:latin typeface="Arial" panose="020B0604020202020204" pitchFamily="34" charset="0"/>
                <a:cs typeface="Arial" panose="020B0604020202020204" pitchFamily="34" charset="0"/>
              </a:rPr>
              <a:t>.</a:t>
            </a:r>
            <a:endParaRPr lang="en-US" sz="1000" b="1" dirty="0">
              <a:solidFill>
                <a:srgbClr val="000066"/>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 name="Номер слайда 6"/>
          <p:cNvSpPr>
            <a:spLocks noGrp="1"/>
          </p:cNvSpPr>
          <p:nvPr>
            <p:ph type="sldNum" sz="quarter" idx="12"/>
          </p:nvPr>
        </p:nvSpPr>
        <p:spPr/>
        <p:txBody>
          <a:bodyPr/>
          <a:lstStyle/>
          <a:p>
            <a:fld id="{8964B1CD-F12B-4CAA-B467-91BC9A442A05}" type="slidenum">
              <a:rPr lang="ru-RU" altLang="en-US"/>
              <a:pPr/>
              <a:t>6</a:t>
            </a:fld>
            <a:endParaRPr lang="ru-RU" altLang="en-US"/>
          </a:p>
        </p:txBody>
      </p:sp>
      <p:sp>
        <p:nvSpPr>
          <p:cNvPr id="630786" name="Rectangle 2"/>
          <p:cNvSpPr>
            <a:spLocks noGrp="1" noChangeArrowheads="1"/>
          </p:cNvSpPr>
          <p:nvPr>
            <p:ph type="title"/>
          </p:nvPr>
        </p:nvSpPr>
        <p:spPr>
          <a:xfrm>
            <a:off x="611560" y="2564904"/>
            <a:ext cx="1152525" cy="363538"/>
          </a:xfrm>
          <a:noFill/>
        </p:spPr>
        <p:txBody>
          <a:bodyPr/>
          <a:lstStyle/>
          <a:p>
            <a:pPr>
              <a:spcBef>
                <a:spcPct val="5000"/>
              </a:spcBef>
            </a:pPr>
            <a:r>
              <a:rPr lang="ru-RU" sz="1300" b="1" dirty="0">
                <a:solidFill>
                  <a:srgbClr val="000066"/>
                </a:solidFill>
                <a:latin typeface="Arial" pitchFamily="34" charset="0"/>
              </a:rPr>
              <a:t>ZnOEP-СН</a:t>
            </a:r>
            <a:r>
              <a:rPr lang="ru-RU" sz="1500" b="1" baseline="-25000" dirty="0">
                <a:solidFill>
                  <a:srgbClr val="000066"/>
                </a:solidFill>
                <a:latin typeface="Arial" pitchFamily="34" charset="0"/>
              </a:rPr>
              <a:t>3</a:t>
            </a:r>
          </a:p>
        </p:txBody>
      </p:sp>
      <p:grpSp>
        <p:nvGrpSpPr>
          <p:cNvPr id="959" name="Группа 958"/>
          <p:cNvGrpSpPr/>
          <p:nvPr/>
        </p:nvGrpSpPr>
        <p:grpSpPr>
          <a:xfrm>
            <a:off x="683568" y="1556792"/>
            <a:ext cx="1204912" cy="1028700"/>
            <a:chOff x="539552" y="980728"/>
            <a:chExt cx="1204912" cy="1028700"/>
          </a:xfrm>
        </p:grpSpPr>
        <p:sp>
          <p:nvSpPr>
            <p:cNvPr id="630788" name="Line 4"/>
            <p:cNvSpPr>
              <a:spLocks noChangeAspect="1" noChangeShapeType="1"/>
            </p:cNvSpPr>
            <p:nvPr/>
          </p:nvSpPr>
          <p:spPr bwMode="auto">
            <a:xfrm>
              <a:off x="782439" y="980728"/>
              <a:ext cx="11112" cy="117475"/>
            </a:xfrm>
            <a:prstGeom prst="line">
              <a:avLst/>
            </a:prstGeom>
            <a:noFill/>
            <a:ln w="12700">
              <a:solidFill>
                <a:srgbClr val="008000"/>
              </a:solidFill>
              <a:round/>
              <a:headEnd/>
              <a:tailEnd/>
            </a:ln>
          </p:spPr>
          <p:txBody>
            <a:bodyPr/>
            <a:lstStyle/>
            <a:p>
              <a:endParaRPr lang="ru-RU"/>
            </a:p>
          </p:txBody>
        </p:sp>
        <p:sp>
          <p:nvSpPr>
            <p:cNvPr id="630789" name="Line 5"/>
            <p:cNvSpPr>
              <a:spLocks noChangeAspect="1" noChangeShapeType="1"/>
            </p:cNvSpPr>
            <p:nvPr/>
          </p:nvSpPr>
          <p:spPr bwMode="auto">
            <a:xfrm flipH="1" flipV="1">
              <a:off x="1392039" y="1147416"/>
              <a:ext cx="112712" cy="111125"/>
            </a:xfrm>
            <a:prstGeom prst="line">
              <a:avLst/>
            </a:prstGeom>
            <a:noFill/>
            <a:ln w="9525">
              <a:solidFill>
                <a:srgbClr val="000000"/>
              </a:solidFill>
              <a:round/>
              <a:headEnd/>
              <a:tailEnd/>
            </a:ln>
          </p:spPr>
          <p:txBody>
            <a:bodyPr/>
            <a:lstStyle/>
            <a:p>
              <a:endParaRPr lang="ru-RU"/>
            </a:p>
          </p:txBody>
        </p:sp>
        <p:sp>
          <p:nvSpPr>
            <p:cNvPr id="630790" name="Line 6"/>
            <p:cNvSpPr>
              <a:spLocks noChangeAspect="1" noChangeShapeType="1"/>
            </p:cNvSpPr>
            <p:nvPr/>
          </p:nvSpPr>
          <p:spPr bwMode="auto">
            <a:xfrm flipV="1">
              <a:off x="1238052" y="1141066"/>
              <a:ext cx="150812" cy="55563"/>
            </a:xfrm>
            <a:prstGeom prst="line">
              <a:avLst/>
            </a:prstGeom>
            <a:noFill/>
            <a:ln w="9525">
              <a:solidFill>
                <a:srgbClr val="000000"/>
              </a:solidFill>
              <a:round/>
              <a:headEnd/>
              <a:tailEnd/>
            </a:ln>
          </p:spPr>
          <p:txBody>
            <a:bodyPr/>
            <a:lstStyle/>
            <a:p>
              <a:endParaRPr lang="ru-RU"/>
            </a:p>
          </p:txBody>
        </p:sp>
        <p:sp>
          <p:nvSpPr>
            <p:cNvPr id="630791" name="Line 7"/>
            <p:cNvSpPr>
              <a:spLocks noChangeAspect="1" noChangeShapeType="1"/>
            </p:cNvSpPr>
            <p:nvPr/>
          </p:nvSpPr>
          <p:spPr bwMode="auto">
            <a:xfrm flipV="1">
              <a:off x="1244402" y="1153766"/>
              <a:ext cx="150812" cy="55563"/>
            </a:xfrm>
            <a:prstGeom prst="line">
              <a:avLst/>
            </a:prstGeom>
            <a:noFill/>
            <a:ln w="9525">
              <a:solidFill>
                <a:srgbClr val="000000"/>
              </a:solidFill>
              <a:round/>
              <a:headEnd/>
              <a:tailEnd/>
            </a:ln>
          </p:spPr>
          <p:txBody>
            <a:bodyPr/>
            <a:lstStyle/>
            <a:p>
              <a:endParaRPr lang="ru-RU"/>
            </a:p>
          </p:txBody>
        </p:sp>
        <p:sp>
          <p:nvSpPr>
            <p:cNvPr id="630792" name="Line 8"/>
            <p:cNvSpPr>
              <a:spLocks noChangeAspect="1" noChangeShapeType="1"/>
            </p:cNvSpPr>
            <p:nvPr/>
          </p:nvSpPr>
          <p:spPr bwMode="auto">
            <a:xfrm flipH="1">
              <a:off x="1392039" y="1029941"/>
              <a:ext cx="17462" cy="117475"/>
            </a:xfrm>
            <a:prstGeom prst="line">
              <a:avLst/>
            </a:prstGeom>
            <a:noFill/>
            <a:ln w="12700">
              <a:solidFill>
                <a:srgbClr val="008000"/>
              </a:solidFill>
              <a:round/>
              <a:headEnd/>
              <a:tailEnd/>
            </a:ln>
          </p:spPr>
          <p:txBody>
            <a:bodyPr/>
            <a:lstStyle/>
            <a:p>
              <a:endParaRPr lang="ru-RU"/>
            </a:p>
          </p:txBody>
        </p:sp>
        <p:sp>
          <p:nvSpPr>
            <p:cNvPr id="630793" name="Line 9"/>
            <p:cNvSpPr>
              <a:spLocks noChangeAspect="1" noChangeShapeType="1"/>
            </p:cNvSpPr>
            <p:nvPr/>
          </p:nvSpPr>
          <p:spPr bwMode="auto">
            <a:xfrm flipV="1">
              <a:off x="1422202" y="1252191"/>
              <a:ext cx="79375" cy="136525"/>
            </a:xfrm>
            <a:prstGeom prst="line">
              <a:avLst/>
            </a:prstGeom>
            <a:noFill/>
            <a:ln w="9525">
              <a:solidFill>
                <a:srgbClr val="000000"/>
              </a:solidFill>
              <a:round/>
              <a:headEnd/>
              <a:tailEnd/>
            </a:ln>
          </p:spPr>
          <p:txBody>
            <a:bodyPr/>
            <a:lstStyle/>
            <a:p>
              <a:endParaRPr lang="ru-RU"/>
            </a:p>
          </p:txBody>
        </p:sp>
        <p:sp>
          <p:nvSpPr>
            <p:cNvPr id="630794" name="Line 10"/>
            <p:cNvSpPr>
              <a:spLocks noChangeAspect="1" noChangeShapeType="1"/>
            </p:cNvSpPr>
            <p:nvPr/>
          </p:nvSpPr>
          <p:spPr bwMode="auto">
            <a:xfrm flipV="1">
              <a:off x="1426964" y="1263303"/>
              <a:ext cx="82550" cy="136525"/>
            </a:xfrm>
            <a:prstGeom prst="line">
              <a:avLst/>
            </a:prstGeom>
            <a:noFill/>
            <a:ln w="9525">
              <a:solidFill>
                <a:srgbClr val="000000"/>
              </a:solidFill>
              <a:round/>
              <a:headEnd/>
              <a:tailEnd/>
            </a:ln>
          </p:spPr>
          <p:txBody>
            <a:bodyPr/>
            <a:lstStyle/>
            <a:p>
              <a:endParaRPr lang="ru-RU"/>
            </a:p>
          </p:txBody>
        </p:sp>
        <p:sp>
          <p:nvSpPr>
            <p:cNvPr id="630795" name="Line 11"/>
            <p:cNvSpPr>
              <a:spLocks noChangeAspect="1" noChangeShapeType="1"/>
            </p:cNvSpPr>
            <p:nvPr/>
          </p:nvSpPr>
          <p:spPr bwMode="auto">
            <a:xfrm flipH="1">
              <a:off x="1504752" y="1252191"/>
              <a:ext cx="130175" cy="6350"/>
            </a:xfrm>
            <a:prstGeom prst="line">
              <a:avLst/>
            </a:prstGeom>
            <a:noFill/>
            <a:ln w="12700">
              <a:solidFill>
                <a:srgbClr val="008000"/>
              </a:solidFill>
              <a:round/>
              <a:headEnd/>
              <a:tailEnd/>
            </a:ln>
          </p:spPr>
          <p:txBody>
            <a:bodyPr/>
            <a:lstStyle/>
            <a:p>
              <a:endParaRPr lang="ru-RU"/>
            </a:p>
          </p:txBody>
        </p:sp>
        <p:sp>
          <p:nvSpPr>
            <p:cNvPr id="630796" name="Line 12"/>
            <p:cNvSpPr>
              <a:spLocks noChangeAspect="1" noChangeShapeType="1"/>
            </p:cNvSpPr>
            <p:nvPr/>
          </p:nvSpPr>
          <p:spPr bwMode="auto">
            <a:xfrm>
              <a:off x="1261864" y="1355378"/>
              <a:ext cx="163512" cy="38100"/>
            </a:xfrm>
            <a:prstGeom prst="line">
              <a:avLst/>
            </a:prstGeom>
            <a:noFill/>
            <a:ln w="9525">
              <a:solidFill>
                <a:srgbClr val="000000"/>
              </a:solidFill>
              <a:round/>
              <a:headEnd/>
              <a:tailEnd/>
            </a:ln>
          </p:spPr>
          <p:txBody>
            <a:bodyPr/>
            <a:lstStyle/>
            <a:p>
              <a:endParaRPr lang="ru-RU"/>
            </a:p>
          </p:txBody>
        </p:sp>
        <p:sp>
          <p:nvSpPr>
            <p:cNvPr id="630797" name="Line 13"/>
            <p:cNvSpPr>
              <a:spLocks noChangeAspect="1" noChangeShapeType="1"/>
            </p:cNvSpPr>
            <p:nvPr/>
          </p:nvSpPr>
          <p:spPr bwMode="auto">
            <a:xfrm flipH="1" flipV="1">
              <a:off x="1425377" y="1393478"/>
              <a:ext cx="69850" cy="136525"/>
            </a:xfrm>
            <a:prstGeom prst="line">
              <a:avLst/>
            </a:prstGeom>
            <a:noFill/>
            <a:ln w="9525">
              <a:solidFill>
                <a:srgbClr val="000000"/>
              </a:solidFill>
              <a:round/>
              <a:headEnd/>
              <a:tailEnd/>
            </a:ln>
          </p:spPr>
          <p:txBody>
            <a:bodyPr/>
            <a:lstStyle/>
            <a:p>
              <a:endParaRPr lang="ru-RU"/>
            </a:p>
          </p:txBody>
        </p:sp>
        <p:sp>
          <p:nvSpPr>
            <p:cNvPr id="630798" name="Line 14"/>
            <p:cNvSpPr>
              <a:spLocks noChangeAspect="1" noChangeShapeType="1"/>
            </p:cNvSpPr>
            <p:nvPr/>
          </p:nvSpPr>
          <p:spPr bwMode="auto">
            <a:xfrm>
              <a:off x="1241227" y="1204566"/>
              <a:ext cx="20637" cy="150813"/>
            </a:xfrm>
            <a:prstGeom prst="line">
              <a:avLst/>
            </a:prstGeom>
            <a:noFill/>
            <a:ln w="9525">
              <a:solidFill>
                <a:srgbClr val="000000"/>
              </a:solidFill>
              <a:round/>
              <a:headEnd/>
              <a:tailEnd/>
            </a:ln>
          </p:spPr>
          <p:txBody>
            <a:bodyPr/>
            <a:lstStyle/>
            <a:p>
              <a:endParaRPr lang="ru-RU"/>
            </a:p>
          </p:txBody>
        </p:sp>
        <p:sp>
          <p:nvSpPr>
            <p:cNvPr id="630799" name="Line 15"/>
            <p:cNvSpPr>
              <a:spLocks noChangeAspect="1" noChangeShapeType="1"/>
            </p:cNvSpPr>
            <p:nvPr/>
          </p:nvSpPr>
          <p:spPr bwMode="auto">
            <a:xfrm flipV="1">
              <a:off x="1147564" y="1355378"/>
              <a:ext cx="114300" cy="82550"/>
            </a:xfrm>
            <a:prstGeom prst="line">
              <a:avLst/>
            </a:prstGeom>
            <a:noFill/>
            <a:ln w="9525">
              <a:solidFill>
                <a:srgbClr val="000000"/>
              </a:solidFill>
              <a:round/>
              <a:headEnd/>
              <a:tailEnd/>
            </a:ln>
          </p:spPr>
          <p:txBody>
            <a:bodyPr/>
            <a:lstStyle/>
            <a:p>
              <a:endParaRPr lang="ru-RU"/>
            </a:p>
          </p:txBody>
        </p:sp>
        <p:sp>
          <p:nvSpPr>
            <p:cNvPr id="630800" name="Line 16"/>
            <p:cNvSpPr>
              <a:spLocks noChangeAspect="1" noChangeShapeType="1"/>
            </p:cNvSpPr>
            <p:nvPr/>
          </p:nvSpPr>
          <p:spPr bwMode="auto">
            <a:xfrm>
              <a:off x="1090414" y="1129953"/>
              <a:ext cx="150812" cy="74613"/>
            </a:xfrm>
            <a:prstGeom prst="line">
              <a:avLst/>
            </a:prstGeom>
            <a:noFill/>
            <a:ln w="9525">
              <a:solidFill>
                <a:srgbClr val="000000"/>
              </a:solidFill>
              <a:round/>
              <a:headEnd/>
              <a:tailEnd/>
            </a:ln>
          </p:spPr>
          <p:txBody>
            <a:bodyPr/>
            <a:lstStyle/>
            <a:p>
              <a:endParaRPr lang="ru-RU"/>
            </a:p>
          </p:txBody>
        </p:sp>
        <p:sp>
          <p:nvSpPr>
            <p:cNvPr id="630801" name="Line 17"/>
            <p:cNvSpPr>
              <a:spLocks noChangeAspect="1" noChangeShapeType="1"/>
            </p:cNvSpPr>
            <p:nvPr/>
          </p:nvSpPr>
          <p:spPr bwMode="auto">
            <a:xfrm flipV="1">
              <a:off x="1417439" y="1523653"/>
              <a:ext cx="73025" cy="122238"/>
            </a:xfrm>
            <a:prstGeom prst="line">
              <a:avLst/>
            </a:prstGeom>
            <a:noFill/>
            <a:ln w="9525">
              <a:solidFill>
                <a:srgbClr val="000000"/>
              </a:solidFill>
              <a:round/>
              <a:headEnd/>
              <a:tailEnd/>
            </a:ln>
          </p:spPr>
          <p:txBody>
            <a:bodyPr/>
            <a:lstStyle/>
            <a:p>
              <a:endParaRPr lang="ru-RU"/>
            </a:p>
          </p:txBody>
        </p:sp>
        <p:sp>
          <p:nvSpPr>
            <p:cNvPr id="630802" name="Line 18"/>
            <p:cNvSpPr>
              <a:spLocks noChangeAspect="1" noChangeShapeType="1"/>
            </p:cNvSpPr>
            <p:nvPr/>
          </p:nvSpPr>
          <p:spPr bwMode="auto">
            <a:xfrm flipV="1">
              <a:off x="1425377" y="1534766"/>
              <a:ext cx="73025" cy="123825"/>
            </a:xfrm>
            <a:prstGeom prst="line">
              <a:avLst/>
            </a:prstGeom>
            <a:noFill/>
            <a:ln w="9525">
              <a:solidFill>
                <a:srgbClr val="000000"/>
              </a:solidFill>
              <a:round/>
              <a:headEnd/>
              <a:tailEnd/>
            </a:ln>
          </p:spPr>
          <p:txBody>
            <a:bodyPr/>
            <a:lstStyle/>
            <a:p>
              <a:endParaRPr lang="ru-RU"/>
            </a:p>
          </p:txBody>
        </p:sp>
        <p:sp>
          <p:nvSpPr>
            <p:cNvPr id="630803" name="Line 19"/>
            <p:cNvSpPr>
              <a:spLocks noChangeAspect="1" noChangeShapeType="1"/>
            </p:cNvSpPr>
            <p:nvPr/>
          </p:nvSpPr>
          <p:spPr bwMode="auto">
            <a:xfrm flipH="1" flipV="1">
              <a:off x="1495227" y="1530003"/>
              <a:ext cx="182562" cy="22225"/>
            </a:xfrm>
            <a:prstGeom prst="line">
              <a:avLst/>
            </a:prstGeom>
            <a:noFill/>
            <a:ln w="12700">
              <a:solidFill>
                <a:srgbClr val="FF0000"/>
              </a:solidFill>
              <a:round/>
              <a:headEnd/>
              <a:tailEnd type="oval" w="sm" len="sm"/>
            </a:ln>
          </p:spPr>
          <p:txBody>
            <a:bodyPr/>
            <a:lstStyle/>
            <a:p>
              <a:endParaRPr lang="ru-RU"/>
            </a:p>
          </p:txBody>
        </p:sp>
        <p:sp>
          <p:nvSpPr>
            <p:cNvPr id="630804" name="Line 20"/>
            <p:cNvSpPr>
              <a:spLocks noChangeAspect="1" noChangeShapeType="1"/>
            </p:cNvSpPr>
            <p:nvPr/>
          </p:nvSpPr>
          <p:spPr bwMode="auto">
            <a:xfrm flipH="1" flipV="1">
              <a:off x="1422202" y="1652241"/>
              <a:ext cx="76200" cy="147638"/>
            </a:xfrm>
            <a:prstGeom prst="line">
              <a:avLst/>
            </a:prstGeom>
            <a:noFill/>
            <a:ln w="9525">
              <a:solidFill>
                <a:srgbClr val="000000"/>
              </a:solidFill>
              <a:round/>
              <a:headEnd/>
              <a:tailEnd/>
            </a:ln>
          </p:spPr>
          <p:txBody>
            <a:bodyPr/>
            <a:lstStyle/>
            <a:p>
              <a:endParaRPr lang="ru-RU"/>
            </a:p>
          </p:txBody>
        </p:sp>
        <p:sp>
          <p:nvSpPr>
            <p:cNvPr id="630805" name="Line 21"/>
            <p:cNvSpPr>
              <a:spLocks noChangeAspect="1" noChangeShapeType="1"/>
            </p:cNvSpPr>
            <p:nvPr/>
          </p:nvSpPr>
          <p:spPr bwMode="auto">
            <a:xfrm flipV="1">
              <a:off x="1255514" y="1652241"/>
              <a:ext cx="166687" cy="12700"/>
            </a:xfrm>
            <a:prstGeom prst="line">
              <a:avLst/>
            </a:prstGeom>
            <a:noFill/>
            <a:ln w="9525">
              <a:solidFill>
                <a:srgbClr val="000000"/>
              </a:solidFill>
              <a:round/>
              <a:headEnd/>
              <a:tailEnd/>
            </a:ln>
          </p:spPr>
          <p:txBody>
            <a:bodyPr/>
            <a:lstStyle/>
            <a:p>
              <a:endParaRPr lang="ru-RU"/>
            </a:p>
          </p:txBody>
        </p:sp>
        <p:sp>
          <p:nvSpPr>
            <p:cNvPr id="630806" name="Line 22"/>
            <p:cNvSpPr>
              <a:spLocks noChangeAspect="1" noChangeShapeType="1"/>
            </p:cNvSpPr>
            <p:nvPr/>
          </p:nvSpPr>
          <p:spPr bwMode="auto">
            <a:xfrm flipV="1">
              <a:off x="1374577" y="1793528"/>
              <a:ext cx="120650" cy="93663"/>
            </a:xfrm>
            <a:prstGeom prst="line">
              <a:avLst/>
            </a:prstGeom>
            <a:noFill/>
            <a:ln w="9525">
              <a:solidFill>
                <a:srgbClr val="000000"/>
              </a:solidFill>
              <a:round/>
              <a:headEnd/>
              <a:tailEnd/>
            </a:ln>
          </p:spPr>
          <p:txBody>
            <a:bodyPr/>
            <a:lstStyle/>
            <a:p>
              <a:endParaRPr lang="ru-RU"/>
            </a:p>
          </p:txBody>
        </p:sp>
        <p:sp>
          <p:nvSpPr>
            <p:cNvPr id="630807" name="Line 23"/>
            <p:cNvSpPr>
              <a:spLocks noChangeAspect="1" noChangeShapeType="1"/>
            </p:cNvSpPr>
            <p:nvPr/>
          </p:nvSpPr>
          <p:spPr bwMode="auto">
            <a:xfrm flipV="1">
              <a:off x="1380927" y="1807816"/>
              <a:ext cx="120650" cy="92075"/>
            </a:xfrm>
            <a:prstGeom prst="line">
              <a:avLst/>
            </a:prstGeom>
            <a:noFill/>
            <a:ln w="9525">
              <a:solidFill>
                <a:srgbClr val="000000"/>
              </a:solidFill>
              <a:round/>
              <a:headEnd/>
              <a:tailEnd/>
            </a:ln>
          </p:spPr>
          <p:txBody>
            <a:bodyPr/>
            <a:lstStyle/>
            <a:p>
              <a:endParaRPr lang="ru-RU"/>
            </a:p>
          </p:txBody>
        </p:sp>
        <p:sp>
          <p:nvSpPr>
            <p:cNvPr id="630808" name="Line 24"/>
            <p:cNvSpPr>
              <a:spLocks noChangeAspect="1" noChangeShapeType="1"/>
            </p:cNvSpPr>
            <p:nvPr/>
          </p:nvSpPr>
          <p:spPr bwMode="auto">
            <a:xfrm flipH="1" flipV="1">
              <a:off x="1498402" y="1799878"/>
              <a:ext cx="123825" cy="19050"/>
            </a:xfrm>
            <a:prstGeom prst="line">
              <a:avLst/>
            </a:prstGeom>
            <a:noFill/>
            <a:ln w="12700">
              <a:solidFill>
                <a:srgbClr val="008000"/>
              </a:solidFill>
              <a:round/>
              <a:headEnd/>
              <a:tailEnd/>
            </a:ln>
          </p:spPr>
          <p:txBody>
            <a:bodyPr/>
            <a:lstStyle/>
            <a:p>
              <a:endParaRPr lang="ru-RU"/>
            </a:p>
          </p:txBody>
        </p:sp>
        <p:sp>
          <p:nvSpPr>
            <p:cNvPr id="630809" name="Line 25"/>
            <p:cNvSpPr>
              <a:spLocks noChangeAspect="1" noChangeShapeType="1"/>
            </p:cNvSpPr>
            <p:nvPr/>
          </p:nvSpPr>
          <p:spPr bwMode="auto">
            <a:xfrm>
              <a:off x="1225352" y="1807816"/>
              <a:ext cx="152400" cy="84138"/>
            </a:xfrm>
            <a:prstGeom prst="line">
              <a:avLst/>
            </a:prstGeom>
            <a:noFill/>
            <a:ln w="9525">
              <a:solidFill>
                <a:srgbClr val="000000"/>
              </a:solidFill>
              <a:round/>
              <a:headEnd/>
              <a:tailEnd/>
            </a:ln>
          </p:spPr>
          <p:txBody>
            <a:bodyPr/>
            <a:lstStyle/>
            <a:p>
              <a:endParaRPr lang="ru-RU"/>
            </a:p>
          </p:txBody>
        </p:sp>
        <p:sp>
          <p:nvSpPr>
            <p:cNvPr id="630810" name="Line 26"/>
            <p:cNvSpPr>
              <a:spLocks noChangeAspect="1" noChangeShapeType="1"/>
            </p:cNvSpPr>
            <p:nvPr/>
          </p:nvSpPr>
          <p:spPr bwMode="auto">
            <a:xfrm flipH="1" flipV="1">
              <a:off x="1377752" y="1891953"/>
              <a:ext cx="6350" cy="117475"/>
            </a:xfrm>
            <a:prstGeom prst="line">
              <a:avLst/>
            </a:prstGeom>
            <a:noFill/>
            <a:ln w="12700">
              <a:solidFill>
                <a:srgbClr val="008000"/>
              </a:solidFill>
              <a:round/>
              <a:headEnd/>
              <a:tailEnd/>
            </a:ln>
          </p:spPr>
          <p:txBody>
            <a:bodyPr/>
            <a:lstStyle/>
            <a:p>
              <a:endParaRPr lang="ru-RU"/>
            </a:p>
          </p:txBody>
        </p:sp>
        <p:sp>
          <p:nvSpPr>
            <p:cNvPr id="630811" name="Line 27"/>
            <p:cNvSpPr>
              <a:spLocks noChangeAspect="1" noChangeShapeType="1"/>
            </p:cNvSpPr>
            <p:nvPr/>
          </p:nvSpPr>
          <p:spPr bwMode="auto">
            <a:xfrm flipH="1">
              <a:off x="1234877" y="1664941"/>
              <a:ext cx="26987" cy="142875"/>
            </a:xfrm>
            <a:prstGeom prst="line">
              <a:avLst/>
            </a:prstGeom>
            <a:noFill/>
            <a:ln w="9525">
              <a:solidFill>
                <a:srgbClr val="000000"/>
              </a:solidFill>
              <a:round/>
              <a:headEnd/>
              <a:tailEnd/>
            </a:ln>
          </p:spPr>
          <p:txBody>
            <a:bodyPr/>
            <a:lstStyle/>
            <a:p>
              <a:endParaRPr lang="ru-RU"/>
            </a:p>
          </p:txBody>
        </p:sp>
        <p:sp>
          <p:nvSpPr>
            <p:cNvPr id="630812" name="Line 28"/>
            <p:cNvSpPr>
              <a:spLocks noChangeAspect="1" noChangeShapeType="1"/>
            </p:cNvSpPr>
            <p:nvPr/>
          </p:nvSpPr>
          <p:spPr bwMode="auto">
            <a:xfrm flipH="1">
              <a:off x="1222177" y="1664941"/>
              <a:ext cx="30162" cy="142875"/>
            </a:xfrm>
            <a:prstGeom prst="line">
              <a:avLst/>
            </a:prstGeom>
            <a:noFill/>
            <a:ln w="9525">
              <a:solidFill>
                <a:srgbClr val="000000"/>
              </a:solidFill>
              <a:round/>
              <a:headEnd/>
              <a:tailEnd/>
            </a:ln>
          </p:spPr>
          <p:txBody>
            <a:bodyPr/>
            <a:lstStyle/>
            <a:p>
              <a:endParaRPr lang="ru-RU"/>
            </a:p>
          </p:txBody>
        </p:sp>
        <p:sp>
          <p:nvSpPr>
            <p:cNvPr id="630813" name="Line 29"/>
            <p:cNvSpPr>
              <a:spLocks noChangeAspect="1" noChangeShapeType="1"/>
            </p:cNvSpPr>
            <p:nvPr/>
          </p:nvSpPr>
          <p:spPr bwMode="auto">
            <a:xfrm flipV="1">
              <a:off x="1076127" y="1807816"/>
              <a:ext cx="149225" cy="60325"/>
            </a:xfrm>
            <a:prstGeom prst="line">
              <a:avLst/>
            </a:prstGeom>
            <a:noFill/>
            <a:ln w="9525">
              <a:solidFill>
                <a:srgbClr val="000000"/>
              </a:solidFill>
              <a:round/>
              <a:headEnd/>
              <a:tailEnd/>
            </a:ln>
          </p:spPr>
          <p:txBody>
            <a:bodyPr/>
            <a:lstStyle/>
            <a:p>
              <a:endParaRPr lang="ru-RU"/>
            </a:p>
          </p:txBody>
        </p:sp>
        <p:sp>
          <p:nvSpPr>
            <p:cNvPr id="630814" name="Line 30"/>
            <p:cNvSpPr>
              <a:spLocks noChangeAspect="1" noChangeShapeType="1"/>
            </p:cNvSpPr>
            <p:nvPr/>
          </p:nvSpPr>
          <p:spPr bwMode="auto">
            <a:xfrm>
              <a:off x="936427" y="1782416"/>
              <a:ext cx="139700" cy="79375"/>
            </a:xfrm>
            <a:prstGeom prst="line">
              <a:avLst/>
            </a:prstGeom>
            <a:noFill/>
            <a:ln w="9525">
              <a:solidFill>
                <a:srgbClr val="000000"/>
              </a:solidFill>
              <a:round/>
              <a:headEnd/>
              <a:tailEnd/>
            </a:ln>
          </p:spPr>
          <p:txBody>
            <a:bodyPr/>
            <a:lstStyle/>
            <a:p>
              <a:endParaRPr lang="ru-RU"/>
            </a:p>
          </p:txBody>
        </p:sp>
        <p:sp>
          <p:nvSpPr>
            <p:cNvPr id="630815" name="Line 31"/>
            <p:cNvSpPr>
              <a:spLocks noChangeAspect="1" noChangeShapeType="1"/>
            </p:cNvSpPr>
            <p:nvPr/>
          </p:nvSpPr>
          <p:spPr bwMode="auto">
            <a:xfrm>
              <a:off x="936427" y="1799878"/>
              <a:ext cx="139700" cy="80963"/>
            </a:xfrm>
            <a:prstGeom prst="line">
              <a:avLst/>
            </a:prstGeom>
            <a:noFill/>
            <a:ln w="9525">
              <a:solidFill>
                <a:srgbClr val="000000"/>
              </a:solidFill>
              <a:round/>
              <a:headEnd/>
              <a:tailEnd/>
            </a:ln>
          </p:spPr>
          <p:txBody>
            <a:bodyPr/>
            <a:lstStyle/>
            <a:p>
              <a:endParaRPr lang="ru-RU"/>
            </a:p>
          </p:txBody>
        </p:sp>
        <p:sp>
          <p:nvSpPr>
            <p:cNvPr id="630816" name="Line 32"/>
            <p:cNvSpPr>
              <a:spLocks noChangeAspect="1" noChangeShapeType="1"/>
            </p:cNvSpPr>
            <p:nvPr/>
          </p:nvSpPr>
          <p:spPr bwMode="auto">
            <a:xfrm>
              <a:off x="909439" y="1639541"/>
              <a:ext cx="26987" cy="149225"/>
            </a:xfrm>
            <a:prstGeom prst="line">
              <a:avLst/>
            </a:prstGeom>
            <a:noFill/>
            <a:ln w="9525">
              <a:solidFill>
                <a:srgbClr val="000000"/>
              </a:solidFill>
              <a:round/>
              <a:headEnd/>
              <a:tailEnd/>
            </a:ln>
          </p:spPr>
          <p:txBody>
            <a:bodyPr/>
            <a:lstStyle/>
            <a:p>
              <a:endParaRPr lang="ru-RU"/>
            </a:p>
          </p:txBody>
        </p:sp>
        <p:sp>
          <p:nvSpPr>
            <p:cNvPr id="630817" name="Line 33"/>
            <p:cNvSpPr>
              <a:spLocks noChangeAspect="1" noChangeShapeType="1"/>
            </p:cNvSpPr>
            <p:nvPr/>
          </p:nvSpPr>
          <p:spPr bwMode="auto">
            <a:xfrm flipV="1">
              <a:off x="779264" y="1788766"/>
              <a:ext cx="157162" cy="61913"/>
            </a:xfrm>
            <a:prstGeom prst="line">
              <a:avLst/>
            </a:prstGeom>
            <a:noFill/>
            <a:ln w="9525">
              <a:solidFill>
                <a:srgbClr val="000000"/>
              </a:solidFill>
              <a:round/>
              <a:headEnd/>
              <a:tailEnd/>
            </a:ln>
          </p:spPr>
          <p:txBody>
            <a:bodyPr/>
            <a:lstStyle/>
            <a:p>
              <a:endParaRPr lang="ru-RU"/>
            </a:p>
          </p:txBody>
        </p:sp>
        <p:sp>
          <p:nvSpPr>
            <p:cNvPr id="630818" name="Line 34"/>
            <p:cNvSpPr>
              <a:spLocks noChangeAspect="1" noChangeShapeType="1"/>
            </p:cNvSpPr>
            <p:nvPr/>
          </p:nvSpPr>
          <p:spPr bwMode="auto">
            <a:xfrm>
              <a:off x="749102" y="1604616"/>
              <a:ext cx="160337" cy="34925"/>
            </a:xfrm>
            <a:prstGeom prst="line">
              <a:avLst/>
            </a:prstGeom>
            <a:noFill/>
            <a:ln w="9525">
              <a:solidFill>
                <a:srgbClr val="000000"/>
              </a:solidFill>
              <a:round/>
              <a:headEnd/>
              <a:tailEnd/>
            </a:ln>
          </p:spPr>
          <p:txBody>
            <a:bodyPr/>
            <a:lstStyle/>
            <a:p>
              <a:endParaRPr lang="ru-RU"/>
            </a:p>
          </p:txBody>
        </p:sp>
        <p:sp>
          <p:nvSpPr>
            <p:cNvPr id="630819" name="Line 35"/>
            <p:cNvSpPr>
              <a:spLocks noChangeAspect="1" noChangeShapeType="1"/>
            </p:cNvSpPr>
            <p:nvPr/>
          </p:nvSpPr>
          <p:spPr bwMode="auto">
            <a:xfrm flipH="1">
              <a:off x="909439" y="1547466"/>
              <a:ext cx="149225" cy="92075"/>
            </a:xfrm>
            <a:prstGeom prst="line">
              <a:avLst/>
            </a:prstGeom>
            <a:noFill/>
            <a:ln w="9525">
              <a:solidFill>
                <a:srgbClr val="000000"/>
              </a:solidFill>
              <a:round/>
              <a:headEnd/>
              <a:tailEnd/>
            </a:ln>
          </p:spPr>
          <p:txBody>
            <a:bodyPr/>
            <a:lstStyle/>
            <a:p>
              <a:endParaRPr lang="ru-RU"/>
            </a:p>
          </p:txBody>
        </p:sp>
        <p:sp>
          <p:nvSpPr>
            <p:cNvPr id="630820" name="Line 36"/>
            <p:cNvSpPr>
              <a:spLocks noChangeAspect="1" noChangeShapeType="1"/>
            </p:cNvSpPr>
            <p:nvPr/>
          </p:nvSpPr>
          <p:spPr bwMode="auto">
            <a:xfrm flipV="1">
              <a:off x="668139" y="1604616"/>
              <a:ext cx="80962" cy="133350"/>
            </a:xfrm>
            <a:prstGeom prst="line">
              <a:avLst/>
            </a:prstGeom>
            <a:noFill/>
            <a:ln w="9525">
              <a:solidFill>
                <a:srgbClr val="000000"/>
              </a:solidFill>
              <a:round/>
              <a:headEnd/>
              <a:tailEnd/>
            </a:ln>
          </p:spPr>
          <p:txBody>
            <a:bodyPr/>
            <a:lstStyle/>
            <a:p>
              <a:endParaRPr lang="ru-RU"/>
            </a:p>
          </p:txBody>
        </p:sp>
        <p:sp>
          <p:nvSpPr>
            <p:cNvPr id="630821" name="Line 37"/>
            <p:cNvSpPr>
              <a:spLocks noChangeAspect="1" noChangeShapeType="1"/>
            </p:cNvSpPr>
            <p:nvPr/>
          </p:nvSpPr>
          <p:spPr bwMode="auto">
            <a:xfrm>
              <a:off x="682427" y="1461741"/>
              <a:ext cx="69850" cy="134938"/>
            </a:xfrm>
            <a:prstGeom prst="line">
              <a:avLst/>
            </a:prstGeom>
            <a:noFill/>
            <a:ln w="9525">
              <a:solidFill>
                <a:srgbClr val="000000"/>
              </a:solidFill>
              <a:round/>
              <a:headEnd/>
              <a:tailEnd/>
            </a:ln>
          </p:spPr>
          <p:txBody>
            <a:bodyPr/>
            <a:lstStyle/>
            <a:p>
              <a:endParaRPr lang="ru-RU"/>
            </a:p>
          </p:txBody>
        </p:sp>
        <p:sp>
          <p:nvSpPr>
            <p:cNvPr id="630822" name="Line 38"/>
            <p:cNvSpPr>
              <a:spLocks noChangeAspect="1" noChangeShapeType="1"/>
            </p:cNvSpPr>
            <p:nvPr/>
          </p:nvSpPr>
          <p:spPr bwMode="auto">
            <a:xfrm>
              <a:off x="676077" y="1472853"/>
              <a:ext cx="68262" cy="136525"/>
            </a:xfrm>
            <a:prstGeom prst="line">
              <a:avLst/>
            </a:prstGeom>
            <a:noFill/>
            <a:ln w="9525">
              <a:solidFill>
                <a:srgbClr val="000000"/>
              </a:solidFill>
              <a:round/>
              <a:headEnd/>
              <a:tailEnd/>
            </a:ln>
          </p:spPr>
          <p:txBody>
            <a:bodyPr/>
            <a:lstStyle/>
            <a:p>
              <a:endParaRPr lang="ru-RU"/>
            </a:p>
          </p:txBody>
        </p:sp>
        <p:sp>
          <p:nvSpPr>
            <p:cNvPr id="630823" name="Line 39"/>
            <p:cNvSpPr>
              <a:spLocks noChangeAspect="1" noChangeShapeType="1"/>
            </p:cNvSpPr>
            <p:nvPr/>
          </p:nvSpPr>
          <p:spPr bwMode="auto">
            <a:xfrm flipH="1" flipV="1">
              <a:off x="668139" y="1750666"/>
              <a:ext cx="111125" cy="111125"/>
            </a:xfrm>
            <a:prstGeom prst="line">
              <a:avLst/>
            </a:prstGeom>
            <a:noFill/>
            <a:ln w="9525">
              <a:solidFill>
                <a:srgbClr val="000000"/>
              </a:solidFill>
              <a:round/>
              <a:headEnd/>
              <a:tailEnd/>
            </a:ln>
          </p:spPr>
          <p:txBody>
            <a:bodyPr/>
            <a:lstStyle/>
            <a:p>
              <a:endParaRPr lang="ru-RU"/>
            </a:p>
          </p:txBody>
        </p:sp>
        <p:sp>
          <p:nvSpPr>
            <p:cNvPr id="630824" name="Line 40"/>
            <p:cNvSpPr>
              <a:spLocks noChangeAspect="1" noChangeShapeType="1"/>
            </p:cNvSpPr>
            <p:nvPr/>
          </p:nvSpPr>
          <p:spPr bwMode="auto">
            <a:xfrm flipH="1" flipV="1">
              <a:off x="668139" y="1733203"/>
              <a:ext cx="111125" cy="109538"/>
            </a:xfrm>
            <a:prstGeom prst="line">
              <a:avLst/>
            </a:prstGeom>
            <a:noFill/>
            <a:ln w="9525">
              <a:solidFill>
                <a:srgbClr val="000000"/>
              </a:solidFill>
              <a:round/>
              <a:headEnd/>
              <a:tailEnd/>
            </a:ln>
          </p:spPr>
          <p:txBody>
            <a:bodyPr/>
            <a:lstStyle/>
            <a:p>
              <a:endParaRPr lang="ru-RU"/>
            </a:p>
          </p:txBody>
        </p:sp>
        <p:sp>
          <p:nvSpPr>
            <p:cNvPr id="630825" name="Line 41"/>
            <p:cNvSpPr>
              <a:spLocks noChangeAspect="1" noChangeShapeType="1"/>
            </p:cNvSpPr>
            <p:nvPr/>
          </p:nvSpPr>
          <p:spPr bwMode="auto">
            <a:xfrm>
              <a:off x="539552" y="1737966"/>
              <a:ext cx="128587" cy="0"/>
            </a:xfrm>
            <a:prstGeom prst="line">
              <a:avLst/>
            </a:prstGeom>
            <a:noFill/>
            <a:ln w="12700">
              <a:solidFill>
                <a:srgbClr val="008000"/>
              </a:solidFill>
              <a:round/>
              <a:headEnd/>
              <a:tailEnd/>
            </a:ln>
          </p:spPr>
          <p:txBody>
            <a:bodyPr/>
            <a:lstStyle/>
            <a:p>
              <a:endParaRPr lang="ru-RU"/>
            </a:p>
          </p:txBody>
        </p:sp>
        <p:sp>
          <p:nvSpPr>
            <p:cNvPr id="630826" name="Line 42"/>
            <p:cNvSpPr>
              <a:spLocks noChangeAspect="1" noChangeShapeType="1"/>
            </p:cNvSpPr>
            <p:nvPr/>
          </p:nvSpPr>
          <p:spPr bwMode="auto">
            <a:xfrm flipV="1">
              <a:off x="763389" y="1850678"/>
              <a:ext cx="15875" cy="115888"/>
            </a:xfrm>
            <a:prstGeom prst="line">
              <a:avLst/>
            </a:prstGeom>
            <a:noFill/>
            <a:ln w="12700">
              <a:solidFill>
                <a:srgbClr val="008000"/>
              </a:solidFill>
              <a:round/>
              <a:headEnd/>
              <a:tailEnd/>
            </a:ln>
          </p:spPr>
          <p:txBody>
            <a:bodyPr/>
            <a:lstStyle/>
            <a:p>
              <a:endParaRPr lang="ru-RU"/>
            </a:p>
          </p:txBody>
        </p:sp>
        <p:sp>
          <p:nvSpPr>
            <p:cNvPr id="630827" name="Line 43"/>
            <p:cNvSpPr>
              <a:spLocks noChangeAspect="1" noChangeShapeType="1"/>
            </p:cNvSpPr>
            <p:nvPr/>
          </p:nvSpPr>
          <p:spPr bwMode="auto">
            <a:xfrm flipH="1">
              <a:off x="679252" y="1337916"/>
              <a:ext cx="84137" cy="130175"/>
            </a:xfrm>
            <a:prstGeom prst="line">
              <a:avLst/>
            </a:prstGeom>
            <a:noFill/>
            <a:ln w="9525">
              <a:solidFill>
                <a:srgbClr val="000000"/>
              </a:solidFill>
              <a:round/>
              <a:headEnd/>
              <a:tailEnd/>
            </a:ln>
          </p:spPr>
          <p:txBody>
            <a:bodyPr/>
            <a:lstStyle/>
            <a:p>
              <a:endParaRPr lang="ru-RU"/>
            </a:p>
          </p:txBody>
        </p:sp>
        <p:sp>
          <p:nvSpPr>
            <p:cNvPr id="630828" name="Line 44"/>
            <p:cNvSpPr>
              <a:spLocks noChangeAspect="1" noChangeShapeType="1"/>
            </p:cNvSpPr>
            <p:nvPr/>
          </p:nvSpPr>
          <p:spPr bwMode="auto">
            <a:xfrm>
              <a:off x="679252" y="1196628"/>
              <a:ext cx="84137" cy="141288"/>
            </a:xfrm>
            <a:prstGeom prst="line">
              <a:avLst/>
            </a:prstGeom>
            <a:noFill/>
            <a:ln w="9525">
              <a:solidFill>
                <a:srgbClr val="000000"/>
              </a:solidFill>
              <a:round/>
              <a:headEnd/>
              <a:tailEnd/>
            </a:ln>
          </p:spPr>
          <p:txBody>
            <a:bodyPr/>
            <a:lstStyle/>
            <a:p>
              <a:endParaRPr lang="ru-RU"/>
            </a:p>
          </p:txBody>
        </p:sp>
        <p:sp>
          <p:nvSpPr>
            <p:cNvPr id="630829" name="Line 45"/>
            <p:cNvSpPr>
              <a:spLocks noChangeAspect="1" noChangeShapeType="1"/>
            </p:cNvSpPr>
            <p:nvPr/>
          </p:nvSpPr>
          <p:spPr bwMode="auto">
            <a:xfrm flipH="1">
              <a:off x="768152" y="1337916"/>
              <a:ext cx="152400" cy="7938"/>
            </a:xfrm>
            <a:prstGeom prst="line">
              <a:avLst/>
            </a:prstGeom>
            <a:noFill/>
            <a:ln w="9525">
              <a:solidFill>
                <a:srgbClr val="000000"/>
              </a:solidFill>
              <a:round/>
              <a:headEnd/>
              <a:tailEnd/>
            </a:ln>
          </p:spPr>
          <p:txBody>
            <a:bodyPr/>
            <a:lstStyle/>
            <a:p>
              <a:endParaRPr lang="ru-RU"/>
            </a:p>
          </p:txBody>
        </p:sp>
        <p:sp>
          <p:nvSpPr>
            <p:cNvPr id="630830" name="Line 46"/>
            <p:cNvSpPr>
              <a:spLocks noChangeAspect="1" noChangeShapeType="1"/>
            </p:cNvSpPr>
            <p:nvPr/>
          </p:nvSpPr>
          <p:spPr bwMode="auto">
            <a:xfrm flipH="1">
              <a:off x="758627" y="1325216"/>
              <a:ext cx="155575" cy="6350"/>
            </a:xfrm>
            <a:prstGeom prst="line">
              <a:avLst/>
            </a:prstGeom>
            <a:noFill/>
            <a:ln w="9525">
              <a:solidFill>
                <a:srgbClr val="000000"/>
              </a:solidFill>
              <a:round/>
              <a:headEnd/>
              <a:tailEnd/>
            </a:ln>
          </p:spPr>
          <p:txBody>
            <a:bodyPr/>
            <a:lstStyle/>
            <a:p>
              <a:endParaRPr lang="ru-RU"/>
            </a:p>
          </p:txBody>
        </p:sp>
        <p:sp>
          <p:nvSpPr>
            <p:cNvPr id="630831" name="Line 47"/>
            <p:cNvSpPr>
              <a:spLocks noChangeAspect="1" noChangeShapeType="1"/>
            </p:cNvSpPr>
            <p:nvPr/>
          </p:nvSpPr>
          <p:spPr bwMode="auto">
            <a:xfrm flipH="1">
              <a:off x="682427" y="1104553"/>
              <a:ext cx="114300" cy="100013"/>
            </a:xfrm>
            <a:prstGeom prst="line">
              <a:avLst/>
            </a:prstGeom>
            <a:noFill/>
            <a:ln w="9525">
              <a:solidFill>
                <a:srgbClr val="000000"/>
              </a:solidFill>
              <a:round/>
              <a:headEnd/>
              <a:tailEnd/>
            </a:ln>
          </p:spPr>
          <p:txBody>
            <a:bodyPr/>
            <a:lstStyle/>
            <a:p>
              <a:endParaRPr lang="ru-RU"/>
            </a:p>
          </p:txBody>
        </p:sp>
        <p:sp>
          <p:nvSpPr>
            <p:cNvPr id="630832" name="Line 48"/>
            <p:cNvSpPr>
              <a:spLocks noChangeAspect="1" noChangeShapeType="1"/>
            </p:cNvSpPr>
            <p:nvPr/>
          </p:nvSpPr>
          <p:spPr bwMode="auto">
            <a:xfrm flipH="1">
              <a:off x="676077" y="1091853"/>
              <a:ext cx="112712" cy="98425"/>
            </a:xfrm>
            <a:prstGeom prst="line">
              <a:avLst/>
            </a:prstGeom>
            <a:noFill/>
            <a:ln w="9525">
              <a:solidFill>
                <a:srgbClr val="000000"/>
              </a:solidFill>
              <a:round/>
              <a:headEnd/>
              <a:tailEnd/>
            </a:ln>
          </p:spPr>
          <p:txBody>
            <a:bodyPr/>
            <a:lstStyle/>
            <a:p>
              <a:endParaRPr lang="ru-RU"/>
            </a:p>
          </p:txBody>
        </p:sp>
        <p:sp>
          <p:nvSpPr>
            <p:cNvPr id="630833" name="Line 49"/>
            <p:cNvSpPr>
              <a:spLocks noChangeAspect="1" noChangeShapeType="1"/>
            </p:cNvSpPr>
            <p:nvPr/>
          </p:nvSpPr>
          <p:spPr bwMode="auto">
            <a:xfrm>
              <a:off x="553839" y="1179166"/>
              <a:ext cx="125412" cy="17463"/>
            </a:xfrm>
            <a:prstGeom prst="line">
              <a:avLst/>
            </a:prstGeom>
            <a:noFill/>
            <a:ln w="12700">
              <a:solidFill>
                <a:srgbClr val="008000"/>
              </a:solidFill>
              <a:round/>
              <a:headEnd/>
              <a:tailEnd/>
            </a:ln>
          </p:spPr>
          <p:txBody>
            <a:bodyPr/>
            <a:lstStyle/>
            <a:p>
              <a:endParaRPr lang="ru-RU"/>
            </a:p>
          </p:txBody>
        </p:sp>
        <p:sp>
          <p:nvSpPr>
            <p:cNvPr id="630834" name="Line 50"/>
            <p:cNvSpPr>
              <a:spLocks noChangeAspect="1" noChangeShapeType="1"/>
            </p:cNvSpPr>
            <p:nvPr/>
          </p:nvSpPr>
          <p:spPr bwMode="auto">
            <a:xfrm flipH="1" flipV="1">
              <a:off x="793552" y="1098203"/>
              <a:ext cx="153987" cy="85725"/>
            </a:xfrm>
            <a:prstGeom prst="line">
              <a:avLst/>
            </a:prstGeom>
            <a:noFill/>
            <a:ln w="9525">
              <a:solidFill>
                <a:srgbClr val="000000"/>
              </a:solidFill>
              <a:round/>
              <a:headEnd/>
              <a:tailEnd/>
            </a:ln>
          </p:spPr>
          <p:txBody>
            <a:bodyPr/>
            <a:lstStyle/>
            <a:p>
              <a:endParaRPr lang="ru-RU"/>
            </a:p>
          </p:txBody>
        </p:sp>
        <p:sp>
          <p:nvSpPr>
            <p:cNvPr id="630835" name="Line 51"/>
            <p:cNvSpPr>
              <a:spLocks noChangeAspect="1" noChangeShapeType="1"/>
            </p:cNvSpPr>
            <p:nvPr/>
          </p:nvSpPr>
          <p:spPr bwMode="auto">
            <a:xfrm flipH="1">
              <a:off x="950714" y="1133128"/>
              <a:ext cx="142875" cy="57150"/>
            </a:xfrm>
            <a:prstGeom prst="line">
              <a:avLst/>
            </a:prstGeom>
            <a:noFill/>
            <a:ln w="9525">
              <a:solidFill>
                <a:srgbClr val="000000"/>
              </a:solidFill>
              <a:round/>
              <a:headEnd/>
              <a:tailEnd/>
            </a:ln>
          </p:spPr>
          <p:txBody>
            <a:bodyPr/>
            <a:lstStyle/>
            <a:p>
              <a:endParaRPr lang="ru-RU"/>
            </a:p>
          </p:txBody>
        </p:sp>
        <p:sp>
          <p:nvSpPr>
            <p:cNvPr id="630836" name="Line 52"/>
            <p:cNvSpPr>
              <a:spLocks noChangeAspect="1" noChangeShapeType="1"/>
            </p:cNvSpPr>
            <p:nvPr/>
          </p:nvSpPr>
          <p:spPr bwMode="auto">
            <a:xfrm flipH="1">
              <a:off x="942777" y="1122016"/>
              <a:ext cx="144462" cy="57150"/>
            </a:xfrm>
            <a:prstGeom prst="line">
              <a:avLst/>
            </a:prstGeom>
            <a:noFill/>
            <a:ln w="9525">
              <a:solidFill>
                <a:srgbClr val="000000"/>
              </a:solidFill>
              <a:round/>
              <a:headEnd/>
              <a:tailEnd/>
            </a:ln>
          </p:spPr>
          <p:txBody>
            <a:bodyPr/>
            <a:lstStyle/>
            <a:p>
              <a:endParaRPr lang="ru-RU"/>
            </a:p>
          </p:txBody>
        </p:sp>
        <p:sp>
          <p:nvSpPr>
            <p:cNvPr id="630837" name="Line 53"/>
            <p:cNvSpPr>
              <a:spLocks noChangeAspect="1" noChangeShapeType="1"/>
            </p:cNvSpPr>
            <p:nvPr/>
          </p:nvSpPr>
          <p:spPr bwMode="auto">
            <a:xfrm flipV="1">
              <a:off x="917377" y="1183928"/>
              <a:ext cx="30162" cy="147638"/>
            </a:xfrm>
            <a:prstGeom prst="line">
              <a:avLst/>
            </a:prstGeom>
            <a:noFill/>
            <a:ln w="9525">
              <a:solidFill>
                <a:srgbClr val="000000"/>
              </a:solidFill>
              <a:round/>
              <a:headEnd/>
              <a:tailEnd/>
            </a:ln>
          </p:spPr>
          <p:txBody>
            <a:bodyPr/>
            <a:lstStyle/>
            <a:p>
              <a:endParaRPr lang="ru-RU"/>
            </a:p>
          </p:txBody>
        </p:sp>
        <p:sp>
          <p:nvSpPr>
            <p:cNvPr id="630838" name="Line 54"/>
            <p:cNvSpPr>
              <a:spLocks noChangeAspect="1" noChangeShapeType="1"/>
            </p:cNvSpPr>
            <p:nvPr/>
          </p:nvSpPr>
          <p:spPr bwMode="auto">
            <a:xfrm flipH="1">
              <a:off x="1679377" y="1426816"/>
              <a:ext cx="44450" cy="123825"/>
            </a:xfrm>
            <a:prstGeom prst="line">
              <a:avLst/>
            </a:prstGeom>
            <a:noFill/>
            <a:ln w="12700">
              <a:solidFill>
                <a:srgbClr val="FF0000"/>
              </a:solidFill>
              <a:round/>
              <a:headEnd/>
              <a:tailEnd/>
            </a:ln>
          </p:spPr>
          <p:txBody>
            <a:bodyPr/>
            <a:lstStyle/>
            <a:p>
              <a:endParaRPr lang="ru-RU"/>
            </a:p>
          </p:txBody>
        </p:sp>
        <p:sp>
          <p:nvSpPr>
            <p:cNvPr id="630839" name="Line 55"/>
            <p:cNvSpPr>
              <a:spLocks noChangeAspect="1" noChangeShapeType="1"/>
            </p:cNvSpPr>
            <p:nvPr/>
          </p:nvSpPr>
          <p:spPr bwMode="auto">
            <a:xfrm flipH="1" flipV="1">
              <a:off x="1679377" y="1552228"/>
              <a:ext cx="65087" cy="63500"/>
            </a:xfrm>
            <a:prstGeom prst="line">
              <a:avLst/>
            </a:prstGeom>
            <a:noFill/>
            <a:ln w="12700">
              <a:solidFill>
                <a:srgbClr val="FF0000"/>
              </a:solidFill>
              <a:round/>
              <a:headEnd/>
              <a:tailEnd/>
            </a:ln>
          </p:spPr>
          <p:txBody>
            <a:bodyPr/>
            <a:lstStyle/>
            <a:p>
              <a:endParaRPr lang="ru-RU"/>
            </a:p>
          </p:txBody>
        </p:sp>
        <p:sp>
          <p:nvSpPr>
            <p:cNvPr id="630840" name="Line 56"/>
            <p:cNvSpPr>
              <a:spLocks noChangeAspect="1" noChangeShapeType="1"/>
            </p:cNvSpPr>
            <p:nvPr/>
          </p:nvSpPr>
          <p:spPr bwMode="auto">
            <a:xfrm flipH="1" flipV="1">
              <a:off x="1677789" y="1552228"/>
              <a:ext cx="3175" cy="144463"/>
            </a:xfrm>
            <a:prstGeom prst="line">
              <a:avLst/>
            </a:prstGeom>
            <a:noFill/>
            <a:ln w="12700">
              <a:solidFill>
                <a:srgbClr val="FF0000"/>
              </a:solidFill>
              <a:round/>
              <a:headEnd/>
              <a:tailEnd/>
            </a:ln>
          </p:spPr>
          <p:txBody>
            <a:bodyPr/>
            <a:lstStyle/>
            <a:p>
              <a:endParaRPr lang="ru-RU"/>
            </a:p>
          </p:txBody>
        </p:sp>
        <p:sp>
          <p:nvSpPr>
            <p:cNvPr id="630841" name="Line 57"/>
            <p:cNvSpPr>
              <a:spLocks noChangeAspect="1" noChangeShapeType="1"/>
            </p:cNvSpPr>
            <p:nvPr/>
          </p:nvSpPr>
          <p:spPr bwMode="auto">
            <a:xfrm flipH="1" flipV="1">
              <a:off x="920552" y="1345853"/>
              <a:ext cx="117475" cy="84138"/>
            </a:xfrm>
            <a:prstGeom prst="line">
              <a:avLst/>
            </a:prstGeom>
            <a:noFill/>
            <a:ln w="9525">
              <a:solidFill>
                <a:srgbClr val="000000"/>
              </a:solidFill>
              <a:prstDash val="sysDot"/>
              <a:round/>
              <a:headEnd/>
              <a:tailEnd/>
            </a:ln>
          </p:spPr>
          <p:txBody>
            <a:bodyPr/>
            <a:lstStyle/>
            <a:p>
              <a:endParaRPr lang="ru-RU"/>
            </a:p>
          </p:txBody>
        </p:sp>
        <p:sp>
          <p:nvSpPr>
            <p:cNvPr id="630842" name="Line 58"/>
            <p:cNvSpPr>
              <a:spLocks noChangeAspect="1" noChangeShapeType="1"/>
            </p:cNvSpPr>
            <p:nvPr/>
          </p:nvSpPr>
          <p:spPr bwMode="auto">
            <a:xfrm flipH="1" flipV="1">
              <a:off x="1145977" y="1576041"/>
              <a:ext cx="112712" cy="90488"/>
            </a:xfrm>
            <a:prstGeom prst="line">
              <a:avLst/>
            </a:prstGeom>
            <a:noFill/>
            <a:ln w="9525">
              <a:solidFill>
                <a:srgbClr val="000000"/>
              </a:solidFill>
              <a:prstDash val="sysDot"/>
              <a:round/>
              <a:headEnd/>
              <a:tailEnd/>
            </a:ln>
          </p:spPr>
          <p:txBody>
            <a:bodyPr/>
            <a:lstStyle/>
            <a:p>
              <a:endParaRPr lang="ru-RU"/>
            </a:p>
          </p:txBody>
        </p:sp>
        <p:sp>
          <p:nvSpPr>
            <p:cNvPr id="630843" name="Text Box 59"/>
            <p:cNvSpPr txBox="1">
              <a:spLocks noChangeAspect="1" noChangeArrowheads="1"/>
            </p:cNvSpPr>
            <p:nvPr/>
          </p:nvSpPr>
          <p:spPr bwMode="auto">
            <a:xfrm>
              <a:off x="941189" y="1380778"/>
              <a:ext cx="341312" cy="333375"/>
            </a:xfrm>
            <a:prstGeom prst="rect">
              <a:avLst/>
            </a:prstGeom>
            <a:solidFill>
              <a:srgbClr val="FFCC99">
                <a:alpha val="10001"/>
              </a:srgbClr>
            </a:solidFill>
            <a:ln w="9525">
              <a:noFill/>
              <a:miter lim="800000"/>
              <a:headEnd/>
              <a:tailEnd/>
            </a:ln>
          </p:spPr>
          <p:txBody>
            <a:bodyPr/>
            <a:lstStyle/>
            <a:p>
              <a:pPr eaLnBrk="0" hangingPunct="0"/>
              <a:r>
                <a:rPr lang="en-US" sz="800" b="1">
                  <a:solidFill>
                    <a:srgbClr val="000000"/>
                  </a:solidFill>
                  <a:effectLst/>
                  <a:latin typeface="Arial" pitchFamily="34" charset="0"/>
                </a:rPr>
                <a:t>Zn</a:t>
              </a:r>
              <a:endParaRPr lang="ru-RU" sz="800" baseline="30000">
                <a:solidFill>
                  <a:srgbClr val="000000"/>
                </a:solidFill>
                <a:effectLst/>
                <a:latin typeface="Arial" pitchFamily="34" charset="0"/>
              </a:endParaRPr>
            </a:p>
          </p:txBody>
        </p:sp>
      </p:grpSp>
      <p:grpSp>
        <p:nvGrpSpPr>
          <p:cNvPr id="3" name="Group 63"/>
          <p:cNvGrpSpPr>
            <a:grpSpLocks/>
          </p:cNvGrpSpPr>
          <p:nvPr/>
        </p:nvGrpSpPr>
        <p:grpSpPr bwMode="auto">
          <a:xfrm>
            <a:off x="1043608" y="3140968"/>
            <a:ext cx="1401762" cy="1371600"/>
            <a:chOff x="249" y="2115"/>
            <a:chExt cx="883" cy="864"/>
          </a:xfrm>
        </p:grpSpPr>
        <p:grpSp>
          <p:nvGrpSpPr>
            <p:cNvPr id="4" name="Group 64"/>
            <p:cNvGrpSpPr>
              <a:grpSpLocks noChangeAspect="1"/>
            </p:cNvGrpSpPr>
            <p:nvPr/>
          </p:nvGrpSpPr>
          <p:grpSpPr bwMode="auto">
            <a:xfrm>
              <a:off x="295" y="2115"/>
              <a:ext cx="837" cy="651"/>
              <a:chOff x="2237" y="1162"/>
              <a:chExt cx="779" cy="606"/>
            </a:xfrm>
          </p:grpSpPr>
          <p:sp>
            <p:nvSpPr>
              <p:cNvPr id="630849" name="Line 65"/>
              <p:cNvSpPr>
                <a:spLocks noChangeAspect="1" noChangeShapeType="1"/>
              </p:cNvSpPr>
              <p:nvPr/>
            </p:nvSpPr>
            <p:spPr bwMode="auto">
              <a:xfrm flipH="1" flipV="1">
                <a:off x="2720" y="1700"/>
                <a:ext cx="4" cy="68"/>
              </a:xfrm>
              <a:prstGeom prst="line">
                <a:avLst/>
              </a:prstGeom>
              <a:noFill/>
              <a:ln w="12700">
                <a:solidFill>
                  <a:srgbClr val="008000"/>
                </a:solidFill>
                <a:round/>
                <a:headEnd/>
                <a:tailEnd/>
              </a:ln>
            </p:spPr>
            <p:txBody>
              <a:bodyPr/>
              <a:lstStyle/>
              <a:p>
                <a:endParaRPr lang="ru-RU"/>
              </a:p>
            </p:txBody>
          </p:sp>
          <p:sp>
            <p:nvSpPr>
              <p:cNvPr id="630850" name="Line 66"/>
              <p:cNvSpPr>
                <a:spLocks noChangeAspect="1" noChangeShapeType="1"/>
              </p:cNvSpPr>
              <p:nvPr/>
            </p:nvSpPr>
            <p:spPr bwMode="auto">
              <a:xfrm flipH="1" flipV="1">
                <a:off x="2729" y="1262"/>
                <a:ext cx="65" cy="66"/>
              </a:xfrm>
              <a:prstGeom prst="line">
                <a:avLst/>
              </a:prstGeom>
              <a:noFill/>
              <a:ln w="9525">
                <a:solidFill>
                  <a:srgbClr val="000000"/>
                </a:solidFill>
                <a:round/>
                <a:headEnd/>
                <a:tailEnd/>
              </a:ln>
            </p:spPr>
            <p:txBody>
              <a:bodyPr/>
              <a:lstStyle/>
              <a:p>
                <a:endParaRPr lang="ru-RU"/>
              </a:p>
            </p:txBody>
          </p:sp>
          <p:sp>
            <p:nvSpPr>
              <p:cNvPr id="630851" name="Line 67"/>
              <p:cNvSpPr>
                <a:spLocks noChangeAspect="1" noChangeShapeType="1"/>
              </p:cNvSpPr>
              <p:nvPr/>
            </p:nvSpPr>
            <p:spPr bwMode="auto">
              <a:xfrm flipV="1">
                <a:off x="2640" y="1258"/>
                <a:ext cx="87" cy="33"/>
              </a:xfrm>
              <a:prstGeom prst="line">
                <a:avLst/>
              </a:prstGeom>
              <a:noFill/>
              <a:ln w="9525">
                <a:solidFill>
                  <a:srgbClr val="000000"/>
                </a:solidFill>
                <a:round/>
                <a:headEnd/>
                <a:tailEnd/>
              </a:ln>
            </p:spPr>
            <p:txBody>
              <a:bodyPr/>
              <a:lstStyle/>
              <a:p>
                <a:endParaRPr lang="ru-RU"/>
              </a:p>
            </p:txBody>
          </p:sp>
          <p:sp>
            <p:nvSpPr>
              <p:cNvPr id="630852" name="Line 68"/>
              <p:cNvSpPr>
                <a:spLocks noChangeAspect="1" noChangeShapeType="1"/>
              </p:cNvSpPr>
              <p:nvPr/>
            </p:nvSpPr>
            <p:spPr bwMode="auto">
              <a:xfrm flipV="1">
                <a:off x="2644" y="1266"/>
                <a:ext cx="87" cy="33"/>
              </a:xfrm>
              <a:prstGeom prst="line">
                <a:avLst/>
              </a:prstGeom>
              <a:noFill/>
              <a:ln w="9525">
                <a:solidFill>
                  <a:srgbClr val="000000"/>
                </a:solidFill>
                <a:round/>
                <a:headEnd/>
                <a:tailEnd/>
              </a:ln>
            </p:spPr>
            <p:txBody>
              <a:bodyPr/>
              <a:lstStyle/>
              <a:p>
                <a:endParaRPr lang="ru-RU"/>
              </a:p>
            </p:txBody>
          </p:sp>
          <p:sp>
            <p:nvSpPr>
              <p:cNvPr id="630853" name="Line 69"/>
              <p:cNvSpPr>
                <a:spLocks noChangeAspect="1" noChangeShapeType="1"/>
              </p:cNvSpPr>
              <p:nvPr/>
            </p:nvSpPr>
            <p:spPr bwMode="auto">
              <a:xfrm flipH="1">
                <a:off x="2729" y="1192"/>
                <a:ext cx="11" cy="70"/>
              </a:xfrm>
              <a:prstGeom prst="line">
                <a:avLst/>
              </a:prstGeom>
              <a:noFill/>
              <a:ln w="12700">
                <a:solidFill>
                  <a:srgbClr val="008000"/>
                </a:solidFill>
                <a:round/>
                <a:headEnd/>
                <a:tailEnd/>
              </a:ln>
            </p:spPr>
            <p:txBody>
              <a:bodyPr/>
              <a:lstStyle/>
              <a:p>
                <a:endParaRPr lang="ru-RU"/>
              </a:p>
            </p:txBody>
          </p:sp>
          <p:sp>
            <p:nvSpPr>
              <p:cNvPr id="630854" name="Line 70"/>
              <p:cNvSpPr>
                <a:spLocks noChangeAspect="1" noChangeShapeType="1"/>
              </p:cNvSpPr>
              <p:nvPr/>
            </p:nvSpPr>
            <p:spPr bwMode="auto">
              <a:xfrm flipV="1">
                <a:off x="2746" y="1325"/>
                <a:ext cx="46" cy="82"/>
              </a:xfrm>
              <a:prstGeom prst="line">
                <a:avLst/>
              </a:prstGeom>
              <a:noFill/>
              <a:ln w="9525">
                <a:solidFill>
                  <a:srgbClr val="000000"/>
                </a:solidFill>
                <a:round/>
                <a:headEnd/>
                <a:tailEnd/>
              </a:ln>
            </p:spPr>
            <p:txBody>
              <a:bodyPr/>
              <a:lstStyle/>
              <a:p>
                <a:endParaRPr lang="ru-RU"/>
              </a:p>
            </p:txBody>
          </p:sp>
          <p:sp>
            <p:nvSpPr>
              <p:cNvPr id="630855" name="Line 71"/>
              <p:cNvSpPr>
                <a:spLocks noChangeAspect="1" noChangeShapeType="1"/>
              </p:cNvSpPr>
              <p:nvPr/>
            </p:nvSpPr>
            <p:spPr bwMode="auto">
              <a:xfrm flipV="1">
                <a:off x="2750" y="1332"/>
                <a:ext cx="47" cy="81"/>
              </a:xfrm>
              <a:prstGeom prst="line">
                <a:avLst/>
              </a:prstGeom>
              <a:noFill/>
              <a:ln w="9525">
                <a:solidFill>
                  <a:srgbClr val="000000"/>
                </a:solidFill>
                <a:round/>
                <a:headEnd/>
                <a:tailEnd/>
              </a:ln>
            </p:spPr>
            <p:txBody>
              <a:bodyPr/>
              <a:lstStyle/>
              <a:p>
                <a:endParaRPr lang="ru-RU"/>
              </a:p>
            </p:txBody>
          </p:sp>
          <p:sp>
            <p:nvSpPr>
              <p:cNvPr id="630856" name="Line 72"/>
              <p:cNvSpPr>
                <a:spLocks noChangeAspect="1" noChangeShapeType="1"/>
              </p:cNvSpPr>
              <p:nvPr/>
            </p:nvSpPr>
            <p:spPr bwMode="auto">
              <a:xfrm flipH="1">
                <a:off x="2794" y="1325"/>
                <a:ext cx="75" cy="3"/>
              </a:xfrm>
              <a:prstGeom prst="line">
                <a:avLst/>
              </a:prstGeom>
              <a:noFill/>
              <a:ln w="12700">
                <a:solidFill>
                  <a:srgbClr val="008000"/>
                </a:solidFill>
                <a:round/>
                <a:headEnd/>
                <a:tailEnd/>
              </a:ln>
            </p:spPr>
            <p:txBody>
              <a:bodyPr/>
              <a:lstStyle/>
              <a:p>
                <a:endParaRPr lang="ru-RU"/>
              </a:p>
            </p:txBody>
          </p:sp>
          <p:sp>
            <p:nvSpPr>
              <p:cNvPr id="630857" name="Line 73"/>
              <p:cNvSpPr>
                <a:spLocks noChangeAspect="1" noChangeShapeType="1"/>
              </p:cNvSpPr>
              <p:nvPr/>
            </p:nvSpPr>
            <p:spPr bwMode="auto">
              <a:xfrm>
                <a:off x="2655" y="1388"/>
                <a:ext cx="93" cy="21"/>
              </a:xfrm>
              <a:prstGeom prst="line">
                <a:avLst/>
              </a:prstGeom>
              <a:noFill/>
              <a:ln w="9525">
                <a:solidFill>
                  <a:srgbClr val="000000"/>
                </a:solidFill>
                <a:round/>
                <a:headEnd/>
                <a:tailEnd/>
              </a:ln>
            </p:spPr>
            <p:txBody>
              <a:bodyPr/>
              <a:lstStyle/>
              <a:p>
                <a:endParaRPr lang="ru-RU"/>
              </a:p>
            </p:txBody>
          </p:sp>
          <p:sp>
            <p:nvSpPr>
              <p:cNvPr id="630858" name="Line 74"/>
              <p:cNvSpPr>
                <a:spLocks noChangeAspect="1" noChangeShapeType="1"/>
              </p:cNvSpPr>
              <p:nvPr/>
            </p:nvSpPr>
            <p:spPr bwMode="auto">
              <a:xfrm flipH="1" flipV="1">
                <a:off x="2748" y="1409"/>
                <a:ext cx="40" cy="82"/>
              </a:xfrm>
              <a:prstGeom prst="line">
                <a:avLst/>
              </a:prstGeom>
              <a:noFill/>
              <a:ln w="9525">
                <a:solidFill>
                  <a:srgbClr val="000000"/>
                </a:solidFill>
                <a:round/>
                <a:headEnd/>
                <a:tailEnd/>
              </a:ln>
            </p:spPr>
            <p:txBody>
              <a:bodyPr/>
              <a:lstStyle/>
              <a:p>
                <a:endParaRPr lang="ru-RU"/>
              </a:p>
            </p:txBody>
          </p:sp>
          <p:sp>
            <p:nvSpPr>
              <p:cNvPr id="630859" name="Line 75"/>
              <p:cNvSpPr>
                <a:spLocks noChangeAspect="1" noChangeShapeType="1"/>
              </p:cNvSpPr>
              <p:nvPr/>
            </p:nvSpPr>
            <p:spPr bwMode="auto">
              <a:xfrm>
                <a:off x="2642" y="1295"/>
                <a:ext cx="13" cy="93"/>
              </a:xfrm>
              <a:prstGeom prst="line">
                <a:avLst/>
              </a:prstGeom>
              <a:noFill/>
              <a:ln w="9525">
                <a:solidFill>
                  <a:srgbClr val="000000"/>
                </a:solidFill>
                <a:round/>
                <a:headEnd/>
                <a:tailEnd/>
              </a:ln>
            </p:spPr>
            <p:txBody>
              <a:bodyPr/>
              <a:lstStyle/>
              <a:p>
                <a:endParaRPr lang="ru-RU"/>
              </a:p>
            </p:txBody>
          </p:sp>
          <p:sp>
            <p:nvSpPr>
              <p:cNvPr id="630860" name="Line 76"/>
              <p:cNvSpPr>
                <a:spLocks noChangeAspect="1" noChangeShapeType="1"/>
              </p:cNvSpPr>
              <p:nvPr/>
            </p:nvSpPr>
            <p:spPr bwMode="auto">
              <a:xfrm flipV="1">
                <a:off x="2588" y="1388"/>
                <a:ext cx="67" cy="47"/>
              </a:xfrm>
              <a:prstGeom prst="line">
                <a:avLst/>
              </a:prstGeom>
              <a:noFill/>
              <a:ln w="9525">
                <a:solidFill>
                  <a:srgbClr val="000000"/>
                </a:solidFill>
                <a:round/>
                <a:headEnd/>
                <a:tailEnd/>
              </a:ln>
            </p:spPr>
            <p:txBody>
              <a:bodyPr/>
              <a:lstStyle/>
              <a:p>
                <a:endParaRPr lang="ru-RU"/>
              </a:p>
            </p:txBody>
          </p:sp>
          <p:sp>
            <p:nvSpPr>
              <p:cNvPr id="630861" name="Line 77"/>
              <p:cNvSpPr>
                <a:spLocks noChangeAspect="1" noChangeShapeType="1"/>
              </p:cNvSpPr>
              <p:nvPr/>
            </p:nvSpPr>
            <p:spPr bwMode="auto">
              <a:xfrm>
                <a:off x="2555" y="1251"/>
                <a:ext cx="87" cy="44"/>
              </a:xfrm>
              <a:prstGeom prst="line">
                <a:avLst/>
              </a:prstGeom>
              <a:noFill/>
              <a:ln w="9525">
                <a:solidFill>
                  <a:srgbClr val="000000"/>
                </a:solidFill>
                <a:round/>
                <a:headEnd/>
                <a:tailEnd/>
              </a:ln>
            </p:spPr>
            <p:txBody>
              <a:bodyPr/>
              <a:lstStyle/>
              <a:p>
                <a:endParaRPr lang="ru-RU"/>
              </a:p>
            </p:txBody>
          </p:sp>
          <p:sp>
            <p:nvSpPr>
              <p:cNvPr id="630862" name="Line 78"/>
              <p:cNvSpPr>
                <a:spLocks noChangeAspect="1" noChangeShapeType="1"/>
              </p:cNvSpPr>
              <p:nvPr/>
            </p:nvSpPr>
            <p:spPr bwMode="auto">
              <a:xfrm flipV="1">
                <a:off x="2744" y="1487"/>
                <a:ext cx="42" cy="75"/>
              </a:xfrm>
              <a:prstGeom prst="line">
                <a:avLst/>
              </a:prstGeom>
              <a:noFill/>
              <a:ln w="9525">
                <a:solidFill>
                  <a:srgbClr val="000000"/>
                </a:solidFill>
                <a:round/>
                <a:headEnd/>
                <a:tailEnd/>
              </a:ln>
            </p:spPr>
            <p:txBody>
              <a:bodyPr/>
              <a:lstStyle/>
              <a:p>
                <a:endParaRPr lang="ru-RU"/>
              </a:p>
            </p:txBody>
          </p:sp>
          <p:sp>
            <p:nvSpPr>
              <p:cNvPr id="630863" name="Line 79"/>
              <p:cNvSpPr>
                <a:spLocks noChangeAspect="1" noChangeShapeType="1"/>
              </p:cNvSpPr>
              <p:nvPr/>
            </p:nvSpPr>
            <p:spPr bwMode="auto">
              <a:xfrm flipV="1">
                <a:off x="2748" y="1495"/>
                <a:ext cx="42" cy="74"/>
              </a:xfrm>
              <a:prstGeom prst="line">
                <a:avLst/>
              </a:prstGeom>
              <a:noFill/>
              <a:ln w="9525">
                <a:solidFill>
                  <a:srgbClr val="000000"/>
                </a:solidFill>
                <a:round/>
                <a:headEnd/>
                <a:tailEnd/>
              </a:ln>
            </p:spPr>
            <p:txBody>
              <a:bodyPr/>
              <a:lstStyle/>
              <a:p>
                <a:endParaRPr lang="ru-RU"/>
              </a:p>
            </p:txBody>
          </p:sp>
          <p:sp>
            <p:nvSpPr>
              <p:cNvPr id="630864" name="Line 80"/>
              <p:cNvSpPr>
                <a:spLocks noChangeAspect="1" noChangeShapeType="1"/>
              </p:cNvSpPr>
              <p:nvPr/>
            </p:nvSpPr>
            <p:spPr bwMode="auto">
              <a:xfrm rot="240000" flipH="1">
                <a:off x="2786" y="1493"/>
                <a:ext cx="86" cy="5"/>
              </a:xfrm>
              <a:prstGeom prst="line">
                <a:avLst/>
              </a:prstGeom>
              <a:noFill/>
              <a:ln w="12700">
                <a:solidFill>
                  <a:srgbClr val="FF0000"/>
                </a:solidFill>
                <a:round/>
                <a:headEnd/>
                <a:tailEnd type="oval" w="sm" len="sm"/>
              </a:ln>
            </p:spPr>
            <p:txBody>
              <a:bodyPr/>
              <a:lstStyle/>
              <a:p>
                <a:endParaRPr lang="ru-RU"/>
              </a:p>
            </p:txBody>
          </p:sp>
          <p:sp>
            <p:nvSpPr>
              <p:cNvPr id="630865" name="Line 81"/>
              <p:cNvSpPr>
                <a:spLocks noChangeAspect="1" noChangeShapeType="1"/>
              </p:cNvSpPr>
              <p:nvPr/>
            </p:nvSpPr>
            <p:spPr bwMode="auto">
              <a:xfrm flipH="1" flipV="1">
                <a:off x="2746" y="1565"/>
                <a:ext cx="44" cy="89"/>
              </a:xfrm>
              <a:prstGeom prst="line">
                <a:avLst/>
              </a:prstGeom>
              <a:noFill/>
              <a:ln w="9525">
                <a:solidFill>
                  <a:srgbClr val="000000"/>
                </a:solidFill>
                <a:round/>
                <a:headEnd/>
                <a:tailEnd/>
              </a:ln>
            </p:spPr>
            <p:txBody>
              <a:bodyPr/>
              <a:lstStyle/>
              <a:p>
                <a:endParaRPr lang="ru-RU"/>
              </a:p>
            </p:txBody>
          </p:sp>
          <p:sp>
            <p:nvSpPr>
              <p:cNvPr id="630866" name="Line 82"/>
              <p:cNvSpPr>
                <a:spLocks noChangeAspect="1" noChangeShapeType="1"/>
              </p:cNvSpPr>
              <p:nvPr/>
            </p:nvSpPr>
            <p:spPr bwMode="auto">
              <a:xfrm flipV="1">
                <a:off x="2650" y="1565"/>
                <a:ext cx="96" cy="8"/>
              </a:xfrm>
              <a:prstGeom prst="line">
                <a:avLst/>
              </a:prstGeom>
              <a:noFill/>
              <a:ln w="9525">
                <a:solidFill>
                  <a:srgbClr val="000000"/>
                </a:solidFill>
                <a:round/>
                <a:headEnd/>
                <a:tailEnd/>
              </a:ln>
            </p:spPr>
            <p:txBody>
              <a:bodyPr/>
              <a:lstStyle/>
              <a:p>
                <a:endParaRPr lang="ru-RU"/>
              </a:p>
            </p:txBody>
          </p:sp>
          <p:sp>
            <p:nvSpPr>
              <p:cNvPr id="630867" name="Line 83"/>
              <p:cNvSpPr>
                <a:spLocks noChangeAspect="1" noChangeShapeType="1"/>
              </p:cNvSpPr>
              <p:nvPr/>
            </p:nvSpPr>
            <p:spPr bwMode="auto">
              <a:xfrm flipV="1">
                <a:off x="2718" y="1650"/>
                <a:ext cx="70" cy="55"/>
              </a:xfrm>
              <a:prstGeom prst="line">
                <a:avLst/>
              </a:prstGeom>
              <a:noFill/>
              <a:ln w="9525">
                <a:solidFill>
                  <a:srgbClr val="000000"/>
                </a:solidFill>
                <a:round/>
                <a:headEnd/>
                <a:tailEnd/>
              </a:ln>
            </p:spPr>
            <p:txBody>
              <a:bodyPr/>
              <a:lstStyle/>
              <a:p>
                <a:endParaRPr lang="ru-RU"/>
              </a:p>
            </p:txBody>
          </p:sp>
          <p:sp>
            <p:nvSpPr>
              <p:cNvPr id="630868" name="Line 84"/>
              <p:cNvSpPr>
                <a:spLocks noChangeAspect="1" noChangeShapeType="1"/>
              </p:cNvSpPr>
              <p:nvPr/>
            </p:nvSpPr>
            <p:spPr bwMode="auto">
              <a:xfrm flipV="1">
                <a:off x="2722" y="1658"/>
                <a:ext cx="70" cy="55"/>
              </a:xfrm>
              <a:prstGeom prst="line">
                <a:avLst/>
              </a:prstGeom>
              <a:noFill/>
              <a:ln w="9525">
                <a:solidFill>
                  <a:srgbClr val="000000"/>
                </a:solidFill>
                <a:round/>
                <a:headEnd/>
                <a:tailEnd/>
              </a:ln>
            </p:spPr>
            <p:txBody>
              <a:bodyPr/>
              <a:lstStyle/>
              <a:p>
                <a:endParaRPr lang="ru-RU"/>
              </a:p>
            </p:txBody>
          </p:sp>
          <p:sp>
            <p:nvSpPr>
              <p:cNvPr id="630869" name="Line 85"/>
              <p:cNvSpPr>
                <a:spLocks noChangeAspect="1" noChangeShapeType="1"/>
              </p:cNvSpPr>
              <p:nvPr/>
            </p:nvSpPr>
            <p:spPr bwMode="auto">
              <a:xfrm flipH="1" flipV="1">
                <a:off x="2790" y="1654"/>
                <a:ext cx="72" cy="11"/>
              </a:xfrm>
              <a:prstGeom prst="line">
                <a:avLst/>
              </a:prstGeom>
              <a:noFill/>
              <a:ln w="12700">
                <a:solidFill>
                  <a:srgbClr val="008000"/>
                </a:solidFill>
                <a:round/>
                <a:headEnd/>
                <a:tailEnd/>
              </a:ln>
            </p:spPr>
            <p:txBody>
              <a:bodyPr/>
              <a:lstStyle/>
              <a:p>
                <a:endParaRPr lang="ru-RU"/>
              </a:p>
            </p:txBody>
          </p:sp>
          <p:sp>
            <p:nvSpPr>
              <p:cNvPr id="630870" name="Line 86"/>
              <p:cNvSpPr>
                <a:spLocks noChangeAspect="1" noChangeShapeType="1"/>
              </p:cNvSpPr>
              <p:nvPr/>
            </p:nvSpPr>
            <p:spPr bwMode="auto">
              <a:xfrm>
                <a:off x="2634" y="1658"/>
                <a:ext cx="86" cy="51"/>
              </a:xfrm>
              <a:prstGeom prst="line">
                <a:avLst/>
              </a:prstGeom>
              <a:noFill/>
              <a:ln w="9525">
                <a:solidFill>
                  <a:srgbClr val="000000"/>
                </a:solidFill>
                <a:round/>
                <a:headEnd/>
                <a:tailEnd/>
              </a:ln>
            </p:spPr>
            <p:txBody>
              <a:bodyPr/>
              <a:lstStyle/>
              <a:p>
                <a:endParaRPr lang="ru-RU"/>
              </a:p>
            </p:txBody>
          </p:sp>
          <p:sp>
            <p:nvSpPr>
              <p:cNvPr id="630871" name="Line 87"/>
              <p:cNvSpPr>
                <a:spLocks noChangeAspect="1" noChangeShapeType="1"/>
              </p:cNvSpPr>
              <p:nvPr/>
            </p:nvSpPr>
            <p:spPr bwMode="auto">
              <a:xfrm flipH="1">
                <a:off x="2638" y="1573"/>
                <a:ext cx="17" cy="85"/>
              </a:xfrm>
              <a:prstGeom prst="line">
                <a:avLst/>
              </a:prstGeom>
              <a:noFill/>
              <a:ln w="9525">
                <a:solidFill>
                  <a:srgbClr val="000000"/>
                </a:solidFill>
                <a:round/>
                <a:headEnd/>
                <a:tailEnd/>
              </a:ln>
            </p:spPr>
            <p:txBody>
              <a:bodyPr/>
              <a:lstStyle/>
              <a:p>
                <a:endParaRPr lang="ru-RU"/>
              </a:p>
            </p:txBody>
          </p:sp>
          <p:sp>
            <p:nvSpPr>
              <p:cNvPr id="630872" name="Line 88"/>
              <p:cNvSpPr>
                <a:spLocks noChangeAspect="1" noChangeShapeType="1"/>
              </p:cNvSpPr>
              <p:nvPr/>
            </p:nvSpPr>
            <p:spPr bwMode="auto">
              <a:xfrm flipH="1">
                <a:off x="2632" y="1573"/>
                <a:ext cx="16" cy="85"/>
              </a:xfrm>
              <a:prstGeom prst="line">
                <a:avLst/>
              </a:prstGeom>
              <a:noFill/>
              <a:ln w="9525">
                <a:solidFill>
                  <a:srgbClr val="000000"/>
                </a:solidFill>
                <a:round/>
                <a:headEnd/>
                <a:tailEnd/>
              </a:ln>
            </p:spPr>
            <p:txBody>
              <a:bodyPr/>
              <a:lstStyle/>
              <a:p>
                <a:endParaRPr lang="ru-RU"/>
              </a:p>
            </p:txBody>
          </p:sp>
          <p:sp>
            <p:nvSpPr>
              <p:cNvPr id="630873" name="Line 89"/>
              <p:cNvSpPr>
                <a:spLocks noChangeAspect="1" noChangeShapeType="1"/>
              </p:cNvSpPr>
              <p:nvPr/>
            </p:nvSpPr>
            <p:spPr bwMode="auto">
              <a:xfrm flipV="1">
                <a:off x="2547" y="1658"/>
                <a:ext cx="87" cy="36"/>
              </a:xfrm>
              <a:prstGeom prst="line">
                <a:avLst/>
              </a:prstGeom>
              <a:noFill/>
              <a:ln w="9525">
                <a:solidFill>
                  <a:srgbClr val="000000"/>
                </a:solidFill>
                <a:round/>
                <a:headEnd/>
                <a:tailEnd/>
              </a:ln>
            </p:spPr>
            <p:txBody>
              <a:bodyPr/>
              <a:lstStyle/>
              <a:p>
                <a:endParaRPr lang="ru-RU"/>
              </a:p>
            </p:txBody>
          </p:sp>
          <p:sp>
            <p:nvSpPr>
              <p:cNvPr id="630874" name="Line 90"/>
              <p:cNvSpPr>
                <a:spLocks noChangeAspect="1" noChangeShapeType="1"/>
              </p:cNvSpPr>
              <p:nvPr/>
            </p:nvSpPr>
            <p:spPr bwMode="auto">
              <a:xfrm>
                <a:off x="2466" y="1643"/>
                <a:ext cx="81" cy="48"/>
              </a:xfrm>
              <a:prstGeom prst="line">
                <a:avLst/>
              </a:prstGeom>
              <a:noFill/>
              <a:ln w="9525">
                <a:solidFill>
                  <a:srgbClr val="000000"/>
                </a:solidFill>
                <a:round/>
                <a:headEnd/>
                <a:tailEnd/>
              </a:ln>
            </p:spPr>
            <p:txBody>
              <a:bodyPr/>
              <a:lstStyle/>
              <a:p>
                <a:endParaRPr lang="ru-RU"/>
              </a:p>
            </p:txBody>
          </p:sp>
          <p:sp>
            <p:nvSpPr>
              <p:cNvPr id="630875" name="Line 91"/>
              <p:cNvSpPr>
                <a:spLocks noChangeAspect="1" noChangeShapeType="1"/>
              </p:cNvSpPr>
              <p:nvPr/>
            </p:nvSpPr>
            <p:spPr bwMode="auto">
              <a:xfrm>
                <a:off x="2466" y="1654"/>
                <a:ext cx="81" cy="48"/>
              </a:xfrm>
              <a:prstGeom prst="line">
                <a:avLst/>
              </a:prstGeom>
              <a:noFill/>
              <a:ln w="9525">
                <a:solidFill>
                  <a:srgbClr val="000000"/>
                </a:solidFill>
                <a:round/>
                <a:headEnd/>
                <a:tailEnd/>
              </a:ln>
            </p:spPr>
            <p:txBody>
              <a:bodyPr/>
              <a:lstStyle/>
              <a:p>
                <a:endParaRPr lang="ru-RU"/>
              </a:p>
            </p:txBody>
          </p:sp>
          <p:sp>
            <p:nvSpPr>
              <p:cNvPr id="630876" name="Line 92"/>
              <p:cNvSpPr>
                <a:spLocks noChangeAspect="1" noChangeShapeType="1"/>
              </p:cNvSpPr>
              <p:nvPr/>
            </p:nvSpPr>
            <p:spPr bwMode="auto">
              <a:xfrm>
                <a:off x="2451" y="1558"/>
                <a:ext cx="15" cy="88"/>
              </a:xfrm>
              <a:prstGeom prst="line">
                <a:avLst/>
              </a:prstGeom>
              <a:noFill/>
              <a:ln w="9525">
                <a:solidFill>
                  <a:srgbClr val="000000"/>
                </a:solidFill>
                <a:round/>
                <a:headEnd/>
                <a:tailEnd/>
              </a:ln>
            </p:spPr>
            <p:txBody>
              <a:bodyPr/>
              <a:lstStyle/>
              <a:p>
                <a:endParaRPr lang="ru-RU"/>
              </a:p>
            </p:txBody>
          </p:sp>
          <p:sp>
            <p:nvSpPr>
              <p:cNvPr id="630877" name="Line 93"/>
              <p:cNvSpPr>
                <a:spLocks noChangeAspect="1" noChangeShapeType="1"/>
              </p:cNvSpPr>
              <p:nvPr/>
            </p:nvSpPr>
            <p:spPr bwMode="auto">
              <a:xfrm flipV="1">
                <a:off x="2375" y="1646"/>
                <a:ext cx="91" cy="38"/>
              </a:xfrm>
              <a:prstGeom prst="line">
                <a:avLst/>
              </a:prstGeom>
              <a:noFill/>
              <a:ln w="9525">
                <a:solidFill>
                  <a:srgbClr val="000000"/>
                </a:solidFill>
                <a:round/>
                <a:headEnd/>
                <a:tailEnd/>
              </a:ln>
            </p:spPr>
            <p:txBody>
              <a:bodyPr/>
              <a:lstStyle/>
              <a:p>
                <a:endParaRPr lang="ru-RU"/>
              </a:p>
            </p:txBody>
          </p:sp>
          <p:sp>
            <p:nvSpPr>
              <p:cNvPr id="630878" name="Line 94"/>
              <p:cNvSpPr>
                <a:spLocks noChangeAspect="1" noChangeShapeType="1"/>
              </p:cNvSpPr>
              <p:nvPr/>
            </p:nvSpPr>
            <p:spPr bwMode="auto">
              <a:xfrm>
                <a:off x="2358" y="1535"/>
                <a:ext cx="93" cy="23"/>
              </a:xfrm>
              <a:prstGeom prst="line">
                <a:avLst/>
              </a:prstGeom>
              <a:noFill/>
              <a:ln w="9525">
                <a:solidFill>
                  <a:srgbClr val="000000"/>
                </a:solidFill>
                <a:round/>
                <a:headEnd/>
                <a:tailEnd/>
              </a:ln>
            </p:spPr>
            <p:txBody>
              <a:bodyPr/>
              <a:lstStyle/>
              <a:p>
                <a:endParaRPr lang="ru-RU"/>
              </a:p>
            </p:txBody>
          </p:sp>
          <p:sp>
            <p:nvSpPr>
              <p:cNvPr id="630879" name="Line 95"/>
              <p:cNvSpPr>
                <a:spLocks noChangeAspect="1" noChangeShapeType="1"/>
              </p:cNvSpPr>
              <p:nvPr/>
            </p:nvSpPr>
            <p:spPr bwMode="auto">
              <a:xfrm flipH="1">
                <a:off x="2451" y="1503"/>
                <a:ext cx="85" cy="55"/>
              </a:xfrm>
              <a:prstGeom prst="line">
                <a:avLst/>
              </a:prstGeom>
              <a:noFill/>
              <a:ln w="9525">
                <a:solidFill>
                  <a:srgbClr val="000000"/>
                </a:solidFill>
                <a:round/>
                <a:headEnd/>
                <a:tailEnd/>
              </a:ln>
            </p:spPr>
            <p:txBody>
              <a:bodyPr/>
              <a:lstStyle/>
              <a:p>
                <a:endParaRPr lang="ru-RU"/>
              </a:p>
            </p:txBody>
          </p:sp>
          <p:sp>
            <p:nvSpPr>
              <p:cNvPr id="630880" name="Line 96"/>
              <p:cNvSpPr>
                <a:spLocks noChangeAspect="1" noChangeShapeType="1"/>
              </p:cNvSpPr>
              <p:nvPr/>
            </p:nvSpPr>
            <p:spPr bwMode="auto">
              <a:xfrm flipV="1">
                <a:off x="2311" y="1535"/>
                <a:ext cx="47" cy="82"/>
              </a:xfrm>
              <a:prstGeom prst="line">
                <a:avLst/>
              </a:prstGeom>
              <a:noFill/>
              <a:ln w="9525">
                <a:solidFill>
                  <a:srgbClr val="000000"/>
                </a:solidFill>
                <a:round/>
                <a:headEnd/>
                <a:tailEnd/>
              </a:ln>
            </p:spPr>
            <p:txBody>
              <a:bodyPr/>
              <a:lstStyle/>
              <a:p>
                <a:endParaRPr lang="ru-RU"/>
              </a:p>
            </p:txBody>
          </p:sp>
          <p:sp>
            <p:nvSpPr>
              <p:cNvPr id="630881" name="Line 97"/>
              <p:cNvSpPr>
                <a:spLocks noChangeAspect="1" noChangeShapeType="1"/>
              </p:cNvSpPr>
              <p:nvPr/>
            </p:nvSpPr>
            <p:spPr bwMode="auto">
              <a:xfrm>
                <a:off x="2320" y="1450"/>
                <a:ext cx="40" cy="81"/>
              </a:xfrm>
              <a:prstGeom prst="line">
                <a:avLst/>
              </a:prstGeom>
              <a:noFill/>
              <a:ln w="9525">
                <a:solidFill>
                  <a:srgbClr val="000000"/>
                </a:solidFill>
                <a:round/>
                <a:headEnd/>
                <a:tailEnd/>
              </a:ln>
            </p:spPr>
            <p:txBody>
              <a:bodyPr/>
              <a:lstStyle/>
              <a:p>
                <a:endParaRPr lang="ru-RU"/>
              </a:p>
            </p:txBody>
          </p:sp>
          <p:sp>
            <p:nvSpPr>
              <p:cNvPr id="630882" name="Line 98"/>
              <p:cNvSpPr>
                <a:spLocks noChangeAspect="1" noChangeShapeType="1"/>
              </p:cNvSpPr>
              <p:nvPr/>
            </p:nvSpPr>
            <p:spPr bwMode="auto">
              <a:xfrm>
                <a:off x="2315" y="1458"/>
                <a:ext cx="41" cy="81"/>
              </a:xfrm>
              <a:prstGeom prst="line">
                <a:avLst/>
              </a:prstGeom>
              <a:noFill/>
              <a:ln w="9525">
                <a:solidFill>
                  <a:srgbClr val="000000"/>
                </a:solidFill>
                <a:round/>
                <a:headEnd/>
                <a:tailEnd/>
              </a:ln>
            </p:spPr>
            <p:txBody>
              <a:bodyPr/>
              <a:lstStyle/>
              <a:p>
                <a:endParaRPr lang="ru-RU"/>
              </a:p>
            </p:txBody>
          </p:sp>
          <p:sp>
            <p:nvSpPr>
              <p:cNvPr id="630883" name="Line 99"/>
              <p:cNvSpPr>
                <a:spLocks noChangeAspect="1" noChangeShapeType="1"/>
              </p:cNvSpPr>
              <p:nvPr/>
            </p:nvSpPr>
            <p:spPr bwMode="auto">
              <a:xfrm flipH="1" flipV="1">
                <a:off x="2311" y="1624"/>
                <a:ext cx="64" cy="67"/>
              </a:xfrm>
              <a:prstGeom prst="line">
                <a:avLst/>
              </a:prstGeom>
              <a:noFill/>
              <a:ln w="9525">
                <a:solidFill>
                  <a:srgbClr val="000000"/>
                </a:solidFill>
                <a:round/>
                <a:headEnd/>
                <a:tailEnd/>
              </a:ln>
            </p:spPr>
            <p:txBody>
              <a:bodyPr/>
              <a:lstStyle/>
              <a:p>
                <a:endParaRPr lang="ru-RU"/>
              </a:p>
            </p:txBody>
          </p:sp>
          <p:sp>
            <p:nvSpPr>
              <p:cNvPr id="630884" name="Line 100"/>
              <p:cNvSpPr>
                <a:spLocks noChangeAspect="1" noChangeShapeType="1"/>
              </p:cNvSpPr>
              <p:nvPr/>
            </p:nvSpPr>
            <p:spPr bwMode="auto">
              <a:xfrm flipH="1" flipV="1">
                <a:off x="2311" y="1613"/>
                <a:ext cx="64" cy="67"/>
              </a:xfrm>
              <a:prstGeom prst="line">
                <a:avLst/>
              </a:prstGeom>
              <a:noFill/>
              <a:ln w="9525">
                <a:solidFill>
                  <a:srgbClr val="000000"/>
                </a:solidFill>
                <a:round/>
                <a:headEnd/>
                <a:tailEnd/>
              </a:ln>
            </p:spPr>
            <p:txBody>
              <a:bodyPr/>
              <a:lstStyle/>
              <a:p>
                <a:endParaRPr lang="ru-RU"/>
              </a:p>
            </p:txBody>
          </p:sp>
          <p:sp>
            <p:nvSpPr>
              <p:cNvPr id="630885" name="Line 101"/>
              <p:cNvSpPr>
                <a:spLocks noChangeAspect="1" noChangeShapeType="1"/>
              </p:cNvSpPr>
              <p:nvPr/>
            </p:nvSpPr>
            <p:spPr bwMode="auto">
              <a:xfrm>
                <a:off x="2237" y="1617"/>
                <a:ext cx="74" cy="0"/>
              </a:xfrm>
              <a:prstGeom prst="line">
                <a:avLst/>
              </a:prstGeom>
              <a:noFill/>
              <a:ln w="12700">
                <a:solidFill>
                  <a:srgbClr val="008000"/>
                </a:solidFill>
                <a:round/>
                <a:headEnd/>
                <a:tailEnd/>
              </a:ln>
            </p:spPr>
            <p:txBody>
              <a:bodyPr/>
              <a:lstStyle/>
              <a:p>
                <a:endParaRPr lang="ru-RU"/>
              </a:p>
            </p:txBody>
          </p:sp>
          <p:sp>
            <p:nvSpPr>
              <p:cNvPr id="630886" name="Line 102"/>
              <p:cNvSpPr>
                <a:spLocks noChangeAspect="1" noChangeShapeType="1"/>
              </p:cNvSpPr>
              <p:nvPr/>
            </p:nvSpPr>
            <p:spPr bwMode="auto">
              <a:xfrm flipV="1">
                <a:off x="2366" y="1684"/>
                <a:ext cx="9" cy="70"/>
              </a:xfrm>
              <a:prstGeom prst="line">
                <a:avLst/>
              </a:prstGeom>
              <a:noFill/>
              <a:ln w="12700">
                <a:solidFill>
                  <a:srgbClr val="008000"/>
                </a:solidFill>
                <a:round/>
                <a:headEnd/>
                <a:tailEnd/>
              </a:ln>
            </p:spPr>
            <p:txBody>
              <a:bodyPr/>
              <a:lstStyle/>
              <a:p>
                <a:endParaRPr lang="ru-RU"/>
              </a:p>
            </p:txBody>
          </p:sp>
          <p:sp>
            <p:nvSpPr>
              <p:cNvPr id="630887" name="Line 103"/>
              <p:cNvSpPr>
                <a:spLocks noChangeAspect="1" noChangeShapeType="1"/>
              </p:cNvSpPr>
              <p:nvPr/>
            </p:nvSpPr>
            <p:spPr bwMode="auto">
              <a:xfrm flipH="1">
                <a:off x="2317" y="1377"/>
                <a:ext cx="49" cy="77"/>
              </a:xfrm>
              <a:prstGeom prst="line">
                <a:avLst/>
              </a:prstGeom>
              <a:noFill/>
              <a:ln w="9525">
                <a:solidFill>
                  <a:srgbClr val="000000"/>
                </a:solidFill>
                <a:round/>
                <a:headEnd/>
                <a:tailEnd/>
              </a:ln>
            </p:spPr>
            <p:txBody>
              <a:bodyPr/>
              <a:lstStyle/>
              <a:p>
                <a:endParaRPr lang="ru-RU"/>
              </a:p>
            </p:txBody>
          </p:sp>
          <p:sp>
            <p:nvSpPr>
              <p:cNvPr id="630888" name="Line 104"/>
              <p:cNvSpPr>
                <a:spLocks noChangeAspect="1" noChangeShapeType="1"/>
              </p:cNvSpPr>
              <p:nvPr/>
            </p:nvSpPr>
            <p:spPr bwMode="auto">
              <a:xfrm>
                <a:off x="2317" y="1291"/>
                <a:ext cx="49" cy="86"/>
              </a:xfrm>
              <a:prstGeom prst="line">
                <a:avLst/>
              </a:prstGeom>
              <a:noFill/>
              <a:ln w="9525">
                <a:solidFill>
                  <a:srgbClr val="000000"/>
                </a:solidFill>
                <a:round/>
                <a:headEnd/>
                <a:tailEnd/>
              </a:ln>
            </p:spPr>
            <p:txBody>
              <a:bodyPr/>
              <a:lstStyle/>
              <a:p>
                <a:endParaRPr lang="ru-RU"/>
              </a:p>
            </p:txBody>
          </p:sp>
          <p:sp>
            <p:nvSpPr>
              <p:cNvPr id="630889" name="Line 105"/>
              <p:cNvSpPr>
                <a:spLocks noChangeAspect="1" noChangeShapeType="1"/>
              </p:cNvSpPr>
              <p:nvPr/>
            </p:nvSpPr>
            <p:spPr bwMode="auto">
              <a:xfrm flipH="1">
                <a:off x="2369" y="1377"/>
                <a:ext cx="88" cy="3"/>
              </a:xfrm>
              <a:prstGeom prst="line">
                <a:avLst/>
              </a:prstGeom>
              <a:noFill/>
              <a:ln w="9525">
                <a:solidFill>
                  <a:srgbClr val="000000"/>
                </a:solidFill>
                <a:round/>
                <a:headEnd/>
                <a:tailEnd/>
              </a:ln>
            </p:spPr>
            <p:txBody>
              <a:bodyPr/>
              <a:lstStyle/>
              <a:p>
                <a:endParaRPr lang="ru-RU"/>
              </a:p>
            </p:txBody>
          </p:sp>
          <p:sp>
            <p:nvSpPr>
              <p:cNvPr id="630890" name="Line 106"/>
              <p:cNvSpPr>
                <a:spLocks noChangeAspect="1" noChangeShapeType="1"/>
              </p:cNvSpPr>
              <p:nvPr/>
            </p:nvSpPr>
            <p:spPr bwMode="auto">
              <a:xfrm flipH="1">
                <a:off x="2364" y="1369"/>
                <a:ext cx="89" cy="4"/>
              </a:xfrm>
              <a:prstGeom prst="line">
                <a:avLst/>
              </a:prstGeom>
              <a:noFill/>
              <a:ln w="9525">
                <a:solidFill>
                  <a:srgbClr val="000000"/>
                </a:solidFill>
                <a:round/>
                <a:headEnd/>
                <a:tailEnd/>
              </a:ln>
            </p:spPr>
            <p:txBody>
              <a:bodyPr/>
              <a:lstStyle/>
              <a:p>
                <a:endParaRPr lang="ru-RU"/>
              </a:p>
            </p:txBody>
          </p:sp>
          <p:sp>
            <p:nvSpPr>
              <p:cNvPr id="630891" name="Line 107"/>
              <p:cNvSpPr>
                <a:spLocks noChangeAspect="1" noChangeShapeType="1"/>
              </p:cNvSpPr>
              <p:nvPr/>
            </p:nvSpPr>
            <p:spPr bwMode="auto">
              <a:xfrm flipH="1">
                <a:off x="2320" y="1236"/>
                <a:ext cx="65" cy="59"/>
              </a:xfrm>
              <a:prstGeom prst="line">
                <a:avLst/>
              </a:prstGeom>
              <a:noFill/>
              <a:ln w="9525">
                <a:solidFill>
                  <a:srgbClr val="000000"/>
                </a:solidFill>
                <a:round/>
                <a:headEnd/>
                <a:tailEnd/>
              </a:ln>
            </p:spPr>
            <p:txBody>
              <a:bodyPr/>
              <a:lstStyle/>
              <a:p>
                <a:endParaRPr lang="ru-RU"/>
              </a:p>
            </p:txBody>
          </p:sp>
          <p:sp>
            <p:nvSpPr>
              <p:cNvPr id="630892" name="Line 108"/>
              <p:cNvSpPr>
                <a:spLocks noChangeAspect="1" noChangeShapeType="1"/>
              </p:cNvSpPr>
              <p:nvPr/>
            </p:nvSpPr>
            <p:spPr bwMode="auto">
              <a:xfrm flipH="1">
                <a:off x="2315" y="1229"/>
                <a:ext cx="66" cy="59"/>
              </a:xfrm>
              <a:prstGeom prst="line">
                <a:avLst/>
              </a:prstGeom>
              <a:noFill/>
              <a:ln w="9525">
                <a:solidFill>
                  <a:srgbClr val="000000"/>
                </a:solidFill>
                <a:round/>
                <a:headEnd/>
                <a:tailEnd/>
              </a:ln>
            </p:spPr>
            <p:txBody>
              <a:bodyPr/>
              <a:lstStyle/>
              <a:p>
                <a:endParaRPr lang="ru-RU"/>
              </a:p>
            </p:txBody>
          </p:sp>
          <p:sp>
            <p:nvSpPr>
              <p:cNvPr id="630893" name="Line 109"/>
              <p:cNvSpPr>
                <a:spLocks noChangeAspect="1" noChangeShapeType="1"/>
              </p:cNvSpPr>
              <p:nvPr/>
            </p:nvSpPr>
            <p:spPr bwMode="auto">
              <a:xfrm>
                <a:off x="2245" y="1280"/>
                <a:ext cx="72" cy="11"/>
              </a:xfrm>
              <a:prstGeom prst="line">
                <a:avLst/>
              </a:prstGeom>
              <a:noFill/>
              <a:ln w="12700">
                <a:solidFill>
                  <a:srgbClr val="008000"/>
                </a:solidFill>
                <a:round/>
                <a:headEnd/>
                <a:tailEnd/>
              </a:ln>
            </p:spPr>
            <p:txBody>
              <a:bodyPr/>
              <a:lstStyle/>
              <a:p>
                <a:endParaRPr lang="ru-RU"/>
              </a:p>
            </p:txBody>
          </p:sp>
          <p:sp>
            <p:nvSpPr>
              <p:cNvPr id="630894" name="Line 110"/>
              <p:cNvSpPr>
                <a:spLocks noChangeAspect="1" noChangeShapeType="1"/>
              </p:cNvSpPr>
              <p:nvPr/>
            </p:nvSpPr>
            <p:spPr bwMode="auto">
              <a:xfrm flipH="1" flipV="1">
                <a:off x="2383" y="1232"/>
                <a:ext cx="89" cy="52"/>
              </a:xfrm>
              <a:prstGeom prst="line">
                <a:avLst/>
              </a:prstGeom>
              <a:noFill/>
              <a:ln w="9525">
                <a:solidFill>
                  <a:srgbClr val="000000"/>
                </a:solidFill>
                <a:round/>
                <a:headEnd/>
                <a:tailEnd/>
              </a:ln>
            </p:spPr>
            <p:txBody>
              <a:bodyPr/>
              <a:lstStyle/>
              <a:p>
                <a:endParaRPr lang="ru-RU"/>
              </a:p>
            </p:txBody>
          </p:sp>
          <p:sp>
            <p:nvSpPr>
              <p:cNvPr id="630895" name="Line 111"/>
              <p:cNvSpPr>
                <a:spLocks noChangeAspect="1" noChangeShapeType="1"/>
              </p:cNvSpPr>
              <p:nvPr/>
            </p:nvSpPr>
            <p:spPr bwMode="auto">
              <a:xfrm>
                <a:off x="2377" y="1162"/>
                <a:ext cx="6" cy="70"/>
              </a:xfrm>
              <a:prstGeom prst="line">
                <a:avLst/>
              </a:prstGeom>
              <a:noFill/>
              <a:ln w="12700">
                <a:solidFill>
                  <a:srgbClr val="008000"/>
                </a:solidFill>
                <a:round/>
                <a:headEnd/>
                <a:tailEnd/>
              </a:ln>
            </p:spPr>
            <p:txBody>
              <a:bodyPr/>
              <a:lstStyle/>
              <a:p>
                <a:endParaRPr lang="ru-RU"/>
              </a:p>
            </p:txBody>
          </p:sp>
          <p:sp>
            <p:nvSpPr>
              <p:cNvPr id="630896" name="Line 112"/>
              <p:cNvSpPr>
                <a:spLocks noChangeAspect="1" noChangeShapeType="1"/>
              </p:cNvSpPr>
              <p:nvPr/>
            </p:nvSpPr>
            <p:spPr bwMode="auto">
              <a:xfrm flipH="1">
                <a:off x="2475" y="1255"/>
                <a:ext cx="82" cy="33"/>
              </a:xfrm>
              <a:prstGeom prst="line">
                <a:avLst/>
              </a:prstGeom>
              <a:noFill/>
              <a:ln w="9525">
                <a:solidFill>
                  <a:srgbClr val="000000"/>
                </a:solidFill>
                <a:round/>
                <a:headEnd/>
                <a:tailEnd/>
              </a:ln>
            </p:spPr>
            <p:txBody>
              <a:bodyPr/>
              <a:lstStyle/>
              <a:p>
                <a:endParaRPr lang="ru-RU"/>
              </a:p>
            </p:txBody>
          </p:sp>
          <p:sp>
            <p:nvSpPr>
              <p:cNvPr id="630897" name="Line 113"/>
              <p:cNvSpPr>
                <a:spLocks noChangeAspect="1" noChangeShapeType="1"/>
              </p:cNvSpPr>
              <p:nvPr/>
            </p:nvSpPr>
            <p:spPr bwMode="auto">
              <a:xfrm flipH="1">
                <a:off x="2470" y="1247"/>
                <a:ext cx="83" cy="33"/>
              </a:xfrm>
              <a:prstGeom prst="line">
                <a:avLst/>
              </a:prstGeom>
              <a:noFill/>
              <a:ln w="9525">
                <a:solidFill>
                  <a:srgbClr val="000000"/>
                </a:solidFill>
                <a:round/>
                <a:headEnd/>
                <a:tailEnd/>
              </a:ln>
            </p:spPr>
            <p:txBody>
              <a:bodyPr/>
              <a:lstStyle/>
              <a:p>
                <a:endParaRPr lang="ru-RU"/>
              </a:p>
            </p:txBody>
          </p:sp>
          <p:sp>
            <p:nvSpPr>
              <p:cNvPr id="630898" name="Line 114"/>
              <p:cNvSpPr>
                <a:spLocks noChangeAspect="1" noChangeShapeType="1"/>
              </p:cNvSpPr>
              <p:nvPr/>
            </p:nvSpPr>
            <p:spPr bwMode="auto">
              <a:xfrm flipV="1">
                <a:off x="2455" y="1284"/>
                <a:ext cx="17" cy="89"/>
              </a:xfrm>
              <a:prstGeom prst="line">
                <a:avLst/>
              </a:prstGeom>
              <a:noFill/>
              <a:ln w="9525">
                <a:solidFill>
                  <a:srgbClr val="000000"/>
                </a:solidFill>
                <a:round/>
                <a:headEnd/>
                <a:tailEnd/>
              </a:ln>
            </p:spPr>
            <p:txBody>
              <a:bodyPr/>
              <a:lstStyle/>
              <a:p>
                <a:endParaRPr lang="ru-RU"/>
              </a:p>
            </p:txBody>
          </p:sp>
          <p:sp>
            <p:nvSpPr>
              <p:cNvPr id="630899" name="Line 115"/>
              <p:cNvSpPr>
                <a:spLocks noChangeAspect="1" noChangeShapeType="1"/>
              </p:cNvSpPr>
              <p:nvPr/>
            </p:nvSpPr>
            <p:spPr bwMode="auto">
              <a:xfrm flipH="1" flipV="1">
                <a:off x="2457" y="1381"/>
                <a:ext cx="67" cy="50"/>
              </a:xfrm>
              <a:prstGeom prst="line">
                <a:avLst/>
              </a:prstGeom>
              <a:noFill/>
              <a:ln w="9525">
                <a:solidFill>
                  <a:srgbClr val="000000"/>
                </a:solidFill>
                <a:prstDash val="sysDot"/>
                <a:round/>
                <a:headEnd/>
                <a:tailEnd/>
              </a:ln>
            </p:spPr>
            <p:txBody>
              <a:bodyPr/>
              <a:lstStyle/>
              <a:p>
                <a:endParaRPr lang="ru-RU"/>
              </a:p>
            </p:txBody>
          </p:sp>
          <p:sp>
            <p:nvSpPr>
              <p:cNvPr id="630900" name="Line 116"/>
              <p:cNvSpPr>
                <a:spLocks noChangeAspect="1" noChangeShapeType="1"/>
              </p:cNvSpPr>
              <p:nvPr/>
            </p:nvSpPr>
            <p:spPr bwMode="auto">
              <a:xfrm flipH="1" flipV="1">
                <a:off x="2587" y="1519"/>
                <a:ext cx="65" cy="54"/>
              </a:xfrm>
              <a:prstGeom prst="line">
                <a:avLst/>
              </a:prstGeom>
              <a:noFill/>
              <a:ln w="9525">
                <a:solidFill>
                  <a:srgbClr val="000000"/>
                </a:solidFill>
                <a:prstDash val="sysDot"/>
                <a:round/>
                <a:headEnd/>
                <a:tailEnd/>
              </a:ln>
            </p:spPr>
            <p:txBody>
              <a:bodyPr/>
              <a:lstStyle/>
              <a:p>
                <a:endParaRPr lang="ru-RU"/>
              </a:p>
            </p:txBody>
          </p:sp>
          <p:sp>
            <p:nvSpPr>
              <p:cNvPr id="630901" name="Rectangle 117"/>
              <p:cNvSpPr>
                <a:spLocks noChangeAspect="1" noChangeArrowheads="1"/>
              </p:cNvSpPr>
              <p:nvPr/>
            </p:nvSpPr>
            <p:spPr bwMode="auto">
              <a:xfrm>
                <a:off x="2529" y="1434"/>
                <a:ext cx="78" cy="87"/>
              </a:xfrm>
              <a:prstGeom prst="rect">
                <a:avLst/>
              </a:prstGeom>
              <a:noFill/>
              <a:ln w="9525">
                <a:noFill/>
                <a:miter lim="800000"/>
                <a:headEnd/>
                <a:tailEnd/>
              </a:ln>
            </p:spPr>
            <p:txBody>
              <a:bodyPr wrap="none" lIns="0" tIns="0" rIns="0" bIns="0"/>
              <a:lstStyle/>
              <a:p>
                <a:pPr eaLnBrk="0" hangingPunct="0"/>
                <a:r>
                  <a:rPr lang="en-US" sz="800" b="1">
                    <a:solidFill>
                      <a:srgbClr val="000000"/>
                    </a:solidFill>
                    <a:effectLst/>
                    <a:latin typeface="Arial" pitchFamily="34" charset="0"/>
                  </a:rPr>
                  <a:t>Zn</a:t>
                </a:r>
                <a:endParaRPr lang="ru-RU" sz="800" baseline="30000">
                  <a:solidFill>
                    <a:srgbClr val="000000"/>
                  </a:solidFill>
                  <a:effectLst/>
                  <a:latin typeface="Arial" pitchFamily="34" charset="0"/>
                </a:endParaRPr>
              </a:p>
            </p:txBody>
          </p:sp>
          <p:grpSp>
            <p:nvGrpSpPr>
              <p:cNvPr id="5" name="Group 118"/>
              <p:cNvGrpSpPr>
                <a:grpSpLocks noChangeAspect="1"/>
              </p:cNvGrpSpPr>
              <p:nvPr/>
            </p:nvGrpSpPr>
            <p:grpSpPr bwMode="auto">
              <a:xfrm>
                <a:off x="2872" y="1449"/>
                <a:ext cx="144" cy="95"/>
                <a:chOff x="4247" y="6730"/>
                <a:chExt cx="522" cy="392"/>
              </a:xfrm>
            </p:grpSpPr>
            <p:sp>
              <p:nvSpPr>
                <p:cNvPr id="630903" name="Freeform 119"/>
                <p:cNvSpPr>
                  <a:spLocks noChangeAspect="1"/>
                </p:cNvSpPr>
                <p:nvPr/>
              </p:nvSpPr>
              <p:spPr bwMode="auto">
                <a:xfrm>
                  <a:off x="4247" y="6730"/>
                  <a:ext cx="522" cy="392"/>
                </a:xfrm>
                <a:custGeom>
                  <a:avLst/>
                  <a:gdLst/>
                  <a:ahLst/>
                  <a:cxnLst>
                    <a:cxn ang="0">
                      <a:pos x="131" y="0"/>
                    </a:cxn>
                    <a:cxn ang="0">
                      <a:pos x="0" y="183"/>
                    </a:cxn>
                    <a:cxn ang="0">
                      <a:pos x="131" y="366"/>
                    </a:cxn>
                    <a:cxn ang="0">
                      <a:pos x="392" y="366"/>
                    </a:cxn>
                    <a:cxn ang="0">
                      <a:pos x="522" y="183"/>
                    </a:cxn>
                    <a:cxn ang="0">
                      <a:pos x="392" y="0"/>
                    </a:cxn>
                    <a:cxn ang="0">
                      <a:pos x="131" y="0"/>
                    </a:cxn>
                  </a:cxnLst>
                  <a:rect l="0" t="0" r="r" b="b"/>
                  <a:pathLst>
                    <a:path w="522" h="366">
                      <a:moveTo>
                        <a:pt x="131" y="0"/>
                      </a:moveTo>
                      <a:lnTo>
                        <a:pt x="0" y="183"/>
                      </a:lnTo>
                      <a:lnTo>
                        <a:pt x="131" y="366"/>
                      </a:lnTo>
                      <a:lnTo>
                        <a:pt x="392" y="366"/>
                      </a:lnTo>
                      <a:lnTo>
                        <a:pt x="522" y="183"/>
                      </a:lnTo>
                      <a:lnTo>
                        <a:pt x="392" y="0"/>
                      </a:lnTo>
                      <a:lnTo>
                        <a:pt x="131" y="0"/>
                      </a:lnTo>
                      <a:close/>
                    </a:path>
                  </a:pathLst>
                </a:custGeom>
                <a:solidFill>
                  <a:srgbClr val="FFFFFF"/>
                </a:solidFill>
                <a:ln w="12700">
                  <a:solidFill>
                    <a:srgbClr val="FF0000"/>
                  </a:solidFill>
                  <a:round/>
                  <a:headEnd/>
                  <a:tailEnd/>
                </a:ln>
              </p:spPr>
              <p:txBody>
                <a:bodyPr/>
                <a:lstStyle/>
                <a:p>
                  <a:endParaRPr lang="ru-RU"/>
                </a:p>
              </p:txBody>
            </p:sp>
            <p:sp>
              <p:nvSpPr>
                <p:cNvPr id="630904" name="Freeform 120"/>
                <p:cNvSpPr>
                  <a:spLocks noChangeAspect="1"/>
                </p:cNvSpPr>
                <p:nvPr/>
              </p:nvSpPr>
              <p:spPr bwMode="auto">
                <a:xfrm>
                  <a:off x="4247" y="6730"/>
                  <a:ext cx="522" cy="392"/>
                </a:xfrm>
                <a:custGeom>
                  <a:avLst/>
                  <a:gdLst/>
                  <a:ahLst/>
                  <a:cxnLst>
                    <a:cxn ang="0">
                      <a:pos x="131" y="0"/>
                    </a:cxn>
                    <a:cxn ang="0">
                      <a:pos x="0" y="183"/>
                    </a:cxn>
                    <a:cxn ang="0">
                      <a:pos x="131" y="366"/>
                    </a:cxn>
                    <a:cxn ang="0">
                      <a:pos x="392" y="366"/>
                    </a:cxn>
                    <a:cxn ang="0">
                      <a:pos x="522" y="183"/>
                    </a:cxn>
                    <a:cxn ang="0">
                      <a:pos x="392" y="0"/>
                    </a:cxn>
                    <a:cxn ang="0">
                      <a:pos x="131" y="0"/>
                    </a:cxn>
                  </a:cxnLst>
                  <a:rect l="0" t="0" r="r" b="b"/>
                  <a:pathLst>
                    <a:path w="522" h="366">
                      <a:moveTo>
                        <a:pt x="131" y="0"/>
                      </a:moveTo>
                      <a:lnTo>
                        <a:pt x="0" y="183"/>
                      </a:lnTo>
                      <a:lnTo>
                        <a:pt x="131" y="366"/>
                      </a:lnTo>
                      <a:lnTo>
                        <a:pt x="392" y="366"/>
                      </a:lnTo>
                      <a:lnTo>
                        <a:pt x="522" y="183"/>
                      </a:lnTo>
                      <a:lnTo>
                        <a:pt x="392" y="0"/>
                      </a:lnTo>
                      <a:lnTo>
                        <a:pt x="131" y="0"/>
                      </a:lnTo>
                      <a:close/>
                    </a:path>
                  </a:pathLst>
                </a:custGeom>
                <a:noFill/>
                <a:ln w="12700">
                  <a:solidFill>
                    <a:srgbClr val="FF0000"/>
                  </a:solidFill>
                  <a:prstDash val="solid"/>
                  <a:round/>
                  <a:headEnd/>
                  <a:tailEnd/>
                </a:ln>
              </p:spPr>
              <p:txBody>
                <a:bodyPr/>
                <a:lstStyle/>
                <a:p>
                  <a:endParaRPr lang="ru-RU"/>
                </a:p>
              </p:txBody>
            </p:sp>
            <p:sp>
              <p:nvSpPr>
                <p:cNvPr id="630905" name="Freeform 121"/>
                <p:cNvSpPr>
                  <a:spLocks noChangeAspect="1"/>
                </p:cNvSpPr>
                <p:nvPr/>
              </p:nvSpPr>
              <p:spPr bwMode="auto">
                <a:xfrm>
                  <a:off x="4313" y="6787"/>
                  <a:ext cx="394" cy="280"/>
                </a:xfrm>
                <a:custGeom>
                  <a:avLst/>
                  <a:gdLst/>
                  <a:ahLst/>
                  <a:cxnLst>
                    <a:cxn ang="0">
                      <a:pos x="177" y="3"/>
                    </a:cxn>
                    <a:cxn ang="0">
                      <a:pos x="139" y="7"/>
                    </a:cxn>
                    <a:cxn ang="0">
                      <a:pos x="104" y="16"/>
                    </a:cxn>
                    <a:cxn ang="0">
                      <a:pos x="73" y="30"/>
                    </a:cxn>
                    <a:cxn ang="0">
                      <a:pos x="46" y="49"/>
                    </a:cxn>
                    <a:cxn ang="0">
                      <a:pos x="30" y="63"/>
                    </a:cxn>
                    <a:cxn ang="0">
                      <a:pos x="21" y="74"/>
                    </a:cxn>
                    <a:cxn ang="0">
                      <a:pos x="14" y="86"/>
                    </a:cxn>
                    <a:cxn ang="0">
                      <a:pos x="8" y="97"/>
                    </a:cxn>
                    <a:cxn ang="0">
                      <a:pos x="3" y="111"/>
                    </a:cxn>
                    <a:cxn ang="0">
                      <a:pos x="2" y="125"/>
                    </a:cxn>
                    <a:cxn ang="0">
                      <a:pos x="2" y="137"/>
                    </a:cxn>
                    <a:cxn ang="0">
                      <a:pos x="3" y="151"/>
                    </a:cxn>
                    <a:cxn ang="0">
                      <a:pos x="8" y="164"/>
                    </a:cxn>
                    <a:cxn ang="0">
                      <a:pos x="14" y="176"/>
                    </a:cxn>
                    <a:cxn ang="0">
                      <a:pos x="21" y="188"/>
                    </a:cxn>
                    <a:cxn ang="0">
                      <a:pos x="30" y="199"/>
                    </a:cxn>
                    <a:cxn ang="0">
                      <a:pos x="46" y="213"/>
                    </a:cxn>
                    <a:cxn ang="0">
                      <a:pos x="73" y="232"/>
                    </a:cxn>
                    <a:cxn ang="0">
                      <a:pos x="104" y="245"/>
                    </a:cxn>
                    <a:cxn ang="0">
                      <a:pos x="139" y="255"/>
                    </a:cxn>
                    <a:cxn ang="0">
                      <a:pos x="177" y="259"/>
                    </a:cxn>
                    <a:cxn ang="0">
                      <a:pos x="217" y="259"/>
                    </a:cxn>
                    <a:cxn ang="0">
                      <a:pos x="256" y="255"/>
                    </a:cxn>
                    <a:cxn ang="0">
                      <a:pos x="291" y="245"/>
                    </a:cxn>
                    <a:cxn ang="0">
                      <a:pos x="322" y="232"/>
                    </a:cxn>
                    <a:cxn ang="0">
                      <a:pos x="349" y="213"/>
                    </a:cxn>
                    <a:cxn ang="0">
                      <a:pos x="365" y="199"/>
                    </a:cxn>
                    <a:cxn ang="0">
                      <a:pos x="375" y="188"/>
                    </a:cxn>
                    <a:cxn ang="0">
                      <a:pos x="383" y="176"/>
                    </a:cxn>
                    <a:cxn ang="0">
                      <a:pos x="388" y="164"/>
                    </a:cxn>
                    <a:cxn ang="0">
                      <a:pos x="391" y="151"/>
                    </a:cxn>
                    <a:cxn ang="0">
                      <a:pos x="394" y="137"/>
                    </a:cxn>
                    <a:cxn ang="0">
                      <a:pos x="394" y="125"/>
                    </a:cxn>
                    <a:cxn ang="0">
                      <a:pos x="391" y="111"/>
                    </a:cxn>
                    <a:cxn ang="0">
                      <a:pos x="388" y="97"/>
                    </a:cxn>
                    <a:cxn ang="0">
                      <a:pos x="383" y="86"/>
                    </a:cxn>
                    <a:cxn ang="0">
                      <a:pos x="375" y="74"/>
                    </a:cxn>
                    <a:cxn ang="0">
                      <a:pos x="365" y="63"/>
                    </a:cxn>
                    <a:cxn ang="0">
                      <a:pos x="349" y="49"/>
                    </a:cxn>
                    <a:cxn ang="0">
                      <a:pos x="322" y="30"/>
                    </a:cxn>
                    <a:cxn ang="0">
                      <a:pos x="291" y="16"/>
                    </a:cxn>
                    <a:cxn ang="0">
                      <a:pos x="256" y="7"/>
                    </a:cxn>
                    <a:cxn ang="0">
                      <a:pos x="217" y="3"/>
                    </a:cxn>
                  </a:cxnLst>
                  <a:rect l="0" t="0" r="r" b="b"/>
                  <a:pathLst>
                    <a:path w="394" h="262">
                      <a:moveTo>
                        <a:pt x="198" y="0"/>
                      </a:moveTo>
                      <a:lnTo>
                        <a:pt x="177" y="3"/>
                      </a:lnTo>
                      <a:lnTo>
                        <a:pt x="158" y="3"/>
                      </a:lnTo>
                      <a:lnTo>
                        <a:pt x="139" y="7"/>
                      </a:lnTo>
                      <a:lnTo>
                        <a:pt x="121" y="12"/>
                      </a:lnTo>
                      <a:lnTo>
                        <a:pt x="104" y="16"/>
                      </a:lnTo>
                      <a:lnTo>
                        <a:pt x="87" y="23"/>
                      </a:lnTo>
                      <a:lnTo>
                        <a:pt x="73" y="30"/>
                      </a:lnTo>
                      <a:lnTo>
                        <a:pt x="58" y="40"/>
                      </a:lnTo>
                      <a:lnTo>
                        <a:pt x="46" y="49"/>
                      </a:lnTo>
                      <a:lnTo>
                        <a:pt x="34" y="58"/>
                      </a:lnTo>
                      <a:lnTo>
                        <a:pt x="30" y="63"/>
                      </a:lnTo>
                      <a:lnTo>
                        <a:pt x="26" y="70"/>
                      </a:lnTo>
                      <a:lnTo>
                        <a:pt x="21" y="74"/>
                      </a:lnTo>
                      <a:lnTo>
                        <a:pt x="17" y="81"/>
                      </a:lnTo>
                      <a:lnTo>
                        <a:pt x="14" y="86"/>
                      </a:lnTo>
                      <a:lnTo>
                        <a:pt x="9" y="93"/>
                      </a:lnTo>
                      <a:lnTo>
                        <a:pt x="8" y="97"/>
                      </a:lnTo>
                      <a:lnTo>
                        <a:pt x="5" y="104"/>
                      </a:lnTo>
                      <a:lnTo>
                        <a:pt x="3" y="111"/>
                      </a:lnTo>
                      <a:lnTo>
                        <a:pt x="2" y="118"/>
                      </a:lnTo>
                      <a:lnTo>
                        <a:pt x="2" y="125"/>
                      </a:lnTo>
                      <a:lnTo>
                        <a:pt x="0" y="132"/>
                      </a:lnTo>
                      <a:lnTo>
                        <a:pt x="2" y="137"/>
                      </a:lnTo>
                      <a:lnTo>
                        <a:pt x="2" y="144"/>
                      </a:lnTo>
                      <a:lnTo>
                        <a:pt x="3" y="151"/>
                      </a:lnTo>
                      <a:lnTo>
                        <a:pt x="5" y="158"/>
                      </a:lnTo>
                      <a:lnTo>
                        <a:pt x="8" y="164"/>
                      </a:lnTo>
                      <a:lnTo>
                        <a:pt x="9" y="169"/>
                      </a:lnTo>
                      <a:lnTo>
                        <a:pt x="14" y="176"/>
                      </a:lnTo>
                      <a:lnTo>
                        <a:pt x="17" y="181"/>
                      </a:lnTo>
                      <a:lnTo>
                        <a:pt x="21" y="188"/>
                      </a:lnTo>
                      <a:lnTo>
                        <a:pt x="26" y="192"/>
                      </a:lnTo>
                      <a:lnTo>
                        <a:pt x="30" y="199"/>
                      </a:lnTo>
                      <a:lnTo>
                        <a:pt x="34" y="204"/>
                      </a:lnTo>
                      <a:lnTo>
                        <a:pt x="46" y="213"/>
                      </a:lnTo>
                      <a:lnTo>
                        <a:pt x="58" y="222"/>
                      </a:lnTo>
                      <a:lnTo>
                        <a:pt x="73" y="232"/>
                      </a:lnTo>
                      <a:lnTo>
                        <a:pt x="87" y="239"/>
                      </a:lnTo>
                      <a:lnTo>
                        <a:pt x="104" y="245"/>
                      </a:lnTo>
                      <a:lnTo>
                        <a:pt x="121" y="250"/>
                      </a:lnTo>
                      <a:lnTo>
                        <a:pt x="139" y="255"/>
                      </a:lnTo>
                      <a:lnTo>
                        <a:pt x="158" y="259"/>
                      </a:lnTo>
                      <a:lnTo>
                        <a:pt x="177" y="259"/>
                      </a:lnTo>
                      <a:lnTo>
                        <a:pt x="198" y="262"/>
                      </a:lnTo>
                      <a:lnTo>
                        <a:pt x="217" y="259"/>
                      </a:lnTo>
                      <a:lnTo>
                        <a:pt x="236" y="259"/>
                      </a:lnTo>
                      <a:lnTo>
                        <a:pt x="256" y="255"/>
                      </a:lnTo>
                      <a:lnTo>
                        <a:pt x="273" y="250"/>
                      </a:lnTo>
                      <a:lnTo>
                        <a:pt x="291" y="245"/>
                      </a:lnTo>
                      <a:lnTo>
                        <a:pt x="307" y="239"/>
                      </a:lnTo>
                      <a:lnTo>
                        <a:pt x="322" y="232"/>
                      </a:lnTo>
                      <a:lnTo>
                        <a:pt x="337" y="222"/>
                      </a:lnTo>
                      <a:lnTo>
                        <a:pt x="349" y="213"/>
                      </a:lnTo>
                      <a:lnTo>
                        <a:pt x="360" y="204"/>
                      </a:lnTo>
                      <a:lnTo>
                        <a:pt x="365" y="199"/>
                      </a:lnTo>
                      <a:lnTo>
                        <a:pt x="371" y="192"/>
                      </a:lnTo>
                      <a:lnTo>
                        <a:pt x="375" y="188"/>
                      </a:lnTo>
                      <a:lnTo>
                        <a:pt x="378" y="181"/>
                      </a:lnTo>
                      <a:lnTo>
                        <a:pt x="383" y="176"/>
                      </a:lnTo>
                      <a:lnTo>
                        <a:pt x="386" y="169"/>
                      </a:lnTo>
                      <a:lnTo>
                        <a:pt x="388" y="164"/>
                      </a:lnTo>
                      <a:lnTo>
                        <a:pt x="390" y="158"/>
                      </a:lnTo>
                      <a:lnTo>
                        <a:pt x="391" y="151"/>
                      </a:lnTo>
                      <a:lnTo>
                        <a:pt x="393" y="144"/>
                      </a:lnTo>
                      <a:lnTo>
                        <a:pt x="394" y="137"/>
                      </a:lnTo>
                      <a:lnTo>
                        <a:pt x="394" y="132"/>
                      </a:lnTo>
                      <a:lnTo>
                        <a:pt x="394" y="125"/>
                      </a:lnTo>
                      <a:lnTo>
                        <a:pt x="393" y="118"/>
                      </a:lnTo>
                      <a:lnTo>
                        <a:pt x="391" y="111"/>
                      </a:lnTo>
                      <a:lnTo>
                        <a:pt x="390" y="104"/>
                      </a:lnTo>
                      <a:lnTo>
                        <a:pt x="388" y="97"/>
                      </a:lnTo>
                      <a:lnTo>
                        <a:pt x="386" y="93"/>
                      </a:lnTo>
                      <a:lnTo>
                        <a:pt x="383" y="86"/>
                      </a:lnTo>
                      <a:lnTo>
                        <a:pt x="378" y="81"/>
                      </a:lnTo>
                      <a:lnTo>
                        <a:pt x="375" y="74"/>
                      </a:lnTo>
                      <a:lnTo>
                        <a:pt x="371" y="70"/>
                      </a:lnTo>
                      <a:lnTo>
                        <a:pt x="365" y="63"/>
                      </a:lnTo>
                      <a:lnTo>
                        <a:pt x="360" y="58"/>
                      </a:lnTo>
                      <a:lnTo>
                        <a:pt x="349" y="49"/>
                      </a:lnTo>
                      <a:lnTo>
                        <a:pt x="337" y="40"/>
                      </a:lnTo>
                      <a:lnTo>
                        <a:pt x="322" y="30"/>
                      </a:lnTo>
                      <a:lnTo>
                        <a:pt x="307" y="23"/>
                      </a:lnTo>
                      <a:lnTo>
                        <a:pt x="291" y="16"/>
                      </a:lnTo>
                      <a:lnTo>
                        <a:pt x="273" y="12"/>
                      </a:lnTo>
                      <a:lnTo>
                        <a:pt x="256" y="7"/>
                      </a:lnTo>
                      <a:lnTo>
                        <a:pt x="236" y="3"/>
                      </a:lnTo>
                      <a:lnTo>
                        <a:pt x="217" y="3"/>
                      </a:lnTo>
                      <a:lnTo>
                        <a:pt x="198" y="0"/>
                      </a:lnTo>
                      <a:close/>
                    </a:path>
                  </a:pathLst>
                </a:custGeom>
                <a:solidFill>
                  <a:srgbClr val="FFFFFF"/>
                </a:solidFill>
                <a:ln w="12700">
                  <a:solidFill>
                    <a:srgbClr val="FF0000"/>
                  </a:solidFill>
                  <a:round/>
                  <a:headEnd/>
                  <a:tailEnd/>
                </a:ln>
              </p:spPr>
              <p:txBody>
                <a:bodyPr/>
                <a:lstStyle/>
                <a:p>
                  <a:endParaRPr lang="ru-RU"/>
                </a:p>
              </p:txBody>
            </p:sp>
            <p:sp>
              <p:nvSpPr>
                <p:cNvPr id="630906" name="Freeform 122"/>
                <p:cNvSpPr>
                  <a:spLocks noChangeAspect="1"/>
                </p:cNvSpPr>
                <p:nvPr/>
              </p:nvSpPr>
              <p:spPr bwMode="auto">
                <a:xfrm>
                  <a:off x="4313" y="6787"/>
                  <a:ext cx="394" cy="280"/>
                </a:xfrm>
                <a:custGeom>
                  <a:avLst/>
                  <a:gdLst/>
                  <a:ahLst/>
                  <a:cxnLst>
                    <a:cxn ang="0">
                      <a:pos x="177" y="3"/>
                    </a:cxn>
                    <a:cxn ang="0">
                      <a:pos x="139" y="7"/>
                    </a:cxn>
                    <a:cxn ang="0">
                      <a:pos x="104" y="16"/>
                    </a:cxn>
                    <a:cxn ang="0">
                      <a:pos x="73" y="30"/>
                    </a:cxn>
                    <a:cxn ang="0">
                      <a:pos x="46" y="49"/>
                    </a:cxn>
                    <a:cxn ang="0">
                      <a:pos x="30" y="63"/>
                    </a:cxn>
                    <a:cxn ang="0">
                      <a:pos x="21" y="74"/>
                    </a:cxn>
                    <a:cxn ang="0">
                      <a:pos x="14" y="86"/>
                    </a:cxn>
                    <a:cxn ang="0">
                      <a:pos x="8" y="97"/>
                    </a:cxn>
                    <a:cxn ang="0">
                      <a:pos x="3" y="111"/>
                    </a:cxn>
                    <a:cxn ang="0">
                      <a:pos x="2" y="125"/>
                    </a:cxn>
                    <a:cxn ang="0">
                      <a:pos x="2" y="137"/>
                    </a:cxn>
                    <a:cxn ang="0">
                      <a:pos x="3" y="151"/>
                    </a:cxn>
                    <a:cxn ang="0">
                      <a:pos x="8" y="164"/>
                    </a:cxn>
                    <a:cxn ang="0">
                      <a:pos x="14" y="176"/>
                    </a:cxn>
                    <a:cxn ang="0">
                      <a:pos x="21" y="188"/>
                    </a:cxn>
                    <a:cxn ang="0">
                      <a:pos x="30" y="199"/>
                    </a:cxn>
                    <a:cxn ang="0">
                      <a:pos x="46" y="213"/>
                    </a:cxn>
                    <a:cxn ang="0">
                      <a:pos x="73" y="232"/>
                    </a:cxn>
                    <a:cxn ang="0">
                      <a:pos x="104" y="245"/>
                    </a:cxn>
                    <a:cxn ang="0">
                      <a:pos x="139" y="255"/>
                    </a:cxn>
                    <a:cxn ang="0">
                      <a:pos x="177" y="259"/>
                    </a:cxn>
                    <a:cxn ang="0">
                      <a:pos x="217" y="259"/>
                    </a:cxn>
                    <a:cxn ang="0">
                      <a:pos x="256" y="255"/>
                    </a:cxn>
                    <a:cxn ang="0">
                      <a:pos x="291" y="245"/>
                    </a:cxn>
                    <a:cxn ang="0">
                      <a:pos x="322" y="232"/>
                    </a:cxn>
                    <a:cxn ang="0">
                      <a:pos x="349" y="213"/>
                    </a:cxn>
                    <a:cxn ang="0">
                      <a:pos x="365" y="199"/>
                    </a:cxn>
                    <a:cxn ang="0">
                      <a:pos x="375" y="188"/>
                    </a:cxn>
                    <a:cxn ang="0">
                      <a:pos x="383" y="176"/>
                    </a:cxn>
                    <a:cxn ang="0">
                      <a:pos x="388" y="164"/>
                    </a:cxn>
                    <a:cxn ang="0">
                      <a:pos x="391" y="151"/>
                    </a:cxn>
                    <a:cxn ang="0">
                      <a:pos x="394" y="137"/>
                    </a:cxn>
                    <a:cxn ang="0">
                      <a:pos x="394" y="125"/>
                    </a:cxn>
                    <a:cxn ang="0">
                      <a:pos x="391" y="111"/>
                    </a:cxn>
                    <a:cxn ang="0">
                      <a:pos x="388" y="97"/>
                    </a:cxn>
                    <a:cxn ang="0">
                      <a:pos x="383" y="86"/>
                    </a:cxn>
                    <a:cxn ang="0">
                      <a:pos x="375" y="74"/>
                    </a:cxn>
                    <a:cxn ang="0">
                      <a:pos x="365" y="63"/>
                    </a:cxn>
                    <a:cxn ang="0">
                      <a:pos x="349" y="49"/>
                    </a:cxn>
                    <a:cxn ang="0">
                      <a:pos x="322" y="30"/>
                    </a:cxn>
                    <a:cxn ang="0">
                      <a:pos x="291" y="16"/>
                    </a:cxn>
                    <a:cxn ang="0">
                      <a:pos x="256" y="7"/>
                    </a:cxn>
                    <a:cxn ang="0">
                      <a:pos x="217" y="3"/>
                    </a:cxn>
                  </a:cxnLst>
                  <a:rect l="0" t="0" r="r" b="b"/>
                  <a:pathLst>
                    <a:path w="394" h="262">
                      <a:moveTo>
                        <a:pt x="198" y="0"/>
                      </a:moveTo>
                      <a:lnTo>
                        <a:pt x="177" y="3"/>
                      </a:lnTo>
                      <a:lnTo>
                        <a:pt x="158" y="3"/>
                      </a:lnTo>
                      <a:lnTo>
                        <a:pt x="139" y="7"/>
                      </a:lnTo>
                      <a:lnTo>
                        <a:pt x="121" y="12"/>
                      </a:lnTo>
                      <a:lnTo>
                        <a:pt x="104" y="16"/>
                      </a:lnTo>
                      <a:lnTo>
                        <a:pt x="87" y="23"/>
                      </a:lnTo>
                      <a:lnTo>
                        <a:pt x="73" y="30"/>
                      </a:lnTo>
                      <a:lnTo>
                        <a:pt x="58" y="40"/>
                      </a:lnTo>
                      <a:lnTo>
                        <a:pt x="46" y="49"/>
                      </a:lnTo>
                      <a:lnTo>
                        <a:pt x="34" y="58"/>
                      </a:lnTo>
                      <a:lnTo>
                        <a:pt x="30" y="63"/>
                      </a:lnTo>
                      <a:lnTo>
                        <a:pt x="26" y="70"/>
                      </a:lnTo>
                      <a:lnTo>
                        <a:pt x="21" y="74"/>
                      </a:lnTo>
                      <a:lnTo>
                        <a:pt x="17" y="81"/>
                      </a:lnTo>
                      <a:lnTo>
                        <a:pt x="14" y="86"/>
                      </a:lnTo>
                      <a:lnTo>
                        <a:pt x="9" y="93"/>
                      </a:lnTo>
                      <a:lnTo>
                        <a:pt x="8" y="97"/>
                      </a:lnTo>
                      <a:lnTo>
                        <a:pt x="5" y="104"/>
                      </a:lnTo>
                      <a:lnTo>
                        <a:pt x="3" y="111"/>
                      </a:lnTo>
                      <a:lnTo>
                        <a:pt x="2" y="118"/>
                      </a:lnTo>
                      <a:lnTo>
                        <a:pt x="2" y="125"/>
                      </a:lnTo>
                      <a:lnTo>
                        <a:pt x="0" y="132"/>
                      </a:lnTo>
                      <a:lnTo>
                        <a:pt x="2" y="137"/>
                      </a:lnTo>
                      <a:lnTo>
                        <a:pt x="2" y="144"/>
                      </a:lnTo>
                      <a:lnTo>
                        <a:pt x="3" y="151"/>
                      </a:lnTo>
                      <a:lnTo>
                        <a:pt x="5" y="158"/>
                      </a:lnTo>
                      <a:lnTo>
                        <a:pt x="8" y="164"/>
                      </a:lnTo>
                      <a:lnTo>
                        <a:pt x="9" y="169"/>
                      </a:lnTo>
                      <a:lnTo>
                        <a:pt x="14" y="176"/>
                      </a:lnTo>
                      <a:lnTo>
                        <a:pt x="17" y="181"/>
                      </a:lnTo>
                      <a:lnTo>
                        <a:pt x="21" y="188"/>
                      </a:lnTo>
                      <a:lnTo>
                        <a:pt x="26" y="192"/>
                      </a:lnTo>
                      <a:lnTo>
                        <a:pt x="30" y="199"/>
                      </a:lnTo>
                      <a:lnTo>
                        <a:pt x="34" y="204"/>
                      </a:lnTo>
                      <a:lnTo>
                        <a:pt x="46" y="213"/>
                      </a:lnTo>
                      <a:lnTo>
                        <a:pt x="58" y="222"/>
                      </a:lnTo>
                      <a:lnTo>
                        <a:pt x="73" y="232"/>
                      </a:lnTo>
                      <a:lnTo>
                        <a:pt x="87" y="239"/>
                      </a:lnTo>
                      <a:lnTo>
                        <a:pt x="104" y="245"/>
                      </a:lnTo>
                      <a:lnTo>
                        <a:pt x="121" y="250"/>
                      </a:lnTo>
                      <a:lnTo>
                        <a:pt x="139" y="255"/>
                      </a:lnTo>
                      <a:lnTo>
                        <a:pt x="158" y="259"/>
                      </a:lnTo>
                      <a:lnTo>
                        <a:pt x="177" y="259"/>
                      </a:lnTo>
                      <a:lnTo>
                        <a:pt x="198" y="262"/>
                      </a:lnTo>
                      <a:lnTo>
                        <a:pt x="217" y="259"/>
                      </a:lnTo>
                      <a:lnTo>
                        <a:pt x="236" y="259"/>
                      </a:lnTo>
                      <a:lnTo>
                        <a:pt x="256" y="255"/>
                      </a:lnTo>
                      <a:lnTo>
                        <a:pt x="273" y="250"/>
                      </a:lnTo>
                      <a:lnTo>
                        <a:pt x="291" y="245"/>
                      </a:lnTo>
                      <a:lnTo>
                        <a:pt x="307" y="239"/>
                      </a:lnTo>
                      <a:lnTo>
                        <a:pt x="322" y="232"/>
                      </a:lnTo>
                      <a:lnTo>
                        <a:pt x="337" y="222"/>
                      </a:lnTo>
                      <a:lnTo>
                        <a:pt x="349" y="213"/>
                      </a:lnTo>
                      <a:lnTo>
                        <a:pt x="360" y="204"/>
                      </a:lnTo>
                      <a:lnTo>
                        <a:pt x="365" y="199"/>
                      </a:lnTo>
                      <a:lnTo>
                        <a:pt x="371" y="192"/>
                      </a:lnTo>
                      <a:lnTo>
                        <a:pt x="375" y="188"/>
                      </a:lnTo>
                      <a:lnTo>
                        <a:pt x="378" y="181"/>
                      </a:lnTo>
                      <a:lnTo>
                        <a:pt x="383" y="176"/>
                      </a:lnTo>
                      <a:lnTo>
                        <a:pt x="386" y="169"/>
                      </a:lnTo>
                      <a:lnTo>
                        <a:pt x="388" y="164"/>
                      </a:lnTo>
                      <a:lnTo>
                        <a:pt x="390" y="158"/>
                      </a:lnTo>
                      <a:lnTo>
                        <a:pt x="391" y="151"/>
                      </a:lnTo>
                      <a:lnTo>
                        <a:pt x="393" y="144"/>
                      </a:lnTo>
                      <a:lnTo>
                        <a:pt x="394" y="137"/>
                      </a:lnTo>
                      <a:lnTo>
                        <a:pt x="394" y="132"/>
                      </a:lnTo>
                      <a:lnTo>
                        <a:pt x="394" y="125"/>
                      </a:lnTo>
                      <a:lnTo>
                        <a:pt x="393" y="118"/>
                      </a:lnTo>
                      <a:lnTo>
                        <a:pt x="391" y="111"/>
                      </a:lnTo>
                      <a:lnTo>
                        <a:pt x="390" y="104"/>
                      </a:lnTo>
                      <a:lnTo>
                        <a:pt x="388" y="97"/>
                      </a:lnTo>
                      <a:lnTo>
                        <a:pt x="386" y="93"/>
                      </a:lnTo>
                      <a:lnTo>
                        <a:pt x="383" y="86"/>
                      </a:lnTo>
                      <a:lnTo>
                        <a:pt x="378" y="81"/>
                      </a:lnTo>
                      <a:lnTo>
                        <a:pt x="375" y="74"/>
                      </a:lnTo>
                      <a:lnTo>
                        <a:pt x="371" y="70"/>
                      </a:lnTo>
                      <a:lnTo>
                        <a:pt x="365" y="63"/>
                      </a:lnTo>
                      <a:lnTo>
                        <a:pt x="360" y="58"/>
                      </a:lnTo>
                      <a:lnTo>
                        <a:pt x="349" y="49"/>
                      </a:lnTo>
                      <a:lnTo>
                        <a:pt x="337" y="40"/>
                      </a:lnTo>
                      <a:lnTo>
                        <a:pt x="322" y="30"/>
                      </a:lnTo>
                      <a:lnTo>
                        <a:pt x="307" y="23"/>
                      </a:lnTo>
                      <a:lnTo>
                        <a:pt x="291" y="16"/>
                      </a:lnTo>
                      <a:lnTo>
                        <a:pt x="273" y="12"/>
                      </a:lnTo>
                      <a:lnTo>
                        <a:pt x="256" y="7"/>
                      </a:lnTo>
                      <a:lnTo>
                        <a:pt x="236" y="3"/>
                      </a:lnTo>
                      <a:lnTo>
                        <a:pt x="217" y="3"/>
                      </a:lnTo>
                      <a:lnTo>
                        <a:pt x="198" y="0"/>
                      </a:lnTo>
                    </a:path>
                  </a:pathLst>
                </a:custGeom>
                <a:noFill/>
                <a:ln w="12700">
                  <a:solidFill>
                    <a:srgbClr val="FF0000"/>
                  </a:solidFill>
                  <a:prstDash val="solid"/>
                  <a:round/>
                  <a:headEnd/>
                  <a:tailEnd/>
                </a:ln>
              </p:spPr>
              <p:txBody>
                <a:bodyPr/>
                <a:lstStyle/>
                <a:p>
                  <a:endParaRPr lang="ru-RU"/>
                </a:p>
              </p:txBody>
            </p:sp>
          </p:grpSp>
        </p:grpSp>
        <p:sp>
          <p:nvSpPr>
            <p:cNvPr id="630907" name="Rectangle 123"/>
            <p:cNvSpPr>
              <a:spLocks noChangeArrowheads="1"/>
            </p:cNvSpPr>
            <p:nvPr/>
          </p:nvSpPr>
          <p:spPr bwMode="auto">
            <a:xfrm>
              <a:off x="249" y="2750"/>
              <a:ext cx="816" cy="229"/>
            </a:xfrm>
            <a:prstGeom prst="rect">
              <a:avLst/>
            </a:prstGeom>
            <a:noFill/>
            <a:ln w="9525">
              <a:noFill/>
              <a:miter lim="800000"/>
              <a:headEnd/>
              <a:tailEnd/>
            </a:ln>
            <a:effectLst/>
          </p:spPr>
          <p:txBody>
            <a:bodyPr anchor="ctr"/>
            <a:lstStyle/>
            <a:p>
              <a:pPr>
                <a:spcBef>
                  <a:spcPct val="5000"/>
                </a:spcBef>
              </a:pPr>
              <a:r>
                <a:rPr lang="ru-RU" sz="1300" b="1">
                  <a:solidFill>
                    <a:srgbClr val="000066"/>
                  </a:solidFill>
                  <a:effectLst/>
                  <a:latin typeface="Arial" pitchFamily="34" charset="0"/>
                </a:rPr>
                <a:t>ZnOEP-</a:t>
              </a:r>
              <a:r>
                <a:rPr lang="en-US" sz="1300" b="1">
                  <a:solidFill>
                    <a:srgbClr val="000066"/>
                  </a:solidFill>
                  <a:effectLst/>
                  <a:latin typeface="Arial" pitchFamily="34" charset="0"/>
                </a:rPr>
                <a:t>Ph</a:t>
              </a:r>
              <a:endParaRPr lang="ru-RU" sz="1300" b="1">
                <a:solidFill>
                  <a:srgbClr val="000066"/>
                </a:solidFill>
                <a:effectLst/>
                <a:latin typeface="Arial" pitchFamily="34" charset="0"/>
              </a:endParaRPr>
            </a:p>
          </p:txBody>
        </p:sp>
      </p:grpSp>
      <p:grpSp>
        <p:nvGrpSpPr>
          <p:cNvPr id="6" name="Group 124"/>
          <p:cNvGrpSpPr>
            <a:grpSpLocks/>
          </p:cNvGrpSpPr>
          <p:nvPr/>
        </p:nvGrpSpPr>
        <p:grpSpPr bwMode="auto">
          <a:xfrm>
            <a:off x="5076056" y="1124744"/>
            <a:ext cx="1511300" cy="1306513"/>
            <a:chOff x="3062" y="1203"/>
            <a:chExt cx="952" cy="823"/>
          </a:xfrm>
        </p:grpSpPr>
        <p:grpSp>
          <p:nvGrpSpPr>
            <p:cNvPr id="7" name="Group 125"/>
            <p:cNvGrpSpPr>
              <a:grpSpLocks/>
            </p:cNvGrpSpPr>
            <p:nvPr/>
          </p:nvGrpSpPr>
          <p:grpSpPr bwMode="auto">
            <a:xfrm>
              <a:off x="3107" y="1203"/>
              <a:ext cx="757" cy="639"/>
              <a:chOff x="3107" y="1203"/>
              <a:chExt cx="757" cy="639"/>
            </a:xfrm>
          </p:grpSpPr>
          <p:sp>
            <p:nvSpPr>
              <p:cNvPr id="630910" name="Text Box 126"/>
              <p:cNvSpPr txBox="1">
                <a:spLocks noChangeArrowheads="1"/>
              </p:cNvSpPr>
              <p:nvPr/>
            </p:nvSpPr>
            <p:spPr bwMode="auto">
              <a:xfrm>
                <a:off x="3357" y="1447"/>
                <a:ext cx="197" cy="132"/>
              </a:xfrm>
              <a:prstGeom prst="rect">
                <a:avLst/>
              </a:prstGeom>
              <a:solidFill>
                <a:srgbClr val="FFCC99">
                  <a:alpha val="10001"/>
                </a:srgbClr>
              </a:solidFill>
              <a:ln w="9525">
                <a:noFill/>
                <a:miter lim="800000"/>
                <a:headEnd/>
                <a:tailEnd/>
              </a:ln>
            </p:spPr>
            <p:txBody>
              <a:bodyPr/>
              <a:lstStyle/>
              <a:p>
                <a:pPr eaLnBrk="0" hangingPunct="0"/>
                <a:r>
                  <a:rPr lang="en-US" sz="800" b="1">
                    <a:solidFill>
                      <a:srgbClr val="000000"/>
                    </a:solidFill>
                    <a:effectLst/>
                    <a:latin typeface="Arial" pitchFamily="34" charset="0"/>
                  </a:rPr>
                  <a:t>Zn</a:t>
                </a:r>
                <a:endParaRPr lang="ru-RU" sz="800" baseline="30000">
                  <a:solidFill>
                    <a:srgbClr val="000000"/>
                  </a:solidFill>
                  <a:effectLst/>
                  <a:latin typeface="Arial" pitchFamily="34" charset="0"/>
                </a:endParaRPr>
              </a:p>
            </p:txBody>
          </p:sp>
          <p:sp>
            <p:nvSpPr>
              <p:cNvPr id="630911" name="Line 127"/>
              <p:cNvSpPr>
                <a:spLocks noChangeAspect="1" noChangeShapeType="1"/>
              </p:cNvSpPr>
              <p:nvPr/>
            </p:nvSpPr>
            <p:spPr bwMode="auto">
              <a:xfrm flipH="1" flipV="1">
                <a:off x="3642" y="1299"/>
                <a:ext cx="72" cy="70"/>
              </a:xfrm>
              <a:prstGeom prst="line">
                <a:avLst/>
              </a:prstGeom>
              <a:noFill/>
              <a:ln w="9525">
                <a:solidFill>
                  <a:srgbClr val="000000"/>
                </a:solidFill>
                <a:round/>
                <a:headEnd/>
                <a:tailEnd/>
              </a:ln>
            </p:spPr>
            <p:txBody>
              <a:bodyPr/>
              <a:lstStyle/>
              <a:p>
                <a:endParaRPr lang="ru-RU"/>
              </a:p>
            </p:txBody>
          </p:sp>
          <p:sp>
            <p:nvSpPr>
              <p:cNvPr id="630912" name="Line 128"/>
              <p:cNvSpPr>
                <a:spLocks noChangeAspect="1" noChangeShapeType="1"/>
              </p:cNvSpPr>
              <p:nvPr/>
            </p:nvSpPr>
            <p:spPr bwMode="auto">
              <a:xfrm flipV="1">
                <a:off x="3545" y="1296"/>
                <a:ext cx="95" cy="34"/>
              </a:xfrm>
              <a:prstGeom prst="line">
                <a:avLst/>
              </a:prstGeom>
              <a:noFill/>
              <a:ln w="9525">
                <a:solidFill>
                  <a:srgbClr val="000000"/>
                </a:solidFill>
                <a:round/>
                <a:headEnd/>
                <a:tailEnd/>
              </a:ln>
            </p:spPr>
            <p:txBody>
              <a:bodyPr/>
              <a:lstStyle/>
              <a:p>
                <a:endParaRPr lang="ru-RU"/>
              </a:p>
            </p:txBody>
          </p:sp>
          <p:sp>
            <p:nvSpPr>
              <p:cNvPr id="630913" name="Line 129"/>
              <p:cNvSpPr>
                <a:spLocks noChangeAspect="1" noChangeShapeType="1"/>
              </p:cNvSpPr>
              <p:nvPr/>
            </p:nvSpPr>
            <p:spPr bwMode="auto">
              <a:xfrm flipV="1">
                <a:off x="3550" y="1304"/>
                <a:ext cx="95" cy="34"/>
              </a:xfrm>
              <a:prstGeom prst="line">
                <a:avLst/>
              </a:prstGeom>
              <a:noFill/>
              <a:ln w="9525">
                <a:solidFill>
                  <a:srgbClr val="000000"/>
                </a:solidFill>
                <a:round/>
                <a:headEnd/>
                <a:tailEnd/>
              </a:ln>
            </p:spPr>
            <p:txBody>
              <a:bodyPr/>
              <a:lstStyle/>
              <a:p>
                <a:endParaRPr lang="ru-RU"/>
              </a:p>
            </p:txBody>
          </p:sp>
          <p:sp>
            <p:nvSpPr>
              <p:cNvPr id="630914" name="Line 130"/>
              <p:cNvSpPr>
                <a:spLocks noChangeAspect="1" noChangeShapeType="1"/>
              </p:cNvSpPr>
              <p:nvPr/>
            </p:nvSpPr>
            <p:spPr bwMode="auto">
              <a:xfrm flipH="1">
                <a:off x="3642" y="1226"/>
                <a:ext cx="12" cy="73"/>
              </a:xfrm>
              <a:prstGeom prst="line">
                <a:avLst/>
              </a:prstGeom>
              <a:noFill/>
              <a:ln w="12700">
                <a:solidFill>
                  <a:srgbClr val="008000"/>
                </a:solidFill>
                <a:round/>
                <a:headEnd/>
                <a:tailEnd/>
              </a:ln>
            </p:spPr>
            <p:txBody>
              <a:bodyPr/>
              <a:lstStyle/>
              <a:p>
                <a:endParaRPr lang="ru-RU"/>
              </a:p>
            </p:txBody>
          </p:sp>
          <p:sp>
            <p:nvSpPr>
              <p:cNvPr id="630915" name="Line 131"/>
              <p:cNvSpPr>
                <a:spLocks noChangeAspect="1" noChangeShapeType="1"/>
              </p:cNvSpPr>
              <p:nvPr/>
            </p:nvSpPr>
            <p:spPr bwMode="auto">
              <a:xfrm flipV="1">
                <a:off x="3661" y="1366"/>
                <a:ext cx="51" cy="85"/>
              </a:xfrm>
              <a:prstGeom prst="line">
                <a:avLst/>
              </a:prstGeom>
              <a:noFill/>
              <a:ln w="9525">
                <a:solidFill>
                  <a:srgbClr val="000000"/>
                </a:solidFill>
                <a:round/>
                <a:headEnd/>
                <a:tailEnd/>
              </a:ln>
            </p:spPr>
            <p:txBody>
              <a:bodyPr/>
              <a:lstStyle/>
              <a:p>
                <a:endParaRPr lang="ru-RU"/>
              </a:p>
            </p:txBody>
          </p:sp>
          <p:sp>
            <p:nvSpPr>
              <p:cNvPr id="630916" name="Line 132"/>
              <p:cNvSpPr>
                <a:spLocks noChangeAspect="1" noChangeShapeType="1"/>
              </p:cNvSpPr>
              <p:nvPr/>
            </p:nvSpPr>
            <p:spPr bwMode="auto">
              <a:xfrm flipH="1">
                <a:off x="3714" y="1366"/>
                <a:ext cx="81" cy="3"/>
              </a:xfrm>
              <a:prstGeom prst="line">
                <a:avLst/>
              </a:prstGeom>
              <a:noFill/>
              <a:ln w="12700">
                <a:solidFill>
                  <a:srgbClr val="008000"/>
                </a:solidFill>
                <a:round/>
                <a:headEnd/>
                <a:tailEnd/>
              </a:ln>
            </p:spPr>
            <p:txBody>
              <a:bodyPr/>
              <a:lstStyle/>
              <a:p>
                <a:endParaRPr lang="ru-RU"/>
              </a:p>
            </p:txBody>
          </p:sp>
          <p:sp>
            <p:nvSpPr>
              <p:cNvPr id="630917" name="Line 133"/>
              <p:cNvSpPr>
                <a:spLocks noChangeAspect="1" noChangeShapeType="1"/>
              </p:cNvSpPr>
              <p:nvPr/>
            </p:nvSpPr>
            <p:spPr bwMode="auto">
              <a:xfrm>
                <a:off x="3561" y="1431"/>
                <a:ext cx="102" cy="23"/>
              </a:xfrm>
              <a:prstGeom prst="line">
                <a:avLst/>
              </a:prstGeom>
              <a:noFill/>
              <a:ln w="9525">
                <a:solidFill>
                  <a:srgbClr val="000000"/>
                </a:solidFill>
                <a:round/>
                <a:headEnd/>
                <a:tailEnd/>
              </a:ln>
            </p:spPr>
            <p:txBody>
              <a:bodyPr/>
              <a:lstStyle/>
              <a:p>
                <a:endParaRPr lang="ru-RU"/>
              </a:p>
            </p:txBody>
          </p:sp>
          <p:sp>
            <p:nvSpPr>
              <p:cNvPr id="630918" name="Line 134"/>
              <p:cNvSpPr>
                <a:spLocks noChangeAspect="1" noChangeShapeType="1"/>
              </p:cNvSpPr>
              <p:nvPr/>
            </p:nvSpPr>
            <p:spPr bwMode="auto">
              <a:xfrm flipH="1" flipV="1">
                <a:off x="3663" y="1454"/>
                <a:ext cx="44" cy="86"/>
              </a:xfrm>
              <a:prstGeom prst="line">
                <a:avLst/>
              </a:prstGeom>
              <a:noFill/>
              <a:ln w="9525">
                <a:solidFill>
                  <a:srgbClr val="000000"/>
                </a:solidFill>
                <a:round/>
                <a:headEnd/>
                <a:tailEnd/>
              </a:ln>
            </p:spPr>
            <p:txBody>
              <a:bodyPr/>
              <a:lstStyle/>
              <a:p>
                <a:endParaRPr lang="ru-RU"/>
              </a:p>
            </p:txBody>
          </p:sp>
          <p:sp>
            <p:nvSpPr>
              <p:cNvPr id="630919" name="Line 135"/>
              <p:cNvSpPr>
                <a:spLocks noChangeAspect="1" noChangeShapeType="1"/>
              </p:cNvSpPr>
              <p:nvPr/>
            </p:nvSpPr>
            <p:spPr bwMode="auto">
              <a:xfrm>
                <a:off x="3547" y="1335"/>
                <a:ext cx="14" cy="96"/>
              </a:xfrm>
              <a:prstGeom prst="line">
                <a:avLst/>
              </a:prstGeom>
              <a:noFill/>
              <a:ln w="9525">
                <a:solidFill>
                  <a:srgbClr val="000000"/>
                </a:solidFill>
                <a:round/>
                <a:headEnd/>
                <a:tailEnd/>
              </a:ln>
            </p:spPr>
            <p:txBody>
              <a:bodyPr/>
              <a:lstStyle/>
              <a:p>
                <a:endParaRPr lang="ru-RU"/>
              </a:p>
            </p:txBody>
          </p:sp>
          <p:sp>
            <p:nvSpPr>
              <p:cNvPr id="630920" name="Line 136"/>
              <p:cNvSpPr>
                <a:spLocks noChangeAspect="1" noChangeShapeType="1"/>
              </p:cNvSpPr>
              <p:nvPr/>
            </p:nvSpPr>
            <p:spPr bwMode="auto">
              <a:xfrm flipV="1">
                <a:off x="3489" y="1431"/>
                <a:ext cx="72" cy="50"/>
              </a:xfrm>
              <a:prstGeom prst="line">
                <a:avLst/>
              </a:prstGeom>
              <a:noFill/>
              <a:ln w="9525">
                <a:solidFill>
                  <a:srgbClr val="000000"/>
                </a:solidFill>
                <a:round/>
                <a:headEnd/>
                <a:tailEnd/>
              </a:ln>
            </p:spPr>
            <p:txBody>
              <a:bodyPr/>
              <a:lstStyle/>
              <a:p>
                <a:endParaRPr lang="ru-RU"/>
              </a:p>
            </p:txBody>
          </p:sp>
          <p:sp>
            <p:nvSpPr>
              <p:cNvPr id="630921" name="Line 137"/>
              <p:cNvSpPr>
                <a:spLocks noChangeAspect="1" noChangeShapeType="1"/>
              </p:cNvSpPr>
              <p:nvPr/>
            </p:nvSpPr>
            <p:spPr bwMode="auto">
              <a:xfrm>
                <a:off x="3453" y="1288"/>
                <a:ext cx="94" cy="47"/>
              </a:xfrm>
              <a:prstGeom prst="line">
                <a:avLst/>
              </a:prstGeom>
              <a:noFill/>
              <a:ln w="9525">
                <a:solidFill>
                  <a:srgbClr val="000000"/>
                </a:solidFill>
                <a:round/>
                <a:headEnd/>
                <a:tailEnd/>
              </a:ln>
            </p:spPr>
            <p:txBody>
              <a:bodyPr/>
              <a:lstStyle/>
              <a:p>
                <a:endParaRPr lang="ru-RU"/>
              </a:p>
            </p:txBody>
          </p:sp>
          <p:sp>
            <p:nvSpPr>
              <p:cNvPr id="630922" name="Line 138"/>
              <p:cNvSpPr>
                <a:spLocks noChangeAspect="1" noChangeShapeType="1"/>
              </p:cNvSpPr>
              <p:nvPr/>
            </p:nvSpPr>
            <p:spPr bwMode="auto">
              <a:xfrm flipV="1">
                <a:off x="3659" y="1536"/>
                <a:ext cx="45" cy="78"/>
              </a:xfrm>
              <a:prstGeom prst="line">
                <a:avLst/>
              </a:prstGeom>
              <a:noFill/>
              <a:ln w="9525">
                <a:solidFill>
                  <a:srgbClr val="000000"/>
                </a:solidFill>
                <a:round/>
                <a:headEnd/>
                <a:tailEnd/>
              </a:ln>
            </p:spPr>
            <p:txBody>
              <a:bodyPr/>
              <a:lstStyle/>
              <a:p>
                <a:endParaRPr lang="ru-RU"/>
              </a:p>
            </p:txBody>
          </p:sp>
          <p:sp>
            <p:nvSpPr>
              <p:cNvPr id="630923" name="Line 139"/>
              <p:cNvSpPr>
                <a:spLocks noChangeAspect="1" noChangeShapeType="1"/>
              </p:cNvSpPr>
              <p:nvPr/>
            </p:nvSpPr>
            <p:spPr bwMode="auto">
              <a:xfrm flipV="1">
                <a:off x="3663" y="1544"/>
                <a:ext cx="46" cy="77"/>
              </a:xfrm>
              <a:prstGeom prst="line">
                <a:avLst/>
              </a:prstGeom>
              <a:noFill/>
              <a:ln w="9525">
                <a:solidFill>
                  <a:srgbClr val="000000"/>
                </a:solidFill>
                <a:round/>
                <a:headEnd/>
                <a:tailEnd/>
              </a:ln>
            </p:spPr>
            <p:txBody>
              <a:bodyPr/>
              <a:lstStyle/>
              <a:p>
                <a:endParaRPr lang="ru-RU"/>
              </a:p>
            </p:txBody>
          </p:sp>
          <p:sp>
            <p:nvSpPr>
              <p:cNvPr id="630924" name="Line 140"/>
              <p:cNvSpPr>
                <a:spLocks noChangeAspect="1" noChangeShapeType="1"/>
              </p:cNvSpPr>
              <p:nvPr/>
            </p:nvSpPr>
            <p:spPr bwMode="auto">
              <a:xfrm flipH="1" flipV="1">
                <a:off x="3707" y="1540"/>
                <a:ext cx="115" cy="16"/>
              </a:xfrm>
              <a:prstGeom prst="line">
                <a:avLst/>
              </a:prstGeom>
              <a:noFill/>
              <a:ln w="12700">
                <a:solidFill>
                  <a:srgbClr val="FF0000"/>
                </a:solidFill>
                <a:round/>
                <a:headEnd/>
                <a:tailEnd type="oval" w="sm" len="sm"/>
              </a:ln>
            </p:spPr>
            <p:txBody>
              <a:bodyPr/>
              <a:lstStyle/>
              <a:p>
                <a:endParaRPr lang="ru-RU"/>
              </a:p>
            </p:txBody>
          </p:sp>
          <p:sp>
            <p:nvSpPr>
              <p:cNvPr id="630925" name="Line 141"/>
              <p:cNvSpPr>
                <a:spLocks noChangeAspect="1" noChangeShapeType="1"/>
              </p:cNvSpPr>
              <p:nvPr/>
            </p:nvSpPr>
            <p:spPr bwMode="auto">
              <a:xfrm flipH="1" flipV="1">
                <a:off x="3661" y="1617"/>
                <a:ext cx="48" cy="94"/>
              </a:xfrm>
              <a:prstGeom prst="line">
                <a:avLst/>
              </a:prstGeom>
              <a:noFill/>
              <a:ln w="9525">
                <a:solidFill>
                  <a:srgbClr val="000000"/>
                </a:solidFill>
                <a:round/>
                <a:headEnd/>
                <a:tailEnd/>
              </a:ln>
            </p:spPr>
            <p:txBody>
              <a:bodyPr/>
              <a:lstStyle/>
              <a:p>
                <a:endParaRPr lang="ru-RU"/>
              </a:p>
            </p:txBody>
          </p:sp>
          <p:sp>
            <p:nvSpPr>
              <p:cNvPr id="630926" name="Line 142"/>
              <p:cNvSpPr>
                <a:spLocks noChangeAspect="1" noChangeShapeType="1"/>
              </p:cNvSpPr>
              <p:nvPr/>
            </p:nvSpPr>
            <p:spPr bwMode="auto">
              <a:xfrm flipV="1">
                <a:off x="3557" y="1617"/>
                <a:ext cx="104" cy="8"/>
              </a:xfrm>
              <a:prstGeom prst="line">
                <a:avLst/>
              </a:prstGeom>
              <a:noFill/>
              <a:ln w="9525">
                <a:solidFill>
                  <a:srgbClr val="000000"/>
                </a:solidFill>
                <a:round/>
                <a:headEnd/>
                <a:tailEnd/>
              </a:ln>
            </p:spPr>
            <p:txBody>
              <a:bodyPr/>
              <a:lstStyle/>
              <a:p>
                <a:endParaRPr lang="ru-RU"/>
              </a:p>
            </p:txBody>
          </p:sp>
          <p:sp>
            <p:nvSpPr>
              <p:cNvPr id="630927" name="Line 143"/>
              <p:cNvSpPr>
                <a:spLocks noChangeAspect="1" noChangeShapeType="1"/>
              </p:cNvSpPr>
              <p:nvPr/>
            </p:nvSpPr>
            <p:spPr bwMode="auto">
              <a:xfrm flipV="1">
                <a:off x="3631" y="1707"/>
                <a:ext cx="76" cy="58"/>
              </a:xfrm>
              <a:prstGeom prst="line">
                <a:avLst/>
              </a:prstGeom>
              <a:noFill/>
              <a:ln w="12700">
                <a:solidFill>
                  <a:srgbClr val="0000FF"/>
                </a:solidFill>
                <a:round/>
                <a:headEnd type="oval" w="sm" len="sm"/>
                <a:tailEnd type="oval" w="sm" len="sm"/>
              </a:ln>
            </p:spPr>
            <p:txBody>
              <a:bodyPr/>
              <a:lstStyle/>
              <a:p>
                <a:endParaRPr lang="ru-RU"/>
              </a:p>
            </p:txBody>
          </p:sp>
          <p:sp>
            <p:nvSpPr>
              <p:cNvPr id="630928" name="Line 144"/>
              <p:cNvSpPr>
                <a:spLocks noChangeAspect="1" noChangeShapeType="1"/>
              </p:cNvSpPr>
              <p:nvPr/>
            </p:nvSpPr>
            <p:spPr bwMode="auto">
              <a:xfrm rot="2520000" flipV="1">
                <a:off x="3640" y="1752"/>
                <a:ext cx="52" cy="39"/>
              </a:xfrm>
              <a:prstGeom prst="line">
                <a:avLst/>
              </a:prstGeom>
              <a:noFill/>
              <a:ln w="12700">
                <a:solidFill>
                  <a:srgbClr val="0000FF"/>
                </a:solidFill>
                <a:round/>
                <a:headEnd/>
                <a:tailEnd/>
              </a:ln>
            </p:spPr>
            <p:txBody>
              <a:bodyPr/>
              <a:lstStyle/>
              <a:p>
                <a:endParaRPr lang="ru-RU"/>
              </a:p>
            </p:txBody>
          </p:sp>
          <p:sp>
            <p:nvSpPr>
              <p:cNvPr id="630929" name="Line 145"/>
              <p:cNvSpPr>
                <a:spLocks noChangeAspect="1" noChangeShapeType="1"/>
              </p:cNvSpPr>
              <p:nvPr/>
            </p:nvSpPr>
            <p:spPr bwMode="auto">
              <a:xfrm flipH="1" flipV="1">
                <a:off x="3709" y="1711"/>
                <a:ext cx="79" cy="11"/>
              </a:xfrm>
              <a:prstGeom prst="line">
                <a:avLst/>
              </a:prstGeom>
              <a:noFill/>
              <a:ln w="12700">
                <a:solidFill>
                  <a:srgbClr val="0000FF"/>
                </a:solidFill>
                <a:round/>
                <a:headEnd/>
                <a:tailEnd/>
              </a:ln>
            </p:spPr>
            <p:txBody>
              <a:bodyPr/>
              <a:lstStyle/>
              <a:p>
                <a:endParaRPr lang="ru-RU"/>
              </a:p>
            </p:txBody>
          </p:sp>
          <p:sp>
            <p:nvSpPr>
              <p:cNvPr id="630930" name="Line 146"/>
              <p:cNvSpPr>
                <a:spLocks noChangeAspect="1" noChangeShapeType="1"/>
              </p:cNvSpPr>
              <p:nvPr/>
            </p:nvSpPr>
            <p:spPr bwMode="auto">
              <a:xfrm>
                <a:off x="3538" y="1715"/>
                <a:ext cx="95" cy="53"/>
              </a:xfrm>
              <a:prstGeom prst="line">
                <a:avLst/>
              </a:prstGeom>
              <a:noFill/>
              <a:ln w="9525">
                <a:solidFill>
                  <a:srgbClr val="000000"/>
                </a:solidFill>
                <a:round/>
                <a:headEnd/>
                <a:tailEnd/>
              </a:ln>
            </p:spPr>
            <p:txBody>
              <a:bodyPr/>
              <a:lstStyle/>
              <a:p>
                <a:endParaRPr lang="ru-RU"/>
              </a:p>
            </p:txBody>
          </p:sp>
          <p:sp>
            <p:nvSpPr>
              <p:cNvPr id="630931" name="Line 147"/>
              <p:cNvSpPr>
                <a:spLocks noChangeAspect="1" noChangeShapeType="1"/>
              </p:cNvSpPr>
              <p:nvPr/>
            </p:nvSpPr>
            <p:spPr bwMode="auto">
              <a:xfrm flipH="1" flipV="1">
                <a:off x="3633" y="1768"/>
                <a:ext cx="4" cy="74"/>
              </a:xfrm>
              <a:prstGeom prst="line">
                <a:avLst/>
              </a:prstGeom>
              <a:noFill/>
              <a:ln w="12700">
                <a:solidFill>
                  <a:srgbClr val="0000FF"/>
                </a:solidFill>
                <a:round/>
                <a:headEnd/>
                <a:tailEnd/>
              </a:ln>
            </p:spPr>
            <p:txBody>
              <a:bodyPr/>
              <a:lstStyle/>
              <a:p>
                <a:endParaRPr lang="ru-RU"/>
              </a:p>
            </p:txBody>
          </p:sp>
          <p:sp>
            <p:nvSpPr>
              <p:cNvPr id="630932" name="Line 148"/>
              <p:cNvSpPr>
                <a:spLocks noChangeAspect="1" noChangeShapeType="1"/>
              </p:cNvSpPr>
              <p:nvPr/>
            </p:nvSpPr>
            <p:spPr bwMode="auto">
              <a:xfrm flipH="1">
                <a:off x="3542" y="1625"/>
                <a:ext cx="19" cy="90"/>
              </a:xfrm>
              <a:prstGeom prst="line">
                <a:avLst/>
              </a:prstGeom>
              <a:noFill/>
              <a:ln w="9525">
                <a:solidFill>
                  <a:srgbClr val="000000"/>
                </a:solidFill>
                <a:round/>
                <a:headEnd/>
                <a:tailEnd/>
              </a:ln>
            </p:spPr>
            <p:txBody>
              <a:bodyPr/>
              <a:lstStyle/>
              <a:p>
                <a:endParaRPr lang="ru-RU"/>
              </a:p>
            </p:txBody>
          </p:sp>
          <p:sp>
            <p:nvSpPr>
              <p:cNvPr id="630933" name="Line 149"/>
              <p:cNvSpPr>
                <a:spLocks noChangeAspect="1" noChangeShapeType="1"/>
              </p:cNvSpPr>
              <p:nvPr/>
            </p:nvSpPr>
            <p:spPr bwMode="auto">
              <a:xfrm flipH="1">
                <a:off x="3536" y="1625"/>
                <a:ext cx="19" cy="90"/>
              </a:xfrm>
              <a:prstGeom prst="line">
                <a:avLst/>
              </a:prstGeom>
              <a:noFill/>
              <a:ln w="9525">
                <a:solidFill>
                  <a:srgbClr val="000000"/>
                </a:solidFill>
                <a:round/>
                <a:headEnd/>
                <a:tailEnd/>
              </a:ln>
            </p:spPr>
            <p:txBody>
              <a:bodyPr/>
              <a:lstStyle/>
              <a:p>
                <a:endParaRPr lang="ru-RU"/>
              </a:p>
            </p:txBody>
          </p:sp>
          <p:sp>
            <p:nvSpPr>
              <p:cNvPr id="630934" name="Line 150"/>
              <p:cNvSpPr>
                <a:spLocks noChangeAspect="1" noChangeShapeType="1"/>
              </p:cNvSpPr>
              <p:nvPr/>
            </p:nvSpPr>
            <p:spPr bwMode="auto">
              <a:xfrm flipV="1">
                <a:off x="3444" y="1715"/>
                <a:ext cx="94" cy="38"/>
              </a:xfrm>
              <a:prstGeom prst="line">
                <a:avLst/>
              </a:prstGeom>
              <a:noFill/>
              <a:ln w="9525">
                <a:solidFill>
                  <a:srgbClr val="000000"/>
                </a:solidFill>
                <a:round/>
                <a:headEnd/>
                <a:tailEnd/>
              </a:ln>
            </p:spPr>
            <p:txBody>
              <a:bodyPr/>
              <a:lstStyle/>
              <a:p>
                <a:endParaRPr lang="ru-RU"/>
              </a:p>
            </p:txBody>
          </p:sp>
          <p:sp>
            <p:nvSpPr>
              <p:cNvPr id="630935" name="Line 151"/>
              <p:cNvSpPr>
                <a:spLocks noChangeAspect="1" noChangeShapeType="1"/>
              </p:cNvSpPr>
              <p:nvPr/>
            </p:nvSpPr>
            <p:spPr bwMode="auto">
              <a:xfrm>
                <a:off x="3356" y="1699"/>
                <a:ext cx="88" cy="50"/>
              </a:xfrm>
              <a:prstGeom prst="line">
                <a:avLst/>
              </a:prstGeom>
              <a:noFill/>
              <a:ln w="9525">
                <a:solidFill>
                  <a:srgbClr val="000000"/>
                </a:solidFill>
                <a:round/>
                <a:headEnd/>
                <a:tailEnd/>
              </a:ln>
            </p:spPr>
            <p:txBody>
              <a:bodyPr/>
              <a:lstStyle/>
              <a:p>
                <a:endParaRPr lang="ru-RU"/>
              </a:p>
            </p:txBody>
          </p:sp>
          <p:sp>
            <p:nvSpPr>
              <p:cNvPr id="630936" name="Line 152"/>
              <p:cNvSpPr>
                <a:spLocks noChangeAspect="1" noChangeShapeType="1"/>
              </p:cNvSpPr>
              <p:nvPr/>
            </p:nvSpPr>
            <p:spPr bwMode="auto">
              <a:xfrm>
                <a:off x="3356" y="1711"/>
                <a:ext cx="88" cy="51"/>
              </a:xfrm>
              <a:prstGeom prst="line">
                <a:avLst/>
              </a:prstGeom>
              <a:noFill/>
              <a:ln w="9525">
                <a:solidFill>
                  <a:srgbClr val="000000"/>
                </a:solidFill>
                <a:round/>
                <a:headEnd/>
                <a:tailEnd/>
              </a:ln>
            </p:spPr>
            <p:txBody>
              <a:bodyPr/>
              <a:lstStyle/>
              <a:p>
                <a:endParaRPr lang="ru-RU"/>
              </a:p>
            </p:txBody>
          </p:sp>
          <p:sp>
            <p:nvSpPr>
              <p:cNvPr id="630937" name="Line 153"/>
              <p:cNvSpPr>
                <a:spLocks noChangeAspect="1" noChangeShapeType="1"/>
              </p:cNvSpPr>
              <p:nvPr/>
            </p:nvSpPr>
            <p:spPr bwMode="auto">
              <a:xfrm>
                <a:off x="3339" y="1610"/>
                <a:ext cx="17" cy="93"/>
              </a:xfrm>
              <a:prstGeom prst="line">
                <a:avLst/>
              </a:prstGeom>
              <a:noFill/>
              <a:ln w="9525">
                <a:solidFill>
                  <a:srgbClr val="000000"/>
                </a:solidFill>
                <a:round/>
                <a:headEnd/>
                <a:tailEnd/>
              </a:ln>
            </p:spPr>
            <p:txBody>
              <a:bodyPr/>
              <a:lstStyle/>
              <a:p>
                <a:endParaRPr lang="ru-RU"/>
              </a:p>
            </p:txBody>
          </p:sp>
          <p:sp>
            <p:nvSpPr>
              <p:cNvPr id="630938" name="Line 154"/>
              <p:cNvSpPr>
                <a:spLocks noChangeAspect="1" noChangeShapeType="1"/>
              </p:cNvSpPr>
              <p:nvPr/>
            </p:nvSpPr>
            <p:spPr bwMode="auto">
              <a:xfrm flipV="1">
                <a:off x="3257" y="1703"/>
                <a:ext cx="99" cy="38"/>
              </a:xfrm>
              <a:prstGeom prst="line">
                <a:avLst/>
              </a:prstGeom>
              <a:noFill/>
              <a:ln w="9525">
                <a:solidFill>
                  <a:srgbClr val="000000"/>
                </a:solidFill>
                <a:round/>
                <a:headEnd/>
                <a:tailEnd/>
              </a:ln>
            </p:spPr>
            <p:txBody>
              <a:bodyPr/>
              <a:lstStyle/>
              <a:p>
                <a:endParaRPr lang="ru-RU"/>
              </a:p>
            </p:txBody>
          </p:sp>
          <p:sp>
            <p:nvSpPr>
              <p:cNvPr id="630939" name="Line 155"/>
              <p:cNvSpPr>
                <a:spLocks noChangeAspect="1" noChangeShapeType="1"/>
              </p:cNvSpPr>
              <p:nvPr/>
            </p:nvSpPr>
            <p:spPr bwMode="auto">
              <a:xfrm>
                <a:off x="3239" y="1587"/>
                <a:ext cx="100" cy="23"/>
              </a:xfrm>
              <a:prstGeom prst="line">
                <a:avLst/>
              </a:prstGeom>
              <a:noFill/>
              <a:ln w="9525">
                <a:solidFill>
                  <a:srgbClr val="000000"/>
                </a:solidFill>
                <a:round/>
                <a:headEnd/>
                <a:tailEnd/>
              </a:ln>
            </p:spPr>
            <p:txBody>
              <a:bodyPr/>
              <a:lstStyle/>
              <a:p>
                <a:endParaRPr lang="ru-RU"/>
              </a:p>
            </p:txBody>
          </p:sp>
          <p:sp>
            <p:nvSpPr>
              <p:cNvPr id="630940" name="Line 156"/>
              <p:cNvSpPr>
                <a:spLocks noChangeAspect="1" noChangeShapeType="1"/>
              </p:cNvSpPr>
              <p:nvPr/>
            </p:nvSpPr>
            <p:spPr bwMode="auto">
              <a:xfrm flipH="1">
                <a:off x="3339" y="1552"/>
                <a:ext cx="94" cy="58"/>
              </a:xfrm>
              <a:prstGeom prst="line">
                <a:avLst/>
              </a:prstGeom>
              <a:noFill/>
              <a:ln w="9525">
                <a:solidFill>
                  <a:srgbClr val="000000"/>
                </a:solidFill>
                <a:round/>
                <a:headEnd/>
                <a:tailEnd/>
              </a:ln>
            </p:spPr>
            <p:txBody>
              <a:bodyPr/>
              <a:lstStyle/>
              <a:p>
                <a:endParaRPr lang="ru-RU"/>
              </a:p>
            </p:txBody>
          </p:sp>
          <p:sp>
            <p:nvSpPr>
              <p:cNvPr id="630941" name="Line 157"/>
              <p:cNvSpPr>
                <a:spLocks noChangeAspect="1" noChangeShapeType="1"/>
              </p:cNvSpPr>
              <p:nvPr/>
            </p:nvSpPr>
            <p:spPr bwMode="auto">
              <a:xfrm flipV="1">
                <a:off x="3187" y="1587"/>
                <a:ext cx="52" cy="84"/>
              </a:xfrm>
              <a:prstGeom prst="line">
                <a:avLst/>
              </a:prstGeom>
              <a:noFill/>
              <a:ln w="9525">
                <a:solidFill>
                  <a:srgbClr val="000000"/>
                </a:solidFill>
                <a:round/>
                <a:headEnd/>
                <a:tailEnd/>
              </a:ln>
            </p:spPr>
            <p:txBody>
              <a:bodyPr/>
              <a:lstStyle/>
              <a:p>
                <a:endParaRPr lang="ru-RU"/>
              </a:p>
            </p:txBody>
          </p:sp>
          <p:sp>
            <p:nvSpPr>
              <p:cNvPr id="630942" name="Line 158"/>
              <p:cNvSpPr>
                <a:spLocks noChangeAspect="1" noChangeShapeType="1"/>
              </p:cNvSpPr>
              <p:nvPr/>
            </p:nvSpPr>
            <p:spPr bwMode="auto">
              <a:xfrm>
                <a:off x="3197" y="1498"/>
                <a:ext cx="44" cy="85"/>
              </a:xfrm>
              <a:prstGeom prst="line">
                <a:avLst/>
              </a:prstGeom>
              <a:noFill/>
              <a:ln w="9525">
                <a:solidFill>
                  <a:srgbClr val="000000"/>
                </a:solidFill>
                <a:round/>
                <a:headEnd/>
                <a:tailEnd/>
              </a:ln>
            </p:spPr>
            <p:txBody>
              <a:bodyPr/>
              <a:lstStyle/>
              <a:p>
                <a:endParaRPr lang="ru-RU"/>
              </a:p>
            </p:txBody>
          </p:sp>
          <p:sp>
            <p:nvSpPr>
              <p:cNvPr id="630943" name="Line 159"/>
              <p:cNvSpPr>
                <a:spLocks noChangeAspect="1" noChangeShapeType="1"/>
              </p:cNvSpPr>
              <p:nvPr/>
            </p:nvSpPr>
            <p:spPr bwMode="auto">
              <a:xfrm>
                <a:off x="3192" y="1505"/>
                <a:ext cx="45" cy="85"/>
              </a:xfrm>
              <a:prstGeom prst="line">
                <a:avLst/>
              </a:prstGeom>
              <a:noFill/>
              <a:ln w="9525">
                <a:solidFill>
                  <a:srgbClr val="000000"/>
                </a:solidFill>
                <a:round/>
                <a:headEnd/>
                <a:tailEnd/>
              </a:ln>
            </p:spPr>
            <p:txBody>
              <a:bodyPr/>
              <a:lstStyle/>
              <a:p>
                <a:endParaRPr lang="ru-RU"/>
              </a:p>
            </p:txBody>
          </p:sp>
          <p:sp>
            <p:nvSpPr>
              <p:cNvPr id="630944" name="Line 160"/>
              <p:cNvSpPr>
                <a:spLocks noChangeAspect="1" noChangeShapeType="1"/>
              </p:cNvSpPr>
              <p:nvPr/>
            </p:nvSpPr>
            <p:spPr bwMode="auto">
              <a:xfrm flipH="1" flipV="1">
                <a:off x="3187" y="1679"/>
                <a:ext cx="70" cy="70"/>
              </a:xfrm>
              <a:prstGeom prst="line">
                <a:avLst/>
              </a:prstGeom>
              <a:noFill/>
              <a:ln w="9525">
                <a:solidFill>
                  <a:srgbClr val="000000"/>
                </a:solidFill>
                <a:round/>
                <a:headEnd/>
                <a:tailEnd/>
              </a:ln>
            </p:spPr>
            <p:txBody>
              <a:bodyPr/>
              <a:lstStyle/>
              <a:p>
                <a:endParaRPr lang="ru-RU"/>
              </a:p>
            </p:txBody>
          </p:sp>
          <p:sp>
            <p:nvSpPr>
              <p:cNvPr id="630945" name="Line 161"/>
              <p:cNvSpPr>
                <a:spLocks noChangeAspect="1" noChangeShapeType="1"/>
              </p:cNvSpPr>
              <p:nvPr/>
            </p:nvSpPr>
            <p:spPr bwMode="auto">
              <a:xfrm flipH="1" flipV="1">
                <a:off x="3187" y="1668"/>
                <a:ext cx="70" cy="69"/>
              </a:xfrm>
              <a:prstGeom prst="line">
                <a:avLst/>
              </a:prstGeom>
              <a:noFill/>
              <a:ln w="9525">
                <a:solidFill>
                  <a:srgbClr val="000000"/>
                </a:solidFill>
                <a:round/>
                <a:headEnd/>
                <a:tailEnd/>
              </a:ln>
            </p:spPr>
            <p:txBody>
              <a:bodyPr/>
              <a:lstStyle/>
              <a:p>
                <a:endParaRPr lang="ru-RU"/>
              </a:p>
            </p:txBody>
          </p:sp>
          <p:sp>
            <p:nvSpPr>
              <p:cNvPr id="630946" name="Line 162"/>
              <p:cNvSpPr>
                <a:spLocks noChangeAspect="1" noChangeShapeType="1"/>
              </p:cNvSpPr>
              <p:nvPr/>
            </p:nvSpPr>
            <p:spPr bwMode="auto">
              <a:xfrm>
                <a:off x="3107" y="1671"/>
                <a:ext cx="80" cy="1"/>
              </a:xfrm>
              <a:prstGeom prst="line">
                <a:avLst/>
              </a:prstGeom>
              <a:noFill/>
              <a:ln w="12700">
                <a:solidFill>
                  <a:srgbClr val="008000"/>
                </a:solidFill>
                <a:round/>
                <a:headEnd/>
                <a:tailEnd/>
              </a:ln>
            </p:spPr>
            <p:txBody>
              <a:bodyPr/>
              <a:lstStyle/>
              <a:p>
                <a:endParaRPr lang="ru-RU"/>
              </a:p>
            </p:txBody>
          </p:sp>
          <p:sp>
            <p:nvSpPr>
              <p:cNvPr id="630947" name="Line 163"/>
              <p:cNvSpPr>
                <a:spLocks noChangeAspect="1" noChangeShapeType="1"/>
              </p:cNvSpPr>
              <p:nvPr/>
            </p:nvSpPr>
            <p:spPr bwMode="auto">
              <a:xfrm flipV="1">
                <a:off x="3248" y="1741"/>
                <a:ext cx="9" cy="74"/>
              </a:xfrm>
              <a:prstGeom prst="line">
                <a:avLst/>
              </a:prstGeom>
              <a:noFill/>
              <a:ln w="12700">
                <a:solidFill>
                  <a:srgbClr val="008000"/>
                </a:solidFill>
                <a:round/>
                <a:headEnd/>
                <a:tailEnd/>
              </a:ln>
            </p:spPr>
            <p:txBody>
              <a:bodyPr/>
              <a:lstStyle/>
              <a:p>
                <a:endParaRPr lang="ru-RU"/>
              </a:p>
            </p:txBody>
          </p:sp>
          <p:sp>
            <p:nvSpPr>
              <p:cNvPr id="630948" name="Line 164"/>
              <p:cNvSpPr>
                <a:spLocks noChangeAspect="1" noChangeShapeType="1"/>
              </p:cNvSpPr>
              <p:nvPr/>
            </p:nvSpPr>
            <p:spPr bwMode="auto">
              <a:xfrm flipH="1">
                <a:off x="3195" y="1420"/>
                <a:ext cx="53" cy="81"/>
              </a:xfrm>
              <a:prstGeom prst="line">
                <a:avLst/>
              </a:prstGeom>
              <a:noFill/>
              <a:ln w="9525">
                <a:solidFill>
                  <a:srgbClr val="000000"/>
                </a:solidFill>
                <a:round/>
                <a:headEnd/>
                <a:tailEnd/>
              </a:ln>
            </p:spPr>
            <p:txBody>
              <a:bodyPr/>
              <a:lstStyle/>
              <a:p>
                <a:endParaRPr lang="ru-RU"/>
              </a:p>
            </p:txBody>
          </p:sp>
          <p:sp>
            <p:nvSpPr>
              <p:cNvPr id="630949" name="Line 165"/>
              <p:cNvSpPr>
                <a:spLocks noChangeAspect="1" noChangeShapeType="1"/>
              </p:cNvSpPr>
              <p:nvPr/>
            </p:nvSpPr>
            <p:spPr bwMode="auto">
              <a:xfrm>
                <a:off x="3195" y="1330"/>
                <a:ext cx="53" cy="90"/>
              </a:xfrm>
              <a:prstGeom prst="line">
                <a:avLst/>
              </a:prstGeom>
              <a:noFill/>
              <a:ln w="9525">
                <a:solidFill>
                  <a:srgbClr val="000000"/>
                </a:solidFill>
                <a:round/>
                <a:headEnd/>
                <a:tailEnd/>
              </a:ln>
            </p:spPr>
            <p:txBody>
              <a:bodyPr/>
              <a:lstStyle/>
              <a:p>
                <a:endParaRPr lang="ru-RU"/>
              </a:p>
            </p:txBody>
          </p:sp>
          <p:sp>
            <p:nvSpPr>
              <p:cNvPr id="630950" name="Line 166"/>
              <p:cNvSpPr>
                <a:spLocks noChangeAspect="1" noChangeShapeType="1"/>
              </p:cNvSpPr>
              <p:nvPr/>
            </p:nvSpPr>
            <p:spPr bwMode="auto">
              <a:xfrm flipH="1">
                <a:off x="3250" y="1420"/>
                <a:ext cx="97" cy="4"/>
              </a:xfrm>
              <a:prstGeom prst="line">
                <a:avLst/>
              </a:prstGeom>
              <a:noFill/>
              <a:ln w="9525">
                <a:solidFill>
                  <a:srgbClr val="000000"/>
                </a:solidFill>
                <a:round/>
                <a:headEnd/>
                <a:tailEnd/>
              </a:ln>
            </p:spPr>
            <p:txBody>
              <a:bodyPr/>
              <a:lstStyle/>
              <a:p>
                <a:endParaRPr lang="ru-RU"/>
              </a:p>
            </p:txBody>
          </p:sp>
          <p:sp>
            <p:nvSpPr>
              <p:cNvPr id="630951" name="Line 167"/>
              <p:cNvSpPr>
                <a:spLocks noChangeAspect="1" noChangeShapeType="1"/>
              </p:cNvSpPr>
              <p:nvPr/>
            </p:nvSpPr>
            <p:spPr bwMode="auto">
              <a:xfrm flipH="1">
                <a:off x="3245" y="1412"/>
                <a:ext cx="96" cy="3"/>
              </a:xfrm>
              <a:prstGeom prst="line">
                <a:avLst/>
              </a:prstGeom>
              <a:noFill/>
              <a:ln w="9525">
                <a:solidFill>
                  <a:srgbClr val="000000"/>
                </a:solidFill>
                <a:round/>
                <a:headEnd/>
                <a:tailEnd/>
              </a:ln>
            </p:spPr>
            <p:txBody>
              <a:bodyPr/>
              <a:lstStyle/>
              <a:p>
                <a:endParaRPr lang="ru-RU"/>
              </a:p>
            </p:txBody>
          </p:sp>
          <p:sp>
            <p:nvSpPr>
              <p:cNvPr id="630952" name="Line 168"/>
              <p:cNvSpPr>
                <a:spLocks noChangeAspect="1" noChangeShapeType="1"/>
              </p:cNvSpPr>
              <p:nvPr/>
            </p:nvSpPr>
            <p:spPr bwMode="auto">
              <a:xfrm flipH="1">
                <a:off x="3197" y="1273"/>
                <a:ext cx="72" cy="62"/>
              </a:xfrm>
              <a:prstGeom prst="line">
                <a:avLst/>
              </a:prstGeom>
              <a:noFill/>
              <a:ln w="9525">
                <a:solidFill>
                  <a:srgbClr val="000000"/>
                </a:solidFill>
                <a:round/>
                <a:headEnd/>
                <a:tailEnd/>
              </a:ln>
            </p:spPr>
            <p:txBody>
              <a:bodyPr/>
              <a:lstStyle/>
              <a:p>
                <a:endParaRPr lang="ru-RU"/>
              </a:p>
            </p:txBody>
          </p:sp>
          <p:sp>
            <p:nvSpPr>
              <p:cNvPr id="630953" name="Line 169"/>
              <p:cNvSpPr>
                <a:spLocks noChangeAspect="1" noChangeShapeType="1"/>
              </p:cNvSpPr>
              <p:nvPr/>
            </p:nvSpPr>
            <p:spPr bwMode="auto">
              <a:xfrm flipH="1">
                <a:off x="3192" y="1266"/>
                <a:ext cx="72" cy="61"/>
              </a:xfrm>
              <a:prstGeom prst="line">
                <a:avLst/>
              </a:prstGeom>
              <a:noFill/>
              <a:ln w="9525">
                <a:solidFill>
                  <a:srgbClr val="000000"/>
                </a:solidFill>
                <a:round/>
                <a:headEnd/>
                <a:tailEnd/>
              </a:ln>
            </p:spPr>
            <p:txBody>
              <a:bodyPr/>
              <a:lstStyle/>
              <a:p>
                <a:endParaRPr lang="ru-RU"/>
              </a:p>
            </p:txBody>
          </p:sp>
          <p:sp>
            <p:nvSpPr>
              <p:cNvPr id="630954" name="Line 170"/>
              <p:cNvSpPr>
                <a:spLocks noChangeAspect="1" noChangeShapeType="1"/>
              </p:cNvSpPr>
              <p:nvPr/>
            </p:nvSpPr>
            <p:spPr bwMode="auto">
              <a:xfrm>
                <a:off x="3116" y="1319"/>
                <a:ext cx="79" cy="11"/>
              </a:xfrm>
              <a:prstGeom prst="line">
                <a:avLst/>
              </a:prstGeom>
              <a:noFill/>
              <a:ln w="12700">
                <a:solidFill>
                  <a:srgbClr val="008000"/>
                </a:solidFill>
                <a:round/>
                <a:headEnd/>
                <a:tailEnd/>
              </a:ln>
            </p:spPr>
            <p:txBody>
              <a:bodyPr/>
              <a:lstStyle/>
              <a:p>
                <a:endParaRPr lang="ru-RU"/>
              </a:p>
            </p:txBody>
          </p:sp>
          <p:sp>
            <p:nvSpPr>
              <p:cNvPr id="630955" name="Line 171"/>
              <p:cNvSpPr>
                <a:spLocks noChangeAspect="1" noChangeShapeType="1"/>
              </p:cNvSpPr>
              <p:nvPr/>
            </p:nvSpPr>
            <p:spPr bwMode="auto">
              <a:xfrm flipH="1" flipV="1">
                <a:off x="3267" y="1268"/>
                <a:ext cx="96" cy="55"/>
              </a:xfrm>
              <a:prstGeom prst="line">
                <a:avLst/>
              </a:prstGeom>
              <a:noFill/>
              <a:ln w="9525">
                <a:solidFill>
                  <a:srgbClr val="000000"/>
                </a:solidFill>
                <a:round/>
                <a:headEnd/>
                <a:tailEnd/>
              </a:ln>
            </p:spPr>
            <p:txBody>
              <a:bodyPr/>
              <a:lstStyle/>
              <a:p>
                <a:endParaRPr lang="ru-RU"/>
              </a:p>
            </p:txBody>
          </p:sp>
          <p:sp>
            <p:nvSpPr>
              <p:cNvPr id="630956" name="Line 172"/>
              <p:cNvSpPr>
                <a:spLocks noChangeAspect="1" noChangeShapeType="1"/>
              </p:cNvSpPr>
              <p:nvPr/>
            </p:nvSpPr>
            <p:spPr bwMode="auto">
              <a:xfrm flipH="1">
                <a:off x="3365" y="1291"/>
                <a:ext cx="90" cy="36"/>
              </a:xfrm>
              <a:prstGeom prst="line">
                <a:avLst/>
              </a:prstGeom>
              <a:noFill/>
              <a:ln w="9525">
                <a:solidFill>
                  <a:srgbClr val="000000"/>
                </a:solidFill>
                <a:round/>
                <a:headEnd/>
                <a:tailEnd/>
              </a:ln>
            </p:spPr>
            <p:txBody>
              <a:bodyPr/>
              <a:lstStyle/>
              <a:p>
                <a:endParaRPr lang="ru-RU"/>
              </a:p>
            </p:txBody>
          </p:sp>
          <p:sp>
            <p:nvSpPr>
              <p:cNvPr id="630957" name="Line 173"/>
              <p:cNvSpPr>
                <a:spLocks noChangeAspect="1" noChangeShapeType="1"/>
              </p:cNvSpPr>
              <p:nvPr/>
            </p:nvSpPr>
            <p:spPr bwMode="auto">
              <a:xfrm flipH="1">
                <a:off x="3362" y="1283"/>
                <a:ext cx="89" cy="36"/>
              </a:xfrm>
              <a:prstGeom prst="line">
                <a:avLst/>
              </a:prstGeom>
              <a:noFill/>
              <a:ln w="9525">
                <a:solidFill>
                  <a:srgbClr val="000000"/>
                </a:solidFill>
                <a:round/>
                <a:headEnd/>
                <a:tailEnd/>
              </a:ln>
            </p:spPr>
            <p:txBody>
              <a:bodyPr/>
              <a:lstStyle/>
              <a:p>
                <a:endParaRPr lang="ru-RU"/>
              </a:p>
            </p:txBody>
          </p:sp>
          <p:sp>
            <p:nvSpPr>
              <p:cNvPr id="630958" name="Line 174"/>
              <p:cNvSpPr>
                <a:spLocks noChangeAspect="1" noChangeShapeType="1"/>
              </p:cNvSpPr>
              <p:nvPr/>
            </p:nvSpPr>
            <p:spPr bwMode="auto">
              <a:xfrm flipV="1">
                <a:off x="3345" y="1323"/>
                <a:ext cx="18" cy="92"/>
              </a:xfrm>
              <a:prstGeom prst="line">
                <a:avLst/>
              </a:prstGeom>
              <a:noFill/>
              <a:ln w="9525">
                <a:solidFill>
                  <a:srgbClr val="000000"/>
                </a:solidFill>
                <a:round/>
                <a:headEnd/>
                <a:tailEnd/>
              </a:ln>
            </p:spPr>
            <p:txBody>
              <a:bodyPr/>
              <a:lstStyle/>
              <a:p>
                <a:endParaRPr lang="ru-RU"/>
              </a:p>
            </p:txBody>
          </p:sp>
          <p:sp>
            <p:nvSpPr>
              <p:cNvPr id="630959" name="Line 175"/>
              <p:cNvSpPr>
                <a:spLocks noChangeAspect="1" noChangeShapeType="1"/>
              </p:cNvSpPr>
              <p:nvPr/>
            </p:nvSpPr>
            <p:spPr bwMode="auto">
              <a:xfrm flipH="1">
                <a:off x="3824" y="1476"/>
                <a:ext cx="27" cy="78"/>
              </a:xfrm>
              <a:prstGeom prst="line">
                <a:avLst/>
              </a:prstGeom>
              <a:noFill/>
              <a:ln w="12700">
                <a:solidFill>
                  <a:srgbClr val="FF0000"/>
                </a:solidFill>
                <a:round/>
                <a:headEnd/>
                <a:tailEnd/>
              </a:ln>
            </p:spPr>
            <p:txBody>
              <a:bodyPr/>
              <a:lstStyle/>
              <a:p>
                <a:endParaRPr lang="ru-RU"/>
              </a:p>
            </p:txBody>
          </p:sp>
          <p:sp>
            <p:nvSpPr>
              <p:cNvPr id="630960" name="Line 176"/>
              <p:cNvSpPr>
                <a:spLocks noChangeAspect="1" noChangeShapeType="1"/>
              </p:cNvSpPr>
              <p:nvPr/>
            </p:nvSpPr>
            <p:spPr bwMode="auto">
              <a:xfrm flipH="1" flipV="1">
                <a:off x="3824" y="1556"/>
                <a:ext cx="40" cy="39"/>
              </a:xfrm>
              <a:prstGeom prst="line">
                <a:avLst/>
              </a:prstGeom>
              <a:noFill/>
              <a:ln w="12700">
                <a:solidFill>
                  <a:srgbClr val="FF0000"/>
                </a:solidFill>
                <a:round/>
                <a:headEnd/>
                <a:tailEnd/>
              </a:ln>
            </p:spPr>
            <p:txBody>
              <a:bodyPr/>
              <a:lstStyle/>
              <a:p>
                <a:endParaRPr lang="ru-RU"/>
              </a:p>
            </p:txBody>
          </p:sp>
          <p:sp>
            <p:nvSpPr>
              <p:cNvPr id="630961" name="Line 177"/>
              <p:cNvSpPr>
                <a:spLocks noChangeAspect="1" noChangeShapeType="1"/>
              </p:cNvSpPr>
              <p:nvPr/>
            </p:nvSpPr>
            <p:spPr bwMode="auto">
              <a:xfrm flipH="1" flipV="1">
                <a:off x="3822" y="1556"/>
                <a:ext cx="3" cy="89"/>
              </a:xfrm>
              <a:prstGeom prst="line">
                <a:avLst/>
              </a:prstGeom>
              <a:noFill/>
              <a:ln w="12700">
                <a:solidFill>
                  <a:srgbClr val="FF0000"/>
                </a:solidFill>
                <a:round/>
                <a:headEnd/>
                <a:tailEnd/>
              </a:ln>
            </p:spPr>
            <p:txBody>
              <a:bodyPr/>
              <a:lstStyle/>
              <a:p>
                <a:endParaRPr lang="ru-RU"/>
              </a:p>
            </p:txBody>
          </p:sp>
          <p:sp>
            <p:nvSpPr>
              <p:cNvPr id="630962" name="Line 178"/>
              <p:cNvSpPr>
                <a:spLocks noChangeAspect="1" noChangeShapeType="1"/>
              </p:cNvSpPr>
              <p:nvPr/>
            </p:nvSpPr>
            <p:spPr bwMode="auto">
              <a:xfrm flipH="1" flipV="1">
                <a:off x="3347" y="1424"/>
                <a:ext cx="73" cy="54"/>
              </a:xfrm>
              <a:prstGeom prst="line">
                <a:avLst/>
              </a:prstGeom>
              <a:noFill/>
              <a:ln w="9525">
                <a:solidFill>
                  <a:srgbClr val="000000"/>
                </a:solidFill>
                <a:prstDash val="sysDot"/>
                <a:round/>
                <a:headEnd/>
                <a:tailEnd/>
              </a:ln>
            </p:spPr>
            <p:txBody>
              <a:bodyPr/>
              <a:lstStyle/>
              <a:p>
                <a:endParaRPr lang="ru-RU"/>
              </a:p>
            </p:txBody>
          </p:sp>
          <p:sp>
            <p:nvSpPr>
              <p:cNvPr id="630963" name="Line 179"/>
              <p:cNvSpPr>
                <a:spLocks noChangeAspect="1" noChangeShapeType="1"/>
              </p:cNvSpPr>
              <p:nvPr/>
            </p:nvSpPr>
            <p:spPr bwMode="auto">
              <a:xfrm flipH="1" flipV="1">
                <a:off x="3488" y="1569"/>
                <a:ext cx="70" cy="57"/>
              </a:xfrm>
              <a:prstGeom prst="line">
                <a:avLst/>
              </a:prstGeom>
              <a:noFill/>
              <a:ln w="9525">
                <a:solidFill>
                  <a:srgbClr val="000000"/>
                </a:solidFill>
                <a:prstDash val="sysDot"/>
                <a:round/>
                <a:headEnd/>
                <a:tailEnd/>
              </a:ln>
            </p:spPr>
            <p:txBody>
              <a:bodyPr/>
              <a:lstStyle/>
              <a:p>
                <a:endParaRPr lang="ru-RU"/>
              </a:p>
            </p:txBody>
          </p:sp>
          <p:sp>
            <p:nvSpPr>
              <p:cNvPr id="630964" name="Line 180"/>
              <p:cNvSpPr>
                <a:spLocks noChangeAspect="1" noChangeShapeType="1"/>
              </p:cNvSpPr>
              <p:nvPr/>
            </p:nvSpPr>
            <p:spPr bwMode="auto">
              <a:xfrm flipH="1" flipV="1">
                <a:off x="3708" y="1701"/>
                <a:ext cx="4" cy="65"/>
              </a:xfrm>
              <a:prstGeom prst="line">
                <a:avLst/>
              </a:prstGeom>
              <a:noFill/>
              <a:ln w="12700">
                <a:solidFill>
                  <a:srgbClr val="0000FF"/>
                </a:solidFill>
                <a:round/>
                <a:headEnd/>
                <a:tailEnd/>
              </a:ln>
            </p:spPr>
            <p:txBody>
              <a:bodyPr/>
              <a:lstStyle/>
              <a:p>
                <a:endParaRPr lang="ru-RU"/>
              </a:p>
            </p:txBody>
          </p:sp>
          <p:sp>
            <p:nvSpPr>
              <p:cNvPr id="630965" name="Line 181"/>
              <p:cNvSpPr>
                <a:spLocks noChangeAspect="1" noChangeShapeType="1"/>
              </p:cNvSpPr>
              <p:nvPr/>
            </p:nvSpPr>
            <p:spPr bwMode="auto">
              <a:xfrm rot="20880000" flipH="1">
                <a:off x="3258" y="1203"/>
                <a:ext cx="11" cy="74"/>
              </a:xfrm>
              <a:prstGeom prst="line">
                <a:avLst/>
              </a:prstGeom>
              <a:noFill/>
              <a:ln w="12700">
                <a:solidFill>
                  <a:srgbClr val="008000"/>
                </a:solidFill>
                <a:round/>
                <a:headEnd/>
                <a:tailEnd/>
              </a:ln>
            </p:spPr>
            <p:txBody>
              <a:bodyPr/>
              <a:lstStyle/>
              <a:p>
                <a:endParaRPr lang="ru-RU"/>
              </a:p>
            </p:txBody>
          </p:sp>
        </p:grpSp>
        <p:sp>
          <p:nvSpPr>
            <p:cNvPr id="630966" name="Rectangle 182"/>
            <p:cNvSpPr>
              <a:spLocks noChangeArrowheads="1"/>
            </p:cNvSpPr>
            <p:nvPr/>
          </p:nvSpPr>
          <p:spPr bwMode="auto">
            <a:xfrm>
              <a:off x="3062" y="1797"/>
              <a:ext cx="952" cy="229"/>
            </a:xfrm>
            <a:prstGeom prst="rect">
              <a:avLst/>
            </a:prstGeom>
            <a:noFill/>
            <a:ln w="9525">
              <a:noFill/>
              <a:miter lim="800000"/>
              <a:headEnd/>
              <a:tailEnd/>
            </a:ln>
            <a:effectLst/>
          </p:spPr>
          <p:txBody>
            <a:bodyPr anchor="ctr"/>
            <a:lstStyle/>
            <a:p>
              <a:pPr>
                <a:spcBef>
                  <a:spcPct val="5000"/>
                </a:spcBef>
              </a:pPr>
              <a:r>
                <a:rPr lang="ru-RU" sz="1300" b="1">
                  <a:solidFill>
                    <a:srgbClr val="000066"/>
                  </a:solidFill>
                  <a:effectLst/>
                  <a:latin typeface="Arial" pitchFamily="34" charset="0"/>
                </a:rPr>
                <a:t>ZnOE</a:t>
              </a:r>
              <a:r>
                <a:rPr lang="en-US" sz="1300" b="1">
                  <a:solidFill>
                    <a:srgbClr val="000066"/>
                  </a:solidFill>
                  <a:effectLst/>
                  <a:latin typeface="Arial" pitchFamily="34" charset="0"/>
                </a:rPr>
                <a:t>Chl</a:t>
              </a:r>
              <a:r>
                <a:rPr lang="ru-RU" sz="1300" b="1">
                  <a:solidFill>
                    <a:srgbClr val="000066"/>
                  </a:solidFill>
                  <a:effectLst/>
                  <a:latin typeface="Arial" pitchFamily="34" charset="0"/>
                </a:rPr>
                <a:t>-СН</a:t>
              </a:r>
              <a:r>
                <a:rPr lang="ru-RU" sz="1500" b="1" baseline="-25000">
                  <a:solidFill>
                    <a:srgbClr val="000066"/>
                  </a:solidFill>
                  <a:effectLst/>
                  <a:latin typeface="Arial" pitchFamily="34" charset="0"/>
                </a:rPr>
                <a:t>3</a:t>
              </a:r>
            </a:p>
          </p:txBody>
        </p:sp>
      </p:grpSp>
      <p:grpSp>
        <p:nvGrpSpPr>
          <p:cNvPr id="8" name="Group 183"/>
          <p:cNvGrpSpPr>
            <a:grpSpLocks/>
          </p:cNvGrpSpPr>
          <p:nvPr/>
        </p:nvGrpSpPr>
        <p:grpSpPr bwMode="auto">
          <a:xfrm>
            <a:off x="6300192" y="3140968"/>
            <a:ext cx="2951163" cy="1468438"/>
            <a:chOff x="3198" y="2115"/>
            <a:chExt cx="1859" cy="925"/>
          </a:xfrm>
        </p:grpSpPr>
        <p:grpSp>
          <p:nvGrpSpPr>
            <p:cNvPr id="9" name="Group 184"/>
            <p:cNvGrpSpPr>
              <a:grpSpLocks/>
            </p:cNvGrpSpPr>
            <p:nvPr/>
          </p:nvGrpSpPr>
          <p:grpSpPr bwMode="auto">
            <a:xfrm>
              <a:off x="3198" y="2115"/>
              <a:ext cx="1022" cy="925"/>
              <a:chOff x="4014" y="2160"/>
              <a:chExt cx="1022" cy="925"/>
            </a:xfrm>
          </p:grpSpPr>
          <p:sp>
            <p:nvSpPr>
              <p:cNvPr id="630969" name="Line 185"/>
              <p:cNvSpPr>
                <a:spLocks noChangeAspect="1" noChangeShapeType="1"/>
              </p:cNvSpPr>
              <p:nvPr/>
            </p:nvSpPr>
            <p:spPr bwMode="auto">
              <a:xfrm>
                <a:off x="4425" y="2534"/>
                <a:ext cx="64" cy="57"/>
              </a:xfrm>
              <a:prstGeom prst="line">
                <a:avLst/>
              </a:prstGeom>
              <a:noFill/>
              <a:ln w="9652">
                <a:solidFill>
                  <a:srgbClr val="000000"/>
                </a:solidFill>
                <a:round/>
                <a:headEnd/>
                <a:tailEnd/>
              </a:ln>
            </p:spPr>
            <p:txBody>
              <a:bodyPr/>
              <a:lstStyle/>
              <a:p>
                <a:endParaRPr lang="ru-RU"/>
              </a:p>
            </p:txBody>
          </p:sp>
          <p:sp>
            <p:nvSpPr>
              <p:cNvPr id="630970" name="Line 186"/>
              <p:cNvSpPr>
                <a:spLocks noChangeAspect="1" noChangeShapeType="1"/>
              </p:cNvSpPr>
              <p:nvPr/>
            </p:nvSpPr>
            <p:spPr bwMode="auto">
              <a:xfrm>
                <a:off x="4528" y="2303"/>
                <a:ext cx="0" cy="78"/>
              </a:xfrm>
              <a:prstGeom prst="line">
                <a:avLst/>
              </a:prstGeom>
              <a:noFill/>
              <a:ln w="12700">
                <a:solidFill>
                  <a:srgbClr val="FF0000"/>
                </a:solidFill>
                <a:round/>
                <a:headEnd type="none" w="sm" len="sm"/>
                <a:tailEnd type="oval" w="sm" len="sm"/>
              </a:ln>
            </p:spPr>
            <p:txBody>
              <a:bodyPr/>
              <a:lstStyle/>
              <a:p>
                <a:endParaRPr lang="ru-RU"/>
              </a:p>
            </p:txBody>
          </p:sp>
          <p:sp>
            <p:nvSpPr>
              <p:cNvPr id="630971" name="Line 187"/>
              <p:cNvSpPr>
                <a:spLocks noChangeAspect="1" noChangeShapeType="1"/>
              </p:cNvSpPr>
              <p:nvPr/>
            </p:nvSpPr>
            <p:spPr bwMode="auto">
              <a:xfrm flipH="1">
                <a:off x="4427" y="2426"/>
                <a:ext cx="13" cy="66"/>
              </a:xfrm>
              <a:prstGeom prst="line">
                <a:avLst/>
              </a:prstGeom>
              <a:noFill/>
              <a:ln w="9652">
                <a:solidFill>
                  <a:srgbClr val="000000"/>
                </a:solidFill>
                <a:round/>
                <a:headEnd/>
                <a:tailEnd/>
              </a:ln>
            </p:spPr>
            <p:txBody>
              <a:bodyPr/>
              <a:lstStyle/>
              <a:p>
                <a:endParaRPr lang="ru-RU"/>
              </a:p>
            </p:txBody>
          </p:sp>
          <p:sp>
            <p:nvSpPr>
              <p:cNvPr id="630972" name="Line 188"/>
              <p:cNvSpPr>
                <a:spLocks noChangeAspect="1" noChangeShapeType="1"/>
              </p:cNvSpPr>
              <p:nvPr/>
            </p:nvSpPr>
            <p:spPr bwMode="auto">
              <a:xfrm flipH="1" flipV="1">
                <a:off x="4348" y="2384"/>
                <a:ext cx="92" cy="43"/>
              </a:xfrm>
              <a:prstGeom prst="line">
                <a:avLst/>
              </a:prstGeom>
              <a:noFill/>
              <a:ln w="9652">
                <a:solidFill>
                  <a:srgbClr val="000000"/>
                </a:solidFill>
                <a:round/>
                <a:headEnd/>
                <a:tailEnd/>
              </a:ln>
            </p:spPr>
            <p:txBody>
              <a:bodyPr/>
              <a:lstStyle/>
              <a:p>
                <a:endParaRPr lang="ru-RU"/>
              </a:p>
            </p:txBody>
          </p:sp>
          <p:sp>
            <p:nvSpPr>
              <p:cNvPr id="630973" name="Line 189"/>
              <p:cNvSpPr>
                <a:spLocks noChangeAspect="1" noChangeShapeType="1"/>
              </p:cNvSpPr>
              <p:nvPr/>
            </p:nvSpPr>
            <p:spPr bwMode="auto">
              <a:xfrm flipH="1" flipV="1">
                <a:off x="4351" y="2402"/>
                <a:ext cx="71" cy="33"/>
              </a:xfrm>
              <a:prstGeom prst="line">
                <a:avLst/>
              </a:prstGeom>
              <a:noFill/>
              <a:ln w="9652">
                <a:solidFill>
                  <a:srgbClr val="000000"/>
                </a:solidFill>
                <a:round/>
                <a:headEnd/>
                <a:tailEnd/>
              </a:ln>
            </p:spPr>
            <p:txBody>
              <a:bodyPr/>
              <a:lstStyle/>
              <a:p>
                <a:endParaRPr lang="ru-RU"/>
              </a:p>
            </p:txBody>
          </p:sp>
          <p:sp>
            <p:nvSpPr>
              <p:cNvPr id="630974" name="Line 190"/>
              <p:cNvSpPr>
                <a:spLocks noChangeAspect="1" noChangeShapeType="1"/>
              </p:cNvSpPr>
              <p:nvPr/>
            </p:nvSpPr>
            <p:spPr bwMode="auto">
              <a:xfrm flipV="1">
                <a:off x="4274" y="2534"/>
                <a:ext cx="48" cy="80"/>
              </a:xfrm>
              <a:prstGeom prst="line">
                <a:avLst/>
              </a:prstGeom>
              <a:noFill/>
              <a:ln w="9652">
                <a:solidFill>
                  <a:srgbClr val="000000"/>
                </a:solidFill>
                <a:round/>
                <a:headEnd/>
                <a:tailEnd/>
              </a:ln>
            </p:spPr>
            <p:txBody>
              <a:bodyPr/>
              <a:lstStyle/>
              <a:p>
                <a:endParaRPr lang="ru-RU"/>
              </a:p>
            </p:txBody>
          </p:sp>
          <p:sp>
            <p:nvSpPr>
              <p:cNvPr id="630975" name="Line 191"/>
              <p:cNvSpPr>
                <a:spLocks noChangeAspect="1" noChangeShapeType="1"/>
              </p:cNvSpPr>
              <p:nvPr/>
            </p:nvSpPr>
            <p:spPr bwMode="auto">
              <a:xfrm flipH="1" flipV="1">
                <a:off x="4322" y="2695"/>
                <a:ext cx="76" cy="10"/>
              </a:xfrm>
              <a:prstGeom prst="line">
                <a:avLst/>
              </a:prstGeom>
              <a:noFill/>
              <a:ln w="9652">
                <a:solidFill>
                  <a:srgbClr val="000000"/>
                </a:solidFill>
                <a:round/>
                <a:headEnd/>
                <a:tailEnd/>
              </a:ln>
            </p:spPr>
            <p:txBody>
              <a:bodyPr/>
              <a:lstStyle/>
              <a:p>
                <a:endParaRPr lang="ru-RU"/>
              </a:p>
            </p:txBody>
          </p:sp>
          <p:sp>
            <p:nvSpPr>
              <p:cNvPr id="630976" name="Line 192"/>
              <p:cNvSpPr>
                <a:spLocks noChangeAspect="1" noChangeShapeType="1"/>
              </p:cNvSpPr>
              <p:nvPr/>
            </p:nvSpPr>
            <p:spPr bwMode="auto">
              <a:xfrm flipH="1">
                <a:off x="4277" y="2384"/>
                <a:ext cx="71" cy="65"/>
              </a:xfrm>
              <a:prstGeom prst="line">
                <a:avLst/>
              </a:prstGeom>
              <a:noFill/>
              <a:ln w="9652">
                <a:solidFill>
                  <a:srgbClr val="000000"/>
                </a:solidFill>
                <a:round/>
                <a:headEnd/>
                <a:tailEnd/>
              </a:ln>
            </p:spPr>
            <p:txBody>
              <a:bodyPr/>
              <a:lstStyle/>
              <a:p>
                <a:endParaRPr lang="ru-RU"/>
              </a:p>
            </p:txBody>
          </p:sp>
          <p:sp>
            <p:nvSpPr>
              <p:cNvPr id="630977" name="Line 193"/>
              <p:cNvSpPr>
                <a:spLocks noChangeAspect="1" noChangeShapeType="1"/>
              </p:cNvSpPr>
              <p:nvPr/>
            </p:nvSpPr>
            <p:spPr bwMode="auto">
              <a:xfrm flipH="1">
                <a:off x="4322" y="2527"/>
                <a:ext cx="49" cy="7"/>
              </a:xfrm>
              <a:prstGeom prst="line">
                <a:avLst/>
              </a:prstGeom>
              <a:noFill/>
              <a:ln w="9652">
                <a:solidFill>
                  <a:srgbClr val="000000"/>
                </a:solidFill>
                <a:round/>
                <a:headEnd/>
                <a:tailEnd/>
              </a:ln>
            </p:spPr>
            <p:txBody>
              <a:bodyPr/>
              <a:lstStyle/>
              <a:p>
                <a:endParaRPr lang="ru-RU"/>
              </a:p>
            </p:txBody>
          </p:sp>
          <p:sp>
            <p:nvSpPr>
              <p:cNvPr id="630978" name="Line 194"/>
              <p:cNvSpPr>
                <a:spLocks noChangeAspect="1" noChangeShapeType="1"/>
              </p:cNvSpPr>
              <p:nvPr/>
            </p:nvSpPr>
            <p:spPr bwMode="auto">
              <a:xfrm>
                <a:off x="4277" y="2449"/>
                <a:ext cx="45" cy="85"/>
              </a:xfrm>
              <a:prstGeom prst="line">
                <a:avLst/>
              </a:prstGeom>
              <a:noFill/>
              <a:ln w="9652">
                <a:solidFill>
                  <a:srgbClr val="000000"/>
                </a:solidFill>
                <a:round/>
                <a:headEnd/>
                <a:tailEnd/>
              </a:ln>
            </p:spPr>
            <p:txBody>
              <a:bodyPr/>
              <a:lstStyle/>
              <a:p>
                <a:endParaRPr lang="ru-RU"/>
              </a:p>
            </p:txBody>
          </p:sp>
          <p:sp>
            <p:nvSpPr>
              <p:cNvPr id="630979" name="Line 195"/>
              <p:cNvSpPr>
                <a:spLocks noChangeAspect="1" noChangeShapeType="1"/>
              </p:cNvSpPr>
              <p:nvPr/>
            </p:nvSpPr>
            <p:spPr bwMode="auto">
              <a:xfrm>
                <a:off x="4296" y="2454"/>
                <a:ext cx="35" cy="64"/>
              </a:xfrm>
              <a:prstGeom prst="line">
                <a:avLst/>
              </a:prstGeom>
              <a:noFill/>
              <a:ln w="9652">
                <a:solidFill>
                  <a:srgbClr val="000000"/>
                </a:solidFill>
                <a:round/>
                <a:headEnd/>
                <a:tailEnd/>
              </a:ln>
            </p:spPr>
            <p:txBody>
              <a:bodyPr/>
              <a:lstStyle/>
              <a:p>
                <a:endParaRPr lang="ru-RU"/>
              </a:p>
            </p:txBody>
          </p:sp>
          <p:sp>
            <p:nvSpPr>
              <p:cNvPr id="630980" name="Line 196"/>
              <p:cNvSpPr>
                <a:spLocks noChangeAspect="1" noChangeShapeType="1"/>
              </p:cNvSpPr>
              <p:nvPr/>
            </p:nvSpPr>
            <p:spPr bwMode="auto">
              <a:xfrm flipV="1">
                <a:off x="4614" y="2384"/>
                <a:ext cx="91" cy="42"/>
              </a:xfrm>
              <a:prstGeom prst="line">
                <a:avLst/>
              </a:prstGeom>
              <a:noFill/>
              <a:ln w="9652">
                <a:solidFill>
                  <a:srgbClr val="000000"/>
                </a:solidFill>
                <a:round/>
                <a:headEnd/>
                <a:tailEnd/>
              </a:ln>
            </p:spPr>
            <p:txBody>
              <a:bodyPr/>
              <a:lstStyle/>
              <a:p>
                <a:endParaRPr lang="ru-RU"/>
              </a:p>
            </p:txBody>
          </p:sp>
          <p:sp>
            <p:nvSpPr>
              <p:cNvPr id="630981" name="Line 197"/>
              <p:cNvSpPr>
                <a:spLocks noChangeAspect="1" noChangeShapeType="1"/>
              </p:cNvSpPr>
              <p:nvPr/>
            </p:nvSpPr>
            <p:spPr bwMode="auto">
              <a:xfrm>
                <a:off x="4614" y="2426"/>
                <a:ext cx="13" cy="66"/>
              </a:xfrm>
              <a:prstGeom prst="line">
                <a:avLst/>
              </a:prstGeom>
              <a:noFill/>
              <a:ln w="9652">
                <a:solidFill>
                  <a:srgbClr val="000000"/>
                </a:solidFill>
                <a:round/>
                <a:headEnd/>
                <a:tailEnd/>
              </a:ln>
            </p:spPr>
            <p:txBody>
              <a:bodyPr/>
              <a:lstStyle/>
              <a:p>
                <a:endParaRPr lang="ru-RU"/>
              </a:p>
            </p:txBody>
          </p:sp>
          <p:sp>
            <p:nvSpPr>
              <p:cNvPr id="630982" name="Line 198"/>
              <p:cNvSpPr>
                <a:spLocks noChangeAspect="1" noChangeShapeType="1"/>
              </p:cNvSpPr>
              <p:nvPr/>
            </p:nvSpPr>
            <p:spPr bwMode="auto">
              <a:xfrm flipV="1">
                <a:off x="4731" y="2614"/>
                <a:ext cx="51" cy="79"/>
              </a:xfrm>
              <a:prstGeom prst="line">
                <a:avLst/>
              </a:prstGeom>
              <a:noFill/>
              <a:ln w="9652">
                <a:solidFill>
                  <a:srgbClr val="000000"/>
                </a:solidFill>
                <a:round/>
                <a:headEnd/>
                <a:tailEnd/>
              </a:ln>
            </p:spPr>
            <p:txBody>
              <a:bodyPr/>
              <a:lstStyle/>
              <a:p>
                <a:endParaRPr lang="ru-RU"/>
              </a:p>
            </p:txBody>
          </p:sp>
          <p:sp>
            <p:nvSpPr>
              <p:cNvPr id="630983" name="Line 199"/>
              <p:cNvSpPr>
                <a:spLocks noChangeAspect="1" noChangeShapeType="1"/>
              </p:cNvSpPr>
              <p:nvPr/>
            </p:nvSpPr>
            <p:spPr bwMode="auto">
              <a:xfrm flipV="1">
                <a:off x="4724" y="2614"/>
                <a:ext cx="39" cy="64"/>
              </a:xfrm>
              <a:prstGeom prst="line">
                <a:avLst/>
              </a:prstGeom>
              <a:noFill/>
              <a:ln w="9652">
                <a:solidFill>
                  <a:srgbClr val="000000"/>
                </a:solidFill>
                <a:round/>
                <a:headEnd/>
                <a:tailEnd/>
              </a:ln>
            </p:spPr>
            <p:txBody>
              <a:bodyPr/>
              <a:lstStyle/>
              <a:p>
                <a:endParaRPr lang="ru-RU"/>
              </a:p>
            </p:txBody>
          </p:sp>
          <p:sp>
            <p:nvSpPr>
              <p:cNvPr id="630984" name="Line 200"/>
              <p:cNvSpPr>
                <a:spLocks noChangeAspect="1" noChangeShapeType="1"/>
              </p:cNvSpPr>
              <p:nvPr/>
            </p:nvSpPr>
            <p:spPr bwMode="auto">
              <a:xfrm flipH="1" flipV="1">
                <a:off x="4731" y="2533"/>
                <a:ext cx="51" cy="81"/>
              </a:xfrm>
              <a:prstGeom prst="line">
                <a:avLst/>
              </a:prstGeom>
              <a:noFill/>
              <a:ln w="9652">
                <a:solidFill>
                  <a:srgbClr val="000000"/>
                </a:solidFill>
                <a:round/>
                <a:headEnd/>
                <a:tailEnd/>
              </a:ln>
            </p:spPr>
            <p:txBody>
              <a:bodyPr/>
              <a:lstStyle/>
              <a:p>
                <a:endParaRPr lang="ru-RU"/>
              </a:p>
            </p:txBody>
          </p:sp>
          <p:sp>
            <p:nvSpPr>
              <p:cNvPr id="630985" name="Line 201"/>
              <p:cNvSpPr>
                <a:spLocks noChangeAspect="1" noChangeShapeType="1"/>
              </p:cNvSpPr>
              <p:nvPr/>
            </p:nvSpPr>
            <p:spPr bwMode="auto">
              <a:xfrm flipV="1">
                <a:off x="4710" y="2773"/>
                <a:ext cx="72" cy="65"/>
              </a:xfrm>
              <a:prstGeom prst="line">
                <a:avLst/>
              </a:prstGeom>
              <a:noFill/>
              <a:ln w="9652">
                <a:solidFill>
                  <a:srgbClr val="000000"/>
                </a:solidFill>
                <a:round/>
                <a:headEnd/>
                <a:tailEnd/>
              </a:ln>
            </p:spPr>
            <p:txBody>
              <a:bodyPr/>
              <a:lstStyle/>
              <a:p>
                <a:endParaRPr lang="ru-RU"/>
              </a:p>
            </p:txBody>
          </p:sp>
          <p:sp>
            <p:nvSpPr>
              <p:cNvPr id="630986" name="Line 202"/>
              <p:cNvSpPr>
                <a:spLocks noChangeAspect="1" noChangeShapeType="1"/>
              </p:cNvSpPr>
              <p:nvPr/>
            </p:nvSpPr>
            <p:spPr bwMode="auto">
              <a:xfrm flipV="1">
                <a:off x="4702" y="2774"/>
                <a:ext cx="57" cy="51"/>
              </a:xfrm>
              <a:prstGeom prst="line">
                <a:avLst/>
              </a:prstGeom>
              <a:noFill/>
              <a:ln w="9652">
                <a:solidFill>
                  <a:srgbClr val="000000"/>
                </a:solidFill>
                <a:round/>
                <a:headEnd/>
                <a:tailEnd/>
              </a:ln>
            </p:spPr>
            <p:txBody>
              <a:bodyPr/>
              <a:lstStyle/>
              <a:p>
                <a:endParaRPr lang="ru-RU"/>
              </a:p>
            </p:txBody>
          </p:sp>
          <p:sp>
            <p:nvSpPr>
              <p:cNvPr id="630987" name="Line 203"/>
              <p:cNvSpPr>
                <a:spLocks noChangeAspect="1" noChangeShapeType="1"/>
              </p:cNvSpPr>
              <p:nvPr/>
            </p:nvSpPr>
            <p:spPr bwMode="auto">
              <a:xfrm flipH="1" flipV="1">
                <a:off x="4731" y="2693"/>
                <a:ext cx="45" cy="84"/>
              </a:xfrm>
              <a:prstGeom prst="line">
                <a:avLst/>
              </a:prstGeom>
              <a:noFill/>
              <a:ln w="9652">
                <a:solidFill>
                  <a:srgbClr val="000000"/>
                </a:solidFill>
                <a:round/>
                <a:headEnd/>
                <a:tailEnd/>
              </a:ln>
            </p:spPr>
            <p:txBody>
              <a:bodyPr/>
              <a:lstStyle/>
              <a:p>
                <a:endParaRPr lang="ru-RU"/>
              </a:p>
            </p:txBody>
          </p:sp>
          <p:sp>
            <p:nvSpPr>
              <p:cNvPr id="630988" name="Line 204"/>
              <p:cNvSpPr>
                <a:spLocks noChangeAspect="1" noChangeShapeType="1"/>
              </p:cNvSpPr>
              <p:nvPr/>
            </p:nvSpPr>
            <p:spPr bwMode="auto">
              <a:xfrm flipV="1">
                <a:off x="4681" y="2693"/>
                <a:ext cx="50" cy="9"/>
              </a:xfrm>
              <a:prstGeom prst="line">
                <a:avLst/>
              </a:prstGeom>
              <a:noFill/>
              <a:ln w="9652">
                <a:solidFill>
                  <a:srgbClr val="000000"/>
                </a:solidFill>
                <a:round/>
                <a:headEnd/>
                <a:tailEnd/>
              </a:ln>
            </p:spPr>
            <p:txBody>
              <a:bodyPr/>
              <a:lstStyle/>
              <a:p>
                <a:endParaRPr lang="ru-RU"/>
              </a:p>
            </p:txBody>
          </p:sp>
          <p:sp>
            <p:nvSpPr>
              <p:cNvPr id="630989" name="Line 205"/>
              <p:cNvSpPr>
                <a:spLocks noChangeAspect="1" noChangeShapeType="1"/>
              </p:cNvSpPr>
              <p:nvPr/>
            </p:nvSpPr>
            <p:spPr bwMode="auto">
              <a:xfrm flipH="1">
                <a:off x="4731" y="2449"/>
                <a:ext cx="45" cy="85"/>
              </a:xfrm>
              <a:prstGeom prst="line">
                <a:avLst/>
              </a:prstGeom>
              <a:noFill/>
              <a:ln w="9652">
                <a:solidFill>
                  <a:srgbClr val="000000"/>
                </a:solidFill>
                <a:round/>
                <a:headEnd/>
                <a:tailEnd/>
              </a:ln>
            </p:spPr>
            <p:txBody>
              <a:bodyPr/>
              <a:lstStyle/>
              <a:p>
                <a:endParaRPr lang="ru-RU"/>
              </a:p>
            </p:txBody>
          </p:sp>
          <p:sp>
            <p:nvSpPr>
              <p:cNvPr id="630990" name="Line 206"/>
              <p:cNvSpPr>
                <a:spLocks noChangeAspect="1" noChangeShapeType="1"/>
              </p:cNvSpPr>
              <p:nvPr/>
            </p:nvSpPr>
            <p:spPr bwMode="auto">
              <a:xfrm flipH="1" flipV="1">
                <a:off x="4528" y="2380"/>
                <a:ext cx="86" cy="46"/>
              </a:xfrm>
              <a:prstGeom prst="line">
                <a:avLst/>
              </a:prstGeom>
              <a:noFill/>
              <a:ln w="9652">
                <a:solidFill>
                  <a:srgbClr val="000000"/>
                </a:solidFill>
                <a:round/>
                <a:headEnd/>
                <a:tailEnd/>
              </a:ln>
            </p:spPr>
            <p:txBody>
              <a:bodyPr/>
              <a:lstStyle/>
              <a:p>
                <a:endParaRPr lang="ru-RU"/>
              </a:p>
            </p:txBody>
          </p:sp>
          <p:sp>
            <p:nvSpPr>
              <p:cNvPr id="630991" name="Line 207"/>
              <p:cNvSpPr>
                <a:spLocks noChangeAspect="1" noChangeShapeType="1"/>
              </p:cNvSpPr>
              <p:nvPr/>
            </p:nvSpPr>
            <p:spPr bwMode="auto">
              <a:xfrm flipH="1" flipV="1">
                <a:off x="4530" y="2397"/>
                <a:ext cx="67" cy="37"/>
              </a:xfrm>
              <a:prstGeom prst="line">
                <a:avLst/>
              </a:prstGeom>
              <a:noFill/>
              <a:ln w="9652">
                <a:solidFill>
                  <a:srgbClr val="000000"/>
                </a:solidFill>
                <a:round/>
                <a:headEnd/>
                <a:tailEnd/>
              </a:ln>
            </p:spPr>
            <p:txBody>
              <a:bodyPr/>
              <a:lstStyle/>
              <a:p>
                <a:endParaRPr lang="ru-RU"/>
              </a:p>
            </p:txBody>
          </p:sp>
          <p:sp>
            <p:nvSpPr>
              <p:cNvPr id="630992" name="Line 208"/>
              <p:cNvSpPr>
                <a:spLocks noChangeAspect="1" noChangeShapeType="1"/>
              </p:cNvSpPr>
              <p:nvPr/>
            </p:nvSpPr>
            <p:spPr bwMode="auto">
              <a:xfrm flipV="1">
                <a:off x="4438" y="2380"/>
                <a:ext cx="90" cy="47"/>
              </a:xfrm>
              <a:prstGeom prst="line">
                <a:avLst/>
              </a:prstGeom>
              <a:noFill/>
              <a:ln w="9652">
                <a:solidFill>
                  <a:srgbClr val="000000"/>
                </a:solidFill>
                <a:round/>
                <a:headEnd/>
                <a:tailEnd/>
              </a:ln>
            </p:spPr>
            <p:txBody>
              <a:bodyPr/>
              <a:lstStyle/>
              <a:p>
                <a:endParaRPr lang="ru-RU"/>
              </a:p>
            </p:txBody>
          </p:sp>
          <p:sp>
            <p:nvSpPr>
              <p:cNvPr id="630993" name="Line 209"/>
              <p:cNvSpPr>
                <a:spLocks noChangeAspect="1" noChangeShapeType="1"/>
              </p:cNvSpPr>
              <p:nvPr/>
            </p:nvSpPr>
            <p:spPr bwMode="auto">
              <a:xfrm flipH="1">
                <a:off x="4614" y="2737"/>
                <a:ext cx="13" cy="64"/>
              </a:xfrm>
              <a:prstGeom prst="line">
                <a:avLst/>
              </a:prstGeom>
              <a:noFill/>
              <a:ln w="9652">
                <a:solidFill>
                  <a:srgbClr val="000000"/>
                </a:solidFill>
                <a:round/>
                <a:headEnd/>
                <a:tailEnd/>
              </a:ln>
            </p:spPr>
            <p:txBody>
              <a:bodyPr/>
              <a:lstStyle/>
              <a:p>
                <a:endParaRPr lang="ru-RU"/>
              </a:p>
            </p:txBody>
          </p:sp>
          <p:sp>
            <p:nvSpPr>
              <p:cNvPr id="630994" name="Line 210"/>
              <p:cNvSpPr>
                <a:spLocks noChangeAspect="1" noChangeShapeType="1"/>
              </p:cNvSpPr>
              <p:nvPr/>
            </p:nvSpPr>
            <p:spPr bwMode="auto">
              <a:xfrm flipH="1" flipV="1">
                <a:off x="4614" y="2801"/>
                <a:ext cx="91" cy="42"/>
              </a:xfrm>
              <a:prstGeom prst="line">
                <a:avLst/>
              </a:prstGeom>
              <a:noFill/>
              <a:ln w="9652">
                <a:solidFill>
                  <a:srgbClr val="000000"/>
                </a:solidFill>
                <a:round/>
                <a:headEnd/>
                <a:tailEnd/>
              </a:ln>
            </p:spPr>
            <p:txBody>
              <a:bodyPr/>
              <a:lstStyle/>
              <a:p>
                <a:endParaRPr lang="ru-RU"/>
              </a:p>
            </p:txBody>
          </p:sp>
          <p:sp>
            <p:nvSpPr>
              <p:cNvPr id="630995" name="Line 211"/>
              <p:cNvSpPr>
                <a:spLocks noChangeAspect="1" noChangeShapeType="1"/>
              </p:cNvSpPr>
              <p:nvPr/>
            </p:nvSpPr>
            <p:spPr bwMode="auto">
              <a:xfrm flipH="1" flipV="1">
                <a:off x="4428" y="2736"/>
                <a:ext cx="12" cy="65"/>
              </a:xfrm>
              <a:prstGeom prst="line">
                <a:avLst/>
              </a:prstGeom>
              <a:noFill/>
              <a:ln w="9652">
                <a:solidFill>
                  <a:srgbClr val="000000"/>
                </a:solidFill>
                <a:round/>
                <a:headEnd/>
                <a:tailEnd/>
              </a:ln>
            </p:spPr>
            <p:txBody>
              <a:bodyPr/>
              <a:lstStyle/>
              <a:p>
                <a:endParaRPr lang="ru-RU"/>
              </a:p>
            </p:txBody>
          </p:sp>
          <p:sp>
            <p:nvSpPr>
              <p:cNvPr id="630996" name="Line 212"/>
              <p:cNvSpPr>
                <a:spLocks noChangeAspect="1" noChangeShapeType="1"/>
              </p:cNvSpPr>
              <p:nvPr/>
            </p:nvSpPr>
            <p:spPr bwMode="auto">
              <a:xfrm flipH="1" flipV="1">
                <a:off x="4415" y="2748"/>
                <a:ext cx="7" cy="44"/>
              </a:xfrm>
              <a:prstGeom prst="line">
                <a:avLst/>
              </a:prstGeom>
              <a:noFill/>
              <a:ln w="9652">
                <a:solidFill>
                  <a:srgbClr val="000000"/>
                </a:solidFill>
                <a:round/>
                <a:headEnd/>
                <a:tailEnd/>
              </a:ln>
            </p:spPr>
            <p:txBody>
              <a:bodyPr/>
              <a:lstStyle/>
              <a:p>
                <a:endParaRPr lang="ru-RU"/>
              </a:p>
            </p:txBody>
          </p:sp>
          <p:sp>
            <p:nvSpPr>
              <p:cNvPr id="630997" name="Line 213"/>
              <p:cNvSpPr>
                <a:spLocks noChangeAspect="1" noChangeShapeType="1"/>
              </p:cNvSpPr>
              <p:nvPr/>
            </p:nvSpPr>
            <p:spPr bwMode="auto">
              <a:xfrm flipH="1">
                <a:off x="4348" y="2801"/>
                <a:ext cx="92" cy="42"/>
              </a:xfrm>
              <a:prstGeom prst="line">
                <a:avLst/>
              </a:prstGeom>
              <a:noFill/>
              <a:ln w="9652">
                <a:solidFill>
                  <a:srgbClr val="000000"/>
                </a:solidFill>
                <a:round/>
                <a:headEnd/>
                <a:tailEnd/>
              </a:ln>
            </p:spPr>
            <p:txBody>
              <a:bodyPr/>
              <a:lstStyle/>
              <a:p>
                <a:endParaRPr lang="ru-RU"/>
              </a:p>
            </p:txBody>
          </p:sp>
          <p:sp>
            <p:nvSpPr>
              <p:cNvPr id="630998" name="Line 214"/>
              <p:cNvSpPr>
                <a:spLocks noChangeAspect="1" noChangeShapeType="1"/>
              </p:cNvSpPr>
              <p:nvPr/>
            </p:nvSpPr>
            <p:spPr bwMode="auto">
              <a:xfrm>
                <a:off x="4660" y="2523"/>
                <a:ext cx="71" cy="11"/>
              </a:xfrm>
              <a:prstGeom prst="line">
                <a:avLst/>
              </a:prstGeom>
              <a:noFill/>
              <a:ln w="9652">
                <a:solidFill>
                  <a:srgbClr val="000000"/>
                </a:solidFill>
                <a:round/>
                <a:headEnd/>
                <a:tailEnd/>
              </a:ln>
            </p:spPr>
            <p:txBody>
              <a:bodyPr/>
              <a:lstStyle/>
              <a:p>
                <a:endParaRPr lang="ru-RU"/>
              </a:p>
            </p:txBody>
          </p:sp>
          <p:sp>
            <p:nvSpPr>
              <p:cNvPr id="630999" name="Line 215"/>
              <p:cNvSpPr>
                <a:spLocks noChangeAspect="1" noChangeShapeType="1"/>
              </p:cNvSpPr>
              <p:nvPr/>
            </p:nvSpPr>
            <p:spPr bwMode="auto">
              <a:xfrm>
                <a:off x="4674" y="2512"/>
                <a:ext cx="48" cy="5"/>
              </a:xfrm>
              <a:prstGeom prst="line">
                <a:avLst/>
              </a:prstGeom>
              <a:noFill/>
              <a:ln w="9652">
                <a:solidFill>
                  <a:srgbClr val="000000"/>
                </a:solidFill>
                <a:round/>
                <a:headEnd/>
                <a:tailEnd/>
              </a:ln>
            </p:spPr>
            <p:txBody>
              <a:bodyPr/>
              <a:lstStyle/>
              <a:p>
                <a:endParaRPr lang="ru-RU"/>
              </a:p>
            </p:txBody>
          </p:sp>
          <p:sp>
            <p:nvSpPr>
              <p:cNvPr id="631000" name="Line 216"/>
              <p:cNvSpPr>
                <a:spLocks noChangeAspect="1" noChangeShapeType="1"/>
              </p:cNvSpPr>
              <p:nvPr/>
            </p:nvSpPr>
            <p:spPr bwMode="auto">
              <a:xfrm>
                <a:off x="4274" y="2614"/>
                <a:ext cx="50" cy="81"/>
              </a:xfrm>
              <a:prstGeom prst="line">
                <a:avLst/>
              </a:prstGeom>
              <a:noFill/>
              <a:ln w="9652">
                <a:solidFill>
                  <a:srgbClr val="000000"/>
                </a:solidFill>
                <a:round/>
                <a:headEnd/>
                <a:tailEnd/>
              </a:ln>
            </p:spPr>
            <p:txBody>
              <a:bodyPr/>
              <a:lstStyle/>
              <a:p>
                <a:endParaRPr lang="ru-RU"/>
              </a:p>
            </p:txBody>
          </p:sp>
          <p:sp>
            <p:nvSpPr>
              <p:cNvPr id="631001" name="Line 217"/>
              <p:cNvSpPr>
                <a:spLocks noChangeAspect="1" noChangeShapeType="1"/>
              </p:cNvSpPr>
              <p:nvPr/>
            </p:nvSpPr>
            <p:spPr bwMode="auto">
              <a:xfrm>
                <a:off x="4293" y="2616"/>
                <a:ext cx="38" cy="62"/>
              </a:xfrm>
              <a:prstGeom prst="line">
                <a:avLst/>
              </a:prstGeom>
              <a:noFill/>
              <a:ln w="9652">
                <a:solidFill>
                  <a:srgbClr val="000000"/>
                </a:solidFill>
                <a:round/>
                <a:headEnd/>
                <a:tailEnd/>
              </a:ln>
            </p:spPr>
            <p:txBody>
              <a:bodyPr/>
              <a:lstStyle/>
              <a:p>
                <a:endParaRPr lang="ru-RU"/>
              </a:p>
            </p:txBody>
          </p:sp>
          <p:sp>
            <p:nvSpPr>
              <p:cNvPr id="631002" name="Line 218"/>
              <p:cNvSpPr>
                <a:spLocks noChangeAspect="1" noChangeShapeType="1"/>
              </p:cNvSpPr>
              <p:nvPr/>
            </p:nvSpPr>
            <p:spPr bwMode="auto">
              <a:xfrm flipV="1">
                <a:off x="4277" y="2695"/>
                <a:ext cx="47" cy="82"/>
              </a:xfrm>
              <a:prstGeom prst="line">
                <a:avLst/>
              </a:prstGeom>
              <a:noFill/>
              <a:ln w="9652">
                <a:solidFill>
                  <a:srgbClr val="000000"/>
                </a:solidFill>
                <a:round/>
                <a:headEnd/>
                <a:tailEnd/>
              </a:ln>
            </p:spPr>
            <p:txBody>
              <a:bodyPr/>
              <a:lstStyle/>
              <a:p>
                <a:endParaRPr lang="ru-RU"/>
              </a:p>
            </p:txBody>
          </p:sp>
          <p:sp>
            <p:nvSpPr>
              <p:cNvPr id="631003" name="Line 219"/>
              <p:cNvSpPr>
                <a:spLocks noChangeAspect="1" noChangeShapeType="1"/>
              </p:cNvSpPr>
              <p:nvPr/>
            </p:nvSpPr>
            <p:spPr bwMode="auto">
              <a:xfrm flipH="1" flipV="1">
                <a:off x="4705" y="2384"/>
                <a:ext cx="71" cy="65"/>
              </a:xfrm>
              <a:prstGeom prst="line">
                <a:avLst/>
              </a:prstGeom>
              <a:noFill/>
              <a:ln w="9652">
                <a:solidFill>
                  <a:srgbClr val="000000"/>
                </a:solidFill>
                <a:round/>
                <a:headEnd/>
                <a:tailEnd/>
              </a:ln>
            </p:spPr>
            <p:txBody>
              <a:bodyPr/>
              <a:lstStyle/>
              <a:p>
                <a:endParaRPr lang="ru-RU"/>
              </a:p>
            </p:txBody>
          </p:sp>
          <p:sp>
            <p:nvSpPr>
              <p:cNvPr id="631004" name="Line 220"/>
              <p:cNvSpPr>
                <a:spLocks noChangeAspect="1" noChangeShapeType="1"/>
              </p:cNvSpPr>
              <p:nvPr/>
            </p:nvSpPr>
            <p:spPr bwMode="auto">
              <a:xfrm flipH="1" flipV="1">
                <a:off x="4702" y="2402"/>
                <a:ext cx="57" cy="50"/>
              </a:xfrm>
              <a:prstGeom prst="line">
                <a:avLst/>
              </a:prstGeom>
              <a:noFill/>
              <a:ln w="9652">
                <a:solidFill>
                  <a:srgbClr val="000000"/>
                </a:solidFill>
                <a:round/>
                <a:headEnd/>
                <a:tailEnd/>
              </a:ln>
            </p:spPr>
            <p:txBody>
              <a:bodyPr/>
              <a:lstStyle/>
              <a:p>
                <a:endParaRPr lang="ru-RU"/>
              </a:p>
            </p:txBody>
          </p:sp>
          <p:sp>
            <p:nvSpPr>
              <p:cNvPr id="631005" name="Line 221"/>
              <p:cNvSpPr>
                <a:spLocks noChangeAspect="1" noChangeShapeType="1"/>
              </p:cNvSpPr>
              <p:nvPr/>
            </p:nvSpPr>
            <p:spPr bwMode="auto">
              <a:xfrm>
                <a:off x="4277" y="2777"/>
                <a:ext cx="73" cy="66"/>
              </a:xfrm>
              <a:prstGeom prst="line">
                <a:avLst/>
              </a:prstGeom>
              <a:noFill/>
              <a:ln w="9652">
                <a:solidFill>
                  <a:srgbClr val="000000"/>
                </a:solidFill>
                <a:round/>
                <a:headEnd/>
                <a:tailEnd/>
              </a:ln>
            </p:spPr>
            <p:txBody>
              <a:bodyPr/>
              <a:lstStyle/>
              <a:p>
                <a:endParaRPr lang="ru-RU"/>
              </a:p>
            </p:txBody>
          </p:sp>
          <p:sp>
            <p:nvSpPr>
              <p:cNvPr id="631006" name="Line 222"/>
              <p:cNvSpPr>
                <a:spLocks noChangeAspect="1" noChangeShapeType="1"/>
              </p:cNvSpPr>
              <p:nvPr/>
            </p:nvSpPr>
            <p:spPr bwMode="auto">
              <a:xfrm>
                <a:off x="4296" y="2774"/>
                <a:ext cx="55" cy="51"/>
              </a:xfrm>
              <a:prstGeom prst="line">
                <a:avLst/>
              </a:prstGeom>
              <a:noFill/>
              <a:ln w="9652">
                <a:solidFill>
                  <a:srgbClr val="000000"/>
                </a:solidFill>
                <a:round/>
                <a:headEnd/>
                <a:tailEnd/>
              </a:ln>
            </p:spPr>
            <p:txBody>
              <a:bodyPr/>
              <a:lstStyle/>
              <a:p>
                <a:endParaRPr lang="ru-RU"/>
              </a:p>
            </p:txBody>
          </p:sp>
          <p:sp>
            <p:nvSpPr>
              <p:cNvPr id="631007" name="Line 223"/>
              <p:cNvSpPr>
                <a:spLocks noChangeAspect="1" noChangeShapeType="1"/>
              </p:cNvSpPr>
              <p:nvPr/>
            </p:nvSpPr>
            <p:spPr bwMode="auto">
              <a:xfrm flipH="1" flipV="1">
                <a:off x="4438" y="2801"/>
                <a:ext cx="90" cy="47"/>
              </a:xfrm>
              <a:prstGeom prst="line">
                <a:avLst/>
              </a:prstGeom>
              <a:noFill/>
              <a:ln w="9652">
                <a:solidFill>
                  <a:srgbClr val="000000"/>
                </a:solidFill>
                <a:round/>
                <a:headEnd/>
                <a:tailEnd/>
              </a:ln>
            </p:spPr>
            <p:txBody>
              <a:bodyPr/>
              <a:lstStyle/>
              <a:p>
                <a:endParaRPr lang="ru-RU"/>
              </a:p>
            </p:txBody>
          </p:sp>
          <p:sp>
            <p:nvSpPr>
              <p:cNvPr id="631008" name="Line 224"/>
              <p:cNvSpPr>
                <a:spLocks noChangeAspect="1" noChangeShapeType="1"/>
              </p:cNvSpPr>
              <p:nvPr/>
            </p:nvSpPr>
            <p:spPr bwMode="auto">
              <a:xfrm flipV="1">
                <a:off x="4528" y="2801"/>
                <a:ext cx="86" cy="47"/>
              </a:xfrm>
              <a:prstGeom prst="line">
                <a:avLst/>
              </a:prstGeom>
              <a:noFill/>
              <a:ln w="9652">
                <a:solidFill>
                  <a:srgbClr val="000000"/>
                </a:solidFill>
                <a:round/>
                <a:headEnd/>
                <a:tailEnd/>
              </a:ln>
            </p:spPr>
            <p:txBody>
              <a:bodyPr/>
              <a:lstStyle/>
              <a:p>
                <a:endParaRPr lang="ru-RU"/>
              </a:p>
            </p:txBody>
          </p:sp>
          <p:sp>
            <p:nvSpPr>
              <p:cNvPr id="631009" name="Line 225"/>
              <p:cNvSpPr>
                <a:spLocks noChangeAspect="1" noChangeShapeType="1"/>
              </p:cNvSpPr>
              <p:nvPr/>
            </p:nvSpPr>
            <p:spPr bwMode="auto">
              <a:xfrm flipV="1">
                <a:off x="4530" y="2793"/>
                <a:ext cx="68" cy="37"/>
              </a:xfrm>
              <a:prstGeom prst="line">
                <a:avLst/>
              </a:prstGeom>
              <a:noFill/>
              <a:ln w="9652">
                <a:solidFill>
                  <a:srgbClr val="000000"/>
                </a:solidFill>
                <a:round/>
                <a:headEnd/>
                <a:tailEnd/>
              </a:ln>
            </p:spPr>
            <p:txBody>
              <a:bodyPr/>
              <a:lstStyle/>
              <a:p>
                <a:endParaRPr lang="ru-RU"/>
              </a:p>
            </p:txBody>
          </p:sp>
          <p:sp>
            <p:nvSpPr>
              <p:cNvPr id="631010" name="Line 226"/>
              <p:cNvSpPr>
                <a:spLocks noChangeAspect="1" noChangeShapeType="1"/>
              </p:cNvSpPr>
              <p:nvPr/>
            </p:nvSpPr>
            <p:spPr bwMode="auto">
              <a:xfrm>
                <a:off x="4561" y="2645"/>
                <a:ext cx="69" cy="57"/>
              </a:xfrm>
              <a:prstGeom prst="line">
                <a:avLst/>
              </a:prstGeom>
              <a:noFill/>
              <a:ln w="9652">
                <a:solidFill>
                  <a:srgbClr val="000000"/>
                </a:solidFill>
                <a:round/>
                <a:headEnd/>
                <a:tailEnd/>
              </a:ln>
            </p:spPr>
            <p:txBody>
              <a:bodyPr/>
              <a:lstStyle/>
              <a:p>
                <a:endParaRPr lang="ru-RU"/>
              </a:p>
            </p:txBody>
          </p:sp>
          <p:grpSp>
            <p:nvGrpSpPr>
              <p:cNvPr id="10" name="Group 227"/>
              <p:cNvGrpSpPr>
                <a:grpSpLocks noChangeAspect="1"/>
              </p:cNvGrpSpPr>
              <p:nvPr/>
            </p:nvGrpSpPr>
            <p:grpSpPr bwMode="auto">
              <a:xfrm>
                <a:off x="4865" y="2566"/>
                <a:ext cx="171" cy="105"/>
                <a:chOff x="5522" y="5023"/>
                <a:chExt cx="442" cy="265"/>
              </a:xfrm>
            </p:grpSpPr>
            <p:sp>
              <p:nvSpPr>
                <p:cNvPr id="631012" name="Line 228"/>
                <p:cNvSpPr>
                  <a:spLocks noChangeAspect="1" noChangeShapeType="1"/>
                </p:cNvSpPr>
                <p:nvPr/>
              </p:nvSpPr>
              <p:spPr bwMode="auto">
                <a:xfrm flipH="1">
                  <a:off x="5633" y="5287"/>
                  <a:ext cx="221" cy="1"/>
                </a:xfrm>
                <a:prstGeom prst="line">
                  <a:avLst/>
                </a:prstGeom>
                <a:noFill/>
                <a:ln w="12700">
                  <a:solidFill>
                    <a:srgbClr val="FF0000"/>
                  </a:solidFill>
                  <a:round/>
                  <a:headEnd/>
                  <a:tailEnd/>
                </a:ln>
              </p:spPr>
              <p:txBody>
                <a:bodyPr/>
                <a:lstStyle/>
                <a:p>
                  <a:endParaRPr lang="ru-RU"/>
                </a:p>
              </p:txBody>
            </p:sp>
            <p:sp>
              <p:nvSpPr>
                <p:cNvPr id="631013" name="Line 229"/>
                <p:cNvSpPr>
                  <a:spLocks noChangeAspect="1" noChangeShapeType="1"/>
                </p:cNvSpPr>
                <p:nvPr/>
              </p:nvSpPr>
              <p:spPr bwMode="auto">
                <a:xfrm flipH="1" flipV="1">
                  <a:off x="5522" y="5154"/>
                  <a:ext cx="111" cy="133"/>
                </a:xfrm>
                <a:prstGeom prst="line">
                  <a:avLst/>
                </a:prstGeom>
                <a:noFill/>
                <a:ln w="12700">
                  <a:solidFill>
                    <a:srgbClr val="FF0000"/>
                  </a:solidFill>
                  <a:round/>
                  <a:headEnd/>
                  <a:tailEnd/>
                </a:ln>
              </p:spPr>
              <p:txBody>
                <a:bodyPr/>
                <a:lstStyle/>
                <a:p>
                  <a:endParaRPr lang="ru-RU"/>
                </a:p>
              </p:txBody>
            </p:sp>
            <p:sp>
              <p:nvSpPr>
                <p:cNvPr id="631014" name="Line 230"/>
                <p:cNvSpPr>
                  <a:spLocks noChangeAspect="1" noChangeShapeType="1"/>
                </p:cNvSpPr>
                <p:nvPr/>
              </p:nvSpPr>
              <p:spPr bwMode="auto">
                <a:xfrm flipV="1">
                  <a:off x="5522" y="5023"/>
                  <a:ext cx="111" cy="133"/>
                </a:xfrm>
                <a:prstGeom prst="line">
                  <a:avLst/>
                </a:prstGeom>
                <a:noFill/>
                <a:ln w="12700">
                  <a:solidFill>
                    <a:srgbClr val="FF0000"/>
                  </a:solidFill>
                  <a:round/>
                  <a:headEnd/>
                  <a:tailEnd/>
                </a:ln>
              </p:spPr>
              <p:txBody>
                <a:bodyPr/>
                <a:lstStyle/>
                <a:p>
                  <a:endParaRPr lang="ru-RU"/>
                </a:p>
              </p:txBody>
            </p:sp>
            <p:sp>
              <p:nvSpPr>
                <p:cNvPr id="631015" name="Line 231"/>
                <p:cNvSpPr>
                  <a:spLocks noChangeAspect="1" noChangeShapeType="1"/>
                </p:cNvSpPr>
                <p:nvPr/>
              </p:nvSpPr>
              <p:spPr bwMode="auto">
                <a:xfrm>
                  <a:off x="5633" y="5023"/>
                  <a:ext cx="221" cy="2"/>
                </a:xfrm>
                <a:prstGeom prst="line">
                  <a:avLst/>
                </a:prstGeom>
                <a:noFill/>
                <a:ln w="12700">
                  <a:solidFill>
                    <a:srgbClr val="FF0000"/>
                  </a:solidFill>
                  <a:round/>
                  <a:headEnd/>
                  <a:tailEnd/>
                </a:ln>
              </p:spPr>
              <p:txBody>
                <a:bodyPr/>
                <a:lstStyle/>
                <a:p>
                  <a:endParaRPr lang="ru-RU"/>
                </a:p>
              </p:txBody>
            </p:sp>
            <p:sp>
              <p:nvSpPr>
                <p:cNvPr id="631016" name="Line 232"/>
                <p:cNvSpPr>
                  <a:spLocks noChangeAspect="1" noChangeShapeType="1"/>
                </p:cNvSpPr>
                <p:nvPr/>
              </p:nvSpPr>
              <p:spPr bwMode="auto">
                <a:xfrm>
                  <a:off x="5854" y="5023"/>
                  <a:ext cx="110" cy="133"/>
                </a:xfrm>
                <a:prstGeom prst="line">
                  <a:avLst/>
                </a:prstGeom>
                <a:noFill/>
                <a:ln w="12700">
                  <a:solidFill>
                    <a:srgbClr val="FF0000"/>
                  </a:solidFill>
                  <a:round/>
                  <a:headEnd/>
                  <a:tailEnd/>
                </a:ln>
              </p:spPr>
              <p:txBody>
                <a:bodyPr/>
                <a:lstStyle/>
                <a:p>
                  <a:endParaRPr lang="ru-RU"/>
                </a:p>
              </p:txBody>
            </p:sp>
            <p:sp>
              <p:nvSpPr>
                <p:cNvPr id="631017" name="Line 233"/>
                <p:cNvSpPr>
                  <a:spLocks noChangeAspect="1" noChangeShapeType="1"/>
                </p:cNvSpPr>
                <p:nvPr/>
              </p:nvSpPr>
              <p:spPr bwMode="auto">
                <a:xfrm flipH="1">
                  <a:off x="5854" y="5154"/>
                  <a:ext cx="110" cy="133"/>
                </a:xfrm>
                <a:prstGeom prst="line">
                  <a:avLst/>
                </a:prstGeom>
                <a:noFill/>
                <a:ln w="12700">
                  <a:solidFill>
                    <a:srgbClr val="FF0000"/>
                  </a:solidFill>
                  <a:round/>
                  <a:headEnd/>
                  <a:tailEnd/>
                </a:ln>
              </p:spPr>
              <p:txBody>
                <a:bodyPr/>
                <a:lstStyle/>
                <a:p>
                  <a:endParaRPr lang="ru-RU"/>
                </a:p>
              </p:txBody>
            </p:sp>
            <p:sp>
              <p:nvSpPr>
                <p:cNvPr id="631018" name="Oval 234"/>
                <p:cNvSpPr>
                  <a:spLocks noChangeAspect="1" noChangeArrowheads="1"/>
                </p:cNvSpPr>
                <p:nvPr/>
              </p:nvSpPr>
              <p:spPr bwMode="auto">
                <a:xfrm>
                  <a:off x="5590" y="5064"/>
                  <a:ext cx="313" cy="185"/>
                </a:xfrm>
                <a:prstGeom prst="ellipse">
                  <a:avLst/>
                </a:prstGeom>
                <a:noFill/>
                <a:ln w="12700">
                  <a:solidFill>
                    <a:srgbClr val="FF0000"/>
                  </a:solidFill>
                  <a:round/>
                  <a:headEnd/>
                  <a:tailEnd/>
                </a:ln>
              </p:spPr>
              <p:txBody>
                <a:bodyPr/>
                <a:lstStyle/>
                <a:p>
                  <a:endParaRPr lang="ru-RU"/>
                </a:p>
              </p:txBody>
            </p:sp>
          </p:grpSp>
          <p:grpSp>
            <p:nvGrpSpPr>
              <p:cNvPr id="11" name="Group 235"/>
              <p:cNvGrpSpPr>
                <a:grpSpLocks noChangeAspect="1"/>
              </p:cNvGrpSpPr>
              <p:nvPr/>
            </p:nvGrpSpPr>
            <p:grpSpPr bwMode="auto">
              <a:xfrm>
                <a:off x="4468" y="2930"/>
                <a:ext cx="114" cy="155"/>
                <a:chOff x="4490" y="5942"/>
                <a:chExt cx="296" cy="390"/>
              </a:xfrm>
            </p:grpSpPr>
            <p:sp>
              <p:nvSpPr>
                <p:cNvPr id="631020" name="Line 236"/>
                <p:cNvSpPr>
                  <a:spLocks noChangeAspect="1" noChangeShapeType="1"/>
                </p:cNvSpPr>
                <p:nvPr/>
              </p:nvSpPr>
              <p:spPr bwMode="auto">
                <a:xfrm flipH="1">
                  <a:off x="4638" y="6234"/>
                  <a:ext cx="147" cy="98"/>
                </a:xfrm>
                <a:prstGeom prst="line">
                  <a:avLst/>
                </a:prstGeom>
                <a:noFill/>
                <a:ln w="12700">
                  <a:solidFill>
                    <a:srgbClr val="FF0000"/>
                  </a:solidFill>
                  <a:round/>
                  <a:headEnd/>
                  <a:tailEnd/>
                </a:ln>
              </p:spPr>
              <p:txBody>
                <a:bodyPr/>
                <a:lstStyle/>
                <a:p>
                  <a:endParaRPr lang="ru-RU"/>
                </a:p>
              </p:txBody>
            </p:sp>
            <p:sp>
              <p:nvSpPr>
                <p:cNvPr id="631021" name="Line 237"/>
                <p:cNvSpPr>
                  <a:spLocks noChangeAspect="1" noChangeShapeType="1"/>
                </p:cNvSpPr>
                <p:nvPr/>
              </p:nvSpPr>
              <p:spPr bwMode="auto">
                <a:xfrm flipH="1" flipV="1">
                  <a:off x="4490" y="6234"/>
                  <a:ext cx="148" cy="98"/>
                </a:xfrm>
                <a:prstGeom prst="line">
                  <a:avLst/>
                </a:prstGeom>
                <a:noFill/>
                <a:ln w="12700">
                  <a:solidFill>
                    <a:srgbClr val="FF0000"/>
                  </a:solidFill>
                  <a:round/>
                  <a:headEnd/>
                  <a:tailEnd/>
                </a:ln>
              </p:spPr>
              <p:txBody>
                <a:bodyPr/>
                <a:lstStyle/>
                <a:p>
                  <a:endParaRPr lang="ru-RU"/>
                </a:p>
              </p:txBody>
            </p:sp>
            <p:grpSp>
              <p:nvGrpSpPr>
                <p:cNvPr id="12" name="Group 238"/>
                <p:cNvGrpSpPr>
                  <a:grpSpLocks noChangeAspect="1"/>
                </p:cNvGrpSpPr>
                <p:nvPr/>
              </p:nvGrpSpPr>
              <p:grpSpPr bwMode="auto">
                <a:xfrm>
                  <a:off x="4490" y="5942"/>
                  <a:ext cx="296" cy="335"/>
                  <a:chOff x="4490" y="5942"/>
                  <a:chExt cx="296" cy="335"/>
                </a:xfrm>
              </p:grpSpPr>
              <p:sp>
                <p:nvSpPr>
                  <p:cNvPr id="631023" name="Line 239"/>
                  <p:cNvSpPr>
                    <a:spLocks noChangeAspect="1" noChangeShapeType="1"/>
                  </p:cNvSpPr>
                  <p:nvPr/>
                </p:nvSpPr>
                <p:spPr bwMode="auto">
                  <a:xfrm>
                    <a:off x="4785" y="6040"/>
                    <a:ext cx="1" cy="194"/>
                  </a:xfrm>
                  <a:prstGeom prst="line">
                    <a:avLst/>
                  </a:prstGeom>
                  <a:noFill/>
                  <a:ln w="12700">
                    <a:solidFill>
                      <a:srgbClr val="FF0000"/>
                    </a:solidFill>
                    <a:round/>
                    <a:headEnd/>
                    <a:tailEnd/>
                  </a:ln>
                </p:spPr>
                <p:txBody>
                  <a:bodyPr/>
                  <a:lstStyle/>
                  <a:p>
                    <a:endParaRPr lang="ru-RU"/>
                  </a:p>
                </p:txBody>
              </p:sp>
              <p:sp>
                <p:nvSpPr>
                  <p:cNvPr id="631024" name="Line 240"/>
                  <p:cNvSpPr>
                    <a:spLocks noChangeAspect="1" noChangeShapeType="1"/>
                  </p:cNvSpPr>
                  <p:nvPr/>
                </p:nvSpPr>
                <p:spPr bwMode="auto">
                  <a:xfrm flipV="1">
                    <a:off x="4490" y="6040"/>
                    <a:ext cx="1" cy="194"/>
                  </a:xfrm>
                  <a:prstGeom prst="line">
                    <a:avLst/>
                  </a:prstGeom>
                  <a:noFill/>
                  <a:ln w="12700">
                    <a:solidFill>
                      <a:srgbClr val="FF0000"/>
                    </a:solidFill>
                    <a:round/>
                    <a:headEnd/>
                    <a:tailEnd/>
                  </a:ln>
                </p:spPr>
                <p:txBody>
                  <a:bodyPr/>
                  <a:lstStyle/>
                  <a:p>
                    <a:endParaRPr lang="ru-RU"/>
                  </a:p>
                </p:txBody>
              </p:sp>
              <p:sp>
                <p:nvSpPr>
                  <p:cNvPr id="631025" name="Line 241"/>
                  <p:cNvSpPr>
                    <a:spLocks noChangeAspect="1" noChangeShapeType="1"/>
                  </p:cNvSpPr>
                  <p:nvPr/>
                </p:nvSpPr>
                <p:spPr bwMode="auto">
                  <a:xfrm flipV="1">
                    <a:off x="4490" y="5942"/>
                    <a:ext cx="148" cy="98"/>
                  </a:xfrm>
                  <a:prstGeom prst="line">
                    <a:avLst/>
                  </a:prstGeom>
                  <a:noFill/>
                  <a:ln w="12700">
                    <a:solidFill>
                      <a:srgbClr val="FF0000"/>
                    </a:solidFill>
                    <a:round/>
                    <a:headEnd/>
                    <a:tailEnd/>
                  </a:ln>
                </p:spPr>
                <p:txBody>
                  <a:bodyPr/>
                  <a:lstStyle/>
                  <a:p>
                    <a:endParaRPr lang="ru-RU"/>
                  </a:p>
                </p:txBody>
              </p:sp>
              <p:sp>
                <p:nvSpPr>
                  <p:cNvPr id="631026" name="Line 242"/>
                  <p:cNvSpPr>
                    <a:spLocks noChangeAspect="1" noChangeShapeType="1"/>
                  </p:cNvSpPr>
                  <p:nvPr/>
                </p:nvSpPr>
                <p:spPr bwMode="auto">
                  <a:xfrm>
                    <a:off x="4638" y="5942"/>
                    <a:ext cx="147" cy="98"/>
                  </a:xfrm>
                  <a:prstGeom prst="line">
                    <a:avLst/>
                  </a:prstGeom>
                  <a:noFill/>
                  <a:ln w="12700">
                    <a:solidFill>
                      <a:srgbClr val="FF0000"/>
                    </a:solidFill>
                    <a:round/>
                    <a:headEnd/>
                    <a:tailEnd/>
                  </a:ln>
                </p:spPr>
                <p:txBody>
                  <a:bodyPr/>
                  <a:lstStyle/>
                  <a:p>
                    <a:endParaRPr lang="ru-RU"/>
                  </a:p>
                </p:txBody>
              </p:sp>
              <p:sp>
                <p:nvSpPr>
                  <p:cNvPr id="631027" name="Oval 243"/>
                  <p:cNvSpPr>
                    <a:spLocks noChangeAspect="1" noChangeArrowheads="1"/>
                  </p:cNvSpPr>
                  <p:nvPr/>
                </p:nvSpPr>
                <p:spPr bwMode="auto">
                  <a:xfrm>
                    <a:off x="4533" y="5999"/>
                    <a:ext cx="212" cy="278"/>
                  </a:xfrm>
                  <a:prstGeom prst="ellipse">
                    <a:avLst/>
                  </a:prstGeom>
                  <a:noFill/>
                  <a:ln w="12700">
                    <a:solidFill>
                      <a:srgbClr val="FF0000"/>
                    </a:solidFill>
                    <a:round/>
                    <a:headEnd/>
                    <a:tailEnd/>
                  </a:ln>
                </p:spPr>
                <p:txBody>
                  <a:bodyPr/>
                  <a:lstStyle/>
                  <a:p>
                    <a:endParaRPr lang="ru-RU"/>
                  </a:p>
                </p:txBody>
              </p:sp>
            </p:grpSp>
          </p:grpSp>
          <p:sp>
            <p:nvSpPr>
              <p:cNvPr id="631028" name="Line 244"/>
              <p:cNvSpPr>
                <a:spLocks noChangeAspect="1" noChangeShapeType="1"/>
              </p:cNvSpPr>
              <p:nvPr/>
            </p:nvSpPr>
            <p:spPr bwMode="auto">
              <a:xfrm>
                <a:off x="4190" y="2617"/>
                <a:ext cx="86" cy="0"/>
              </a:xfrm>
              <a:prstGeom prst="line">
                <a:avLst/>
              </a:prstGeom>
              <a:noFill/>
              <a:ln w="12700">
                <a:solidFill>
                  <a:srgbClr val="FF0000"/>
                </a:solidFill>
                <a:round/>
                <a:headEnd/>
                <a:tailEnd type="oval" w="sm" len="sm"/>
              </a:ln>
            </p:spPr>
            <p:txBody>
              <a:bodyPr/>
              <a:lstStyle/>
              <a:p>
                <a:endParaRPr lang="ru-RU"/>
              </a:p>
            </p:txBody>
          </p:sp>
          <p:sp>
            <p:nvSpPr>
              <p:cNvPr id="631029" name="Line 245"/>
              <p:cNvSpPr>
                <a:spLocks noChangeAspect="1" noChangeShapeType="1"/>
              </p:cNvSpPr>
              <p:nvPr/>
            </p:nvSpPr>
            <p:spPr bwMode="auto">
              <a:xfrm>
                <a:off x="4529" y="2848"/>
                <a:ext cx="0" cy="77"/>
              </a:xfrm>
              <a:prstGeom prst="line">
                <a:avLst/>
              </a:prstGeom>
              <a:noFill/>
              <a:ln w="12700">
                <a:solidFill>
                  <a:srgbClr val="FF0000"/>
                </a:solidFill>
                <a:round/>
                <a:headEnd type="oval" w="sm" len="sm"/>
                <a:tailEnd/>
              </a:ln>
            </p:spPr>
            <p:txBody>
              <a:bodyPr/>
              <a:lstStyle/>
              <a:p>
                <a:endParaRPr lang="ru-RU"/>
              </a:p>
            </p:txBody>
          </p:sp>
          <p:sp>
            <p:nvSpPr>
              <p:cNvPr id="631030" name="Line 246"/>
              <p:cNvSpPr>
                <a:spLocks noChangeAspect="1" noChangeShapeType="1"/>
              </p:cNvSpPr>
              <p:nvPr/>
            </p:nvSpPr>
            <p:spPr bwMode="auto">
              <a:xfrm>
                <a:off x="4782" y="2617"/>
                <a:ext cx="84" cy="0"/>
              </a:xfrm>
              <a:prstGeom prst="line">
                <a:avLst/>
              </a:prstGeom>
              <a:noFill/>
              <a:ln w="12700">
                <a:solidFill>
                  <a:srgbClr val="FF0000"/>
                </a:solidFill>
                <a:round/>
                <a:headEnd type="oval" w="sm" len="sm"/>
                <a:tailEnd type="none" w="sm" len="sm"/>
              </a:ln>
            </p:spPr>
            <p:txBody>
              <a:bodyPr/>
              <a:lstStyle/>
              <a:p>
                <a:endParaRPr lang="ru-RU"/>
              </a:p>
            </p:txBody>
          </p:sp>
          <p:grpSp>
            <p:nvGrpSpPr>
              <p:cNvPr id="13" name="Group 247"/>
              <p:cNvGrpSpPr>
                <a:grpSpLocks noChangeAspect="1"/>
              </p:cNvGrpSpPr>
              <p:nvPr/>
            </p:nvGrpSpPr>
            <p:grpSpPr bwMode="auto">
              <a:xfrm>
                <a:off x="4014" y="2563"/>
                <a:ext cx="171" cy="105"/>
                <a:chOff x="3311" y="5017"/>
                <a:chExt cx="442" cy="263"/>
              </a:xfrm>
            </p:grpSpPr>
            <p:sp>
              <p:nvSpPr>
                <p:cNvPr id="631032" name="Line 248"/>
                <p:cNvSpPr>
                  <a:spLocks noChangeAspect="1" noChangeShapeType="1"/>
                </p:cNvSpPr>
                <p:nvPr/>
              </p:nvSpPr>
              <p:spPr bwMode="auto">
                <a:xfrm flipH="1">
                  <a:off x="3421" y="5279"/>
                  <a:ext cx="221" cy="1"/>
                </a:xfrm>
                <a:prstGeom prst="line">
                  <a:avLst/>
                </a:prstGeom>
                <a:noFill/>
                <a:ln w="12700">
                  <a:solidFill>
                    <a:srgbClr val="FF0000"/>
                  </a:solidFill>
                  <a:round/>
                  <a:headEnd/>
                  <a:tailEnd/>
                </a:ln>
              </p:spPr>
              <p:txBody>
                <a:bodyPr/>
                <a:lstStyle/>
                <a:p>
                  <a:endParaRPr lang="ru-RU"/>
                </a:p>
              </p:txBody>
            </p:sp>
            <p:sp>
              <p:nvSpPr>
                <p:cNvPr id="631033" name="Line 249"/>
                <p:cNvSpPr>
                  <a:spLocks noChangeAspect="1" noChangeShapeType="1"/>
                </p:cNvSpPr>
                <p:nvPr/>
              </p:nvSpPr>
              <p:spPr bwMode="auto">
                <a:xfrm flipH="1" flipV="1">
                  <a:off x="3311" y="5148"/>
                  <a:ext cx="110" cy="131"/>
                </a:xfrm>
                <a:prstGeom prst="line">
                  <a:avLst/>
                </a:prstGeom>
                <a:noFill/>
                <a:ln w="12700">
                  <a:solidFill>
                    <a:srgbClr val="FF0000"/>
                  </a:solidFill>
                  <a:round/>
                  <a:headEnd/>
                  <a:tailEnd/>
                </a:ln>
              </p:spPr>
              <p:txBody>
                <a:bodyPr/>
                <a:lstStyle/>
                <a:p>
                  <a:endParaRPr lang="ru-RU"/>
                </a:p>
              </p:txBody>
            </p:sp>
            <p:sp>
              <p:nvSpPr>
                <p:cNvPr id="631034" name="Line 250"/>
                <p:cNvSpPr>
                  <a:spLocks noChangeAspect="1" noChangeShapeType="1"/>
                </p:cNvSpPr>
                <p:nvPr/>
              </p:nvSpPr>
              <p:spPr bwMode="auto">
                <a:xfrm flipV="1">
                  <a:off x="3311" y="5017"/>
                  <a:ext cx="110" cy="131"/>
                </a:xfrm>
                <a:prstGeom prst="line">
                  <a:avLst/>
                </a:prstGeom>
                <a:noFill/>
                <a:ln w="12700">
                  <a:solidFill>
                    <a:srgbClr val="FF0000"/>
                  </a:solidFill>
                  <a:round/>
                  <a:headEnd/>
                  <a:tailEnd/>
                </a:ln>
              </p:spPr>
              <p:txBody>
                <a:bodyPr/>
                <a:lstStyle/>
                <a:p>
                  <a:endParaRPr lang="ru-RU"/>
                </a:p>
              </p:txBody>
            </p:sp>
            <p:sp>
              <p:nvSpPr>
                <p:cNvPr id="631035" name="Line 251"/>
                <p:cNvSpPr>
                  <a:spLocks noChangeAspect="1" noChangeShapeType="1"/>
                </p:cNvSpPr>
                <p:nvPr/>
              </p:nvSpPr>
              <p:spPr bwMode="auto">
                <a:xfrm>
                  <a:off x="3421" y="5017"/>
                  <a:ext cx="221" cy="1"/>
                </a:xfrm>
                <a:prstGeom prst="line">
                  <a:avLst/>
                </a:prstGeom>
                <a:noFill/>
                <a:ln w="12700">
                  <a:solidFill>
                    <a:srgbClr val="FF0000"/>
                  </a:solidFill>
                  <a:round/>
                  <a:headEnd/>
                  <a:tailEnd/>
                </a:ln>
              </p:spPr>
              <p:txBody>
                <a:bodyPr/>
                <a:lstStyle/>
                <a:p>
                  <a:endParaRPr lang="ru-RU"/>
                </a:p>
              </p:txBody>
            </p:sp>
            <p:sp>
              <p:nvSpPr>
                <p:cNvPr id="631036" name="Line 252"/>
                <p:cNvSpPr>
                  <a:spLocks noChangeAspect="1" noChangeShapeType="1"/>
                </p:cNvSpPr>
                <p:nvPr/>
              </p:nvSpPr>
              <p:spPr bwMode="auto">
                <a:xfrm>
                  <a:off x="3642" y="5017"/>
                  <a:ext cx="111" cy="131"/>
                </a:xfrm>
                <a:prstGeom prst="line">
                  <a:avLst/>
                </a:prstGeom>
                <a:noFill/>
                <a:ln w="12700">
                  <a:solidFill>
                    <a:srgbClr val="FF0000"/>
                  </a:solidFill>
                  <a:round/>
                  <a:headEnd/>
                  <a:tailEnd/>
                </a:ln>
              </p:spPr>
              <p:txBody>
                <a:bodyPr/>
                <a:lstStyle/>
                <a:p>
                  <a:endParaRPr lang="ru-RU"/>
                </a:p>
              </p:txBody>
            </p:sp>
            <p:sp>
              <p:nvSpPr>
                <p:cNvPr id="631037" name="Line 253"/>
                <p:cNvSpPr>
                  <a:spLocks noChangeAspect="1" noChangeShapeType="1"/>
                </p:cNvSpPr>
                <p:nvPr/>
              </p:nvSpPr>
              <p:spPr bwMode="auto">
                <a:xfrm flipH="1">
                  <a:off x="3642" y="5148"/>
                  <a:ext cx="111" cy="131"/>
                </a:xfrm>
                <a:prstGeom prst="line">
                  <a:avLst/>
                </a:prstGeom>
                <a:noFill/>
                <a:ln w="12700">
                  <a:solidFill>
                    <a:srgbClr val="FF0000"/>
                  </a:solidFill>
                  <a:round/>
                  <a:headEnd/>
                  <a:tailEnd/>
                </a:ln>
              </p:spPr>
              <p:txBody>
                <a:bodyPr/>
                <a:lstStyle/>
                <a:p>
                  <a:endParaRPr lang="ru-RU"/>
                </a:p>
              </p:txBody>
            </p:sp>
            <p:sp>
              <p:nvSpPr>
                <p:cNvPr id="631038" name="Oval 254"/>
                <p:cNvSpPr>
                  <a:spLocks noChangeAspect="1" noChangeArrowheads="1"/>
                </p:cNvSpPr>
                <p:nvPr/>
              </p:nvSpPr>
              <p:spPr bwMode="auto">
                <a:xfrm>
                  <a:off x="3378" y="5055"/>
                  <a:ext cx="314" cy="189"/>
                </a:xfrm>
                <a:prstGeom prst="ellipse">
                  <a:avLst/>
                </a:prstGeom>
                <a:noFill/>
                <a:ln w="12700">
                  <a:solidFill>
                    <a:srgbClr val="FF0000"/>
                  </a:solidFill>
                  <a:round/>
                  <a:headEnd/>
                  <a:tailEnd/>
                </a:ln>
              </p:spPr>
              <p:txBody>
                <a:bodyPr/>
                <a:lstStyle/>
                <a:p>
                  <a:endParaRPr lang="ru-RU"/>
                </a:p>
              </p:txBody>
            </p:sp>
          </p:grpSp>
          <p:grpSp>
            <p:nvGrpSpPr>
              <p:cNvPr id="14" name="Group 255"/>
              <p:cNvGrpSpPr>
                <a:grpSpLocks noChangeAspect="1"/>
              </p:cNvGrpSpPr>
              <p:nvPr/>
            </p:nvGrpSpPr>
            <p:grpSpPr bwMode="auto">
              <a:xfrm>
                <a:off x="4467" y="2160"/>
                <a:ext cx="114" cy="156"/>
                <a:chOff x="4487" y="3956"/>
                <a:chExt cx="296" cy="393"/>
              </a:xfrm>
            </p:grpSpPr>
            <p:sp>
              <p:nvSpPr>
                <p:cNvPr id="631040" name="Line 256"/>
                <p:cNvSpPr>
                  <a:spLocks noChangeAspect="1" noChangeShapeType="1"/>
                </p:cNvSpPr>
                <p:nvPr/>
              </p:nvSpPr>
              <p:spPr bwMode="auto">
                <a:xfrm flipH="1">
                  <a:off x="4634" y="4251"/>
                  <a:ext cx="148" cy="98"/>
                </a:xfrm>
                <a:prstGeom prst="line">
                  <a:avLst/>
                </a:prstGeom>
                <a:noFill/>
                <a:ln w="12700">
                  <a:solidFill>
                    <a:srgbClr val="FF0000"/>
                  </a:solidFill>
                  <a:round/>
                  <a:headEnd/>
                  <a:tailEnd/>
                </a:ln>
              </p:spPr>
              <p:txBody>
                <a:bodyPr/>
                <a:lstStyle/>
                <a:p>
                  <a:endParaRPr lang="ru-RU"/>
                </a:p>
              </p:txBody>
            </p:sp>
            <p:sp>
              <p:nvSpPr>
                <p:cNvPr id="631041" name="Line 257"/>
                <p:cNvSpPr>
                  <a:spLocks noChangeAspect="1" noChangeShapeType="1"/>
                </p:cNvSpPr>
                <p:nvPr/>
              </p:nvSpPr>
              <p:spPr bwMode="auto">
                <a:xfrm flipH="1" flipV="1">
                  <a:off x="4487" y="4251"/>
                  <a:ext cx="147" cy="98"/>
                </a:xfrm>
                <a:prstGeom prst="line">
                  <a:avLst/>
                </a:prstGeom>
                <a:noFill/>
                <a:ln w="12700">
                  <a:solidFill>
                    <a:srgbClr val="FF0000"/>
                  </a:solidFill>
                  <a:round/>
                  <a:headEnd/>
                  <a:tailEnd/>
                </a:ln>
              </p:spPr>
              <p:txBody>
                <a:bodyPr/>
                <a:lstStyle/>
                <a:p>
                  <a:endParaRPr lang="ru-RU"/>
                </a:p>
              </p:txBody>
            </p:sp>
            <p:grpSp>
              <p:nvGrpSpPr>
                <p:cNvPr id="15" name="Group 258"/>
                <p:cNvGrpSpPr>
                  <a:grpSpLocks noChangeAspect="1"/>
                </p:cNvGrpSpPr>
                <p:nvPr/>
              </p:nvGrpSpPr>
              <p:grpSpPr bwMode="auto">
                <a:xfrm>
                  <a:off x="4487" y="3956"/>
                  <a:ext cx="296" cy="336"/>
                  <a:chOff x="4487" y="3956"/>
                  <a:chExt cx="296" cy="336"/>
                </a:xfrm>
              </p:grpSpPr>
              <p:sp>
                <p:nvSpPr>
                  <p:cNvPr id="631043" name="Line 259"/>
                  <p:cNvSpPr>
                    <a:spLocks noChangeAspect="1" noChangeShapeType="1"/>
                  </p:cNvSpPr>
                  <p:nvPr/>
                </p:nvSpPr>
                <p:spPr bwMode="auto">
                  <a:xfrm>
                    <a:off x="4782" y="4054"/>
                    <a:ext cx="1" cy="197"/>
                  </a:xfrm>
                  <a:prstGeom prst="line">
                    <a:avLst/>
                  </a:prstGeom>
                  <a:noFill/>
                  <a:ln w="12700">
                    <a:solidFill>
                      <a:srgbClr val="FF0000"/>
                    </a:solidFill>
                    <a:round/>
                    <a:headEnd/>
                    <a:tailEnd/>
                  </a:ln>
                </p:spPr>
                <p:txBody>
                  <a:bodyPr/>
                  <a:lstStyle/>
                  <a:p>
                    <a:endParaRPr lang="ru-RU"/>
                  </a:p>
                </p:txBody>
              </p:sp>
              <p:sp>
                <p:nvSpPr>
                  <p:cNvPr id="631044" name="Line 260"/>
                  <p:cNvSpPr>
                    <a:spLocks noChangeAspect="1" noChangeShapeType="1"/>
                  </p:cNvSpPr>
                  <p:nvPr/>
                </p:nvSpPr>
                <p:spPr bwMode="auto">
                  <a:xfrm flipV="1">
                    <a:off x="4487" y="4054"/>
                    <a:ext cx="1" cy="197"/>
                  </a:xfrm>
                  <a:prstGeom prst="line">
                    <a:avLst/>
                  </a:prstGeom>
                  <a:noFill/>
                  <a:ln w="12700">
                    <a:solidFill>
                      <a:srgbClr val="FF0000"/>
                    </a:solidFill>
                    <a:round/>
                    <a:headEnd/>
                    <a:tailEnd/>
                  </a:ln>
                </p:spPr>
                <p:txBody>
                  <a:bodyPr/>
                  <a:lstStyle/>
                  <a:p>
                    <a:endParaRPr lang="ru-RU"/>
                  </a:p>
                </p:txBody>
              </p:sp>
              <p:sp>
                <p:nvSpPr>
                  <p:cNvPr id="631045" name="Line 261"/>
                  <p:cNvSpPr>
                    <a:spLocks noChangeAspect="1" noChangeShapeType="1"/>
                  </p:cNvSpPr>
                  <p:nvPr/>
                </p:nvSpPr>
                <p:spPr bwMode="auto">
                  <a:xfrm flipV="1">
                    <a:off x="4487" y="3956"/>
                    <a:ext cx="147" cy="98"/>
                  </a:xfrm>
                  <a:prstGeom prst="line">
                    <a:avLst/>
                  </a:prstGeom>
                  <a:noFill/>
                  <a:ln w="12700">
                    <a:solidFill>
                      <a:srgbClr val="FF0000"/>
                    </a:solidFill>
                    <a:round/>
                    <a:headEnd/>
                    <a:tailEnd/>
                  </a:ln>
                </p:spPr>
                <p:txBody>
                  <a:bodyPr/>
                  <a:lstStyle/>
                  <a:p>
                    <a:endParaRPr lang="ru-RU"/>
                  </a:p>
                </p:txBody>
              </p:sp>
              <p:sp>
                <p:nvSpPr>
                  <p:cNvPr id="631046" name="Line 262"/>
                  <p:cNvSpPr>
                    <a:spLocks noChangeAspect="1" noChangeShapeType="1"/>
                  </p:cNvSpPr>
                  <p:nvPr/>
                </p:nvSpPr>
                <p:spPr bwMode="auto">
                  <a:xfrm>
                    <a:off x="4634" y="3956"/>
                    <a:ext cx="148" cy="98"/>
                  </a:xfrm>
                  <a:prstGeom prst="line">
                    <a:avLst/>
                  </a:prstGeom>
                  <a:noFill/>
                  <a:ln w="12700">
                    <a:solidFill>
                      <a:srgbClr val="FF0000"/>
                    </a:solidFill>
                    <a:round/>
                    <a:headEnd/>
                    <a:tailEnd/>
                  </a:ln>
                </p:spPr>
                <p:txBody>
                  <a:bodyPr/>
                  <a:lstStyle/>
                  <a:p>
                    <a:endParaRPr lang="ru-RU"/>
                  </a:p>
                </p:txBody>
              </p:sp>
              <p:sp>
                <p:nvSpPr>
                  <p:cNvPr id="631047" name="Oval 263"/>
                  <p:cNvSpPr>
                    <a:spLocks noChangeAspect="1" noChangeArrowheads="1"/>
                  </p:cNvSpPr>
                  <p:nvPr/>
                </p:nvSpPr>
                <p:spPr bwMode="auto">
                  <a:xfrm>
                    <a:off x="4530" y="4016"/>
                    <a:ext cx="212" cy="276"/>
                  </a:xfrm>
                  <a:prstGeom prst="ellipse">
                    <a:avLst/>
                  </a:prstGeom>
                  <a:noFill/>
                  <a:ln w="12700">
                    <a:solidFill>
                      <a:srgbClr val="FF0000"/>
                    </a:solidFill>
                    <a:round/>
                    <a:headEnd/>
                    <a:tailEnd/>
                  </a:ln>
                </p:spPr>
                <p:txBody>
                  <a:bodyPr/>
                  <a:lstStyle/>
                  <a:p>
                    <a:endParaRPr lang="ru-RU"/>
                  </a:p>
                </p:txBody>
              </p:sp>
            </p:grpSp>
          </p:grpSp>
          <p:sp>
            <p:nvSpPr>
              <p:cNvPr id="631048" name="Line 264"/>
              <p:cNvSpPr>
                <a:spLocks noChangeAspect="1" noChangeShapeType="1"/>
              </p:cNvSpPr>
              <p:nvPr/>
            </p:nvSpPr>
            <p:spPr bwMode="auto">
              <a:xfrm rot="21120000" flipV="1">
                <a:off x="4552" y="2544"/>
                <a:ext cx="86" cy="74"/>
              </a:xfrm>
              <a:prstGeom prst="line">
                <a:avLst/>
              </a:prstGeom>
              <a:noFill/>
              <a:ln w="9652">
                <a:solidFill>
                  <a:srgbClr val="000000"/>
                </a:solidFill>
                <a:prstDash val="sysDot"/>
                <a:round/>
                <a:headEnd/>
                <a:tailEnd/>
              </a:ln>
            </p:spPr>
            <p:txBody>
              <a:bodyPr/>
              <a:lstStyle/>
              <a:p>
                <a:endParaRPr lang="ru-RU"/>
              </a:p>
            </p:txBody>
          </p:sp>
          <p:sp>
            <p:nvSpPr>
              <p:cNvPr id="631049" name="Line 265"/>
              <p:cNvSpPr>
                <a:spLocks noChangeAspect="1" noChangeShapeType="1"/>
              </p:cNvSpPr>
              <p:nvPr/>
            </p:nvSpPr>
            <p:spPr bwMode="auto">
              <a:xfrm rot="21120000" flipV="1">
                <a:off x="4433" y="2647"/>
                <a:ext cx="67" cy="58"/>
              </a:xfrm>
              <a:prstGeom prst="line">
                <a:avLst/>
              </a:prstGeom>
              <a:noFill/>
              <a:ln w="9652">
                <a:solidFill>
                  <a:srgbClr val="000000"/>
                </a:solidFill>
                <a:prstDash val="sysDot"/>
                <a:round/>
                <a:headEnd/>
                <a:tailEnd/>
              </a:ln>
            </p:spPr>
            <p:txBody>
              <a:bodyPr/>
              <a:lstStyle/>
              <a:p>
                <a:endParaRPr lang="ru-RU"/>
              </a:p>
            </p:txBody>
          </p:sp>
          <p:sp>
            <p:nvSpPr>
              <p:cNvPr id="631050" name="Text Box 266"/>
              <p:cNvSpPr txBox="1">
                <a:spLocks noChangeArrowheads="1"/>
              </p:cNvSpPr>
              <p:nvPr/>
            </p:nvSpPr>
            <p:spPr bwMode="auto">
              <a:xfrm>
                <a:off x="4417" y="2550"/>
                <a:ext cx="197" cy="143"/>
              </a:xfrm>
              <a:prstGeom prst="rect">
                <a:avLst/>
              </a:prstGeom>
              <a:solidFill>
                <a:srgbClr val="FFCC99">
                  <a:alpha val="9000"/>
                </a:srgbClr>
              </a:solidFill>
              <a:ln w="9652">
                <a:noFill/>
                <a:miter lim="800000"/>
                <a:headEnd/>
                <a:tailEnd/>
              </a:ln>
            </p:spPr>
            <p:txBody>
              <a:bodyPr/>
              <a:lstStyle/>
              <a:p>
                <a:pPr eaLnBrk="0" hangingPunct="0"/>
                <a:r>
                  <a:rPr lang="en-US" sz="800" b="1">
                    <a:solidFill>
                      <a:srgbClr val="000000"/>
                    </a:solidFill>
                    <a:effectLst/>
                    <a:latin typeface="Arial" pitchFamily="34" charset="0"/>
                  </a:rPr>
                  <a:t>Zn</a:t>
                </a:r>
                <a:endParaRPr lang="ru-RU" sz="800" baseline="30000">
                  <a:solidFill>
                    <a:srgbClr val="000000"/>
                  </a:solidFill>
                  <a:effectLst/>
                  <a:latin typeface="Arial" pitchFamily="34" charset="0"/>
                </a:endParaRPr>
              </a:p>
            </p:txBody>
          </p:sp>
        </p:grpSp>
        <p:sp>
          <p:nvSpPr>
            <p:cNvPr id="631051" name="Rectangle 267"/>
            <p:cNvSpPr>
              <a:spLocks noChangeArrowheads="1"/>
            </p:cNvSpPr>
            <p:nvPr/>
          </p:nvSpPr>
          <p:spPr bwMode="auto">
            <a:xfrm>
              <a:off x="4241" y="2432"/>
              <a:ext cx="816" cy="229"/>
            </a:xfrm>
            <a:prstGeom prst="rect">
              <a:avLst/>
            </a:prstGeom>
            <a:noFill/>
            <a:ln w="9525">
              <a:noFill/>
              <a:miter lim="800000"/>
              <a:headEnd/>
              <a:tailEnd/>
            </a:ln>
            <a:effectLst/>
          </p:spPr>
          <p:txBody>
            <a:bodyPr anchor="ctr"/>
            <a:lstStyle/>
            <a:p>
              <a:pPr>
                <a:spcBef>
                  <a:spcPct val="5000"/>
                </a:spcBef>
              </a:pPr>
              <a:r>
                <a:rPr lang="ru-RU" sz="1300" b="1">
                  <a:solidFill>
                    <a:srgbClr val="000066"/>
                  </a:solidFill>
                  <a:effectLst/>
                  <a:latin typeface="Arial" pitchFamily="34" charset="0"/>
                </a:rPr>
                <a:t>Zn</a:t>
              </a:r>
              <a:r>
                <a:rPr lang="en-US" sz="1300" b="1">
                  <a:solidFill>
                    <a:srgbClr val="000066"/>
                  </a:solidFill>
                  <a:effectLst/>
                  <a:latin typeface="Arial" pitchFamily="34" charset="0"/>
                </a:rPr>
                <a:t>HTPP</a:t>
              </a:r>
              <a:endParaRPr lang="ru-RU" sz="1500" b="1" i="1" baseline="-25000">
                <a:solidFill>
                  <a:srgbClr val="000066"/>
                </a:solidFill>
                <a:effectLst/>
                <a:latin typeface="Arial" pitchFamily="34" charset="0"/>
              </a:endParaRPr>
            </a:p>
          </p:txBody>
        </p:sp>
      </p:grpSp>
      <p:grpSp>
        <p:nvGrpSpPr>
          <p:cNvPr id="960" name="Группа 959"/>
          <p:cNvGrpSpPr/>
          <p:nvPr/>
        </p:nvGrpSpPr>
        <p:grpSpPr>
          <a:xfrm>
            <a:off x="2699792" y="4509120"/>
            <a:ext cx="2543175" cy="1516062"/>
            <a:chOff x="2627784" y="4797152"/>
            <a:chExt cx="2543175" cy="1516062"/>
          </a:xfrm>
        </p:grpSpPr>
        <p:sp>
          <p:nvSpPr>
            <p:cNvPr id="631101" name="Line 317"/>
            <p:cNvSpPr>
              <a:spLocks noChangeAspect="1" noChangeShapeType="1"/>
            </p:cNvSpPr>
            <p:nvPr/>
          </p:nvSpPr>
          <p:spPr bwMode="auto">
            <a:xfrm flipV="1">
              <a:off x="2627784" y="5733256"/>
              <a:ext cx="120650" cy="4763"/>
            </a:xfrm>
            <a:prstGeom prst="line">
              <a:avLst/>
            </a:prstGeom>
            <a:noFill/>
            <a:ln w="12700">
              <a:solidFill>
                <a:srgbClr val="008000"/>
              </a:solidFill>
              <a:round/>
              <a:headEnd/>
              <a:tailEnd/>
            </a:ln>
          </p:spPr>
          <p:txBody>
            <a:bodyPr/>
            <a:lstStyle/>
            <a:p>
              <a:endParaRPr lang="ru-RU"/>
            </a:p>
          </p:txBody>
        </p:sp>
        <p:grpSp>
          <p:nvGrpSpPr>
            <p:cNvPr id="16" name="Group 962"/>
            <p:cNvGrpSpPr>
              <a:grpSpLocks/>
            </p:cNvGrpSpPr>
            <p:nvPr/>
          </p:nvGrpSpPr>
          <p:grpSpPr bwMode="auto">
            <a:xfrm>
              <a:off x="2627784" y="4797152"/>
              <a:ext cx="2543175" cy="1516062"/>
              <a:chOff x="1414" y="2931"/>
              <a:chExt cx="1602" cy="955"/>
            </a:xfrm>
          </p:grpSpPr>
          <p:sp>
            <p:nvSpPr>
              <p:cNvPr id="631054" name="Line 270"/>
              <p:cNvSpPr>
                <a:spLocks noChangeAspect="1" noChangeShapeType="1"/>
              </p:cNvSpPr>
              <p:nvPr/>
            </p:nvSpPr>
            <p:spPr bwMode="auto">
              <a:xfrm flipH="1">
                <a:off x="2549" y="2931"/>
                <a:ext cx="12" cy="75"/>
              </a:xfrm>
              <a:prstGeom prst="line">
                <a:avLst/>
              </a:prstGeom>
              <a:noFill/>
              <a:ln w="12700">
                <a:solidFill>
                  <a:srgbClr val="008000"/>
                </a:solidFill>
                <a:round/>
                <a:headEnd/>
                <a:tailEnd/>
              </a:ln>
            </p:spPr>
            <p:txBody>
              <a:bodyPr/>
              <a:lstStyle/>
              <a:p>
                <a:endParaRPr lang="ru-RU"/>
              </a:p>
            </p:txBody>
          </p:sp>
          <p:sp>
            <p:nvSpPr>
              <p:cNvPr id="631055" name="Line 271"/>
              <p:cNvSpPr>
                <a:spLocks noChangeAspect="1" noChangeShapeType="1"/>
              </p:cNvSpPr>
              <p:nvPr/>
            </p:nvSpPr>
            <p:spPr bwMode="auto">
              <a:xfrm flipH="1">
                <a:off x="1550" y="3386"/>
                <a:ext cx="93" cy="38"/>
              </a:xfrm>
              <a:prstGeom prst="line">
                <a:avLst/>
              </a:prstGeom>
              <a:noFill/>
              <a:ln w="9525">
                <a:solidFill>
                  <a:srgbClr val="000000"/>
                </a:solidFill>
                <a:round/>
                <a:headEnd/>
                <a:tailEnd/>
              </a:ln>
            </p:spPr>
            <p:txBody>
              <a:bodyPr/>
              <a:lstStyle/>
              <a:p>
                <a:endParaRPr lang="ru-RU"/>
              </a:p>
            </p:txBody>
          </p:sp>
          <p:sp>
            <p:nvSpPr>
              <p:cNvPr id="631056" name="Line 272"/>
              <p:cNvSpPr>
                <a:spLocks noChangeAspect="1" noChangeShapeType="1"/>
              </p:cNvSpPr>
              <p:nvPr/>
            </p:nvSpPr>
            <p:spPr bwMode="auto">
              <a:xfrm flipH="1" flipV="1">
                <a:off x="1546" y="3428"/>
                <a:ext cx="11" cy="50"/>
              </a:xfrm>
              <a:prstGeom prst="line">
                <a:avLst/>
              </a:prstGeom>
              <a:noFill/>
              <a:ln w="9525">
                <a:solidFill>
                  <a:srgbClr val="000000"/>
                </a:solidFill>
                <a:round/>
                <a:headEnd/>
                <a:tailEnd/>
              </a:ln>
            </p:spPr>
            <p:txBody>
              <a:bodyPr/>
              <a:lstStyle/>
              <a:p>
                <a:endParaRPr lang="ru-RU"/>
              </a:p>
            </p:txBody>
          </p:sp>
          <p:sp>
            <p:nvSpPr>
              <p:cNvPr id="631057" name="Line 273"/>
              <p:cNvSpPr>
                <a:spLocks noChangeAspect="1" noChangeShapeType="1"/>
              </p:cNvSpPr>
              <p:nvPr/>
            </p:nvSpPr>
            <p:spPr bwMode="auto">
              <a:xfrm flipH="1" flipV="1">
                <a:off x="1553" y="3421"/>
                <a:ext cx="11" cy="50"/>
              </a:xfrm>
              <a:prstGeom prst="line">
                <a:avLst/>
              </a:prstGeom>
              <a:noFill/>
              <a:ln w="9525">
                <a:solidFill>
                  <a:srgbClr val="000000"/>
                </a:solidFill>
                <a:round/>
                <a:headEnd/>
                <a:tailEnd/>
              </a:ln>
            </p:spPr>
            <p:txBody>
              <a:bodyPr/>
              <a:lstStyle/>
              <a:p>
                <a:endParaRPr lang="ru-RU"/>
              </a:p>
            </p:txBody>
          </p:sp>
          <p:sp>
            <p:nvSpPr>
              <p:cNvPr id="631058" name="Line 274"/>
              <p:cNvSpPr>
                <a:spLocks noChangeAspect="1" noChangeShapeType="1"/>
              </p:cNvSpPr>
              <p:nvPr/>
            </p:nvSpPr>
            <p:spPr bwMode="auto">
              <a:xfrm>
                <a:off x="1480" y="3418"/>
                <a:ext cx="70" cy="6"/>
              </a:xfrm>
              <a:prstGeom prst="line">
                <a:avLst/>
              </a:prstGeom>
              <a:noFill/>
              <a:ln w="12700">
                <a:solidFill>
                  <a:srgbClr val="008000"/>
                </a:solidFill>
                <a:round/>
                <a:headEnd/>
                <a:tailEnd/>
              </a:ln>
            </p:spPr>
            <p:txBody>
              <a:bodyPr/>
              <a:lstStyle/>
              <a:p>
                <a:endParaRPr lang="ru-RU"/>
              </a:p>
            </p:txBody>
          </p:sp>
          <p:sp>
            <p:nvSpPr>
              <p:cNvPr id="631059" name="Line 275"/>
              <p:cNvSpPr>
                <a:spLocks noChangeAspect="1" noChangeShapeType="1"/>
              </p:cNvSpPr>
              <p:nvPr/>
            </p:nvSpPr>
            <p:spPr bwMode="auto">
              <a:xfrm flipH="1" flipV="1">
                <a:off x="1643" y="3391"/>
                <a:ext cx="70" cy="27"/>
              </a:xfrm>
              <a:prstGeom prst="line">
                <a:avLst/>
              </a:prstGeom>
              <a:noFill/>
              <a:ln w="9525">
                <a:solidFill>
                  <a:srgbClr val="000000"/>
                </a:solidFill>
                <a:round/>
                <a:headEnd/>
                <a:tailEnd/>
              </a:ln>
            </p:spPr>
            <p:txBody>
              <a:bodyPr/>
              <a:lstStyle/>
              <a:p>
                <a:endParaRPr lang="ru-RU"/>
              </a:p>
            </p:txBody>
          </p:sp>
          <p:sp>
            <p:nvSpPr>
              <p:cNvPr id="631060" name="Line 276"/>
              <p:cNvSpPr>
                <a:spLocks noChangeAspect="1" noChangeShapeType="1"/>
              </p:cNvSpPr>
              <p:nvPr/>
            </p:nvSpPr>
            <p:spPr bwMode="auto">
              <a:xfrm flipH="1" flipV="1">
                <a:off x="1643" y="3383"/>
                <a:ext cx="70" cy="26"/>
              </a:xfrm>
              <a:prstGeom prst="line">
                <a:avLst/>
              </a:prstGeom>
              <a:noFill/>
              <a:ln w="9525">
                <a:solidFill>
                  <a:srgbClr val="000000"/>
                </a:solidFill>
                <a:round/>
                <a:headEnd/>
                <a:tailEnd/>
              </a:ln>
            </p:spPr>
            <p:txBody>
              <a:bodyPr/>
              <a:lstStyle/>
              <a:p>
                <a:endParaRPr lang="ru-RU"/>
              </a:p>
            </p:txBody>
          </p:sp>
          <p:sp>
            <p:nvSpPr>
              <p:cNvPr id="631061" name="Line 277"/>
              <p:cNvSpPr>
                <a:spLocks noChangeAspect="1" noChangeShapeType="1"/>
              </p:cNvSpPr>
              <p:nvPr/>
            </p:nvSpPr>
            <p:spPr bwMode="auto">
              <a:xfrm flipH="1">
                <a:off x="1643" y="3345"/>
                <a:ext cx="19" cy="41"/>
              </a:xfrm>
              <a:prstGeom prst="line">
                <a:avLst/>
              </a:prstGeom>
              <a:noFill/>
              <a:ln w="12700">
                <a:solidFill>
                  <a:srgbClr val="008000"/>
                </a:solidFill>
                <a:round/>
                <a:headEnd/>
                <a:tailEnd/>
              </a:ln>
            </p:spPr>
            <p:txBody>
              <a:bodyPr/>
              <a:lstStyle/>
              <a:p>
                <a:endParaRPr lang="ru-RU"/>
              </a:p>
            </p:txBody>
          </p:sp>
          <p:sp>
            <p:nvSpPr>
              <p:cNvPr id="631062" name="Line 278"/>
              <p:cNvSpPr>
                <a:spLocks noChangeAspect="1" noChangeShapeType="1"/>
              </p:cNvSpPr>
              <p:nvPr/>
            </p:nvSpPr>
            <p:spPr bwMode="auto">
              <a:xfrm flipV="1">
                <a:off x="1661" y="3413"/>
                <a:ext cx="52" cy="55"/>
              </a:xfrm>
              <a:prstGeom prst="line">
                <a:avLst/>
              </a:prstGeom>
              <a:noFill/>
              <a:ln w="9525">
                <a:solidFill>
                  <a:srgbClr val="000000"/>
                </a:solidFill>
                <a:round/>
                <a:headEnd/>
                <a:tailEnd/>
              </a:ln>
            </p:spPr>
            <p:txBody>
              <a:bodyPr/>
              <a:lstStyle/>
              <a:p>
                <a:endParaRPr lang="ru-RU"/>
              </a:p>
            </p:txBody>
          </p:sp>
          <p:sp>
            <p:nvSpPr>
              <p:cNvPr id="631063" name="Line 279"/>
              <p:cNvSpPr>
                <a:spLocks noChangeAspect="1" noChangeShapeType="1"/>
              </p:cNvSpPr>
              <p:nvPr/>
            </p:nvSpPr>
            <p:spPr bwMode="auto">
              <a:xfrm flipH="1">
                <a:off x="1713" y="3389"/>
                <a:ext cx="104" cy="24"/>
              </a:xfrm>
              <a:prstGeom prst="line">
                <a:avLst/>
              </a:prstGeom>
              <a:noFill/>
              <a:ln w="9525">
                <a:solidFill>
                  <a:srgbClr val="000000"/>
                </a:solidFill>
                <a:round/>
                <a:headEnd/>
                <a:tailEnd/>
              </a:ln>
            </p:spPr>
            <p:txBody>
              <a:bodyPr/>
              <a:lstStyle/>
              <a:p>
                <a:endParaRPr lang="ru-RU"/>
              </a:p>
            </p:txBody>
          </p:sp>
          <p:sp>
            <p:nvSpPr>
              <p:cNvPr id="631064" name="Line 280"/>
              <p:cNvSpPr>
                <a:spLocks noChangeAspect="1" noChangeShapeType="1"/>
              </p:cNvSpPr>
              <p:nvPr/>
            </p:nvSpPr>
            <p:spPr bwMode="auto">
              <a:xfrm flipV="1">
                <a:off x="1561" y="3468"/>
                <a:ext cx="100" cy="7"/>
              </a:xfrm>
              <a:prstGeom prst="line">
                <a:avLst/>
              </a:prstGeom>
              <a:noFill/>
              <a:ln w="9525">
                <a:solidFill>
                  <a:srgbClr val="000000"/>
                </a:solidFill>
                <a:round/>
                <a:headEnd/>
                <a:tailEnd/>
              </a:ln>
            </p:spPr>
            <p:txBody>
              <a:bodyPr/>
              <a:lstStyle/>
              <a:p>
                <a:endParaRPr lang="ru-RU"/>
              </a:p>
            </p:txBody>
          </p:sp>
          <p:sp>
            <p:nvSpPr>
              <p:cNvPr id="631065" name="Line 281"/>
              <p:cNvSpPr>
                <a:spLocks noChangeAspect="1" noChangeShapeType="1"/>
              </p:cNvSpPr>
              <p:nvPr/>
            </p:nvSpPr>
            <p:spPr bwMode="auto">
              <a:xfrm flipH="1" flipV="1">
                <a:off x="1661" y="3468"/>
                <a:ext cx="29" cy="27"/>
              </a:xfrm>
              <a:prstGeom prst="line">
                <a:avLst/>
              </a:prstGeom>
              <a:noFill/>
              <a:ln w="9525">
                <a:solidFill>
                  <a:srgbClr val="000000"/>
                </a:solidFill>
                <a:round/>
                <a:headEnd/>
                <a:tailEnd/>
              </a:ln>
            </p:spPr>
            <p:txBody>
              <a:bodyPr/>
              <a:lstStyle/>
              <a:p>
                <a:endParaRPr lang="ru-RU"/>
              </a:p>
            </p:txBody>
          </p:sp>
          <p:sp>
            <p:nvSpPr>
              <p:cNvPr id="631066" name="Line 282"/>
              <p:cNvSpPr>
                <a:spLocks noChangeAspect="1" noChangeShapeType="1"/>
              </p:cNvSpPr>
              <p:nvPr/>
            </p:nvSpPr>
            <p:spPr bwMode="auto">
              <a:xfrm flipV="1">
                <a:off x="1486" y="3475"/>
                <a:ext cx="75" cy="50"/>
              </a:xfrm>
              <a:prstGeom prst="line">
                <a:avLst/>
              </a:prstGeom>
              <a:noFill/>
              <a:ln w="9525">
                <a:solidFill>
                  <a:srgbClr val="000000"/>
                </a:solidFill>
                <a:round/>
                <a:headEnd/>
                <a:tailEnd/>
              </a:ln>
            </p:spPr>
            <p:txBody>
              <a:bodyPr/>
              <a:lstStyle/>
              <a:p>
                <a:endParaRPr lang="ru-RU"/>
              </a:p>
            </p:txBody>
          </p:sp>
          <p:sp>
            <p:nvSpPr>
              <p:cNvPr id="631067" name="Line 283"/>
              <p:cNvSpPr>
                <a:spLocks noChangeAspect="1" noChangeShapeType="1"/>
              </p:cNvSpPr>
              <p:nvPr/>
            </p:nvSpPr>
            <p:spPr bwMode="auto">
              <a:xfrm flipH="1" flipV="1">
                <a:off x="1817" y="3394"/>
                <a:ext cx="64" cy="26"/>
              </a:xfrm>
              <a:prstGeom prst="line">
                <a:avLst/>
              </a:prstGeom>
              <a:noFill/>
              <a:ln w="9525">
                <a:solidFill>
                  <a:srgbClr val="000000"/>
                </a:solidFill>
                <a:round/>
                <a:headEnd/>
                <a:tailEnd/>
              </a:ln>
            </p:spPr>
            <p:txBody>
              <a:bodyPr/>
              <a:lstStyle/>
              <a:p>
                <a:endParaRPr lang="ru-RU"/>
              </a:p>
            </p:txBody>
          </p:sp>
          <p:sp>
            <p:nvSpPr>
              <p:cNvPr id="631068" name="Line 284"/>
              <p:cNvSpPr>
                <a:spLocks noChangeAspect="1" noChangeShapeType="1"/>
              </p:cNvSpPr>
              <p:nvPr/>
            </p:nvSpPr>
            <p:spPr bwMode="auto">
              <a:xfrm flipH="1" flipV="1">
                <a:off x="1817" y="3386"/>
                <a:ext cx="64" cy="25"/>
              </a:xfrm>
              <a:prstGeom prst="line">
                <a:avLst/>
              </a:prstGeom>
              <a:noFill/>
              <a:ln w="9525">
                <a:solidFill>
                  <a:srgbClr val="000000"/>
                </a:solidFill>
                <a:round/>
                <a:headEnd/>
                <a:tailEnd/>
              </a:ln>
            </p:spPr>
            <p:txBody>
              <a:bodyPr/>
              <a:lstStyle/>
              <a:p>
                <a:endParaRPr lang="ru-RU"/>
              </a:p>
            </p:txBody>
          </p:sp>
          <p:sp>
            <p:nvSpPr>
              <p:cNvPr id="631069" name="Line 285"/>
              <p:cNvSpPr>
                <a:spLocks noChangeAspect="1" noChangeShapeType="1"/>
              </p:cNvSpPr>
              <p:nvPr/>
            </p:nvSpPr>
            <p:spPr bwMode="auto">
              <a:xfrm flipH="1">
                <a:off x="1881" y="3389"/>
                <a:ext cx="109" cy="25"/>
              </a:xfrm>
              <a:prstGeom prst="line">
                <a:avLst/>
              </a:prstGeom>
              <a:noFill/>
              <a:ln w="9525">
                <a:solidFill>
                  <a:srgbClr val="000000"/>
                </a:solidFill>
                <a:round/>
                <a:headEnd/>
                <a:tailEnd/>
              </a:ln>
            </p:spPr>
            <p:txBody>
              <a:bodyPr/>
              <a:lstStyle/>
              <a:p>
                <a:endParaRPr lang="ru-RU"/>
              </a:p>
            </p:txBody>
          </p:sp>
          <p:sp>
            <p:nvSpPr>
              <p:cNvPr id="631070" name="Line 286"/>
              <p:cNvSpPr>
                <a:spLocks noChangeAspect="1" noChangeShapeType="1"/>
              </p:cNvSpPr>
              <p:nvPr/>
            </p:nvSpPr>
            <p:spPr bwMode="auto">
              <a:xfrm flipV="1">
                <a:off x="1860" y="3414"/>
                <a:ext cx="21" cy="57"/>
              </a:xfrm>
              <a:prstGeom prst="line">
                <a:avLst/>
              </a:prstGeom>
              <a:noFill/>
              <a:ln w="9525">
                <a:solidFill>
                  <a:srgbClr val="000000"/>
                </a:solidFill>
                <a:round/>
                <a:headEnd/>
                <a:tailEnd/>
              </a:ln>
            </p:spPr>
            <p:txBody>
              <a:bodyPr/>
              <a:lstStyle/>
              <a:p>
                <a:endParaRPr lang="ru-RU"/>
              </a:p>
            </p:txBody>
          </p:sp>
          <p:sp>
            <p:nvSpPr>
              <p:cNvPr id="631071" name="Line 287"/>
              <p:cNvSpPr>
                <a:spLocks noChangeAspect="1" noChangeShapeType="1"/>
              </p:cNvSpPr>
              <p:nvPr/>
            </p:nvSpPr>
            <p:spPr bwMode="auto">
              <a:xfrm flipH="1" flipV="1">
                <a:off x="1987" y="3393"/>
                <a:ext cx="38" cy="40"/>
              </a:xfrm>
              <a:prstGeom prst="line">
                <a:avLst/>
              </a:prstGeom>
              <a:noFill/>
              <a:ln w="9525">
                <a:solidFill>
                  <a:srgbClr val="000000"/>
                </a:solidFill>
                <a:round/>
                <a:headEnd/>
                <a:tailEnd/>
              </a:ln>
            </p:spPr>
            <p:txBody>
              <a:bodyPr/>
              <a:lstStyle/>
              <a:p>
                <a:endParaRPr lang="ru-RU"/>
              </a:p>
            </p:txBody>
          </p:sp>
          <p:sp>
            <p:nvSpPr>
              <p:cNvPr id="631072" name="Line 288"/>
              <p:cNvSpPr>
                <a:spLocks noChangeAspect="1" noChangeShapeType="1"/>
              </p:cNvSpPr>
              <p:nvPr/>
            </p:nvSpPr>
            <p:spPr bwMode="auto">
              <a:xfrm flipH="1" flipV="1">
                <a:off x="1993" y="3386"/>
                <a:ext cx="39" cy="40"/>
              </a:xfrm>
              <a:prstGeom prst="line">
                <a:avLst/>
              </a:prstGeom>
              <a:noFill/>
              <a:ln w="9525">
                <a:solidFill>
                  <a:srgbClr val="000000"/>
                </a:solidFill>
                <a:round/>
                <a:headEnd/>
                <a:tailEnd/>
              </a:ln>
            </p:spPr>
            <p:txBody>
              <a:bodyPr/>
              <a:lstStyle/>
              <a:p>
                <a:endParaRPr lang="ru-RU"/>
              </a:p>
            </p:txBody>
          </p:sp>
          <p:sp>
            <p:nvSpPr>
              <p:cNvPr id="631073" name="Line 289"/>
              <p:cNvSpPr>
                <a:spLocks noChangeAspect="1" noChangeShapeType="1"/>
              </p:cNvSpPr>
              <p:nvPr/>
            </p:nvSpPr>
            <p:spPr bwMode="auto">
              <a:xfrm flipH="1">
                <a:off x="1990" y="3348"/>
                <a:ext cx="35" cy="41"/>
              </a:xfrm>
              <a:prstGeom prst="line">
                <a:avLst/>
              </a:prstGeom>
              <a:noFill/>
              <a:ln w="12700">
                <a:solidFill>
                  <a:srgbClr val="008000"/>
                </a:solidFill>
                <a:round/>
                <a:headEnd/>
                <a:tailEnd/>
              </a:ln>
            </p:spPr>
            <p:txBody>
              <a:bodyPr/>
              <a:lstStyle/>
              <a:p>
                <a:endParaRPr lang="ru-RU"/>
              </a:p>
            </p:txBody>
          </p:sp>
          <p:sp>
            <p:nvSpPr>
              <p:cNvPr id="631074" name="Line 290"/>
              <p:cNvSpPr>
                <a:spLocks noChangeAspect="1" noChangeShapeType="1"/>
              </p:cNvSpPr>
              <p:nvPr/>
            </p:nvSpPr>
            <p:spPr bwMode="auto">
              <a:xfrm flipV="1">
                <a:off x="1944" y="3430"/>
                <a:ext cx="85" cy="50"/>
              </a:xfrm>
              <a:prstGeom prst="line">
                <a:avLst/>
              </a:prstGeom>
              <a:noFill/>
              <a:ln w="12700">
                <a:solidFill>
                  <a:srgbClr val="FF0000"/>
                </a:solidFill>
                <a:round/>
                <a:headEnd/>
                <a:tailEnd/>
              </a:ln>
            </p:spPr>
            <p:txBody>
              <a:bodyPr/>
              <a:lstStyle/>
              <a:p>
                <a:endParaRPr lang="ru-RU"/>
              </a:p>
            </p:txBody>
          </p:sp>
          <p:sp>
            <p:nvSpPr>
              <p:cNvPr id="631075" name="Line 291"/>
              <p:cNvSpPr>
                <a:spLocks noChangeAspect="1" noChangeShapeType="1"/>
              </p:cNvSpPr>
              <p:nvPr/>
            </p:nvSpPr>
            <p:spPr bwMode="auto">
              <a:xfrm flipH="1" flipV="1">
                <a:off x="2029" y="3430"/>
                <a:ext cx="91" cy="8"/>
              </a:xfrm>
              <a:prstGeom prst="line">
                <a:avLst/>
              </a:prstGeom>
              <a:noFill/>
              <a:ln w="12700">
                <a:solidFill>
                  <a:srgbClr val="FF0000"/>
                </a:solidFill>
                <a:round/>
                <a:headEnd/>
                <a:tailEnd/>
              </a:ln>
            </p:spPr>
            <p:txBody>
              <a:bodyPr/>
              <a:lstStyle/>
              <a:p>
                <a:endParaRPr lang="ru-RU"/>
              </a:p>
            </p:txBody>
          </p:sp>
          <p:sp>
            <p:nvSpPr>
              <p:cNvPr id="631076" name="Line 292"/>
              <p:cNvSpPr>
                <a:spLocks noChangeAspect="1" noChangeShapeType="1"/>
              </p:cNvSpPr>
              <p:nvPr/>
            </p:nvSpPr>
            <p:spPr bwMode="auto">
              <a:xfrm>
                <a:off x="1860" y="3468"/>
                <a:ext cx="84" cy="8"/>
              </a:xfrm>
              <a:prstGeom prst="line">
                <a:avLst/>
              </a:prstGeom>
              <a:noFill/>
              <a:ln w="9525">
                <a:solidFill>
                  <a:srgbClr val="000000"/>
                </a:solidFill>
                <a:round/>
                <a:headEnd/>
                <a:tailEnd/>
              </a:ln>
            </p:spPr>
            <p:txBody>
              <a:bodyPr/>
              <a:lstStyle/>
              <a:p>
                <a:endParaRPr lang="ru-RU"/>
              </a:p>
            </p:txBody>
          </p:sp>
          <p:sp>
            <p:nvSpPr>
              <p:cNvPr id="631077" name="Line 293"/>
              <p:cNvSpPr>
                <a:spLocks noChangeAspect="1" noChangeShapeType="1"/>
              </p:cNvSpPr>
              <p:nvPr/>
            </p:nvSpPr>
            <p:spPr bwMode="auto">
              <a:xfrm>
                <a:off x="1860" y="3476"/>
                <a:ext cx="84" cy="9"/>
              </a:xfrm>
              <a:prstGeom prst="line">
                <a:avLst/>
              </a:prstGeom>
              <a:noFill/>
              <a:ln w="9525">
                <a:solidFill>
                  <a:srgbClr val="000000"/>
                </a:solidFill>
                <a:round/>
                <a:headEnd/>
                <a:tailEnd/>
              </a:ln>
            </p:spPr>
            <p:txBody>
              <a:bodyPr/>
              <a:lstStyle/>
              <a:p>
                <a:endParaRPr lang="ru-RU"/>
              </a:p>
            </p:txBody>
          </p:sp>
          <p:sp>
            <p:nvSpPr>
              <p:cNvPr id="631078" name="Line 294"/>
              <p:cNvSpPr>
                <a:spLocks noChangeAspect="1" noChangeShapeType="1"/>
              </p:cNvSpPr>
              <p:nvPr/>
            </p:nvSpPr>
            <p:spPr bwMode="auto">
              <a:xfrm flipH="1" flipV="1">
                <a:off x="1944" y="3480"/>
                <a:ext cx="13" cy="49"/>
              </a:xfrm>
              <a:prstGeom prst="line">
                <a:avLst/>
              </a:prstGeom>
              <a:noFill/>
              <a:ln w="12700">
                <a:solidFill>
                  <a:srgbClr val="FF0000"/>
                </a:solidFill>
                <a:round/>
                <a:headEnd/>
                <a:tailEnd/>
              </a:ln>
            </p:spPr>
            <p:txBody>
              <a:bodyPr/>
              <a:lstStyle/>
              <a:p>
                <a:endParaRPr lang="ru-RU"/>
              </a:p>
            </p:txBody>
          </p:sp>
          <p:sp>
            <p:nvSpPr>
              <p:cNvPr id="631079" name="Line 295"/>
              <p:cNvSpPr>
                <a:spLocks noChangeAspect="1" noChangeShapeType="1"/>
              </p:cNvSpPr>
              <p:nvPr/>
            </p:nvSpPr>
            <p:spPr bwMode="auto">
              <a:xfrm flipV="1">
                <a:off x="1879" y="3526"/>
                <a:ext cx="74" cy="47"/>
              </a:xfrm>
              <a:prstGeom prst="line">
                <a:avLst/>
              </a:prstGeom>
              <a:noFill/>
              <a:ln w="9525">
                <a:solidFill>
                  <a:srgbClr val="000000"/>
                </a:solidFill>
                <a:round/>
                <a:headEnd/>
                <a:tailEnd/>
              </a:ln>
            </p:spPr>
            <p:txBody>
              <a:bodyPr/>
              <a:lstStyle/>
              <a:p>
                <a:endParaRPr lang="ru-RU"/>
              </a:p>
            </p:txBody>
          </p:sp>
          <p:sp>
            <p:nvSpPr>
              <p:cNvPr id="631080" name="Line 296"/>
              <p:cNvSpPr>
                <a:spLocks noChangeAspect="1" noChangeShapeType="1"/>
              </p:cNvSpPr>
              <p:nvPr/>
            </p:nvSpPr>
            <p:spPr bwMode="auto">
              <a:xfrm flipV="1">
                <a:off x="1887" y="3533"/>
                <a:ext cx="73" cy="46"/>
              </a:xfrm>
              <a:prstGeom prst="line">
                <a:avLst/>
              </a:prstGeom>
              <a:noFill/>
              <a:ln w="9525">
                <a:solidFill>
                  <a:srgbClr val="000000"/>
                </a:solidFill>
                <a:round/>
                <a:headEnd/>
                <a:tailEnd/>
              </a:ln>
            </p:spPr>
            <p:txBody>
              <a:bodyPr/>
              <a:lstStyle/>
              <a:p>
                <a:endParaRPr lang="ru-RU"/>
              </a:p>
            </p:txBody>
          </p:sp>
          <p:sp>
            <p:nvSpPr>
              <p:cNvPr id="631081" name="Line 297"/>
              <p:cNvSpPr>
                <a:spLocks noChangeAspect="1" noChangeShapeType="1"/>
              </p:cNvSpPr>
              <p:nvPr/>
            </p:nvSpPr>
            <p:spPr bwMode="auto">
              <a:xfrm flipH="1">
                <a:off x="1957" y="3513"/>
                <a:ext cx="108" cy="16"/>
              </a:xfrm>
              <a:prstGeom prst="line">
                <a:avLst/>
              </a:prstGeom>
              <a:noFill/>
              <a:ln w="12700">
                <a:solidFill>
                  <a:srgbClr val="FF0000"/>
                </a:solidFill>
                <a:round/>
                <a:headEnd/>
                <a:tailEnd/>
              </a:ln>
            </p:spPr>
            <p:txBody>
              <a:bodyPr/>
              <a:lstStyle/>
              <a:p>
                <a:endParaRPr lang="ru-RU"/>
              </a:p>
            </p:txBody>
          </p:sp>
          <p:sp>
            <p:nvSpPr>
              <p:cNvPr id="631082" name="Line 298"/>
              <p:cNvSpPr>
                <a:spLocks noChangeAspect="1" noChangeShapeType="1"/>
              </p:cNvSpPr>
              <p:nvPr/>
            </p:nvSpPr>
            <p:spPr bwMode="auto">
              <a:xfrm flipV="1">
                <a:off x="1783" y="3576"/>
                <a:ext cx="100" cy="8"/>
              </a:xfrm>
              <a:prstGeom prst="line">
                <a:avLst/>
              </a:prstGeom>
              <a:noFill/>
              <a:ln w="9525">
                <a:solidFill>
                  <a:srgbClr val="000000"/>
                </a:solidFill>
                <a:round/>
                <a:headEnd/>
                <a:tailEnd/>
              </a:ln>
            </p:spPr>
            <p:txBody>
              <a:bodyPr/>
              <a:lstStyle/>
              <a:p>
                <a:endParaRPr lang="ru-RU"/>
              </a:p>
            </p:txBody>
          </p:sp>
          <p:sp>
            <p:nvSpPr>
              <p:cNvPr id="631083" name="Line 299"/>
              <p:cNvSpPr>
                <a:spLocks noChangeAspect="1" noChangeShapeType="1"/>
              </p:cNvSpPr>
              <p:nvPr/>
            </p:nvSpPr>
            <p:spPr bwMode="auto">
              <a:xfrm flipH="1" flipV="1">
                <a:off x="1883" y="3576"/>
                <a:ext cx="11" cy="53"/>
              </a:xfrm>
              <a:prstGeom prst="line">
                <a:avLst/>
              </a:prstGeom>
              <a:noFill/>
              <a:ln w="9525">
                <a:solidFill>
                  <a:srgbClr val="000000"/>
                </a:solidFill>
                <a:round/>
                <a:headEnd/>
                <a:tailEnd/>
              </a:ln>
            </p:spPr>
            <p:txBody>
              <a:bodyPr/>
              <a:lstStyle/>
              <a:p>
                <a:endParaRPr lang="ru-RU"/>
              </a:p>
            </p:txBody>
          </p:sp>
          <p:sp>
            <p:nvSpPr>
              <p:cNvPr id="631084" name="Line 300"/>
              <p:cNvSpPr>
                <a:spLocks noChangeAspect="1" noChangeShapeType="1"/>
              </p:cNvSpPr>
              <p:nvPr/>
            </p:nvSpPr>
            <p:spPr bwMode="auto">
              <a:xfrm flipV="1">
                <a:off x="1729" y="3584"/>
                <a:ext cx="54" cy="55"/>
              </a:xfrm>
              <a:prstGeom prst="line">
                <a:avLst/>
              </a:prstGeom>
              <a:noFill/>
              <a:ln w="9525">
                <a:solidFill>
                  <a:srgbClr val="000000"/>
                </a:solidFill>
                <a:round/>
                <a:headEnd/>
                <a:tailEnd/>
              </a:ln>
            </p:spPr>
            <p:txBody>
              <a:bodyPr/>
              <a:lstStyle/>
              <a:p>
                <a:endParaRPr lang="ru-RU"/>
              </a:p>
            </p:txBody>
          </p:sp>
          <p:sp>
            <p:nvSpPr>
              <p:cNvPr id="631085" name="Line 301"/>
              <p:cNvSpPr>
                <a:spLocks noChangeAspect="1" noChangeShapeType="1"/>
              </p:cNvSpPr>
              <p:nvPr/>
            </p:nvSpPr>
            <p:spPr bwMode="auto">
              <a:xfrm>
                <a:off x="1753" y="3557"/>
                <a:ext cx="30" cy="27"/>
              </a:xfrm>
              <a:prstGeom prst="line">
                <a:avLst/>
              </a:prstGeom>
              <a:noFill/>
              <a:ln w="9525">
                <a:solidFill>
                  <a:srgbClr val="000000"/>
                </a:solidFill>
                <a:round/>
                <a:headEnd/>
                <a:tailEnd/>
              </a:ln>
            </p:spPr>
            <p:txBody>
              <a:bodyPr/>
              <a:lstStyle/>
              <a:p>
                <a:endParaRPr lang="ru-RU"/>
              </a:p>
            </p:txBody>
          </p:sp>
          <p:sp>
            <p:nvSpPr>
              <p:cNvPr id="631086" name="Line 302"/>
              <p:cNvSpPr>
                <a:spLocks noChangeAspect="1" noChangeShapeType="1"/>
              </p:cNvSpPr>
              <p:nvPr/>
            </p:nvSpPr>
            <p:spPr bwMode="auto">
              <a:xfrm flipH="1" flipV="1">
                <a:off x="1729" y="3639"/>
                <a:ext cx="74" cy="27"/>
              </a:xfrm>
              <a:prstGeom prst="line">
                <a:avLst/>
              </a:prstGeom>
              <a:noFill/>
              <a:ln w="9525">
                <a:solidFill>
                  <a:srgbClr val="000000"/>
                </a:solidFill>
                <a:round/>
                <a:headEnd/>
                <a:tailEnd/>
              </a:ln>
            </p:spPr>
            <p:txBody>
              <a:bodyPr/>
              <a:lstStyle/>
              <a:p>
                <a:endParaRPr lang="ru-RU"/>
              </a:p>
            </p:txBody>
          </p:sp>
          <p:sp>
            <p:nvSpPr>
              <p:cNvPr id="631087" name="Line 303"/>
              <p:cNvSpPr>
                <a:spLocks noChangeAspect="1" noChangeShapeType="1"/>
              </p:cNvSpPr>
              <p:nvPr/>
            </p:nvSpPr>
            <p:spPr bwMode="auto">
              <a:xfrm flipV="1">
                <a:off x="1627" y="3636"/>
                <a:ext cx="110" cy="24"/>
              </a:xfrm>
              <a:prstGeom prst="line">
                <a:avLst/>
              </a:prstGeom>
              <a:noFill/>
              <a:ln w="9525">
                <a:solidFill>
                  <a:srgbClr val="000000"/>
                </a:solidFill>
                <a:round/>
                <a:headEnd/>
                <a:tailEnd/>
              </a:ln>
            </p:spPr>
            <p:txBody>
              <a:bodyPr/>
              <a:lstStyle/>
              <a:p>
                <a:endParaRPr lang="ru-RU"/>
              </a:p>
            </p:txBody>
          </p:sp>
          <p:sp>
            <p:nvSpPr>
              <p:cNvPr id="631088" name="Line 304"/>
              <p:cNvSpPr>
                <a:spLocks noChangeAspect="1" noChangeShapeType="1"/>
              </p:cNvSpPr>
              <p:nvPr/>
            </p:nvSpPr>
            <p:spPr bwMode="auto">
              <a:xfrm flipV="1">
                <a:off x="1629" y="3629"/>
                <a:ext cx="98" cy="23"/>
              </a:xfrm>
              <a:prstGeom prst="line">
                <a:avLst/>
              </a:prstGeom>
              <a:noFill/>
              <a:ln w="9525">
                <a:solidFill>
                  <a:srgbClr val="000000"/>
                </a:solidFill>
                <a:round/>
                <a:headEnd/>
                <a:tailEnd/>
              </a:ln>
            </p:spPr>
            <p:txBody>
              <a:bodyPr/>
              <a:lstStyle/>
              <a:p>
                <a:endParaRPr lang="ru-RU"/>
              </a:p>
            </p:txBody>
          </p:sp>
          <p:sp>
            <p:nvSpPr>
              <p:cNvPr id="631089" name="Line 305"/>
              <p:cNvSpPr>
                <a:spLocks noChangeAspect="1" noChangeShapeType="1"/>
              </p:cNvSpPr>
              <p:nvPr/>
            </p:nvSpPr>
            <p:spPr bwMode="auto">
              <a:xfrm flipH="1">
                <a:off x="1806" y="3633"/>
                <a:ext cx="91" cy="37"/>
              </a:xfrm>
              <a:prstGeom prst="line">
                <a:avLst/>
              </a:prstGeom>
              <a:noFill/>
              <a:ln w="9525">
                <a:solidFill>
                  <a:srgbClr val="000000"/>
                </a:solidFill>
                <a:round/>
                <a:headEnd/>
                <a:tailEnd/>
              </a:ln>
            </p:spPr>
            <p:txBody>
              <a:bodyPr/>
              <a:lstStyle/>
              <a:p>
                <a:endParaRPr lang="ru-RU"/>
              </a:p>
            </p:txBody>
          </p:sp>
          <p:sp>
            <p:nvSpPr>
              <p:cNvPr id="631090" name="Line 306"/>
              <p:cNvSpPr>
                <a:spLocks noChangeAspect="1" noChangeShapeType="1"/>
              </p:cNvSpPr>
              <p:nvPr/>
            </p:nvSpPr>
            <p:spPr bwMode="auto">
              <a:xfrm flipH="1">
                <a:off x="1799" y="3626"/>
                <a:ext cx="91" cy="37"/>
              </a:xfrm>
              <a:prstGeom prst="line">
                <a:avLst/>
              </a:prstGeom>
              <a:noFill/>
              <a:ln w="9525">
                <a:solidFill>
                  <a:srgbClr val="000000"/>
                </a:solidFill>
                <a:round/>
                <a:headEnd/>
                <a:tailEnd/>
              </a:ln>
            </p:spPr>
            <p:txBody>
              <a:bodyPr/>
              <a:lstStyle/>
              <a:p>
                <a:endParaRPr lang="ru-RU"/>
              </a:p>
            </p:txBody>
          </p:sp>
          <p:sp>
            <p:nvSpPr>
              <p:cNvPr id="631091" name="Line 307"/>
              <p:cNvSpPr>
                <a:spLocks noChangeAspect="1" noChangeShapeType="1"/>
              </p:cNvSpPr>
              <p:nvPr/>
            </p:nvSpPr>
            <p:spPr bwMode="auto">
              <a:xfrm flipV="1">
                <a:off x="1781" y="3666"/>
                <a:ext cx="22" cy="43"/>
              </a:xfrm>
              <a:prstGeom prst="line">
                <a:avLst/>
              </a:prstGeom>
              <a:noFill/>
              <a:ln w="12700">
                <a:solidFill>
                  <a:srgbClr val="008000"/>
                </a:solidFill>
                <a:round/>
                <a:headEnd/>
                <a:tailEnd/>
              </a:ln>
            </p:spPr>
            <p:txBody>
              <a:bodyPr/>
              <a:lstStyle/>
              <a:p>
                <a:endParaRPr lang="ru-RU"/>
              </a:p>
            </p:txBody>
          </p:sp>
          <p:sp>
            <p:nvSpPr>
              <p:cNvPr id="631092" name="Line 308"/>
              <p:cNvSpPr>
                <a:spLocks noChangeAspect="1" noChangeShapeType="1"/>
              </p:cNvSpPr>
              <p:nvPr/>
            </p:nvSpPr>
            <p:spPr bwMode="auto">
              <a:xfrm flipH="1" flipV="1">
                <a:off x="1894" y="3629"/>
                <a:ext cx="70" cy="6"/>
              </a:xfrm>
              <a:prstGeom prst="line">
                <a:avLst/>
              </a:prstGeom>
              <a:noFill/>
              <a:ln w="12700">
                <a:solidFill>
                  <a:srgbClr val="008000"/>
                </a:solidFill>
                <a:round/>
                <a:headEnd/>
                <a:tailEnd/>
              </a:ln>
            </p:spPr>
            <p:txBody>
              <a:bodyPr/>
              <a:lstStyle/>
              <a:p>
                <a:endParaRPr lang="ru-RU"/>
              </a:p>
            </p:txBody>
          </p:sp>
          <p:sp>
            <p:nvSpPr>
              <p:cNvPr id="631093" name="Line 309"/>
              <p:cNvSpPr>
                <a:spLocks noChangeAspect="1" noChangeShapeType="1"/>
              </p:cNvSpPr>
              <p:nvPr/>
            </p:nvSpPr>
            <p:spPr bwMode="auto">
              <a:xfrm>
                <a:off x="1562" y="3635"/>
                <a:ext cx="69" cy="28"/>
              </a:xfrm>
              <a:prstGeom prst="line">
                <a:avLst/>
              </a:prstGeom>
              <a:noFill/>
              <a:ln w="9525">
                <a:solidFill>
                  <a:srgbClr val="000000"/>
                </a:solidFill>
                <a:round/>
                <a:headEnd/>
                <a:tailEnd/>
              </a:ln>
            </p:spPr>
            <p:txBody>
              <a:bodyPr/>
              <a:lstStyle/>
              <a:p>
                <a:endParaRPr lang="ru-RU"/>
              </a:p>
            </p:txBody>
          </p:sp>
          <p:sp>
            <p:nvSpPr>
              <p:cNvPr id="631094" name="Line 310"/>
              <p:cNvSpPr>
                <a:spLocks noChangeAspect="1" noChangeShapeType="1"/>
              </p:cNvSpPr>
              <p:nvPr/>
            </p:nvSpPr>
            <p:spPr bwMode="auto">
              <a:xfrm flipV="1">
                <a:off x="1455" y="3635"/>
                <a:ext cx="107" cy="28"/>
              </a:xfrm>
              <a:prstGeom prst="line">
                <a:avLst/>
              </a:prstGeom>
              <a:noFill/>
              <a:ln w="9525">
                <a:solidFill>
                  <a:srgbClr val="000000"/>
                </a:solidFill>
                <a:round/>
                <a:headEnd/>
                <a:tailEnd/>
              </a:ln>
            </p:spPr>
            <p:txBody>
              <a:bodyPr/>
              <a:lstStyle/>
              <a:p>
                <a:endParaRPr lang="ru-RU"/>
              </a:p>
            </p:txBody>
          </p:sp>
          <p:sp>
            <p:nvSpPr>
              <p:cNvPr id="631095" name="Line 311"/>
              <p:cNvSpPr>
                <a:spLocks noChangeAspect="1" noChangeShapeType="1"/>
              </p:cNvSpPr>
              <p:nvPr/>
            </p:nvSpPr>
            <p:spPr bwMode="auto">
              <a:xfrm flipH="1">
                <a:off x="1568" y="3583"/>
                <a:ext cx="23" cy="52"/>
              </a:xfrm>
              <a:prstGeom prst="line">
                <a:avLst/>
              </a:prstGeom>
              <a:noFill/>
              <a:ln w="9525">
                <a:solidFill>
                  <a:srgbClr val="000000"/>
                </a:solidFill>
                <a:round/>
                <a:headEnd/>
                <a:tailEnd/>
              </a:ln>
            </p:spPr>
            <p:txBody>
              <a:bodyPr/>
              <a:lstStyle/>
              <a:p>
                <a:endParaRPr lang="ru-RU"/>
              </a:p>
            </p:txBody>
          </p:sp>
          <p:sp>
            <p:nvSpPr>
              <p:cNvPr id="631096" name="Line 312"/>
              <p:cNvSpPr>
                <a:spLocks noChangeAspect="1" noChangeShapeType="1"/>
              </p:cNvSpPr>
              <p:nvPr/>
            </p:nvSpPr>
            <p:spPr bwMode="auto">
              <a:xfrm flipH="1">
                <a:off x="1559" y="3583"/>
                <a:ext cx="23" cy="52"/>
              </a:xfrm>
              <a:prstGeom prst="line">
                <a:avLst/>
              </a:prstGeom>
              <a:noFill/>
              <a:ln w="9525">
                <a:solidFill>
                  <a:srgbClr val="000000"/>
                </a:solidFill>
                <a:round/>
                <a:headEnd/>
                <a:tailEnd/>
              </a:ln>
            </p:spPr>
            <p:txBody>
              <a:bodyPr/>
              <a:lstStyle/>
              <a:p>
                <a:endParaRPr lang="ru-RU"/>
              </a:p>
            </p:txBody>
          </p:sp>
          <p:sp>
            <p:nvSpPr>
              <p:cNvPr id="631097" name="Line 313"/>
              <p:cNvSpPr>
                <a:spLocks noChangeAspect="1" noChangeShapeType="1"/>
              </p:cNvSpPr>
              <p:nvPr/>
            </p:nvSpPr>
            <p:spPr bwMode="auto">
              <a:xfrm>
                <a:off x="1414" y="3621"/>
                <a:ext cx="41" cy="39"/>
              </a:xfrm>
              <a:prstGeom prst="line">
                <a:avLst/>
              </a:prstGeom>
              <a:noFill/>
              <a:ln w="9525">
                <a:solidFill>
                  <a:srgbClr val="000000"/>
                </a:solidFill>
                <a:round/>
                <a:headEnd/>
                <a:tailEnd/>
              </a:ln>
            </p:spPr>
            <p:txBody>
              <a:bodyPr/>
              <a:lstStyle/>
              <a:p>
                <a:endParaRPr lang="ru-RU"/>
              </a:p>
            </p:txBody>
          </p:sp>
          <p:sp>
            <p:nvSpPr>
              <p:cNvPr id="631098" name="Line 314"/>
              <p:cNvSpPr>
                <a:spLocks noChangeAspect="1" noChangeShapeType="1"/>
              </p:cNvSpPr>
              <p:nvPr/>
            </p:nvSpPr>
            <p:spPr bwMode="auto">
              <a:xfrm>
                <a:off x="1414" y="3629"/>
                <a:ext cx="41" cy="39"/>
              </a:xfrm>
              <a:prstGeom prst="line">
                <a:avLst/>
              </a:prstGeom>
              <a:noFill/>
              <a:ln w="9525">
                <a:solidFill>
                  <a:srgbClr val="000000"/>
                </a:solidFill>
                <a:round/>
                <a:headEnd/>
                <a:tailEnd/>
              </a:ln>
            </p:spPr>
            <p:txBody>
              <a:bodyPr/>
              <a:lstStyle/>
              <a:p>
                <a:endParaRPr lang="ru-RU"/>
              </a:p>
            </p:txBody>
          </p:sp>
          <p:sp>
            <p:nvSpPr>
              <p:cNvPr id="631099" name="Line 315"/>
              <p:cNvSpPr>
                <a:spLocks noChangeAspect="1" noChangeShapeType="1"/>
              </p:cNvSpPr>
              <p:nvPr/>
            </p:nvSpPr>
            <p:spPr bwMode="auto">
              <a:xfrm flipV="1">
                <a:off x="1420" y="3663"/>
                <a:ext cx="35" cy="42"/>
              </a:xfrm>
              <a:prstGeom prst="line">
                <a:avLst/>
              </a:prstGeom>
              <a:noFill/>
              <a:ln w="12700">
                <a:solidFill>
                  <a:srgbClr val="008000"/>
                </a:solidFill>
                <a:round/>
                <a:headEnd/>
                <a:tailEnd/>
              </a:ln>
            </p:spPr>
            <p:txBody>
              <a:bodyPr/>
              <a:lstStyle/>
              <a:p>
                <a:endParaRPr lang="ru-RU"/>
              </a:p>
            </p:txBody>
          </p:sp>
          <p:sp>
            <p:nvSpPr>
              <p:cNvPr id="631100" name="Line 316"/>
              <p:cNvSpPr>
                <a:spLocks noChangeAspect="1" noChangeShapeType="1"/>
              </p:cNvSpPr>
              <p:nvPr/>
            </p:nvSpPr>
            <p:spPr bwMode="auto">
              <a:xfrm flipH="1">
                <a:off x="1414" y="3573"/>
                <a:ext cx="82" cy="51"/>
              </a:xfrm>
              <a:prstGeom prst="line">
                <a:avLst/>
              </a:prstGeom>
              <a:noFill/>
              <a:ln w="9525">
                <a:solidFill>
                  <a:srgbClr val="000000"/>
                </a:solidFill>
                <a:round/>
                <a:headEnd/>
                <a:tailEnd/>
              </a:ln>
            </p:spPr>
            <p:txBody>
              <a:bodyPr/>
              <a:lstStyle/>
              <a:p>
                <a:endParaRPr lang="ru-RU"/>
              </a:p>
            </p:txBody>
          </p:sp>
          <p:sp>
            <p:nvSpPr>
              <p:cNvPr id="631102" name="Line 318"/>
              <p:cNvSpPr>
                <a:spLocks noChangeAspect="1" noChangeShapeType="1"/>
              </p:cNvSpPr>
              <p:nvPr/>
            </p:nvSpPr>
            <p:spPr bwMode="auto">
              <a:xfrm>
                <a:off x="1489" y="3521"/>
                <a:ext cx="10" cy="48"/>
              </a:xfrm>
              <a:prstGeom prst="line">
                <a:avLst/>
              </a:prstGeom>
              <a:noFill/>
              <a:ln w="9525">
                <a:solidFill>
                  <a:srgbClr val="000000"/>
                </a:solidFill>
                <a:round/>
                <a:headEnd/>
                <a:tailEnd/>
              </a:ln>
            </p:spPr>
            <p:txBody>
              <a:bodyPr/>
              <a:lstStyle/>
              <a:p>
                <a:endParaRPr lang="ru-RU"/>
              </a:p>
            </p:txBody>
          </p:sp>
          <p:sp>
            <p:nvSpPr>
              <p:cNvPr id="631103" name="Line 319"/>
              <p:cNvSpPr>
                <a:spLocks noChangeAspect="1" noChangeShapeType="1"/>
              </p:cNvSpPr>
              <p:nvPr/>
            </p:nvSpPr>
            <p:spPr bwMode="auto">
              <a:xfrm>
                <a:off x="1482" y="3528"/>
                <a:ext cx="10" cy="48"/>
              </a:xfrm>
              <a:prstGeom prst="line">
                <a:avLst/>
              </a:prstGeom>
              <a:noFill/>
              <a:ln w="9525">
                <a:solidFill>
                  <a:srgbClr val="000000"/>
                </a:solidFill>
                <a:round/>
                <a:headEnd/>
                <a:tailEnd/>
              </a:ln>
            </p:spPr>
            <p:txBody>
              <a:bodyPr/>
              <a:lstStyle/>
              <a:p>
                <a:endParaRPr lang="ru-RU"/>
              </a:p>
            </p:txBody>
          </p:sp>
          <p:sp>
            <p:nvSpPr>
              <p:cNvPr id="631104" name="Line 320"/>
              <p:cNvSpPr>
                <a:spLocks noChangeAspect="1" noChangeShapeType="1"/>
              </p:cNvSpPr>
              <p:nvPr/>
            </p:nvSpPr>
            <p:spPr bwMode="auto">
              <a:xfrm flipH="1" flipV="1">
                <a:off x="1496" y="3573"/>
                <a:ext cx="89" cy="10"/>
              </a:xfrm>
              <a:prstGeom prst="line">
                <a:avLst/>
              </a:prstGeom>
              <a:noFill/>
              <a:ln w="9525">
                <a:solidFill>
                  <a:srgbClr val="000000"/>
                </a:solidFill>
                <a:round/>
                <a:headEnd/>
                <a:tailEnd/>
              </a:ln>
            </p:spPr>
            <p:txBody>
              <a:bodyPr/>
              <a:lstStyle/>
              <a:p>
                <a:endParaRPr lang="ru-RU"/>
              </a:p>
            </p:txBody>
          </p:sp>
          <p:sp>
            <p:nvSpPr>
              <p:cNvPr id="631105" name="Line 321"/>
              <p:cNvSpPr>
                <a:spLocks noChangeAspect="1" noChangeShapeType="1"/>
              </p:cNvSpPr>
              <p:nvPr/>
            </p:nvSpPr>
            <p:spPr bwMode="auto">
              <a:xfrm flipH="1">
                <a:off x="2065" y="3438"/>
                <a:ext cx="55" cy="75"/>
              </a:xfrm>
              <a:prstGeom prst="line">
                <a:avLst/>
              </a:prstGeom>
              <a:noFill/>
              <a:ln w="12700">
                <a:solidFill>
                  <a:srgbClr val="FF0000"/>
                </a:solidFill>
                <a:round/>
                <a:headEnd/>
                <a:tailEnd/>
              </a:ln>
            </p:spPr>
            <p:txBody>
              <a:bodyPr/>
              <a:lstStyle/>
              <a:p>
                <a:endParaRPr lang="ru-RU"/>
              </a:p>
            </p:txBody>
          </p:sp>
          <p:sp>
            <p:nvSpPr>
              <p:cNvPr id="631106" name="Line 322"/>
              <p:cNvSpPr>
                <a:spLocks noChangeAspect="1" noChangeShapeType="1"/>
              </p:cNvSpPr>
              <p:nvPr/>
            </p:nvSpPr>
            <p:spPr bwMode="auto">
              <a:xfrm flipH="1" flipV="1">
                <a:off x="2065" y="3513"/>
                <a:ext cx="39" cy="68"/>
              </a:xfrm>
              <a:prstGeom prst="line">
                <a:avLst/>
              </a:prstGeom>
              <a:noFill/>
              <a:ln w="12700">
                <a:solidFill>
                  <a:srgbClr val="CC0066"/>
                </a:solidFill>
                <a:round/>
                <a:headEnd/>
                <a:tailEnd/>
              </a:ln>
            </p:spPr>
            <p:txBody>
              <a:bodyPr/>
              <a:lstStyle/>
              <a:p>
                <a:endParaRPr lang="ru-RU"/>
              </a:p>
            </p:txBody>
          </p:sp>
          <p:sp>
            <p:nvSpPr>
              <p:cNvPr id="631107" name="Line 323"/>
              <p:cNvSpPr>
                <a:spLocks noChangeAspect="1" noChangeShapeType="1"/>
              </p:cNvSpPr>
              <p:nvPr/>
            </p:nvSpPr>
            <p:spPr bwMode="auto">
              <a:xfrm flipH="1">
                <a:off x="2065" y="3478"/>
                <a:ext cx="9" cy="35"/>
              </a:xfrm>
              <a:prstGeom prst="line">
                <a:avLst/>
              </a:prstGeom>
              <a:noFill/>
              <a:ln w="12700">
                <a:solidFill>
                  <a:srgbClr val="CC0066"/>
                </a:solidFill>
                <a:round/>
                <a:headEnd/>
                <a:tailEnd/>
              </a:ln>
            </p:spPr>
            <p:txBody>
              <a:bodyPr/>
              <a:lstStyle/>
              <a:p>
                <a:endParaRPr lang="ru-RU"/>
              </a:p>
            </p:txBody>
          </p:sp>
          <p:sp>
            <p:nvSpPr>
              <p:cNvPr id="631108" name="Line 324"/>
              <p:cNvSpPr>
                <a:spLocks noChangeAspect="1" noChangeShapeType="1"/>
              </p:cNvSpPr>
              <p:nvPr/>
            </p:nvSpPr>
            <p:spPr bwMode="auto">
              <a:xfrm flipH="1">
                <a:off x="2120" y="3346"/>
                <a:ext cx="61" cy="92"/>
              </a:xfrm>
              <a:prstGeom prst="line">
                <a:avLst/>
              </a:prstGeom>
              <a:noFill/>
              <a:ln w="12700">
                <a:solidFill>
                  <a:srgbClr val="CC0066"/>
                </a:solidFill>
                <a:round/>
                <a:headEnd/>
                <a:tailEnd/>
              </a:ln>
            </p:spPr>
            <p:txBody>
              <a:bodyPr/>
              <a:lstStyle/>
              <a:p>
                <a:endParaRPr lang="ru-RU"/>
              </a:p>
            </p:txBody>
          </p:sp>
          <p:sp>
            <p:nvSpPr>
              <p:cNvPr id="631109" name="Line 325"/>
              <p:cNvSpPr>
                <a:spLocks noChangeAspect="1" noChangeShapeType="1"/>
              </p:cNvSpPr>
              <p:nvPr/>
            </p:nvSpPr>
            <p:spPr bwMode="auto">
              <a:xfrm flipH="1" flipV="1">
                <a:off x="2120" y="3438"/>
                <a:ext cx="74" cy="48"/>
              </a:xfrm>
              <a:prstGeom prst="line">
                <a:avLst/>
              </a:prstGeom>
              <a:noFill/>
              <a:ln w="12700">
                <a:solidFill>
                  <a:srgbClr val="CC0066"/>
                </a:solidFill>
                <a:round/>
                <a:headEnd/>
                <a:tailEnd/>
              </a:ln>
            </p:spPr>
            <p:txBody>
              <a:bodyPr/>
              <a:lstStyle/>
              <a:p>
                <a:endParaRPr lang="ru-RU"/>
              </a:p>
            </p:txBody>
          </p:sp>
          <p:sp>
            <p:nvSpPr>
              <p:cNvPr id="631110" name="Line 326"/>
              <p:cNvSpPr>
                <a:spLocks noChangeAspect="1" noChangeShapeType="1"/>
              </p:cNvSpPr>
              <p:nvPr/>
            </p:nvSpPr>
            <p:spPr bwMode="auto">
              <a:xfrm flipH="1">
                <a:off x="2181" y="3352"/>
                <a:ext cx="104" cy="1"/>
              </a:xfrm>
              <a:prstGeom prst="line">
                <a:avLst/>
              </a:prstGeom>
              <a:noFill/>
              <a:ln w="12700">
                <a:solidFill>
                  <a:srgbClr val="CC0066"/>
                </a:solidFill>
                <a:round/>
                <a:headEnd/>
                <a:tailEnd/>
              </a:ln>
            </p:spPr>
            <p:txBody>
              <a:bodyPr/>
              <a:lstStyle/>
              <a:p>
                <a:endParaRPr lang="ru-RU"/>
              </a:p>
            </p:txBody>
          </p:sp>
          <p:sp>
            <p:nvSpPr>
              <p:cNvPr id="631111" name="Line 327"/>
              <p:cNvSpPr>
                <a:spLocks noChangeAspect="1" noChangeShapeType="1"/>
              </p:cNvSpPr>
              <p:nvPr/>
            </p:nvSpPr>
            <p:spPr bwMode="auto">
              <a:xfrm flipH="1">
                <a:off x="2178" y="3339"/>
                <a:ext cx="104" cy="1"/>
              </a:xfrm>
              <a:prstGeom prst="line">
                <a:avLst/>
              </a:prstGeom>
              <a:noFill/>
              <a:ln w="12700">
                <a:solidFill>
                  <a:srgbClr val="CC0066"/>
                </a:solidFill>
                <a:round/>
                <a:headEnd/>
                <a:tailEnd/>
              </a:ln>
            </p:spPr>
            <p:txBody>
              <a:bodyPr/>
              <a:lstStyle/>
              <a:p>
                <a:endParaRPr lang="ru-RU"/>
              </a:p>
            </p:txBody>
          </p:sp>
          <p:sp>
            <p:nvSpPr>
              <p:cNvPr id="631112" name="Line 328"/>
              <p:cNvSpPr>
                <a:spLocks noChangeAspect="1" noChangeShapeType="1"/>
              </p:cNvSpPr>
              <p:nvPr/>
            </p:nvSpPr>
            <p:spPr bwMode="auto">
              <a:xfrm>
                <a:off x="2149" y="3281"/>
                <a:ext cx="32" cy="65"/>
              </a:xfrm>
              <a:prstGeom prst="line">
                <a:avLst/>
              </a:prstGeom>
              <a:noFill/>
              <a:ln w="12700">
                <a:solidFill>
                  <a:srgbClr val="CC0066"/>
                </a:solidFill>
                <a:round/>
                <a:headEnd/>
                <a:tailEnd/>
              </a:ln>
            </p:spPr>
            <p:txBody>
              <a:bodyPr/>
              <a:lstStyle/>
              <a:p>
                <a:endParaRPr lang="ru-RU"/>
              </a:p>
            </p:txBody>
          </p:sp>
          <p:sp>
            <p:nvSpPr>
              <p:cNvPr id="631113" name="Line 329"/>
              <p:cNvSpPr>
                <a:spLocks noChangeAspect="1" noChangeShapeType="1"/>
              </p:cNvSpPr>
              <p:nvPr/>
            </p:nvSpPr>
            <p:spPr bwMode="auto">
              <a:xfrm flipV="1">
                <a:off x="2760" y="3511"/>
                <a:ext cx="84" cy="53"/>
              </a:xfrm>
              <a:prstGeom prst="line">
                <a:avLst/>
              </a:prstGeom>
              <a:noFill/>
              <a:ln w="9525">
                <a:solidFill>
                  <a:srgbClr val="000000"/>
                </a:solidFill>
                <a:round/>
                <a:headEnd/>
                <a:tailEnd/>
              </a:ln>
            </p:spPr>
            <p:txBody>
              <a:bodyPr/>
              <a:lstStyle/>
              <a:p>
                <a:endParaRPr lang="ru-RU"/>
              </a:p>
            </p:txBody>
          </p:sp>
          <p:sp>
            <p:nvSpPr>
              <p:cNvPr id="631114" name="Line 330"/>
              <p:cNvSpPr>
                <a:spLocks noChangeAspect="1" noChangeShapeType="1"/>
              </p:cNvSpPr>
              <p:nvPr/>
            </p:nvSpPr>
            <p:spPr bwMode="auto">
              <a:xfrm>
                <a:off x="2828" y="3411"/>
                <a:ext cx="19" cy="97"/>
              </a:xfrm>
              <a:prstGeom prst="line">
                <a:avLst/>
              </a:prstGeom>
              <a:noFill/>
              <a:ln w="9525">
                <a:solidFill>
                  <a:srgbClr val="000000"/>
                </a:solidFill>
                <a:round/>
                <a:headEnd/>
                <a:tailEnd/>
              </a:ln>
            </p:spPr>
            <p:txBody>
              <a:bodyPr/>
              <a:lstStyle/>
              <a:p>
                <a:endParaRPr lang="ru-RU"/>
              </a:p>
            </p:txBody>
          </p:sp>
          <p:sp>
            <p:nvSpPr>
              <p:cNvPr id="631115" name="Line 331"/>
              <p:cNvSpPr>
                <a:spLocks noChangeAspect="1" noChangeShapeType="1"/>
              </p:cNvSpPr>
              <p:nvPr/>
            </p:nvSpPr>
            <p:spPr bwMode="auto">
              <a:xfrm>
                <a:off x="2822" y="3418"/>
                <a:ext cx="18" cy="97"/>
              </a:xfrm>
              <a:prstGeom prst="line">
                <a:avLst/>
              </a:prstGeom>
              <a:noFill/>
              <a:ln w="9525">
                <a:solidFill>
                  <a:srgbClr val="000000"/>
                </a:solidFill>
                <a:round/>
                <a:headEnd/>
                <a:tailEnd/>
              </a:ln>
            </p:spPr>
            <p:txBody>
              <a:bodyPr/>
              <a:lstStyle/>
              <a:p>
                <a:endParaRPr lang="ru-RU"/>
              </a:p>
            </p:txBody>
          </p:sp>
          <p:sp>
            <p:nvSpPr>
              <p:cNvPr id="631116" name="Line 332"/>
              <p:cNvSpPr>
                <a:spLocks noChangeAspect="1" noChangeShapeType="1"/>
              </p:cNvSpPr>
              <p:nvPr/>
            </p:nvSpPr>
            <p:spPr bwMode="auto">
              <a:xfrm flipH="1" flipV="1">
                <a:off x="2844" y="3511"/>
                <a:ext cx="70" cy="27"/>
              </a:xfrm>
              <a:prstGeom prst="line">
                <a:avLst/>
              </a:prstGeom>
              <a:noFill/>
              <a:ln w="12700">
                <a:solidFill>
                  <a:srgbClr val="008000"/>
                </a:solidFill>
                <a:round/>
                <a:headEnd/>
                <a:tailEnd/>
              </a:ln>
            </p:spPr>
            <p:txBody>
              <a:bodyPr/>
              <a:lstStyle/>
              <a:p>
                <a:endParaRPr lang="ru-RU"/>
              </a:p>
            </p:txBody>
          </p:sp>
          <p:sp>
            <p:nvSpPr>
              <p:cNvPr id="631117" name="Line 333"/>
              <p:cNvSpPr>
                <a:spLocks noChangeAspect="1" noChangeShapeType="1"/>
              </p:cNvSpPr>
              <p:nvPr/>
            </p:nvSpPr>
            <p:spPr bwMode="auto">
              <a:xfrm>
                <a:off x="2688" y="3496"/>
                <a:ext cx="72" cy="65"/>
              </a:xfrm>
              <a:prstGeom prst="line">
                <a:avLst/>
              </a:prstGeom>
              <a:noFill/>
              <a:ln w="9525">
                <a:solidFill>
                  <a:srgbClr val="000000"/>
                </a:solidFill>
                <a:round/>
                <a:headEnd/>
                <a:tailEnd/>
              </a:ln>
            </p:spPr>
            <p:txBody>
              <a:bodyPr/>
              <a:lstStyle/>
              <a:p>
                <a:endParaRPr lang="ru-RU"/>
              </a:p>
            </p:txBody>
          </p:sp>
          <p:sp>
            <p:nvSpPr>
              <p:cNvPr id="631118" name="Line 334"/>
              <p:cNvSpPr>
                <a:spLocks noChangeAspect="1" noChangeShapeType="1"/>
              </p:cNvSpPr>
              <p:nvPr/>
            </p:nvSpPr>
            <p:spPr bwMode="auto">
              <a:xfrm>
                <a:off x="2688" y="3504"/>
                <a:ext cx="72" cy="65"/>
              </a:xfrm>
              <a:prstGeom prst="line">
                <a:avLst/>
              </a:prstGeom>
              <a:noFill/>
              <a:ln w="9525">
                <a:solidFill>
                  <a:srgbClr val="000000"/>
                </a:solidFill>
                <a:round/>
                <a:headEnd/>
                <a:tailEnd/>
              </a:ln>
            </p:spPr>
            <p:txBody>
              <a:bodyPr/>
              <a:lstStyle/>
              <a:p>
                <a:endParaRPr lang="ru-RU"/>
              </a:p>
            </p:txBody>
          </p:sp>
          <p:sp>
            <p:nvSpPr>
              <p:cNvPr id="631119" name="Line 335"/>
              <p:cNvSpPr>
                <a:spLocks noChangeAspect="1" noChangeShapeType="1"/>
              </p:cNvSpPr>
              <p:nvPr/>
            </p:nvSpPr>
            <p:spPr bwMode="auto">
              <a:xfrm flipV="1">
                <a:off x="2749" y="3564"/>
                <a:ext cx="11" cy="77"/>
              </a:xfrm>
              <a:prstGeom prst="line">
                <a:avLst/>
              </a:prstGeom>
              <a:noFill/>
              <a:ln w="12700">
                <a:solidFill>
                  <a:srgbClr val="008000"/>
                </a:solidFill>
                <a:round/>
                <a:headEnd/>
                <a:tailEnd/>
              </a:ln>
            </p:spPr>
            <p:txBody>
              <a:bodyPr/>
              <a:lstStyle/>
              <a:p>
                <a:endParaRPr lang="ru-RU"/>
              </a:p>
            </p:txBody>
          </p:sp>
          <p:sp>
            <p:nvSpPr>
              <p:cNvPr id="631120" name="Line 336"/>
              <p:cNvSpPr>
                <a:spLocks noChangeAspect="1" noChangeShapeType="1"/>
              </p:cNvSpPr>
              <p:nvPr/>
            </p:nvSpPr>
            <p:spPr bwMode="auto">
              <a:xfrm flipH="1">
                <a:off x="2688" y="3409"/>
                <a:ext cx="40" cy="91"/>
              </a:xfrm>
              <a:prstGeom prst="line">
                <a:avLst/>
              </a:prstGeom>
              <a:noFill/>
              <a:ln w="9525">
                <a:solidFill>
                  <a:srgbClr val="000000"/>
                </a:solidFill>
                <a:round/>
                <a:headEnd/>
                <a:tailEnd/>
              </a:ln>
            </p:spPr>
            <p:txBody>
              <a:bodyPr/>
              <a:lstStyle/>
              <a:p>
                <a:endParaRPr lang="ru-RU"/>
              </a:p>
            </p:txBody>
          </p:sp>
          <p:sp>
            <p:nvSpPr>
              <p:cNvPr id="631121" name="Line 337"/>
              <p:cNvSpPr>
                <a:spLocks noChangeAspect="1" noChangeShapeType="1"/>
              </p:cNvSpPr>
              <p:nvPr/>
            </p:nvSpPr>
            <p:spPr bwMode="auto">
              <a:xfrm flipV="1">
                <a:off x="2590" y="3500"/>
                <a:ext cx="98" cy="23"/>
              </a:xfrm>
              <a:prstGeom prst="line">
                <a:avLst/>
              </a:prstGeom>
              <a:noFill/>
              <a:ln w="9525">
                <a:solidFill>
                  <a:srgbClr val="000000"/>
                </a:solidFill>
                <a:round/>
                <a:headEnd/>
                <a:tailEnd/>
              </a:ln>
            </p:spPr>
            <p:txBody>
              <a:bodyPr/>
              <a:lstStyle/>
              <a:p>
                <a:endParaRPr lang="ru-RU"/>
              </a:p>
            </p:txBody>
          </p:sp>
          <p:sp>
            <p:nvSpPr>
              <p:cNvPr id="631122" name="Line 338"/>
              <p:cNvSpPr>
                <a:spLocks noChangeAspect="1" noChangeShapeType="1"/>
              </p:cNvSpPr>
              <p:nvPr/>
            </p:nvSpPr>
            <p:spPr bwMode="auto">
              <a:xfrm flipH="1" flipV="1">
                <a:off x="2728" y="3409"/>
                <a:ext cx="97" cy="5"/>
              </a:xfrm>
              <a:prstGeom prst="line">
                <a:avLst/>
              </a:prstGeom>
              <a:noFill/>
              <a:ln w="9525">
                <a:solidFill>
                  <a:srgbClr val="000000"/>
                </a:solidFill>
                <a:round/>
                <a:headEnd/>
                <a:tailEnd/>
              </a:ln>
            </p:spPr>
            <p:txBody>
              <a:bodyPr/>
              <a:lstStyle/>
              <a:p>
                <a:endParaRPr lang="ru-RU"/>
              </a:p>
            </p:txBody>
          </p:sp>
          <p:sp>
            <p:nvSpPr>
              <p:cNvPr id="631123" name="Line 339"/>
              <p:cNvSpPr>
                <a:spLocks noChangeAspect="1" noChangeShapeType="1"/>
              </p:cNvSpPr>
              <p:nvPr/>
            </p:nvSpPr>
            <p:spPr bwMode="auto">
              <a:xfrm>
                <a:off x="2695" y="3349"/>
                <a:ext cx="33" cy="60"/>
              </a:xfrm>
              <a:prstGeom prst="line">
                <a:avLst/>
              </a:prstGeom>
              <a:noFill/>
              <a:ln w="9525">
                <a:solidFill>
                  <a:srgbClr val="000000"/>
                </a:solidFill>
                <a:round/>
                <a:headEnd/>
                <a:tailEnd/>
              </a:ln>
            </p:spPr>
            <p:txBody>
              <a:bodyPr/>
              <a:lstStyle/>
              <a:p>
                <a:endParaRPr lang="ru-RU"/>
              </a:p>
            </p:txBody>
          </p:sp>
          <p:sp>
            <p:nvSpPr>
              <p:cNvPr id="631124" name="Line 340"/>
              <p:cNvSpPr>
                <a:spLocks noChangeAspect="1" noChangeShapeType="1"/>
              </p:cNvSpPr>
              <p:nvPr/>
            </p:nvSpPr>
            <p:spPr bwMode="auto">
              <a:xfrm flipH="1">
                <a:off x="2825" y="3336"/>
                <a:ext cx="64" cy="78"/>
              </a:xfrm>
              <a:prstGeom prst="line">
                <a:avLst/>
              </a:prstGeom>
              <a:noFill/>
              <a:ln w="9525">
                <a:solidFill>
                  <a:srgbClr val="000000"/>
                </a:solidFill>
                <a:round/>
                <a:headEnd/>
                <a:tailEnd/>
              </a:ln>
            </p:spPr>
            <p:txBody>
              <a:bodyPr/>
              <a:lstStyle/>
              <a:p>
                <a:endParaRPr lang="ru-RU"/>
              </a:p>
            </p:txBody>
          </p:sp>
          <p:sp>
            <p:nvSpPr>
              <p:cNvPr id="631125" name="Line 341"/>
              <p:cNvSpPr>
                <a:spLocks noChangeAspect="1" noChangeShapeType="1"/>
              </p:cNvSpPr>
              <p:nvPr/>
            </p:nvSpPr>
            <p:spPr bwMode="auto">
              <a:xfrm>
                <a:off x="2521" y="3460"/>
                <a:ext cx="69" cy="59"/>
              </a:xfrm>
              <a:prstGeom prst="line">
                <a:avLst/>
              </a:prstGeom>
              <a:noFill/>
              <a:ln w="9525">
                <a:solidFill>
                  <a:srgbClr val="000000"/>
                </a:solidFill>
                <a:round/>
                <a:headEnd/>
                <a:tailEnd/>
              </a:ln>
            </p:spPr>
            <p:txBody>
              <a:bodyPr/>
              <a:lstStyle/>
              <a:p>
                <a:endParaRPr lang="ru-RU"/>
              </a:p>
            </p:txBody>
          </p:sp>
          <p:sp>
            <p:nvSpPr>
              <p:cNvPr id="631126" name="Line 342"/>
              <p:cNvSpPr>
                <a:spLocks noChangeAspect="1" noChangeShapeType="1"/>
              </p:cNvSpPr>
              <p:nvPr/>
            </p:nvSpPr>
            <p:spPr bwMode="auto">
              <a:xfrm>
                <a:off x="2521" y="3468"/>
                <a:ext cx="69" cy="60"/>
              </a:xfrm>
              <a:prstGeom prst="line">
                <a:avLst/>
              </a:prstGeom>
              <a:noFill/>
              <a:ln w="9525">
                <a:solidFill>
                  <a:srgbClr val="000000"/>
                </a:solidFill>
                <a:round/>
                <a:headEnd/>
                <a:tailEnd/>
              </a:ln>
            </p:spPr>
            <p:txBody>
              <a:bodyPr/>
              <a:lstStyle/>
              <a:p>
                <a:endParaRPr lang="ru-RU"/>
              </a:p>
            </p:txBody>
          </p:sp>
          <p:sp>
            <p:nvSpPr>
              <p:cNvPr id="631127" name="Line 343"/>
              <p:cNvSpPr>
                <a:spLocks noChangeAspect="1" noChangeShapeType="1"/>
              </p:cNvSpPr>
              <p:nvPr/>
            </p:nvSpPr>
            <p:spPr bwMode="auto">
              <a:xfrm flipV="1">
                <a:off x="2420" y="3463"/>
                <a:ext cx="101" cy="25"/>
              </a:xfrm>
              <a:prstGeom prst="line">
                <a:avLst/>
              </a:prstGeom>
              <a:noFill/>
              <a:ln w="9525">
                <a:solidFill>
                  <a:srgbClr val="000000"/>
                </a:solidFill>
                <a:round/>
                <a:headEnd/>
                <a:tailEnd/>
              </a:ln>
            </p:spPr>
            <p:txBody>
              <a:bodyPr/>
              <a:lstStyle/>
              <a:p>
                <a:endParaRPr lang="ru-RU"/>
              </a:p>
            </p:txBody>
          </p:sp>
          <p:sp>
            <p:nvSpPr>
              <p:cNvPr id="631128" name="Line 344"/>
              <p:cNvSpPr>
                <a:spLocks noChangeAspect="1" noChangeShapeType="1"/>
              </p:cNvSpPr>
              <p:nvPr/>
            </p:nvSpPr>
            <p:spPr bwMode="auto">
              <a:xfrm flipH="1">
                <a:off x="2521" y="3363"/>
                <a:ext cx="11" cy="100"/>
              </a:xfrm>
              <a:prstGeom prst="line">
                <a:avLst/>
              </a:prstGeom>
              <a:noFill/>
              <a:ln w="9525">
                <a:solidFill>
                  <a:srgbClr val="000000"/>
                </a:solidFill>
                <a:round/>
                <a:headEnd/>
                <a:tailEnd/>
              </a:ln>
            </p:spPr>
            <p:txBody>
              <a:bodyPr/>
              <a:lstStyle/>
              <a:p>
                <a:endParaRPr lang="ru-RU"/>
              </a:p>
            </p:txBody>
          </p:sp>
          <p:sp>
            <p:nvSpPr>
              <p:cNvPr id="631129" name="Line 345"/>
              <p:cNvSpPr>
                <a:spLocks noChangeAspect="1" noChangeShapeType="1"/>
              </p:cNvSpPr>
              <p:nvPr/>
            </p:nvSpPr>
            <p:spPr bwMode="auto">
              <a:xfrm>
                <a:off x="2378" y="3403"/>
                <a:ext cx="45" cy="82"/>
              </a:xfrm>
              <a:prstGeom prst="line">
                <a:avLst/>
              </a:prstGeom>
              <a:noFill/>
              <a:ln w="9525">
                <a:solidFill>
                  <a:srgbClr val="000000"/>
                </a:solidFill>
                <a:round/>
                <a:headEnd/>
                <a:tailEnd/>
              </a:ln>
            </p:spPr>
            <p:txBody>
              <a:bodyPr/>
              <a:lstStyle/>
              <a:p>
                <a:endParaRPr lang="ru-RU"/>
              </a:p>
            </p:txBody>
          </p:sp>
          <p:sp>
            <p:nvSpPr>
              <p:cNvPr id="631130" name="Line 346"/>
              <p:cNvSpPr>
                <a:spLocks noChangeAspect="1" noChangeShapeType="1"/>
              </p:cNvSpPr>
              <p:nvPr/>
            </p:nvSpPr>
            <p:spPr bwMode="auto">
              <a:xfrm>
                <a:off x="2370" y="3409"/>
                <a:ext cx="46" cy="82"/>
              </a:xfrm>
              <a:prstGeom prst="line">
                <a:avLst/>
              </a:prstGeom>
              <a:noFill/>
              <a:ln w="9525">
                <a:solidFill>
                  <a:srgbClr val="000000"/>
                </a:solidFill>
                <a:round/>
                <a:headEnd/>
                <a:tailEnd/>
              </a:ln>
            </p:spPr>
            <p:txBody>
              <a:bodyPr/>
              <a:lstStyle/>
              <a:p>
                <a:endParaRPr lang="ru-RU"/>
              </a:p>
            </p:txBody>
          </p:sp>
          <p:sp>
            <p:nvSpPr>
              <p:cNvPr id="631131" name="Line 347"/>
              <p:cNvSpPr>
                <a:spLocks noChangeAspect="1" noChangeShapeType="1"/>
              </p:cNvSpPr>
              <p:nvPr/>
            </p:nvSpPr>
            <p:spPr bwMode="auto">
              <a:xfrm flipV="1">
                <a:off x="2392" y="3488"/>
                <a:ext cx="28" cy="73"/>
              </a:xfrm>
              <a:prstGeom prst="line">
                <a:avLst/>
              </a:prstGeom>
              <a:noFill/>
              <a:ln w="12700">
                <a:solidFill>
                  <a:srgbClr val="008000"/>
                </a:solidFill>
                <a:round/>
                <a:headEnd/>
                <a:tailEnd/>
              </a:ln>
            </p:spPr>
            <p:txBody>
              <a:bodyPr/>
              <a:lstStyle/>
              <a:p>
                <a:endParaRPr lang="ru-RU"/>
              </a:p>
            </p:txBody>
          </p:sp>
          <p:sp>
            <p:nvSpPr>
              <p:cNvPr id="631132" name="Line 348"/>
              <p:cNvSpPr>
                <a:spLocks noChangeAspect="1" noChangeShapeType="1"/>
              </p:cNvSpPr>
              <p:nvPr/>
            </p:nvSpPr>
            <p:spPr bwMode="auto">
              <a:xfrm flipH="1">
                <a:off x="2374" y="3328"/>
                <a:ext cx="74" cy="78"/>
              </a:xfrm>
              <a:prstGeom prst="line">
                <a:avLst/>
              </a:prstGeom>
              <a:noFill/>
              <a:ln w="12700">
                <a:solidFill>
                  <a:srgbClr val="FF0000"/>
                </a:solidFill>
                <a:round/>
                <a:headEnd/>
                <a:tailEnd/>
              </a:ln>
            </p:spPr>
            <p:txBody>
              <a:bodyPr/>
              <a:lstStyle/>
              <a:p>
                <a:endParaRPr lang="ru-RU"/>
              </a:p>
            </p:txBody>
          </p:sp>
          <p:sp>
            <p:nvSpPr>
              <p:cNvPr id="631133" name="Line 349"/>
              <p:cNvSpPr>
                <a:spLocks noChangeAspect="1" noChangeShapeType="1"/>
              </p:cNvSpPr>
              <p:nvPr/>
            </p:nvSpPr>
            <p:spPr bwMode="auto">
              <a:xfrm>
                <a:off x="2285" y="3346"/>
                <a:ext cx="89" cy="60"/>
              </a:xfrm>
              <a:prstGeom prst="line">
                <a:avLst/>
              </a:prstGeom>
              <a:noFill/>
              <a:ln w="12700">
                <a:solidFill>
                  <a:srgbClr val="FF0000"/>
                </a:solidFill>
                <a:round/>
                <a:headEnd/>
                <a:tailEnd/>
              </a:ln>
            </p:spPr>
            <p:txBody>
              <a:bodyPr/>
              <a:lstStyle/>
              <a:p>
                <a:endParaRPr lang="ru-RU"/>
              </a:p>
            </p:txBody>
          </p:sp>
          <p:sp>
            <p:nvSpPr>
              <p:cNvPr id="631134" name="Line 350"/>
              <p:cNvSpPr>
                <a:spLocks noChangeAspect="1" noChangeShapeType="1"/>
              </p:cNvSpPr>
              <p:nvPr/>
            </p:nvSpPr>
            <p:spPr bwMode="auto">
              <a:xfrm flipH="1" flipV="1">
                <a:off x="2448" y="3333"/>
                <a:ext cx="84" cy="35"/>
              </a:xfrm>
              <a:prstGeom prst="line">
                <a:avLst/>
              </a:prstGeom>
              <a:noFill/>
              <a:ln w="9525">
                <a:solidFill>
                  <a:srgbClr val="000000"/>
                </a:solidFill>
                <a:round/>
                <a:headEnd/>
                <a:tailEnd/>
              </a:ln>
            </p:spPr>
            <p:txBody>
              <a:bodyPr/>
              <a:lstStyle/>
              <a:p>
                <a:endParaRPr lang="ru-RU"/>
              </a:p>
            </p:txBody>
          </p:sp>
          <p:sp>
            <p:nvSpPr>
              <p:cNvPr id="631135" name="Line 351"/>
              <p:cNvSpPr>
                <a:spLocks noChangeAspect="1" noChangeShapeType="1"/>
              </p:cNvSpPr>
              <p:nvPr/>
            </p:nvSpPr>
            <p:spPr bwMode="auto">
              <a:xfrm flipH="1" flipV="1">
                <a:off x="2448" y="3324"/>
                <a:ext cx="84" cy="36"/>
              </a:xfrm>
              <a:prstGeom prst="line">
                <a:avLst/>
              </a:prstGeom>
              <a:noFill/>
              <a:ln w="9525">
                <a:solidFill>
                  <a:srgbClr val="000000"/>
                </a:solidFill>
                <a:round/>
                <a:headEnd/>
                <a:tailEnd/>
              </a:ln>
            </p:spPr>
            <p:txBody>
              <a:bodyPr/>
              <a:lstStyle/>
              <a:p>
                <a:endParaRPr lang="ru-RU"/>
              </a:p>
            </p:txBody>
          </p:sp>
          <p:sp>
            <p:nvSpPr>
              <p:cNvPr id="631136" name="Line 352"/>
              <p:cNvSpPr>
                <a:spLocks noChangeAspect="1" noChangeShapeType="1"/>
              </p:cNvSpPr>
              <p:nvPr/>
            </p:nvSpPr>
            <p:spPr bwMode="auto">
              <a:xfrm>
                <a:off x="2427" y="3233"/>
                <a:ext cx="21" cy="95"/>
              </a:xfrm>
              <a:prstGeom prst="line">
                <a:avLst/>
              </a:prstGeom>
              <a:noFill/>
              <a:ln w="12700">
                <a:solidFill>
                  <a:srgbClr val="FF0000"/>
                </a:solidFill>
                <a:round/>
                <a:headEnd/>
                <a:tailEnd/>
              </a:ln>
            </p:spPr>
            <p:txBody>
              <a:bodyPr/>
              <a:lstStyle/>
              <a:p>
                <a:endParaRPr lang="ru-RU"/>
              </a:p>
            </p:txBody>
          </p:sp>
          <p:sp>
            <p:nvSpPr>
              <p:cNvPr id="631137" name="Line 353"/>
              <p:cNvSpPr>
                <a:spLocks noChangeAspect="1" noChangeShapeType="1"/>
              </p:cNvSpPr>
              <p:nvPr/>
            </p:nvSpPr>
            <p:spPr bwMode="auto">
              <a:xfrm flipH="1">
                <a:off x="2432" y="3159"/>
                <a:ext cx="63" cy="74"/>
              </a:xfrm>
              <a:prstGeom prst="line">
                <a:avLst/>
              </a:prstGeom>
              <a:noFill/>
              <a:ln w="9525">
                <a:solidFill>
                  <a:srgbClr val="000000"/>
                </a:solidFill>
                <a:round/>
                <a:headEnd/>
                <a:tailEnd/>
              </a:ln>
            </p:spPr>
            <p:txBody>
              <a:bodyPr/>
              <a:lstStyle/>
              <a:p>
                <a:endParaRPr lang="ru-RU"/>
              </a:p>
            </p:txBody>
          </p:sp>
          <p:sp>
            <p:nvSpPr>
              <p:cNvPr id="631138" name="Line 354"/>
              <p:cNvSpPr>
                <a:spLocks noChangeAspect="1" noChangeShapeType="1"/>
              </p:cNvSpPr>
              <p:nvPr/>
            </p:nvSpPr>
            <p:spPr bwMode="auto">
              <a:xfrm flipH="1">
                <a:off x="2423" y="3159"/>
                <a:ext cx="63" cy="74"/>
              </a:xfrm>
              <a:prstGeom prst="line">
                <a:avLst/>
              </a:prstGeom>
              <a:noFill/>
              <a:ln w="9525">
                <a:solidFill>
                  <a:srgbClr val="000000"/>
                </a:solidFill>
                <a:round/>
                <a:headEnd/>
                <a:tailEnd/>
              </a:ln>
            </p:spPr>
            <p:txBody>
              <a:bodyPr/>
              <a:lstStyle/>
              <a:p>
                <a:endParaRPr lang="ru-RU"/>
              </a:p>
            </p:txBody>
          </p:sp>
          <p:sp>
            <p:nvSpPr>
              <p:cNvPr id="631139" name="Line 355"/>
              <p:cNvSpPr>
                <a:spLocks noChangeAspect="1" noChangeShapeType="1"/>
              </p:cNvSpPr>
              <p:nvPr/>
            </p:nvSpPr>
            <p:spPr bwMode="auto">
              <a:xfrm>
                <a:off x="2318" y="3228"/>
                <a:ext cx="109" cy="5"/>
              </a:xfrm>
              <a:prstGeom prst="line">
                <a:avLst/>
              </a:prstGeom>
              <a:noFill/>
              <a:ln w="12700">
                <a:solidFill>
                  <a:srgbClr val="FF0000"/>
                </a:solidFill>
                <a:round/>
                <a:headEnd/>
                <a:tailEnd/>
              </a:ln>
            </p:spPr>
            <p:txBody>
              <a:bodyPr/>
              <a:lstStyle/>
              <a:p>
                <a:endParaRPr lang="ru-RU"/>
              </a:p>
            </p:txBody>
          </p:sp>
          <p:sp>
            <p:nvSpPr>
              <p:cNvPr id="631140" name="Line 356"/>
              <p:cNvSpPr>
                <a:spLocks noChangeAspect="1" noChangeShapeType="1"/>
              </p:cNvSpPr>
              <p:nvPr/>
            </p:nvSpPr>
            <p:spPr bwMode="auto">
              <a:xfrm flipH="1" flipV="1">
                <a:off x="2490" y="3159"/>
                <a:ext cx="96" cy="4"/>
              </a:xfrm>
              <a:prstGeom prst="line">
                <a:avLst/>
              </a:prstGeom>
              <a:noFill/>
              <a:ln w="9525">
                <a:solidFill>
                  <a:srgbClr val="000000"/>
                </a:solidFill>
                <a:round/>
                <a:headEnd/>
                <a:tailEnd/>
              </a:ln>
            </p:spPr>
            <p:txBody>
              <a:bodyPr/>
              <a:lstStyle/>
              <a:p>
                <a:endParaRPr lang="ru-RU"/>
              </a:p>
            </p:txBody>
          </p:sp>
          <p:sp>
            <p:nvSpPr>
              <p:cNvPr id="631141" name="Line 357"/>
              <p:cNvSpPr>
                <a:spLocks noChangeAspect="1" noChangeShapeType="1"/>
              </p:cNvSpPr>
              <p:nvPr/>
            </p:nvSpPr>
            <p:spPr bwMode="auto">
              <a:xfrm>
                <a:off x="2470" y="3058"/>
                <a:ext cx="20" cy="101"/>
              </a:xfrm>
              <a:prstGeom prst="line">
                <a:avLst/>
              </a:prstGeom>
              <a:noFill/>
              <a:ln w="9525">
                <a:solidFill>
                  <a:srgbClr val="000000"/>
                </a:solidFill>
                <a:round/>
                <a:headEnd/>
                <a:tailEnd/>
              </a:ln>
            </p:spPr>
            <p:txBody>
              <a:bodyPr/>
              <a:lstStyle/>
              <a:p>
                <a:endParaRPr lang="ru-RU"/>
              </a:p>
            </p:txBody>
          </p:sp>
          <p:sp>
            <p:nvSpPr>
              <p:cNvPr id="631142" name="Line 358"/>
              <p:cNvSpPr>
                <a:spLocks noChangeAspect="1" noChangeShapeType="1"/>
              </p:cNvSpPr>
              <p:nvPr/>
            </p:nvSpPr>
            <p:spPr bwMode="auto">
              <a:xfrm flipH="1">
                <a:off x="2586" y="3073"/>
                <a:ext cx="44" cy="90"/>
              </a:xfrm>
              <a:prstGeom prst="line">
                <a:avLst/>
              </a:prstGeom>
              <a:noFill/>
              <a:ln w="9525">
                <a:solidFill>
                  <a:srgbClr val="000000"/>
                </a:solidFill>
                <a:round/>
                <a:headEnd/>
                <a:tailEnd/>
              </a:ln>
            </p:spPr>
            <p:txBody>
              <a:bodyPr/>
              <a:lstStyle/>
              <a:p>
                <a:endParaRPr lang="ru-RU"/>
              </a:p>
            </p:txBody>
          </p:sp>
          <p:sp>
            <p:nvSpPr>
              <p:cNvPr id="631143" name="Line 359"/>
              <p:cNvSpPr>
                <a:spLocks noChangeAspect="1" noChangeShapeType="1"/>
              </p:cNvSpPr>
              <p:nvPr/>
            </p:nvSpPr>
            <p:spPr bwMode="auto">
              <a:xfrm flipH="1" flipV="1">
                <a:off x="2586" y="3163"/>
                <a:ext cx="35" cy="60"/>
              </a:xfrm>
              <a:prstGeom prst="line">
                <a:avLst/>
              </a:prstGeom>
              <a:noFill/>
              <a:ln w="9525">
                <a:solidFill>
                  <a:srgbClr val="000000"/>
                </a:solidFill>
                <a:round/>
                <a:headEnd/>
                <a:tailEnd/>
              </a:ln>
            </p:spPr>
            <p:txBody>
              <a:bodyPr/>
              <a:lstStyle/>
              <a:p>
                <a:endParaRPr lang="ru-RU"/>
              </a:p>
            </p:txBody>
          </p:sp>
          <p:sp>
            <p:nvSpPr>
              <p:cNvPr id="631144" name="Line 360"/>
              <p:cNvSpPr>
                <a:spLocks noChangeAspect="1" noChangeShapeType="1"/>
              </p:cNvSpPr>
              <p:nvPr/>
            </p:nvSpPr>
            <p:spPr bwMode="auto">
              <a:xfrm>
                <a:off x="2553" y="3006"/>
                <a:ext cx="77" cy="67"/>
              </a:xfrm>
              <a:prstGeom prst="line">
                <a:avLst/>
              </a:prstGeom>
              <a:noFill/>
              <a:ln w="9525">
                <a:solidFill>
                  <a:srgbClr val="000000"/>
                </a:solidFill>
                <a:round/>
                <a:headEnd/>
                <a:tailEnd/>
              </a:ln>
            </p:spPr>
            <p:txBody>
              <a:bodyPr/>
              <a:lstStyle/>
              <a:p>
                <a:endParaRPr lang="ru-RU"/>
              </a:p>
            </p:txBody>
          </p:sp>
          <p:sp>
            <p:nvSpPr>
              <p:cNvPr id="631145" name="Line 361"/>
              <p:cNvSpPr>
                <a:spLocks noChangeAspect="1" noChangeShapeType="1"/>
              </p:cNvSpPr>
              <p:nvPr/>
            </p:nvSpPr>
            <p:spPr bwMode="auto">
              <a:xfrm flipH="1">
                <a:off x="2633" y="3053"/>
                <a:ext cx="92" cy="23"/>
              </a:xfrm>
              <a:prstGeom prst="line">
                <a:avLst/>
              </a:prstGeom>
              <a:noFill/>
              <a:ln w="9525">
                <a:solidFill>
                  <a:srgbClr val="000000"/>
                </a:solidFill>
                <a:round/>
                <a:headEnd/>
                <a:tailEnd/>
              </a:ln>
            </p:spPr>
            <p:txBody>
              <a:bodyPr/>
              <a:lstStyle/>
              <a:p>
                <a:endParaRPr lang="ru-RU"/>
              </a:p>
            </p:txBody>
          </p:sp>
          <p:sp>
            <p:nvSpPr>
              <p:cNvPr id="631146" name="Line 362"/>
              <p:cNvSpPr>
                <a:spLocks noChangeAspect="1" noChangeShapeType="1"/>
              </p:cNvSpPr>
              <p:nvPr/>
            </p:nvSpPr>
            <p:spPr bwMode="auto">
              <a:xfrm flipH="1">
                <a:off x="2627" y="3046"/>
                <a:ext cx="91" cy="24"/>
              </a:xfrm>
              <a:prstGeom prst="line">
                <a:avLst/>
              </a:prstGeom>
              <a:noFill/>
              <a:ln w="9525">
                <a:solidFill>
                  <a:srgbClr val="000000"/>
                </a:solidFill>
                <a:round/>
                <a:headEnd/>
                <a:tailEnd/>
              </a:ln>
            </p:spPr>
            <p:txBody>
              <a:bodyPr/>
              <a:lstStyle/>
              <a:p>
                <a:endParaRPr lang="ru-RU"/>
              </a:p>
            </p:txBody>
          </p:sp>
          <p:sp>
            <p:nvSpPr>
              <p:cNvPr id="631147" name="Line 363"/>
              <p:cNvSpPr>
                <a:spLocks noChangeAspect="1" noChangeShapeType="1"/>
              </p:cNvSpPr>
              <p:nvPr/>
            </p:nvSpPr>
            <p:spPr bwMode="auto">
              <a:xfrm flipV="1">
                <a:off x="2467" y="3003"/>
                <a:ext cx="83" cy="52"/>
              </a:xfrm>
              <a:prstGeom prst="line">
                <a:avLst/>
              </a:prstGeom>
              <a:noFill/>
              <a:ln w="9525">
                <a:solidFill>
                  <a:srgbClr val="000000"/>
                </a:solidFill>
                <a:round/>
                <a:headEnd/>
                <a:tailEnd/>
              </a:ln>
            </p:spPr>
            <p:txBody>
              <a:bodyPr/>
              <a:lstStyle/>
              <a:p>
                <a:endParaRPr lang="ru-RU"/>
              </a:p>
            </p:txBody>
          </p:sp>
          <p:sp>
            <p:nvSpPr>
              <p:cNvPr id="631148" name="Line 364"/>
              <p:cNvSpPr>
                <a:spLocks noChangeAspect="1" noChangeShapeType="1"/>
              </p:cNvSpPr>
              <p:nvPr/>
            </p:nvSpPr>
            <p:spPr bwMode="auto">
              <a:xfrm flipV="1">
                <a:off x="2474" y="3009"/>
                <a:ext cx="82" cy="52"/>
              </a:xfrm>
              <a:prstGeom prst="line">
                <a:avLst/>
              </a:prstGeom>
              <a:noFill/>
              <a:ln w="9525">
                <a:solidFill>
                  <a:srgbClr val="000000"/>
                </a:solidFill>
                <a:round/>
                <a:headEnd/>
                <a:tailEnd/>
              </a:ln>
            </p:spPr>
            <p:txBody>
              <a:bodyPr/>
              <a:lstStyle/>
              <a:p>
                <a:endParaRPr lang="ru-RU"/>
              </a:p>
            </p:txBody>
          </p:sp>
          <p:sp>
            <p:nvSpPr>
              <p:cNvPr id="631149" name="Line 365"/>
              <p:cNvSpPr>
                <a:spLocks noChangeAspect="1" noChangeShapeType="1"/>
              </p:cNvSpPr>
              <p:nvPr/>
            </p:nvSpPr>
            <p:spPr bwMode="auto">
              <a:xfrm>
                <a:off x="2400" y="3033"/>
                <a:ext cx="70" cy="25"/>
              </a:xfrm>
              <a:prstGeom prst="line">
                <a:avLst/>
              </a:prstGeom>
              <a:noFill/>
              <a:ln w="12700">
                <a:solidFill>
                  <a:srgbClr val="008000"/>
                </a:solidFill>
                <a:round/>
                <a:headEnd/>
                <a:tailEnd/>
              </a:ln>
            </p:spPr>
            <p:txBody>
              <a:bodyPr/>
              <a:lstStyle/>
              <a:p>
                <a:endParaRPr lang="ru-RU"/>
              </a:p>
            </p:txBody>
          </p:sp>
          <p:sp>
            <p:nvSpPr>
              <p:cNvPr id="631150" name="Line 366"/>
              <p:cNvSpPr>
                <a:spLocks noChangeAspect="1" noChangeShapeType="1"/>
              </p:cNvSpPr>
              <p:nvPr/>
            </p:nvSpPr>
            <p:spPr bwMode="auto">
              <a:xfrm flipH="1" flipV="1">
                <a:off x="2721" y="3050"/>
                <a:ext cx="72" cy="65"/>
              </a:xfrm>
              <a:prstGeom prst="line">
                <a:avLst/>
              </a:prstGeom>
              <a:noFill/>
              <a:ln w="9525">
                <a:solidFill>
                  <a:srgbClr val="000000"/>
                </a:solidFill>
                <a:round/>
                <a:headEnd/>
                <a:tailEnd/>
              </a:ln>
            </p:spPr>
            <p:txBody>
              <a:bodyPr/>
              <a:lstStyle/>
              <a:p>
                <a:endParaRPr lang="ru-RU"/>
              </a:p>
            </p:txBody>
          </p:sp>
          <p:sp>
            <p:nvSpPr>
              <p:cNvPr id="631151" name="Line 367"/>
              <p:cNvSpPr>
                <a:spLocks noChangeAspect="1" noChangeShapeType="1"/>
              </p:cNvSpPr>
              <p:nvPr/>
            </p:nvSpPr>
            <p:spPr bwMode="auto">
              <a:xfrm flipH="1">
                <a:off x="2793" y="3085"/>
                <a:ext cx="101" cy="30"/>
              </a:xfrm>
              <a:prstGeom prst="line">
                <a:avLst/>
              </a:prstGeom>
              <a:noFill/>
              <a:ln w="9525">
                <a:solidFill>
                  <a:srgbClr val="000000"/>
                </a:solidFill>
                <a:round/>
                <a:headEnd/>
                <a:tailEnd/>
              </a:ln>
            </p:spPr>
            <p:txBody>
              <a:bodyPr/>
              <a:lstStyle/>
              <a:p>
                <a:endParaRPr lang="ru-RU"/>
              </a:p>
            </p:txBody>
          </p:sp>
          <p:sp>
            <p:nvSpPr>
              <p:cNvPr id="631152" name="Line 368"/>
              <p:cNvSpPr>
                <a:spLocks noChangeAspect="1" noChangeShapeType="1"/>
              </p:cNvSpPr>
              <p:nvPr/>
            </p:nvSpPr>
            <p:spPr bwMode="auto">
              <a:xfrm flipV="1">
                <a:off x="2779" y="3115"/>
                <a:ext cx="11" cy="93"/>
              </a:xfrm>
              <a:prstGeom prst="line">
                <a:avLst/>
              </a:prstGeom>
              <a:noFill/>
              <a:ln w="9525">
                <a:solidFill>
                  <a:srgbClr val="000000"/>
                </a:solidFill>
                <a:round/>
                <a:headEnd/>
                <a:tailEnd/>
              </a:ln>
            </p:spPr>
            <p:txBody>
              <a:bodyPr/>
              <a:lstStyle/>
              <a:p>
                <a:endParaRPr lang="ru-RU"/>
              </a:p>
            </p:txBody>
          </p:sp>
          <p:sp>
            <p:nvSpPr>
              <p:cNvPr id="631153" name="Line 369"/>
              <p:cNvSpPr>
                <a:spLocks noChangeAspect="1" noChangeShapeType="1"/>
              </p:cNvSpPr>
              <p:nvPr/>
            </p:nvSpPr>
            <p:spPr bwMode="auto">
              <a:xfrm flipV="1">
                <a:off x="2788" y="3115"/>
                <a:ext cx="10" cy="93"/>
              </a:xfrm>
              <a:prstGeom prst="line">
                <a:avLst/>
              </a:prstGeom>
              <a:noFill/>
              <a:ln w="9525">
                <a:solidFill>
                  <a:srgbClr val="000000"/>
                </a:solidFill>
                <a:round/>
                <a:headEnd/>
                <a:tailEnd/>
              </a:ln>
            </p:spPr>
            <p:txBody>
              <a:bodyPr/>
              <a:lstStyle/>
              <a:p>
                <a:endParaRPr lang="ru-RU"/>
              </a:p>
            </p:txBody>
          </p:sp>
          <p:sp>
            <p:nvSpPr>
              <p:cNvPr id="631154" name="Line 370"/>
              <p:cNvSpPr>
                <a:spLocks noChangeAspect="1" noChangeShapeType="1"/>
              </p:cNvSpPr>
              <p:nvPr/>
            </p:nvSpPr>
            <p:spPr bwMode="auto">
              <a:xfrm flipH="1" flipV="1">
                <a:off x="2891" y="3088"/>
                <a:ext cx="48" cy="80"/>
              </a:xfrm>
              <a:prstGeom prst="line">
                <a:avLst/>
              </a:prstGeom>
              <a:noFill/>
              <a:ln w="9525">
                <a:solidFill>
                  <a:srgbClr val="000000"/>
                </a:solidFill>
                <a:round/>
                <a:headEnd/>
                <a:tailEnd/>
              </a:ln>
            </p:spPr>
            <p:txBody>
              <a:bodyPr/>
              <a:lstStyle/>
              <a:p>
                <a:endParaRPr lang="ru-RU"/>
              </a:p>
            </p:txBody>
          </p:sp>
          <p:sp>
            <p:nvSpPr>
              <p:cNvPr id="631155" name="Line 371"/>
              <p:cNvSpPr>
                <a:spLocks noChangeAspect="1" noChangeShapeType="1"/>
              </p:cNvSpPr>
              <p:nvPr/>
            </p:nvSpPr>
            <p:spPr bwMode="auto">
              <a:xfrm flipH="1" flipV="1">
                <a:off x="2898" y="3081"/>
                <a:ext cx="48" cy="80"/>
              </a:xfrm>
              <a:prstGeom prst="line">
                <a:avLst/>
              </a:prstGeom>
              <a:noFill/>
              <a:ln w="9525">
                <a:solidFill>
                  <a:srgbClr val="000000"/>
                </a:solidFill>
                <a:round/>
                <a:headEnd/>
                <a:tailEnd/>
              </a:ln>
            </p:spPr>
            <p:txBody>
              <a:bodyPr/>
              <a:lstStyle/>
              <a:p>
                <a:endParaRPr lang="ru-RU"/>
              </a:p>
            </p:txBody>
          </p:sp>
          <p:sp>
            <p:nvSpPr>
              <p:cNvPr id="631156" name="Line 372"/>
              <p:cNvSpPr>
                <a:spLocks noChangeAspect="1" noChangeShapeType="1"/>
              </p:cNvSpPr>
              <p:nvPr/>
            </p:nvSpPr>
            <p:spPr bwMode="auto">
              <a:xfrm flipH="1">
                <a:off x="2894" y="3011"/>
                <a:ext cx="26" cy="74"/>
              </a:xfrm>
              <a:prstGeom prst="line">
                <a:avLst/>
              </a:prstGeom>
              <a:noFill/>
              <a:ln w="12700">
                <a:solidFill>
                  <a:srgbClr val="008000"/>
                </a:solidFill>
                <a:round/>
                <a:headEnd/>
                <a:tailEnd/>
              </a:ln>
            </p:spPr>
            <p:txBody>
              <a:bodyPr/>
              <a:lstStyle/>
              <a:p>
                <a:endParaRPr lang="ru-RU"/>
              </a:p>
            </p:txBody>
          </p:sp>
          <p:sp>
            <p:nvSpPr>
              <p:cNvPr id="631157" name="Line 373"/>
              <p:cNvSpPr>
                <a:spLocks noChangeAspect="1" noChangeShapeType="1"/>
              </p:cNvSpPr>
              <p:nvPr/>
            </p:nvSpPr>
            <p:spPr bwMode="auto">
              <a:xfrm flipV="1">
                <a:off x="2872" y="3164"/>
                <a:ext cx="70" cy="80"/>
              </a:xfrm>
              <a:prstGeom prst="line">
                <a:avLst/>
              </a:prstGeom>
              <a:noFill/>
              <a:ln w="9525">
                <a:solidFill>
                  <a:srgbClr val="000000"/>
                </a:solidFill>
                <a:round/>
                <a:headEnd/>
                <a:tailEnd/>
              </a:ln>
            </p:spPr>
            <p:txBody>
              <a:bodyPr/>
              <a:lstStyle/>
              <a:p>
                <a:endParaRPr lang="ru-RU"/>
              </a:p>
            </p:txBody>
          </p:sp>
          <p:sp>
            <p:nvSpPr>
              <p:cNvPr id="631158" name="Line 374"/>
              <p:cNvSpPr>
                <a:spLocks noChangeAspect="1" noChangeShapeType="1"/>
              </p:cNvSpPr>
              <p:nvPr/>
            </p:nvSpPr>
            <p:spPr bwMode="auto">
              <a:xfrm flipH="1" flipV="1">
                <a:off x="2942" y="3164"/>
                <a:ext cx="74" cy="9"/>
              </a:xfrm>
              <a:prstGeom prst="line">
                <a:avLst/>
              </a:prstGeom>
              <a:noFill/>
              <a:ln w="12700">
                <a:solidFill>
                  <a:srgbClr val="008000"/>
                </a:solidFill>
                <a:round/>
                <a:headEnd/>
                <a:tailEnd/>
              </a:ln>
            </p:spPr>
            <p:txBody>
              <a:bodyPr/>
              <a:lstStyle/>
              <a:p>
                <a:endParaRPr lang="ru-RU"/>
              </a:p>
            </p:txBody>
          </p:sp>
          <p:sp>
            <p:nvSpPr>
              <p:cNvPr id="631159" name="Line 375"/>
              <p:cNvSpPr>
                <a:spLocks noChangeAspect="1" noChangeShapeType="1"/>
              </p:cNvSpPr>
              <p:nvPr/>
            </p:nvSpPr>
            <p:spPr bwMode="auto">
              <a:xfrm flipH="1" flipV="1">
                <a:off x="2868" y="3248"/>
                <a:ext cx="18" cy="91"/>
              </a:xfrm>
              <a:prstGeom prst="line">
                <a:avLst/>
              </a:prstGeom>
              <a:noFill/>
              <a:ln w="9525">
                <a:solidFill>
                  <a:srgbClr val="000000"/>
                </a:solidFill>
                <a:round/>
                <a:headEnd/>
                <a:tailEnd/>
              </a:ln>
            </p:spPr>
            <p:txBody>
              <a:bodyPr/>
              <a:lstStyle/>
              <a:p>
                <a:endParaRPr lang="ru-RU"/>
              </a:p>
            </p:txBody>
          </p:sp>
          <p:sp>
            <p:nvSpPr>
              <p:cNvPr id="631160" name="Line 376"/>
              <p:cNvSpPr>
                <a:spLocks noChangeAspect="1" noChangeShapeType="1"/>
              </p:cNvSpPr>
              <p:nvPr/>
            </p:nvSpPr>
            <p:spPr bwMode="auto">
              <a:xfrm flipH="1" flipV="1">
                <a:off x="2875" y="3241"/>
                <a:ext cx="18" cy="92"/>
              </a:xfrm>
              <a:prstGeom prst="line">
                <a:avLst/>
              </a:prstGeom>
              <a:noFill/>
              <a:ln w="9525">
                <a:solidFill>
                  <a:srgbClr val="000000"/>
                </a:solidFill>
                <a:round/>
                <a:headEnd/>
                <a:tailEnd/>
              </a:ln>
            </p:spPr>
            <p:txBody>
              <a:bodyPr/>
              <a:lstStyle/>
              <a:p>
                <a:endParaRPr lang="ru-RU"/>
              </a:p>
            </p:txBody>
          </p:sp>
          <p:sp>
            <p:nvSpPr>
              <p:cNvPr id="631161" name="Line 377"/>
              <p:cNvSpPr>
                <a:spLocks noChangeAspect="1" noChangeShapeType="1"/>
              </p:cNvSpPr>
              <p:nvPr/>
            </p:nvSpPr>
            <p:spPr bwMode="auto">
              <a:xfrm>
                <a:off x="2783" y="3208"/>
                <a:ext cx="89" cy="36"/>
              </a:xfrm>
              <a:prstGeom prst="line">
                <a:avLst/>
              </a:prstGeom>
              <a:noFill/>
              <a:ln w="9525">
                <a:solidFill>
                  <a:srgbClr val="000000"/>
                </a:solidFill>
                <a:round/>
                <a:headEnd/>
                <a:tailEnd/>
              </a:ln>
            </p:spPr>
            <p:txBody>
              <a:bodyPr/>
              <a:lstStyle/>
              <a:p>
                <a:endParaRPr lang="ru-RU"/>
              </a:p>
            </p:txBody>
          </p:sp>
          <p:sp>
            <p:nvSpPr>
              <p:cNvPr id="631162" name="Line 378"/>
              <p:cNvSpPr>
                <a:spLocks noChangeAspect="1" noChangeShapeType="1"/>
              </p:cNvSpPr>
              <p:nvPr/>
            </p:nvSpPr>
            <p:spPr bwMode="auto">
              <a:xfrm>
                <a:off x="2313" y="3194"/>
                <a:ext cx="5" cy="34"/>
              </a:xfrm>
              <a:prstGeom prst="line">
                <a:avLst/>
              </a:prstGeom>
              <a:noFill/>
              <a:ln w="12700">
                <a:solidFill>
                  <a:srgbClr val="CC0066"/>
                </a:solidFill>
                <a:round/>
                <a:headEnd/>
                <a:tailEnd/>
              </a:ln>
            </p:spPr>
            <p:txBody>
              <a:bodyPr/>
              <a:lstStyle/>
              <a:p>
                <a:endParaRPr lang="ru-RU"/>
              </a:p>
            </p:txBody>
          </p:sp>
          <p:sp>
            <p:nvSpPr>
              <p:cNvPr id="631163" name="Line 379"/>
              <p:cNvSpPr>
                <a:spLocks noChangeAspect="1" noChangeShapeType="1"/>
              </p:cNvSpPr>
              <p:nvPr/>
            </p:nvSpPr>
            <p:spPr bwMode="auto">
              <a:xfrm>
                <a:off x="2271" y="3186"/>
                <a:ext cx="47" cy="42"/>
              </a:xfrm>
              <a:prstGeom prst="line">
                <a:avLst/>
              </a:prstGeom>
              <a:noFill/>
              <a:ln w="12700">
                <a:solidFill>
                  <a:srgbClr val="CC0066"/>
                </a:solidFill>
                <a:round/>
                <a:headEnd/>
                <a:tailEnd/>
              </a:ln>
            </p:spPr>
            <p:txBody>
              <a:bodyPr/>
              <a:lstStyle/>
              <a:p>
                <a:endParaRPr lang="ru-RU"/>
              </a:p>
            </p:txBody>
          </p:sp>
          <p:sp>
            <p:nvSpPr>
              <p:cNvPr id="631164" name="Line 380"/>
              <p:cNvSpPr>
                <a:spLocks noChangeAspect="1" noChangeShapeType="1"/>
              </p:cNvSpPr>
              <p:nvPr/>
            </p:nvSpPr>
            <p:spPr bwMode="auto">
              <a:xfrm flipV="1">
                <a:off x="2285" y="3228"/>
                <a:ext cx="33" cy="118"/>
              </a:xfrm>
              <a:prstGeom prst="line">
                <a:avLst/>
              </a:prstGeom>
              <a:noFill/>
              <a:ln w="12700">
                <a:solidFill>
                  <a:srgbClr val="FF0000"/>
                </a:solidFill>
                <a:round/>
                <a:headEnd/>
                <a:tailEnd/>
              </a:ln>
            </p:spPr>
            <p:txBody>
              <a:bodyPr/>
              <a:lstStyle/>
              <a:p>
                <a:endParaRPr lang="ru-RU"/>
              </a:p>
            </p:txBody>
          </p:sp>
          <p:sp>
            <p:nvSpPr>
              <p:cNvPr id="631165" name="Line 381"/>
              <p:cNvSpPr>
                <a:spLocks noChangeAspect="1" noChangeShapeType="1"/>
              </p:cNvSpPr>
              <p:nvPr/>
            </p:nvSpPr>
            <p:spPr bwMode="auto">
              <a:xfrm flipH="1">
                <a:off x="1584" y="3474"/>
                <a:ext cx="276" cy="109"/>
              </a:xfrm>
              <a:prstGeom prst="line">
                <a:avLst/>
              </a:prstGeom>
              <a:noFill/>
              <a:ln w="9525">
                <a:solidFill>
                  <a:srgbClr val="000000"/>
                </a:solidFill>
                <a:prstDash val="sysDot"/>
                <a:round/>
                <a:headEnd/>
                <a:tailEnd/>
              </a:ln>
            </p:spPr>
            <p:txBody>
              <a:bodyPr/>
              <a:lstStyle/>
              <a:p>
                <a:endParaRPr lang="ru-RU"/>
              </a:p>
            </p:txBody>
          </p:sp>
          <p:sp>
            <p:nvSpPr>
              <p:cNvPr id="631166" name="Line 382"/>
              <p:cNvSpPr>
                <a:spLocks noChangeAspect="1" noChangeShapeType="1"/>
              </p:cNvSpPr>
              <p:nvPr/>
            </p:nvSpPr>
            <p:spPr bwMode="auto">
              <a:xfrm flipH="1">
                <a:off x="2527" y="3212"/>
                <a:ext cx="250" cy="155"/>
              </a:xfrm>
              <a:prstGeom prst="line">
                <a:avLst/>
              </a:prstGeom>
              <a:noFill/>
              <a:ln w="9525">
                <a:solidFill>
                  <a:srgbClr val="000000"/>
                </a:solidFill>
                <a:prstDash val="sysDot"/>
                <a:round/>
                <a:headEnd/>
                <a:tailEnd/>
              </a:ln>
            </p:spPr>
            <p:txBody>
              <a:bodyPr/>
              <a:lstStyle/>
              <a:p>
                <a:endParaRPr lang="ru-RU"/>
              </a:p>
            </p:txBody>
          </p:sp>
          <p:sp>
            <p:nvSpPr>
              <p:cNvPr id="631167" name="Rectangle 383"/>
              <p:cNvSpPr>
                <a:spLocks noChangeArrowheads="1"/>
              </p:cNvSpPr>
              <p:nvPr/>
            </p:nvSpPr>
            <p:spPr bwMode="auto">
              <a:xfrm>
                <a:off x="1674" y="3499"/>
                <a:ext cx="99" cy="79"/>
              </a:xfrm>
              <a:prstGeom prst="rect">
                <a:avLst/>
              </a:prstGeom>
              <a:solidFill>
                <a:srgbClr val="FFFFFF"/>
              </a:solidFill>
              <a:ln w="9525">
                <a:noFill/>
                <a:miter lim="800000"/>
                <a:headEnd/>
                <a:tailEnd/>
              </a:ln>
            </p:spPr>
            <p:txBody>
              <a:bodyPr wrap="none" lIns="0" tIns="0" rIns="0" bIns="0"/>
              <a:lstStyle/>
              <a:p>
                <a:pPr eaLnBrk="0" hangingPunct="0"/>
                <a:r>
                  <a:rPr lang="en-US" sz="800" b="1">
                    <a:solidFill>
                      <a:srgbClr val="000000"/>
                    </a:solidFill>
                    <a:effectLst/>
                    <a:latin typeface="Arial" pitchFamily="34" charset="0"/>
                  </a:rPr>
                  <a:t> Zn</a:t>
                </a:r>
                <a:endParaRPr lang="ru-RU" sz="800" baseline="30000">
                  <a:solidFill>
                    <a:srgbClr val="000000"/>
                  </a:solidFill>
                  <a:effectLst/>
                  <a:latin typeface="Arial" pitchFamily="34" charset="0"/>
                </a:endParaRPr>
              </a:p>
            </p:txBody>
          </p:sp>
          <p:sp>
            <p:nvSpPr>
              <p:cNvPr id="631168" name="Rectangle 384"/>
              <p:cNvSpPr>
                <a:spLocks noChangeAspect="1" noChangeArrowheads="1"/>
              </p:cNvSpPr>
              <p:nvPr/>
            </p:nvSpPr>
            <p:spPr bwMode="auto">
              <a:xfrm>
                <a:off x="1750" y="3499"/>
                <a:ext cx="19" cy="77"/>
              </a:xfrm>
              <a:prstGeom prst="rect">
                <a:avLst/>
              </a:prstGeom>
              <a:noFill/>
              <a:ln w="9525">
                <a:noFill/>
                <a:miter lim="800000"/>
                <a:headEnd/>
                <a:tailEnd/>
              </a:ln>
            </p:spPr>
            <p:txBody>
              <a:bodyPr wrap="none" lIns="0" tIns="0" rIns="0" bIns="0">
                <a:spAutoFit/>
              </a:bodyPr>
              <a:lstStyle/>
              <a:p>
                <a:pPr eaLnBrk="0" hangingPunct="0"/>
                <a:r>
                  <a:rPr lang="en-US" sz="800" b="1">
                    <a:solidFill>
                      <a:srgbClr val="000000"/>
                    </a:solidFill>
                    <a:effectLst/>
                    <a:latin typeface="Arial" pitchFamily="34" charset="0"/>
                  </a:rPr>
                  <a:t> </a:t>
                </a:r>
                <a:endParaRPr lang="ru-RU" sz="800" baseline="30000">
                  <a:solidFill>
                    <a:srgbClr val="000000"/>
                  </a:solidFill>
                  <a:effectLst/>
                  <a:latin typeface="Arial" pitchFamily="34" charset="0"/>
                </a:endParaRPr>
              </a:p>
            </p:txBody>
          </p:sp>
          <p:sp>
            <p:nvSpPr>
              <p:cNvPr id="631169" name="Rectangle 385"/>
              <p:cNvSpPr>
                <a:spLocks noChangeAspect="1" noChangeArrowheads="1"/>
              </p:cNvSpPr>
              <p:nvPr/>
            </p:nvSpPr>
            <p:spPr bwMode="auto">
              <a:xfrm>
                <a:off x="2598" y="3238"/>
                <a:ext cx="146" cy="108"/>
              </a:xfrm>
              <a:prstGeom prst="rect">
                <a:avLst/>
              </a:prstGeom>
              <a:solidFill>
                <a:srgbClr val="FFFFFF"/>
              </a:solidFill>
              <a:ln w="9525">
                <a:noFill/>
                <a:miter lim="800000"/>
                <a:headEnd/>
                <a:tailEnd/>
              </a:ln>
            </p:spPr>
            <p:txBody>
              <a:bodyPr/>
              <a:lstStyle/>
              <a:p>
                <a:endParaRPr lang="ru-RU"/>
              </a:p>
            </p:txBody>
          </p:sp>
          <p:sp>
            <p:nvSpPr>
              <p:cNvPr id="631170" name="Rectangle 386"/>
              <p:cNvSpPr>
                <a:spLocks noChangeAspect="1" noChangeArrowheads="1"/>
              </p:cNvSpPr>
              <p:nvPr/>
            </p:nvSpPr>
            <p:spPr bwMode="auto">
              <a:xfrm>
                <a:off x="2627" y="3255"/>
                <a:ext cx="87" cy="77"/>
              </a:xfrm>
              <a:prstGeom prst="rect">
                <a:avLst/>
              </a:prstGeom>
              <a:noFill/>
              <a:ln w="9525">
                <a:noFill/>
                <a:miter lim="800000"/>
                <a:headEnd/>
                <a:tailEnd/>
              </a:ln>
            </p:spPr>
            <p:txBody>
              <a:bodyPr wrap="none" lIns="0" tIns="0" rIns="0" bIns="0">
                <a:spAutoFit/>
              </a:bodyPr>
              <a:lstStyle/>
              <a:p>
                <a:pPr eaLnBrk="0" hangingPunct="0"/>
                <a:r>
                  <a:rPr lang="en-US" sz="400" b="1" dirty="0">
                    <a:solidFill>
                      <a:srgbClr val="000000"/>
                    </a:solidFill>
                    <a:effectLst/>
                    <a:latin typeface="Arial" pitchFamily="34" charset="0"/>
                  </a:rPr>
                  <a:t> </a:t>
                </a:r>
                <a:r>
                  <a:rPr lang="en-US" sz="800" b="1" dirty="0">
                    <a:solidFill>
                      <a:srgbClr val="000000"/>
                    </a:solidFill>
                    <a:effectLst/>
                    <a:latin typeface="Arial" pitchFamily="34" charset="0"/>
                  </a:rPr>
                  <a:t>Zn</a:t>
                </a:r>
                <a:endParaRPr lang="ru-RU" sz="800" baseline="30000" dirty="0">
                  <a:solidFill>
                    <a:srgbClr val="000000"/>
                  </a:solidFill>
                  <a:effectLst/>
                  <a:latin typeface="Arial" pitchFamily="34" charset="0"/>
                </a:endParaRPr>
              </a:p>
            </p:txBody>
          </p:sp>
          <p:sp>
            <p:nvSpPr>
              <p:cNvPr id="631171" name="Rectangle 387"/>
              <p:cNvSpPr>
                <a:spLocks noChangeAspect="1" noChangeArrowheads="1"/>
              </p:cNvSpPr>
              <p:nvPr/>
            </p:nvSpPr>
            <p:spPr bwMode="auto">
              <a:xfrm>
                <a:off x="2704" y="3255"/>
                <a:ext cx="19" cy="77"/>
              </a:xfrm>
              <a:prstGeom prst="rect">
                <a:avLst/>
              </a:prstGeom>
              <a:noFill/>
              <a:ln w="9525">
                <a:noFill/>
                <a:miter lim="800000"/>
                <a:headEnd/>
                <a:tailEnd/>
              </a:ln>
            </p:spPr>
            <p:txBody>
              <a:bodyPr wrap="none" lIns="0" tIns="0" rIns="0" bIns="0">
                <a:spAutoFit/>
              </a:bodyPr>
              <a:lstStyle/>
              <a:p>
                <a:pPr eaLnBrk="0" hangingPunct="0"/>
                <a:r>
                  <a:rPr lang="en-US" sz="800" b="1">
                    <a:solidFill>
                      <a:srgbClr val="000000"/>
                    </a:solidFill>
                    <a:effectLst/>
                    <a:latin typeface="Arial" pitchFamily="34" charset="0"/>
                  </a:rPr>
                  <a:t> </a:t>
                </a:r>
                <a:endParaRPr lang="ru-RU" sz="800" baseline="30000">
                  <a:solidFill>
                    <a:srgbClr val="000000"/>
                  </a:solidFill>
                  <a:effectLst/>
                  <a:latin typeface="Arial" pitchFamily="34" charset="0"/>
                </a:endParaRPr>
              </a:p>
            </p:txBody>
          </p:sp>
          <p:sp>
            <p:nvSpPr>
              <p:cNvPr id="631172" name="Rectangle 388"/>
              <p:cNvSpPr>
                <a:spLocks noChangeArrowheads="1"/>
              </p:cNvSpPr>
              <p:nvPr/>
            </p:nvSpPr>
            <p:spPr bwMode="auto">
              <a:xfrm>
                <a:off x="1701" y="3657"/>
                <a:ext cx="1179" cy="229"/>
              </a:xfrm>
              <a:prstGeom prst="rect">
                <a:avLst/>
              </a:prstGeom>
              <a:noFill/>
              <a:ln w="9525">
                <a:noFill/>
                <a:miter lim="800000"/>
                <a:headEnd/>
                <a:tailEnd/>
              </a:ln>
              <a:effectLst/>
            </p:spPr>
            <p:txBody>
              <a:bodyPr anchor="ctr"/>
              <a:lstStyle/>
              <a:p>
                <a:pPr>
                  <a:spcBef>
                    <a:spcPct val="5000"/>
                  </a:spcBef>
                </a:pPr>
                <a:r>
                  <a:rPr lang="ru-RU" sz="1300" b="1" dirty="0" err="1">
                    <a:solidFill>
                      <a:srgbClr val="FF0000"/>
                    </a:solidFill>
                    <a:effectLst/>
                    <a:latin typeface="Arial" pitchFamily="34" charset="0"/>
                  </a:rPr>
                  <a:t>Zn</a:t>
                </a:r>
                <a:r>
                  <a:rPr lang="en-US" sz="1300" b="1" dirty="0">
                    <a:solidFill>
                      <a:srgbClr val="FF0000"/>
                    </a:solidFill>
                    <a:effectLst/>
                    <a:latin typeface="Arial" pitchFamily="34" charset="0"/>
                  </a:rPr>
                  <a:t>-3</a:t>
                </a:r>
                <a:r>
                  <a:rPr lang="en-US" sz="1500" b="1" baseline="30000" dirty="0">
                    <a:solidFill>
                      <a:srgbClr val="FF0000"/>
                    </a:solidFill>
                    <a:effectLst/>
                    <a:latin typeface="Arial" pitchFamily="34" charset="0"/>
                  </a:rPr>
                  <a:t>1</a:t>
                </a:r>
                <a:r>
                  <a:rPr lang="en-US" sz="1300" b="1" dirty="0">
                    <a:solidFill>
                      <a:srgbClr val="FF0000"/>
                    </a:solidFill>
                    <a:effectLst/>
                    <a:latin typeface="Arial" pitchFamily="34" charset="0"/>
                  </a:rPr>
                  <a:t>,5</a:t>
                </a:r>
                <a:r>
                  <a:rPr lang="en-US" sz="1500" b="1" baseline="30000" dirty="0">
                    <a:solidFill>
                      <a:srgbClr val="FF0000"/>
                    </a:solidFill>
                    <a:effectLst/>
                    <a:latin typeface="Arial" pitchFamily="34" charset="0"/>
                  </a:rPr>
                  <a:t>1</a:t>
                </a:r>
                <a:r>
                  <a:rPr lang="en-US" sz="1300" b="1" dirty="0">
                    <a:solidFill>
                      <a:srgbClr val="FF0000"/>
                    </a:solidFill>
                    <a:effectLst/>
                    <a:latin typeface="Arial" pitchFamily="34" charset="0"/>
                  </a:rPr>
                  <a:t>-Cyclodimer</a:t>
                </a:r>
                <a:endParaRPr lang="ru-RU" sz="1500" b="1" i="1" baseline="-25000" dirty="0">
                  <a:solidFill>
                    <a:srgbClr val="FF0000"/>
                  </a:solidFill>
                  <a:effectLst/>
                  <a:latin typeface="Arial" pitchFamily="34" charset="0"/>
                </a:endParaRPr>
              </a:p>
            </p:txBody>
          </p:sp>
        </p:grpSp>
      </p:grpSp>
      <p:grpSp>
        <p:nvGrpSpPr>
          <p:cNvPr id="17" name="Group 389"/>
          <p:cNvGrpSpPr>
            <a:grpSpLocks/>
          </p:cNvGrpSpPr>
          <p:nvPr/>
        </p:nvGrpSpPr>
        <p:grpSpPr bwMode="auto">
          <a:xfrm>
            <a:off x="2267744" y="1556792"/>
            <a:ext cx="2471738" cy="1366837"/>
            <a:chOff x="1345" y="981"/>
            <a:chExt cx="1557" cy="861"/>
          </a:xfrm>
        </p:grpSpPr>
        <p:grpSp>
          <p:nvGrpSpPr>
            <p:cNvPr id="18" name="Group 390"/>
            <p:cNvGrpSpPr>
              <a:grpSpLocks noChangeAspect="1"/>
            </p:cNvGrpSpPr>
            <p:nvPr/>
          </p:nvGrpSpPr>
          <p:grpSpPr bwMode="auto">
            <a:xfrm>
              <a:off x="1345" y="981"/>
              <a:ext cx="1557" cy="671"/>
              <a:chOff x="1345" y="1207"/>
              <a:chExt cx="1399" cy="603"/>
            </a:xfrm>
          </p:grpSpPr>
          <p:sp>
            <p:nvSpPr>
              <p:cNvPr id="631175" name="Text Box 391"/>
              <p:cNvSpPr txBox="1">
                <a:spLocks noChangeAspect="1" noChangeArrowheads="1"/>
              </p:cNvSpPr>
              <p:nvPr/>
            </p:nvSpPr>
            <p:spPr bwMode="auto">
              <a:xfrm>
                <a:off x="1572" y="1434"/>
                <a:ext cx="219" cy="165"/>
              </a:xfrm>
              <a:prstGeom prst="rect">
                <a:avLst/>
              </a:prstGeom>
              <a:solidFill>
                <a:srgbClr val="FFCC99">
                  <a:alpha val="5000"/>
                </a:srgbClr>
              </a:solidFill>
              <a:ln w="9525">
                <a:noFill/>
                <a:miter lim="800000"/>
                <a:headEnd/>
                <a:tailEnd/>
              </a:ln>
            </p:spPr>
            <p:txBody>
              <a:bodyPr/>
              <a:lstStyle/>
              <a:p>
                <a:pPr eaLnBrk="0" hangingPunct="0"/>
                <a:r>
                  <a:rPr lang="en-US" sz="800" b="1">
                    <a:solidFill>
                      <a:srgbClr val="000000"/>
                    </a:solidFill>
                    <a:effectLst/>
                    <a:latin typeface="Arial" pitchFamily="34" charset="0"/>
                  </a:rPr>
                  <a:t>Zn</a:t>
                </a:r>
                <a:endParaRPr lang="ru-RU" sz="800" baseline="30000">
                  <a:solidFill>
                    <a:srgbClr val="000000"/>
                  </a:solidFill>
                  <a:effectLst/>
                  <a:latin typeface="Arial" pitchFamily="34" charset="0"/>
                </a:endParaRPr>
              </a:p>
            </p:txBody>
          </p:sp>
          <p:sp>
            <p:nvSpPr>
              <p:cNvPr id="631176" name="Line 392"/>
              <p:cNvSpPr>
                <a:spLocks noChangeAspect="1" noChangeShapeType="1"/>
              </p:cNvSpPr>
              <p:nvPr/>
            </p:nvSpPr>
            <p:spPr bwMode="auto">
              <a:xfrm flipH="1" flipV="1">
                <a:off x="1831" y="1729"/>
                <a:ext cx="5" cy="66"/>
              </a:xfrm>
              <a:prstGeom prst="line">
                <a:avLst/>
              </a:prstGeom>
              <a:noFill/>
              <a:ln w="12700">
                <a:solidFill>
                  <a:srgbClr val="008000"/>
                </a:solidFill>
                <a:round/>
                <a:headEnd/>
                <a:tailEnd/>
              </a:ln>
            </p:spPr>
            <p:txBody>
              <a:bodyPr/>
              <a:lstStyle/>
              <a:p>
                <a:endParaRPr lang="ru-RU"/>
              </a:p>
            </p:txBody>
          </p:sp>
          <p:sp>
            <p:nvSpPr>
              <p:cNvPr id="631177" name="Line 393"/>
              <p:cNvSpPr>
                <a:spLocks noChangeAspect="1" noChangeShapeType="1"/>
              </p:cNvSpPr>
              <p:nvPr/>
            </p:nvSpPr>
            <p:spPr bwMode="auto">
              <a:xfrm flipV="1">
                <a:off x="1475" y="1711"/>
                <a:ext cx="8" cy="67"/>
              </a:xfrm>
              <a:prstGeom prst="line">
                <a:avLst/>
              </a:prstGeom>
              <a:noFill/>
              <a:ln w="12700">
                <a:solidFill>
                  <a:srgbClr val="008000"/>
                </a:solidFill>
                <a:round/>
                <a:headEnd/>
                <a:tailEnd/>
              </a:ln>
            </p:spPr>
            <p:txBody>
              <a:bodyPr/>
              <a:lstStyle/>
              <a:p>
                <a:endParaRPr lang="ru-RU"/>
              </a:p>
            </p:txBody>
          </p:sp>
          <p:sp>
            <p:nvSpPr>
              <p:cNvPr id="631178" name="Line 394"/>
              <p:cNvSpPr>
                <a:spLocks noChangeAspect="1" noChangeShapeType="1"/>
              </p:cNvSpPr>
              <p:nvPr/>
            </p:nvSpPr>
            <p:spPr bwMode="auto">
              <a:xfrm rot="1560000" flipH="1">
                <a:off x="2014" y="1473"/>
                <a:ext cx="38" cy="81"/>
              </a:xfrm>
              <a:prstGeom prst="line">
                <a:avLst/>
              </a:prstGeom>
              <a:noFill/>
              <a:ln w="12700">
                <a:solidFill>
                  <a:srgbClr val="FF0000"/>
                </a:solidFill>
                <a:round/>
                <a:headEnd/>
                <a:tailEnd/>
              </a:ln>
            </p:spPr>
            <p:txBody>
              <a:bodyPr/>
              <a:lstStyle/>
              <a:p>
                <a:endParaRPr lang="ru-RU"/>
              </a:p>
            </p:txBody>
          </p:sp>
          <p:sp>
            <p:nvSpPr>
              <p:cNvPr id="631179" name="Line 395"/>
              <p:cNvSpPr>
                <a:spLocks noChangeAspect="1" noChangeShapeType="1"/>
              </p:cNvSpPr>
              <p:nvPr/>
            </p:nvSpPr>
            <p:spPr bwMode="auto">
              <a:xfrm flipH="1" flipV="1">
                <a:off x="2006" y="1543"/>
                <a:ext cx="30" cy="28"/>
              </a:xfrm>
              <a:prstGeom prst="line">
                <a:avLst/>
              </a:prstGeom>
              <a:noFill/>
              <a:ln w="12700">
                <a:solidFill>
                  <a:srgbClr val="FF0000"/>
                </a:solidFill>
                <a:round/>
                <a:headEnd/>
                <a:tailEnd/>
              </a:ln>
            </p:spPr>
            <p:txBody>
              <a:bodyPr/>
              <a:lstStyle/>
              <a:p>
                <a:endParaRPr lang="ru-RU"/>
              </a:p>
            </p:txBody>
          </p:sp>
          <p:sp>
            <p:nvSpPr>
              <p:cNvPr id="631180" name="Line 396"/>
              <p:cNvSpPr>
                <a:spLocks noChangeAspect="1" noChangeShapeType="1"/>
              </p:cNvSpPr>
              <p:nvPr/>
            </p:nvSpPr>
            <p:spPr bwMode="auto">
              <a:xfrm flipH="1" flipV="1">
                <a:off x="2608" y="1308"/>
                <a:ext cx="62" cy="66"/>
              </a:xfrm>
              <a:prstGeom prst="line">
                <a:avLst/>
              </a:prstGeom>
              <a:noFill/>
              <a:ln w="9525">
                <a:solidFill>
                  <a:srgbClr val="000000"/>
                </a:solidFill>
                <a:round/>
                <a:headEnd/>
                <a:tailEnd/>
              </a:ln>
            </p:spPr>
            <p:txBody>
              <a:bodyPr/>
              <a:lstStyle/>
              <a:p>
                <a:endParaRPr lang="ru-RU"/>
              </a:p>
            </p:txBody>
          </p:sp>
          <p:sp>
            <p:nvSpPr>
              <p:cNvPr id="631181" name="Line 397"/>
              <p:cNvSpPr>
                <a:spLocks noChangeAspect="1" noChangeShapeType="1"/>
              </p:cNvSpPr>
              <p:nvPr/>
            </p:nvSpPr>
            <p:spPr bwMode="auto">
              <a:xfrm flipV="1">
                <a:off x="2516" y="1305"/>
                <a:ext cx="90" cy="34"/>
              </a:xfrm>
              <a:prstGeom prst="line">
                <a:avLst/>
              </a:prstGeom>
              <a:noFill/>
              <a:ln w="9525">
                <a:solidFill>
                  <a:srgbClr val="000000"/>
                </a:solidFill>
                <a:round/>
                <a:headEnd/>
                <a:tailEnd/>
              </a:ln>
            </p:spPr>
            <p:txBody>
              <a:bodyPr/>
              <a:lstStyle/>
              <a:p>
                <a:endParaRPr lang="ru-RU"/>
              </a:p>
            </p:txBody>
          </p:sp>
          <p:sp>
            <p:nvSpPr>
              <p:cNvPr id="631182" name="Line 398"/>
              <p:cNvSpPr>
                <a:spLocks noChangeAspect="1" noChangeShapeType="1"/>
              </p:cNvSpPr>
              <p:nvPr/>
            </p:nvSpPr>
            <p:spPr bwMode="auto">
              <a:xfrm flipV="1">
                <a:off x="2520" y="1311"/>
                <a:ext cx="90" cy="36"/>
              </a:xfrm>
              <a:prstGeom prst="line">
                <a:avLst/>
              </a:prstGeom>
              <a:noFill/>
              <a:ln w="9525">
                <a:solidFill>
                  <a:srgbClr val="000000"/>
                </a:solidFill>
                <a:round/>
                <a:headEnd/>
                <a:tailEnd/>
              </a:ln>
            </p:spPr>
            <p:txBody>
              <a:bodyPr/>
              <a:lstStyle/>
              <a:p>
                <a:endParaRPr lang="ru-RU"/>
              </a:p>
            </p:txBody>
          </p:sp>
          <p:sp>
            <p:nvSpPr>
              <p:cNvPr id="631183" name="Line 399"/>
              <p:cNvSpPr>
                <a:spLocks noChangeAspect="1" noChangeShapeType="1"/>
              </p:cNvSpPr>
              <p:nvPr/>
            </p:nvSpPr>
            <p:spPr bwMode="auto">
              <a:xfrm flipH="1">
                <a:off x="2608" y="1242"/>
                <a:ext cx="16" cy="66"/>
              </a:xfrm>
              <a:prstGeom prst="line">
                <a:avLst/>
              </a:prstGeom>
              <a:noFill/>
              <a:ln w="12700">
                <a:solidFill>
                  <a:srgbClr val="008000"/>
                </a:solidFill>
                <a:round/>
                <a:headEnd/>
                <a:tailEnd/>
              </a:ln>
            </p:spPr>
            <p:txBody>
              <a:bodyPr/>
              <a:lstStyle/>
              <a:p>
                <a:endParaRPr lang="ru-RU"/>
              </a:p>
            </p:txBody>
          </p:sp>
          <p:sp>
            <p:nvSpPr>
              <p:cNvPr id="631184" name="Line 400"/>
              <p:cNvSpPr>
                <a:spLocks noChangeAspect="1" noChangeShapeType="1"/>
              </p:cNvSpPr>
              <p:nvPr/>
            </p:nvSpPr>
            <p:spPr bwMode="auto">
              <a:xfrm flipV="1">
                <a:off x="2616" y="1371"/>
                <a:ext cx="51" cy="76"/>
              </a:xfrm>
              <a:prstGeom prst="line">
                <a:avLst/>
              </a:prstGeom>
              <a:noFill/>
              <a:ln w="9525">
                <a:solidFill>
                  <a:srgbClr val="000000"/>
                </a:solidFill>
                <a:round/>
                <a:headEnd/>
                <a:tailEnd/>
              </a:ln>
            </p:spPr>
            <p:txBody>
              <a:bodyPr/>
              <a:lstStyle/>
              <a:p>
                <a:endParaRPr lang="ru-RU"/>
              </a:p>
            </p:txBody>
          </p:sp>
          <p:sp>
            <p:nvSpPr>
              <p:cNvPr id="631185" name="Line 401"/>
              <p:cNvSpPr>
                <a:spLocks noChangeAspect="1" noChangeShapeType="1"/>
              </p:cNvSpPr>
              <p:nvPr/>
            </p:nvSpPr>
            <p:spPr bwMode="auto">
              <a:xfrm flipV="1">
                <a:off x="2620" y="1378"/>
                <a:ext cx="52" cy="76"/>
              </a:xfrm>
              <a:prstGeom prst="line">
                <a:avLst/>
              </a:prstGeom>
              <a:noFill/>
              <a:ln w="9525">
                <a:solidFill>
                  <a:srgbClr val="000000"/>
                </a:solidFill>
                <a:round/>
                <a:headEnd/>
                <a:tailEnd/>
              </a:ln>
            </p:spPr>
            <p:txBody>
              <a:bodyPr/>
              <a:lstStyle/>
              <a:p>
                <a:endParaRPr lang="ru-RU"/>
              </a:p>
            </p:txBody>
          </p:sp>
          <p:sp>
            <p:nvSpPr>
              <p:cNvPr id="631186" name="Line 402"/>
              <p:cNvSpPr>
                <a:spLocks noChangeAspect="1" noChangeShapeType="1"/>
              </p:cNvSpPr>
              <p:nvPr/>
            </p:nvSpPr>
            <p:spPr bwMode="auto">
              <a:xfrm flipH="1">
                <a:off x="2670" y="1374"/>
                <a:ext cx="74" cy="0"/>
              </a:xfrm>
              <a:prstGeom prst="line">
                <a:avLst/>
              </a:prstGeom>
              <a:noFill/>
              <a:ln w="12700">
                <a:solidFill>
                  <a:srgbClr val="008000"/>
                </a:solidFill>
                <a:round/>
                <a:headEnd/>
                <a:tailEnd/>
              </a:ln>
            </p:spPr>
            <p:txBody>
              <a:bodyPr/>
              <a:lstStyle/>
              <a:p>
                <a:endParaRPr lang="ru-RU"/>
              </a:p>
            </p:txBody>
          </p:sp>
          <p:sp>
            <p:nvSpPr>
              <p:cNvPr id="631187" name="Line 403"/>
              <p:cNvSpPr>
                <a:spLocks noChangeAspect="1" noChangeShapeType="1"/>
              </p:cNvSpPr>
              <p:nvPr/>
            </p:nvSpPr>
            <p:spPr bwMode="auto">
              <a:xfrm>
                <a:off x="2527" y="1426"/>
                <a:ext cx="91" cy="25"/>
              </a:xfrm>
              <a:prstGeom prst="line">
                <a:avLst/>
              </a:prstGeom>
              <a:noFill/>
              <a:ln w="9525">
                <a:solidFill>
                  <a:srgbClr val="000000"/>
                </a:solidFill>
                <a:round/>
                <a:headEnd/>
                <a:tailEnd/>
              </a:ln>
            </p:spPr>
            <p:txBody>
              <a:bodyPr/>
              <a:lstStyle/>
              <a:p>
                <a:endParaRPr lang="ru-RU"/>
              </a:p>
            </p:txBody>
          </p:sp>
          <p:sp>
            <p:nvSpPr>
              <p:cNvPr id="631188" name="Line 404"/>
              <p:cNvSpPr>
                <a:spLocks noChangeAspect="1" noChangeShapeType="1"/>
              </p:cNvSpPr>
              <p:nvPr/>
            </p:nvSpPr>
            <p:spPr bwMode="auto">
              <a:xfrm flipH="1" flipV="1">
                <a:off x="2618" y="1451"/>
                <a:ext cx="34" cy="84"/>
              </a:xfrm>
              <a:prstGeom prst="line">
                <a:avLst/>
              </a:prstGeom>
              <a:noFill/>
              <a:ln w="9525">
                <a:solidFill>
                  <a:srgbClr val="000000"/>
                </a:solidFill>
                <a:round/>
                <a:headEnd/>
                <a:tailEnd/>
              </a:ln>
            </p:spPr>
            <p:txBody>
              <a:bodyPr/>
              <a:lstStyle/>
              <a:p>
                <a:endParaRPr lang="ru-RU"/>
              </a:p>
            </p:txBody>
          </p:sp>
          <p:sp>
            <p:nvSpPr>
              <p:cNvPr id="631189" name="Line 405"/>
              <p:cNvSpPr>
                <a:spLocks noChangeAspect="1" noChangeShapeType="1"/>
              </p:cNvSpPr>
              <p:nvPr/>
            </p:nvSpPr>
            <p:spPr bwMode="auto">
              <a:xfrm>
                <a:off x="2518" y="1343"/>
                <a:ext cx="9" cy="83"/>
              </a:xfrm>
              <a:prstGeom prst="line">
                <a:avLst/>
              </a:prstGeom>
              <a:noFill/>
              <a:ln w="9525">
                <a:solidFill>
                  <a:srgbClr val="000000"/>
                </a:solidFill>
                <a:round/>
                <a:headEnd/>
                <a:tailEnd/>
              </a:ln>
            </p:spPr>
            <p:txBody>
              <a:bodyPr/>
              <a:lstStyle/>
              <a:p>
                <a:endParaRPr lang="ru-RU"/>
              </a:p>
            </p:txBody>
          </p:sp>
          <p:sp>
            <p:nvSpPr>
              <p:cNvPr id="631190" name="Line 406"/>
              <p:cNvSpPr>
                <a:spLocks noChangeAspect="1" noChangeShapeType="1"/>
              </p:cNvSpPr>
              <p:nvPr/>
            </p:nvSpPr>
            <p:spPr bwMode="auto">
              <a:xfrm flipV="1">
                <a:off x="2473" y="1426"/>
                <a:ext cx="54" cy="42"/>
              </a:xfrm>
              <a:prstGeom prst="line">
                <a:avLst/>
              </a:prstGeom>
              <a:noFill/>
              <a:ln w="9525">
                <a:solidFill>
                  <a:srgbClr val="000000"/>
                </a:solidFill>
                <a:round/>
                <a:headEnd/>
                <a:tailEnd/>
              </a:ln>
            </p:spPr>
            <p:txBody>
              <a:bodyPr/>
              <a:lstStyle/>
              <a:p>
                <a:endParaRPr lang="ru-RU"/>
              </a:p>
            </p:txBody>
          </p:sp>
          <p:sp>
            <p:nvSpPr>
              <p:cNvPr id="631191" name="Line 407"/>
              <p:cNvSpPr>
                <a:spLocks noChangeAspect="1" noChangeShapeType="1"/>
              </p:cNvSpPr>
              <p:nvPr/>
            </p:nvSpPr>
            <p:spPr bwMode="auto">
              <a:xfrm>
                <a:off x="2434" y="1294"/>
                <a:ext cx="84" cy="49"/>
              </a:xfrm>
              <a:prstGeom prst="line">
                <a:avLst/>
              </a:prstGeom>
              <a:noFill/>
              <a:ln w="9525">
                <a:solidFill>
                  <a:srgbClr val="000000"/>
                </a:solidFill>
                <a:round/>
                <a:headEnd/>
                <a:tailEnd/>
              </a:ln>
            </p:spPr>
            <p:txBody>
              <a:bodyPr/>
              <a:lstStyle/>
              <a:p>
                <a:endParaRPr lang="ru-RU"/>
              </a:p>
            </p:txBody>
          </p:sp>
          <p:sp>
            <p:nvSpPr>
              <p:cNvPr id="631192" name="Line 408"/>
              <p:cNvSpPr>
                <a:spLocks noChangeAspect="1" noChangeShapeType="1"/>
              </p:cNvSpPr>
              <p:nvPr/>
            </p:nvSpPr>
            <p:spPr bwMode="auto">
              <a:xfrm flipV="1">
                <a:off x="2601" y="1531"/>
                <a:ext cx="49" cy="66"/>
              </a:xfrm>
              <a:prstGeom prst="line">
                <a:avLst/>
              </a:prstGeom>
              <a:noFill/>
              <a:ln w="9525">
                <a:solidFill>
                  <a:srgbClr val="000000"/>
                </a:solidFill>
                <a:round/>
                <a:headEnd/>
                <a:tailEnd/>
              </a:ln>
            </p:spPr>
            <p:txBody>
              <a:bodyPr/>
              <a:lstStyle/>
              <a:p>
                <a:endParaRPr lang="ru-RU"/>
              </a:p>
            </p:txBody>
          </p:sp>
          <p:sp>
            <p:nvSpPr>
              <p:cNvPr id="631193" name="Line 409"/>
              <p:cNvSpPr>
                <a:spLocks noChangeAspect="1" noChangeShapeType="1"/>
              </p:cNvSpPr>
              <p:nvPr/>
            </p:nvSpPr>
            <p:spPr bwMode="auto">
              <a:xfrm flipV="1">
                <a:off x="2606" y="1538"/>
                <a:ext cx="49" cy="67"/>
              </a:xfrm>
              <a:prstGeom prst="line">
                <a:avLst/>
              </a:prstGeom>
              <a:noFill/>
              <a:ln w="9525">
                <a:solidFill>
                  <a:srgbClr val="000000"/>
                </a:solidFill>
                <a:round/>
                <a:headEnd/>
                <a:tailEnd/>
              </a:ln>
            </p:spPr>
            <p:txBody>
              <a:bodyPr/>
              <a:lstStyle/>
              <a:p>
                <a:endParaRPr lang="ru-RU"/>
              </a:p>
            </p:txBody>
          </p:sp>
          <p:sp>
            <p:nvSpPr>
              <p:cNvPr id="631194" name="Line 410"/>
              <p:cNvSpPr>
                <a:spLocks noChangeAspect="1" noChangeShapeType="1"/>
              </p:cNvSpPr>
              <p:nvPr/>
            </p:nvSpPr>
            <p:spPr bwMode="auto">
              <a:xfrm flipH="1" flipV="1">
                <a:off x="2604" y="1601"/>
                <a:ext cx="38" cy="87"/>
              </a:xfrm>
              <a:prstGeom prst="line">
                <a:avLst/>
              </a:prstGeom>
              <a:noFill/>
              <a:ln w="9525">
                <a:solidFill>
                  <a:srgbClr val="000000"/>
                </a:solidFill>
                <a:round/>
                <a:headEnd/>
                <a:tailEnd/>
              </a:ln>
            </p:spPr>
            <p:txBody>
              <a:bodyPr/>
              <a:lstStyle/>
              <a:p>
                <a:endParaRPr lang="ru-RU"/>
              </a:p>
            </p:txBody>
          </p:sp>
          <p:sp>
            <p:nvSpPr>
              <p:cNvPr id="631195" name="Line 411"/>
              <p:cNvSpPr>
                <a:spLocks noChangeAspect="1" noChangeShapeType="1"/>
              </p:cNvSpPr>
              <p:nvPr/>
            </p:nvSpPr>
            <p:spPr bwMode="auto">
              <a:xfrm flipV="1">
                <a:off x="2507" y="1601"/>
                <a:ext cx="97" cy="7"/>
              </a:xfrm>
              <a:prstGeom prst="line">
                <a:avLst/>
              </a:prstGeom>
              <a:noFill/>
              <a:ln w="9525">
                <a:solidFill>
                  <a:srgbClr val="000000"/>
                </a:solidFill>
                <a:round/>
                <a:headEnd/>
                <a:tailEnd/>
              </a:ln>
            </p:spPr>
            <p:txBody>
              <a:bodyPr/>
              <a:lstStyle/>
              <a:p>
                <a:endParaRPr lang="ru-RU"/>
              </a:p>
            </p:txBody>
          </p:sp>
          <p:sp>
            <p:nvSpPr>
              <p:cNvPr id="631196" name="Line 412"/>
              <p:cNvSpPr>
                <a:spLocks noChangeAspect="1" noChangeShapeType="1"/>
              </p:cNvSpPr>
              <p:nvPr/>
            </p:nvSpPr>
            <p:spPr bwMode="auto">
              <a:xfrm flipV="1">
                <a:off x="2567" y="1684"/>
                <a:ext cx="73" cy="52"/>
              </a:xfrm>
              <a:prstGeom prst="line">
                <a:avLst/>
              </a:prstGeom>
              <a:noFill/>
              <a:ln w="9525">
                <a:solidFill>
                  <a:srgbClr val="000000"/>
                </a:solidFill>
                <a:round/>
                <a:headEnd/>
                <a:tailEnd/>
              </a:ln>
            </p:spPr>
            <p:txBody>
              <a:bodyPr/>
              <a:lstStyle/>
              <a:p>
                <a:endParaRPr lang="ru-RU"/>
              </a:p>
            </p:txBody>
          </p:sp>
          <p:sp>
            <p:nvSpPr>
              <p:cNvPr id="631197" name="Line 413"/>
              <p:cNvSpPr>
                <a:spLocks noChangeAspect="1" noChangeShapeType="1"/>
              </p:cNvSpPr>
              <p:nvPr/>
            </p:nvSpPr>
            <p:spPr bwMode="auto">
              <a:xfrm flipV="1">
                <a:off x="2571" y="1691"/>
                <a:ext cx="73" cy="53"/>
              </a:xfrm>
              <a:prstGeom prst="line">
                <a:avLst/>
              </a:prstGeom>
              <a:noFill/>
              <a:ln w="9525">
                <a:solidFill>
                  <a:srgbClr val="000000"/>
                </a:solidFill>
                <a:round/>
                <a:headEnd/>
                <a:tailEnd/>
              </a:ln>
            </p:spPr>
            <p:txBody>
              <a:bodyPr/>
              <a:lstStyle/>
              <a:p>
                <a:endParaRPr lang="ru-RU"/>
              </a:p>
            </p:txBody>
          </p:sp>
          <p:sp>
            <p:nvSpPr>
              <p:cNvPr id="631198" name="Line 414"/>
              <p:cNvSpPr>
                <a:spLocks noChangeAspect="1" noChangeShapeType="1"/>
              </p:cNvSpPr>
              <p:nvPr/>
            </p:nvSpPr>
            <p:spPr bwMode="auto">
              <a:xfrm flipH="1" flipV="1">
                <a:off x="2642" y="1688"/>
                <a:ext cx="72" cy="14"/>
              </a:xfrm>
              <a:prstGeom prst="line">
                <a:avLst/>
              </a:prstGeom>
              <a:noFill/>
              <a:ln w="12700">
                <a:solidFill>
                  <a:srgbClr val="008000"/>
                </a:solidFill>
                <a:round/>
                <a:headEnd/>
                <a:tailEnd/>
              </a:ln>
            </p:spPr>
            <p:txBody>
              <a:bodyPr/>
              <a:lstStyle/>
              <a:p>
                <a:endParaRPr lang="ru-RU"/>
              </a:p>
            </p:txBody>
          </p:sp>
          <p:sp>
            <p:nvSpPr>
              <p:cNvPr id="631199" name="Line 415"/>
              <p:cNvSpPr>
                <a:spLocks noChangeAspect="1" noChangeShapeType="1"/>
              </p:cNvSpPr>
              <p:nvPr/>
            </p:nvSpPr>
            <p:spPr bwMode="auto">
              <a:xfrm>
                <a:off x="2486" y="1688"/>
                <a:ext cx="83" cy="52"/>
              </a:xfrm>
              <a:prstGeom prst="line">
                <a:avLst/>
              </a:prstGeom>
              <a:noFill/>
              <a:ln w="9525">
                <a:solidFill>
                  <a:srgbClr val="000000"/>
                </a:solidFill>
                <a:round/>
                <a:headEnd/>
                <a:tailEnd/>
              </a:ln>
            </p:spPr>
            <p:txBody>
              <a:bodyPr/>
              <a:lstStyle/>
              <a:p>
                <a:endParaRPr lang="ru-RU"/>
              </a:p>
            </p:txBody>
          </p:sp>
          <p:sp>
            <p:nvSpPr>
              <p:cNvPr id="631200" name="Line 416"/>
              <p:cNvSpPr>
                <a:spLocks noChangeAspect="1" noChangeShapeType="1"/>
              </p:cNvSpPr>
              <p:nvPr/>
            </p:nvSpPr>
            <p:spPr bwMode="auto">
              <a:xfrm flipV="1">
                <a:off x="2569" y="1740"/>
                <a:ext cx="1" cy="70"/>
              </a:xfrm>
              <a:prstGeom prst="line">
                <a:avLst/>
              </a:prstGeom>
              <a:noFill/>
              <a:ln w="12700">
                <a:solidFill>
                  <a:srgbClr val="008000"/>
                </a:solidFill>
                <a:round/>
                <a:headEnd/>
                <a:tailEnd/>
              </a:ln>
            </p:spPr>
            <p:txBody>
              <a:bodyPr/>
              <a:lstStyle/>
              <a:p>
                <a:endParaRPr lang="ru-RU"/>
              </a:p>
            </p:txBody>
          </p:sp>
          <p:sp>
            <p:nvSpPr>
              <p:cNvPr id="631201" name="Line 417"/>
              <p:cNvSpPr>
                <a:spLocks noChangeAspect="1" noChangeShapeType="1"/>
              </p:cNvSpPr>
              <p:nvPr/>
            </p:nvSpPr>
            <p:spPr bwMode="auto">
              <a:xfrm flipH="1">
                <a:off x="2490" y="1608"/>
                <a:ext cx="22" cy="80"/>
              </a:xfrm>
              <a:prstGeom prst="line">
                <a:avLst/>
              </a:prstGeom>
              <a:noFill/>
              <a:ln w="9525">
                <a:solidFill>
                  <a:srgbClr val="000000"/>
                </a:solidFill>
                <a:round/>
                <a:headEnd/>
                <a:tailEnd/>
              </a:ln>
            </p:spPr>
            <p:txBody>
              <a:bodyPr/>
              <a:lstStyle/>
              <a:p>
                <a:endParaRPr lang="ru-RU"/>
              </a:p>
            </p:txBody>
          </p:sp>
          <p:sp>
            <p:nvSpPr>
              <p:cNvPr id="631202" name="Line 418"/>
              <p:cNvSpPr>
                <a:spLocks noChangeAspect="1" noChangeShapeType="1"/>
              </p:cNvSpPr>
              <p:nvPr/>
            </p:nvSpPr>
            <p:spPr bwMode="auto">
              <a:xfrm flipH="1">
                <a:off x="2484" y="1608"/>
                <a:ext cx="21" cy="80"/>
              </a:xfrm>
              <a:prstGeom prst="line">
                <a:avLst/>
              </a:prstGeom>
              <a:noFill/>
              <a:ln w="9525">
                <a:solidFill>
                  <a:srgbClr val="000000"/>
                </a:solidFill>
                <a:round/>
                <a:headEnd/>
                <a:tailEnd/>
              </a:ln>
            </p:spPr>
            <p:txBody>
              <a:bodyPr/>
              <a:lstStyle/>
              <a:p>
                <a:endParaRPr lang="ru-RU"/>
              </a:p>
            </p:txBody>
          </p:sp>
          <p:sp>
            <p:nvSpPr>
              <p:cNvPr id="631203" name="Line 419"/>
              <p:cNvSpPr>
                <a:spLocks noChangeAspect="1" noChangeShapeType="1"/>
              </p:cNvSpPr>
              <p:nvPr/>
            </p:nvSpPr>
            <p:spPr bwMode="auto">
              <a:xfrm flipV="1">
                <a:off x="2394" y="1688"/>
                <a:ext cx="92" cy="35"/>
              </a:xfrm>
              <a:prstGeom prst="line">
                <a:avLst/>
              </a:prstGeom>
              <a:noFill/>
              <a:ln w="9525">
                <a:solidFill>
                  <a:srgbClr val="000000"/>
                </a:solidFill>
                <a:round/>
                <a:headEnd/>
                <a:tailEnd/>
              </a:ln>
            </p:spPr>
            <p:txBody>
              <a:bodyPr/>
              <a:lstStyle/>
              <a:p>
                <a:endParaRPr lang="ru-RU"/>
              </a:p>
            </p:txBody>
          </p:sp>
          <p:sp>
            <p:nvSpPr>
              <p:cNvPr id="631204" name="Line 420"/>
              <p:cNvSpPr>
                <a:spLocks noChangeAspect="1" noChangeShapeType="1"/>
              </p:cNvSpPr>
              <p:nvPr/>
            </p:nvSpPr>
            <p:spPr bwMode="auto">
              <a:xfrm>
                <a:off x="2315" y="1674"/>
                <a:ext cx="79" cy="45"/>
              </a:xfrm>
              <a:prstGeom prst="line">
                <a:avLst/>
              </a:prstGeom>
              <a:noFill/>
              <a:ln w="9525">
                <a:solidFill>
                  <a:srgbClr val="000000"/>
                </a:solidFill>
                <a:round/>
                <a:headEnd/>
                <a:tailEnd/>
              </a:ln>
            </p:spPr>
            <p:txBody>
              <a:bodyPr/>
              <a:lstStyle/>
              <a:p>
                <a:endParaRPr lang="ru-RU"/>
              </a:p>
            </p:txBody>
          </p:sp>
          <p:sp>
            <p:nvSpPr>
              <p:cNvPr id="631205" name="Line 421"/>
              <p:cNvSpPr>
                <a:spLocks noChangeAspect="1" noChangeShapeType="1"/>
              </p:cNvSpPr>
              <p:nvPr/>
            </p:nvSpPr>
            <p:spPr bwMode="auto">
              <a:xfrm>
                <a:off x="2315" y="1684"/>
                <a:ext cx="79" cy="46"/>
              </a:xfrm>
              <a:prstGeom prst="line">
                <a:avLst/>
              </a:prstGeom>
              <a:noFill/>
              <a:ln w="9525">
                <a:solidFill>
                  <a:srgbClr val="000000"/>
                </a:solidFill>
                <a:round/>
                <a:headEnd/>
                <a:tailEnd/>
              </a:ln>
            </p:spPr>
            <p:txBody>
              <a:bodyPr/>
              <a:lstStyle/>
              <a:p>
                <a:endParaRPr lang="ru-RU"/>
              </a:p>
            </p:txBody>
          </p:sp>
          <p:sp>
            <p:nvSpPr>
              <p:cNvPr id="631206" name="Line 422"/>
              <p:cNvSpPr>
                <a:spLocks noChangeAspect="1" noChangeShapeType="1"/>
              </p:cNvSpPr>
              <p:nvPr/>
            </p:nvSpPr>
            <p:spPr bwMode="auto">
              <a:xfrm>
                <a:off x="2307" y="1590"/>
                <a:ext cx="8" cy="87"/>
              </a:xfrm>
              <a:prstGeom prst="line">
                <a:avLst/>
              </a:prstGeom>
              <a:noFill/>
              <a:ln w="9525">
                <a:solidFill>
                  <a:srgbClr val="000000"/>
                </a:solidFill>
                <a:round/>
                <a:headEnd/>
                <a:tailEnd/>
              </a:ln>
            </p:spPr>
            <p:txBody>
              <a:bodyPr/>
              <a:lstStyle/>
              <a:p>
                <a:endParaRPr lang="ru-RU"/>
              </a:p>
            </p:txBody>
          </p:sp>
          <p:sp>
            <p:nvSpPr>
              <p:cNvPr id="631207" name="Line 423"/>
              <p:cNvSpPr>
                <a:spLocks noChangeAspect="1" noChangeShapeType="1"/>
              </p:cNvSpPr>
              <p:nvPr/>
            </p:nvSpPr>
            <p:spPr bwMode="auto">
              <a:xfrm flipV="1">
                <a:off x="2222" y="1677"/>
                <a:ext cx="93" cy="35"/>
              </a:xfrm>
              <a:prstGeom prst="line">
                <a:avLst/>
              </a:prstGeom>
              <a:noFill/>
              <a:ln w="9525">
                <a:solidFill>
                  <a:srgbClr val="000000"/>
                </a:solidFill>
                <a:round/>
                <a:headEnd/>
                <a:tailEnd/>
              </a:ln>
            </p:spPr>
            <p:txBody>
              <a:bodyPr/>
              <a:lstStyle/>
              <a:p>
                <a:endParaRPr lang="ru-RU"/>
              </a:p>
            </p:txBody>
          </p:sp>
          <p:sp>
            <p:nvSpPr>
              <p:cNvPr id="631208" name="Line 424"/>
              <p:cNvSpPr>
                <a:spLocks noChangeAspect="1" noChangeShapeType="1"/>
              </p:cNvSpPr>
              <p:nvPr/>
            </p:nvSpPr>
            <p:spPr bwMode="auto">
              <a:xfrm>
                <a:off x="2215" y="1566"/>
                <a:ext cx="92" cy="24"/>
              </a:xfrm>
              <a:prstGeom prst="line">
                <a:avLst/>
              </a:prstGeom>
              <a:noFill/>
              <a:ln w="9525">
                <a:solidFill>
                  <a:srgbClr val="000000"/>
                </a:solidFill>
                <a:round/>
                <a:headEnd/>
                <a:tailEnd/>
              </a:ln>
            </p:spPr>
            <p:txBody>
              <a:bodyPr/>
              <a:lstStyle/>
              <a:p>
                <a:endParaRPr lang="ru-RU"/>
              </a:p>
            </p:txBody>
          </p:sp>
          <p:sp>
            <p:nvSpPr>
              <p:cNvPr id="631209" name="Line 425"/>
              <p:cNvSpPr>
                <a:spLocks noChangeAspect="1" noChangeShapeType="1"/>
              </p:cNvSpPr>
              <p:nvPr/>
            </p:nvSpPr>
            <p:spPr bwMode="auto">
              <a:xfrm flipH="1">
                <a:off x="2307" y="1552"/>
                <a:ext cx="53" cy="38"/>
              </a:xfrm>
              <a:prstGeom prst="line">
                <a:avLst/>
              </a:prstGeom>
              <a:noFill/>
              <a:ln w="9525">
                <a:solidFill>
                  <a:srgbClr val="000000"/>
                </a:solidFill>
                <a:round/>
                <a:headEnd/>
                <a:tailEnd/>
              </a:ln>
            </p:spPr>
            <p:txBody>
              <a:bodyPr/>
              <a:lstStyle/>
              <a:p>
                <a:endParaRPr lang="ru-RU"/>
              </a:p>
            </p:txBody>
          </p:sp>
          <p:sp>
            <p:nvSpPr>
              <p:cNvPr id="631210" name="Line 426"/>
              <p:cNvSpPr>
                <a:spLocks noChangeAspect="1" noChangeShapeType="1"/>
              </p:cNvSpPr>
              <p:nvPr/>
            </p:nvSpPr>
            <p:spPr bwMode="auto">
              <a:xfrm flipV="1">
                <a:off x="2162" y="1566"/>
                <a:ext cx="53" cy="80"/>
              </a:xfrm>
              <a:prstGeom prst="line">
                <a:avLst/>
              </a:prstGeom>
              <a:noFill/>
              <a:ln w="9525">
                <a:solidFill>
                  <a:srgbClr val="000000"/>
                </a:solidFill>
                <a:round/>
                <a:headEnd/>
                <a:tailEnd/>
              </a:ln>
            </p:spPr>
            <p:txBody>
              <a:bodyPr/>
              <a:lstStyle/>
              <a:p>
                <a:endParaRPr lang="ru-RU"/>
              </a:p>
            </p:txBody>
          </p:sp>
          <p:sp>
            <p:nvSpPr>
              <p:cNvPr id="631211" name="Line 427"/>
              <p:cNvSpPr>
                <a:spLocks noChangeAspect="1" noChangeShapeType="1"/>
              </p:cNvSpPr>
              <p:nvPr/>
            </p:nvSpPr>
            <p:spPr bwMode="auto">
              <a:xfrm>
                <a:off x="2183" y="1489"/>
                <a:ext cx="34" cy="74"/>
              </a:xfrm>
              <a:prstGeom prst="line">
                <a:avLst/>
              </a:prstGeom>
              <a:noFill/>
              <a:ln w="9525">
                <a:solidFill>
                  <a:srgbClr val="000000"/>
                </a:solidFill>
                <a:round/>
                <a:headEnd/>
                <a:tailEnd/>
              </a:ln>
            </p:spPr>
            <p:txBody>
              <a:bodyPr/>
              <a:lstStyle/>
              <a:p>
                <a:endParaRPr lang="ru-RU"/>
              </a:p>
            </p:txBody>
          </p:sp>
          <p:sp>
            <p:nvSpPr>
              <p:cNvPr id="631212" name="Line 428"/>
              <p:cNvSpPr>
                <a:spLocks noChangeAspect="1" noChangeShapeType="1"/>
              </p:cNvSpPr>
              <p:nvPr/>
            </p:nvSpPr>
            <p:spPr bwMode="auto">
              <a:xfrm>
                <a:off x="2179" y="1496"/>
                <a:ext cx="34" cy="74"/>
              </a:xfrm>
              <a:prstGeom prst="line">
                <a:avLst/>
              </a:prstGeom>
              <a:noFill/>
              <a:ln w="9525">
                <a:solidFill>
                  <a:srgbClr val="000000"/>
                </a:solidFill>
                <a:round/>
                <a:headEnd/>
                <a:tailEnd/>
              </a:ln>
            </p:spPr>
            <p:txBody>
              <a:bodyPr/>
              <a:lstStyle/>
              <a:p>
                <a:endParaRPr lang="ru-RU"/>
              </a:p>
            </p:txBody>
          </p:sp>
          <p:sp>
            <p:nvSpPr>
              <p:cNvPr id="631213" name="Line 429"/>
              <p:cNvSpPr>
                <a:spLocks noChangeAspect="1" noChangeShapeType="1"/>
              </p:cNvSpPr>
              <p:nvPr/>
            </p:nvSpPr>
            <p:spPr bwMode="auto">
              <a:xfrm flipH="1" flipV="1">
                <a:off x="2162" y="1653"/>
                <a:ext cx="60" cy="66"/>
              </a:xfrm>
              <a:prstGeom prst="line">
                <a:avLst/>
              </a:prstGeom>
              <a:noFill/>
              <a:ln w="9525">
                <a:solidFill>
                  <a:srgbClr val="000000"/>
                </a:solidFill>
                <a:round/>
                <a:headEnd/>
                <a:tailEnd/>
              </a:ln>
            </p:spPr>
            <p:txBody>
              <a:bodyPr/>
              <a:lstStyle/>
              <a:p>
                <a:endParaRPr lang="ru-RU"/>
              </a:p>
            </p:txBody>
          </p:sp>
          <p:sp>
            <p:nvSpPr>
              <p:cNvPr id="631214" name="Line 430"/>
              <p:cNvSpPr>
                <a:spLocks noChangeAspect="1" noChangeShapeType="1"/>
              </p:cNvSpPr>
              <p:nvPr/>
            </p:nvSpPr>
            <p:spPr bwMode="auto">
              <a:xfrm flipH="1" flipV="1">
                <a:off x="2162" y="1643"/>
                <a:ext cx="60" cy="66"/>
              </a:xfrm>
              <a:prstGeom prst="line">
                <a:avLst/>
              </a:prstGeom>
              <a:noFill/>
              <a:ln w="9525">
                <a:solidFill>
                  <a:srgbClr val="000000"/>
                </a:solidFill>
                <a:round/>
                <a:headEnd/>
                <a:tailEnd/>
              </a:ln>
            </p:spPr>
            <p:txBody>
              <a:bodyPr/>
              <a:lstStyle/>
              <a:p>
                <a:endParaRPr lang="ru-RU"/>
              </a:p>
            </p:txBody>
          </p:sp>
          <p:sp>
            <p:nvSpPr>
              <p:cNvPr id="631215" name="Line 431"/>
              <p:cNvSpPr>
                <a:spLocks noChangeAspect="1" noChangeShapeType="1"/>
              </p:cNvSpPr>
              <p:nvPr/>
            </p:nvSpPr>
            <p:spPr bwMode="auto">
              <a:xfrm>
                <a:off x="2087" y="1646"/>
                <a:ext cx="75" cy="0"/>
              </a:xfrm>
              <a:prstGeom prst="line">
                <a:avLst/>
              </a:prstGeom>
              <a:noFill/>
              <a:ln w="12700">
                <a:solidFill>
                  <a:srgbClr val="008000"/>
                </a:solidFill>
                <a:round/>
                <a:headEnd/>
                <a:tailEnd/>
              </a:ln>
            </p:spPr>
            <p:txBody>
              <a:bodyPr/>
              <a:lstStyle/>
              <a:p>
                <a:endParaRPr lang="ru-RU"/>
              </a:p>
            </p:txBody>
          </p:sp>
          <p:sp>
            <p:nvSpPr>
              <p:cNvPr id="631216" name="Line 432"/>
              <p:cNvSpPr>
                <a:spLocks noChangeAspect="1" noChangeShapeType="1"/>
              </p:cNvSpPr>
              <p:nvPr/>
            </p:nvSpPr>
            <p:spPr bwMode="auto">
              <a:xfrm flipV="1">
                <a:off x="2206" y="1712"/>
                <a:ext cx="16" cy="66"/>
              </a:xfrm>
              <a:prstGeom prst="line">
                <a:avLst/>
              </a:prstGeom>
              <a:noFill/>
              <a:ln w="12700">
                <a:solidFill>
                  <a:srgbClr val="008000"/>
                </a:solidFill>
                <a:round/>
                <a:headEnd/>
                <a:tailEnd/>
              </a:ln>
            </p:spPr>
            <p:txBody>
              <a:bodyPr/>
              <a:lstStyle/>
              <a:p>
                <a:endParaRPr lang="ru-RU"/>
              </a:p>
            </p:txBody>
          </p:sp>
          <p:sp>
            <p:nvSpPr>
              <p:cNvPr id="631217" name="Line 433"/>
              <p:cNvSpPr>
                <a:spLocks noChangeAspect="1" noChangeShapeType="1"/>
              </p:cNvSpPr>
              <p:nvPr/>
            </p:nvSpPr>
            <p:spPr bwMode="auto">
              <a:xfrm flipH="1">
                <a:off x="2181" y="1416"/>
                <a:ext cx="53" cy="76"/>
              </a:xfrm>
              <a:prstGeom prst="line">
                <a:avLst/>
              </a:prstGeom>
              <a:noFill/>
              <a:ln w="9525">
                <a:solidFill>
                  <a:srgbClr val="000000"/>
                </a:solidFill>
                <a:round/>
                <a:headEnd/>
                <a:tailEnd/>
              </a:ln>
            </p:spPr>
            <p:txBody>
              <a:bodyPr/>
              <a:lstStyle/>
              <a:p>
                <a:endParaRPr lang="ru-RU"/>
              </a:p>
            </p:txBody>
          </p:sp>
          <p:sp>
            <p:nvSpPr>
              <p:cNvPr id="631218" name="Line 434"/>
              <p:cNvSpPr>
                <a:spLocks noChangeAspect="1" noChangeShapeType="1"/>
              </p:cNvSpPr>
              <p:nvPr/>
            </p:nvSpPr>
            <p:spPr bwMode="auto">
              <a:xfrm>
                <a:off x="2068" y="1489"/>
                <a:ext cx="113" cy="3"/>
              </a:xfrm>
              <a:prstGeom prst="line">
                <a:avLst/>
              </a:prstGeom>
              <a:noFill/>
              <a:ln w="12700">
                <a:solidFill>
                  <a:srgbClr val="FF0000"/>
                </a:solidFill>
                <a:round/>
                <a:headEnd/>
                <a:tailEnd/>
              </a:ln>
            </p:spPr>
            <p:txBody>
              <a:bodyPr/>
              <a:lstStyle/>
              <a:p>
                <a:endParaRPr lang="ru-RU"/>
              </a:p>
            </p:txBody>
          </p:sp>
          <p:sp>
            <p:nvSpPr>
              <p:cNvPr id="631219" name="Line 435"/>
              <p:cNvSpPr>
                <a:spLocks noChangeAspect="1" noChangeShapeType="1"/>
              </p:cNvSpPr>
              <p:nvPr/>
            </p:nvSpPr>
            <p:spPr bwMode="auto">
              <a:xfrm>
                <a:off x="2192" y="1332"/>
                <a:ext cx="42" cy="84"/>
              </a:xfrm>
              <a:prstGeom prst="line">
                <a:avLst/>
              </a:prstGeom>
              <a:noFill/>
              <a:ln w="9525">
                <a:solidFill>
                  <a:srgbClr val="000000"/>
                </a:solidFill>
                <a:round/>
                <a:headEnd/>
                <a:tailEnd/>
              </a:ln>
            </p:spPr>
            <p:txBody>
              <a:bodyPr/>
              <a:lstStyle/>
              <a:p>
                <a:endParaRPr lang="ru-RU"/>
              </a:p>
            </p:txBody>
          </p:sp>
          <p:sp>
            <p:nvSpPr>
              <p:cNvPr id="631220" name="Line 436"/>
              <p:cNvSpPr>
                <a:spLocks noChangeAspect="1" noChangeShapeType="1"/>
              </p:cNvSpPr>
              <p:nvPr/>
            </p:nvSpPr>
            <p:spPr bwMode="auto">
              <a:xfrm flipH="1">
                <a:off x="2236" y="1416"/>
                <a:ext cx="92" cy="4"/>
              </a:xfrm>
              <a:prstGeom prst="line">
                <a:avLst/>
              </a:prstGeom>
              <a:noFill/>
              <a:ln w="9525">
                <a:solidFill>
                  <a:srgbClr val="000000"/>
                </a:solidFill>
                <a:round/>
                <a:headEnd/>
                <a:tailEnd/>
              </a:ln>
            </p:spPr>
            <p:txBody>
              <a:bodyPr/>
              <a:lstStyle/>
              <a:p>
                <a:endParaRPr lang="ru-RU"/>
              </a:p>
            </p:txBody>
          </p:sp>
          <p:sp>
            <p:nvSpPr>
              <p:cNvPr id="631221" name="Line 437"/>
              <p:cNvSpPr>
                <a:spLocks noChangeAspect="1" noChangeShapeType="1"/>
              </p:cNvSpPr>
              <p:nvPr/>
            </p:nvSpPr>
            <p:spPr bwMode="auto">
              <a:xfrm flipH="1">
                <a:off x="2232" y="1409"/>
                <a:ext cx="92" cy="3"/>
              </a:xfrm>
              <a:prstGeom prst="line">
                <a:avLst/>
              </a:prstGeom>
              <a:noFill/>
              <a:ln w="9525">
                <a:solidFill>
                  <a:srgbClr val="000000"/>
                </a:solidFill>
                <a:round/>
                <a:headEnd/>
                <a:tailEnd/>
              </a:ln>
            </p:spPr>
            <p:txBody>
              <a:bodyPr/>
              <a:lstStyle/>
              <a:p>
                <a:endParaRPr lang="ru-RU"/>
              </a:p>
            </p:txBody>
          </p:sp>
          <p:sp>
            <p:nvSpPr>
              <p:cNvPr id="631222" name="Line 438"/>
              <p:cNvSpPr>
                <a:spLocks noChangeAspect="1" noChangeShapeType="1"/>
              </p:cNvSpPr>
              <p:nvPr/>
            </p:nvSpPr>
            <p:spPr bwMode="auto">
              <a:xfrm flipH="1">
                <a:off x="2194" y="1280"/>
                <a:ext cx="70" cy="56"/>
              </a:xfrm>
              <a:prstGeom prst="line">
                <a:avLst/>
              </a:prstGeom>
              <a:noFill/>
              <a:ln w="9525">
                <a:solidFill>
                  <a:srgbClr val="000000"/>
                </a:solidFill>
                <a:round/>
                <a:headEnd/>
                <a:tailEnd/>
              </a:ln>
            </p:spPr>
            <p:txBody>
              <a:bodyPr/>
              <a:lstStyle/>
              <a:p>
                <a:endParaRPr lang="ru-RU"/>
              </a:p>
            </p:txBody>
          </p:sp>
          <p:sp>
            <p:nvSpPr>
              <p:cNvPr id="631223" name="Line 439"/>
              <p:cNvSpPr>
                <a:spLocks noChangeAspect="1" noChangeShapeType="1"/>
              </p:cNvSpPr>
              <p:nvPr/>
            </p:nvSpPr>
            <p:spPr bwMode="auto">
              <a:xfrm flipH="1">
                <a:off x="2190" y="1273"/>
                <a:ext cx="70" cy="56"/>
              </a:xfrm>
              <a:prstGeom prst="line">
                <a:avLst/>
              </a:prstGeom>
              <a:noFill/>
              <a:ln w="9525">
                <a:solidFill>
                  <a:srgbClr val="000000"/>
                </a:solidFill>
                <a:round/>
                <a:headEnd/>
                <a:tailEnd/>
              </a:ln>
            </p:spPr>
            <p:txBody>
              <a:bodyPr/>
              <a:lstStyle/>
              <a:p>
                <a:endParaRPr lang="ru-RU"/>
              </a:p>
            </p:txBody>
          </p:sp>
          <p:sp>
            <p:nvSpPr>
              <p:cNvPr id="631224" name="Line 440"/>
              <p:cNvSpPr>
                <a:spLocks noChangeAspect="1" noChangeShapeType="1"/>
              </p:cNvSpPr>
              <p:nvPr/>
            </p:nvSpPr>
            <p:spPr bwMode="auto">
              <a:xfrm>
                <a:off x="2119" y="1318"/>
                <a:ext cx="73" cy="14"/>
              </a:xfrm>
              <a:prstGeom prst="line">
                <a:avLst/>
              </a:prstGeom>
              <a:noFill/>
              <a:ln w="12700">
                <a:solidFill>
                  <a:srgbClr val="008000"/>
                </a:solidFill>
                <a:round/>
                <a:headEnd/>
                <a:tailEnd/>
              </a:ln>
            </p:spPr>
            <p:txBody>
              <a:bodyPr/>
              <a:lstStyle/>
              <a:p>
                <a:endParaRPr lang="ru-RU"/>
              </a:p>
            </p:txBody>
          </p:sp>
          <p:sp>
            <p:nvSpPr>
              <p:cNvPr id="631225" name="Line 441"/>
              <p:cNvSpPr>
                <a:spLocks noChangeAspect="1" noChangeShapeType="1"/>
              </p:cNvSpPr>
              <p:nvPr/>
            </p:nvSpPr>
            <p:spPr bwMode="auto">
              <a:xfrm flipH="1" flipV="1">
                <a:off x="2262" y="1277"/>
                <a:ext cx="88" cy="49"/>
              </a:xfrm>
              <a:prstGeom prst="line">
                <a:avLst/>
              </a:prstGeom>
              <a:noFill/>
              <a:ln w="9525">
                <a:solidFill>
                  <a:srgbClr val="000000"/>
                </a:solidFill>
                <a:round/>
                <a:headEnd/>
                <a:tailEnd/>
              </a:ln>
            </p:spPr>
            <p:txBody>
              <a:bodyPr/>
              <a:lstStyle/>
              <a:p>
                <a:endParaRPr lang="ru-RU"/>
              </a:p>
            </p:txBody>
          </p:sp>
          <p:sp>
            <p:nvSpPr>
              <p:cNvPr id="631226" name="Line 442"/>
              <p:cNvSpPr>
                <a:spLocks noChangeAspect="1" noChangeShapeType="1"/>
              </p:cNvSpPr>
              <p:nvPr/>
            </p:nvSpPr>
            <p:spPr bwMode="auto">
              <a:xfrm>
                <a:off x="2262" y="1207"/>
                <a:ext cx="0" cy="70"/>
              </a:xfrm>
              <a:prstGeom prst="line">
                <a:avLst/>
              </a:prstGeom>
              <a:noFill/>
              <a:ln w="12700">
                <a:solidFill>
                  <a:srgbClr val="008000"/>
                </a:solidFill>
                <a:round/>
                <a:headEnd/>
                <a:tailEnd/>
              </a:ln>
            </p:spPr>
            <p:txBody>
              <a:bodyPr/>
              <a:lstStyle/>
              <a:p>
                <a:endParaRPr lang="ru-RU"/>
              </a:p>
            </p:txBody>
          </p:sp>
          <p:sp>
            <p:nvSpPr>
              <p:cNvPr id="631227" name="Line 443"/>
              <p:cNvSpPr>
                <a:spLocks noChangeAspect="1" noChangeShapeType="1"/>
              </p:cNvSpPr>
              <p:nvPr/>
            </p:nvSpPr>
            <p:spPr bwMode="auto">
              <a:xfrm flipH="1">
                <a:off x="2352" y="1297"/>
                <a:ext cx="85" cy="32"/>
              </a:xfrm>
              <a:prstGeom prst="line">
                <a:avLst/>
              </a:prstGeom>
              <a:noFill/>
              <a:ln w="9525">
                <a:solidFill>
                  <a:srgbClr val="000000"/>
                </a:solidFill>
                <a:round/>
                <a:headEnd/>
                <a:tailEnd/>
              </a:ln>
            </p:spPr>
            <p:txBody>
              <a:bodyPr/>
              <a:lstStyle/>
              <a:p>
                <a:endParaRPr lang="ru-RU"/>
              </a:p>
            </p:txBody>
          </p:sp>
          <p:sp>
            <p:nvSpPr>
              <p:cNvPr id="631228" name="Line 444"/>
              <p:cNvSpPr>
                <a:spLocks noChangeAspect="1" noChangeShapeType="1"/>
              </p:cNvSpPr>
              <p:nvPr/>
            </p:nvSpPr>
            <p:spPr bwMode="auto">
              <a:xfrm flipH="1">
                <a:off x="2347" y="1290"/>
                <a:ext cx="86" cy="32"/>
              </a:xfrm>
              <a:prstGeom prst="line">
                <a:avLst/>
              </a:prstGeom>
              <a:noFill/>
              <a:ln w="9525">
                <a:solidFill>
                  <a:srgbClr val="000000"/>
                </a:solidFill>
                <a:round/>
                <a:headEnd/>
                <a:tailEnd/>
              </a:ln>
            </p:spPr>
            <p:txBody>
              <a:bodyPr/>
              <a:lstStyle/>
              <a:p>
                <a:endParaRPr lang="ru-RU"/>
              </a:p>
            </p:txBody>
          </p:sp>
          <p:sp>
            <p:nvSpPr>
              <p:cNvPr id="631229" name="Line 445"/>
              <p:cNvSpPr>
                <a:spLocks noChangeAspect="1" noChangeShapeType="1"/>
              </p:cNvSpPr>
              <p:nvPr/>
            </p:nvSpPr>
            <p:spPr bwMode="auto">
              <a:xfrm flipV="1">
                <a:off x="2326" y="1326"/>
                <a:ext cx="24" cy="86"/>
              </a:xfrm>
              <a:prstGeom prst="line">
                <a:avLst/>
              </a:prstGeom>
              <a:noFill/>
              <a:ln w="9525">
                <a:solidFill>
                  <a:srgbClr val="000000"/>
                </a:solidFill>
                <a:round/>
                <a:headEnd/>
                <a:tailEnd/>
              </a:ln>
            </p:spPr>
            <p:txBody>
              <a:bodyPr/>
              <a:lstStyle/>
              <a:p>
                <a:endParaRPr lang="ru-RU"/>
              </a:p>
            </p:txBody>
          </p:sp>
          <p:sp>
            <p:nvSpPr>
              <p:cNvPr id="631230" name="Line 446"/>
              <p:cNvSpPr>
                <a:spLocks noChangeAspect="1" noChangeShapeType="1"/>
              </p:cNvSpPr>
              <p:nvPr/>
            </p:nvSpPr>
            <p:spPr bwMode="auto">
              <a:xfrm>
                <a:off x="2068" y="1441"/>
                <a:ext cx="0" cy="48"/>
              </a:xfrm>
              <a:prstGeom prst="line">
                <a:avLst/>
              </a:prstGeom>
              <a:noFill/>
              <a:ln w="12700">
                <a:solidFill>
                  <a:srgbClr val="FF0000"/>
                </a:solidFill>
                <a:round/>
                <a:headEnd/>
                <a:tailEnd/>
              </a:ln>
            </p:spPr>
            <p:txBody>
              <a:bodyPr/>
              <a:lstStyle/>
              <a:p>
                <a:endParaRPr lang="ru-RU"/>
              </a:p>
            </p:txBody>
          </p:sp>
          <p:sp>
            <p:nvSpPr>
              <p:cNvPr id="631231" name="Line 447"/>
              <p:cNvSpPr>
                <a:spLocks noChangeAspect="1" noChangeShapeType="1"/>
              </p:cNvSpPr>
              <p:nvPr/>
            </p:nvSpPr>
            <p:spPr bwMode="auto">
              <a:xfrm>
                <a:off x="2038" y="1423"/>
                <a:ext cx="30" cy="66"/>
              </a:xfrm>
              <a:prstGeom prst="line">
                <a:avLst/>
              </a:prstGeom>
              <a:noFill/>
              <a:ln w="12700">
                <a:solidFill>
                  <a:srgbClr val="FF0000"/>
                </a:solidFill>
                <a:round/>
                <a:headEnd/>
                <a:tailEnd/>
              </a:ln>
            </p:spPr>
            <p:txBody>
              <a:bodyPr/>
              <a:lstStyle/>
              <a:p>
                <a:endParaRPr lang="ru-RU"/>
              </a:p>
            </p:txBody>
          </p:sp>
          <p:sp>
            <p:nvSpPr>
              <p:cNvPr id="631232" name="Line 448"/>
              <p:cNvSpPr>
                <a:spLocks noChangeAspect="1" noChangeShapeType="1"/>
              </p:cNvSpPr>
              <p:nvPr/>
            </p:nvSpPr>
            <p:spPr bwMode="auto">
              <a:xfrm>
                <a:off x="2448" y="1555"/>
                <a:ext cx="63" cy="58"/>
              </a:xfrm>
              <a:prstGeom prst="line">
                <a:avLst/>
              </a:prstGeom>
              <a:noFill/>
              <a:ln w="9525">
                <a:solidFill>
                  <a:srgbClr val="000000"/>
                </a:solidFill>
                <a:prstDash val="sysDot"/>
                <a:round/>
                <a:headEnd/>
                <a:tailEnd/>
              </a:ln>
            </p:spPr>
            <p:txBody>
              <a:bodyPr/>
              <a:lstStyle/>
              <a:p>
                <a:endParaRPr lang="ru-RU"/>
              </a:p>
            </p:txBody>
          </p:sp>
          <p:sp>
            <p:nvSpPr>
              <p:cNvPr id="631233" name="Line 449"/>
              <p:cNvSpPr>
                <a:spLocks noChangeAspect="1" noChangeShapeType="1"/>
              </p:cNvSpPr>
              <p:nvPr/>
            </p:nvSpPr>
            <p:spPr bwMode="auto">
              <a:xfrm flipH="1" flipV="1">
                <a:off x="2331" y="1420"/>
                <a:ext cx="55" cy="46"/>
              </a:xfrm>
              <a:prstGeom prst="line">
                <a:avLst/>
              </a:prstGeom>
              <a:noFill/>
              <a:ln w="9525">
                <a:solidFill>
                  <a:srgbClr val="000000"/>
                </a:solidFill>
                <a:prstDash val="sysDot"/>
                <a:round/>
                <a:headEnd/>
                <a:tailEnd/>
              </a:ln>
            </p:spPr>
            <p:txBody>
              <a:bodyPr/>
              <a:lstStyle/>
              <a:p>
                <a:endParaRPr lang="ru-RU"/>
              </a:p>
            </p:txBody>
          </p:sp>
          <p:sp>
            <p:nvSpPr>
              <p:cNvPr id="631234" name="Line 450"/>
              <p:cNvSpPr>
                <a:spLocks noChangeAspect="1" noChangeShapeType="1"/>
              </p:cNvSpPr>
              <p:nvPr/>
            </p:nvSpPr>
            <p:spPr bwMode="auto">
              <a:xfrm flipH="1" flipV="1">
                <a:off x="1840" y="1308"/>
                <a:ext cx="66" cy="63"/>
              </a:xfrm>
              <a:prstGeom prst="line">
                <a:avLst/>
              </a:prstGeom>
              <a:noFill/>
              <a:ln w="9525">
                <a:solidFill>
                  <a:srgbClr val="000000"/>
                </a:solidFill>
                <a:round/>
                <a:headEnd/>
                <a:tailEnd/>
              </a:ln>
            </p:spPr>
            <p:txBody>
              <a:bodyPr/>
              <a:lstStyle/>
              <a:p>
                <a:endParaRPr lang="ru-RU"/>
              </a:p>
            </p:txBody>
          </p:sp>
          <p:sp>
            <p:nvSpPr>
              <p:cNvPr id="631235" name="Line 451"/>
              <p:cNvSpPr>
                <a:spLocks noChangeAspect="1" noChangeShapeType="1"/>
              </p:cNvSpPr>
              <p:nvPr/>
            </p:nvSpPr>
            <p:spPr bwMode="auto">
              <a:xfrm flipV="1">
                <a:off x="1750" y="1305"/>
                <a:ext cx="88" cy="31"/>
              </a:xfrm>
              <a:prstGeom prst="line">
                <a:avLst/>
              </a:prstGeom>
              <a:noFill/>
              <a:ln w="9525">
                <a:solidFill>
                  <a:srgbClr val="000000"/>
                </a:solidFill>
                <a:round/>
                <a:headEnd/>
                <a:tailEnd/>
              </a:ln>
            </p:spPr>
            <p:txBody>
              <a:bodyPr/>
              <a:lstStyle/>
              <a:p>
                <a:endParaRPr lang="ru-RU"/>
              </a:p>
            </p:txBody>
          </p:sp>
          <p:sp>
            <p:nvSpPr>
              <p:cNvPr id="631236" name="Line 452"/>
              <p:cNvSpPr>
                <a:spLocks noChangeAspect="1" noChangeShapeType="1"/>
              </p:cNvSpPr>
              <p:nvPr/>
            </p:nvSpPr>
            <p:spPr bwMode="auto">
              <a:xfrm flipV="1">
                <a:off x="1755" y="1312"/>
                <a:ext cx="87" cy="31"/>
              </a:xfrm>
              <a:prstGeom prst="line">
                <a:avLst/>
              </a:prstGeom>
              <a:noFill/>
              <a:ln w="9525">
                <a:solidFill>
                  <a:srgbClr val="000000"/>
                </a:solidFill>
                <a:round/>
                <a:headEnd/>
                <a:tailEnd/>
              </a:ln>
            </p:spPr>
            <p:txBody>
              <a:bodyPr/>
              <a:lstStyle/>
              <a:p>
                <a:endParaRPr lang="ru-RU"/>
              </a:p>
            </p:txBody>
          </p:sp>
          <p:sp>
            <p:nvSpPr>
              <p:cNvPr id="631237" name="Line 453"/>
              <p:cNvSpPr>
                <a:spLocks noChangeAspect="1" noChangeShapeType="1"/>
              </p:cNvSpPr>
              <p:nvPr/>
            </p:nvSpPr>
            <p:spPr bwMode="auto">
              <a:xfrm flipH="1">
                <a:off x="1840" y="1243"/>
                <a:ext cx="11" cy="65"/>
              </a:xfrm>
              <a:prstGeom prst="line">
                <a:avLst/>
              </a:prstGeom>
              <a:noFill/>
              <a:ln w="12700">
                <a:solidFill>
                  <a:srgbClr val="008000"/>
                </a:solidFill>
                <a:round/>
                <a:headEnd/>
                <a:tailEnd/>
              </a:ln>
            </p:spPr>
            <p:txBody>
              <a:bodyPr/>
              <a:lstStyle/>
              <a:p>
                <a:endParaRPr lang="ru-RU"/>
              </a:p>
            </p:txBody>
          </p:sp>
          <p:sp>
            <p:nvSpPr>
              <p:cNvPr id="631238" name="Line 454"/>
              <p:cNvSpPr>
                <a:spLocks noChangeAspect="1" noChangeShapeType="1"/>
              </p:cNvSpPr>
              <p:nvPr/>
            </p:nvSpPr>
            <p:spPr bwMode="auto">
              <a:xfrm flipV="1">
                <a:off x="1857" y="1368"/>
                <a:ext cx="47" cy="76"/>
              </a:xfrm>
              <a:prstGeom prst="line">
                <a:avLst/>
              </a:prstGeom>
              <a:noFill/>
              <a:ln w="9525">
                <a:solidFill>
                  <a:srgbClr val="000000"/>
                </a:solidFill>
                <a:round/>
                <a:headEnd/>
                <a:tailEnd/>
              </a:ln>
            </p:spPr>
            <p:txBody>
              <a:bodyPr/>
              <a:lstStyle/>
              <a:p>
                <a:endParaRPr lang="ru-RU"/>
              </a:p>
            </p:txBody>
          </p:sp>
          <p:sp>
            <p:nvSpPr>
              <p:cNvPr id="631239" name="Line 455"/>
              <p:cNvSpPr>
                <a:spLocks noChangeAspect="1" noChangeShapeType="1"/>
              </p:cNvSpPr>
              <p:nvPr/>
            </p:nvSpPr>
            <p:spPr bwMode="auto">
              <a:xfrm flipV="1">
                <a:off x="1861" y="1374"/>
                <a:ext cx="47" cy="78"/>
              </a:xfrm>
              <a:prstGeom prst="line">
                <a:avLst/>
              </a:prstGeom>
              <a:noFill/>
              <a:ln w="9525">
                <a:solidFill>
                  <a:srgbClr val="000000"/>
                </a:solidFill>
                <a:round/>
                <a:headEnd/>
                <a:tailEnd/>
              </a:ln>
            </p:spPr>
            <p:txBody>
              <a:bodyPr/>
              <a:lstStyle/>
              <a:p>
                <a:endParaRPr lang="ru-RU"/>
              </a:p>
            </p:txBody>
          </p:sp>
          <p:sp>
            <p:nvSpPr>
              <p:cNvPr id="631240" name="Line 456"/>
              <p:cNvSpPr>
                <a:spLocks noChangeAspect="1" noChangeShapeType="1"/>
              </p:cNvSpPr>
              <p:nvPr/>
            </p:nvSpPr>
            <p:spPr bwMode="auto">
              <a:xfrm flipH="1">
                <a:off x="1906" y="1368"/>
                <a:ext cx="75" cy="3"/>
              </a:xfrm>
              <a:prstGeom prst="line">
                <a:avLst/>
              </a:prstGeom>
              <a:noFill/>
              <a:ln w="12700">
                <a:solidFill>
                  <a:srgbClr val="008000"/>
                </a:solidFill>
                <a:round/>
                <a:headEnd/>
                <a:tailEnd/>
              </a:ln>
            </p:spPr>
            <p:txBody>
              <a:bodyPr/>
              <a:lstStyle/>
              <a:p>
                <a:endParaRPr lang="ru-RU"/>
              </a:p>
            </p:txBody>
          </p:sp>
          <p:sp>
            <p:nvSpPr>
              <p:cNvPr id="631241" name="Line 457"/>
              <p:cNvSpPr>
                <a:spLocks noChangeAspect="1" noChangeShapeType="1"/>
              </p:cNvSpPr>
              <p:nvPr/>
            </p:nvSpPr>
            <p:spPr bwMode="auto">
              <a:xfrm>
                <a:off x="1765" y="1427"/>
                <a:ext cx="94" cy="21"/>
              </a:xfrm>
              <a:prstGeom prst="line">
                <a:avLst/>
              </a:prstGeom>
              <a:noFill/>
              <a:ln w="9525">
                <a:solidFill>
                  <a:srgbClr val="000000"/>
                </a:solidFill>
                <a:round/>
                <a:headEnd/>
                <a:tailEnd/>
              </a:ln>
            </p:spPr>
            <p:txBody>
              <a:bodyPr/>
              <a:lstStyle/>
              <a:p>
                <a:endParaRPr lang="ru-RU"/>
              </a:p>
            </p:txBody>
          </p:sp>
          <p:sp>
            <p:nvSpPr>
              <p:cNvPr id="631242" name="Line 458"/>
              <p:cNvSpPr>
                <a:spLocks noChangeAspect="1" noChangeShapeType="1"/>
              </p:cNvSpPr>
              <p:nvPr/>
            </p:nvSpPr>
            <p:spPr bwMode="auto">
              <a:xfrm flipH="1" flipV="1">
                <a:off x="1859" y="1448"/>
                <a:ext cx="41" cy="77"/>
              </a:xfrm>
              <a:prstGeom prst="line">
                <a:avLst/>
              </a:prstGeom>
              <a:noFill/>
              <a:ln w="9525">
                <a:solidFill>
                  <a:srgbClr val="000000"/>
                </a:solidFill>
                <a:round/>
                <a:headEnd/>
                <a:tailEnd/>
              </a:ln>
            </p:spPr>
            <p:txBody>
              <a:bodyPr/>
              <a:lstStyle/>
              <a:p>
                <a:endParaRPr lang="ru-RU"/>
              </a:p>
            </p:txBody>
          </p:sp>
          <p:sp>
            <p:nvSpPr>
              <p:cNvPr id="631243" name="Line 459"/>
              <p:cNvSpPr>
                <a:spLocks noChangeAspect="1" noChangeShapeType="1"/>
              </p:cNvSpPr>
              <p:nvPr/>
            </p:nvSpPr>
            <p:spPr bwMode="auto">
              <a:xfrm>
                <a:off x="1752" y="1340"/>
                <a:ext cx="13" cy="87"/>
              </a:xfrm>
              <a:prstGeom prst="line">
                <a:avLst/>
              </a:prstGeom>
              <a:noFill/>
              <a:ln w="9525">
                <a:solidFill>
                  <a:srgbClr val="000000"/>
                </a:solidFill>
                <a:round/>
                <a:headEnd/>
                <a:tailEnd/>
              </a:ln>
            </p:spPr>
            <p:txBody>
              <a:bodyPr/>
              <a:lstStyle/>
              <a:p>
                <a:endParaRPr lang="ru-RU"/>
              </a:p>
            </p:txBody>
          </p:sp>
          <p:sp>
            <p:nvSpPr>
              <p:cNvPr id="631244" name="Line 460"/>
              <p:cNvSpPr>
                <a:spLocks noChangeAspect="1" noChangeShapeType="1"/>
              </p:cNvSpPr>
              <p:nvPr/>
            </p:nvSpPr>
            <p:spPr bwMode="auto">
              <a:xfrm flipV="1">
                <a:off x="1698" y="1427"/>
                <a:ext cx="67" cy="45"/>
              </a:xfrm>
              <a:prstGeom prst="line">
                <a:avLst/>
              </a:prstGeom>
              <a:noFill/>
              <a:ln w="9525">
                <a:solidFill>
                  <a:srgbClr val="000000"/>
                </a:solidFill>
                <a:round/>
                <a:headEnd/>
                <a:tailEnd/>
              </a:ln>
            </p:spPr>
            <p:txBody>
              <a:bodyPr/>
              <a:lstStyle/>
              <a:p>
                <a:endParaRPr lang="ru-RU"/>
              </a:p>
            </p:txBody>
          </p:sp>
          <p:sp>
            <p:nvSpPr>
              <p:cNvPr id="631245" name="Line 461"/>
              <p:cNvSpPr>
                <a:spLocks noChangeAspect="1" noChangeShapeType="1"/>
              </p:cNvSpPr>
              <p:nvPr/>
            </p:nvSpPr>
            <p:spPr bwMode="auto">
              <a:xfrm>
                <a:off x="1665" y="1298"/>
                <a:ext cx="87" cy="42"/>
              </a:xfrm>
              <a:prstGeom prst="line">
                <a:avLst/>
              </a:prstGeom>
              <a:noFill/>
              <a:ln w="9525">
                <a:solidFill>
                  <a:srgbClr val="000000"/>
                </a:solidFill>
                <a:round/>
                <a:headEnd/>
                <a:tailEnd/>
              </a:ln>
            </p:spPr>
            <p:txBody>
              <a:bodyPr/>
              <a:lstStyle/>
              <a:p>
                <a:endParaRPr lang="ru-RU"/>
              </a:p>
            </p:txBody>
          </p:sp>
          <p:sp>
            <p:nvSpPr>
              <p:cNvPr id="631246" name="Line 462"/>
              <p:cNvSpPr>
                <a:spLocks noChangeAspect="1" noChangeShapeType="1"/>
              </p:cNvSpPr>
              <p:nvPr/>
            </p:nvSpPr>
            <p:spPr bwMode="auto">
              <a:xfrm flipV="1">
                <a:off x="1855" y="1521"/>
                <a:ext cx="42" cy="70"/>
              </a:xfrm>
              <a:prstGeom prst="line">
                <a:avLst/>
              </a:prstGeom>
              <a:noFill/>
              <a:ln w="9525">
                <a:solidFill>
                  <a:srgbClr val="000000"/>
                </a:solidFill>
                <a:round/>
                <a:headEnd/>
                <a:tailEnd/>
              </a:ln>
            </p:spPr>
            <p:txBody>
              <a:bodyPr/>
              <a:lstStyle/>
              <a:p>
                <a:endParaRPr lang="ru-RU"/>
              </a:p>
            </p:txBody>
          </p:sp>
          <p:sp>
            <p:nvSpPr>
              <p:cNvPr id="631247" name="Line 463"/>
              <p:cNvSpPr>
                <a:spLocks noChangeAspect="1" noChangeShapeType="1"/>
              </p:cNvSpPr>
              <p:nvPr/>
            </p:nvSpPr>
            <p:spPr bwMode="auto">
              <a:xfrm flipV="1">
                <a:off x="1859" y="1528"/>
                <a:ext cx="43" cy="70"/>
              </a:xfrm>
              <a:prstGeom prst="line">
                <a:avLst/>
              </a:prstGeom>
              <a:noFill/>
              <a:ln w="9525">
                <a:solidFill>
                  <a:srgbClr val="000000"/>
                </a:solidFill>
                <a:round/>
                <a:headEnd/>
                <a:tailEnd/>
              </a:ln>
            </p:spPr>
            <p:txBody>
              <a:bodyPr/>
              <a:lstStyle/>
              <a:p>
                <a:endParaRPr lang="ru-RU"/>
              </a:p>
            </p:txBody>
          </p:sp>
          <p:sp>
            <p:nvSpPr>
              <p:cNvPr id="631248" name="Line 464"/>
              <p:cNvSpPr>
                <a:spLocks noChangeAspect="1" noChangeShapeType="1"/>
              </p:cNvSpPr>
              <p:nvPr/>
            </p:nvSpPr>
            <p:spPr bwMode="auto">
              <a:xfrm flipH="1" flipV="1">
                <a:off x="1900" y="1525"/>
                <a:ext cx="106" cy="14"/>
              </a:xfrm>
              <a:prstGeom prst="line">
                <a:avLst/>
              </a:prstGeom>
              <a:noFill/>
              <a:ln w="12700">
                <a:solidFill>
                  <a:srgbClr val="FF0000"/>
                </a:solidFill>
                <a:round/>
                <a:headEnd/>
                <a:tailEnd/>
              </a:ln>
            </p:spPr>
            <p:txBody>
              <a:bodyPr/>
              <a:lstStyle/>
              <a:p>
                <a:endParaRPr lang="ru-RU"/>
              </a:p>
            </p:txBody>
          </p:sp>
          <p:sp>
            <p:nvSpPr>
              <p:cNvPr id="631249" name="Line 465"/>
              <p:cNvSpPr>
                <a:spLocks noChangeAspect="1" noChangeShapeType="1"/>
              </p:cNvSpPr>
              <p:nvPr/>
            </p:nvSpPr>
            <p:spPr bwMode="auto">
              <a:xfrm flipH="1" flipV="1">
                <a:off x="1857" y="1594"/>
                <a:ext cx="45" cy="85"/>
              </a:xfrm>
              <a:prstGeom prst="line">
                <a:avLst/>
              </a:prstGeom>
              <a:noFill/>
              <a:ln w="9525">
                <a:solidFill>
                  <a:srgbClr val="000000"/>
                </a:solidFill>
                <a:round/>
                <a:headEnd/>
                <a:tailEnd/>
              </a:ln>
            </p:spPr>
            <p:txBody>
              <a:bodyPr/>
              <a:lstStyle/>
              <a:p>
                <a:endParaRPr lang="ru-RU"/>
              </a:p>
            </p:txBody>
          </p:sp>
          <p:sp>
            <p:nvSpPr>
              <p:cNvPr id="631250" name="Line 466"/>
              <p:cNvSpPr>
                <a:spLocks noChangeAspect="1" noChangeShapeType="1"/>
              </p:cNvSpPr>
              <p:nvPr/>
            </p:nvSpPr>
            <p:spPr bwMode="auto">
              <a:xfrm flipV="1">
                <a:off x="1761" y="1594"/>
                <a:ext cx="96" cy="7"/>
              </a:xfrm>
              <a:prstGeom prst="line">
                <a:avLst/>
              </a:prstGeom>
              <a:noFill/>
              <a:ln w="9525">
                <a:solidFill>
                  <a:srgbClr val="000000"/>
                </a:solidFill>
                <a:round/>
                <a:headEnd/>
                <a:tailEnd/>
              </a:ln>
            </p:spPr>
            <p:txBody>
              <a:bodyPr/>
              <a:lstStyle/>
              <a:p>
                <a:endParaRPr lang="ru-RU"/>
              </a:p>
            </p:txBody>
          </p:sp>
          <p:sp>
            <p:nvSpPr>
              <p:cNvPr id="631251" name="Line 467"/>
              <p:cNvSpPr>
                <a:spLocks noChangeAspect="1" noChangeShapeType="1"/>
              </p:cNvSpPr>
              <p:nvPr/>
            </p:nvSpPr>
            <p:spPr bwMode="auto">
              <a:xfrm flipV="1">
                <a:off x="1829" y="1675"/>
                <a:ext cx="71" cy="52"/>
              </a:xfrm>
              <a:prstGeom prst="line">
                <a:avLst/>
              </a:prstGeom>
              <a:noFill/>
              <a:ln w="9525">
                <a:solidFill>
                  <a:srgbClr val="000000"/>
                </a:solidFill>
                <a:round/>
                <a:headEnd/>
                <a:tailEnd/>
              </a:ln>
            </p:spPr>
            <p:txBody>
              <a:bodyPr/>
              <a:lstStyle/>
              <a:p>
                <a:endParaRPr lang="ru-RU"/>
              </a:p>
            </p:txBody>
          </p:sp>
          <p:sp>
            <p:nvSpPr>
              <p:cNvPr id="631252" name="Line 468"/>
              <p:cNvSpPr>
                <a:spLocks noChangeAspect="1" noChangeShapeType="1"/>
              </p:cNvSpPr>
              <p:nvPr/>
            </p:nvSpPr>
            <p:spPr bwMode="auto">
              <a:xfrm flipV="1">
                <a:off x="1833" y="1682"/>
                <a:ext cx="71" cy="52"/>
              </a:xfrm>
              <a:prstGeom prst="line">
                <a:avLst/>
              </a:prstGeom>
              <a:noFill/>
              <a:ln w="9525">
                <a:solidFill>
                  <a:srgbClr val="000000"/>
                </a:solidFill>
                <a:round/>
                <a:headEnd/>
                <a:tailEnd/>
              </a:ln>
            </p:spPr>
            <p:txBody>
              <a:bodyPr/>
              <a:lstStyle/>
              <a:p>
                <a:endParaRPr lang="ru-RU"/>
              </a:p>
            </p:txBody>
          </p:sp>
          <p:sp>
            <p:nvSpPr>
              <p:cNvPr id="631253" name="Line 469"/>
              <p:cNvSpPr>
                <a:spLocks noChangeAspect="1" noChangeShapeType="1"/>
              </p:cNvSpPr>
              <p:nvPr/>
            </p:nvSpPr>
            <p:spPr bwMode="auto">
              <a:xfrm flipH="1" flipV="1">
                <a:off x="1902" y="1679"/>
                <a:ext cx="72" cy="9"/>
              </a:xfrm>
              <a:prstGeom prst="line">
                <a:avLst/>
              </a:prstGeom>
              <a:noFill/>
              <a:ln w="12700">
                <a:solidFill>
                  <a:srgbClr val="008000"/>
                </a:solidFill>
                <a:round/>
                <a:headEnd/>
                <a:tailEnd/>
              </a:ln>
            </p:spPr>
            <p:txBody>
              <a:bodyPr/>
              <a:lstStyle/>
              <a:p>
                <a:endParaRPr lang="ru-RU"/>
              </a:p>
            </p:txBody>
          </p:sp>
          <p:sp>
            <p:nvSpPr>
              <p:cNvPr id="631254" name="Line 470"/>
              <p:cNvSpPr>
                <a:spLocks noChangeAspect="1" noChangeShapeType="1"/>
              </p:cNvSpPr>
              <p:nvPr/>
            </p:nvSpPr>
            <p:spPr bwMode="auto">
              <a:xfrm>
                <a:off x="1744" y="1682"/>
                <a:ext cx="87" cy="48"/>
              </a:xfrm>
              <a:prstGeom prst="line">
                <a:avLst/>
              </a:prstGeom>
              <a:noFill/>
              <a:ln w="9525">
                <a:solidFill>
                  <a:srgbClr val="000000"/>
                </a:solidFill>
                <a:round/>
                <a:headEnd/>
                <a:tailEnd/>
              </a:ln>
            </p:spPr>
            <p:txBody>
              <a:bodyPr/>
              <a:lstStyle/>
              <a:p>
                <a:endParaRPr lang="ru-RU"/>
              </a:p>
            </p:txBody>
          </p:sp>
          <p:sp>
            <p:nvSpPr>
              <p:cNvPr id="631255" name="Line 471"/>
              <p:cNvSpPr>
                <a:spLocks noChangeAspect="1" noChangeShapeType="1"/>
              </p:cNvSpPr>
              <p:nvPr/>
            </p:nvSpPr>
            <p:spPr bwMode="auto">
              <a:xfrm flipH="1">
                <a:off x="1748" y="1601"/>
                <a:ext cx="17" cy="81"/>
              </a:xfrm>
              <a:prstGeom prst="line">
                <a:avLst/>
              </a:prstGeom>
              <a:noFill/>
              <a:ln w="9525">
                <a:solidFill>
                  <a:srgbClr val="000000"/>
                </a:solidFill>
                <a:round/>
                <a:headEnd/>
                <a:tailEnd/>
              </a:ln>
            </p:spPr>
            <p:txBody>
              <a:bodyPr/>
              <a:lstStyle/>
              <a:p>
                <a:endParaRPr lang="ru-RU"/>
              </a:p>
            </p:txBody>
          </p:sp>
          <p:sp>
            <p:nvSpPr>
              <p:cNvPr id="631256" name="Line 472"/>
              <p:cNvSpPr>
                <a:spLocks noChangeAspect="1" noChangeShapeType="1"/>
              </p:cNvSpPr>
              <p:nvPr/>
            </p:nvSpPr>
            <p:spPr bwMode="auto">
              <a:xfrm flipH="1">
                <a:off x="1742" y="1601"/>
                <a:ext cx="17" cy="81"/>
              </a:xfrm>
              <a:prstGeom prst="line">
                <a:avLst/>
              </a:prstGeom>
              <a:noFill/>
              <a:ln w="9525">
                <a:solidFill>
                  <a:srgbClr val="000000"/>
                </a:solidFill>
                <a:round/>
                <a:headEnd/>
                <a:tailEnd/>
              </a:ln>
            </p:spPr>
            <p:txBody>
              <a:bodyPr/>
              <a:lstStyle/>
              <a:p>
                <a:endParaRPr lang="ru-RU"/>
              </a:p>
            </p:txBody>
          </p:sp>
          <p:sp>
            <p:nvSpPr>
              <p:cNvPr id="631257" name="Line 473"/>
              <p:cNvSpPr>
                <a:spLocks noChangeAspect="1" noChangeShapeType="1"/>
              </p:cNvSpPr>
              <p:nvPr/>
            </p:nvSpPr>
            <p:spPr bwMode="auto">
              <a:xfrm flipV="1">
                <a:off x="1657" y="1682"/>
                <a:ext cx="87" cy="34"/>
              </a:xfrm>
              <a:prstGeom prst="line">
                <a:avLst/>
              </a:prstGeom>
              <a:noFill/>
              <a:ln w="9525">
                <a:solidFill>
                  <a:srgbClr val="000000"/>
                </a:solidFill>
                <a:round/>
                <a:headEnd/>
                <a:tailEnd/>
              </a:ln>
            </p:spPr>
            <p:txBody>
              <a:bodyPr/>
              <a:lstStyle/>
              <a:p>
                <a:endParaRPr lang="ru-RU"/>
              </a:p>
            </p:txBody>
          </p:sp>
          <p:sp>
            <p:nvSpPr>
              <p:cNvPr id="631258" name="Line 474"/>
              <p:cNvSpPr>
                <a:spLocks noChangeAspect="1" noChangeShapeType="1"/>
              </p:cNvSpPr>
              <p:nvPr/>
            </p:nvSpPr>
            <p:spPr bwMode="auto">
              <a:xfrm>
                <a:off x="1575" y="1668"/>
                <a:ext cx="82" cy="45"/>
              </a:xfrm>
              <a:prstGeom prst="line">
                <a:avLst/>
              </a:prstGeom>
              <a:noFill/>
              <a:ln w="9525">
                <a:solidFill>
                  <a:srgbClr val="000000"/>
                </a:solidFill>
                <a:round/>
                <a:headEnd/>
                <a:tailEnd/>
              </a:ln>
            </p:spPr>
            <p:txBody>
              <a:bodyPr/>
              <a:lstStyle/>
              <a:p>
                <a:endParaRPr lang="ru-RU"/>
              </a:p>
            </p:txBody>
          </p:sp>
          <p:sp>
            <p:nvSpPr>
              <p:cNvPr id="631259" name="Line 475"/>
              <p:cNvSpPr>
                <a:spLocks noChangeAspect="1" noChangeShapeType="1"/>
              </p:cNvSpPr>
              <p:nvPr/>
            </p:nvSpPr>
            <p:spPr bwMode="auto">
              <a:xfrm>
                <a:off x="1575" y="1679"/>
                <a:ext cx="82" cy="44"/>
              </a:xfrm>
              <a:prstGeom prst="line">
                <a:avLst/>
              </a:prstGeom>
              <a:noFill/>
              <a:ln w="9525">
                <a:solidFill>
                  <a:srgbClr val="000000"/>
                </a:solidFill>
                <a:round/>
                <a:headEnd/>
                <a:tailEnd/>
              </a:ln>
            </p:spPr>
            <p:txBody>
              <a:bodyPr/>
              <a:lstStyle/>
              <a:p>
                <a:endParaRPr lang="ru-RU"/>
              </a:p>
            </p:txBody>
          </p:sp>
          <p:sp>
            <p:nvSpPr>
              <p:cNvPr id="631260" name="Line 476"/>
              <p:cNvSpPr>
                <a:spLocks noChangeAspect="1" noChangeShapeType="1"/>
              </p:cNvSpPr>
              <p:nvPr/>
            </p:nvSpPr>
            <p:spPr bwMode="auto">
              <a:xfrm>
                <a:off x="1560" y="1587"/>
                <a:ext cx="15" cy="84"/>
              </a:xfrm>
              <a:prstGeom prst="line">
                <a:avLst/>
              </a:prstGeom>
              <a:noFill/>
              <a:ln w="9525">
                <a:solidFill>
                  <a:srgbClr val="000000"/>
                </a:solidFill>
                <a:round/>
                <a:headEnd/>
                <a:tailEnd/>
              </a:ln>
            </p:spPr>
            <p:txBody>
              <a:bodyPr/>
              <a:lstStyle/>
              <a:p>
                <a:endParaRPr lang="ru-RU"/>
              </a:p>
            </p:txBody>
          </p:sp>
          <p:sp>
            <p:nvSpPr>
              <p:cNvPr id="631261" name="Line 477"/>
              <p:cNvSpPr>
                <a:spLocks noChangeAspect="1" noChangeShapeType="1"/>
              </p:cNvSpPr>
              <p:nvPr/>
            </p:nvSpPr>
            <p:spPr bwMode="auto">
              <a:xfrm flipV="1">
                <a:off x="1483" y="1671"/>
                <a:ext cx="92" cy="35"/>
              </a:xfrm>
              <a:prstGeom prst="line">
                <a:avLst/>
              </a:prstGeom>
              <a:noFill/>
              <a:ln w="9525">
                <a:solidFill>
                  <a:srgbClr val="000000"/>
                </a:solidFill>
                <a:round/>
                <a:headEnd/>
                <a:tailEnd/>
              </a:ln>
            </p:spPr>
            <p:txBody>
              <a:bodyPr/>
              <a:lstStyle/>
              <a:p>
                <a:endParaRPr lang="ru-RU"/>
              </a:p>
            </p:txBody>
          </p:sp>
          <p:sp>
            <p:nvSpPr>
              <p:cNvPr id="631262" name="Line 478"/>
              <p:cNvSpPr>
                <a:spLocks noChangeAspect="1" noChangeShapeType="1"/>
              </p:cNvSpPr>
              <p:nvPr/>
            </p:nvSpPr>
            <p:spPr bwMode="auto">
              <a:xfrm>
                <a:off x="1467" y="1567"/>
                <a:ext cx="93" cy="20"/>
              </a:xfrm>
              <a:prstGeom prst="line">
                <a:avLst/>
              </a:prstGeom>
              <a:noFill/>
              <a:ln w="9525">
                <a:solidFill>
                  <a:srgbClr val="000000"/>
                </a:solidFill>
                <a:round/>
                <a:headEnd/>
                <a:tailEnd/>
              </a:ln>
            </p:spPr>
            <p:txBody>
              <a:bodyPr/>
              <a:lstStyle/>
              <a:p>
                <a:endParaRPr lang="ru-RU"/>
              </a:p>
            </p:txBody>
          </p:sp>
          <p:sp>
            <p:nvSpPr>
              <p:cNvPr id="631263" name="Line 479"/>
              <p:cNvSpPr>
                <a:spLocks noChangeAspect="1" noChangeShapeType="1"/>
              </p:cNvSpPr>
              <p:nvPr/>
            </p:nvSpPr>
            <p:spPr bwMode="auto">
              <a:xfrm flipH="1">
                <a:off x="1560" y="1535"/>
                <a:ext cx="86" cy="52"/>
              </a:xfrm>
              <a:prstGeom prst="line">
                <a:avLst/>
              </a:prstGeom>
              <a:noFill/>
              <a:ln w="9525">
                <a:solidFill>
                  <a:srgbClr val="000000"/>
                </a:solidFill>
                <a:round/>
                <a:headEnd/>
                <a:tailEnd/>
              </a:ln>
            </p:spPr>
            <p:txBody>
              <a:bodyPr/>
              <a:lstStyle/>
              <a:p>
                <a:endParaRPr lang="ru-RU"/>
              </a:p>
            </p:txBody>
          </p:sp>
          <p:sp>
            <p:nvSpPr>
              <p:cNvPr id="631264" name="Line 480"/>
              <p:cNvSpPr>
                <a:spLocks noChangeAspect="1" noChangeShapeType="1"/>
              </p:cNvSpPr>
              <p:nvPr/>
            </p:nvSpPr>
            <p:spPr bwMode="auto">
              <a:xfrm flipV="1">
                <a:off x="1420" y="1567"/>
                <a:ext cx="47" cy="76"/>
              </a:xfrm>
              <a:prstGeom prst="line">
                <a:avLst/>
              </a:prstGeom>
              <a:noFill/>
              <a:ln w="9525">
                <a:solidFill>
                  <a:srgbClr val="000000"/>
                </a:solidFill>
                <a:round/>
                <a:headEnd/>
                <a:tailEnd/>
              </a:ln>
            </p:spPr>
            <p:txBody>
              <a:bodyPr/>
              <a:lstStyle/>
              <a:p>
                <a:endParaRPr lang="ru-RU"/>
              </a:p>
            </p:txBody>
          </p:sp>
          <p:sp>
            <p:nvSpPr>
              <p:cNvPr id="631265" name="Line 481"/>
              <p:cNvSpPr>
                <a:spLocks noChangeAspect="1" noChangeShapeType="1"/>
              </p:cNvSpPr>
              <p:nvPr/>
            </p:nvSpPr>
            <p:spPr bwMode="auto">
              <a:xfrm>
                <a:off x="1428" y="1487"/>
                <a:ext cx="41" cy="76"/>
              </a:xfrm>
              <a:prstGeom prst="line">
                <a:avLst/>
              </a:prstGeom>
              <a:noFill/>
              <a:ln w="9525">
                <a:solidFill>
                  <a:srgbClr val="000000"/>
                </a:solidFill>
                <a:round/>
                <a:headEnd/>
                <a:tailEnd/>
              </a:ln>
            </p:spPr>
            <p:txBody>
              <a:bodyPr/>
              <a:lstStyle/>
              <a:p>
                <a:endParaRPr lang="ru-RU"/>
              </a:p>
            </p:txBody>
          </p:sp>
          <p:sp>
            <p:nvSpPr>
              <p:cNvPr id="631266" name="Line 482"/>
              <p:cNvSpPr>
                <a:spLocks noChangeAspect="1" noChangeShapeType="1"/>
              </p:cNvSpPr>
              <p:nvPr/>
            </p:nvSpPr>
            <p:spPr bwMode="auto">
              <a:xfrm>
                <a:off x="1424" y="1493"/>
                <a:ext cx="41" cy="77"/>
              </a:xfrm>
              <a:prstGeom prst="line">
                <a:avLst/>
              </a:prstGeom>
              <a:noFill/>
              <a:ln w="9525">
                <a:solidFill>
                  <a:srgbClr val="000000"/>
                </a:solidFill>
                <a:round/>
                <a:headEnd/>
                <a:tailEnd/>
              </a:ln>
            </p:spPr>
            <p:txBody>
              <a:bodyPr/>
              <a:lstStyle/>
              <a:p>
                <a:endParaRPr lang="ru-RU"/>
              </a:p>
            </p:txBody>
          </p:sp>
          <p:sp>
            <p:nvSpPr>
              <p:cNvPr id="631267" name="Line 483"/>
              <p:cNvSpPr>
                <a:spLocks noChangeAspect="1" noChangeShapeType="1"/>
              </p:cNvSpPr>
              <p:nvPr/>
            </p:nvSpPr>
            <p:spPr bwMode="auto">
              <a:xfrm flipH="1" flipV="1">
                <a:off x="1420" y="1650"/>
                <a:ext cx="63" cy="63"/>
              </a:xfrm>
              <a:prstGeom prst="line">
                <a:avLst/>
              </a:prstGeom>
              <a:noFill/>
              <a:ln w="9525">
                <a:solidFill>
                  <a:srgbClr val="000000"/>
                </a:solidFill>
                <a:round/>
                <a:headEnd/>
                <a:tailEnd/>
              </a:ln>
            </p:spPr>
            <p:txBody>
              <a:bodyPr/>
              <a:lstStyle/>
              <a:p>
                <a:endParaRPr lang="ru-RU"/>
              </a:p>
            </p:txBody>
          </p:sp>
          <p:sp>
            <p:nvSpPr>
              <p:cNvPr id="631268" name="Line 484"/>
              <p:cNvSpPr>
                <a:spLocks noChangeAspect="1" noChangeShapeType="1"/>
              </p:cNvSpPr>
              <p:nvPr/>
            </p:nvSpPr>
            <p:spPr bwMode="auto">
              <a:xfrm flipH="1" flipV="1">
                <a:off x="1420" y="1640"/>
                <a:ext cx="63" cy="62"/>
              </a:xfrm>
              <a:prstGeom prst="line">
                <a:avLst/>
              </a:prstGeom>
              <a:noFill/>
              <a:ln w="9525">
                <a:solidFill>
                  <a:srgbClr val="000000"/>
                </a:solidFill>
                <a:round/>
                <a:headEnd/>
                <a:tailEnd/>
              </a:ln>
            </p:spPr>
            <p:txBody>
              <a:bodyPr/>
              <a:lstStyle/>
              <a:p>
                <a:endParaRPr lang="ru-RU"/>
              </a:p>
            </p:txBody>
          </p:sp>
          <p:sp>
            <p:nvSpPr>
              <p:cNvPr id="631269" name="Line 485"/>
              <p:cNvSpPr>
                <a:spLocks noChangeAspect="1" noChangeShapeType="1"/>
              </p:cNvSpPr>
              <p:nvPr/>
            </p:nvSpPr>
            <p:spPr bwMode="auto">
              <a:xfrm>
                <a:off x="1345" y="1643"/>
                <a:ext cx="75" cy="0"/>
              </a:xfrm>
              <a:prstGeom prst="line">
                <a:avLst/>
              </a:prstGeom>
              <a:noFill/>
              <a:ln w="12700">
                <a:solidFill>
                  <a:srgbClr val="008000"/>
                </a:solidFill>
                <a:round/>
                <a:headEnd/>
                <a:tailEnd/>
              </a:ln>
            </p:spPr>
            <p:txBody>
              <a:bodyPr/>
              <a:lstStyle/>
              <a:p>
                <a:endParaRPr lang="ru-RU"/>
              </a:p>
            </p:txBody>
          </p:sp>
          <p:sp>
            <p:nvSpPr>
              <p:cNvPr id="631270" name="Line 486"/>
              <p:cNvSpPr>
                <a:spLocks noChangeAspect="1" noChangeShapeType="1"/>
              </p:cNvSpPr>
              <p:nvPr/>
            </p:nvSpPr>
            <p:spPr bwMode="auto">
              <a:xfrm flipH="1">
                <a:off x="1426" y="1417"/>
                <a:ext cx="49" cy="73"/>
              </a:xfrm>
              <a:prstGeom prst="line">
                <a:avLst/>
              </a:prstGeom>
              <a:noFill/>
              <a:ln w="9525">
                <a:solidFill>
                  <a:srgbClr val="000000"/>
                </a:solidFill>
                <a:round/>
                <a:headEnd/>
                <a:tailEnd/>
              </a:ln>
            </p:spPr>
            <p:txBody>
              <a:bodyPr/>
              <a:lstStyle/>
              <a:p>
                <a:endParaRPr lang="ru-RU"/>
              </a:p>
            </p:txBody>
          </p:sp>
          <p:sp>
            <p:nvSpPr>
              <p:cNvPr id="631271" name="Line 487"/>
              <p:cNvSpPr>
                <a:spLocks noChangeAspect="1" noChangeShapeType="1"/>
              </p:cNvSpPr>
              <p:nvPr/>
            </p:nvSpPr>
            <p:spPr bwMode="auto">
              <a:xfrm>
                <a:off x="1426" y="1336"/>
                <a:ext cx="49" cy="81"/>
              </a:xfrm>
              <a:prstGeom prst="line">
                <a:avLst/>
              </a:prstGeom>
              <a:noFill/>
              <a:ln w="9525">
                <a:solidFill>
                  <a:srgbClr val="000000"/>
                </a:solidFill>
                <a:round/>
                <a:headEnd/>
                <a:tailEnd/>
              </a:ln>
            </p:spPr>
            <p:txBody>
              <a:bodyPr/>
              <a:lstStyle/>
              <a:p>
                <a:endParaRPr lang="ru-RU"/>
              </a:p>
            </p:txBody>
          </p:sp>
          <p:sp>
            <p:nvSpPr>
              <p:cNvPr id="631272" name="Line 488"/>
              <p:cNvSpPr>
                <a:spLocks noChangeAspect="1" noChangeShapeType="1"/>
              </p:cNvSpPr>
              <p:nvPr/>
            </p:nvSpPr>
            <p:spPr bwMode="auto">
              <a:xfrm flipH="1">
                <a:off x="1477" y="1417"/>
                <a:ext cx="90" cy="3"/>
              </a:xfrm>
              <a:prstGeom prst="line">
                <a:avLst/>
              </a:prstGeom>
              <a:noFill/>
              <a:ln w="9525">
                <a:solidFill>
                  <a:srgbClr val="000000"/>
                </a:solidFill>
                <a:round/>
                <a:headEnd/>
                <a:tailEnd/>
              </a:ln>
            </p:spPr>
            <p:txBody>
              <a:bodyPr/>
              <a:lstStyle/>
              <a:p>
                <a:endParaRPr lang="ru-RU"/>
              </a:p>
            </p:txBody>
          </p:sp>
          <p:sp>
            <p:nvSpPr>
              <p:cNvPr id="631273" name="Line 489"/>
              <p:cNvSpPr>
                <a:spLocks noChangeAspect="1" noChangeShapeType="1"/>
              </p:cNvSpPr>
              <p:nvPr/>
            </p:nvSpPr>
            <p:spPr bwMode="auto">
              <a:xfrm flipH="1">
                <a:off x="1473" y="1409"/>
                <a:ext cx="89" cy="4"/>
              </a:xfrm>
              <a:prstGeom prst="line">
                <a:avLst/>
              </a:prstGeom>
              <a:noFill/>
              <a:ln w="9525">
                <a:solidFill>
                  <a:srgbClr val="000000"/>
                </a:solidFill>
                <a:round/>
                <a:headEnd/>
                <a:tailEnd/>
              </a:ln>
            </p:spPr>
            <p:txBody>
              <a:bodyPr/>
              <a:lstStyle/>
              <a:p>
                <a:endParaRPr lang="ru-RU"/>
              </a:p>
            </p:txBody>
          </p:sp>
          <p:sp>
            <p:nvSpPr>
              <p:cNvPr id="631274" name="Line 490"/>
              <p:cNvSpPr>
                <a:spLocks noChangeAspect="1" noChangeShapeType="1"/>
              </p:cNvSpPr>
              <p:nvPr/>
            </p:nvSpPr>
            <p:spPr bwMode="auto">
              <a:xfrm flipH="1">
                <a:off x="1428" y="1285"/>
                <a:ext cx="67" cy="55"/>
              </a:xfrm>
              <a:prstGeom prst="line">
                <a:avLst/>
              </a:prstGeom>
              <a:noFill/>
              <a:ln w="9525">
                <a:solidFill>
                  <a:srgbClr val="000000"/>
                </a:solidFill>
                <a:round/>
                <a:headEnd/>
                <a:tailEnd/>
              </a:ln>
            </p:spPr>
            <p:txBody>
              <a:bodyPr/>
              <a:lstStyle/>
              <a:p>
                <a:endParaRPr lang="ru-RU"/>
              </a:p>
            </p:txBody>
          </p:sp>
          <p:sp>
            <p:nvSpPr>
              <p:cNvPr id="631275" name="Line 491"/>
              <p:cNvSpPr>
                <a:spLocks noChangeAspect="1" noChangeShapeType="1"/>
              </p:cNvSpPr>
              <p:nvPr/>
            </p:nvSpPr>
            <p:spPr bwMode="auto">
              <a:xfrm flipH="1">
                <a:off x="1424" y="1277"/>
                <a:ext cx="66" cy="56"/>
              </a:xfrm>
              <a:prstGeom prst="line">
                <a:avLst/>
              </a:prstGeom>
              <a:noFill/>
              <a:ln w="9525">
                <a:solidFill>
                  <a:srgbClr val="000000"/>
                </a:solidFill>
                <a:round/>
                <a:headEnd/>
                <a:tailEnd/>
              </a:ln>
            </p:spPr>
            <p:txBody>
              <a:bodyPr/>
              <a:lstStyle/>
              <a:p>
                <a:endParaRPr lang="ru-RU"/>
              </a:p>
            </p:txBody>
          </p:sp>
          <p:sp>
            <p:nvSpPr>
              <p:cNvPr id="631276" name="Line 492"/>
              <p:cNvSpPr>
                <a:spLocks noChangeAspect="1" noChangeShapeType="1"/>
              </p:cNvSpPr>
              <p:nvPr/>
            </p:nvSpPr>
            <p:spPr bwMode="auto">
              <a:xfrm>
                <a:off x="1354" y="1326"/>
                <a:ext cx="72" cy="10"/>
              </a:xfrm>
              <a:prstGeom prst="line">
                <a:avLst/>
              </a:prstGeom>
              <a:noFill/>
              <a:ln w="12700">
                <a:solidFill>
                  <a:srgbClr val="008000"/>
                </a:solidFill>
                <a:round/>
                <a:headEnd/>
                <a:tailEnd/>
              </a:ln>
            </p:spPr>
            <p:txBody>
              <a:bodyPr/>
              <a:lstStyle/>
              <a:p>
                <a:endParaRPr lang="ru-RU"/>
              </a:p>
            </p:txBody>
          </p:sp>
          <p:sp>
            <p:nvSpPr>
              <p:cNvPr id="631277" name="Line 493"/>
              <p:cNvSpPr>
                <a:spLocks noChangeAspect="1" noChangeShapeType="1"/>
              </p:cNvSpPr>
              <p:nvPr/>
            </p:nvSpPr>
            <p:spPr bwMode="auto">
              <a:xfrm flipH="1" flipV="1">
                <a:off x="1492" y="1281"/>
                <a:ext cx="90" cy="48"/>
              </a:xfrm>
              <a:prstGeom prst="line">
                <a:avLst/>
              </a:prstGeom>
              <a:noFill/>
              <a:ln w="9525">
                <a:solidFill>
                  <a:srgbClr val="000000"/>
                </a:solidFill>
                <a:round/>
                <a:headEnd/>
                <a:tailEnd/>
              </a:ln>
            </p:spPr>
            <p:txBody>
              <a:bodyPr/>
              <a:lstStyle/>
              <a:p>
                <a:endParaRPr lang="ru-RU"/>
              </a:p>
            </p:txBody>
          </p:sp>
          <p:sp>
            <p:nvSpPr>
              <p:cNvPr id="631278" name="Line 494"/>
              <p:cNvSpPr>
                <a:spLocks noChangeAspect="1" noChangeShapeType="1"/>
              </p:cNvSpPr>
              <p:nvPr/>
            </p:nvSpPr>
            <p:spPr bwMode="auto">
              <a:xfrm>
                <a:off x="1486" y="1214"/>
                <a:ext cx="6" cy="67"/>
              </a:xfrm>
              <a:prstGeom prst="line">
                <a:avLst/>
              </a:prstGeom>
              <a:noFill/>
              <a:ln w="12700">
                <a:solidFill>
                  <a:srgbClr val="008000"/>
                </a:solidFill>
                <a:round/>
                <a:headEnd/>
                <a:tailEnd/>
              </a:ln>
            </p:spPr>
            <p:txBody>
              <a:bodyPr/>
              <a:lstStyle/>
              <a:p>
                <a:endParaRPr lang="ru-RU"/>
              </a:p>
            </p:txBody>
          </p:sp>
          <p:sp>
            <p:nvSpPr>
              <p:cNvPr id="631279" name="Line 495"/>
              <p:cNvSpPr>
                <a:spLocks noChangeAspect="1" noChangeShapeType="1"/>
              </p:cNvSpPr>
              <p:nvPr/>
            </p:nvSpPr>
            <p:spPr bwMode="auto">
              <a:xfrm flipH="1">
                <a:off x="1584" y="1301"/>
                <a:ext cx="83" cy="32"/>
              </a:xfrm>
              <a:prstGeom prst="line">
                <a:avLst/>
              </a:prstGeom>
              <a:noFill/>
              <a:ln w="9525">
                <a:solidFill>
                  <a:srgbClr val="000000"/>
                </a:solidFill>
                <a:round/>
                <a:headEnd/>
                <a:tailEnd/>
              </a:ln>
            </p:spPr>
            <p:txBody>
              <a:bodyPr/>
              <a:lstStyle/>
              <a:p>
                <a:endParaRPr lang="ru-RU"/>
              </a:p>
            </p:txBody>
          </p:sp>
          <p:sp>
            <p:nvSpPr>
              <p:cNvPr id="631280" name="Line 496"/>
              <p:cNvSpPr>
                <a:spLocks noChangeAspect="1" noChangeShapeType="1"/>
              </p:cNvSpPr>
              <p:nvPr/>
            </p:nvSpPr>
            <p:spPr bwMode="auto">
              <a:xfrm flipH="1">
                <a:off x="1580" y="1295"/>
                <a:ext cx="83" cy="31"/>
              </a:xfrm>
              <a:prstGeom prst="line">
                <a:avLst/>
              </a:prstGeom>
              <a:noFill/>
              <a:ln w="9525">
                <a:solidFill>
                  <a:srgbClr val="000000"/>
                </a:solidFill>
                <a:round/>
                <a:headEnd/>
                <a:tailEnd/>
              </a:ln>
            </p:spPr>
            <p:txBody>
              <a:bodyPr/>
              <a:lstStyle/>
              <a:p>
                <a:endParaRPr lang="ru-RU"/>
              </a:p>
            </p:txBody>
          </p:sp>
          <p:sp>
            <p:nvSpPr>
              <p:cNvPr id="631281" name="Line 497"/>
              <p:cNvSpPr>
                <a:spLocks noChangeAspect="1" noChangeShapeType="1"/>
              </p:cNvSpPr>
              <p:nvPr/>
            </p:nvSpPr>
            <p:spPr bwMode="auto">
              <a:xfrm flipV="1">
                <a:off x="1565" y="1329"/>
                <a:ext cx="17" cy="84"/>
              </a:xfrm>
              <a:prstGeom prst="line">
                <a:avLst/>
              </a:prstGeom>
              <a:noFill/>
              <a:ln w="9525">
                <a:solidFill>
                  <a:srgbClr val="000000"/>
                </a:solidFill>
                <a:round/>
                <a:headEnd/>
                <a:tailEnd/>
              </a:ln>
            </p:spPr>
            <p:txBody>
              <a:bodyPr/>
              <a:lstStyle/>
              <a:p>
                <a:endParaRPr lang="ru-RU"/>
              </a:p>
            </p:txBody>
          </p:sp>
          <p:sp>
            <p:nvSpPr>
              <p:cNvPr id="631282" name="Line 498"/>
              <p:cNvSpPr>
                <a:spLocks noChangeAspect="1" noChangeShapeType="1"/>
              </p:cNvSpPr>
              <p:nvPr/>
            </p:nvSpPr>
            <p:spPr bwMode="auto">
              <a:xfrm flipH="1" flipV="1">
                <a:off x="2006" y="1539"/>
                <a:ext cx="2" cy="80"/>
              </a:xfrm>
              <a:prstGeom prst="line">
                <a:avLst/>
              </a:prstGeom>
              <a:noFill/>
              <a:ln w="12700">
                <a:solidFill>
                  <a:srgbClr val="FF0000"/>
                </a:solidFill>
                <a:round/>
                <a:headEnd/>
                <a:tailEnd/>
              </a:ln>
            </p:spPr>
            <p:txBody>
              <a:bodyPr/>
              <a:lstStyle/>
              <a:p>
                <a:endParaRPr lang="ru-RU"/>
              </a:p>
            </p:txBody>
          </p:sp>
          <p:sp>
            <p:nvSpPr>
              <p:cNvPr id="631283" name="Line 499"/>
              <p:cNvSpPr>
                <a:spLocks noChangeAspect="1" noChangeShapeType="1"/>
              </p:cNvSpPr>
              <p:nvPr/>
            </p:nvSpPr>
            <p:spPr bwMode="auto">
              <a:xfrm flipH="1" flipV="1">
                <a:off x="1567" y="1420"/>
                <a:ext cx="67" cy="49"/>
              </a:xfrm>
              <a:prstGeom prst="line">
                <a:avLst/>
              </a:prstGeom>
              <a:noFill/>
              <a:ln w="9525">
                <a:solidFill>
                  <a:srgbClr val="000000"/>
                </a:solidFill>
                <a:prstDash val="sysDot"/>
                <a:round/>
                <a:headEnd/>
                <a:tailEnd/>
              </a:ln>
            </p:spPr>
            <p:txBody>
              <a:bodyPr/>
              <a:lstStyle/>
              <a:p>
                <a:endParaRPr lang="ru-RU"/>
              </a:p>
            </p:txBody>
          </p:sp>
          <p:sp>
            <p:nvSpPr>
              <p:cNvPr id="631284" name="Line 500"/>
              <p:cNvSpPr>
                <a:spLocks noChangeAspect="1" noChangeShapeType="1"/>
              </p:cNvSpPr>
              <p:nvPr/>
            </p:nvSpPr>
            <p:spPr bwMode="auto">
              <a:xfrm flipH="1" flipV="1">
                <a:off x="1697" y="1551"/>
                <a:ext cx="66" cy="51"/>
              </a:xfrm>
              <a:prstGeom prst="line">
                <a:avLst/>
              </a:prstGeom>
              <a:noFill/>
              <a:ln w="9525">
                <a:solidFill>
                  <a:srgbClr val="000000"/>
                </a:solidFill>
                <a:prstDash val="sysDot"/>
                <a:round/>
                <a:headEnd/>
                <a:tailEnd/>
              </a:ln>
            </p:spPr>
            <p:txBody>
              <a:bodyPr/>
              <a:lstStyle/>
              <a:p>
                <a:endParaRPr lang="ru-RU"/>
              </a:p>
            </p:txBody>
          </p:sp>
          <p:sp>
            <p:nvSpPr>
              <p:cNvPr id="631285" name="Text Box 501"/>
              <p:cNvSpPr txBox="1">
                <a:spLocks noChangeAspect="1" noChangeArrowheads="1"/>
              </p:cNvSpPr>
              <p:nvPr/>
            </p:nvSpPr>
            <p:spPr bwMode="auto">
              <a:xfrm>
                <a:off x="2333" y="1434"/>
                <a:ext cx="175" cy="122"/>
              </a:xfrm>
              <a:prstGeom prst="rect">
                <a:avLst/>
              </a:prstGeom>
              <a:noFill/>
              <a:ln w="9525">
                <a:noFill/>
                <a:miter lim="800000"/>
                <a:headEnd/>
                <a:tailEnd/>
              </a:ln>
              <a:effectLst/>
            </p:spPr>
            <p:txBody>
              <a:bodyPr wrap="none">
                <a:spAutoFit/>
              </a:bodyPr>
              <a:lstStyle/>
              <a:p>
                <a:pPr eaLnBrk="0" hangingPunct="0"/>
                <a:r>
                  <a:rPr lang="en-US" sz="800" b="1">
                    <a:solidFill>
                      <a:srgbClr val="000000"/>
                    </a:solidFill>
                    <a:effectLst/>
                    <a:latin typeface="Arial" pitchFamily="34" charset="0"/>
                  </a:rPr>
                  <a:t>Zn</a:t>
                </a:r>
                <a:endParaRPr lang="ru-RU" sz="800" b="1">
                  <a:solidFill>
                    <a:srgbClr val="000000"/>
                  </a:solidFill>
                  <a:effectLst/>
                  <a:latin typeface="Arial" pitchFamily="34" charset="0"/>
                </a:endParaRPr>
              </a:p>
            </p:txBody>
          </p:sp>
        </p:grpSp>
        <p:sp>
          <p:nvSpPr>
            <p:cNvPr id="631286" name="Rectangle 502"/>
            <p:cNvSpPr>
              <a:spLocks noChangeArrowheads="1"/>
            </p:cNvSpPr>
            <p:nvPr/>
          </p:nvSpPr>
          <p:spPr bwMode="auto">
            <a:xfrm>
              <a:off x="1610" y="1613"/>
              <a:ext cx="816" cy="229"/>
            </a:xfrm>
            <a:prstGeom prst="rect">
              <a:avLst/>
            </a:prstGeom>
            <a:noFill/>
            <a:ln w="9525">
              <a:noFill/>
              <a:miter lim="800000"/>
              <a:headEnd/>
              <a:tailEnd/>
            </a:ln>
            <a:effectLst/>
          </p:spPr>
          <p:txBody>
            <a:bodyPr anchor="ctr"/>
            <a:lstStyle/>
            <a:p>
              <a:pPr>
                <a:spcBef>
                  <a:spcPct val="5000"/>
                </a:spcBef>
              </a:pPr>
              <a:r>
                <a:rPr lang="en-US" sz="1300" b="1" dirty="0">
                  <a:solidFill>
                    <a:srgbClr val="FF0000"/>
                  </a:solidFill>
                  <a:effectLst/>
                  <a:latin typeface="Arial" pitchFamily="34" charset="0"/>
                </a:rPr>
                <a:t>(</a:t>
              </a:r>
              <a:r>
                <a:rPr lang="ru-RU" sz="1300" b="1" dirty="0">
                  <a:solidFill>
                    <a:srgbClr val="FF0000"/>
                  </a:solidFill>
                  <a:effectLst/>
                  <a:latin typeface="Arial" pitchFamily="34" charset="0"/>
                </a:rPr>
                <a:t>ZnOEP</a:t>
              </a:r>
              <a:r>
                <a:rPr lang="en-US" sz="1300" b="1" dirty="0">
                  <a:solidFill>
                    <a:srgbClr val="FF0000"/>
                  </a:solidFill>
                  <a:effectLst/>
                  <a:latin typeface="Arial" pitchFamily="34" charset="0"/>
                </a:rPr>
                <a:t>)</a:t>
              </a:r>
              <a:r>
                <a:rPr lang="en-US" sz="1500" b="1" baseline="-25000" dirty="0">
                  <a:solidFill>
                    <a:srgbClr val="FF0000"/>
                  </a:solidFill>
                  <a:effectLst/>
                  <a:latin typeface="Arial" pitchFamily="34" charset="0"/>
                </a:rPr>
                <a:t>2</a:t>
              </a:r>
              <a:endParaRPr lang="ru-RU" sz="1500" b="1" i="1" baseline="-25000" dirty="0">
                <a:solidFill>
                  <a:srgbClr val="FF0000"/>
                </a:solidFill>
                <a:effectLst/>
                <a:latin typeface="Arial" pitchFamily="34" charset="0"/>
              </a:endParaRPr>
            </a:p>
          </p:txBody>
        </p:sp>
      </p:grpSp>
      <p:grpSp>
        <p:nvGrpSpPr>
          <p:cNvPr id="19" name="Group 503"/>
          <p:cNvGrpSpPr>
            <a:grpSpLocks/>
          </p:cNvGrpSpPr>
          <p:nvPr/>
        </p:nvGrpSpPr>
        <p:grpSpPr bwMode="auto">
          <a:xfrm>
            <a:off x="2771800" y="3068960"/>
            <a:ext cx="2266950" cy="1371600"/>
            <a:chOff x="1413" y="1979"/>
            <a:chExt cx="1428" cy="864"/>
          </a:xfrm>
        </p:grpSpPr>
        <p:grpSp>
          <p:nvGrpSpPr>
            <p:cNvPr id="20" name="Group 504"/>
            <p:cNvGrpSpPr>
              <a:grpSpLocks noChangeAspect="1"/>
            </p:cNvGrpSpPr>
            <p:nvPr/>
          </p:nvGrpSpPr>
          <p:grpSpPr bwMode="auto">
            <a:xfrm>
              <a:off x="1413" y="1979"/>
              <a:ext cx="1428" cy="674"/>
              <a:chOff x="1413" y="2028"/>
              <a:chExt cx="1331" cy="628"/>
            </a:xfrm>
          </p:grpSpPr>
          <p:sp>
            <p:nvSpPr>
              <p:cNvPr id="631289" name="Line 505"/>
              <p:cNvSpPr>
                <a:spLocks noChangeAspect="1" noChangeShapeType="1"/>
              </p:cNvSpPr>
              <p:nvPr/>
            </p:nvSpPr>
            <p:spPr bwMode="auto">
              <a:xfrm flipH="1" flipV="1">
                <a:off x="1897" y="2123"/>
                <a:ext cx="65" cy="64"/>
              </a:xfrm>
              <a:prstGeom prst="line">
                <a:avLst/>
              </a:prstGeom>
              <a:noFill/>
              <a:ln w="9525">
                <a:solidFill>
                  <a:srgbClr val="000000"/>
                </a:solidFill>
                <a:round/>
                <a:headEnd/>
                <a:tailEnd/>
              </a:ln>
            </p:spPr>
            <p:txBody>
              <a:bodyPr/>
              <a:lstStyle/>
              <a:p>
                <a:endParaRPr lang="ru-RU"/>
              </a:p>
            </p:txBody>
          </p:sp>
          <p:sp>
            <p:nvSpPr>
              <p:cNvPr id="631290" name="Line 506"/>
              <p:cNvSpPr>
                <a:spLocks noChangeAspect="1" noChangeShapeType="1"/>
              </p:cNvSpPr>
              <p:nvPr/>
            </p:nvSpPr>
            <p:spPr bwMode="auto">
              <a:xfrm flipV="1">
                <a:off x="1810" y="2120"/>
                <a:ext cx="85" cy="31"/>
              </a:xfrm>
              <a:prstGeom prst="line">
                <a:avLst/>
              </a:prstGeom>
              <a:noFill/>
              <a:ln w="9525">
                <a:solidFill>
                  <a:srgbClr val="000000"/>
                </a:solidFill>
                <a:round/>
                <a:headEnd/>
                <a:tailEnd/>
              </a:ln>
            </p:spPr>
            <p:txBody>
              <a:bodyPr/>
              <a:lstStyle/>
              <a:p>
                <a:endParaRPr lang="ru-RU"/>
              </a:p>
            </p:txBody>
          </p:sp>
          <p:sp>
            <p:nvSpPr>
              <p:cNvPr id="631291" name="Line 507"/>
              <p:cNvSpPr>
                <a:spLocks noChangeAspect="1" noChangeShapeType="1"/>
              </p:cNvSpPr>
              <p:nvPr/>
            </p:nvSpPr>
            <p:spPr bwMode="auto">
              <a:xfrm flipV="1">
                <a:off x="1814" y="2127"/>
                <a:ext cx="85" cy="32"/>
              </a:xfrm>
              <a:prstGeom prst="line">
                <a:avLst/>
              </a:prstGeom>
              <a:noFill/>
              <a:ln w="9525">
                <a:solidFill>
                  <a:srgbClr val="000000"/>
                </a:solidFill>
                <a:round/>
                <a:headEnd/>
                <a:tailEnd/>
              </a:ln>
            </p:spPr>
            <p:txBody>
              <a:bodyPr/>
              <a:lstStyle/>
              <a:p>
                <a:endParaRPr lang="ru-RU"/>
              </a:p>
            </p:txBody>
          </p:sp>
          <p:sp>
            <p:nvSpPr>
              <p:cNvPr id="631292" name="Line 508"/>
              <p:cNvSpPr>
                <a:spLocks noChangeAspect="1" noChangeShapeType="1"/>
              </p:cNvSpPr>
              <p:nvPr/>
            </p:nvSpPr>
            <p:spPr bwMode="auto">
              <a:xfrm flipH="1">
                <a:off x="1897" y="2056"/>
                <a:ext cx="11" cy="67"/>
              </a:xfrm>
              <a:prstGeom prst="line">
                <a:avLst/>
              </a:prstGeom>
              <a:noFill/>
              <a:ln w="12700">
                <a:solidFill>
                  <a:srgbClr val="008000"/>
                </a:solidFill>
                <a:round/>
                <a:headEnd/>
                <a:tailEnd/>
              </a:ln>
            </p:spPr>
            <p:txBody>
              <a:bodyPr/>
              <a:lstStyle/>
              <a:p>
                <a:endParaRPr lang="ru-RU"/>
              </a:p>
            </p:txBody>
          </p:sp>
          <p:sp>
            <p:nvSpPr>
              <p:cNvPr id="631293" name="Line 509"/>
              <p:cNvSpPr>
                <a:spLocks noChangeAspect="1" noChangeShapeType="1"/>
              </p:cNvSpPr>
              <p:nvPr/>
            </p:nvSpPr>
            <p:spPr bwMode="auto">
              <a:xfrm flipV="1">
                <a:off x="1914" y="2183"/>
                <a:ext cx="46" cy="78"/>
              </a:xfrm>
              <a:prstGeom prst="line">
                <a:avLst/>
              </a:prstGeom>
              <a:noFill/>
              <a:ln w="9525">
                <a:solidFill>
                  <a:srgbClr val="000000"/>
                </a:solidFill>
                <a:round/>
                <a:headEnd/>
                <a:tailEnd/>
              </a:ln>
            </p:spPr>
            <p:txBody>
              <a:bodyPr/>
              <a:lstStyle/>
              <a:p>
                <a:endParaRPr lang="ru-RU"/>
              </a:p>
            </p:txBody>
          </p:sp>
          <p:sp>
            <p:nvSpPr>
              <p:cNvPr id="631294" name="Line 510"/>
              <p:cNvSpPr>
                <a:spLocks noChangeAspect="1" noChangeShapeType="1"/>
              </p:cNvSpPr>
              <p:nvPr/>
            </p:nvSpPr>
            <p:spPr bwMode="auto">
              <a:xfrm flipV="1">
                <a:off x="1918" y="2190"/>
                <a:ext cx="46" cy="77"/>
              </a:xfrm>
              <a:prstGeom prst="line">
                <a:avLst/>
              </a:prstGeom>
              <a:noFill/>
              <a:ln w="9525">
                <a:solidFill>
                  <a:srgbClr val="000000"/>
                </a:solidFill>
                <a:round/>
                <a:headEnd/>
                <a:tailEnd/>
              </a:ln>
            </p:spPr>
            <p:txBody>
              <a:bodyPr/>
              <a:lstStyle/>
              <a:p>
                <a:endParaRPr lang="ru-RU"/>
              </a:p>
            </p:txBody>
          </p:sp>
          <p:sp>
            <p:nvSpPr>
              <p:cNvPr id="631295" name="Line 511"/>
              <p:cNvSpPr>
                <a:spLocks noChangeAspect="1" noChangeShapeType="1"/>
              </p:cNvSpPr>
              <p:nvPr/>
            </p:nvSpPr>
            <p:spPr bwMode="auto">
              <a:xfrm flipH="1">
                <a:off x="1962" y="2183"/>
                <a:ext cx="73" cy="4"/>
              </a:xfrm>
              <a:prstGeom prst="line">
                <a:avLst/>
              </a:prstGeom>
              <a:noFill/>
              <a:ln w="12700">
                <a:solidFill>
                  <a:srgbClr val="008000"/>
                </a:solidFill>
                <a:round/>
                <a:headEnd/>
                <a:tailEnd/>
              </a:ln>
            </p:spPr>
            <p:txBody>
              <a:bodyPr/>
              <a:lstStyle/>
              <a:p>
                <a:endParaRPr lang="ru-RU"/>
              </a:p>
            </p:txBody>
          </p:sp>
          <p:sp>
            <p:nvSpPr>
              <p:cNvPr id="631296" name="Line 512"/>
              <p:cNvSpPr>
                <a:spLocks noChangeAspect="1" noChangeShapeType="1"/>
              </p:cNvSpPr>
              <p:nvPr/>
            </p:nvSpPr>
            <p:spPr bwMode="auto">
              <a:xfrm>
                <a:off x="1824" y="2243"/>
                <a:ext cx="92" cy="21"/>
              </a:xfrm>
              <a:prstGeom prst="line">
                <a:avLst/>
              </a:prstGeom>
              <a:noFill/>
              <a:ln w="9525">
                <a:solidFill>
                  <a:srgbClr val="000000"/>
                </a:solidFill>
                <a:round/>
                <a:headEnd/>
                <a:tailEnd/>
              </a:ln>
            </p:spPr>
            <p:txBody>
              <a:bodyPr/>
              <a:lstStyle/>
              <a:p>
                <a:endParaRPr lang="ru-RU"/>
              </a:p>
            </p:txBody>
          </p:sp>
          <p:sp>
            <p:nvSpPr>
              <p:cNvPr id="631297" name="Line 513"/>
              <p:cNvSpPr>
                <a:spLocks noChangeAspect="1" noChangeShapeType="1"/>
              </p:cNvSpPr>
              <p:nvPr/>
            </p:nvSpPr>
            <p:spPr bwMode="auto">
              <a:xfrm flipH="1" flipV="1">
                <a:off x="1916" y="2264"/>
                <a:ext cx="40" cy="77"/>
              </a:xfrm>
              <a:prstGeom prst="line">
                <a:avLst/>
              </a:prstGeom>
              <a:noFill/>
              <a:ln w="9525">
                <a:solidFill>
                  <a:srgbClr val="000000"/>
                </a:solidFill>
                <a:round/>
                <a:headEnd/>
                <a:tailEnd/>
              </a:ln>
            </p:spPr>
            <p:txBody>
              <a:bodyPr/>
              <a:lstStyle/>
              <a:p>
                <a:endParaRPr lang="ru-RU"/>
              </a:p>
            </p:txBody>
          </p:sp>
          <p:sp>
            <p:nvSpPr>
              <p:cNvPr id="631298" name="Line 514"/>
              <p:cNvSpPr>
                <a:spLocks noChangeAspect="1" noChangeShapeType="1"/>
              </p:cNvSpPr>
              <p:nvPr/>
            </p:nvSpPr>
            <p:spPr bwMode="auto">
              <a:xfrm>
                <a:off x="1812" y="2155"/>
                <a:ext cx="12" cy="88"/>
              </a:xfrm>
              <a:prstGeom prst="line">
                <a:avLst/>
              </a:prstGeom>
              <a:noFill/>
              <a:ln w="9525">
                <a:solidFill>
                  <a:srgbClr val="000000"/>
                </a:solidFill>
                <a:round/>
                <a:headEnd/>
                <a:tailEnd/>
              </a:ln>
            </p:spPr>
            <p:txBody>
              <a:bodyPr/>
              <a:lstStyle/>
              <a:p>
                <a:endParaRPr lang="ru-RU"/>
              </a:p>
            </p:txBody>
          </p:sp>
          <p:sp>
            <p:nvSpPr>
              <p:cNvPr id="631299" name="Line 515"/>
              <p:cNvSpPr>
                <a:spLocks noChangeAspect="1" noChangeShapeType="1"/>
              </p:cNvSpPr>
              <p:nvPr/>
            </p:nvSpPr>
            <p:spPr bwMode="auto">
              <a:xfrm flipV="1">
                <a:off x="1759" y="2243"/>
                <a:ext cx="65" cy="45"/>
              </a:xfrm>
              <a:prstGeom prst="line">
                <a:avLst/>
              </a:prstGeom>
              <a:noFill/>
              <a:ln w="9525">
                <a:solidFill>
                  <a:srgbClr val="000000"/>
                </a:solidFill>
                <a:round/>
                <a:headEnd/>
                <a:tailEnd/>
              </a:ln>
            </p:spPr>
            <p:txBody>
              <a:bodyPr/>
              <a:lstStyle/>
              <a:p>
                <a:endParaRPr lang="ru-RU"/>
              </a:p>
            </p:txBody>
          </p:sp>
          <p:sp>
            <p:nvSpPr>
              <p:cNvPr id="631300" name="Line 516"/>
              <p:cNvSpPr>
                <a:spLocks noChangeAspect="1" noChangeShapeType="1"/>
              </p:cNvSpPr>
              <p:nvPr/>
            </p:nvSpPr>
            <p:spPr bwMode="auto">
              <a:xfrm>
                <a:off x="1727" y="2113"/>
                <a:ext cx="85" cy="42"/>
              </a:xfrm>
              <a:prstGeom prst="line">
                <a:avLst/>
              </a:prstGeom>
              <a:noFill/>
              <a:ln w="9525">
                <a:solidFill>
                  <a:srgbClr val="000000"/>
                </a:solidFill>
                <a:round/>
                <a:headEnd/>
                <a:tailEnd/>
              </a:ln>
            </p:spPr>
            <p:txBody>
              <a:bodyPr/>
              <a:lstStyle/>
              <a:p>
                <a:endParaRPr lang="ru-RU"/>
              </a:p>
            </p:txBody>
          </p:sp>
          <p:sp>
            <p:nvSpPr>
              <p:cNvPr id="631301" name="Line 517"/>
              <p:cNvSpPr>
                <a:spLocks noChangeAspect="1" noChangeShapeType="1"/>
              </p:cNvSpPr>
              <p:nvPr/>
            </p:nvSpPr>
            <p:spPr bwMode="auto">
              <a:xfrm flipV="1">
                <a:off x="1912" y="2338"/>
                <a:ext cx="42" cy="70"/>
              </a:xfrm>
              <a:prstGeom prst="line">
                <a:avLst/>
              </a:prstGeom>
              <a:noFill/>
              <a:ln w="9525">
                <a:solidFill>
                  <a:srgbClr val="000000"/>
                </a:solidFill>
                <a:round/>
                <a:headEnd/>
                <a:tailEnd/>
              </a:ln>
            </p:spPr>
            <p:txBody>
              <a:bodyPr/>
              <a:lstStyle/>
              <a:p>
                <a:endParaRPr lang="ru-RU"/>
              </a:p>
            </p:txBody>
          </p:sp>
          <p:sp>
            <p:nvSpPr>
              <p:cNvPr id="631302" name="Line 518"/>
              <p:cNvSpPr>
                <a:spLocks noChangeAspect="1" noChangeShapeType="1"/>
              </p:cNvSpPr>
              <p:nvPr/>
            </p:nvSpPr>
            <p:spPr bwMode="auto">
              <a:xfrm flipV="1">
                <a:off x="1916" y="2345"/>
                <a:ext cx="42" cy="70"/>
              </a:xfrm>
              <a:prstGeom prst="line">
                <a:avLst/>
              </a:prstGeom>
              <a:noFill/>
              <a:ln w="9525">
                <a:solidFill>
                  <a:srgbClr val="000000"/>
                </a:solidFill>
                <a:round/>
                <a:headEnd/>
                <a:tailEnd/>
              </a:ln>
            </p:spPr>
            <p:txBody>
              <a:bodyPr/>
              <a:lstStyle/>
              <a:p>
                <a:endParaRPr lang="ru-RU"/>
              </a:p>
            </p:txBody>
          </p:sp>
          <p:sp>
            <p:nvSpPr>
              <p:cNvPr id="631303" name="Line 519"/>
              <p:cNvSpPr>
                <a:spLocks noChangeAspect="1" noChangeShapeType="1"/>
              </p:cNvSpPr>
              <p:nvPr/>
            </p:nvSpPr>
            <p:spPr bwMode="auto">
              <a:xfrm flipH="1">
                <a:off x="1953" y="2344"/>
                <a:ext cx="49" cy="5"/>
              </a:xfrm>
              <a:prstGeom prst="line">
                <a:avLst/>
              </a:prstGeom>
              <a:noFill/>
              <a:ln w="12700">
                <a:solidFill>
                  <a:srgbClr val="FF0000"/>
                </a:solidFill>
                <a:round/>
                <a:headEnd/>
                <a:tailEnd/>
              </a:ln>
            </p:spPr>
            <p:txBody>
              <a:bodyPr/>
              <a:lstStyle/>
              <a:p>
                <a:endParaRPr lang="ru-RU"/>
              </a:p>
            </p:txBody>
          </p:sp>
          <p:sp>
            <p:nvSpPr>
              <p:cNvPr id="631304" name="Line 520"/>
              <p:cNvSpPr>
                <a:spLocks noChangeAspect="1" noChangeShapeType="1"/>
              </p:cNvSpPr>
              <p:nvPr/>
            </p:nvSpPr>
            <p:spPr bwMode="auto">
              <a:xfrm flipH="1" flipV="1">
                <a:off x="1914" y="2411"/>
                <a:ext cx="44" cy="86"/>
              </a:xfrm>
              <a:prstGeom prst="line">
                <a:avLst/>
              </a:prstGeom>
              <a:noFill/>
              <a:ln w="9525">
                <a:solidFill>
                  <a:srgbClr val="000000"/>
                </a:solidFill>
                <a:round/>
                <a:headEnd/>
                <a:tailEnd/>
              </a:ln>
            </p:spPr>
            <p:txBody>
              <a:bodyPr/>
              <a:lstStyle/>
              <a:p>
                <a:endParaRPr lang="ru-RU"/>
              </a:p>
            </p:txBody>
          </p:sp>
          <p:sp>
            <p:nvSpPr>
              <p:cNvPr id="631305" name="Line 521"/>
              <p:cNvSpPr>
                <a:spLocks noChangeAspect="1" noChangeShapeType="1"/>
              </p:cNvSpPr>
              <p:nvPr/>
            </p:nvSpPr>
            <p:spPr bwMode="auto">
              <a:xfrm flipV="1">
                <a:off x="1820" y="2411"/>
                <a:ext cx="94" cy="8"/>
              </a:xfrm>
              <a:prstGeom prst="line">
                <a:avLst/>
              </a:prstGeom>
              <a:noFill/>
              <a:ln w="9525">
                <a:solidFill>
                  <a:srgbClr val="000000"/>
                </a:solidFill>
                <a:round/>
                <a:headEnd/>
                <a:tailEnd/>
              </a:ln>
            </p:spPr>
            <p:txBody>
              <a:bodyPr/>
              <a:lstStyle/>
              <a:p>
                <a:endParaRPr lang="ru-RU"/>
              </a:p>
            </p:txBody>
          </p:sp>
          <p:sp>
            <p:nvSpPr>
              <p:cNvPr id="631306" name="Line 522"/>
              <p:cNvSpPr>
                <a:spLocks noChangeAspect="1" noChangeShapeType="1"/>
              </p:cNvSpPr>
              <p:nvPr/>
            </p:nvSpPr>
            <p:spPr bwMode="auto">
              <a:xfrm flipV="1">
                <a:off x="1887" y="2493"/>
                <a:ext cx="69" cy="52"/>
              </a:xfrm>
              <a:prstGeom prst="line">
                <a:avLst/>
              </a:prstGeom>
              <a:noFill/>
              <a:ln w="9525">
                <a:solidFill>
                  <a:srgbClr val="000000"/>
                </a:solidFill>
                <a:round/>
                <a:headEnd/>
                <a:tailEnd/>
              </a:ln>
            </p:spPr>
            <p:txBody>
              <a:bodyPr/>
              <a:lstStyle/>
              <a:p>
                <a:endParaRPr lang="ru-RU"/>
              </a:p>
            </p:txBody>
          </p:sp>
          <p:sp>
            <p:nvSpPr>
              <p:cNvPr id="631307" name="Line 523"/>
              <p:cNvSpPr>
                <a:spLocks noChangeAspect="1" noChangeShapeType="1"/>
              </p:cNvSpPr>
              <p:nvPr/>
            </p:nvSpPr>
            <p:spPr bwMode="auto">
              <a:xfrm flipV="1">
                <a:off x="1891" y="2500"/>
                <a:ext cx="69" cy="53"/>
              </a:xfrm>
              <a:prstGeom prst="line">
                <a:avLst/>
              </a:prstGeom>
              <a:noFill/>
              <a:ln w="9525">
                <a:solidFill>
                  <a:srgbClr val="000000"/>
                </a:solidFill>
                <a:round/>
                <a:headEnd/>
                <a:tailEnd/>
              </a:ln>
            </p:spPr>
            <p:txBody>
              <a:bodyPr/>
              <a:lstStyle/>
              <a:p>
                <a:endParaRPr lang="ru-RU"/>
              </a:p>
            </p:txBody>
          </p:sp>
          <p:sp>
            <p:nvSpPr>
              <p:cNvPr id="631308" name="Line 524"/>
              <p:cNvSpPr>
                <a:spLocks noChangeAspect="1" noChangeShapeType="1"/>
              </p:cNvSpPr>
              <p:nvPr/>
            </p:nvSpPr>
            <p:spPr bwMode="auto">
              <a:xfrm flipH="1" flipV="1">
                <a:off x="1958" y="2497"/>
                <a:ext cx="71" cy="10"/>
              </a:xfrm>
              <a:prstGeom prst="line">
                <a:avLst/>
              </a:prstGeom>
              <a:noFill/>
              <a:ln w="12700">
                <a:solidFill>
                  <a:srgbClr val="008000"/>
                </a:solidFill>
                <a:round/>
                <a:headEnd/>
                <a:tailEnd/>
              </a:ln>
            </p:spPr>
            <p:txBody>
              <a:bodyPr/>
              <a:lstStyle/>
              <a:p>
                <a:endParaRPr lang="ru-RU"/>
              </a:p>
            </p:txBody>
          </p:sp>
          <p:sp>
            <p:nvSpPr>
              <p:cNvPr id="631309" name="Line 525"/>
              <p:cNvSpPr>
                <a:spLocks noChangeAspect="1" noChangeShapeType="1"/>
              </p:cNvSpPr>
              <p:nvPr/>
            </p:nvSpPr>
            <p:spPr bwMode="auto">
              <a:xfrm>
                <a:off x="1803" y="2500"/>
                <a:ext cx="86" cy="49"/>
              </a:xfrm>
              <a:prstGeom prst="line">
                <a:avLst/>
              </a:prstGeom>
              <a:noFill/>
              <a:ln w="9525">
                <a:solidFill>
                  <a:srgbClr val="000000"/>
                </a:solidFill>
                <a:round/>
                <a:headEnd/>
                <a:tailEnd/>
              </a:ln>
            </p:spPr>
            <p:txBody>
              <a:bodyPr/>
              <a:lstStyle/>
              <a:p>
                <a:endParaRPr lang="ru-RU"/>
              </a:p>
            </p:txBody>
          </p:sp>
          <p:sp>
            <p:nvSpPr>
              <p:cNvPr id="631310" name="Line 526"/>
              <p:cNvSpPr>
                <a:spLocks noChangeAspect="1" noChangeShapeType="1"/>
              </p:cNvSpPr>
              <p:nvPr/>
            </p:nvSpPr>
            <p:spPr bwMode="auto">
              <a:xfrm flipH="1" flipV="1">
                <a:off x="1889" y="2549"/>
                <a:ext cx="4" cy="67"/>
              </a:xfrm>
              <a:prstGeom prst="line">
                <a:avLst/>
              </a:prstGeom>
              <a:noFill/>
              <a:ln w="12700">
                <a:solidFill>
                  <a:srgbClr val="008000"/>
                </a:solidFill>
                <a:round/>
                <a:headEnd/>
                <a:tailEnd/>
              </a:ln>
            </p:spPr>
            <p:txBody>
              <a:bodyPr/>
              <a:lstStyle/>
              <a:p>
                <a:endParaRPr lang="ru-RU"/>
              </a:p>
            </p:txBody>
          </p:sp>
          <p:sp>
            <p:nvSpPr>
              <p:cNvPr id="631311" name="Line 527"/>
              <p:cNvSpPr>
                <a:spLocks noChangeAspect="1" noChangeShapeType="1"/>
              </p:cNvSpPr>
              <p:nvPr/>
            </p:nvSpPr>
            <p:spPr bwMode="auto">
              <a:xfrm flipH="1">
                <a:off x="1807" y="2419"/>
                <a:ext cx="17" cy="81"/>
              </a:xfrm>
              <a:prstGeom prst="line">
                <a:avLst/>
              </a:prstGeom>
              <a:noFill/>
              <a:ln w="9525">
                <a:solidFill>
                  <a:srgbClr val="000000"/>
                </a:solidFill>
                <a:round/>
                <a:headEnd/>
                <a:tailEnd/>
              </a:ln>
            </p:spPr>
            <p:txBody>
              <a:bodyPr/>
              <a:lstStyle/>
              <a:p>
                <a:endParaRPr lang="ru-RU"/>
              </a:p>
            </p:txBody>
          </p:sp>
          <p:sp>
            <p:nvSpPr>
              <p:cNvPr id="631312" name="Line 528"/>
              <p:cNvSpPr>
                <a:spLocks noChangeAspect="1" noChangeShapeType="1"/>
              </p:cNvSpPr>
              <p:nvPr/>
            </p:nvSpPr>
            <p:spPr bwMode="auto">
              <a:xfrm flipH="1">
                <a:off x="1801" y="2419"/>
                <a:ext cx="17" cy="81"/>
              </a:xfrm>
              <a:prstGeom prst="line">
                <a:avLst/>
              </a:prstGeom>
              <a:noFill/>
              <a:ln w="9525">
                <a:solidFill>
                  <a:srgbClr val="000000"/>
                </a:solidFill>
                <a:round/>
                <a:headEnd/>
                <a:tailEnd/>
              </a:ln>
            </p:spPr>
            <p:txBody>
              <a:bodyPr/>
              <a:lstStyle/>
              <a:p>
                <a:endParaRPr lang="ru-RU"/>
              </a:p>
            </p:txBody>
          </p:sp>
          <p:sp>
            <p:nvSpPr>
              <p:cNvPr id="631313" name="Line 529"/>
              <p:cNvSpPr>
                <a:spLocks noChangeAspect="1" noChangeShapeType="1"/>
              </p:cNvSpPr>
              <p:nvPr/>
            </p:nvSpPr>
            <p:spPr bwMode="auto">
              <a:xfrm flipV="1">
                <a:off x="1718" y="2500"/>
                <a:ext cx="85" cy="35"/>
              </a:xfrm>
              <a:prstGeom prst="line">
                <a:avLst/>
              </a:prstGeom>
              <a:noFill/>
              <a:ln w="9525">
                <a:solidFill>
                  <a:srgbClr val="000000"/>
                </a:solidFill>
                <a:round/>
                <a:headEnd/>
                <a:tailEnd/>
              </a:ln>
            </p:spPr>
            <p:txBody>
              <a:bodyPr/>
              <a:lstStyle/>
              <a:p>
                <a:endParaRPr lang="ru-RU"/>
              </a:p>
            </p:txBody>
          </p:sp>
          <p:sp>
            <p:nvSpPr>
              <p:cNvPr id="631314" name="Line 530"/>
              <p:cNvSpPr>
                <a:spLocks noChangeAspect="1" noChangeShapeType="1"/>
              </p:cNvSpPr>
              <p:nvPr/>
            </p:nvSpPr>
            <p:spPr bwMode="auto">
              <a:xfrm>
                <a:off x="1639" y="2486"/>
                <a:ext cx="79" cy="46"/>
              </a:xfrm>
              <a:prstGeom prst="line">
                <a:avLst/>
              </a:prstGeom>
              <a:noFill/>
              <a:ln w="9525">
                <a:solidFill>
                  <a:srgbClr val="000000"/>
                </a:solidFill>
                <a:round/>
                <a:headEnd/>
                <a:tailEnd/>
              </a:ln>
            </p:spPr>
            <p:txBody>
              <a:bodyPr/>
              <a:lstStyle/>
              <a:p>
                <a:endParaRPr lang="ru-RU"/>
              </a:p>
            </p:txBody>
          </p:sp>
          <p:sp>
            <p:nvSpPr>
              <p:cNvPr id="631315" name="Line 531"/>
              <p:cNvSpPr>
                <a:spLocks noChangeAspect="1" noChangeShapeType="1"/>
              </p:cNvSpPr>
              <p:nvPr/>
            </p:nvSpPr>
            <p:spPr bwMode="auto">
              <a:xfrm>
                <a:off x="1639" y="2497"/>
                <a:ext cx="79" cy="45"/>
              </a:xfrm>
              <a:prstGeom prst="line">
                <a:avLst/>
              </a:prstGeom>
              <a:noFill/>
              <a:ln w="9525">
                <a:solidFill>
                  <a:srgbClr val="000000"/>
                </a:solidFill>
                <a:round/>
                <a:headEnd/>
                <a:tailEnd/>
              </a:ln>
            </p:spPr>
            <p:txBody>
              <a:bodyPr/>
              <a:lstStyle/>
              <a:p>
                <a:endParaRPr lang="ru-RU"/>
              </a:p>
            </p:txBody>
          </p:sp>
          <p:sp>
            <p:nvSpPr>
              <p:cNvPr id="631316" name="Line 532"/>
              <p:cNvSpPr>
                <a:spLocks noChangeAspect="1" noChangeShapeType="1"/>
              </p:cNvSpPr>
              <p:nvPr/>
            </p:nvSpPr>
            <p:spPr bwMode="auto">
              <a:xfrm>
                <a:off x="1624" y="2405"/>
                <a:ext cx="15" cy="84"/>
              </a:xfrm>
              <a:prstGeom prst="line">
                <a:avLst/>
              </a:prstGeom>
              <a:noFill/>
              <a:ln w="9525">
                <a:solidFill>
                  <a:srgbClr val="000000"/>
                </a:solidFill>
                <a:round/>
                <a:headEnd/>
                <a:tailEnd/>
              </a:ln>
            </p:spPr>
            <p:txBody>
              <a:bodyPr/>
              <a:lstStyle/>
              <a:p>
                <a:endParaRPr lang="ru-RU"/>
              </a:p>
            </p:txBody>
          </p:sp>
          <p:sp>
            <p:nvSpPr>
              <p:cNvPr id="631317" name="Line 533"/>
              <p:cNvSpPr>
                <a:spLocks noChangeAspect="1" noChangeShapeType="1"/>
              </p:cNvSpPr>
              <p:nvPr/>
            </p:nvSpPr>
            <p:spPr bwMode="auto">
              <a:xfrm flipV="1">
                <a:off x="1549" y="2489"/>
                <a:ext cx="90" cy="35"/>
              </a:xfrm>
              <a:prstGeom prst="line">
                <a:avLst/>
              </a:prstGeom>
              <a:noFill/>
              <a:ln w="9525">
                <a:solidFill>
                  <a:srgbClr val="000000"/>
                </a:solidFill>
                <a:round/>
                <a:headEnd/>
                <a:tailEnd/>
              </a:ln>
            </p:spPr>
            <p:txBody>
              <a:bodyPr/>
              <a:lstStyle/>
              <a:p>
                <a:endParaRPr lang="ru-RU"/>
              </a:p>
            </p:txBody>
          </p:sp>
          <p:sp>
            <p:nvSpPr>
              <p:cNvPr id="631318" name="Line 534"/>
              <p:cNvSpPr>
                <a:spLocks noChangeAspect="1" noChangeShapeType="1"/>
              </p:cNvSpPr>
              <p:nvPr/>
            </p:nvSpPr>
            <p:spPr bwMode="auto">
              <a:xfrm>
                <a:off x="1532" y="2383"/>
                <a:ext cx="92" cy="22"/>
              </a:xfrm>
              <a:prstGeom prst="line">
                <a:avLst/>
              </a:prstGeom>
              <a:noFill/>
              <a:ln w="9525">
                <a:solidFill>
                  <a:srgbClr val="000000"/>
                </a:solidFill>
                <a:round/>
                <a:headEnd/>
                <a:tailEnd/>
              </a:ln>
            </p:spPr>
            <p:txBody>
              <a:bodyPr/>
              <a:lstStyle/>
              <a:p>
                <a:endParaRPr lang="ru-RU"/>
              </a:p>
            </p:txBody>
          </p:sp>
          <p:sp>
            <p:nvSpPr>
              <p:cNvPr id="631319" name="Line 535"/>
              <p:cNvSpPr>
                <a:spLocks noChangeAspect="1" noChangeShapeType="1"/>
              </p:cNvSpPr>
              <p:nvPr/>
            </p:nvSpPr>
            <p:spPr bwMode="auto">
              <a:xfrm flipH="1">
                <a:off x="1624" y="2352"/>
                <a:ext cx="83" cy="53"/>
              </a:xfrm>
              <a:prstGeom prst="line">
                <a:avLst/>
              </a:prstGeom>
              <a:noFill/>
              <a:ln w="9525">
                <a:solidFill>
                  <a:srgbClr val="000000"/>
                </a:solidFill>
                <a:round/>
                <a:headEnd/>
                <a:tailEnd/>
              </a:ln>
            </p:spPr>
            <p:txBody>
              <a:bodyPr/>
              <a:lstStyle/>
              <a:p>
                <a:endParaRPr lang="ru-RU"/>
              </a:p>
            </p:txBody>
          </p:sp>
          <p:sp>
            <p:nvSpPr>
              <p:cNvPr id="631320" name="Line 536"/>
              <p:cNvSpPr>
                <a:spLocks noChangeAspect="1" noChangeShapeType="1"/>
              </p:cNvSpPr>
              <p:nvPr/>
            </p:nvSpPr>
            <p:spPr bwMode="auto">
              <a:xfrm flipV="1">
                <a:off x="1486" y="2383"/>
                <a:ext cx="46" cy="78"/>
              </a:xfrm>
              <a:prstGeom prst="line">
                <a:avLst/>
              </a:prstGeom>
              <a:noFill/>
              <a:ln w="9525">
                <a:solidFill>
                  <a:srgbClr val="000000"/>
                </a:solidFill>
                <a:round/>
                <a:headEnd/>
                <a:tailEnd/>
              </a:ln>
            </p:spPr>
            <p:txBody>
              <a:bodyPr/>
              <a:lstStyle/>
              <a:p>
                <a:endParaRPr lang="ru-RU"/>
              </a:p>
            </p:txBody>
          </p:sp>
          <p:sp>
            <p:nvSpPr>
              <p:cNvPr id="631321" name="Line 537"/>
              <p:cNvSpPr>
                <a:spLocks noChangeAspect="1" noChangeShapeType="1"/>
              </p:cNvSpPr>
              <p:nvPr/>
            </p:nvSpPr>
            <p:spPr bwMode="auto">
              <a:xfrm>
                <a:off x="1495" y="2303"/>
                <a:ext cx="39" cy="77"/>
              </a:xfrm>
              <a:prstGeom prst="line">
                <a:avLst/>
              </a:prstGeom>
              <a:noFill/>
              <a:ln w="9525">
                <a:solidFill>
                  <a:srgbClr val="000000"/>
                </a:solidFill>
                <a:round/>
                <a:headEnd/>
                <a:tailEnd/>
              </a:ln>
            </p:spPr>
            <p:txBody>
              <a:bodyPr/>
              <a:lstStyle/>
              <a:p>
                <a:endParaRPr lang="ru-RU"/>
              </a:p>
            </p:txBody>
          </p:sp>
          <p:sp>
            <p:nvSpPr>
              <p:cNvPr id="631322" name="Line 538"/>
              <p:cNvSpPr>
                <a:spLocks noChangeAspect="1" noChangeShapeType="1"/>
              </p:cNvSpPr>
              <p:nvPr/>
            </p:nvSpPr>
            <p:spPr bwMode="auto">
              <a:xfrm>
                <a:off x="1491" y="2310"/>
                <a:ext cx="39" cy="77"/>
              </a:xfrm>
              <a:prstGeom prst="line">
                <a:avLst/>
              </a:prstGeom>
              <a:noFill/>
              <a:ln w="9525">
                <a:solidFill>
                  <a:srgbClr val="000000"/>
                </a:solidFill>
                <a:round/>
                <a:headEnd/>
                <a:tailEnd/>
              </a:ln>
            </p:spPr>
            <p:txBody>
              <a:bodyPr/>
              <a:lstStyle/>
              <a:p>
                <a:endParaRPr lang="ru-RU"/>
              </a:p>
            </p:txBody>
          </p:sp>
          <p:sp>
            <p:nvSpPr>
              <p:cNvPr id="631323" name="Line 539"/>
              <p:cNvSpPr>
                <a:spLocks noChangeAspect="1" noChangeShapeType="1"/>
              </p:cNvSpPr>
              <p:nvPr/>
            </p:nvSpPr>
            <p:spPr bwMode="auto">
              <a:xfrm flipH="1" flipV="1">
                <a:off x="1486" y="2467"/>
                <a:ext cx="63" cy="65"/>
              </a:xfrm>
              <a:prstGeom prst="line">
                <a:avLst/>
              </a:prstGeom>
              <a:noFill/>
              <a:ln w="9525">
                <a:solidFill>
                  <a:srgbClr val="000000"/>
                </a:solidFill>
                <a:round/>
                <a:headEnd/>
                <a:tailEnd/>
              </a:ln>
            </p:spPr>
            <p:txBody>
              <a:bodyPr/>
              <a:lstStyle/>
              <a:p>
                <a:endParaRPr lang="ru-RU"/>
              </a:p>
            </p:txBody>
          </p:sp>
          <p:sp>
            <p:nvSpPr>
              <p:cNvPr id="631324" name="Line 540"/>
              <p:cNvSpPr>
                <a:spLocks noChangeAspect="1" noChangeShapeType="1"/>
              </p:cNvSpPr>
              <p:nvPr/>
            </p:nvSpPr>
            <p:spPr bwMode="auto">
              <a:xfrm flipH="1" flipV="1">
                <a:off x="1486" y="2457"/>
                <a:ext cx="63" cy="64"/>
              </a:xfrm>
              <a:prstGeom prst="line">
                <a:avLst/>
              </a:prstGeom>
              <a:noFill/>
              <a:ln w="9525">
                <a:solidFill>
                  <a:srgbClr val="000000"/>
                </a:solidFill>
                <a:round/>
                <a:headEnd/>
                <a:tailEnd/>
              </a:ln>
            </p:spPr>
            <p:txBody>
              <a:bodyPr/>
              <a:lstStyle/>
              <a:p>
                <a:endParaRPr lang="ru-RU"/>
              </a:p>
            </p:txBody>
          </p:sp>
          <p:sp>
            <p:nvSpPr>
              <p:cNvPr id="631325" name="Line 541"/>
              <p:cNvSpPr>
                <a:spLocks noChangeAspect="1" noChangeShapeType="1"/>
              </p:cNvSpPr>
              <p:nvPr/>
            </p:nvSpPr>
            <p:spPr bwMode="auto">
              <a:xfrm>
                <a:off x="1413" y="2461"/>
                <a:ext cx="73" cy="0"/>
              </a:xfrm>
              <a:prstGeom prst="line">
                <a:avLst/>
              </a:prstGeom>
              <a:noFill/>
              <a:ln w="12700">
                <a:solidFill>
                  <a:srgbClr val="008000"/>
                </a:solidFill>
                <a:round/>
                <a:headEnd/>
                <a:tailEnd/>
              </a:ln>
            </p:spPr>
            <p:txBody>
              <a:bodyPr/>
              <a:lstStyle/>
              <a:p>
                <a:endParaRPr lang="ru-RU"/>
              </a:p>
            </p:txBody>
          </p:sp>
          <p:sp>
            <p:nvSpPr>
              <p:cNvPr id="631326" name="Line 542"/>
              <p:cNvSpPr>
                <a:spLocks noChangeAspect="1" noChangeShapeType="1"/>
              </p:cNvSpPr>
              <p:nvPr/>
            </p:nvSpPr>
            <p:spPr bwMode="auto">
              <a:xfrm flipV="1">
                <a:off x="1540" y="2524"/>
                <a:ext cx="9" cy="67"/>
              </a:xfrm>
              <a:prstGeom prst="line">
                <a:avLst/>
              </a:prstGeom>
              <a:noFill/>
              <a:ln w="12700">
                <a:solidFill>
                  <a:srgbClr val="008000"/>
                </a:solidFill>
                <a:round/>
                <a:headEnd/>
                <a:tailEnd/>
              </a:ln>
            </p:spPr>
            <p:txBody>
              <a:bodyPr/>
              <a:lstStyle/>
              <a:p>
                <a:endParaRPr lang="ru-RU"/>
              </a:p>
            </p:txBody>
          </p:sp>
          <p:sp>
            <p:nvSpPr>
              <p:cNvPr id="631327" name="Line 543"/>
              <p:cNvSpPr>
                <a:spLocks noChangeAspect="1" noChangeShapeType="1"/>
              </p:cNvSpPr>
              <p:nvPr/>
            </p:nvSpPr>
            <p:spPr bwMode="auto">
              <a:xfrm flipH="1">
                <a:off x="1492" y="2233"/>
                <a:ext cx="48" cy="73"/>
              </a:xfrm>
              <a:prstGeom prst="line">
                <a:avLst/>
              </a:prstGeom>
              <a:noFill/>
              <a:ln w="9525">
                <a:solidFill>
                  <a:srgbClr val="000000"/>
                </a:solidFill>
                <a:round/>
                <a:headEnd/>
                <a:tailEnd/>
              </a:ln>
            </p:spPr>
            <p:txBody>
              <a:bodyPr/>
              <a:lstStyle/>
              <a:p>
                <a:endParaRPr lang="ru-RU"/>
              </a:p>
            </p:txBody>
          </p:sp>
          <p:sp>
            <p:nvSpPr>
              <p:cNvPr id="631328" name="Line 544"/>
              <p:cNvSpPr>
                <a:spLocks noChangeAspect="1" noChangeShapeType="1"/>
              </p:cNvSpPr>
              <p:nvPr/>
            </p:nvSpPr>
            <p:spPr bwMode="auto">
              <a:xfrm>
                <a:off x="1492" y="2151"/>
                <a:ext cx="48" cy="82"/>
              </a:xfrm>
              <a:prstGeom prst="line">
                <a:avLst/>
              </a:prstGeom>
              <a:noFill/>
              <a:ln w="9525">
                <a:solidFill>
                  <a:srgbClr val="000000"/>
                </a:solidFill>
                <a:round/>
                <a:headEnd/>
                <a:tailEnd/>
              </a:ln>
            </p:spPr>
            <p:txBody>
              <a:bodyPr/>
              <a:lstStyle/>
              <a:p>
                <a:endParaRPr lang="ru-RU"/>
              </a:p>
            </p:txBody>
          </p:sp>
          <p:sp>
            <p:nvSpPr>
              <p:cNvPr id="631329" name="Line 545"/>
              <p:cNvSpPr>
                <a:spLocks noChangeAspect="1" noChangeShapeType="1"/>
              </p:cNvSpPr>
              <p:nvPr/>
            </p:nvSpPr>
            <p:spPr bwMode="auto">
              <a:xfrm flipH="1">
                <a:off x="1543" y="2233"/>
                <a:ext cx="87" cy="3"/>
              </a:xfrm>
              <a:prstGeom prst="line">
                <a:avLst/>
              </a:prstGeom>
              <a:noFill/>
              <a:ln w="9525">
                <a:solidFill>
                  <a:srgbClr val="000000"/>
                </a:solidFill>
                <a:round/>
                <a:headEnd/>
                <a:tailEnd/>
              </a:ln>
            </p:spPr>
            <p:txBody>
              <a:bodyPr/>
              <a:lstStyle/>
              <a:p>
                <a:endParaRPr lang="ru-RU"/>
              </a:p>
            </p:txBody>
          </p:sp>
          <p:sp>
            <p:nvSpPr>
              <p:cNvPr id="631330" name="Line 546"/>
              <p:cNvSpPr>
                <a:spLocks noChangeAspect="1" noChangeShapeType="1"/>
              </p:cNvSpPr>
              <p:nvPr/>
            </p:nvSpPr>
            <p:spPr bwMode="auto">
              <a:xfrm flipH="1">
                <a:off x="1538" y="2225"/>
                <a:ext cx="88" cy="4"/>
              </a:xfrm>
              <a:prstGeom prst="line">
                <a:avLst/>
              </a:prstGeom>
              <a:noFill/>
              <a:ln w="9525">
                <a:solidFill>
                  <a:srgbClr val="000000"/>
                </a:solidFill>
                <a:round/>
                <a:headEnd/>
                <a:tailEnd/>
              </a:ln>
            </p:spPr>
            <p:txBody>
              <a:bodyPr/>
              <a:lstStyle/>
              <a:p>
                <a:endParaRPr lang="ru-RU"/>
              </a:p>
            </p:txBody>
          </p:sp>
          <p:sp>
            <p:nvSpPr>
              <p:cNvPr id="631331" name="Line 547"/>
              <p:cNvSpPr>
                <a:spLocks noChangeAspect="1" noChangeShapeType="1"/>
              </p:cNvSpPr>
              <p:nvPr/>
            </p:nvSpPr>
            <p:spPr bwMode="auto">
              <a:xfrm flipH="1">
                <a:off x="1495" y="2099"/>
                <a:ext cx="64" cy="56"/>
              </a:xfrm>
              <a:prstGeom prst="line">
                <a:avLst/>
              </a:prstGeom>
              <a:noFill/>
              <a:ln w="9525">
                <a:solidFill>
                  <a:srgbClr val="000000"/>
                </a:solidFill>
                <a:round/>
                <a:headEnd/>
                <a:tailEnd/>
              </a:ln>
            </p:spPr>
            <p:txBody>
              <a:bodyPr/>
              <a:lstStyle/>
              <a:p>
                <a:endParaRPr lang="ru-RU"/>
              </a:p>
            </p:txBody>
          </p:sp>
          <p:sp>
            <p:nvSpPr>
              <p:cNvPr id="631332" name="Line 548"/>
              <p:cNvSpPr>
                <a:spLocks noChangeAspect="1" noChangeShapeType="1"/>
              </p:cNvSpPr>
              <p:nvPr/>
            </p:nvSpPr>
            <p:spPr bwMode="auto">
              <a:xfrm flipH="1">
                <a:off x="1491" y="2092"/>
                <a:ext cx="64" cy="56"/>
              </a:xfrm>
              <a:prstGeom prst="line">
                <a:avLst/>
              </a:prstGeom>
              <a:noFill/>
              <a:ln w="9525">
                <a:solidFill>
                  <a:srgbClr val="000000"/>
                </a:solidFill>
                <a:round/>
                <a:headEnd/>
                <a:tailEnd/>
              </a:ln>
            </p:spPr>
            <p:txBody>
              <a:bodyPr/>
              <a:lstStyle/>
              <a:p>
                <a:endParaRPr lang="ru-RU"/>
              </a:p>
            </p:txBody>
          </p:sp>
          <p:sp>
            <p:nvSpPr>
              <p:cNvPr id="631333" name="Line 549"/>
              <p:cNvSpPr>
                <a:spLocks noChangeAspect="1" noChangeShapeType="1"/>
              </p:cNvSpPr>
              <p:nvPr/>
            </p:nvSpPr>
            <p:spPr bwMode="auto">
              <a:xfrm>
                <a:off x="1421" y="2140"/>
                <a:ext cx="71" cy="11"/>
              </a:xfrm>
              <a:prstGeom prst="line">
                <a:avLst/>
              </a:prstGeom>
              <a:noFill/>
              <a:ln w="12700">
                <a:solidFill>
                  <a:srgbClr val="008000"/>
                </a:solidFill>
                <a:round/>
                <a:headEnd/>
                <a:tailEnd/>
              </a:ln>
            </p:spPr>
            <p:txBody>
              <a:bodyPr/>
              <a:lstStyle/>
              <a:p>
                <a:endParaRPr lang="ru-RU"/>
              </a:p>
            </p:txBody>
          </p:sp>
          <p:sp>
            <p:nvSpPr>
              <p:cNvPr id="631334" name="Line 550"/>
              <p:cNvSpPr>
                <a:spLocks noChangeAspect="1" noChangeShapeType="1"/>
              </p:cNvSpPr>
              <p:nvPr/>
            </p:nvSpPr>
            <p:spPr bwMode="auto">
              <a:xfrm flipH="1" flipV="1">
                <a:off x="1557" y="2095"/>
                <a:ext cx="88" cy="49"/>
              </a:xfrm>
              <a:prstGeom prst="line">
                <a:avLst/>
              </a:prstGeom>
              <a:noFill/>
              <a:ln w="9525">
                <a:solidFill>
                  <a:srgbClr val="000000"/>
                </a:solidFill>
                <a:round/>
                <a:headEnd/>
                <a:tailEnd/>
              </a:ln>
            </p:spPr>
            <p:txBody>
              <a:bodyPr/>
              <a:lstStyle/>
              <a:p>
                <a:endParaRPr lang="ru-RU"/>
              </a:p>
            </p:txBody>
          </p:sp>
          <p:sp>
            <p:nvSpPr>
              <p:cNvPr id="631335" name="Line 551"/>
              <p:cNvSpPr>
                <a:spLocks noChangeAspect="1" noChangeShapeType="1"/>
              </p:cNvSpPr>
              <p:nvPr/>
            </p:nvSpPr>
            <p:spPr bwMode="auto">
              <a:xfrm>
                <a:off x="1551" y="2028"/>
                <a:ext cx="6" cy="67"/>
              </a:xfrm>
              <a:prstGeom prst="line">
                <a:avLst/>
              </a:prstGeom>
              <a:noFill/>
              <a:ln w="12700">
                <a:solidFill>
                  <a:srgbClr val="008000"/>
                </a:solidFill>
                <a:round/>
                <a:headEnd/>
                <a:tailEnd/>
              </a:ln>
            </p:spPr>
            <p:txBody>
              <a:bodyPr/>
              <a:lstStyle/>
              <a:p>
                <a:endParaRPr lang="ru-RU"/>
              </a:p>
            </p:txBody>
          </p:sp>
          <p:sp>
            <p:nvSpPr>
              <p:cNvPr id="631336" name="Line 552"/>
              <p:cNvSpPr>
                <a:spLocks noChangeAspect="1" noChangeShapeType="1"/>
              </p:cNvSpPr>
              <p:nvPr/>
            </p:nvSpPr>
            <p:spPr bwMode="auto">
              <a:xfrm flipH="1">
                <a:off x="1647" y="2116"/>
                <a:ext cx="81" cy="32"/>
              </a:xfrm>
              <a:prstGeom prst="line">
                <a:avLst/>
              </a:prstGeom>
              <a:noFill/>
              <a:ln w="9525">
                <a:solidFill>
                  <a:srgbClr val="000000"/>
                </a:solidFill>
                <a:round/>
                <a:headEnd/>
                <a:tailEnd/>
              </a:ln>
            </p:spPr>
            <p:txBody>
              <a:bodyPr/>
              <a:lstStyle/>
              <a:p>
                <a:endParaRPr lang="ru-RU"/>
              </a:p>
            </p:txBody>
          </p:sp>
          <p:sp>
            <p:nvSpPr>
              <p:cNvPr id="631337" name="Line 553"/>
              <p:cNvSpPr>
                <a:spLocks noChangeAspect="1" noChangeShapeType="1"/>
              </p:cNvSpPr>
              <p:nvPr/>
            </p:nvSpPr>
            <p:spPr bwMode="auto">
              <a:xfrm flipH="1">
                <a:off x="1643" y="2109"/>
                <a:ext cx="81" cy="31"/>
              </a:xfrm>
              <a:prstGeom prst="line">
                <a:avLst/>
              </a:prstGeom>
              <a:noFill/>
              <a:ln w="9525">
                <a:solidFill>
                  <a:srgbClr val="000000"/>
                </a:solidFill>
                <a:round/>
                <a:headEnd/>
                <a:tailEnd/>
              </a:ln>
            </p:spPr>
            <p:txBody>
              <a:bodyPr/>
              <a:lstStyle/>
              <a:p>
                <a:endParaRPr lang="ru-RU"/>
              </a:p>
            </p:txBody>
          </p:sp>
          <p:sp>
            <p:nvSpPr>
              <p:cNvPr id="631338" name="Line 554"/>
              <p:cNvSpPr>
                <a:spLocks noChangeAspect="1" noChangeShapeType="1"/>
              </p:cNvSpPr>
              <p:nvPr/>
            </p:nvSpPr>
            <p:spPr bwMode="auto">
              <a:xfrm flipV="1">
                <a:off x="1628" y="2144"/>
                <a:ext cx="17" cy="85"/>
              </a:xfrm>
              <a:prstGeom prst="line">
                <a:avLst/>
              </a:prstGeom>
              <a:noFill/>
              <a:ln w="9525">
                <a:solidFill>
                  <a:srgbClr val="000000"/>
                </a:solidFill>
                <a:round/>
                <a:headEnd/>
                <a:tailEnd/>
              </a:ln>
            </p:spPr>
            <p:txBody>
              <a:bodyPr/>
              <a:lstStyle/>
              <a:p>
                <a:endParaRPr lang="ru-RU"/>
              </a:p>
            </p:txBody>
          </p:sp>
          <p:sp>
            <p:nvSpPr>
              <p:cNvPr id="631339" name="Line 555"/>
              <p:cNvSpPr>
                <a:spLocks noChangeAspect="1" noChangeShapeType="1"/>
              </p:cNvSpPr>
              <p:nvPr/>
            </p:nvSpPr>
            <p:spPr bwMode="auto">
              <a:xfrm flipH="1" flipV="1">
                <a:off x="1630" y="2237"/>
                <a:ext cx="65" cy="48"/>
              </a:xfrm>
              <a:prstGeom prst="line">
                <a:avLst/>
              </a:prstGeom>
              <a:noFill/>
              <a:ln w="9525">
                <a:solidFill>
                  <a:srgbClr val="000000"/>
                </a:solidFill>
                <a:prstDash val="sysDot"/>
                <a:round/>
                <a:headEnd/>
                <a:tailEnd/>
              </a:ln>
            </p:spPr>
            <p:txBody>
              <a:bodyPr/>
              <a:lstStyle/>
              <a:p>
                <a:endParaRPr lang="ru-RU"/>
              </a:p>
            </p:txBody>
          </p:sp>
          <p:sp>
            <p:nvSpPr>
              <p:cNvPr id="631340" name="Line 556"/>
              <p:cNvSpPr>
                <a:spLocks noChangeAspect="1" noChangeShapeType="1"/>
              </p:cNvSpPr>
              <p:nvPr/>
            </p:nvSpPr>
            <p:spPr bwMode="auto">
              <a:xfrm flipH="1" flipV="1">
                <a:off x="1757" y="2369"/>
                <a:ext cx="64" cy="52"/>
              </a:xfrm>
              <a:prstGeom prst="line">
                <a:avLst/>
              </a:prstGeom>
              <a:noFill/>
              <a:ln w="9525">
                <a:solidFill>
                  <a:srgbClr val="000000"/>
                </a:solidFill>
                <a:prstDash val="sysDot"/>
                <a:round/>
                <a:headEnd/>
                <a:tailEnd/>
              </a:ln>
            </p:spPr>
            <p:txBody>
              <a:bodyPr/>
              <a:lstStyle/>
              <a:p>
                <a:endParaRPr lang="ru-RU"/>
              </a:p>
            </p:txBody>
          </p:sp>
          <p:sp>
            <p:nvSpPr>
              <p:cNvPr id="631341" name="Rectangle 557"/>
              <p:cNvSpPr>
                <a:spLocks noChangeAspect="1" noChangeArrowheads="1"/>
              </p:cNvSpPr>
              <p:nvPr/>
            </p:nvSpPr>
            <p:spPr bwMode="auto">
              <a:xfrm>
                <a:off x="1677" y="2257"/>
                <a:ext cx="112" cy="138"/>
              </a:xfrm>
              <a:prstGeom prst="rect">
                <a:avLst/>
              </a:prstGeom>
              <a:solidFill>
                <a:srgbClr val="FFCC99">
                  <a:alpha val="10001"/>
                </a:srgbClr>
              </a:solidFill>
              <a:ln w="9525">
                <a:noFill/>
                <a:miter lim="800000"/>
                <a:headEnd/>
                <a:tailEnd/>
              </a:ln>
            </p:spPr>
            <p:txBody>
              <a:bodyPr/>
              <a:lstStyle/>
              <a:p>
                <a:endParaRPr lang="ru-RU"/>
              </a:p>
            </p:txBody>
          </p:sp>
          <p:sp>
            <p:nvSpPr>
              <p:cNvPr id="631342" name="Rectangle 558"/>
              <p:cNvSpPr>
                <a:spLocks noChangeAspect="1" noChangeArrowheads="1"/>
              </p:cNvSpPr>
              <p:nvPr/>
            </p:nvSpPr>
            <p:spPr bwMode="auto">
              <a:xfrm>
                <a:off x="1701" y="2282"/>
                <a:ext cx="73" cy="72"/>
              </a:xfrm>
              <a:prstGeom prst="rect">
                <a:avLst/>
              </a:prstGeom>
              <a:solidFill>
                <a:srgbClr val="FFCC99">
                  <a:alpha val="8000"/>
                </a:srgbClr>
              </a:solidFill>
              <a:ln w="9525">
                <a:noFill/>
                <a:miter lim="800000"/>
                <a:headEnd/>
                <a:tailEnd/>
              </a:ln>
            </p:spPr>
            <p:txBody>
              <a:bodyPr wrap="none" lIns="0" tIns="0" rIns="0" bIns="0">
                <a:spAutoFit/>
              </a:bodyPr>
              <a:lstStyle/>
              <a:p>
                <a:pPr eaLnBrk="0" hangingPunct="0"/>
                <a:r>
                  <a:rPr lang="en-US" sz="800" b="1">
                    <a:solidFill>
                      <a:srgbClr val="000000"/>
                    </a:solidFill>
                    <a:effectLst/>
                    <a:latin typeface="Arial" pitchFamily="34" charset="0"/>
                  </a:rPr>
                  <a:t>Zn</a:t>
                </a:r>
                <a:endParaRPr lang="ru-RU" sz="800" baseline="30000">
                  <a:solidFill>
                    <a:srgbClr val="000000"/>
                  </a:solidFill>
                  <a:effectLst/>
                  <a:latin typeface="Arial" pitchFamily="34" charset="0"/>
                </a:endParaRPr>
              </a:p>
            </p:txBody>
          </p:sp>
          <p:sp>
            <p:nvSpPr>
              <p:cNvPr id="631343" name="Line 559"/>
              <p:cNvSpPr>
                <a:spLocks noChangeAspect="1" noChangeShapeType="1"/>
              </p:cNvSpPr>
              <p:nvPr/>
            </p:nvSpPr>
            <p:spPr bwMode="auto">
              <a:xfrm flipH="1" flipV="1">
                <a:off x="2611" y="2149"/>
                <a:ext cx="60" cy="67"/>
              </a:xfrm>
              <a:prstGeom prst="line">
                <a:avLst/>
              </a:prstGeom>
              <a:noFill/>
              <a:ln w="9525">
                <a:solidFill>
                  <a:srgbClr val="000000"/>
                </a:solidFill>
                <a:round/>
                <a:headEnd/>
                <a:tailEnd/>
              </a:ln>
            </p:spPr>
            <p:txBody>
              <a:bodyPr/>
              <a:lstStyle/>
              <a:p>
                <a:endParaRPr lang="ru-RU"/>
              </a:p>
            </p:txBody>
          </p:sp>
          <p:sp>
            <p:nvSpPr>
              <p:cNvPr id="631344" name="Line 560"/>
              <p:cNvSpPr>
                <a:spLocks noChangeAspect="1" noChangeShapeType="1"/>
              </p:cNvSpPr>
              <p:nvPr/>
            </p:nvSpPr>
            <p:spPr bwMode="auto">
              <a:xfrm flipV="1">
                <a:off x="2521" y="2145"/>
                <a:ext cx="87" cy="35"/>
              </a:xfrm>
              <a:prstGeom prst="line">
                <a:avLst/>
              </a:prstGeom>
              <a:noFill/>
              <a:ln w="9525">
                <a:solidFill>
                  <a:srgbClr val="000000"/>
                </a:solidFill>
                <a:round/>
                <a:headEnd/>
                <a:tailEnd/>
              </a:ln>
            </p:spPr>
            <p:txBody>
              <a:bodyPr/>
              <a:lstStyle/>
              <a:p>
                <a:endParaRPr lang="ru-RU"/>
              </a:p>
            </p:txBody>
          </p:sp>
          <p:sp>
            <p:nvSpPr>
              <p:cNvPr id="631345" name="Line 561"/>
              <p:cNvSpPr>
                <a:spLocks noChangeAspect="1" noChangeShapeType="1"/>
              </p:cNvSpPr>
              <p:nvPr/>
            </p:nvSpPr>
            <p:spPr bwMode="auto">
              <a:xfrm flipV="1">
                <a:off x="2525" y="2153"/>
                <a:ext cx="88" cy="35"/>
              </a:xfrm>
              <a:prstGeom prst="line">
                <a:avLst/>
              </a:prstGeom>
              <a:noFill/>
              <a:ln w="9525">
                <a:solidFill>
                  <a:srgbClr val="000000"/>
                </a:solidFill>
                <a:round/>
                <a:headEnd/>
                <a:tailEnd/>
              </a:ln>
            </p:spPr>
            <p:txBody>
              <a:bodyPr/>
              <a:lstStyle/>
              <a:p>
                <a:endParaRPr lang="ru-RU"/>
              </a:p>
            </p:txBody>
          </p:sp>
          <p:sp>
            <p:nvSpPr>
              <p:cNvPr id="631346" name="Line 562"/>
              <p:cNvSpPr>
                <a:spLocks noChangeAspect="1" noChangeShapeType="1"/>
              </p:cNvSpPr>
              <p:nvPr/>
            </p:nvSpPr>
            <p:spPr bwMode="auto">
              <a:xfrm flipH="1">
                <a:off x="2611" y="2082"/>
                <a:ext cx="16" cy="67"/>
              </a:xfrm>
              <a:prstGeom prst="line">
                <a:avLst/>
              </a:prstGeom>
              <a:noFill/>
              <a:ln w="12700">
                <a:solidFill>
                  <a:srgbClr val="008000"/>
                </a:solidFill>
                <a:round/>
                <a:headEnd/>
                <a:tailEnd/>
              </a:ln>
            </p:spPr>
            <p:txBody>
              <a:bodyPr/>
              <a:lstStyle/>
              <a:p>
                <a:endParaRPr lang="ru-RU"/>
              </a:p>
            </p:txBody>
          </p:sp>
          <p:sp>
            <p:nvSpPr>
              <p:cNvPr id="631347" name="Line 563"/>
              <p:cNvSpPr>
                <a:spLocks noChangeAspect="1" noChangeShapeType="1"/>
              </p:cNvSpPr>
              <p:nvPr/>
            </p:nvSpPr>
            <p:spPr bwMode="auto">
              <a:xfrm flipV="1">
                <a:off x="2619" y="2212"/>
                <a:ext cx="50" cy="77"/>
              </a:xfrm>
              <a:prstGeom prst="line">
                <a:avLst/>
              </a:prstGeom>
              <a:noFill/>
              <a:ln w="9525">
                <a:solidFill>
                  <a:srgbClr val="000000"/>
                </a:solidFill>
                <a:round/>
                <a:headEnd/>
                <a:tailEnd/>
              </a:ln>
            </p:spPr>
            <p:txBody>
              <a:bodyPr/>
              <a:lstStyle/>
              <a:p>
                <a:endParaRPr lang="ru-RU"/>
              </a:p>
            </p:txBody>
          </p:sp>
          <p:sp>
            <p:nvSpPr>
              <p:cNvPr id="631348" name="Line 564"/>
              <p:cNvSpPr>
                <a:spLocks noChangeAspect="1" noChangeShapeType="1"/>
              </p:cNvSpPr>
              <p:nvPr/>
            </p:nvSpPr>
            <p:spPr bwMode="auto">
              <a:xfrm flipV="1">
                <a:off x="2623" y="2219"/>
                <a:ext cx="50" cy="78"/>
              </a:xfrm>
              <a:prstGeom prst="line">
                <a:avLst/>
              </a:prstGeom>
              <a:noFill/>
              <a:ln w="9525">
                <a:solidFill>
                  <a:srgbClr val="000000"/>
                </a:solidFill>
                <a:round/>
                <a:headEnd/>
                <a:tailEnd/>
              </a:ln>
            </p:spPr>
            <p:txBody>
              <a:bodyPr/>
              <a:lstStyle/>
              <a:p>
                <a:endParaRPr lang="ru-RU"/>
              </a:p>
            </p:txBody>
          </p:sp>
          <p:sp>
            <p:nvSpPr>
              <p:cNvPr id="631349" name="Line 565"/>
              <p:cNvSpPr>
                <a:spLocks noChangeAspect="1" noChangeShapeType="1"/>
              </p:cNvSpPr>
              <p:nvPr/>
            </p:nvSpPr>
            <p:spPr bwMode="auto">
              <a:xfrm flipH="1">
                <a:off x="2671" y="2216"/>
                <a:ext cx="73" cy="1"/>
              </a:xfrm>
              <a:prstGeom prst="line">
                <a:avLst/>
              </a:prstGeom>
              <a:noFill/>
              <a:ln w="12700">
                <a:solidFill>
                  <a:srgbClr val="008000"/>
                </a:solidFill>
                <a:round/>
                <a:headEnd/>
                <a:tailEnd/>
              </a:ln>
            </p:spPr>
            <p:txBody>
              <a:bodyPr/>
              <a:lstStyle/>
              <a:p>
                <a:endParaRPr lang="ru-RU"/>
              </a:p>
            </p:txBody>
          </p:sp>
          <p:sp>
            <p:nvSpPr>
              <p:cNvPr id="631350" name="Line 566"/>
              <p:cNvSpPr>
                <a:spLocks noChangeAspect="1" noChangeShapeType="1"/>
              </p:cNvSpPr>
              <p:nvPr/>
            </p:nvSpPr>
            <p:spPr bwMode="auto">
              <a:xfrm>
                <a:off x="2531" y="2269"/>
                <a:ext cx="89" cy="24"/>
              </a:xfrm>
              <a:prstGeom prst="line">
                <a:avLst/>
              </a:prstGeom>
              <a:noFill/>
              <a:ln w="9525">
                <a:solidFill>
                  <a:srgbClr val="000000"/>
                </a:solidFill>
                <a:round/>
                <a:headEnd/>
                <a:tailEnd/>
              </a:ln>
            </p:spPr>
            <p:txBody>
              <a:bodyPr/>
              <a:lstStyle/>
              <a:p>
                <a:endParaRPr lang="ru-RU"/>
              </a:p>
            </p:txBody>
          </p:sp>
          <p:sp>
            <p:nvSpPr>
              <p:cNvPr id="631351" name="Line 567"/>
              <p:cNvSpPr>
                <a:spLocks noChangeAspect="1" noChangeShapeType="1"/>
              </p:cNvSpPr>
              <p:nvPr/>
            </p:nvSpPr>
            <p:spPr bwMode="auto">
              <a:xfrm flipH="1" flipV="1">
                <a:off x="2620" y="2293"/>
                <a:ext cx="34" cy="85"/>
              </a:xfrm>
              <a:prstGeom prst="line">
                <a:avLst/>
              </a:prstGeom>
              <a:noFill/>
              <a:ln w="9525">
                <a:solidFill>
                  <a:srgbClr val="000000"/>
                </a:solidFill>
                <a:round/>
                <a:headEnd/>
                <a:tailEnd/>
              </a:ln>
            </p:spPr>
            <p:txBody>
              <a:bodyPr/>
              <a:lstStyle/>
              <a:p>
                <a:endParaRPr lang="ru-RU"/>
              </a:p>
            </p:txBody>
          </p:sp>
          <p:sp>
            <p:nvSpPr>
              <p:cNvPr id="631352" name="Line 568"/>
              <p:cNvSpPr>
                <a:spLocks noChangeAspect="1" noChangeShapeType="1"/>
              </p:cNvSpPr>
              <p:nvPr/>
            </p:nvSpPr>
            <p:spPr bwMode="auto">
              <a:xfrm>
                <a:off x="2523" y="2184"/>
                <a:ext cx="8" cy="85"/>
              </a:xfrm>
              <a:prstGeom prst="line">
                <a:avLst/>
              </a:prstGeom>
              <a:noFill/>
              <a:ln w="9525">
                <a:solidFill>
                  <a:srgbClr val="000000"/>
                </a:solidFill>
                <a:round/>
                <a:headEnd/>
                <a:tailEnd/>
              </a:ln>
            </p:spPr>
            <p:txBody>
              <a:bodyPr/>
              <a:lstStyle/>
              <a:p>
                <a:endParaRPr lang="ru-RU"/>
              </a:p>
            </p:txBody>
          </p:sp>
          <p:sp>
            <p:nvSpPr>
              <p:cNvPr id="631353" name="Line 569"/>
              <p:cNvSpPr>
                <a:spLocks noChangeAspect="1" noChangeShapeType="1"/>
              </p:cNvSpPr>
              <p:nvPr/>
            </p:nvSpPr>
            <p:spPr bwMode="auto">
              <a:xfrm flipV="1">
                <a:off x="2479" y="2269"/>
                <a:ext cx="52" cy="42"/>
              </a:xfrm>
              <a:prstGeom prst="line">
                <a:avLst/>
              </a:prstGeom>
              <a:noFill/>
              <a:ln w="9525">
                <a:solidFill>
                  <a:srgbClr val="000000"/>
                </a:solidFill>
                <a:round/>
                <a:headEnd/>
                <a:tailEnd/>
              </a:ln>
            </p:spPr>
            <p:txBody>
              <a:bodyPr/>
              <a:lstStyle/>
              <a:p>
                <a:endParaRPr lang="ru-RU"/>
              </a:p>
            </p:txBody>
          </p:sp>
          <p:sp>
            <p:nvSpPr>
              <p:cNvPr id="631354" name="Line 570"/>
              <p:cNvSpPr>
                <a:spLocks noChangeAspect="1" noChangeShapeType="1"/>
              </p:cNvSpPr>
              <p:nvPr/>
            </p:nvSpPr>
            <p:spPr bwMode="auto">
              <a:xfrm>
                <a:off x="2441" y="2135"/>
                <a:ext cx="82" cy="49"/>
              </a:xfrm>
              <a:prstGeom prst="line">
                <a:avLst/>
              </a:prstGeom>
              <a:noFill/>
              <a:ln w="9525">
                <a:solidFill>
                  <a:srgbClr val="000000"/>
                </a:solidFill>
                <a:round/>
                <a:headEnd/>
                <a:tailEnd/>
              </a:ln>
            </p:spPr>
            <p:txBody>
              <a:bodyPr/>
              <a:lstStyle/>
              <a:p>
                <a:endParaRPr lang="ru-RU"/>
              </a:p>
            </p:txBody>
          </p:sp>
          <p:sp>
            <p:nvSpPr>
              <p:cNvPr id="631355" name="Line 571"/>
              <p:cNvSpPr>
                <a:spLocks noChangeAspect="1" noChangeShapeType="1"/>
              </p:cNvSpPr>
              <p:nvPr/>
            </p:nvSpPr>
            <p:spPr bwMode="auto">
              <a:xfrm flipV="1">
                <a:off x="2604" y="2374"/>
                <a:ext cx="48" cy="67"/>
              </a:xfrm>
              <a:prstGeom prst="line">
                <a:avLst/>
              </a:prstGeom>
              <a:noFill/>
              <a:ln w="9525">
                <a:solidFill>
                  <a:srgbClr val="000000"/>
                </a:solidFill>
                <a:round/>
                <a:headEnd/>
                <a:tailEnd/>
              </a:ln>
            </p:spPr>
            <p:txBody>
              <a:bodyPr/>
              <a:lstStyle/>
              <a:p>
                <a:endParaRPr lang="ru-RU"/>
              </a:p>
            </p:txBody>
          </p:sp>
          <p:sp>
            <p:nvSpPr>
              <p:cNvPr id="631356" name="Line 572"/>
              <p:cNvSpPr>
                <a:spLocks noChangeAspect="1" noChangeShapeType="1"/>
              </p:cNvSpPr>
              <p:nvPr/>
            </p:nvSpPr>
            <p:spPr bwMode="auto">
              <a:xfrm flipV="1">
                <a:off x="2608" y="2381"/>
                <a:ext cx="48" cy="67"/>
              </a:xfrm>
              <a:prstGeom prst="line">
                <a:avLst/>
              </a:prstGeom>
              <a:noFill/>
              <a:ln w="9525">
                <a:solidFill>
                  <a:srgbClr val="000000"/>
                </a:solidFill>
                <a:round/>
                <a:headEnd/>
                <a:tailEnd/>
              </a:ln>
            </p:spPr>
            <p:txBody>
              <a:bodyPr/>
              <a:lstStyle/>
              <a:p>
                <a:endParaRPr lang="ru-RU"/>
              </a:p>
            </p:txBody>
          </p:sp>
          <p:sp>
            <p:nvSpPr>
              <p:cNvPr id="631357" name="Line 573"/>
              <p:cNvSpPr>
                <a:spLocks noChangeAspect="1" noChangeShapeType="1"/>
              </p:cNvSpPr>
              <p:nvPr/>
            </p:nvSpPr>
            <p:spPr bwMode="auto">
              <a:xfrm flipH="1" flipV="1">
                <a:off x="2606" y="2445"/>
                <a:ext cx="38" cy="88"/>
              </a:xfrm>
              <a:prstGeom prst="line">
                <a:avLst/>
              </a:prstGeom>
              <a:noFill/>
              <a:ln w="9525">
                <a:solidFill>
                  <a:srgbClr val="000000"/>
                </a:solidFill>
                <a:round/>
                <a:headEnd/>
                <a:tailEnd/>
              </a:ln>
            </p:spPr>
            <p:txBody>
              <a:bodyPr/>
              <a:lstStyle/>
              <a:p>
                <a:endParaRPr lang="ru-RU"/>
              </a:p>
            </p:txBody>
          </p:sp>
          <p:sp>
            <p:nvSpPr>
              <p:cNvPr id="631358" name="Line 574"/>
              <p:cNvSpPr>
                <a:spLocks noChangeAspect="1" noChangeShapeType="1"/>
              </p:cNvSpPr>
              <p:nvPr/>
            </p:nvSpPr>
            <p:spPr bwMode="auto">
              <a:xfrm flipV="1">
                <a:off x="2512" y="2445"/>
                <a:ext cx="94" cy="6"/>
              </a:xfrm>
              <a:prstGeom prst="line">
                <a:avLst/>
              </a:prstGeom>
              <a:noFill/>
              <a:ln w="9525">
                <a:solidFill>
                  <a:srgbClr val="000000"/>
                </a:solidFill>
                <a:round/>
                <a:headEnd/>
                <a:tailEnd/>
              </a:ln>
            </p:spPr>
            <p:txBody>
              <a:bodyPr/>
              <a:lstStyle/>
              <a:p>
                <a:endParaRPr lang="ru-RU"/>
              </a:p>
            </p:txBody>
          </p:sp>
          <p:sp>
            <p:nvSpPr>
              <p:cNvPr id="631359" name="Line 575"/>
              <p:cNvSpPr>
                <a:spLocks noChangeAspect="1" noChangeShapeType="1"/>
              </p:cNvSpPr>
              <p:nvPr/>
            </p:nvSpPr>
            <p:spPr bwMode="auto">
              <a:xfrm flipV="1">
                <a:off x="2571" y="2529"/>
                <a:ext cx="71" cy="53"/>
              </a:xfrm>
              <a:prstGeom prst="line">
                <a:avLst/>
              </a:prstGeom>
              <a:noFill/>
              <a:ln w="9525">
                <a:solidFill>
                  <a:srgbClr val="000000"/>
                </a:solidFill>
                <a:round/>
                <a:headEnd/>
                <a:tailEnd/>
              </a:ln>
            </p:spPr>
            <p:txBody>
              <a:bodyPr/>
              <a:lstStyle/>
              <a:p>
                <a:endParaRPr lang="ru-RU"/>
              </a:p>
            </p:txBody>
          </p:sp>
          <p:sp>
            <p:nvSpPr>
              <p:cNvPr id="631360" name="Line 576"/>
              <p:cNvSpPr>
                <a:spLocks noChangeAspect="1" noChangeShapeType="1"/>
              </p:cNvSpPr>
              <p:nvPr/>
            </p:nvSpPr>
            <p:spPr bwMode="auto">
              <a:xfrm flipV="1">
                <a:off x="2575" y="2536"/>
                <a:ext cx="71" cy="53"/>
              </a:xfrm>
              <a:prstGeom prst="line">
                <a:avLst/>
              </a:prstGeom>
              <a:noFill/>
              <a:ln w="9525">
                <a:solidFill>
                  <a:srgbClr val="000000"/>
                </a:solidFill>
                <a:round/>
                <a:headEnd/>
                <a:tailEnd/>
              </a:ln>
            </p:spPr>
            <p:txBody>
              <a:bodyPr/>
              <a:lstStyle/>
              <a:p>
                <a:endParaRPr lang="ru-RU"/>
              </a:p>
            </p:txBody>
          </p:sp>
          <p:sp>
            <p:nvSpPr>
              <p:cNvPr id="631361" name="Line 577"/>
              <p:cNvSpPr>
                <a:spLocks noChangeAspect="1" noChangeShapeType="1"/>
              </p:cNvSpPr>
              <p:nvPr/>
            </p:nvSpPr>
            <p:spPr bwMode="auto">
              <a:xfrm flipH="1" flipV="1">
                <a:off x="2644" y="2533"/>
                <a:ext cx="71" cy="14"/>
              </a:xfrm>
              <a:prstGeom prst="line">
                <a:avLst/>
              </a:prstGeom>
              <a:noFill/>
              <a:ln w="12700">
                <a:solidFill>
                  <a:srgbClr val="008000"/>
                </a:solidFill>
                <a:round/>
                <a:headEnd/>
                <a:tailEnd/>
              </a:ln>
            </p:spPr>
            <p:txBody>
              <a:bodyPr/>
              <a:lstStyle/>
              <a:p>
                <a:endParaRPr lang="ru-RU"/>
              </a:p>
            </p:txBody>
          </p:sp>
          <p:sp>
            <p:nvSpPr>
              <p:cNvPr id="631362" name="Line 578"/>
              <p:cNvSpPr>
                <a:spLocks noChangeAspect="1" noChangeShapeType="1"/>
              </p:cNvSpPr>
              <p:nvPr/>
            </p:nvSpPr>
            <p:spPr bwMode="auto">
              <a:xfrm>
                <a:off x="2491" y="2533"/>
                <a:ext cx="82" cy="52"/>
              </a:xfrm>
              <a:prstGeom prst="line">
                <a:avLst/>
              </a:prstGeom>
              <a:noFill/>
              <a:ln w="9525">
                <a:solidFill>
                  <a:srgbClr val="000000"/>
                </a:solidFill>
                <a:round/>
                <a:headEnd/>
                <a:tailEnd/>
              </a:ln>
            </p:spPr>
            <p:txBody>
              <a:bodyPr/>
              <a:lstStyle/>
              <a:p>
                <a:endParaRPr lang="ru-RU"/>
              </a:p>
            </p:txBody>
          </p:sp>
          <p:sp>
            <p:nvSpPr>
              <p:cNvPr id="631363" name="Line 579"/>
              <p:cNvSpPr>
                <a:spLocks noChangeAspect="1" noChangeShapeType="1"/>
              </p:cNvSpPr>
              <p:nvPr/>
            </p:nvSpPr>
            <p:spPr bwMode="auto">
              <a:xfrm flipV="1">
                <a:off x="2573" y="2585"/>
                <a:ext cx="0" cy="71"/>
              </a:xfrm>
              <a:prstGeom prst="line">
                <a:avLst/>
              </a:prstGeom>
              <a:noFill/>
              <a:ln w="12700">
                <a:solidFill>
                  <a:srgbClr val="008000"/>
                </a:solidFill>
                <a:round/>
                <a:headEnd/>
                <a:tailEnd/>
              </a:ln>
            </p:spPr>
            <p:txBody>
              <a:bodyPr/>
              <a:lstStyle/>
              <a:p>
                <a:endParaRPr lang="ru-RU"/>
              </a:p>
            </p:txBody>
          </p:sp>
          <p:sp>
            <p:nvSpPr>
              <p:cNvPr id="631364" name="Line 580"/>
              <p:cNvSpPr>
                <a:spLocks noChangeAspect="1" noChangeShapeType="1"/>
              </p:cNvSpPr>
              <p:nvPr/>
            </p:nvSpPr>
            <p:spPr bwMode="auto">
              <a:xfrm flipH="1">
                <a:off x="2496" y="2451"/>
                <a:ext cx="20" cy="82"/>
              </a:xfrm>
              <a:prstGeom prst="line">
                <a:avLst/>
              </a:prstGeom>
              <a:noFill/>
              <a:ln w="9525">
                <a:solidFill>
                  <a:srgbClr val="000000"/>
                </a:solidFill>
                <a:round/>
                <a:headEnd/>
                <a:tailEnd/>
              </a:ln>
            </p:spPr>
            <p:txBody>
              <a:bodyPr/>
              <a:lstStyle/>
              <a:p>
                <a:endParaRPr lang="ru-RU"/>
              </a:p>
            </p:txBody>
          </p:sp>
          <p:sp>
            <p:nvSpPr>
              <p:cNvPr id="631365" name="Line 581"/>
              <p:cNvSpPr>
                <a:spLocks noChangeAspect="1" noChangeShapeType="1"/>
              </p:cNvSpPr>
              <p:nvPr/>
            </p:nvSpPr>
            <p:spPr bwMode="auto">
              <a:xfrm flipH="1">
                <a:off x="2489" y="2451"/>
                <a:ext cx="21" cy="82"/>
              </a:xfrm>
              <a:prstGeom prst="line">
                <a:avLst/>
              </a:prstGeom>
              <a:noFill/>
              <a:ln w="9525">
                <a:solidFill>
                  <a:srgbClr val="000000"/>
                </a:solidFill>
                <a:round/>
                <a:headEnd/>
                <a:tailEnd/>
              </a:ln>
            </p:spPr>
            <p:txBody>
              <a:bodyPr/>
              <a:lstStyle/>
              <a:p>
                <a:endParaRPr lang="ru-RU"/>
              </a:p>
            </p:txBody>
          </p:sp>
          <p:sp>
            <p:nvSpPr>
              <p:cNvPr id="631366" name="Line 582"/>
              <p:cNvSpPr>
                <a:spLocks noChangeAspect="1" noChangeShapeType="1"/>
              </p:cNvSpPr>
              <p:nvPr/>
            </p:nvSpPr>
            <p:spPr bwMode="auto">
              <a:xfrm flipV="1">
                <a:off x="2402" y="2533"/>
                <a:ext cx="89" cy="35"/>
              </a:xfrm>
              <a:prstGeom prst="line">
                <a:avLst/>
              </a:prstGeom>
              <a:noFill/>
              <a:ln w="9525">
                <a:solidFill>
                  <a:srgbClr val="000000"/>
                </a:solidFill>
                <a:round/>
                <a:headEnd/>
                <a:tailEnd/>
              </a:ln>
            </p:spPr>
            <p:txBody>
              <a:bodyPr/>
              <a:lstStyle/>
              <a:p>
                <a:endParaRPr lang="ru-RU"/>
              </a:p>
            </p:txBody>
          </p:sp>
          <p:sp>
            <p:nvSpPr>
              <p:cNvPr id="631367" name="Line 583"/>
              <p:cNvSpPr>
                <a:spLocks noChangeAspect="1" noChangeShapeType="1"/>
              </p:cNvSpPr>
              <p:nvPr/>
            </p:nvSpPr>
            <p:spPr bwMode="auto">
              <a:xfrm>
                <a:off x="2324" y="2519"/>
                <a:ext cx="78" cy="45"/>
              </a:xfrm>
              <a:prstGeom prst="line">
                <a:avLst/>
              </a:prstGeom>
              <a:noFill/>
              <a:ln w="9525">
                <a:solidFill>
                  <a:srgbClr val="000000"/>
                </a:solidFill>
                <a:round/>
                <a:headEnd/>
                <a:tailEnd/>
              </a:ln>
            </p:spPr>
            <p:txBody>
              <a:bodyPr/>
              <a:lstStyle/>
              <a:p>
                <a:endParaRPr lang="ru-RU"/>
              </a:p>
            </p:txBody>
          </p:sp>
          <p:sp>
            <p:nvSpPr>
              <p:cNvPr id="631368" name="Line 584"/>
              <p:cNvSpPr>
                <a:spLocks noChangeAspect="1" noChangeShapeType="1"/>
              </p:cNvSpPr>
              <p:nvPr/>
            </p:nvSpPr>
            <p:spPr bwMode="auto">
              <a:xfrm>
                <a:off x="2324" y="2529"/>
                <a:ext cx="78" cy="46"/>
              </a:xfrm>
              <a:prstGeom prst="line">
                <a:avLst/>
              </a:prstGeom>
              <a:noFill/>
              <a:ln w="9525">
                <a:solidFill>
                  <a:srgbClr val="000000"/>
                </a:solidFill>
                <a:round/>
                <a:headEnd/>
                <a:tailEnd/>
              </a:ln>
            </p:spPr>
            <p:txBody>
              <a:bodyPr/>
              <a:lstStyle/>
              <a:p>
                <a:endParaRPr lang="ru-RU"/>
              </a:p>
            </p:txBody>
          </p:sp>
          <p:sp>
            <p:nvSpPr>
              <p:cNvPr id="631369" name="Line 585"/>
              <p:cNvSpPr>
                <a:spLocks noChangeAspect="1" noChangeShapeType="1"/>
              </p:cNvSpPr>
              <p:nvPr/>
            </p:nvSpPr>
            <p:spPr bwMode="auto">
              <a:xfrm>
                <a:off x="2316" y="2434"/>
                <a:ext cx="8" cy="88"/>
              </a:xfrm>
              <a:prstGeom prst="line">
                <a:avLst/>
              </a:prstGeom>
              <a:noFill/>
              <a:ln w="9525">
                <a:solidFill>
                  <a:srgbClr val="000000"/>
                </a:solidFill>
                <a:round/>
                <a:headEnd/>
                <a:tailEnd/>
              </a:ln>
            </p:spPr>
            <p:txBody>
              <a:bodyPr/>
              <a:lstStyle/>
              <a:p>
                <a:endParaRPr lang="ru-RU"/>
              </a:p>
            </p:txBody>
          </p:sp>
          <p:sp>
            <p:nvSpPr>
              <p:cNvPr id="631370" name="Line 586"/>
              <p:cNvSpPr>
                <a:spLocks noChangeAspect="1" noChangeShapeType="1"/>
              </p:cNvSpPr>
              <p:nvPr/>
            </p:nvSpPr>
            <p:spPr bwMode="auto">
              <a:xfrm flipV="1">
                <a:off x="2232" y="2522"/>
                <a:ext cx="92" cy="36"/>
              </a:xfrm>
              <a:prstGeom prst="line">
                <a:avLst/>
              </a:prstGeom>
              <a:noFill/>
              <a:ln w="9525">
                <a:solidFill>
                  <a:srgbClr val="000000"/>
                </a:solidFill>
                <a:round/>
                <a:headEnd/>
                <a:tailEnd/>
              </a:ln>
            </p:spPr>
            <p:txBody>
              <a:bodyPr/>
              <a:lstStyle/>
              <a:p>
                <a:endParaRPr lang="ru-RU"/>
              </a:p>
            </p:txBody>
          </p:sp>
          <p:sp>
            <p:nvSpPr>
              <p:cNvPr id="631371" name="Line 587"/>
              <p:cNvSpPr>
                <a:spLocks noChangeAspect="1" noChangeShapeType="1"/>
              </p:cNvSpPr>
              <p:nvPr/>
            </p:nvSpPr>
            <p:spPr bwMode="auto">
              <a:xfrm>
                <a:off x="2226" y="2409"/>
                <a:ext cx="90" cy="25"/>
              </a:xfrm>
              <a:prstGeom prst="line">
                <a:avLst/>
              </a:prstGeom>
              <a:noFill/>
              <a:ln w="9525">
                <a:solidFill>
                  <a:srgbClr val="000000"/>
                </a:solidFill>
                <a:round/>
                <a:headEnd/>
                <a:tailEnd/>
              </a:ln>
            </p:spPr>
            <p:txBody>
              <a:bodyPr/>
              <a:lstStyle/>
              <a:p>
                <a:endParaRPr lang="ru-RU"/>
              </a:p>
            </p:txBody>
          </p:sp>
          <p:sp>
            <p:nvSpPr>
              <p:cNvPr id="631372" name="Line 588"/>
              <p:cNvSpPr>
                <a:spLocks noChangeAspect="1" noChangeShapeType="1"/>
              </p:cNvSpPr>
              <p:nvPr/>
            </p:nvSpPr>
            <p:spPr bwMode="auto">
              <a:xfrm flipH="1">
                <a:off x="2316" y="2395"/>
                <a:ext cx="52" cy="39"/>
              </a:xfrm>
              <a:prstGeom prst="line">
                <a:avLst/>
              </a:prstGeom>
              <a:noFill/>
              <a:ln w="9525">
                <a:solidFill>
                  <a:srgbClr val="000000"/>
                </a:solidFill>
                <a:round/>
                <a:headEnd/>
                <a:tailEnd/>
              </a:ln>
            </p:spPr>
            <p:txBody>
              <a:bodyPr/>
              <a:lstStyle/>
              <a:p>
                <a:endParaRPr lang="ru-RU"/>
              </a:p>
            </p:txBody>
          </p:sp>
          <p:sp>
            <p:nvSpPr>
              <p:cNvPr id="631373" name="Line 589"/>
              <p:cNvSpPr>
                <a:spLocks noChangeAspect="1" noChangeShapeType="1"/>
              </p:cNvSpPr>
              <p:nvPr/>
            </p:nvSpPr>
            <p:spPr bwMode="auto">
              <a:xfrm flipV="1">
                <a:off x="2174" y="2409"/>
                <a:ext cx="52" cy="81"/>
              </a:xfrm>
              <a:prstGeom prst="line">
                <a:avLst/>
              </a:prstGeom>
              <a:noFill/>
              <a:ln w="9525">
                <a:solidFill>
                  <a:srgbClr val="000000"/>
                </a:solidFill>
                <a:round/>
                <a:headEnd/>
                <a:tailEnd/>
              </a:ln>
            </p:spPr>
            <p:txBody>
              <a:bodyPr/>
              <a:lstStyle/>
              <a:p>
                <a:endParaRPr lang="ru-RU"/>
              </a:p>
            </p:txBody>
          </p:sp>
          <p:sp>
            <p:nvSpPr>
              <p:cNvPr id="631374" name="Line 590"/>
              <p:cNvSpPr>
                <a:spLocks noChangeAspect="1" noChangeShapeType="1"/>
              </p:cNvSpPr>
              <p:nvPr/>
            </p:nvSpPr>
            <p:spPr bwMode="auto">
              <a:xfrm>
                <a:off x="2195" y="2332"/>
                <a:ext cx="34" cy="73"/>
              </a:xfrm>
              <a:prstGeom prst="line">
                <a:avLst/>
              </a:prstGeom>
              <a:noFill/>
              <a:ln w="9525">
                <a:solidFill>
                  <a:srgbClr val="000000"/>
                </a:solidFill>
                <a:round/>
                <a:headEnd/>
                <a:tailEnd/>
              </a:ln>
            </p:spPr>
            <p:txBody>
              <a:bodyPr/>
              <a:lstStyle/>
              <a:p>
                <a:endParaRPr lang="ru-RU"/>
              </a:p>
            </p:txBody>
          </p:sp>
          <p:sp>
            <p:nvSpPr>
              <p:cNvPr id="631375" name="Line 591"/>
              <p:cNvSpPr>
                <a:spLocks noChangeAspect="1" noChangeShapeType="1"/>
              </p:cNvSpPr>
              <p:nvPr/>
            </p:nvSpPr>
            <p:spPr bwMode="auto">
              <a:xfrm>
                <a:off x="2191" y="2339"/>
                <a:ext cx="33" cy="74"/>
              </a:xfrm>
              <a:prstGeom prst="line">
                <a:avLst/>
              </a:prstGeom>
              <a:noFill/>
              <a:ln w="9525">
                <a:solidFill>
                  <a:srgbClr val="000000"/>
                </a:solidFill>
                <a:round/>
                <a:headEnd/>
                <a:tailEnd/>
              </a:ln>
            </p:spPr>
            <p:txBody>
              <a:bodyPr/>
              <a:lstStyle/>
              <a:p>
                <a:endParaRPr lang="ru-RU"/>
              </a:p>
            </p:txBody>
          </p:sp>
          <p:sp>
            <p:nvSpPr>
              <p:cNvPr id="631376" name="Line 592"/>
              <p:cNvSpPr>
                <a:spLocks noChangeAspect="1" noChangeShapeType="1"/>
              </p:cNvSpPr>
              <p:nvPr/>
            </p:nvSpPr>
            <p:spPr bwMode="auto">
              <a:xfrm flipH="1" flipV="1">
                <a:off x="2174" y="2497"/>
                <a:ext cx="58" cy="67"/>
              </a:xfrm>
              <a:prstGeom prst="line">
                <a:avLst/>
              </a:prstGeom>
              <a:noFill/>
              <a:ln w="9525">
                <a:solidFill>
                  <a:srgbClr val="000000"/>
                </a:solidFill>
                <a:round/>
                <a:headEnd/>
                <a:tailEnd/>
              </a:ln>
            </p:spPr>
            <p:txBody>
              <a:bodyPr/>
              <a:lstStyle/>
              <a:p>
                <a:endParaRPr lang="ru-RU"/>
              </a:p>
            </p:txBody>
          </p:sp>
          <p:sp>
            <p:nvSpPr>
              <p:cNvPr id="631377" name="Line 593"/>
              <p:cNvSpPr>
                <a:spLocks noChangeAspect="1" noChangeShapeType="1"/>
              </p:cNvSpPr>
              <p:nvPr/>
            </p:nvSpPr>
            <p:spPr bwMode="auto">
              <a:xfrm flipH="1" flipV="1">
                <a:off x="2174" y="2487"/>
                <a:ext cx="58" cy="67"/>
              </a:xfrm>
              <a:prstGeom prst="line">
                <a:avLst/>
              </a:prstGeom>
              <a:noFill/>
              <a:ln w="9525">
                <a:solidFill>
                  <a:srgbClr val="000000"/>
                </a:solidFill>
                <a:round/>
                <a:headEnd/>
                <a:tailEnd/>
              </a:ln>
            </p:spPr>
            <p:txBody>
              <a:bodyPr/>
              <a:lstStyle/>
              <a:p>
                <a:endParaRPr lang="ru-RU"/>
              </a:p>
            </p:txBody>
          </p:sp>
          <p:sp>
            <p:nvSpPr>
              <p:cNvPr id="631378" name="Line 594"/>
              <p:cNvSpPr>
                <a:spLocks noChangeAspect="1" noChangeShapeType="1"/>
              </p:cNvSpPr>
              <p:nvPr/>
            </p:nvSpPr>
            <p:spPr bwMode="auto">
              <a:xfrm>
                <a:off x="2101" y="2490"/>
                <a:ext cx="73" cy="1"/>
              </a:xfrm>
              <a:prstGeom prst="line">
                <a:avLst/>
              </a:prstGeom>
              <a:noFill/>
              <a:ln w="12700">
                <a:solidFill>
                  <a:srgbClr val="008000"/>
                </a:solidFill>
                <a:round/>
                <a:headEnd/>
                <a:tailEnd/>
              </a:ln>
            </p:spPr>
            <p:txBody>
              <a:bodyPr/>
              <a:lstStyle/>
              <a:p>
                <a:endParaRPr lang="ru-RU"/>
              </a:p>
            </p:txBody>
          </p:sp>
          <p:sp>
            <p:nvSpPr>
              <p:cNvPr id="631379" name="Line 595"/>
              <p:cNvSpPr>
                <a:spLocks noChangeAspect="1" noChangeShapeType="1"/>
              </p:cNvSpPr>
              <p:nvPr/>
            </p:nvSpPr>
            <p:spPr bwMode="auto">
              <a:xfrm flipV="1">
                <a:off x="2218" y="2558"/>
                <a:ext cx="14" cy="66"/>
              </a:xfrm>
              <a:prstGeom prst="line">
                <a:avLst/>
              </a:prstGeom>
              <a:noFill/>
              <a:ln w="12700">
                <a:solidFill>
                  <a:srgbClr val="008000"/>
                </a:solidFill>
                <a:round/>
                <a:headEnd/>
                <a:tailEnd/>
              </a:ln>
            </p:spPr>
            <p:txBody>
              <a:bodyPr/>
              <a:lstStyle/>
              <a:p>
                <a:endParaRPr lang="ru-RU"/>
              </a:p>
            </p:txBody>
          </p:sp>
          <p:sp>
            <p:nvSpPr>
              <p:cNvPr id="631380" name="Line 596"/>
              <p:cNvSpPr>
                <a:spLocks noChangeAspect="1" noChangeShapeType="1"/>
              </p:cNvSpPr>
              <p:nvPr/>
            </p:nvSpPr>
            <p:spPr bwMode="auto">
              <a:xfrm flipH="1">
                <a:off x="2193" y="2258"/>
                <a:ext cx="53" cy="77"/>
              </a:xfrm>
              <a:prstGeom prst="line">
                <a:avLst/>
              </a:prstGeom>
              <a:noFill/>
              <a:ln w="9525">
                <a:solidFill>
                  <a:srgbClr val="000000"/>
                </a:solidFill>
                <a:round/>
                <a:headEnd/>
                <a:tailEnd/>
              </a:ln>
            </p:spPr>
            <p:txBody>
              <a:bodyPr/>
              <a:lstStyle/>
              <a:p>
                <a:endParaRPr lang="ru-RU"/>
              </a:p>
            </p:txBody>
          </p:sp>
          <p:sp>
            <p:nvSpPr>
              <p:cNvPr id="631381" name="Line 597"/>
              <p:cNvSpPr>
                <a:spLocks noChangeAspect="1" noChangeShapeType="1"/>
              </p:cNvSpPr>
              <p:nvPr/>
            </p:nvSpPr>
            <p:spPr bwMode="auto">
              <a:xfrm>
                <a:off x="2204" y="2174"/>
                <a:ext cx="42" cy="84"/>
              </a:xfrm>
              <a:prstGeom prst="line">
                <a:avLst/>
              </a:prstGeom>
              <a:noFill/>
              <a:ln w="9525">
                <a:solidFill>
                  <a:srgbClr val="000000"/>
                </a:solidFill>
                <a:round/>
                <a:headEnd/>
                <a:tailEnd/>
              </a:ln>
            </p:spPr>
            <p:txBody>
              <a:bodyPr/>
              <a:lstStyle/>
              <a:p>
                <a:endParaRPr lang="ru-RU"/>
              </a:p>
            </p:txBody>
          </p:sp>
          <p:sp>
            <p:nvSpPr>
              <p:cNvPr id="631382" name="Line 598"/>
              <p:cNvSpPr>
                <a:spLocks noChangeAspect="1" noChangeShapeType="1"/>
              </p:cNvSpPr>
              <p:nvPr/>
            </p:nvSpPr>
            <p:spPr bwMode="auto">
              <a:xfrm flipH="1">
                <a:off x="2247" y="2258"/>
                <a:ext cx="90" cy="3"/>
              </a:xfrm>
              <a:prstGeom prst="line">
                <a:avLst/>
              </a:prstGeom>
              <a:noFill/>
              <a:ln w="9525">
                <a:solidFill>
                  <a:srgbClr val="000000"/>
                </a:solidFill>
                <a:round/>
                <a:headEnd/>
                <a:tailEnd/>
              </a:ln>
            </p:spPr>
            <p:txBody>
              <a:bodyPr/>
              <a:lstStyle/>
              <a:p>
                <a:endParaRPr lang="ru-RU"/>
              </a:p>
            </p:txBody>
          </p:sp>
          <p:sp>
            <p:nvSpPr>
              <p:cNvPr id="631383" name="Line 599"/>
              <p:cNvSpPr>
                <a:spLocks noChangeAspect="1" noChangeShapeType="1"/>
              </p:cNvSpPr>
              <p:nvPr/>
            </p:nvSpPr>
            <p:spPr bwMode="auto">
              <a:xfrm flipH="1">
                <a:off x="2243" y="2251"/>
                <a:ext cx="90" cy="4"/>
              </a:xfrm>
              <a:prstGeom prst="line">
                <a:avLst/>
              </a:prstGeom>
              <a:noFill/>
              <a:ln w="9525">
                <a:solidFill>
                  <a:srgbClr val="000000"/>
                </a:solidFill>
                <a:round/>
                <a:headEnd/>
                <a:tailEnd/>
              </a:ln>
            </p:spPr>
            <p:txBody>
              <a:bodyPr/>
              <a:lstStyle/>
              <a:p>
                <a:endParaRPr lang="ru-RU"/>
              </a:p>
            </p:txBody>
          </p:sp>
          <p:sp>
            <p:nvSpPr>
              <p:cNvPr id="631384" name="Line 600"/>
              <p:cNvSpPr>
                <a:spLocks noChangeAspect="1" noChangeShapeType="1"/>
              </p:cNvSpPr>
              <p:nvPr/>
            </p:nvSpPr>
            <p:spPr bwMode="auto">
              <a:xfrm flipH="1">
                <a:off x="2205" y="2121"/>
                <a:ext cx="69" cy="56"/>
              </a:xfrm>
              <a:prstGeom prst="line">
                <a:avLst/>
              </a:prstGeom>
              <a:noFill/>
              <a:ln w="9525">
                <a:solidFill>
                  <a:srgbClr val="000000"/>
                </a:solidFill>
                <a:round/>
                <a:headEnd/>
                <a:tailEnd/>
              </a:ln>
            </p:spPr>
            <p:txBody>
              <a:bodyPr/>
              <a:lstStyle/>
              <a:p>
                <a:endParaRPr lang="ru-RU"/>
              </a:p>
            </p:txBody>
          </p:sp>
          <p:sp>
            <p:nvSpPr>
              <p:cNvPr id="631385" name="Line 601"/>
              <p:cNvSpPr>
                <a:spLocks noChangeAspect="1" noChangeShapeType="1"/>
              </p:cNvSpPr>
              <p:nvPr/>
            </p:nvSpPr>
            <p:spPr bwMode="auto">
              <a:xfrm flipH="1">
                <a:off x="2201" y="2114"/>
                <a:ext cx="69" cy="56"/>
              </a:xfrm>
              <a:prstGeom prst="line">
                <a:avLst/>
              </a:prstGeom>
              <a:noFill/>
              <a:ln w="9525">
                <a:solidFill>
                  <a:srgbClr val="000000"/>
                </a:solidFill>
                <a:round/>
                <a:headEnd/>
                <a:tailEnd/>
              </a:ln>
            </p:spPr>
            <p:txBody>
              <a:bodyPr/>
              <a:lstStyle/>
              <a:p>
                <a:endParaRPr lang="ru-RU"/>
              </a:p>
            </p:txBody>
          </p:sp>
          <p:sp>
            <p:nvSpPr>
              <p:cNvPr id="631386" name="Line 602"/>
              <p:cNvSpPr>
                <a:spLocks noChangeAspect="1" noChangeShapeType="1"/>
              </p:cNvSpPr>
              <p:nvPr/>
            </p:nvSpPr>
            <p:spPr bwMode="auto">
              <a:xfrm>
                <a:off x="2132" y="2159"/>
                <a:ext cx="72" cy="15"/>
              </a:xfrm>
              <a:prstGeom prst="line">
                <a:avLst/>
              </a:prstGeom>
              <a:noFill/>
              <a:ln w="12700">
                <a:solidFill>
                  <a:srgbClr val="008000"/>
                </a:solidFill>
                <a:round/>
                <a:headEnd/>
                <a:tailEnd/>
              </a:ln>
            </p:spPr>
            <p:txBody>
              <a:bodyPr/>
              <a:lstStyle/>
              <a:p>
                <a:endParaRPr lang="ru-RU"/>
              </a:p>
            </p:txBody>
          </p:sp>
          <p:sp>
            <p:nvSpPr>
              <p:cNvPr id="631387" name="Line 603"/>
              <p:cNvSpPr>
                <a:spLocks noChangeAspect="1" noChangeShapeType="1"/>
              </p:cNvSpPr>
              <p:nvPr/>
            </p:nvSpPr>
            <p:spPr bwMode="auto">
              <a:xfrm flipH="1" flipV="1">
                <a:off x="2272" y="2118"/>
                <a:ext cx="86" cy="48"/>
              </a:xfrm>
              <a:prstGeom prst="line">
                <a:avLst/>
              </a:prstGeom>
              <a:noFill/>
              <a:ln w="9525">
                <a:solidFill>
                  <a:srgbClr val="000000"/>
                </a:solidFill>
                <a:round/>
                <a:headEnd/>
                <a:tailEnd/>
              </a:ln>
            </p:spPr>
            <p:txBody>
              <a:bodyPr/>
              <a:lstStyle/>
              <a:p>
                <a:endParaRPr lang="ru-RU"/>
              </a:p>
            </p:txBody>
          </p:sp>
          <p:sp>
            <p:nvSpPr>
              <p:cNvPr id="631388" name="Line 604"/>
              <p:cNvSpPr>
                <a:spLocks noChangeAspect="1" noChangeShapeType="1"/>
              </p:cNvSpPr>
              <p:nvPr/>
            </p:nvSpPr>
            <p:spPr bwMode="auto">
              <a:xfrm>
                <a:off x="2272" y="2047"/>
                <a:ext cx="1" cy="71"/>
              </a:xfrm>
              <a:prstGeom prst="line">
                <a:avLst/>
              </a:prstGeom>
              <a:noFill/>
              <a:ln w="12700">
                <a:solidFill>
                  <a:srgbClr val="008000"/>
                </a:solidFill>
                <a:round/>
                <a:headEnd/>
                <a:tailEnd/>
              </a:ln>
            </p:spPr>
            <p:txBody>
              <a:bodyPr/>
              <a:lstStyle/>
              <a:p>
                <a:endParaRPr lang="ru-RU"/>
              </a:p>
            </p:txBody>
          </p:sp>
          <p:sp>
            <p:nvSpPr>
              <p:cNvPr id="631389" name="Line 605"/>
              <p:cNvSpPr>
                <a:spLocks noChangeAspect="1" noChangeShapeType="1"/>
              </p:cNvSpPr>
              <p:nvPr/>
            </p:nvSpPr>
            <p:spPr bwMode="auto">
              <a:xfrm flipH="1">
                <a:off x="2360" y="2138"/>
                <a:ext cx="83" cy="32"/>
              </a:xfrm>
              <a:prstGeom prst="line">
                <a:avLst/>
              </a:prstGeom>
              <a:noFill/>
              <a:ln w="9525">
                <a:solidFill>
                  <a:srgbClr val="000000"/>
                </a:solidFill>
                <a:round/>
                <a:headEnd/>
                <a:tailEnd/>
              </a:ln>
            </p:spPr>
            <p:txBody>
              <a:bodyPr/>
              <a:lstStyle/>
              <a:p>
                <a:endParaRPr lang="ru-RU"/>
              </a:p>
            </p:txBody>
          </p:sp>
          <p:sp>
            <p:nvSpPr>
              <p:cNvPr id="631390" name="Line 606"/>
              <p:cNvSpPr>
                <a:spLocks noChangeAspect="1" noChangeShapeType="1"/>
              </p:cNvSpPr>
              <p:nvPr/>
            </p:nvSpPr>
            <p:spPr bwMode="auto">
              <a:xfrm flipH="1">
                <a:off x="2356" y="2131"/>
                <a:ext cx="84" cy="32"/>
              </a:xfrm>
              <a:prstGeom prst="line">
                <a:avLst/>
              </a:prstGeom>
              <a:noFill/>
              <a:ln w="9525">
                <a:solidFill>
                  <a:srgbClr val="000000"/>
                </a:solidFill>
                <a:round/>
                <a:headEnd/>
                <a:tailEnd/>
              </a:ln>
            </p:spPr>
            <p:txBody>
              <a:bodyPr/>
              <a:lstStyle/>
              <a:p>
                <a:endParaRPr lang="ru-RU"/>
              </a:p>
            </p:txBody>
          </p:sp>
          <p:sp>
            <p:nvSpPr>
              <p:cNvPr id="631391" name="Line 607"/>
              <p:cNvSpPr>
                <a:spLocks noChangeAspect="1" noChangeShapeType="1"/>
              </p:cNvSpPr>
              <p:nvPr/>
            </p:nvSpPr>
            <p:spPr bwMode="auto">
              <a:xfrm flipV="1">
                <a:off x="2335" y="2166"/>
                <a:ext cx="23" cy="89"/>
              </a:xfrm>
              <a:prstGeom prst="line">
                <a:avLst/>
              </a:prstGeom>
              <a:noFill/>
              <a:ln w="9525">
                <a:solidFill>
                  <a:srgbClr val="000000"/>
                </a:solidFill>
                <a:round/>
                <a:headEnd/>
                <a:tailEnd/>
              </a:ln>
            </p:spPr>
            <p:txBody>
              <a:bodyPr/>
              <a:lstStyle/>
              <a:p>
                <a:endParaRPr lang="ru-RU"/>
              </a:p>
            </p:txBody>
          </p:sp>
          <p:sp>
            <p:nvSpPr>
              <p:cNvPr id="631392" name="Line 608"/>
              <p:cNvSpPr>
                <a:spLocks noChangeAspect="1" noChangeShapeType="1"/>
              </p:cNvSpPr>
              <p:nvPr/>
            </p:nvSpPr>
            <p:spPr bwMode="auto">
              <a:xfrm>
                <a:off x="2454" y="2399"/>
                <a:ext cx="52" cy="48"/>
              </a:xfrm>
              <a:prstGeom prst="line">
                <a:avLst/>
              </a:prstGeom>
              <a:noFill/>
              <a:ln w="9525">
                <a:solidFill>
                  <a:srgbClr val="000000"/>
                </a:solidFill>
                <a:prstDash val="sysDot"/>
                <a:round/>
                <a:headEnd/>
                <a:tailEnd/>
              </a:ln>
            </p:spPr>
            <p:txBody>
              <a:bodyPr/>
              <a:lstStyle/>
              <a:p>
                <a:endParaRPr lang="ru-RU"/>
              </a:p>
            </p:txBody>
          </p:sp>
          <p:sp>
            <p:nvSpPr>
              <p:cNvPr id="631393" name="Line 609"/>
              <p:cNvSpPr>
                <a:spLocks noChangeAspect="1" noChangeShapeType="1"/>
              </p:cNvSpPr>
              <p:nvPr/>
            </p:nvSpPr>
            <p:spPr bwMode="auto">
              <a:xfrm flipH="1" flipV="1">
                <a:off x="2340" y="2262"/>
                <a:ext cx="54" cy="46"/>
              </a:xfrm>
              <a:prstGeom prst="line">
                <a:avLst/>
              </a:prstGeom>
              <a:noFill/>
              <a:ln w="9525">
                <a:solidFill>
                  <a:srgbClr val="000000"/>
                </a:solidFill>
                <a:prstDash val="sysDot"/>
                <a:round/>
                <a:headEnd/>
                <a:tailEnd/>
              </a:ln>
            </p:spPr>
            <p:txBody>
              <a:bodyPr/>
              <a:lstStyle/>
              <a:p>
                <a:endParaRPr lang="ru-RU"/>
              </a:p>
            </p:txBody>
          </p:sp>
          <p:sp>
            <p:nvSpPr>
              <p:cNvPr id="631394" name="Rectangle 610"/>
              <p:cNvSpPr>
                <a:spLocks noChangeAspect="1" noChangeArrowheads="1"/>
              </p:cNvSpPr>
              <p:nvPr/>
            </p:nvSpPr>
            <p:spPr bwMode="auto">
              <a:xfrm>
                <a:off x="2375" y="2272"/>
                <a:ext cx="110" cy="138"/>
              </a:xfrm>
              <a:prstGeom prst="rect">
                <a:avLst/>
              </a:prstGeom>
              <a:solidFill>
                <a:srgbClr val="FFCC99">
                  <a:alpha val="9000"/>
                </a:srgbClr>
              </a:solidFill>
              <a:ln w="9525">
                <a:noFill/>
                <a:miter lim="800000"/>
                <a:headEnd/>
                <a:tailEnd/>
              </a:ln>
            </p:spPr>
            <p:txBody>
              <a:bodyPr/>
              <a:lstStyle/>
              <a:p>
                <a:endParaRPr lang="ru-RU"/>
              </a:p>
            </p:txBody>
          </p:sp>
          <p:sp>
            <p:nvSpPr>
              <p:cNvPr id="631395" name="Rectangle 611"/>
              <p:cNvSpPr>
                <a:spLocks noChangeAspect="1" noChangeArrowheads="1"/>
              </p:cNvSpPr>
              <p:nvPr/>
            </p:nvSpPr>
            <p:spPr bwMode="auto">
              <a:xfrm>
                <a:off x="2393" y="2306"/>
                <a:ext cx="72" cy="71"/>
              </a:xfrm>
              <a:prstGeom prst="rect">
                <a:avLst/>
              </a:prstGeom>
              <a:solidFill>
                <a:srgbClr val="FFCC99">
                  <a:alpha val="8000"/>
                </a:srgbClr>
              </a:solidFill>
              <a:ln w="9525">
                <a:noFill/>
                <a:miter lim="800000"/>
                <a:headEnd/>
                <a:tailEnd/>
              </a:ln>
            </p:spPr>
            <p:txBody>
              <a:bodyPr wrap="none" lIns="0" tIns="0" rIns="0" bIns="0">
                <a:spAutoFit/>
              </a:bodyPr>
              <a:lstStyle/>
              <a:p>
                <a:pPr eaLnBrk="0" hangingPunct="0"/>
                <a:r>
                  <a:rPr lang="en-US" sz="800" b="1">
                    <a:solidFill>
                      <a:srgbClr val="000000"/>
                    </a:solidFill>
                    <a:effectLst/>
                    <a:latin typeface="Arial" pitchFamily="34" charset="0"/>
                  </a:rPr>
                  <a:t>Zn</a:t>
                </a:r>
                <a:endParaRPr lang="ru-RU" sz="800" baseline="30000">
                  <a:solidFill>
                    <a:srgbClr val="000000"/>
                  </a:solidFill>
                  <a:effectLst/>
                  <a:latin typeface="Arial" pitchFamily="34" charset="0"/>
                </a:endParaRPr>
              </a:p>
            </p:txBody>
          </p:sp>
          <p:sp>
            <p:nvSpPr>
              <p:cNvPr id="631396" name="Line 612"/>
              <p:cNvSpPr>
                <a:spLocks noChangeAspect="1" noChangeShapeType="1"/>
              </p:cNvSpPr>
              <p:nvPr/>
            </p:nvSpPr>
            <p:spPr bwMode="auto">
              <a:xfrm flipH="1">
                <a:off x="2146" y="2334"/>
                <a:ext cx="51" cy="6"/>
              </a:xfrm>
              <a:prstGeom prst="line">
                <a:avLst/>
              </a:prstGeom>
              <a:noFill/>
              <a:ln w="12700">
                <a:solidFill>
                  <a:srgbClr val="FF0000"/>
                </a:solidFill>
                <a:round/>
                <a:headEnd/>
                <a:tailEnd/>
              </a:ln>
            </p:spPr>
            <p:txBody>
              <a:bodyPr/>
              <a:lstStyle/>
              <a:p>
                <a:endParaRPr lang="ru-RU"/>
              </a:p>
            </p:txBody>
          </p:sp>
          <p:sp>
            <p:nvSpPr>
              <p:cNvPr id="631397" name="Freeform 613"/>
              <p:cNvSpPr>
                <a:spLocks noChangeAspect="1"/>
              </p:cNvSpPr>
              <p:nvPr/>
            </p:nvSpPr>
            <p:spPr bwMode="auto">
              <a:xfrm>
                <a:off x="2005" y="2291"/>
                <a:ext cx="141" cy="106"/>
              </a:xfrm>
              <a:custGeom>
                <a:avLst/>
                <a:gdLst/>
                <a:ahLst/>
                <a:cxnLst>
                  <a:cxn ang="0">
                    <a:pos x="131" y="0"/>
                  </a:cxn>
                  <a:cxn ang="0">
                    <a:pos x="0" y="197"/>
                  </a:cxn>
                  <a:cxn ang="0">
                    <a:pos x="131" y="394"/>
                  </a:cxn>
                  <a:cxn ang="0">
                    <a:pos x="392" y="394"/>
                  </a:cxn>
                  <a:cxn ang="0">
                    <a:pos x="522" y="197"/>
                  </a:cxn>
                  <a:cxn ang="0">
                    <a:pos x="392" y="0"/>
                  </a:cxn>
                  <a:cxn ang="0">
                    <a:pos x="131" y="0"/>
                  </a:cxn>
                </a:cxnLst>
                <a:rect l="0" t="0" r="r" b="b"/>
                <a:pathLst>
                  <a:path w="522" h="394">
                    <a:moveTo>
                      <a:pt x="131" y="0"/>
                    </a:moveTo>
                    <a:lnTo>
                      <a:pt x="0" y="197"/>
                    </a:lnTo>
                    <a:lnTo>
                      <a:pt x="131" y="394"/>
                    </a:lnTo>
                    <a:lnTo>
                      <a:pt x="392" y="394"/>
                    </a:lnTo>
                    <a:lnTo>
                      <a:pt x="522" y="197"/>
                    </a:lnTo>
                    <a:lnTo>
                      <a:pt x="392" y="0"/>
                    </a:lnTo>
                    <a:lnTo>
                      <a:pt x="131" y="0"/>
                    </a:lnTo>
                    <a:close/>
                  </a:path>
                </a:pathLst>
              </a:custGeom>
              <a:solidFill>
                <a:srgbClr val="FFFFFF"/>
              </a:solidFill>
              <a:ln w="9525">
                <a:noFill/>
                <a:round/>
                <a:headEnd/>
                <a:tailEnd/>
              </a:ln>
            </p:spPr>
            <p:txBody>
              <a:bodyPr/>
              <a:lstStyle/>
              <a:p>
                <a:endParaRPr lang="ru-RU"/>
              </a:p>
            </p:txBody>
          </p:sp>
          <p:sp>
            <p:nvSpPr>
              <p:cNvPr id="631398" name="Freeform 614"/>
              <p:cNvSpPr>
                <a:spLocks noChangeAspect="1"/>
              </p:cNvSpPr>
              <p:nvPr/>
            </p:nvSpPr>
            <p:spPr bwMode="auto">
              <a:xfrm>
                <a:off x="2005" y="2291"/>
                <a:ext cx="141" cy="106"/>
              </a:xfrm>
              <a:custGeom>
                <a:avLst/>
                <a:gdLst/>
                <a:ahLst/>
                <a:cxnLst>
                  <a:cxn ang="0">
                    <a:pos x="131" y="0"/>
                  </a:cxn>
                  <a:cxn ang="0">
                    <a:pos x="0" y="197"/>
                  </a:cxn>
                  <a:cxn ang="0">
                    <a:pos x="131" y="394"/>
                  </a:cxn>
                  <a:cxn ang="0">
                    <a:pos x="392" y="394"/>
                  </a:cxn>
                  <a:cxn ang="0">
                    <a:pos x="522" y="197"/>
                  </a:cxn>
                  <a:cxn ang="0">
                    <a:pos x="392" y="0"/>
                  </a:cxn>
                  <a:cxn ang="0">
                    <a:pos x="131" y="0"/>
                  </a:cxn>
                </a:cxnLst>
                <a:rect l="0" t="0" r="r" b="b"/>
                <a:pathLst>
                  <a:path w="522" h="394">
                    <a:moveTo>
                      <a:pt x="131" y="0"/>
                    </a:moveTo>
                    <a:lnTo>
                      <a:pt x="0" y="197"/>
                    </a:lnTo>
                    <a:lnTo>
                      <a:pt x="131" y="394"/>
                    </a:lnTo>
                    <a:lnTo>
                      <a:pt x="392" y="394"/>
                    </a:lnTo>
                    <a:lnTo>
                      <a:pt x="522" y="197"/>
                    </a:lnTo>
                    <a:lnTo>
                      <a:pt x="392" y="0"/>
                    </a:lnTo>
                    <a:lnTo>
                      <a:pt x="131" y="0"/>
                    </a:lnTo>
                    <a:close/>
                  </a:path>
                </a:pathLst>
              </a:custGeom>
              <a:noFill/>
              <a:ln w="12700">
                <a:solidFill>
                  <a:srgbClr val="FF0000"/>
                </a:solidFill>
                <a:prstDash val="solid"/>
                <a:round/>
                <a:headEnd/>
                <a:tailEnd/>
              </a:ln>
            </p:spPr>
            <p:txBody>
              <a:bodyPr/>
              <a:lstStyle/>
              <a:p>
                <a:endParaRPr lang="ru-RU"/>
              </a:p>
            </p:txBody>
          </p:sp>
          <p:sp>
            <p:nvSpPr>
              <p:cNvPr id="631399" name="Freeform 615"/>
              <p:cNvSpPr>
                <a:spLocks noChangeAspect="1"/>
              </p:cNvSpPr>
              <p:nvPr/>
            </p:nvSpPr>
            <p:spPr bwMode="auto">
              <a:xfrm>
                <a:off x="2023" y="2307"/>
                <a:ext cx="106" cy="76"/>
              </a:xfrm>
              <a:custGeom>
                <a:avLst/>
                <a:gdLst/>
                <a:ahLst/>
                <a:cxnLst>
                  <a:cxn ang="0">
                    <a:pos x="177" y="2"/>
                  </a:cxn>
                  <a:cxn ang="0">
                    <a:pos x="139" y="7"/>
                  </a:cxn>
                  <a:cxn ang="0">
                    <a:pos x="104" y="17"/>
                  </a:cxn>
                  <a:cxn ang="0">
                    <a:pos x="73" y="32"/>
                  </a:cxn>
                  <a:cxn ang="0">
                    <a:pos x="46" y="52"/>
                  </a:cxn>
                  <a:cxn ang="0">
                    <a:pos x="30" y="67"/>
                  </a:cxn>
                  <a:cxn ang="0">
                    <a:pos x="21" y="79"/>
                  </a:cxn>
                  <a:cxn ang="0">
                    <a:pos x="14" y="92"/>
                  </a:cxn>
                  <a:cxn ang="0">
                    <a:pos x="8" y="104"/>
                  </a:cxn>
                  <a:cxn ang="0">
                    <a:pos x="3" y="119"/>
                  </a:cxn>
                  <a:cxn ang="0">
                    <a:pos x="2" y="134"/>
                  </a:cxn>
                  <a:cxn ang="0">
                    <a:pos x="2" y="147"/>
                  </a:cxn>
                  <a:cxn ang="0">
                    <a:pos x="3" y="162"/>
                  </a:cxn>
                  <a:cxn ang="0">
                    <a:pos x="8" y="177"/>
                  </a:cxn>
                  <a:cxn ang="0">
                    <a:pos x="14" y="189"/>
                  </a:cxn>
                  <a:cxn ang="0">
                    <a:pos x="21" y="202"/>
                  </a:cxn>
                  <a:cxn ang="0">
                    <a:pos x="30" y="214"/>
                  </a:cxn>
                  <a:cxn ang="0">
                    <a:pos x="46" y="229"/>
                  </a:cxn>
                  <a:cxn ang="0">
                    <a:pos x="73" y="249"/>
                  </a:cxn>
                  <a:cxn ang="0">
                    <a:pos x="104" y="264"/>
                  </a:cxn>
                  <a:cxn ang="0">
                    <a:pos x="139" y="274"/>
                  </a:cxn>
                  <a:cxn ang="0">
                    <a:pos x="177" y="279"/>
                  </a:cxn>
                  <a:cxn ang="0">
                    <a:pos x="217" y="279"/>
                  </a:cxn>
                  <a:cxn ang="0">
                    <a:pos x="256" y="274"/>
                  </a:cxn>
                  <a:cxn ang="0">
                    <a:pos x="291" y="264"/>
                  </a:cxn>
                  <a:cxn ang="0">
                    <a:pos x="322" y="249"/>
                  </a:cxn>
                  <a:cxn ang="0">
                    <a:pos x="349" y="229"/>
                  </a:cxn>
                  <a:cxn ang="0">
                    <a:pos x="365" y="214"/>
                  </a:cxn>
                  <a:cxn ang="0">
                    <a:pos x="375" y="202"/>
                  </a:cxn>
                  <a:cxn ang="0">
                    <a:pos x="383" y="189"/>
                  </a:cxn>
                  <a:cxn ang="0">
                    <a:pos x="388" y="177"/>
                  </a:cxn>
                  <a:cxn ang="0">
                    <a:pos x="391" y="162"/>
                  </a:cxn>
                  <a:cxn ang="0">
                    <a:pos x="394" y="147"/>
                  </a:cxn>
                  <a:cxn ang="0">
                    <a:pos x="394" y="134"/>
                  </a:cxn>
                  <a:cxn ang="0">
                    <a:pos x="391" y="119"/>
                  </a:cxn>
                  <a:cxn ang="0">
                    <a:pos x="388" y="104"/>
                  </a:cxn>
                  <a:cxn ang="0">
                    <a:pos x="383" y="92"/>
                  </a:cxn>
                  <a:cxn ang="0">
                    <a:pos x="375" y="79"/>
                  </a:cxn>
                  <a:cxn ang="0">
                    <a:pos x="365" y="67"/>
                  </a:cxn>
                  <a:cxn ang="0">
                    <a:pos x="349" y="52"/>
                  </a:cxn>
                  <a:cxn ang="0">
                    <a:pos x="322" y="32"/>
                  </a:cxn>
                  <a:cxn ang="0">
                    <a:pos x="291" y="17"/>
                  </a:cxn>
                  <a:cxn ang="0">
                    <a:pos x="256" y="7"/>
                  </a:cxn>
                  <a:cxn ang="0">
                    <a:pos x="217" y="2"/>
                  </a:cxn>
                </a:cxnLst>
                <a:rect l="0" t="0" r="r" b="b"/>
                <a:pathLst>
                  <a:path w="394" h="281">
                    <a:moveTo>
                      <a:pt x="198" y="0"/>
                    </a:moveTo>
                    <a:lnTo>
                      <a:pt x="177" y="2"/>
                    </a:lnTo>
                    <a:lnTo>
                      <a:pt x="158" y="2"/>
                    </a:lnTo>
                    <a:lnTo>
                      <a:pt x="139" y="7"/>
                    </a:lnTo>
                    <a:lnTo>
                      <a:pt x="121" y="12"/>
                    </a:lnTo>
                    <a:lnTo>
                      <a:pt x="104" y="17"/>
                    </a:lnTo>
                    <a:lnTo>
                      <a:pt x="87" y="25"/>
                    </a:lnTo>
                    <a:lnTo>
                      <a:pt x="73" y="32"/>
                    </a:lnTo>
                    <a:lnTo>
                      <a:pt x="58" y="42"/>
                    </a:lnTo>
                    <a:lnTo>
                      <a:pt x="46" y="52"/>
                    </a:lnTo>
                    <a:lnTo>
                      <a:pt x="34" y="62"/>
                    </a:lnTo>
                    <a:lnTo>
                      <a:pt x="30" y="67"/>
                    </a:lnTo>
                    <a:lnTo>
                      <a:pt x="26" y="74"/>
                    </a:lnTo>
                    <a:lnTo>
                      <a:pt x="21" y="79"/>
                    </a:lnTo>
                    <a:lnTo>
                      <a:pt x="17" y="87"/>
                    </a:lnTo>
                    <a:lnTo>
                      <a:pt x="14" y="92"/>
                    </a:lnTo>
                    <a:lnTo>
                      <a:pt x="9" y="99"/>
                    </a:lnTo>
                    <a:lnTo>
                      <a:pt x="8" y="104"/>
                    </a:lnTo>
                    <a:lnTo>
                      <a:pt x="5" y="112"/>
                    </a:lnTo>
                    <a:lnTo>
                      <a:pt x="3" y="119"/>
                    </a:lnTo>
                    <a:lnTo>
                      <a:pt x="2" y="127"/>
                    </a:lnTo>
                    <a:lnTo>
                      <a:pt x="2" y="134"/>
                    </a:lnTo>
                    <a:lnTo>
                      <a:pt x="0" y="142"/>
                    </a:lnTo>
                    <a:lnTo>
                      <a:pt x="2" y="147"/>
                    </a:lnTo>
                    <a:lnTo>
                      <a:pt x="2" y="154"/>
                    </a:lnTo>
                    <a:lnTo>
                      <a:pt x="3" y="162"/>
                    </a:lnTo>
                    <a:lnTo>
                      <a:pt x="5" y="169"/>
                    </a:lnTo>
                    <a:lnTo>
                      <a:pt x="8" y="177"/>
                    </a:lnTo>
                    <a:lnTo>
                      <a:pt x="9" y="182"/>
                    </a:lnTo>
                    <a:lnTo>
                      <a:pt x="14" y="189"/>
                    </a:lnTo>
                    <a:lnTo>
                      <a:pt x="17" y="194"/>
                    </a:lnTo>
                    <a:lnTo>
                      <a:pt x="21" y="202"/>
                    </a:lnTo>
                    <a:lnTo>
                      <a:pt x="26" y="207"/>
                    </a:lnTo>
                    <a:lnTo>
                      <a:pt x="30" y="214"/>
                    </a:lnTo>
                    <a:lnTo>
                      <a:pt x="34" y="219"/>
                    </a:lnTo>
                    <a:lnTo>
                      <a:pt x="46" y="229"/>
                    </a:lnTo>
                    <a:lnTo>
                      <a:pt x="58" y="239"/>
                    </a:lnTo>
                    <a:lnTo>
                      <a:pt x="73" y="249"/>
                    </a:lnTo>
                    <a:lnTo>
                      <a:pt x="87" y="256"/>
                    </a:lnTo>
                    <a:lnTo>
                      <a:pt x="104" y="264"/>
                    </a:lnTo>
                    <a:lnTo>
                      <a:pt x="121" y="269"/>
                    </a:lnTo>
                    <a:lnTo>
                      <a:pt x="139" y="274"/>
                    </a:lnTo>
                    <a:lnTo>
                      <a:pt x="158" y="279"/>
                    </a:lnTo>
                    <a:lnTo>
                      <a:pt x="177" y="279"/>
                    </a:lnTo>
                    <a:lnTo>
                      <a:pt x="198" y="281"/>
                    </a:lnTo>
                    <a:lnTo>
                      <a:pt x="217" y="279"/>
                    </a:lnTo>
                    <a:lnTo>
                      <a:pt x="236" y="279"/>
                    </a:lnTo>
                    <a:lnTo>
                      <a:pt x="256" y="274"/>
                    </a:lnTo>
                    <a:lnTo>
                      <a:pt x="273" y="269"/>
                    </a:lnTo>
                    <a:lnTo>
                      <a:pt x="291" y="264"/>
                    </a:lnTo>
                    <a:lnTo>
                      <a:pt x="307" y="256"/>
                    </a:lnTo>
                    <a:lnTo>
                      <a:pt x="322" y="249"/>
                    </a:lnTo>
                    <a:lnTo>
                      <a:pt x="337" y="239"/>
                    </a:lnTo>
                    <a:lnTo>
                      <a:pt x="349" y="229"/>
                    </a:lnTo>
                    <a:lnTo>
                      <a:pt x="360" y="219"/>
                    </a:lnTo>
                    <a:lnTo>
                      <a:pt x="365" y="214"/>
                    </a:lnTo>
                    <a:lnTo>
                      <a:pt x="371" y="207"/>
                    </a:lnTo>
                    <a:lnTo>
                      <a:pt x="375" y="202"/>
                    </a:lnTo>
                    <a:lnTo>
                      <a:pt x="378" y="194"/>
                    </a:lnTo>
                    <a:lnTo>
                      <a:pt x="383" y="189"/>
                    </a:lnTo>
                    <a:lnTo>
                      <a:pt x="386" y="182"/>
                    </a:lnTo>
                    <a:lnTo>
                      <a:pt x="388" y="177"/>
                    </a:lnTo>
                    <a:lnTo>
                      <a:pt x="390" y="169"/>
                    </a:lnTo>
                    <a:lnTo>
                      <a:pt x="391" y="162"/>
                    </a:lnTo>
                    <a:lnTo>
                      <a:pt x="393" y="154"/>
                    </a:lnTo>
                    <a:lnTo>
                      <a:pt x="394" y="147"/>
                    </a:lnTo>
                    <a:lnTo>
                      <a:pt x="394" y="142"/>
                    </a:lnTo>
                    <a:lnTo>
                      <a:pt x="394" y="134"/>
                    </a:lnTo>
                    <a:lnTo>
                      <a:pt x="393" y="127"/>
                    </a:lnTo>
                    <a:lnTo>
                      <a:pt x="391" y="119"/>
                    </a:lnTo>
                    <a:lnTo>
                      <a:pt x="390" y="112"/>
                    </a:lnTo>
                    <a:lnTo>
                      <a:pt x="388" y="104"/>
                    </a:lnTo>
                    <a:lnTo>
                      <a:pt x="386" y="99"/>
                    </a:lnTo>
                    <a:lnTo>
                      <a:pt x="383" y="92"/>
                    </a:lnTo>
                    <a:lnTo>
                      <a:pt x="378" y="87"/>
                    </a:lnTo>
                    <a:lnTo>
                      <a:pt x="375" y="79"/>
                    </a:lnTo>
                    <a:lnTo>
                      <a:pt x="371" y="74"/>
                    </a:lnTo>
                    <a:lnTo>
                      <a:pt x="365" y="67"/>
                    </a:lnTo>
                    <a:lnTo>
                      <a:pt x="360" y="62"/>
                    </a:lnTo>
                    <a:lnTo>
                      <a:pt x="349" y="52"/>
                    </a:lnTo>
                    <a:lnTo>
                      <a:pt x="337" y="42"/>
                    </a:lnTo>
                    <a:lnTo>
                      <a:pt x="322" y="32"/>
                    </a:lnTo>
                    <a:lnTo>
                      <a:pt x="307" y="25"/>
                    </a:lnTo>
                    <a:lnTo>
                      <a:pt x="291" y="17"/>
                    </a:lnTo>
                    <a:lnTo>
                      <a:pt x="273" y="12"/>
                    </a:lnTo>
                    <a:lnTo>
                      <a:pt x="256" y="7"/>
                    </a:lnTo>
                    <a:lnTo>
                      <a:pt x="236" y="2"/>
                    </a:lnTo>
                    <a:lnTo>
                      <a:pt x="217" y="2"/>
                    </a:lnTo>
                    <a:lnTo>
                      <a:pt x="198" y="0"/>
                    </a:lnTo>
                    <a:close/>
                  </a:path>
                </a:pathLst>
              </a:custGeom>
              <a:solidFill>
                <a:srgbClr val="FFFFFF"/>
              </a:solidFill>
              <a:ln w="9525">
                <a:noFill/>
                <a:round/>
                <a:headEnd/>
                <a:tailEnd/>
              </a:ln>
            </p:spPr>
            <p:txBody>
              <a:bodyPr/>
              <a:lstStyle/>
              <a:p>
                <a:endParaRPr lang="ru-RU"/>
              </a:p>
            </p:txBody>
          </p:sp>
          <p:sp>
            <p:nvSpPr>
              <p:cNvPr id="631400" name="Freeform 616"/>
              <p:cNvSpPr>
                <a:spLocks noChangeAspect="1"/>
              </p:cNvSpPr>
              <p:nvPr/>
            </p:nvSpPr>
            <p:spPr bwMode="auto">
              <a:xfrm>
                <a:off x="2023" y="2308"/>
                <a:ext cx="106" cy="76"/>
              </a:xfrm>
              <a:custGeom>
                <a:avLst/>
                <a:gdLst/>
                <a:ahLst/>
                <a:cxnLst>
                  <a:cxn ang="0">
                    <a:pos x="177" y="2"/>
                  </a:cxn>
                  <a:cxn ang="0">
                    <a:pos x="139" y="7"/>
                  </a:cxn>
                  <a:cxn ang="0">
                    <a:pos x="104" y="17"/>
                  </a:cxn>
                  <a:cxn ang="0">
                    <a:pos x="73" y="32"/>
                  </a:cxn>
                  <a:cxn ang="0">
                    <a:pos x="46" y="52"/>
                  </a:cxn>
                  <a:cxn ang="0">
                    <a:pos x="30" y="67"/>
                  </a:cxn>
                  <a:cxn ang="0">
                    <a:pos x="21" y="79"/>
                  </a:cxn>
                  <a:cxn ang="0">
                    <a:pos x="14" y="92"/>
                  </a:cxn>
                  <a:cxn ang="0">
                    <a:pos x="8" y="104"/>
                  </a:cxn>
                  <a:cxn ang="0">
                    <a:pos x="3" y="119"/>
                  </a:cxn>
                  <a:cxn ang="0">
                    <a:pos x="2" y="134"/>
                  </a:cxn>
                  <a:cxn ang="0">
                    <a:pos x="2" y="147"/>
                  </a:cxn>
                  <a:cxn ang="0">
                    <a:pos x="3" y="162"/>
                  </a:cxn>
                  <a:cxn ang="0">
                    <a:pos x="8" y="177"/>
                  </a:cxn>
                  <a:cxn ang="0">
                    <a:pos x="14" y="189"/>
                  </a:cxn>
                  <a:cxn ang="0">
                    <a:pos x="21" y="202"/>
                  </a:cxn>
                  <a:cxn ang="0">
                    <a:pos x="30" y="214"/>
                  </a:cxn>
                  <a:cxn ang="0">
                    <a:pos x="46" y="229"/>
                  </a:cxn>
                  <a:cxn ang="0">
                    <a:pos x="73" y="249"/>
                  </a:cxn>
                  <a:cxn ang="0">
                    <a:pos x="104" y="264"/>
                  </a:cxn>
                  <a:cxn ang="0">
                    <a:pos x="139" y="274"/>
                  </a:cxn>
                  <a:cxn ang="0">
                    <a:pos x="177" y="279"/>
                  </a:cxn>
                  <a:cxn ang="0">
                    <a:pos x="217" y="279"/>
                  </a:cxn>
                  <a:cxn ang="0">
                    <a:pos x="256" y="274"/>
                  </a:cxn>
                  <a:cxn ang="0">
                    <a:pos x="291" y="264"/>
                  </a:cxn>
                  <a:cxn ang="0">
                    <a:pos x="322" y="249"/>
                  </a:cxn>
                  <a:cxn ang="0">
                    <a:pos x="349" y="229"/>
                  </a:cxn>
                  <a:cxn ang="0">
                    <a:pos x="365" y="214"/>
                  </a:cxn>
                  <a:cxn ang="0">
                    <a:pos x="375" y="202"/>
                  </a:cxn>
                  <a:cxn ang="0">
                    <a:pos x="383" y="189"/>
                  </a:cxn>
                  <a:cxn ang="0">
                    <a:pos x="388" y="177"/>
                  </a:cxn>
                  <a:cxn ang="0">
                    <a:pos x="391" y="162"/>
                  </a:cxn>
                  <a:cxn ang="0">
                    <a:pos x="394" y="147"/>
                  </a:cxn>
                  <a:cxn ang="0">
                    <a:pos x="394" y="134"/>
                  </a:cxn>
                  <a:cxn ang="0">
                    <a:pos x="391" y="119"/>
                  </a:cxn>
                  <a:cxn ang="0">
                    <a:pos x="388" y="104"/>
                  </a:cxn>
                  <a:cxn ang="0">
                    <a:pos x="383" y="92"/>
                  </a:cxn>
                  <a:cxn ang="0">
                    <a:pos x="375" y="79"/>
                  </a:cxn>
                  <a:cxn ang="0">
                    <a:pos x="365" y="67"/>
                  </a:cxn>
                  <a:cxn ang="0">
                    <a:pos x="349" y="52"/>
                  </a:cxn>
                  <a:cxn ang="0">
                    <a:pos x="322" y="32"/>
                  </a:cxn>
                  <a:cxn ang="0">
                    <a:pos x="291" y="17"/>
                  </a:cxn>
                  <a:cxn ang="0">
                    <a:pos x="256" y="7"/>
                  </a:cxn>
                  <a:cxn ang="0">
                    <a:pos x="217" y="2"/>
                  </a:cxn>
                </a:cxnLst>
                <a:rect l="0" t="0" r="r" b="b"/>
                <a:pathLst>
                  <a:path w="394" h="281">
                    <a:moveTo>
                      <a:pt x="198" y="0"/>
                    </a:moveTo>
                    <a:lnTo>
                      <a:pt x="177" y="2"/>
                    </a:lnTo>
                    <a:lnTo>
                      <a:pt x="158" y="2"/>
                    </a:lnTo>
                    <a:lnTo>
                      <a:pt x="139" y="7"/>
                    </a:lnTo>
                    <a:lnTo>
                      <a:pt x="121" y="12"/>
                    </a:lnTo>
                    <a:lnTo>
                      <a:pt x="104" y="17"/>
                    </a:lnTo>
                    <a:lnTo>
                      <a:pt x="87" y="25"/>
                    </a:lnTo>
                    <a:lnTo>
                      <a:pt x="73" y="32"/>
                    </a:lnTo>
                    <a:lnTo>
                      <a:pt x="58" y="42"/>
                    </a:lnTo>
                    <a:lnTo>
                      <a:pt x="46" y="52"/>
                    </a:lnTo>
                    <a:lnTo>
                      <a:pt x="34" y="62"/>
                    </a:lnTo>
                    <a:lnTo>
                      <a:pt x="30" y="67"/>
                    </a:lnTo>
                    <a:lnTo>
                      <a:pt x="26" y="74"/>
                    </a:lnTo>
                    <a:lnTo>
                      <a:pt x="21" y="79"/>
                    </a:lnTo>
                    <a:lnTo>
                      <a:pt x="17" y="87"/>
                    </a:lnTo>
                    <a:lnTo>
                      <a:pt x="14" y="92"/>
                    </a:lnTo>
                    <a:lnTo>
                      <a:pt x="9" y="99"/>
                    </a:lnTo>
                    <a:lnTo>
                      <a:pt x="8" y="104"/>
                    </a:lnTo>
                    <a:lnTo>
                      <a:pt x="5" y="112"/>
                    </a:lnTo>
                    <a:lnTo>
                      <a:pt x="3" y="119"/>
                    </a:lnTo>
                    <a:lnTo>
                      <a:pt x="2" y="127"/>
                    </a:lnTo>
                    <a:lnTo>
                      <a:pt x="2" y="134"/>
                    </a:lnTo>
                    <a:lnTo>
                      <a:pt x="0" y="142"/>
                    </a:lnTo>
                    <a:lnTo>
                      <a:pt x="2" y="147"/>
                    </a:lnTo>
                    <a:lnTo>
                      <a:pt x="2" y="154"/>
                    </a:lnTo>
                    <a:lnTo>
                      <a:pt x="3" y="162"/>
                    </a:lnTo>
                    <a:lnTo>
                      <a:pt x="5" y="169"/>
                    </a:lnTo>
                    <a:lnTo>
                      <a:pt x="8" y="177"/>
                    </a:lnTo>
                    <a:lnTo>
                      <a:pt x="9" y="182"/>
                    </a:lnTo>
                    <a:lnTo>
                      <a:pt x="14" y="189"/>
                    </a:lnTo>
                    <a:lnTo>
                      <a:pt x="17" y="194"/>
                    </a:lnTo>
                    <a:lnTo>
                      <a:pt x="21" y="202"/>
                    </a:lnTo>
                    <a:lnTo>
                      <a:pt x="26" y="207"/>
                    </a:lnTo>
                    <a:lnTo>
                      <a:pt x="30" y="214"/>
                    </a:lnTo>
                    <a:lnTo>
                      <a:pt x="34" y="219"/>
                    </a:lnTo>
                    <a:lnTo>
                      <a:pt x="46" y="229"/>
                    </a:lnTo>
                    <a:lnTo>
                      <a:pt x="58" y="239"/>
                    </a:lnTo>
                    <a:lnTo>
                      <a:pt x="73" y="249"/>
                    </a:lnTo>
                    <a:lnTo>
                      <a:pt x="87" y="256"/>
                    </a:lnTo>
                    <a:lnTo>
                      <a:pt x="104" y="264"/>
                    </a:lnTo>
                    <a:lnTo>
                      <a:pt x="121" y="269"/>
                    </a:lnTo>
                    <a:lnTo>
                      <a:pt x="139" y="274"/>
                    </a:lnTo>
                    <a:lnTo>
                      <a:pt x="158" y="279"/>
                    </a:lnTo>
                    <a:lnTo>
                      <a:pt x="177" y="279"/>
                    </a:lnTo>
                    <a:lnTo>
                      <a:pt x="198" y="281"/>
                    </a:lnTo>
                    <a:lnTo>
                      <a:pt x="217" y="279"/>
                    </a:lnTo>
                    <a:lnTo>
                      <a:pt x="236" y="279"/>
                    </a:lnTo>
                    <a:lnTo>
                      <a:pt x="256" y="274"/>
                    </a:lnTo>
                    <a:lnTo>
                      <a:pt x="273" y="269"/>
                    </a:lnTo>
                    <a:lnTo>
                      <a:pt x="291" y="264"/>
                    </a:lnTo>
                    <a:lnTo>
                      <a:pt x="307" y="256"/>
                    </a:lnTo>
                    <a:lnTo>
                      <a:pt x="322" y="249"/>
                    </a:lnTo>
                    <a:lnTo>
                      <a:pt x="337" y="239"/>
                    </a:lnTo>
                    <a:lnTo>
                      <a:pt x="349" y="229"/>
                    </a:lnTo>
                    <a:lnTo>
                      <a:pt x="360" y="219"/>
                    </a:lnTo>
                    <a:lnTo>
                      <a:pt x="365" y="214"/>
                    </a:lnTo>
                    <a:lnTo>
                      <a:pt x="371" y="207"/>
                    </a:lnTo>
                    <a:lnTo>
                      <a:pt x="375" y="202"/>
                    </a:lnTo>
                    <a:lnTo>
                      <a:pt x="378" y="194"/>
                    </a:lnTo>
                    <a:lnTo>
                      <a:pt x="383" y="189"/>
                    </a:lnTo>
                    <a:lnTo>
                      <a:pt x="386" y="182"/>
                    </a:lnTo>
                    <a:lnTo>
                      <a:pt x="388" y="177"/>
                    </a:lnTo>
                    <a:lnTo>
                      <a:pt x="390" y="169"/>
                    </a:lnTo>
                    <a:lnTo>
                      <a:pt x="391" y="162"/>
                    </a:lnTo>
                    <a:lnTo>
                      <a:pt x="393" y="154"/>
                    </a:lnTo>
                    <a:lnTo>
                      <a:pt x="394" y="147"/>
                    </a:lnTo>
                    <a:lnTo>
                      <a:pt x="394" y="142"/>
                    </a:lnTo>
                    <a:lnTo>
                      <a:pt x="394" y="134"/>
                    </a:lnTo>
                    <a:lnTo>
                      <a:pt x="393" y="127"/>
                    </a:lnTo>
                    <a:lnTo>
                      <a:pt x="391" y="119"/>
                    </a:lnTo>
                    <a:lnTo>
                      <a:pt x="390" y="112"/>
                    </a:lnTo>
                    <a:lnTo>
                      <a:pt x="388" y="104"/>
                    </a:lnTo>
                    <a:lnTo>
                      <a:pt x="386" y="99"/>
                    </a:lnTo>
                    <a:lnTo>
                      <a:pt x="383" y="92"/>
                    </a:lnTo>
                    <a:lnTo>
                      <a:pt x="378" y="87"/>
                    </a:lnTo>
                    <a:lnTo>
                      <a:pt x="375" y="79"/>
                    </a:lnTo>
                    <a:lnTo>
                      <a:pt x="371" y="74"/>
                    </a:lnTo>
                    <a:lnTo>
                      <a:pt x="365" y="67"/>
                    </a:lnTo>
                    <a:lnTo>
                      <a:pt x="360" y="62"/>
                    </a:lnTo>
                    <a:lnTo>
                      <a:pt x="349" y="52"/>
                    </a:lnTo>
                    <a:lnTo>
                      <a:pt x="337" y="42"/>
                    </a:lnTo>
                    <a:lnTo>
                      <a:pt x="322" y="32"/>
                    </a:lnTo>
                    <a:lnTo>
                      <a:pt x="307" y="25"/>
                    </a:lnTo>
                    <a:lnTo>
                      <a:pt x="291" y="17"/>
                    </a:lnTo>
                    <a:lnTo>
                      <a:pt x="273" y="12"/>
                    </a:lnTo>
                    <a:lnTo>
                      <a:pt x="256" y="7"/>
                    </a:lnTo>
                    <a:lnTo>
                      <a:pt x="236" y="2"/>
                    </a:lnTo>
                    <a:lnTo>
                      <a:pt x="217" y="2"/>
                    </a:lnTo>
                    <a:lnTo>
                      <a:pt x="198" y="0"/>
                    </a:lnTo>
                  </a:path>
                </a:pathLst>
              </a:custGeom>
              <a:noFill/>
              <a:ln w="12700">
                <a:solidFill>
                  <a:srgbClr val="FF0000"/>
                </a:solidFill>
                <a:prstDash val="solid"/>
                <a:round/>
                <a:headEnd/>
                <a:tailEnd/>
              </a:ln>
            </p:spPr>
            <p:txBody>
              <a:bodyPr/>
              <a:lstStyle/>
              <a:p>
                <a:endParaRPr lang="ru-RU"/>
              </a:p>
            </p:txBody>
          </p:sp>
        </p:grpSp>
        <p:sp>
          <p:nvSpPr>
            <p:cNvPr id="631401" name="Rectangle 617"/>
            <p:cNvSpPr>
              <a:spLocks noChangeArrowheads="1"/>
            </p:cNvSpPr>
            <p:nvPr/>
          </p:nvSpPr>
          <p:spPr bwMode="auto">
            <a:xfrm>
              <a:off x="1610" y="2614"/>
              <a:ext cx="907" cy="229"/>
            </a:xfrm>
            <a:prstGeom prst="rect">
              <a:avLst/>
            </a:prstGeom>
            <a:noFill/>
            <a:ln w="9525">
              <a:noFill/>
              <a:miter lim="800000"/>
              <a:headEnd/>
              <a:tailEnd/>
            </a:ln>
            <a:effectLst/>
          </p:spPr>
          <p:txBody>
            <a:bodyPr anchor="ctr"/>
            <a:lstStyle/>
            <a:p>
              <a:pPr>
                <a:spcBef>
                  <a:spcPct val="5000"/>
                </a:spcBef>
              </a:pPr>
              <a:r>
                <a:rPr lang="en-US" sz="1300" b="1">
                  <a:solidFill>
                    <a:srgbClr val="FF0000"/>
                  </a:solidFill>
                  <a:effectLst/>
                  <a:latin typeface="Arial" pitchFamily="34" charset="0"/>
                </a:rPr>
                <a:t>(</a:t>
              </a:r>
              <a:r>
                <a:rPr lang="ru-RU" sz="1300" b="1">
                  <a:solidFill>
                    <a:srgbClr val="FF0000"/>
                  </a:solidFill>
                  <a:effectLst/>
                  <a:latin typeface="Arial" pitchFamily="34" charset="0"/>
                </a:rPr>
                <a:t>ZnOEP</a:t>
              </a:r>
              <a:r>
                <a:rPr lang="en-US" sz="1300" b="1">
                  <a:solidFill>
                    <a:srgbClr val="FF0000"/>
                  </a:solidFill>
                  <a:effectLst/>
                  <a:latin typeface="Arial" pitchFamily="34" charset="0"/>
                </a:rPr>
                <a:t>)</a:t>
              </a:r>
              <a:r>
                <a:rPr lang="en-US" sz="1500" b="1" baseline="-25000">
                  <a:solidFill>
                    <a:srgbClr val="FF0000"/>
                  </a:solidFill>
                  <a:effectLst/>
                  <a:latin typeface="Arial" pitchFamily="34" charset="0"/>
                </a:rPr>
                <a:t>2</a:t>
              </a:r>
              <a:r>
                <a:rPr lang="ru-RU" sz="1300" b="1">
                  <a:solidFill>
                    <a:srgbClr val="FF0000"/>
                  </a:solidFill>
                  <a:effectLst/>
                  <a:latin typeface="Arial" pitchFamily="34" charset="0"/>
                </a:rPr>
                <a:t>-</a:t>
              </a:r>
              <a:r>
                <a:rPr lang="en-US" sz="1300" b="1">
                  <a:solidFill>
                    <a:srgbClr val="FF0000"/>
                  </a:solidFill>
                  <a:effectLst/>
                  <a:latin typeface="Arial" pitchFamily="34" charset="0"/>
                </a:rPr>
                <a:t>Ph</a:t>
              </a:r>
              <a:endParaRPr lang="ru-RU" sz="1500" b="1" baseline="-25000">
                <a:solidFill>
                  <a:srgbClr val="FF0000"/>
                </a:solidFill>
                <a:effectLst/>
                <a:latin typeface="Arial" pitchFamily="34" charset="0"/>
              </a:endParaRPr>
            </a:p>
          </p:txBody>
        </p:sp>
      </p:grpSp>
      <p:grpSp>
        <p:nvGrpSpPr>
          <p:cNvPr id="21" name="Group 618"/>
          <p:cNvGrpSpPr>
            <a:grpSpLocks/>
          </p:cNvGrpSpPr>
          <p:nvPr/>
        </p:nvGrpSpPr>
        <p:grpSpPr bwMode="auto">
          <a:xfrm>
            <a:off x="395536" y="4869160"/>
            <a:ext cx="1944688" cy="1443038"/>
            <a:chOff x="113" y="3158"/>
            <a:chExt cx="1225" cy="909"/>
          </a:xfrm>
        </p:grpSpPr>
        <p:grpSp>
          <p:nvGrpSpPr>
            <p:cNvPr id="22" name="Group 619"/>
            <p:cNvGrpSpPr>
              <a:grpSpLocks/>
            </p:cNvGrpSpPr>
            <p:nvPr/>
          </p:nvGrpSpPr>
          <p:grpSpPr bwMode="auto">
            <a:xfrm>
              <a:off x="249" y="3158"/>
              <a:ext cx="936" cy="635"/>
              <a:chOff x="249" y="3158"/>
              <a:chExt cx="936" cy="635"/>
            </a:xfrm>
          </p:grpSpPr>
          <p:sp>
            <p:nvSpPr>
              <p:cNvPr id="631404" name="Rectangle 620"/>
              <p:cNvSpPr>
                <a:spLocks noChangeAspect="1" noChangeArrowheads="1"/>
              </p:cNvSpPr>
              <p:nvPr/>
            </p:nvSpPr>
            <p:spPr bwMode="auto">
              <a:xfrm>
                <a:off x="542" y="3451"/>
                <a:ext cx="146" cy="94"/>
              </a:xfrm>
              <a:prstGeom prst="rect">
                <a:avLst/>
              </a:prstGeom>
              <a:solidFill>
                <a:srgbClr val="FFCC99">
                  <a:alpha val="9000"/>
                </a:srgbClr>
              </a:solidFill>
              <a:ln w="9525">
                <a:noFill/>
                <a:miter lim="800000"/>
                <a:headEnd/>
                <a:tailEnd/>
              </a:ln>
            </p:spPr>
            <p:txBody>
              <a:bodyPr lIns="0" tIns="0" rIns="0" bIns="0"/>
              <a:lstStyle/>
              <a:p>
                <a:pPr eaLnBrk="0" hangingPunct="0"/>
                <a:r>
                  <a:rPr lang="en-US" sz="800" b="1">
                    <a:solidFill>
                      <a:srgbClr val="000000"/>
                    </a:solidFill>
                    <a:effectLst/>
                    <a:latin typeface="Arial" pitchFamily="34" charset="0"/>
                  </a:rPr>
                  <a:t>  Zn</a:t>
                </a:r>
                <a:endParaRPr lang="ru-RU" sz="800" baseline="30000">
                  <a:solidFill>
                    <a:srgbClr val="000000"/>
                  </a:solidFill>
                  <a:effectLst/>
                  <a:latin typeface="Arial" pitchFamily="34" charset="0"/>
                </a:endParaRPr>
              </a:p>
            </p:txBody>
          </p:sp>
          <p:sp>
            <p:nvSpPr>
              <p:cNvPr id="631405" name="Line 621"/>
              <p:cNvSpPr>
                <a:spLocks noChangeAspect="1" noChangeShapeType="1"/>
              </p:cNvSpPr>
              <p:nvPr/>
            </p:nvSpPr>
            <p:spPr bwMode="auto">
              <a:xfrm rot="10204690" flipH="1">
                <a:off x="1117" y="3242"/>
                <a:ext cx="68" cy="88"/>
              </a:xfrm>
              <a:prstGeom prst="line">
                <a:avLst/>
              </a:prstGeom>
              <a:noFill/>
              <a:ln w="12700">
                <a:solidFill>
                  <a:srgbClr val="FF0066"/>
                </a:solidFill>
                <a:round/>
                <a:headEnd/>
                <a:tailEnd/>
              </a:ln>
            </p:spPr>
            <p:txBody>
              <a:bodyPr/>
              <a:lstStyle/>
              <a:p>
                <a:endParaRPr lang="ru-RU"/>
              </a:p>
            </p:txBody>
          </p:sp>
          <p:sp>
            <p:nvSpPr>
              <p:cNvPr id="631406" name="Line 622"/>
              <p:cNvSpPr>
                <a:spLocks noChangeAspect="1" noChangeShapeType="1"/>
              </p:cNvSpPr>
              <p:nvPr/>
            </p:nvSpPr>
            <p:spPr bwMode="auto">
              <a:xfrm rot="10204690" flipH="1">
                <a:off x="1012" y="3339"/>
                <a:ext cx="114" cy="0"/>
              </a:xfrm>
              <a:prstGeom prst="line">
                <a:avLst/>
              </a:prstGeom>
              <a:noFill/>
              <a:ln w="12700">
                <a:solidFill>
                  <a:srgbClr val="FF0066"/>
                </a:solidFill>
                <a:round/>
                <a:headEnd/>
                <a:tailEnd/>
              </a:ln>
            </p:spPr>
            <p:txBody>
              <a:bodyPr/>
              <a:lstStyle/>
              <a:p>
                <a:endParaRPr lang="ru-RU"/>
              </a:p>
            </p:txBody>
          </p:sp>
          <p:sp>
            <p:nvSpPr>
              <p:cNvPr id="631407" name="Line 623"/>
              <p:cNvSpPr>
                <a:spLocks noChangeAspect="1" noChangeShapeType="1"/>
              </p:cNvSpPr>
              <p:nvPr/>
            </p:nvSpPr>
            <p:spPr bwMode="auto">
              <a:xfrm rot="10204690" flipH="1">
                <a:off x="1013" y="3352"/>
                <a:ext cx="114" cy="0"/>
              </a:xfrm>
              <a:prstGeom prst="line">
                <a:avLst/>
              </a:prstGeom>
              <a:noFill/>
              <a:ln w="12700">
                <a:solidFill>
                  <a:srgbClr val="FF0066"/>
                </a:solidFill>
                <a:round/>
                <a:headEnd/>
                <a:tailEnd/>
              </a:ln>
            </p:spPr>
            <p:txBody>
              <a:bodyPr/>
              <a:lstStyle/>
              <a:p>
                <a:endParaRPr lang="ru-RU"/>
              </a:p>
            </p:txBody>
          </p:sp>
          <p:sp>
            <p:nvSpPr>
              <p:cNvPr id="631408" name="Line 624"/>
              <p:cNvSpPr>
                <a:spLocks noChangeAspect="1" noChangeShapeType="1"/>
              </p:cNvSpPr>
              <p:nvPr/>
            </p:nvSpPr>
            <p:spPr bwMode="auto">
              <a:xfrm rot="10204690">
                <a:off x="1131" y="3332"/>
                <a:ext cx="35" cy="62"/>
              </a:xfrm>
              <a:prstGeom prst="line">
                <a:avLst/>
              </a:prstGeom>
              <a:noFill/>
              <a:ln w="12700">
                <a:solidFill>
                  <a:srgbClr val="FF0066"/>
                </a:solidFill>
                <a:round/>
                <a:headEnd/>
                <a:tailEnd/>
              </a:ln>
            </p:spPr>
            <p:txBody>
              <a:bodyPr/>
              <a:lstStyle/>
              <a:p>
                <a:endParaRPr lang="ru-RU"/>
              </a:p>
            </p:txBody>
          </p:sp>
          <p:sp>
            <p:nvSpPr>
              <p:cNvPr id="631409" name="Line 625"/>
              <p:cNvSpPr>
                <a:spLocks noChangeAspect="1" noChangeShapeType="1"/>
              </p:cNvSpPr>
              <p:nvPr/>
            </p:nvSpPr>
            <p:spPr bwMode="auto">
              <a:xfrm rot="10204690" flipV="1">
                <a:off x="372" y="3240"/>
                <a:ext cx="92" cy="52"/>
              </a:xfrm>
              <a:prstGeom prst="line">
                <a:avLst/>
              </a:prstGeom>
              <a:noFill/>
              <a:ln w="9525">
                <a:solidFill>
                  <a:srgbClr val="000000"/>
                </a:solidFill>
                <a:round/>
                <a:headEnd/>
                <a:tailEnd/>
              </a:ln>
            </p:spPr>
            <p:txBody>
              <a:bodyPr/>
              <a:lstStyle/>
              <a:p>
                <a:endParaRPr lang="ru-RU"/>
              </a:p>
            </p:txBody>
          </p:sp>
          <p:sp>
            <p:nvSpPr>
              <p:cNvPr id="631410" name="Line 626"/>
              <p:cNvSpPr>
                <a:spLocks noChangeAspect="1" noChangeShapeType="1"/>
              </p:cNvSpPr>
              <p:nvPr/>
            </p:nvSpPr>
            <p:spPr bwMode="auto">
              <a:xfrm rot="10204690">
                <a:off x="381" y="3299"/>
                <a:ext cx="22" cy="95"/>
              </a:xfrm>
              <a:prstGeom prst="line">
                <a:avLst/>
              </a:prstGeom>
              <a:noFill/>
              <a:ln w="9525">
                <a:solidFill>
                  <a:srgbClr val="000000"/>
                </a:solidFill>
                <a:round/>
                <a:headEnd/>
                <a:tailEnd/>
              </a:ln>
            </p:spPr>
            <p:txBody>
              <a:bodyPr/>
              <a:lstStyle/>
              <a:p>
                <a:endParaRPr lang="ru-RU"/>
              </a:p>
            </p:txBody>
          </p:sp>
          <p:sp>
            <p:nvSpPr>
              <p:cNvPr id="631411" name="Line 627"/>
              <p:cNvSpPr>
                <a:spLocks noChangeAspect="1" noChangeShapeType="1"/>
              </p:cNvSpPr>
              <p:nvPr/>
            </p:nvSpPr>
            <p:spPr bwMode="auto">
              <a:xfrm rot="10204690">
                <a:off x="388" y="3293"/>
                <a:ext cx="21" cy="94"/>
              </a:xfrm>
              <a:prstGeom prst="line">
                <a:avLst/>
              </a:prstGeom>
              <a:noFill/>
              <a:ln w="9525">
                <a:solidFill>
                  <a:srgbClr val="000000"/>
                </a:solidFill>
                <a:round/>
                <a:headEnd/>
                <a:tailEnd/>
              </a:ln>
            </p:spPr>
            <p:txBody>
              <a:bodyPr/>
              <a:lstStyle/>
              <a:p>
                <a:endParaRPr lang="ru-RU"/>
              </a:p>
            </p:txBody>
          </p:sp>
          <p:sp>
            <p:nvSpPr>
              <p:cNvPr id="631412" name="Line 628"/>
              <p:cNvSpPr>
                <a:spLocks noChangeAspect="1" noChangeShapeType="1"/>
              </p:cNvSpPr>
              <p:nvPr/>
            </p:nvSpPr>
            <p:spPr bwMode="auto">
              <a:xfrm rot="10204690" flipH="1" flipV="1">
                <a:off x="299" y="3279"/>
                <a:ext cx="77" cy="27"/>
              </a:xfrm>
              <a:prstGeom prst="line">
                <a:avLst/>
              </a:prstGeom>
              <a:noFill/>
              <a:ln w="12700">
                <a:solidFill>
                  <a:srgbClr val="008000"/>
                </a:solidFill>
                <a:round/>
                <a:headEnd/>
                <a:tailEnd/>
              </a:ln>
            </p:spPr>
            <p:txBody>
              <a:bodyPr/>
              <a:lstStyle/>
              <a:p>
                <a:endParaRPr lang="ru-RU"/>
              </a:p>
            </p:txBody>
          </p:sp>
          <p:sp>
            <p:nvSpPr>
              <p:cNvPr id="631413" name="Line 629"/>
              <p:cNvSpPr>
                <a:spLocks noChangeAspect="1" noChangeShapeType="1"/>
              </p:cNvSpPr>
              <p:nvPr/>
            </p:nvSpPr>
            <p:spPr bwMode="auto">
              <a:xfrm rot="10204690">
                <a:off x="464" y="3229"/>
                <a:ext cx="80" cy="63"/>
              </a:xfrm>
              <a:prstGeom prst="line">
                <a:avLst/>
              </a:prstGeom>
              <a:noFill/>
              <a:ln w="9525">
                <a:solidFill>
                  <a:srgbClr val="000000"/>
                </a:solidFill>
                <a:round/>
                <a:headEnd/>
                <a:tailEnd/>
              </a:ln>
            </p:spPr>
            <p:txBody>
              <a:bodyPr/>
              <a:lstStyle/>
              <a:p>
                <a:endParaRPr lang="ru-RU"/>
              </a:p>
            </p:txBody>
          </p:sp>
          <p:sp>
            <p:nvSpPr>
              <p:cNvPr id="631414" name="Line 630"/>
              <p:cNvSpPr>
                <a:spLocks noChangeAspect="1" noChangeShapeType="1"/>
              </p:cNvSpPr>
              <p:nvPr/>
            </p:nvSpPr>
            <p:spPr bwMode="auto">
              <a:xfrm rot="10204690">
                <a:off x="463" y="3221"/>
                <a:ext cx="80" cy="63"/>
              </a:xfrm>
              <a:prstGeom prst="line">
                <a:avLst/>
              </a:prstGeom>
              <a:noFill/>
              <a:ln w="9525">
                <a:solidFill>
                  <a:srgbClr val="000000"/>
                </a:solidFill>
                <a:round/>
                <a:headEnd/>
                <a:tailEnd/>
              </a:ln>
            </p:spPr>
            <p:txBody>
              <a:bodyPr/>
              <a:lstStyle/>
              <a:p>
                <a:endParaRPr lang="ru-RU"/>
              </a:p>
            </p:txBody>
          </p:sp>
          <p:sp>
            <p:nvSpPr>
              <p:cNvPr id="631415" name="Line 631"/>
              <p:cNvSpPr>
                <a:spLocks noChangeAspect="1" noChangeShapeType="1"/>
              </p:cNvSpPr>
              <p:nvPr/>
            </p:nvSpPr>
            <p:spPr bwMode="auto">
              <a:xfrm rot="10204690" flipV="1">
                <a:off x="453" y="3158"/>
                <a:ext cx="11" cy="73"/>
              </a:xfrm>
              <a:prstGeom prst="line">
                <a:avLst/>
              </a:prstGeom>
              <a:noFill/>
              <a:ln w="12700">
                <a:solidFill>
                  <a:srgbClr val="008000"/>
                </a:solidFill>
                <a:round/>
                <a:headEnd/>
                <a:tailEnd/>
              </a:ln>
            </p:spPr>
            <p:txBody>
              <a:bodyPr/>
              <a:lstStyle/>
              <a:p>
                <a:endParaRPr lang="ru-RU"/>
              </a:p>
            </p:txBody>
          </p:sp>
          <p:sp>
            <p:nvSpPr>
              <p:cNvPr id="631416" name="Line 632"/>
              <p:cNvSpPr>
                <a:spLocks noChangeAspect="1" noChangeShapeType="1"/>
              </p:cNvSpPr>
              <p:nvPr/>
            </p:nvSpPr>
            <p:spPr bwMode="auto">
              <a:xfrm rot="10204690" flipH="1">
                <a:off x="512" y="3284"/>
                <a:ext cx="45" cy="87"/>
              </a:xfrm>
              <a:prstGeom prst="line">
                <a:avLst/>
              </a:prstGeom>
              <a:noFill/>
              <a:ln w="9525">
                <a:solidFill>
                  <a:srgbClr val="000000"/>
                </a:solidFill>
                <a:round/>
                <a:headEnd/>
                <a:tailEnd/>
              </a:ln>
            </p:spPr>
            <p:txBody>
              <a:bodyPr/>
              <a:lstStyle/>
              <a:p>
                <a:endParaRPr lang="ru-RU"/>
              </a:p>
            </p:txBody>
          </p:sp>
          <p:sp>
            <p:nvSpPr>
              <p:cNvPr id="631417" name="Line 633"/>
              <p:cNvSpPr>
                <a:spLocks noChangeAspect="1" noChangeShapeType="1"/>
              </p:cNvSpPr>
              <p:nvPr/>
            </p:nvSpPr>
            <p:spPr bwMode="auto">
              <a:xfrm rot="10204690" flipV="1">
                <a:off x="545" y="3251"/>
                <a:ext cx="109" cy="21"/>
              </a:xfrm>
              <a:prstGeom prst="line">
                <a:avLst/>
              </a:prstGeom>
              <a:noFill/>
              <a:ln w="9525">
                <a:solidFill>
                  <a:srgbClr val="000000"/>
                </a:solidFill>
                <a:round/>
                <a:headEnd/>
                <a:tailEnd/>
              </a:ln>
            </p:spPr>
            <p:txBody>
              <a:bodyPr/>
              <a:lstStyle/>
              <a:p>
                <a:endParaRPr lang="ru-RU"/>
              </a:p>
            </p:txBody>
          </p:sp>
          <p:sp>
            <p:nvSpPr>
              <p:cNvPr id="631418" name="Line 634"/>
              <p:cNvSpPr>
                <a:spLocks noChangeAspect="1" noChangeShapeType="1"/>
              </p:cNvSpPr>
              <p:nvPr/>
            </p:nvSpPr>
            <p:spPr bwMode="auto">
              <a:xfrm rot="10204690" flipH="1" flipV="1">
                <a:off x="414" y="3379"/>
                <a:ext cx="106" cy="4"/>
              </a:xfrm>
              <a:prstGeom prst="line">
                <a:avLst/>
              </a:prstGeom>
              <a:noFill/>
              <a:ln w="9525">
                <a:solidFill>
                  <a:srgbClr val="000000"/>
                </a:solidFill>
                <a:round/>
                <a:headEnd/>
                <a:tailEnd/>
              </a:ln>
            </p:spPr>
            <p:txBody>
              <a:bodyPr/>
              <a:lstStyle/>
              <a:p>
                <a:endParaRPr lang="ru-RU"/>
              </a:p>
            </p:txBody>
          </p:sp>
          <p:sp>
            <p:nvSpPr>
              <p:cNvPr id="631419" name="Line 635"/>
              <p:cNvSpPr>
                <a:spLocks noChangeAspect="1" noChangeShapeType="1"/>
              </p:cNvSpPr>
              <p:nvPr/>
            </p:nvSpPr>
            <p:spPr bwMode="auto">
              <a:xfrm rot="10204690">
                <a:off x="526" y="3371"/>
                <a:ext cx="36" cy="59"/>
              </a:xfrm>
              <a:prstGeom prst="line">
                <a:avLst/>
              </a:prstGeom>
              <a:noFill/>
              <a:ln w="9525">
                <a:solidFill>
                  <a:srgbClr val="000000"/>
                </a:solidFill>
                <a:round/>
                <a:headEnd/>
                <a:tailEnd/>
              </a:ln>
            </p:spPr>
            <p:txBody>
              <a:bodyPr/>
              <a:lstStyle/>
              <a:p>
                <a:endParaRPr lang="ru-RU"/>
              </a:p>
            </p:txBody>
          </p:sp>
          <p:sp>
            <p:nvSpPr>
              <p:cNvPr id="631420" name="Line 636"/>
              <p:cNvSpPr>
                <a:spLocks noChangeAspect="1" noChangeShapeType="1"/>
              </p:cNvSpPr>
              <p:nvPr/>
            </p:nvSpPr>
            <p:spPr bwMode="auto">
              <a:xfrm rot="10204690" flipH="1">
                <a:off x="350" y="3392"/>
                <a:ext cx="72" cy="78"/>
              </a:xfrm>
              <a:prstGeom prst="line">
                <a:avLst/>
              </a:prstGeom>
              <a:noFill/>
              <a:ln w="9525">
                <a:solidFill>
                  <a:srgbClr val="000000"/>
                </a:solidFill>
                <a:round/>
                <a:headEnd/>
                <a:tailEnd/>
              </a:ln>
            </p:spPr>
            <p:txBody>
              <a:bodyPr/>
              <a:lstStyle/>
              <a:p>
                <a:endParaRPr lang="ru-RU"/>
              </a:p>
            </p:txBody>
          </p:sp>
          <p:sp>
            <p:nvSpPr>
              <p:cNvPr id="631421" name="Line 637"/>
              <p:cNvSpPr>
                <a:spLocks noChangeAspect="1" noChangeShapeType="1"/>
              </p:cNvSpPr>
              <p:nvPr/>
            </p:nvSpPr>
            <p:spPr bwMode="auto">
              <a:xfrm rot="10204690">
                <a:off x="656" y="3238"/>
                <a:ext cx="76" cy="58"/>
              </a:xfrm>
              <a:prstGeom prst="line">
                <a:avLst/>
              </a:prstGeom>
              <a:noFill/>
              <a:ln w="9525">
                <a:solidFill>
                  <a:srgbClr val="000000"/>
                </a:solidFill>
                <a:round/>
                <a:headEnd/>
                <a:tailEnd/>
              </a:ln>
            </p:spPr>
            <p:txBody>
              <a:bodyPr/>
              <a:lstStyle/>
              <a:p>
                <a:endParaRPr lang="ru-RU"/>
              </a:p>
            </p:txBody>
          </p:sp>
          <p:sp>
            <p:nvSpPr>
              <p:cNvPr id="631422" name="Line 638"/>
              <p:cNvSpPr>
                <a:spLocks noChangeAspect="1" noChangeShapeType="1"/>
              </p:cNvSpPr>
              <p:nvPr/>
            </p:nvSpPr>
            <p:spPr bwMode="auto">
              <a:xfrm rot="10204690">
                <a:off x="655" y="3229"/>
                <a:ext cx="75" cy="59"/>
              </a:xfrm>
              <a:prstGeom prst="line">
                <a:avLst/>
              </a:prstGeom>
              <a:noFill/>
              <a:ln w="9525">
                <a:solidFill>
                  <a:srgbClr val="000000"/>
                </a:solidFill>
                <a:round/>
                <a:headEnd/>
                <a:tailEnd/>
              </a:ln>
            </p:spPr>
            <p:txBody>
              <a:bodyPr/>
              <a:lstStyle/>
              <a:p>
                <a:endParaRPr lang="ru-RU"/>
              </a:p>
            </p:txBody>
          </p:sp>
          <p:sp>
            <p:nvSpPr>
              <p:cNvPr id="631423" name="Line 639"/>
              <p:cNvSpPr>
                <a:spLocks noChangeAspect="1" noChangeShapeType="1"/>
              </p:cNvSpPr>
              <p:nvPr/>
            </p:nvSpPr>
            <p:spPr bwMode="auto">
              <a:xfrm rot="10204690" flipV="1">
                <a:off x="734" y="3253"/>
                <a:ext cx="112" cy="24"/>
              </a:xfrm>
              <a:prstGeom prst="line">
                <a:avLst/>
              </a:prstGeom>
              <a:noFill/>
              <a:ln w="9525">
                <a:solidFill>
                  <a:srgbClr val="000000"/>
                </a:solidFill>
                <a:round/>
                <a:headEnd/>
                <a:tailEnd/>
              </a:ln>
            </p:spPr>
            <p:txBody>
              <a:bodyPr/>
              <a:lstStyle/>
              <a:p>
                <a:endParaRPr lang="ru-RU"/>
              </a:p>
            </p:txBody>
          </p:sp>
          <p:sp>
            <p:nvSpPr>
              <p:cNvPr id="631424" name="Line 640"/>
              <p:cNvSpPr>
                <a:spLocks noChangeAspect="1" noChangeShapeType="1"/>
              </p:cNvSpPr>
              <p:nvPr/>
            </p:nvSpPr>
            <p:spPr bwMode="auto">
              <a:xfrm rot="10204690" flipH="1">
                <a:off x="734" y="3286"/>
                <a:ext cx="10" cy="97"/>
              </a:xfrm>
              <a:prstGeom prst="line">
                <a:avLst/>
              </a:prstGeom>
              <a:noFill/>
              <a:ln w="9525">
                <a:solidFill>
                  <a:srgbClr val="000000"/>
                </a:solidFill>
                <a:round/>
                <a:headEnd/>
                <a:tailEnd/>
              </a:ln>
            </p:spPr>
            <p:txBody>
              <a:bodyPr/>
              <a:lstStyle/>
              <a:p>
                <a:endParaRPr lang="ru-RU"/>
              </a:p>
            </p:txBody>
          </p:sp>
          <p:sp>
            <p:nvSpPr>
              <p:cNvPr id="631425" name="Line 641"/>
              <p:cNvSpPr>
                <a:spLocks noChangeAspect="1" noChangeShapeType="1"/>
              </p:cNvSpPr>
              <p:nvPr/>
            </p:nvSpPr>
            <p:spPr bwMode="auto">
              <a:xfrm rot="10204690">
                <a:off x="846" y="3242"/>
                <a:ext cx="50" cy="79"/>
              </a:xfrm>
              <a:prstGeom prst="line">
                <a:avLst/>
              </a:prstGeom>
              <a:noFill/>
              <a:ln w="9525">
                <a:solidFill>
                  <a:srgbClr val="000000"/>
                </a:solidFill>
                <a:round/>
                <a:headEnd/>
                <a:tailEnd/>
              </a:ln>
            </p:spPr>
            <p:txBody>
              <a:bodyPr/>
              <a:lstStyle/>
              <a:p>
                <a:endParaRPr lang="ru-RU"/>
              </a:p>
            </p:txBody>
          </p:sp>
          <p:sp>
            <p:nvSpPr>
              <p:cNvPr id="631426" name="Line 642"/>
              <p:cNvSpPr>
                <a:spLocks noChangeAspect="1" noChangeShapeType="1"/>
              </p:cNvSpPr>
              <p:nvPr/>
            </p:nvSpPr>
            <p:spPr bwMode="auto">
              <a:xfrm rot="10204690">
                <a:off x="852" y="3235"/>
                <a:ext cx="51" cy="79"/>
              </a:xfrm>
              <a:prstGeom prst="line">
                <a:avLst/>
              </a:prstGeom>
              <a:noFill/>
              <a:ln w="9525">
                <a:solidFill>
                  <a:srgbClr val="000000"/>
                </a:solidFill>
                <a:round/>
                <a:headEnd/>
                <a:tailEnd/>
              </a:ln>
            </p:spPr>
            <p:txBody>
              <a:bodyPr/>
              <a:lstStyle/>
              <a:p>
                <a:endParaRPr lang="ru-RU"/>
              </a:p>
            </p:txBody>
          </p:sp>
          <p:sp>
            <p:nvSpPr>
              <p:cNvPr id="631427" name="Line 643"/>
              <p:cNvSpPr>
                <a:spLocks noChangeAspect="1" noChangeShapeType="1"/>
              </p:cNvSpPr>
              <p:nvPr/>
            </p:nvSpPr>
            <p:spPr bwMode="auto">
              <a:xfrm rot="10204690" flipV="1">
                <a:off x="836" y="3171"/>
                <a:ext cx="30" cy="71"/>
              </a:xfrm>
              <a:prstGeom prst="line">
                <a:avLst/>
              </a:prstGeom>
              <a:noFill/>
              <a:ln w="12700">
                <a:solidFill>
                  <a:srgbClr val="008000"/>
                </a:solidFill>
                <a:round/>
                <a:headEnd/>
                <a:tailEnd/>
              </a:ln>
            </p:spPr>
            <p:txBody>
              <a:bodyPr/>
              <a:lstStyle/>
              <a:p>
                <a:endParaRPr lang="ru-RU"/>
              </a:p>
            </p:txBody>
          </p:sp>
          <p:sp>
            <p:nvSpPr>
              <p:cNvPr id="631428" name="Line 644"/>
              <p:cNvSpPr>
                <a:spLocks noChangeAspect="1" noChangeShapeType="1"/>
              </p:cNvSpPr>
              <p:nvPr/>
            </p:nvSpPr>
            <p:spPr bwMode="auto">
              <a:xfrm rot="10204690" flipH="1">
                <a:off x="832" y="3321"/>
                <a:ext cx="82" cy="75"/>
              </a:xfrm>
              <a:prstGeom prst="line">
                <a:avLst/>
              </a:prstGeom>
              <a:noFill/>
              <a:ln w="12700">
                <a:solidFill>
                  <a:srgbClr val="FF0000"/>
                </a:solidFill>
                <a:round/>
                <a:headEnd/>
                <a:tailEnd type="oval" w="sm" len="sm"/>
              </a:ln>
            </p:spPr>
            <p:txBody>
              <a:bodyPr/>
              <a:lstStyle/>
              <a:p>
                <a:endParaRPr lang="ru-RU"/>
              </a:p>
            </p:txBody>
          </p:sp>
          <p:sp>
            <p:nvSpPr>
              <p:cNvPr id="631429" name="Line 645"/>
              <p:cNvSpPr>
                <a:spLocks noChangeAspect="1" noChangeShapeType="1"/>
              </p:cNvSpPr>
              <p:nvPr/>
            </p:nvSpPr>
            <p:spPr bwMode="auto">
              <a:xfrm rot="10204690">
                <a:off x="910" y="3306"/>
                <a:ext cx="98" cy="58"/>
              </a:xfrm>
              <a:prstGeom prst="line">
                <a:avLst/>
              </a:prstGeom>
              <a:noFill/>
              <a:ln w="12700">
                <a:solidFill>
                  <a:srgbClr val="FF0000"/>
                </a:solidFill>
                <a:round/>
                <a:headEnd/>
                <a:tailEnd type="oval" w="sm" len="sm"/>
              </a:ln>
            </p:spPr>
            <p:txBody>
              <a:bodyPr/>
              <a:lstStyle/>
              <a:p>
                <a:endParaRPr lang="ru-RU"/>
              </a:p>
            </p:txBody>
          </p:sp>
          <p:sp>
            <p:nvSpPr>
              <p:cNvPr id="631430" name="Line 646"/>
              <p:cNvSpPr>
                <a:spLocks noChangeAspect="1" noChangeShapeType="1"/>
              </p:cNvSpPr>
              <p:nvPr/>
            </p:nvSpPr>
            <p:spPr bwMode="auto">
              <a:xfrm rot="10204690" flipH="1" flipV="1">
                <a:off x="743" y="3370"/>
                <a:ext cx="93" cy="35"/>
              </a:xfrm>
              <a:prstGeom prst="line">
                <a:avLst/>
              </a:prstGeom>
              <a:noFill/>
              <a:ln w="9525">
                <a:solidFill>
                  <a:srgbClr val="000000"/>
                </a:solidFill>
                <a:round/>
                <a:headEnd/>
                <a:tailEnd/>
              </a:ln>
            </p:spPr>
            <p:txBody>
              <a:bodyPr/>
              <a:lstStyle/>
              <a:p>
                <a:endParaRPr lang="ru-RU"/>
              </a:p>
            </p:txBody>
          </p:sp>
          <p:sp>
            <p:nvSpPr>
              <p:cNvPr id="631431" name="Line 647"/>
              <p:cNvSpPr>
                <a:spLocks noChangeAspect="1" noChangeShapeType="1"/>
              </p:cNvSpPr>
              <p:nvPr/>
            </p:nvSpPr>
            <p:spPr bwMode="auto">
              <a:xfrm rot="10204690" flipH="1" flipV="1">
                <a:off x="744" y="3378"/>
                <a:ext cx="93" cy="34"/>
              </a:xfrm>
              <a:prstGeom prst="line">
                <a:avLst/>
              </a:prstGeom>
              <a:noFill/>
              <a:ln w="9525">
                <a:solidFill>
                  <a:srgbClr val="000000"/>
                </a:solidFill>
                <a:round/>
                <a:headEnd/>
                <a:tailEnd/>
              </a:ln>
            </p:spPr>
            <p:txBody>
              <a:bodyPr/>
              <a:lstStyle/>
              <a:p>
                <a:endParaRPr lang="ru-RU"/>
              </a:p>
            </p:txBody>
          </p:sp>
          <p:sp>
            <p:nvSpPr>
              <p:cNvPr id="631432" name="Line 648"/>
              <p:cNvSpPr>
                <a:spLocks noChangeAspect="1" noChangeShapeType="1"/>
              </p:cNvSpPr>
              <p:nvPr/>
            </p:nvSpPr>
            <p:spPr bwMode="auto">
              <a:xfrm rot="10204690">
                <a:off x="849" y="3397"/>
                <a:ext cx="23" cy="93"/>
              </a:xfrm>
              <a:prstGeom prst="line">
                <a:avLst/>
              </a:prstGeom>
              <a:noFill/>
              <a:ln w="12700">
                <a:solidFill>
                  <a:srgbClr val="FF0000"/>
                </a:solidFill>
                <a:round/>
                <a:headEnd/>
                <a:tailEnd type="oval" w="sm" len="sm"/>
              </a:ln>
            </p:spPr>
            <p:txBody>
              <a:bodyPr/>
              <a:lstStyle/>
              <a:p>
                <a:endParaRPr lang="ru-RU"/>
              </a:p>
            </p:txBody>
          </p:sp>
          <p:sp>
            <p:nvSpPr>
              <p:cNvPr id="631433" name="Line 649"/>
              <p:cNvSpPr>
                <a:spLocks noChangeAspect="1" noChangeShapeType="1"/>
              </p:cNvSpPr>
              <p:nvPr/>
            </p:nvSpPr>
            <p:spPr bwMode="auto">
              <a:xfrm rot="10204690" flipH="1">
                <a:off x="810" y="3494"/>
                <a:ext cx="70" cy="72"/>
              </a:xfrm>
              <a:prstGeom prst="line">
                <a:avLst/>
              </a:prstGeom>
              <a:noFill/>
              <a:ln w="9525">
                <a:solidFill>
                  <a:srgbClr val="000000"/>
                </a:solidFill>
                <a:round/>
                <a:headEnd/>
                <a:tailEnd/>
              </a:ln>
            </p:spPr>
            <p:txBody>
              <a:bodyPr/>
              <a:lstStyle/>
              <a:p>
                <a:endParaRPr lang="ru-RU"/>
              </a:p>
            </p:txBody>
          </p:sp>
          <p:sp>
            <p:nvSpPr>
              <p:cNvPr id="631434" name="Line 650"/>
              <p:cNvSpPr>
                <a:spLocks noChangeAspect="1" noChangeShapeType="1"/>
              </p:cNvSpPr>
              <p:nvPr/>
            </p:nvSpPr>
            <p:spPr bwMode="auto">
              <a:xfrm rot="10204690" flipH="1">
                <a:off x="820" y="3492"/>
                <a:ext cx="70" cy="71"/>
              </a:xfrm>
              <a:prstGeom prst="line">
                <a:avLst/>
              </a:prstGeom>
              <a:noFill/>
              <a:ln w="9525">
                <a:solidFill>
                  <a:srgbClr val="000000"/>
                </a:solidFill>
                <a:round/>
                <a:headEnd/>
                <a:tailEnd/>
              </a:ln>
            </p:spPr>
            <p:txBody>
              <a:bodyPr/>
              <a:lstStyle/>
              <a:p>
                <a:endParaRPr lang="ru-RU"/>
              </a:p>
            </p:txBody>
          </p:sp>
          <p:sp>
            <p:nvSpPr>
              <p:cNvPr id="631435" name="Line 651"/>
              <p:cNvSpPr>
                <a:spLocks noChangeAspect="1" noChangeShapeType="1"/>
              </p:cNvSpPr>
              <p:nvPr/>
            </p:nvSpPr>
            <p:spPr bwMode="auto">
              <a:xfrm rot="10204690">
                <a:off x="878" y="3478"/>
                <a:ext cx="121" cy="5"/>
              </a:xfrm>
              <a:prstGeom prst="line">
                <a:avLst/>
              </a:prstGeom>
              <a:noFill/>
              <a:ln w="12700">
                <a:solidFill>
                  <a:srgbClr val="FF0000"/>
                </a:solidFill>
                <a:round/>
                <a:headEnd type="oval" w="sm" len="sm"/>
                <a:tailEnd type="oval" w="sm" len="sm"/>
              </a:ln>
            </p:spPr>
            <p:txBody>
              <a:bodyPr/>
              <a:lstStyle/>
              <a:p>
                <a:endParaRPr lang="ru-RU"/>
              </a:p>
            </p:txBody>
          </p:sp>
          <p:sp>
            <p:nvSpPr>
              <p:cNvPr id="631436" name="Line 652"/>
              <p:cNvSpPr>
                <a:spLocks noChangeAspect="1" noChangeShapeType="1"/>
              </p:cNvSpPr>
              <p:nvPr/>
            </p:nvSpPr>
            <p:spPr bwMode="auto">
              <a:xfrm rot="10204690" flipH="1" flipV="1">
                <a:off x="716" y="3575"/>
                <a:ext cx="107" cy="3"/>
              </a:xfrm>
              <a:prstGeom prst="line">
                <a:avLst/>
              </a:prstGeom>
              <a:noFill/>
              <a:ln w="9525">
                <a:solidFill>
                  <a:srgbClr val="000000"/>
                </a:solidFill>
                <a:round/>
                <a:headEnd/>
                <a:tailEnd/>
              </a:ln>
            </p:spPr>
            <p:txBody>
              <a:bodyPr/>
              <a:lstStyle/>
              <a:p>
                <a:endParaRPr lang="ru-RU"/>
              </a:p>
            </p:txBody>
          </p:sp>
          <p:sp>
            <p:nvSpPr>
              <p:cNvPr id="631437" name="Line 653"/>
              <p:cNvSpPr>
                <a:spLocks noChangeAspect="1" noChangeShapeType="1"/>
              </p:cNvSpPr>
              <p:nvPr/>
            </p:nvSpPr>
            <p:spPr bwMode="auto">
              <a:xfrm rot="10204690">
                <a:off x="831" y="3568"/>
                <a:ext cx="21" cy="97"/>
              </a:xfrm>
              <a:prstGeom prst="line">
                <a:avLst/>
              </a:prstGeom>
              <a:noFill/>
              <a:ln w="9525">
                <a:solidFill>
                  <a:srgbClr val="000000"/>
                </a:solidFill>
                <a:round/>
                <a:headEnd/>
                <a:tailEnd/>
              </a:ln>
            </p:spPr>
            <p:txBody>
              <a:bodyPr/>
              <a:lstStyle/>
              <a:p>
                <a:endParaRPr lang="ru-RU"/>
              </a:p>
            </p:txBody>
          </p:sp>
          <p:sp>
            <p:nvSpPr>
              <p:cNvPr id="631438" name="Line 654"/>
              <p:cNvSpPr>
                <a:spLocks noChangeAspect="1" noChangeShapeType="1"/>
              </p:cNvSpPr>
              <p:nvPr/>
            </p:nvSpPr>
            <p:spPr bwMode="auto">
              <a:xfrm rot="10204690" flipH="1">
                <a:off x="678" y="3587"/>
                <a:ext cx="47" cy="87"/>
              </a:xfrm>
              <a:prstGeom prst="line">
                <a:avLst/>
              </a:prstGeom>
              <a:noFill/>
              <a:ln w="9525">
                <a:solidFill>
                  <a:srgbClr val="000000"/>
                </a:solidFill>
                <a:round/>
                <a:headEnd/>
                <a:tailEnd/>
              </a:ln>
            </p:spPr>
            <p:txBody>
              <a:bodyPr/>
              <a:lstStyle/>
              <a:p>
                <a:endParaRPr lang="ru-RU"/>
              </a:p>
            </p:txBody>
          </p:sp>
          <p:sp>
            <p:nvSpPr>
              <p:cNvPr id="631439" name="Line 655"/>
              <p:cNvSpPr>
                <a:spLocks noChangeAspect="1" noChangeShapeType="1"/>
              </p:cNvSpPr>
              <p:nvPr/>
            </p:nvSpPr>
            <p:spPr bwMode="auto">
              <a:xfrm rot="10204690" flipH="1" flipV="1">
                <a:off x="673" y="3529"/>
                <a:ext cx="39" cy="58"/>
              </a:xfrm>
              <a:prstGeom prst="line">
                <a:avLst/>
              </a:prstGeom>
              <a:noFill/>
              <a:ln w="9525">
                <a:solidFill>
                  <a:srgbClr val="000000"/>
                </a:solidFill>
                <a:round/>
                <a:headEnd/>
                <a:tailEnd/>
              </a:ln>
            </p:spPr>
            <p:txBody>
              <a:bodyPr/>
              <a:lstStyle/>
              <a:p>
                <a:endParaRPr lang="ru-RU"/>
              </a:p>
            </p:txBody>
          </p:sp>
          <p:sp>
            <p:nvSpPr>
              <p:cNvPr id="631440" name="Line 656"/>
              <p:cNvSpPr>
                <a:spLocks noChangeAspect="1" noChangeShapeType="1"/>
              </p:cNvSpPr>
              <p:nvPr/>
            </p:nvSpPr>
            <p:spPr bwMode="auto">
              <a:xfrm rot="10204690">
                <a:off x="692" y="3670"/>
                <a:ext cx="84" cy="65"/>
              </a:xfrm>
              <a:prstGeom prst="line">
                <a:avLst/>
              </a:prstGeom>
              <a:noFill/>
              <a:ln w="9525">
                <a:solidFill>
                  <a:srgbClr val="000000"/>
                </a:solidFill>
                <a:round/>
                <a:headEnd/>
                <a:tailEnd/>
              </a:ln>
            </p:spPr>
            <p:txBody>
              <a:bodyPr/>
              <a:lstStyle/>
              <a:p>
                <a:endParaRPr lang="ru-RU"/>
              </a:p>
            </p:txBody>
          </p:sp>
          <p:sp>
            <p:nvSpPr>
              <p:cNvPr id="631441" name="Line 657"/>
              <p:cNvSpPr>
                <a:spLocks noChangeAspect="1" noChangeShapeType="1"/>
              </p:cNvSpPr>
              <p:nvPr/>
            </p:nvSpPr>
            <p:spPr bwMode="auto">
              <a:xfrm rot="10204690" flipH="1">
                <a:off x="584" y="3683"/>
                <a:ext cx="100" cy="23"/>
              </a:xfrm>
              <a:prstGeom prst="line">
                <a:avLst/>
              </a:prstGeom>
              <a:noFill/>
              <a:ln w="9525">
                <a:solidFill>
                  <a:srgbClr val="000000"/>
                </a:solidFill>
                <a:round/>
                <a:headEnd/>
                <a:tailEnd/>
              </a:ln>
            </p:spPr>
            <p:txBody>
              <a:bodyPr/>
              <a:lstStyle/>
              <a:p>
                <a:endParaRPr lang="ru-RU"/>
              </a:p>
            </p:txBody>
          </p:sp>
          <p:sp>
            <p:nvSpPr>
              <p:cNvPr id="631442" name="Line 658"/>
              <p:cNvSpPr>
                <a:spLocks noChangeAspect="1" noChangeShapeType="1"/>
              </p:cNvSpPr>
              <p:nvPr/>
            </p:nvSpPr>
            <p:spPr bwMode="auto">
              <a:xfrm rot="10204690" flipH="1">
                <a:off x="593" y="3688"/>
                <a:ext cx="100" cy="23"/>
              </a:xfrm>
              <a:prstGeom prst="line">
                <a:avLst/>
              </a:prstGeom>
              <a:noFill/>
              <a:ln w="9525">
                <a:solidFill>
                  <a:srgbClr val="000000"/>
                </a:solidFill>
                <a:round/>
                <a:headEnd/>
                <a:tailEnd/>
              </a:ln>
            </p:spPr>
            <p:txBody>
              <a:bodyPr/>
              <a:lstStyle/>
              <a:p>
                <a:endParaRPr lang="ru-RU"/>
              </a:p>
            </p:txBody>
          </p:sp>
          <p:sp>
            <p:nvSpPr>
              <p:cNvPr id="631443" name="Line 659"/>
              <p:cNvSpPr>
                <a:spLocks noChangeAspect="1" noChangeShapeType="1"/>
              </p:cNvSpPr>
              <p:nvPr/>
            </p:nvSpPr>
            <p:spPr bwMode="auto">
              <a:xfrm rot="10204690" flipV="1">
                <a:off x="780" y="3673"/>
                <a:ext cx="90" cy="49"/>
              </a:xfrm>
              <a:prstGeom prst="line">
                <a:avLst/>
              </a:prstGeom>
              <a:noFill/>
              <a:ln w="9525">
                <a:solidFill>
                  <a:srgbClr val="000000"/>
                </a:solidFill>
                <a:round/>
                <a:headEnd/>
                <a:tailEnd/>
              </a:ln>
            </p:spPr>
            <p:txBody>
              <a:bodyPr/>
              <a:lstStyle/>
              <a:p>
                <a:endParaRPr lang="ru-RU"/>
              </a:p>
            </p:txBody>
          </p:sp>
          <p:sp>
            <p:nvSpPr>
              <p:cNvPr id="631444" name="Line 660"/>
              <p:cNvSpPr>
                <a:spLocks noChangeAspect="1" noChangeShapeType="1"/>
              </p:cNvSpPr>
              <p:nvPr/>
            </p:nvSpPr>
            <p:spPr bwMode="auto">
              <a:xfrm rot="10204690" flipV="1">
                <a:off x="771" y="3667"/>
                <a:ext cx="91" cy="51"/>
              </a:xfrm>
              <a:prstGeom prst="line">
                <a:avLst/>
              </a:prstGeom>
              <a:noFill/>
              <a:ln w="9525">
                <a:solidFill>
                  <a:srgbClr val="000000"/>
                </a:solidFill>
                <a:round/>
                <a:headEnd/>
                <a:tailEnd/>
              </a:ln>
            </p:spPr>
            <p:txBody>
              <a:bodyPr/>
              <a:lstStyle/>
              <a:p>
                <a:endParaRPr lang="ru-RU"/>
              </a:p>
            </p:txBody>
          </p:sp>
          <p:sp>
            <p:nvSpPr>
              <p:cNvPr id="631445" name="Line 661"/>
              <p:cNvSpPr>
                <a:spLocks noChangeAspect="1" noChangeShapeType="1"/>
              </p:cNvSpPr>
              <p:nvPr/>
            </p:nvSpPr>
            <p:spPr bwMode="auto">
              <a:xfrm rot="10204690">
                <a:off x="863" y="3656"/>
                <a:ext cx="77" cy="25"/>
              </a:xfrm>
              <a:prstGeom prst="line">
                <a:avLst/>
              </a:prstGeom>
              <a:noFill/>
              <a:ln w="12700">
                <a:solidFill>
                  <a:srgbClr val="008000"/>
                </a:solidFill>
                <a:round/>
                <a:headEnd/>
                <a:tailEnd/>
              </a:ln>
            </p:spPr>
            <p:txBody>
              <a:bodyPr/>
              <a:lstStyle/>
              <a:p>
                <a:endParaRPr lang="ru-RU"/>
              </a:p>
            </p:txBody>
          </p:sp>
          <p:sp>
            <p:nvSpPr>
              <p:cNvPr id="631446" name="Line 662"/>
              <p:cNvSpPr>
                <a:spLocks noChangeAspect="1" noChangeShapeType="1"/>
              </p:cNvSpPr>
              <p:nvPr/>
            </p:nvSpPr>
            <p:spPr bwMode="auto">
              <a:xfrm rot="10204690" flipH="1" flipV="1">
                <a:off x="506" y="3660"/>
                <a:ext cx="79" cy="63"/>
              </a:xfrm>
              <a:prstGeom prst="line">
                <a:avLst/>
              </a:prstGeom>
              <a:noFill/>
              <a:ln w="9525">
                <a:solidFill>
                  <a:srgbClr val="000000"/>
                </a:solidFill>
                <a:round/>
                <a:headEnd/>
                <a:tailEnd/>
              </a:ln>
            </p:spPr>
            <p:txBody>
              <a:bodyPr/>
              <a:lstStyle/>
              <a:p>
                <a:endParaRPr lang="ru-RU"/>
              </a:p>
            </p:txBody>
          </p:sp>
          <p:sp>
            <p:nvSpPr>
              <p:cNvPr id="631447" name="Line 663"/>
              <p:cNvSpPr>
                <a:spLocks noChangeAspect="1" noChangeShapeType="1"/>
              </p:cNvSpPr>
              <p:nvPr/>
            </p:nvSpPr>
            <p:spPr bwMode="auto">
              <a:xfrm rot="10204690" flipH="1">
                <a:off x="392" y="3677"/>
                <a:ext cx="112" cy="29"/>
              </a:xfrm>
              <a:prstGeom prst="line">
                <a:avLst/>
              </a:prstGeom>
              <a:noFill/>
              <a:ln w="9525">
                <a:solidFill>
                  <a:srgbClr val="000000"/>
                </a:solidFill>
                <a:round/>
                <a:headEnd/>
                <a:tailEnd/>
              </a:ln>
            </p:spPr>
            <p:txBody>
              <a:bodyPr/>
              <a:lstStyle/>
              <a:p>
                <a:endParaRPr lang="ru-RU"/>
              </a:p>
            </p:txBody>
          </p:sp>
          <p:sp>
            <p:nvSpPr>
              <p:cNvPr id="631448" name="Line 664"/>
              <p:cNvSpPr>
                <a:spLocks noChangeAspect="1" noChangeShapeType="1"/>
              </p:cNvSpPr>
              <p:nvPr/>
            </p:nvSpPr>
            <p:spPr bwMode="auto">
              <a:xfrm rot="10204690" flipV="1">
                <a:off x="497" y="3576"/>
                <a:ext cx="12" cy="91"/>
              </a:xfrm>
              <a:prstGeom prst="line">
                <a:avLst/>
              </a:prstGeom>
              <a:noFill/>
              <a:ln w="9525">
                <a:solidFill>
                  <a:srgbClr val="000000"/>
                </a:solidFill>
                <a:round/>
                <a:headEnd/>
                <a:tailEnd/>
              </a:ln>
            </p:spPr>
            <p:txBody>
              <a:bodyPr/>
              <a:lstStyle/>
              <a:p>
                <a:endParaRPr lang="ru-RU"/>
              </a:p>
            </p:txBody>
          </p:sp>
          <p:sp>
            <p:nvSpPr>
              <p:cNvPr id="631449" name="Line 665"/>
              <p:cNvSpPr>
                <a:spLocks noChangeAspect="1" noChangeShapeType="1"/>
              </p:cNvSpPr>
              <p:nvPr/>
            </p:nvSpPr>
            <p:spPr bwMode="auto">
              <a:xfrm rot="10204690" flipV="1">
                <a:off x="487" y="3577"/>
                <a:ext cx="12" cy="91"/>
              </a:xfrm>
              <a:prstGeom prst="line">
                <a:avLst/>
              </a:prstGeom>
              <a:noFill/>
              <a:ln w="9525">
                <a:solidFill>
                  <a:srgbClr val="000000"/>
                </a:solidFill>
                <a:round/>
                <a:headEnd/>
                <a:tailEnd/>
              </a:ln>
            </p:spPr>
            <p:txBody>
              <a:bodyPr/>
              <a:lstStyle/>
              <a:p>
                <a:endParaRPr lang="ru-RU"/>
              </a:p>
            </p:txBody>
          </p:sp>
          <p:sp>
            <p:nvSpPr>
              <p:cNvPr id="631450" name="Line 666"/>
              <p:cNvSpPr>
                <a:spLocks noChangeAspect="1" noChangeShapeType="1"/>
              </p:cNvSpPr>
              <p:nvPr/>
            </p:nvSpPr>
            <p:spPr bwMode="auto">
              <a:xfrm rot="10204690" flipH="1" flipV="1">
                <a:off x="339" y="3639"/>
                <a:ext cx="53" cy="77"/>
              </a:xfrm>
              <a:prstGeom prst="line">
                <a:avLst/>
              </a:prstGeom>
              <a:noFill/>
              <a:ln w="9525">
                <a:solidFill>
                  <a:srgbClr val="000000"/>
                </a:solidFill>
                <a:round/>
                <a:headEnd/>
                <a:tailEnd/>
              </a:ln>
            </p:spPr>
            <p:txBody>
              <a:bodyPr/>
              <a:lstStyle/>
              <a:p>
                <a:endParaRPr lang="ru-RU"/>
              </a:p>
            </p:txBody>
          </p:sp>
          <p:sp>
            <p:nvSpPr>
              <p:cNvPr id="631451" name="Line 667"/>
              <p:cNvSpPr>
                <a:spLocks noChangeAspect="1" noChangeShapeType="1"/>
              </p:cNvSpPr>
              <p:nvPr/>
            </p:nvSpPr>
            <p:spPr bwMode="auto">
              <a:xfrm rot="10204690" flipH="1" flipV="1">
                <a:off x="333" y="3646"/>
                <a:ext cx="54" cy="78"/>
              </a:xfrm>
              <a:prstGeom prst="line">
                <a:avLst/>
              </a:prstGeom>
              <a:noFill/>
              <a:ln w="9525">
                <a:solidFill>
                  <a:srgbClr val="000000"/>
                </a:solidFill>
                <a:round/>
                <a:headEnd/>
                <a:tailEnd/>
              </a:ln>
            </p:spPr>
            <p:txBody>
              <a:bodyPr/>
              <a:lstStyle/>
              <a:p>
                <a:endParaRPr lang="ru-RU"/>
              </a:p>
            </p:txBody>
          </p:sp>
          <p:sp>
            <p:nvSpPr>
              <p:cNvPr id="631452" name="Line 668"/>
              <p:cNvSpPr>
                <a:spLocks noChangeAspect="1" noChangeShapeType="1"/>
              </p:cNvSpPr>
              <p:nvPr/>
            </p:nvSpPr>
            <p:spPr bwMode="auto">
              <a:xfrm rot="10204690" flipH="1">
                <a:off x="375" y="3716"/>
                <a:ext cx="27" cy="72"/>
              </a:xfrm>
              <a:prstGeom prst="line">
                <a:avLst/>
              </a:prstGeom>
              <a:noFill/>
              <a:ln w="12700">
                <a:solidFill>
                  <a:srgbClr val="008000"/>
                </a:solidFill>
                <a:round/>
                <a:headEnd/>
                <a:tailEnd/>
              </a:ln>
            </p:spPr>
            <p:txBody>
              <a:bodyPr/>
              <a:lstStyle/>
              <a:p>
                <a:endParaRPr lang="ru-RU"/>
              </a:p>
            </p:txBody>
          </p:sp>
          <p:sp>
            <p:nvSpPr>
              <p:cNvPr id="631453" name="Line 669"/>
              <p:cNvSpPr>
                <a:spLocks noChangeAspect="1" noChangeShapeType="1"/>
              </p:cNvSpPr>
              <p:nvPr/>
            </p:nvSpPr>
            <p:spPr bwMode="auto">
              <a:xfrm rot="10204690" flipV="1">
                <a:off x="323" y="3563"/>
                <a:ext cx="78" cy="79"/>
              </a:xfrm>
              <a:prstGeom prst="line">
                <a:avLst/>
              </a:prstGeom>
              <a:noFill/>
              <a:ln w="9525">
                <a:solidFill>
                  <a:srgbClr val="000000"/>
                </a:solidFill>
                <a:round/>
                <a:headEnd/>
                <a:tailEnd/>
              </a:ln>
            </p:spPr>
            <p:txBody>
              <a:bodyPr/>
              <a:lstStyle/>
              <a:p>
                <a:endParaRPr lang="ru-RU"/>
              </a:p>
            </p:txBody>
          </p:sp>
          <p:sp>
            <p:nvSpPr>
              <p:cNvPr id="631454" name="Line 670"/>
              <p:cNvSpPr>
                <a:spLocks noChangeAspect="1" noChangeShapeType="1"/>
              </p:cNvSpPr>
              <p:nvPr/>
            </p:nvSpPr>
            <p:spPr bwMode="auto">
              <a:xfrm rot="10204690" flipH="1" flipV="1">
                <a:off x="249" y="3645"/>
                <a:ext cx="82" cy="9"/>
              </a:xfrm>
              <a:prstGeom prst="line">
                <a:avLst/>
              </a:prstGeom>
              <a:noFill/>
              <a:ln w="12700">
                <a:solidFill>
                  <a:srgbClr val="008000"/>
                </a:solidFill>
                <a:round/>
                <a:headEnd/>
                <a:tailEnd/>
              </a:ln>
            </p:spPr>
            <p:txBody>
              <a:bodyPr/>
              <a:lstStyle/>
              <a:p>
                <a:endParaRPr lang="ru-RU"/>
              </a:p>
            </p:txBody>
          </p:sp>
          <p:sp>
            <p:nvSpPr>
              <p:cNvPr id="631455" name="Line 671"/>
              <p:cNvSpPr>
                <a:spLocks noChangeAspect="1" noChangeShapeType="1"/>
              </p:cNvSpPr>
              <p:nvPr/>
            </p:nvSpPr>
            <p:spPr bwMode="auto">
              <a:xfrm rot="10204690" flipH="1" flipV="1">
                <a:off x="369" y="3468"/>
                <a:ext cx="19" cy="89"/>
              </a:xfrm>
              <a:prstGeom prst="line">
                <a:avLst/>
              </a:prstGeom>
              <a:noFill/>
              <a:ln w="9525">
                <a:solidFill>
                  <a:srgbClr val="000000"/>
                </a:solidFill>
                <a:round/>
                <a:headEnd/>
                <a:tailEnd/>
              </a:ln>
            </p:spPr>
            <p:txBody>
              <a:bodyPr/>
              <a:lstStyle/>
              <a:p>
                <a:endParaRPr lang="ru-RU"/>
              </a:p>
            </p:txBody>
          </p:sp>
          <p:sp>
            <p:nvSpPr>
              <p:cNvPr id="631456" name="Line 672"/>
              <p:cNvSpPr>
                <a:spLocks noChangeAspect="1" noChangeShapeType="1"/>
              </p:cNvSpPr>
              <p:nvPr/>
            </p:nvSpPr>
            <p:spPr bwMode="auto">
              <a:xfrm rot="10204690" flipH="1" flipV="1">
                <a:off x="362" y="3476"/>
                <a:ext cx="19" cy="88"/>
              </a:xfrm>
              <a:prstGeom prst="line">
                <a:avLst/>
              </a:prstGeom>
              <a:noFill/>
              <a:ln w="9525">
                <a:solidFill>
                  <a:srgbClr val="000000"/>
                </a:solidFill>
                <a:round/>
                <a:headEnd/>
                <a:tailEnd/>
              </a:ln>
            </p:spPr>
            <p:txBody>
              <a:bodyPr/>
              <a:lstStyle/>
              <a:p>
                <a:endParaRPr lang="ru-RU"/>
              </a:p>
            </p:txBody>
          </p:sp>
          <p:sp>
            <p:nvSpPr>
              <p:cNvPr id="631457" name="Line 673"/>
              <p:cNvSpPr>
                <a:spLocks noChangeAspect="1" noChangeShapeType="1"/>
              </p:cNvSpPr>
              <p:nvPr/>
            </p:nvSpPr>
            <p:spPr bwMode="auto">
              <a:xfrm rot="10204690">
                <a:off x="395" y="3549"/>
                <a:ext cx="99" cy="36"/>
              </a:xfrm>
              <a:prstGeom prst="line">
                <a:avLst/>
              </a:prstGeom>
              <a:noFill/>
              <a:ln w="9525">
                <a:solidFill>
                  <a:srgbClr val="000000"/>
                </a:solidFill>
                <a:round/>
                <a:headEnd/>
                <a:tailEnd/>
              </a:ln>
            </p:spPr>
            <p:txBody>
              <a:bodyPr/>
              <a:lstStyle/>
              <a:p>
                <a:endParaRPr lang="ru-RU"/>
              </a:p>
            </p:txBody>
          </p:sp>
          <p:sp>
            <p:nvSpPr>
              <p:cNvPr id="631458" name="Line 674"/>
              <p:cNvSpPr>
                <a:spLocks noChangeAspect="1" noChangeShapeType="1"/>
              </p:cNvSpPr>
              <p:nvPr/>
            </p:nvSpPr>
            <p:spPr bwMode="auto">
              <a:xfrm rot="10204690">
                <a:off x="1000" y="3478"/>
                <a:ext cx="9" cy="59"/>
              </a:xfrm>
              <a:prstGeom prst="line">
                <a:avLst/>
              </a:prstGeom>
              <a:noFill/>
              <a:ln w="12700">
                <a:solidFill>
                  <a:srgbClr val="FF0066"/>
                </a:solidFill>
                <a:round/>
                <a:headEnd/>
                <a:tailEnd/>
              </a:ln>
            </p:spPr>
            <p:txBody>
              <a:bodyPr/>
              <a:lstStyle/>
              <a:p>
                <a:endParaRPr lang="ru-RU"/>
              </a:p>
            </p:txBody>
          </p:sp>
          <p:sp>
            <p:nvSpPr>
              <p:cNvPr id="631459" name="Line 675"/>
              <p:cNvSpPr>
                <a:spLocks noChangeAspect="1" noChangeShapeType="1"/>
              </p:cNvSpPr>
              <p:nvPr/>
            </p:nvSpPr>
            <p:spPr bwMode="auto">
              <a:xfrm rot="10204690">
                <a:off x="999" y="3467"/>
                <a:ext cx="54" cy="41"/>
              </a:xfrm>
              <a:prstGeom prst="line">
                <a:avLst/>
              </a:prstGeom>
              <a:noFill/>
              <a:ln w="12700">
                <a:solidFill>
                  <a:srgbClr val="FF0066"/>
                </a:solidFill>
                <a:round/>
                <a:headEnd/>
                <a:tailEnd/>
              </a:ln>
            </p:spPr>
            <p:txBody>
              <a:bodyPr/>
              <a:lstStyle/>
              <a:p>
                <a:endParaRPr lang="ru-RU"/>
              </a:p>
            </p:txBody>
          </p:sp>
          <p:sp>
            <p:nvSpPr>
              <p:cNvPr id="631460" name="Line 676"/>
              <p:cNvSpPr>
                <a:spLocks noChangeAspect="1" noChangeShapeType="1"/>
              </p:cNvSpPr>
              <p:nvPr/>
            </p:nvSpPr>
            <p:spPr bwMode="auto">
              <a:xfrm rot="10204690" flipH="1">
                <a:off x="492" y="3536"/>
                <a:ext cx="68" cy="37"/>
              </a:xfrm>
              <a:prstGeom prst="line">
                <a:avLst/>
              </a:prstGeom>
              <a:noFill/>
              <a:ln w="9525">
                <a:solidFill>
                  <a:srgbClr val="000000"/>
                </a:solidFill>
                <a:prstDash val="sysDot"/>
                <a:round/>
                <a:headEnd/>
                <a:tailEnd/>
              </a:ln>
            </p:spPr>
            <p:txBody>
              <a:bodyPr/>
              <a:lstStyle/>
              <a:p>
                <a:endParaRPr lang="ru-RU"/>
              </a:p>
            </p:txBody>
          </p:sp>
          <p:sp>
            <p:nvSpPr>
              <p:cNvPr id="631461" name="Line 677"/>
              <p:cNvSpPr>
                <a:spLocks noChangeAspect="1" noChangeShapeType="1"/>
              </p:cNvSpPr>
              <p:nvPr/>
            </p:nvSpPr>
            <p:spPr bwMode="auto">
              <a:xfrm rot="10204690" flipV="1">
                <a:off x="987" y="3356"/>
                <a:ext cx="36" cy="115"/>
              </a:xfrm>
              <a:prstGeom prst="line">
                <a:avLst/>
              </a:prstGeom>
              <a:noFill/>
              <a:ln w="12700">
                <a:solidFill>
                  <a:srgbClr val="FF0000"/>
                </a:solidFill>
                <a:round/>
                <a:headEnd type="oval" w="sm" len="sm"/>
                <a:tailEnd type="oval" w="sm" len="sm"/>
              </a:ln>
            </p:spPr>
            <p:txBody>
              <a:bodyPr/>
              <a:lstStyle/>
              <a:p>
                <a:endParaRPr lang="ru-RU"/>
              </a:p>
            </p:txBody>
          </p:sp>
          <p:sp>
            <p:nvSpPr>
              <p:cNvPr id="631462" name="Line 678"/>
              <p:cNvSpPr>
                <a:spLocks noChangeAspect="1" noChangeShapeType="1"/>
              </p:cNvSpPr>
              <p:nvPr/>
            </p:nvSpPr>
            <p:spPr bwMode="auto">
              <a:xfrm rot="9300000" flipH="1">
                <a:off x="767" y="3722"/>
                <a:ext cx="28" cy="71"/>
              </a:xfrm>
              <a:prstGeom prst="line">
                <a:avLst/>
              </a:prstGeom>
              <a:noFill/>
              <a:ln w="12700">
                <a:solidFill>
                  <a:srgbClr val="008000"/>
                </a:solidFill>
                <a:round/>
                <a:headEnd/>
                <a:tailEnd/>
              </a:ln>
            </p:spPr>
            <p:txBody>
              <a:bodyPr/>
              <a:lstStyle/>
              <a:p>
                <a:endParaRPr lang="ru-RU"/>
              </a:p>
            </p:txBody>
          </p:sp>
          <p:sp>
            <p:nvSpPr>
              <p:cNvPr id="631463" name="Line 679"/>
              <p:cNvSpPr>
                <a:spLocks noChangeAspect="1" noChangeShapeType="1"/>
              </p:cNvSpPr>
              <p:nvPr/>
            </p:nvSpPr>
            <p:spPr bwMode="auto">
              <a:xfrm rot="10204690" flipH="1">
                <a:off x="670" y="3395"/>
                <a:ext cx="68" cy="37"/>
              </a:xfrm>
              <a:prstGeom prst="line">
                <a:avLst/>
              </a:prstGeom>
              <a:noFill/>
              <a:ln w="9525">
                <a:solidFill>
                  <a:srgbClr val="000000"/>
                </a:solidFill>
                <a:prstDash val="sysDot"/>
                <a:round/>
                <a:headEnd/>
                <a:tailEnd/>
              </a:ln>
            </p:spPr>
            <p:txBody>
              <a:bodyPr/>
              <a:lstStyle/>
              <a:p>
                <a:endParaRPr lang="ru-RU"/>
              </a:p>
            </p:txBody>
          </p:sp>
        </p:grpSp>
        <p:sp>
          <p:nvSpPr>
            <p:cNvPr id="631464" name="Rectangle 680"/>
            <p:cNvSpPr>
              <a:spLocks noChangeArrowheads="1"/>
            </p:cNvSpPr>
            <p:nvPr/>
          </p:nvSpPr>
          <p:spPr bwMode="auto">
            <a:xfrm>
              <a:off x="113" y="3838"/>
              <a:ext cx="1225" cy="229"/>
            </a:xfrm>
            <a:prstGeom prst="rect">
              <a:avLst/>
            </a:prstGeom>
            <a:noFill/>
            <a:ln w="9525">
              <a:noFill/>
              <a:miter lim="800000"/>
              <a:headEnd/>
              <a:tailEnd/>
            </a:ln>
            <a:effectLst/>
          </p:spPr>
          <p:txBody>
            <a:bodyPr anchor="ctr"/>
            <a:lstStyle/>
            <a:p>
              <a:pPr>
                <a:spcBef>
                  <a:spcPct val="5000"/>
                </a:spcBef>
              </a:pPr>
              <a:r>
                <a:rPr lang="ru-RU" sz="1300" b="1">
                  <a:solidFill>
                    <a:srgbClr val="000066"/>
                  </a:solidFill>
                  <a:effectLst/>
                  <a:latin typeface="Arial" pitchFamily="34" charset="0"/>
                </a:rPr>
                <a:t>ZnOEP-</a:t>
              </a:r>
              <a:r>
                <a:rPr lang="en-US" sz="1300" b="1">
                  <a:solidFill>
                    <a:srgbClr val="000066"/>
                  </a:solidFill>
                  <a:effectLst/>
                  <a:latin typeface="Arial" pitchFamily="34" charset="0"/>
                </a:rPr>
                <a:t>Cycle=</a:t>
              </a:r>
              <a:r>
                <a:rPr lang="ru-RU" sz="1300" b="1">
                  <a:solidFill>
                    <a:srgbClr val="000066"/>
                  </a:solidFill>
                  <a:effectLst/>
                  <a:latin typeface="Arial" pitchFamily="34" charset="0"/>
                </a:rPr>
                <a:t>СН</a:t>
              </a:r>
              <a:r>
                <a:rPr lang="en-US" sz="1500" b="1" baseline="-25000">
                  <a:solidFill>
                    <a:srgbClr val="000066"/>
                  </a:solidFill>
                  <a:effectLst/>
                  <a:latin typeface="Arial" pitchFamily="34" charset="0"/>
                </a:rPr>
                <a:t>2</a:t>
              </a:r>
              <a:endParaRPr lang="ru-RU" sz="1500" b="1" baseline="-25000">
                <a:solidFill>
                  <a:srgbClr val="000066"/>
                </a:solidFill>
                <a:effectLst/>
                <a:latin typeface="Arial" pitchFamily="34" charset="0"/>
              </a:endParaRPr>
            </a:p>
          </p:txBody>
        </p:sp>
      </p:grpSp>
      <p:grpSp>
        <p:nvGrpSpPr>
          <p:cNvPr id="23" name="Group 681"/>
          <p:cNvGrpSpPr>
            <a:grpSpLocks/>
          </p:cNvGrpSpPr>
          <p:nvPr/>
        </p:nvGrpSpPr>
        <p:grpSpPr bwMode="auto">
          <a:xfrm>
            <a:off x="6372200" y="1628800"/>
            <a:ext cx="2547937" cy="1462087"/>
            <a:chOff x="4042" y="913"/>
            <a:chExt cx="1605" cy="921"/>
          </a:xfrm>
        </p:grpSpPr>
        <p:sp>
          <p:nvSpPr>
            <p:cNvPr id="631466" name="Rectangle 682"/>
            <p:cNvSpPr>
              <a:spLocks noChangeArrowheads="1"/>
            </p:cNvSpPr>
            <p:nvPr/>
          </p:nvSpPr>
          <p:spPr bwMode="auto">
            <a:xfrm>
              <a:off x="4331" y="1605"/>
              <a:ext cx="1044" cy="229"/>
            </a:xfrm>
            <a:prstGeom prst="rect">
              <a:avLst/>
            </a:prstGeom>
            <a:noFill/>
            <a:ln w="9525">
              <a:noFill/>
              <a:miter lim="800000"/>
              <a:headEnd/>
              <a:tailEnd/>
            </a:ln>
            <a:effectLst/>
          </p:spPr>
          <p:txBody>
            <a:bodyPr anchor="ctr"/>
            <a:lstStyle/>
            <a:p>
              <a:pPr>
                <a:spcBef>
                  <a:spcPct val="5000"/>
                </a:spcBef>
              </a:pPr>
              <a:r>
                <a:rPr lang="en-US" sz="1300" b="1">
                  <a:solidFill>
                    <a:srgbClr val="FF0000"/>
                  </a:solidFill>
                  <a:effectLst/>
                  <a:latin typeface="Arial" pitchFamily="34" charset="0"/>
                </a:rPr>
                <a:t>(</a:t>
              </a:r>
              <a:r>
                <a:rPr lang="ru-RU" sz="1300" b="1">
                  <a:solidFill>
                    <a:srgbClr val="FF0000"/>
                  </a:solidFill>
                  <a:effectLst/>
                  <a:latin typeface="Arial" pitchFamily="34" charset="0"/>
                </a:rPr>
                <a:t>ZnOE</a:t>
              </a:r>
              <a:r>
                <a:rPr lang="en-US" sz="1300" b="1">
                  <a:solidFill>
                    <a:srgbClr val="FF0000"/>
                  </a:solidFill>
                  <a:effectLst/>
                  <a:latin typeface="Arial" pitchFamily="34" charset="0"/>
                </a:rPr>
                <a:t>Chl)</a:t>
              </a:r>
              <a:r>
                <a:rPr lang="en-US" sz="1500" b="1" baseline="-25000">
                  <a:solidFill>
                    <a:srgbClr val="FF0000"/>
                  </a:solidFill>
                  <a:effectLst/>
                  <a:latin typeface="Arial" pitchFamily="34" charset="0"/>
                </a:rPr>
                <a:t>2</a:t>
              </a:r>
              <a:endParaRPr lang="ru-RU" sz="1500" b="1" baseline="-25000">
                <a:solidFill>
                  <a:srgbClr val="FF0000"/>
                </a:solidFill>
                <a:effectLst/>
                <a:latin typeface="Arial" pitchFamily="34" charset="0"/>
              </a:endParaRPr>
            </a:p>
          </p:txBody>
        </p:sp>
        <p:grpSp>
          <p:nvGrpSpPr>
            <p:cNvPr id="24" name="Group 683"/>
            <p:cNvGrpSpPr>
              <a:grpSpLocks noChangeAspect="1"/>
            </p:cNvGrpSpPr>
            <p:nvPr/>
          </p:nvGrpSpPr>
          <p:grpSpPr bwMode="auto">
            <a:xfrm>
              <a:off x="4042" y="913"/>
              <a:ext cx="1605" cy="703"/>
              <a:chOff x="4059" y="981"/>
              <a:chExt cx="1526" cy="669"/>
            </a:xfrm>
          </p:grpSpPr>
          <p:sp>
            <p:nvSpPr>
              <p:cNvPr id="631468" name="Line 684"/>
              <p:cNvSpPr>
                <a:spLocks noChangeAspect="1" noChangeShapeType="1"/>
              </p:cNvSpPr>
              <p:nvPr/>
            </p:nvSpPr>
            <p:spPr bwMode="auto">
              <a:xfrm>
                <a:off x="4283" y="1245"/>
                <a:ext cx="79" cy="62"/>
              </a:xfrm>
              <a:prstGeom prst="line">
                <a:avLst/>
              </a:prstGeom>
              <a:noFill/>
              <a:ln w="9525">
                <a:solidFill>
                  <a:srgbClr val="000000"/>
                </a:solidFill>
                <a:prstDash val="sysDot"/>
                <a:round/>
                <a:headEnd/>
                <a:tailEnd/>
              </a:ln>
            </p:spPr>
            <p:txBody>
              <a:bodyPr/>
              <a:lstStyle/>
              <a:p>
                <a:endParaRPr lang="ru-RU"/>
              </a:p>
            </p:txBody>
          </p:sp>
          <p:sp>
            <p:nvSpPr>
              <p:cNvPr id="631469" name="Rectangle 685"/>
              <p:cNvSpPr>
                <a:spLocks noChangeAspect="1" noChangeArrowheads="1"/>
              </p:cNvSpPr>
              <p:nvPr/>
            </p:nvSpPr>
            <p:spPr bwMode="auto">
              <a:xfrm>
                <a:off x="4382" y="1265"/>
                <a:ext cx="85" cy="59"/>
              </a:xfrm>
              <a:prstGeom prst="rect">
                <a:avLst/>
              </a:prstGeom>
              <a:noFill/>
              <a:ln w="9652">
                <a:noFill/>
                <a:miter lim="800000"/>
                <a:headEnd/>
                <a:tailEnd/>
              </a:ln>
            </p:spPr>
            <p:txBody>
              <a:bodyPr/>
              <a:lstStyle/>
              <a:p>
                <a:endParaRPr lang="ru-RU"/>
              </a:p>
            </p:txBody>
          </p:sp>
          <p:sp>
            <p:nvSpPr>
              <p:cNvPr id="631470" name="Line 686"/>
              <p:cNvSpPr>
                <a:spLocks noChangeAspect="1" noChangeShapeType="1"/>
              </p:cNvSpPr>
              <p:nvPr/>
            </p:nvSpPr>
            <p:spPr bwMode="auto">
              <a:xfrm flipH="1" flipV="1">
                <a:off x="4552" y="1115"/>
                <a:ext cx="83" cy="63"/>
              </a:xfrm>
              <a:prstGeom prst="line">
                <a:avLst/>
              </a:prstGeom>
              <a:noFill/>
              <a:ln w="9525">
                <a:solidFill>
                  <a:srgbClr val="000000"/>
                </a:solidFill>
                <a:round/>
                <a:headEnd/>
                <a:tailEnd/>
              </a:ln>
            </p:spPr>
            <p:txBody>
              <a:bodyPr/>
              <a:lstStyle/>
              <a:p>
                <a:endParaRPr lang="ru-RU"/>
              </a:p>
            </p:txBody>
          </p:sp>
          <p:sp>
            <p:nvSpPr>
              <p:cNvPr id="631471" name="Line 687"/>
              <p:cNvSpPr>
                <a:spLocks noChangeAspect="1" noChangeShapeType="1"/>
              </p:cNvSpPr>
              <p:nvPr/>
            </p:nvSpPr>
            <p:spPr bwMode="auto">
              <a:xfrm flipV="1">
                <a:off x="4469" y="1113"/>
                <a:ext cx="80" cy="41"/>
              </a:xfrm>
              <a:prstGeom prst="line">
                <a:avLst/>
              </a:prstGeom>
              <a:noFill/>
              <a:ln w="9525">
                <a:solidFill>
                  <a:srgbClr val="000000"/>
                </a:solidFill>
                <a:round/>
                <a:headEnd/>
                <a:tailEnd/>
              </a:ln>
            </p:spPr>
            <p:txBody>
              <a:bodyPr/>
              <a:lstStyle/>
              <a:p>
                <a:endParaRPr lang="ru-RU"/>
              </a:p>
            </p:txBody>
          </p:sp>
          <p:sp>
            <p:nvSpPr>
              <p:cNvPr id="631472" name="Line 688"/>
              <p:cNvSpPr>
                <a:spLocks noChangeAspect="1" noChangeShapeType="1"/>
              </p:cNvSpPr>
              <p:nvPr/>
            </p:nvSpPr>
            <p:spPr bwMode="auto">
              <a:xfrm flipV="1">
                <a:off x="4473" y="1117"/>
                <a:ext cx="81" cy="42"/>
              </a:xfrm>
              <a:prstGeom prst="line">
                <a:avLst/>
              </a:prstGeom>
              <a:noFill/>
              <a:ln w="9525">
                <a:solidFill>
                  <a:srgbClr val="000000"/>
                </a:solidFill>
                <a:round/>
                <a:headEnd/>
                <a:tailEnd/>
              </a:ln>
            </p:spPr>
            <p:txBody>
              <a:bodyPr/>
              <a:lstStyle/>
              <a:p>
                <a:endParaRPr lang="ru-RU"/>
              </a:p>
            </p:txBody>
          </p:sp>
          <p:sp>
            <p:nvSpPr>
              <p:cNvPr id="631473" name="Line 689"/>
              <p:cNvSpPr>
                <a:spLocks noChangeAspect="1" noChangeShapeType="1"/>
              </p:cNvSpPr>
              <p:nvPr/>
            </p:nvSpPr>
            <p:spPr bwMode="auto">
              <a:xfrm>
                <a:off x="4552" y="1045"/>
                <a:ext cx="0" cy="70"/>
              </a:xfrm>
              <a:prstGeom prst="line">
                <a:avLst/>
              </a:prstGeom>
              <a:noFill/>
              <a:ln w="12700">
                <a:solidFill>
                  <a:srgbClr val="008000"/>
                </a:solidFill>
                <a:round/>
                <a:headEnd/>
                <a:tailEnd/>
              </a:ln>
            </p:spPr>
            <p:txBody>
              <a:bodyPr/>
              <a:lstStyle/>
              <a:p>
                <a:endParaRPr lang="ru-RU"/>
              </a:p>
            </p:txBody>
          </p:sp>
          <p:sp>
            <p:nvSpPr>
              <p:cNvPr id="631474" name="Line 690"/>
              <p:cNvSpPr>
                <a:spLocks noChangeAspect="1" noChangeShapeType="1"/>
              </p:cNvSpPr>
              <p:nvPr/>
            </p:nvSpPr>
            <p:spPr bwMode="auto">
              <a:xfrm flipV="1">
                <a:off x="4598" y="1178"/>
                <a:ext cx="32" cy="85"/>
              </a:xfrm>
              <a:prstGeom prst="line">
                <a:avLst/>
              </a:prstGeom>
              <a:noFill/>
              <a:ln w="9525">
                <a:solidFill>
                  <a:srgbClr val="000000"/>
                </a:solidFill>
                <a:round/>
                <a:headEnd/>
                <a:tailEnd/>
              </a:ln>
            </p:spPr>
            <p:txBody>
              <a:bodyPr/>
              <a:lstStyle/>
              <a:p>
                <a:endParaRPr lang="ru-RU"/>
              </a:p>
            </p:txBody>
          </p:sp>
          <p:sp>
            <p:nvSpPr>
              <p:cNvPr id="631475" name="Line 691"/>
              <p:cNvSpPr>
                <a:spLocks noChangeAspect="1" noChangeShapeType="1"/>
              </p:cNvSpPr>
              <p:nvPr/>
            </p:nvSpPr>
            <p:spPr bwMode="auto">
              <a:xfrm flipV="1">
                <a:off x="4606" y="1178"/>
                <a:ext cx="33" cy="85"/>
              </a:xfrm>
              <a:prstGeom prst="line">
                <a:avLst/>
              </a:prstGeom>
              <a:noFill/>
              <a:ln w="9525">
                <a:solidFill>
                  <a:srgbClr val="000000"/>
                </a:solidFill>
                <a:round/>
                <a:headEnd/>
                <a:tailEnd/>
              </a:ln>
            </p:spPr>
            <p:txBody>
              <a:bodyPr/>
              <a:lstStyle/>
              <a:p>
                <a:endParaRPr lang="ru-RU"/>
              </a:p>
            </p:txBody>
          </p:sp>
          <p:sp>
            <p:nvSpPr>
              <p:cNvPr id="631476" name="Line 692"/>
              <p:cNvSpPr>
                <a:spLocks noChangeAspect="1" noChangeShapeType="1"/>
              </p:cNvSpPr>
              <p:nvPr/>
            </p:nvSpPr>
            <p:spPr bwMode="auto">
              <a:xfrm flipH="1">
                <a:off x="4635" y="1169"/>
                <a:ext cx="75" cy="9"/>
              </a:xfrm>
              <a:prstGeom prst="line">
                <a:avLst/>
              </a:prstGeom>
              <a:noFill/>
              <a:ln w="12700">
                <a:solidFill>
                  <a:srgbClr val="008000"/>
                </a:solidFill>
                <a:round/>
                <a:headEnd/>
                <a:tailEnd/>
              </a:ln>
            </p:spPr>
            <p:txBody>
              <a:bodyPr/>
              <a:lstStyle/>
              <a:p>
                <a:endParaRPr lang="ru-RU"/>
              </a:p>
            </p:txBody>
          </p:sp>
          <p:sp>
            <p:nvSpPr>
              <p:cNvPr id="631477" name="Line 693"/>
              <p:cNvSpPr>
                <a:spLocks noChangeAspect="1" noChangeShapeType="1"/>
              </p:cNvSpPr>
              <p:nvPr/>
            </p:nvSpPr>
            <p:spPr bwMode="auto">
              <a:xfrm>
                <a:off x="4501" y="1247"/>
                <a:ext cx="101" cy="16"/>
              </a:xfrm>
              <a:prstGeom prst="line">
                <a:avLst/>
              </a:prstGeom>
              <a:noFill/>
              <a:ln w="9525">
                <a:solidFill>
                  <a:srgbClr val="000000"/>
                </a:solidFill>
                <a:round/>
                <a:headEnd/>
                <a:tailEnd/>
              </a:ln>
            </p:spPr>
            <p:txBody>
              <a:bodyPr/>
              <a:lstStyle/>
              <a:p>
                <a:endParaRPr lang="ru-RU"/>
              </a:p>
            </p:txBody>
          </p:sp>
          <p:sp>
            <p:nvSpPr>
              <p:cNvPr id="631478" name="Line 694"/>
              <p:cNvSpPr>
                <a:spLocks noChangeAspect="1" noChangeShapeType="1"/>
              </p:cNvSpPr>
              <p:nvPr/>
            </p:nvSpPr>
            <p:spPr bwMode="auto">
              <a:xfrm flipH="1" flipV="1">
                <a:off x="4602" y="1263"/>
                <a:ext cx="59" cy="82"/>
              </a:xfrm>
              <a:prstGeom prst="line">
                <a:avLst/>
              </a:prstGeom>
              <a:noFill/>
              <a:ln w="9525">
                <a:solidFill>
                  <a:srgbClr val="000000"/>
                </a:solidFill>
                <a:round/>
                <a:headEnd/>
                <a:tailEnd/>
              </a:ln>
            </p:spPr>
            <p:txBody>
              <a:bodyPr/>
              <a:lstStyle/>
              <a:p>
                <a:endParaRPr lang="ru-RU"/>
              </a:p>
            </p:txBody>
          </p:sp>
          <p:sp>
            <p:nvSpPr>
              <p:cNvPr id="631479" name="Line 695"/>
              <p:cNvSpPr>
                <a:spLocks noChangeAspect="1" noChangeShapeType="1"/>
              </p:cNvSpPr>
              <p:nvPr/>
            </p:nvSpPr>
            <p:spPr bwMode="auto">
              <a:xfrm>
                <a:off x="4471" y="1157"/>
                <a:ext cx="30" cy="90"/>
              </a:xfrm>
              <a:prstGeom prst="line">
                <a:avLst/>
              </a:prstGeom>
              <a:noFill/>
              <a:ln w="9525">
                <a:solidFill>
                  <a:srgbClr val="000000"/>
                </a:solidFill>
                <a:round/>
                <a:headEnd/>
                <a:tailEnd/>
              </a:ln>
            </p:spPr>
            <p:txBody>
              <a:bodyPr/>
              <a:lstStyle/>
              <a:p>
                <a:endParaRPr lang="ru-RU"/>
              </a:p>
            </p:txBody>
          </p:sp>
          <p:sp>
            <p:nvSpPr>
              <p:cNvPr id="631480" name="Line 696"/>
              <p:cNvSpPr>
                <a:spLocks noChangeAspect="1" noChangeShapeType="1"/>
              </p:cNvSpPr>
              <p:nvPr/>
            </p:nvSpPr>
            <p:spPr bwMode="auto">
              <a:xfrm flipV="1">
                <a:off x="4460" y="1247"/>
                <a:ext cx="41" cy="44"/>
              </a:xfrm>
              <a:prstGeom prst="line">
                <a:avLst/>
              </a:prstGeom>
              <a:noFill/>
              <a:ln w="9525">
                <a:solidFill>
                  <a:srgbClr val="000000"/>
                </a:solidFill>
                <a:round/>
                <a:headEnd/>
                <a:tailEnd/>
              </a:ln>
            </p:spPr>
            <p:txBody>
              <a:bodyPr/>
              <a:lstStyle/>
              <a:p>
                <a:endParaRPr lang="ru-RU"/>
              </a:p>
            </p:txBody>
          </p:sp>
          <p:sp>
            <p:nvSpPr>
              <p:cNvPr id="631481" name="Line 697"/>
              <p:cNvSpPr>
                <a:spLocks noChangeAspect="1" noChangeShapeType="1"/>
              </p:cNvSpPr>
              <p:nvPr/>
            </p:nvSpPr>
            <p:spPr bwMode="auto">
              <a:xfrm>
                <a:off x="4372" y="1115"/>
                <a:ext cx="99" cy="42"/>
              </a:xfrm>
              <a:prstGeom prst="line">
                <a:avLst/>
              </a:prstGeom>
              <a:noFill/>
              <a:ln w="9525">
                <a:solidFill>
                  <a:srgbClr val="000000"/>
                </a:solidFill>
                <a:round/>
                <a:headEnd/>
                <a:tailEnd/>
              </a:ln>
            </p:spPr>
            <p:txBody>
              <a:bodyPr/>
              <a:lstStyle/>
              <a:p>
                <a:endParaRPr lang="ru-RU"/>
              </a:p>
            </p:txBody>
          </p:sp>
          <p:sp>
            <p:nvSpPr>
              <p:cNvPr id="631482" name="Line 698"/>
              <p:cNvSpPr>
                <a:spLocks noChangeAspect="1" noChangeShapeType="1"/>
              </p:cNvSpPr>
              <p:nvPr/>
            </p:nvSpPr>
            <p:spPr bwMode="auto">
              <a:xfrm flipV="1">
                <a:off x="4626" y="1345"/>
                <a:ext cx="31" cy="77"/>
              </a:xfrm>
              <a:prstGeom prst="line">
                <a:avLst/>
              </a:prstGeom>
              <a:noFill/>
              <a:ln w="9525">
                <a:solidFill>
                  <a:srgbClr val="000000"/>
                </a:solidFill>
                <a:round/>
                <a:headEnd/>
                <a:tailEnd/>
              </a:ln>
            </p:spPr>
            <p:txBody>
              <a:bodyPr/>
              <a:lstStyle/>
              <a:p>
                <a:endParaRPr lang="ru-RU"/>
              </a:p>
            </p:txBody>
          </p:sp>
          <p:sp>
            <p:nvSpPr>
              <p:cNvPr id="631483" name="Line 699"/>
              <p:cNvSpPr>
                <a:spLocks noChangeAspect="1" noChangeShapeType="1"/>
              </p:cNvSpPr>
              <p:nvPr/>
            </p:nvSpPr>
            <p:spPr bwMode="auto">
              <a:xfrm flipV="1">
                <a:off x="4635" y="1345"/>
                <a:ext cx="30" cy="77"/>
              </a:xfrm>
              <a:prstGeom prst="line">
                <a:avLst/>
              </a:prstGeom>
              <a:noFill/>
              <a:ln w="9525">
                <a:solidFill>
                  <a:srgbClr val="000000"/>
                </a:solidFill>
                <a:round/>
                <a:headEnd/>
                <a:tailEnd/>
              </a:ln>
            </p:spPr>
            <p:txBody>
              <a:bodyPr/>
              <a:lstStyle/>
              <a:p>
                <a:endParaRPr lang="ru-RU"/>
              </a:p>
            </p:txBody>
          </p:sp>
          <p:sp>
            <p:nvSpPr>
              <p:cNvPr id="631484" name="Line 700"/>
              <p:cNvSpPr>
                <a:spLocks noChangeAspect="1" noChangeShapeType="1"/>
              </p:cNvSpPr>
              <p:nvPr/>
            </p:nvSpPr>
            <p:spPr bwMode="auto">
              <a:xfrm flipH="1">
                <a:off x="4661" y="1345"/>
                <a:ext cx="116" cy="0"/>
              </a:xfrm>
              <a:prstGeom prst="line">
                <a:avLst/>
              </a:prstGeom>
              <a:noFill/>
              <a:ln w="12700">
                <a:solidFill>
                  <a:srgbClr val="FF0000"/>
                </a:solidFill>
                <a:round/>
                <a:headEnd/>
                <a:tailEnd/>
              </a:ln>
            </p:spPr>
            <p:txBody>
              <a:bodyPr/>
              <a:lstStyle/>
              <a:p>
                <a:endParaRPr lang="ru-RU"/>
              </a:p>
            </p:txBody>
          </p:sp>
          <p:sp>
            <p:nvSpPr>
              <p:cNvPr id="631485" name="Line 701"/>
              <p:cNvSpPr>
                <a:spLocks noChangeAspect="1" noChangeShapeType="1"/>
              </p:cNvSpPr>
              <p:nvPr/>
            </p:nvSpPr>
            <p:spPr bwMode="auto">
              <a:xfrm flipH="1" flipV="1">
                <a:off x="4630" y="1422"/>
                <a:ext cx="62" cy="85"/>
              </a:xfrm>
              <a:prstGeom prst="line">
                <a:avLst/>
              </a:prstGeom>
              <a:noFill/>
              <a:ln w="9525">
                <a:solidFill>
                  <a:srgbClr val="000000"/>
                </a:solidFill>
                <a:round/>
                <a:headEnd/>
                <a:tailEnd/>
              </a:ln>
            </p:spPr>
            <p:txBody>
              <a:bodyPr/>
              <a:lstStyle/>
              <a:p>
                <a:endParaRPr lang="ru-RU"/>
              </a:p>
            </p:txBody>
          </p:sp>
          <p:sp>
            <p:nvSpPr>
              <p:cNvPr id="631486" name="Line 702"/>
              <p:cNvSpPr>
                <a:spLocks noChangeAspect="1" noChangeShapeType="1"/>
              </p:cNvSpPr>
              <p:nvPr/>
            </p:nvSpPr>
            <p:spPr bwMode="auto">
              <a:xfrm flipV="1">
                <a:off x="4532" y="1422"/>
                <a:ext cx="98" cy="14"/>
              </a:xfrm>
              <a:prstGeom prst="line">
                <a:avLst/>
              </a:prstGeom>
              <a:noFill/>
              <a:ln w="9525">
                <a:solidFill>
                  <a:srgbClr val="000000"/>
                </a:solidFill>
                <a:round/>
                <a:headEnd/>
                <a:tailEnd/>
              </a:ln>
            </p:spPr>
            <p:txBody>
              <a:bodyPr/>
              <a:lstStyle/>
              <a:p>
                <a:endParaRPr lang="ru-RU"/>
              </a:p>
            </p:txBody>
          </p:sp>
          <p:sp>
            <p:nvSpPr>
              <p:cNvPr id="631487" name="Line 703"/>
              <p:cNvSpPr>
                <a:spLocks noChangeAspect="1" noChangeShapeType="1"/>
              </p:cNvSpPr>
              <p:nvPr/>
            </p:nvSpPr>
            <p:spPr bwMode="auto">
              <a:xfrm flipV="1">
                <a:off x="4635" y="1507"/>
                <a:ext cx="57" cy="63"/>
              </a:xfrm>
              <a:prstGeom prst="line">
                <a:avLst/>
              </a:prstGeom>
              <a:noFill/>
              <a:ln w="12700">
                <a:solidFill>
                  <a:srgbClr val="0000FF"/>
                </a:solidFill>
                <a:round/>
                <a:headEnd/>
                <a:tailEnd/>
              </a:ln>
            </p:spPr>
            <p:txBody>
              <a:bodyPr/>
              <a:lstStyle/>
              <a:p>
                <a:endParaRPr lang="ru-RU"/>
              </a:p>
            </p:txBody>
          </p:sp>
          <p:sp>
            <p:nvSpPr>
              <p:cNvPr id="631488" name="Line 704"/>
              <p:cNvSpPr>
                <a:spLocks noChangeAspect="1" noChangeShapeType="1"/>
              </p:cNvSpPr>
              <p:nvPr/>
            </p:nvSpPr>
            <p:spPr bwMode="auto">
              <a:xfrm flipH="1">
                <a:off x="4692" y="1476"/>
                <a:ext cx="61" cy="31"/>
              </a:xfrm>
              <a:prstGeom prst="line">
                <a:avLst/>
              </a:prstGeom>
              <a:noFill/>
              <a:ln w="12700">
                <a:solidFill>
                  <a:srgbClr val="0000FF"/>
                </a:solidFill>
                <a:round/>
                <a:headEnd/>
                <a:tailEnd/>
              </a:ln>
            </p:spPr>
            <p:txBody>
              <a:bodyPr/>
              <a:lstStyle/>
              <a:p>
                <a:endParaRPr lang="ru-RU"/>
              </a:p>
            </p:txBody>
          </p:sp>
          <p:sp>
            <p:nvSpPr>
              <p:cNvPr id="631489" name="Line 705"/>
              <p:cNvSpPr>
                <a:spLocks noChangeAspect="1" noChangeShapeType="1"/>
              </p:cNvSpPr>
              <p:nvPr/>
            </p:nvSpPr>
            <p:spPr bwMode="auto">
              <a:xfrm flipH="1" flipV="1">
                <a:off x="4692" y="1507"/>
                <a:ext cx="44" cy="68"/>
              </a:xfrm>
              <a:prstGeom prst="line">
                <a:avLst/>
              </a:prstGeom>
              <a:noFill/>
              <a:ln w="12700">
                <a:solidFill>
                  <a:srgbClr val="0000FF"/>
                </a:solidFill>
                <a:round/>
                <a:headEnd/>
                <a:tailEnd/>
              </a:ln>
            </p:spPr>
            <p:txBody>
              <a:bodyPr/>
              <a:lstStyle/>
              <a:p>
                <a:endParaRPr lang="ru-RU"/>
              </a:p>
            </p:txBody>
          </p:sp>
          <p:sp>
            <p:nvSpPr>
              <p:cNvPr id="631490" name="Line 706"/>
              <p:cNvSpPr>
                <a:spLocks noChangeAspect="1" noChangeShapeType="1"/>
              </p:cNvSpPr>
              <p:nvPr/>
            </p:nvSpPr>
            <p:spPr bwMode="auto">
              <a:xfrm>
                <a:off x="4534" y="1523"/>
                <a:ext cx="101" cy="47"/>
              </a:xfrm>
              <a:prstGeom prst="line">
                <a:avLst/>
              </a:prstGeom>
              <a:noFill/>
              <a:ln w="9525">
                <a:solidFill>
                  <a:srgbClr val="000000"/>
                </a:solidFill>
                <a:round/>
                <a:headEnd/>
                <a:tailEnd/>
              </a:ln>
            </p:spPr>
            <p:txBody>
              <a:bodyPr/>
              <a:lstStyle/>
              <a:p>
                <a:endParaRPr lang="ru-RU"/>
              </a:p>
            </p:txBody>
          </p:sp>
          <p:sp>
            <p:nvSpPr>
              <p:cNvPr id="631491" name="Line 707"/>
              <p:cNvSpPr>
                <a:spLocks noChangeAspect="1" noChangeShapeType="1"/>
              </p:cNvSpPr>
              <p:nvPr/>
            </p:nvSpPr>
            <p:spPr bwMode="auto">
              <a:xfrm flipH="1" flipV="1">
                <a:off x="4635" y="1570"/>
                <a:ext cx="40" cy="7"/>
              </a:xfrm>
              <a:prstGeom prst="line">
                <a:avLst/>
              </a:prstGeom>
              <a:noFill/>
              <a:ln w="12700">
                <a:solidFill>
                  <a:srgbClr val="0000FF"/>
                </a:solidFill>
                <a:round/>
                <a:headEnd/>
                <a:tailEnd/>
              </a:ln>
            </p:spPr>
            <p:txBody>
              <a:bodyPr/>
              <a:lstStyle/>
              <a:p>
                <a:endParaRPr lang="ru-RU"/>
              </a:p>
            </p:txBody>
          </p:sp>
          <p:sp>
            <p:nvSpPr>
              <p:cNvPr id="631492" name="Line 708"/>
              <p:cNvSpPr>
                <a:spLocks noChangeAspect="1" noChangeShapeType="1"/>
              </p:cNvSpPr>
              <p:nvPr/>
            </p:nvSpPr>
            <p:spPr bwMode="auto">
              <a:xfrm flipV="1">
                <a:off x="4630" y="1570"/>
                <a:ext cx="5" cy="80"/>
              </a:xfrm>
              <a:prstGeom prst="line">
                <a:avLst/>
              </a:prstGeom>
              <a:noFill/>
              <a:ln w="12700">
                <a:solidFill>
                  <a:srgbClr val="0000FF"/>
                </a:solidFill>
                <a:round/>
                <a:headEnd/>
                <a:tailEnd/>
              </a:ln>
            </p:spPr>
            <p:txBody>
              <a:bodyPr/>
              <a:lstStyle/>
              <a:p>
                <a:endParaRPr lang="ru-RU"/>
              </a:p>
            </p:txBody>
          </p:sp>
          <p:sp>
            <p:nvSpPr>
              <p:cNvPr id="631493" name="Line 709"/>
              <p:cNvSpPr>
                <a:spLocks noChangeAspect="1" noChangeShapeType="1"/>
              </p:cNvSpPr>
              <p:nvPr/>
            </p:nvSpPr>
            <p:spPr bwMode="auto">
              <a:xfrm>
                <a:off x="4534" y="1434"/>
                <a:ext cx="2" cy="87"/>
              </a:xfrm>
              <a:prstGeom prst="line">
                <a:avLst/>
              </a:prstGeom>
              <a:noFill/>
              <a:ln w="9525">
                <a:solidFill>
                  <a:srgbClr val="000000"/>
                </a:solidFill>
                <a:round/>
                <a:headEnd/>
                <a:tailEnd/>
              </a:ln>
            </p:spPr>
            <p:txBody>
              <a:bodyPr/>
              <a:lstStyle/>
              <a:p>
                <a:endParaRPr lang="ru-RU"/>
              </a:p>
            </p:txBody>
          </p:sp>
          <p:sp>
            <p:nvSpPr>
              <p:cNvPr id="631494" name="Line 710"/>
              <p:cNvSpPr>
                <a:spLocks noChangeAspect="1" noChangeShapeType="1"/>
              </p:cNvSpPr>
              <p:nvPr/>
            </p:nvSpPr>
            <p:spPr bwMode="auto">
              <a:xfrm>
                <a:off x="4530" y="1438"/>
                <a:ext cx="2" cy="87"/>
              </a:xfrm>
              <a:prstGeom prst="line">
                <a:avLst/>
              </a:prstGeom>
              <a:noFill/>
              <a:ln w="9525">
                <a:solidFill>
                  <a:srgbClr val="000000"/>
                </a:solidFill>
                <a:round/>
                <a:headEnd/>
                <a:tailEnd/>
              </a:ln>
            </p:spPr>
            <p:txBody>
              <a:bodyPr/>
              <a:lstStyle/>
              <a:p>
                <a:endParaRPr lang="ru-RU"/>
              </a:p>
            </p:txBody>
          </p:sp>
          <p:sp>
            <p:nvSpPr>
              <p:cNvPr id="631495" name="Line 711"/>
              <p:cNvSpPr>
                <a:spLocks noChangeAspect="1" noChangeShapeType="1"/>
              </p:cNvSpPr>
              <p:nvPr/>
            </p:nvSpPr>
            <p:spPr bwMode="auto">
              <a:xfrm flipV="1">
                <a:off x="4451" y="1523"/>
                <a:ext cx="83" cy="43"/>
              </a:xfrm>
              <a:prstGeom prst="line">
                <a:avLst/>
              </a:prstGeom>
              <a:noFill/>
              <a:ln w="9525">
                <a:solidFill>
                  <a:srgbClr val="000000"/>
                </a:solidFill>
                <a:round/>
                <a:headEnd/>
                <a:tailEnd/>
              </a:ln>
            </p:spPr>
            <p:txBody>
              <a:bodyPr/>
              <a:lstStyle/>
              <a:p>
                <a:endParaRPr lang="ru-RU"/>
              </a:p>
            </p:txBody>
          </p:sp>
          <p:sp>
            <p:nvSpPr>
              <p:cNvPr id="631496" name="Line 712"/>
              <p:cNvSpPr>
                <a:spLocks noChangeAspect="1" noChangeShapeType="1"/>
              </p:cNvSpPr>
              <p:nvPr/>
            </p:nvSpPr>
            <p:spPr bwMode="auto">
              <a:xfrm>
                <a:off x="4359" y="1521"/>
                <a:ext cx="92" cy="40"/>
              </a:xfrm>
              <a:prstGeom prst="line">
                <a:avLst/>
              </a:prstGeom>
              <a:noFill/>
              <a:ln w="9525">
                <a:solidFill>
                  <a:srgbClr val="000000"/>
                </a:solidFill>
                <a:round/>
                <a:headEnd/>
                <a:tailEnd/>
              </a:ln>
            </p:spPr>
            <p:txBody>
              <a:bodyPr/>
              <a:lstStyle/>
              <a:p>
                <a:endParaRPr lang="ru-RU"/>
              </a:p>
            </p:txBody>
          </p:sp>
          <p:sp>
            <p:nvSpPr>
              <p:cNvPr id="631497" name="Line 713"/>
              <p:cNvSpPr>
                <a:spLocks noChangeAspect="1" noChangeShapeType="1"/>
              </p:cNvSpPr>
              <p:nvPr/>
            </p:nvSpPr>
            <p:spPr bwMode="auto">
              <a:xfrm>
                <a:off x="4359" y="1530"/>
                <a:ext cx="92" cy="40"/>
              </a:xfrm>
              <a:prstGeom prst="line">
                <a:avLst/>
              </a:prstGeom>
              <a:noFill/>
              <a:ln w="9525">
                <a:solidFill>
                  <a:srgbClr val="000000"/>
                </a:solidFill>
                <a:round/>
                <a:headEnd/>
                <a:tailEnd/>
              </a:ln>
            </p:spPr>
            <p:txBody>
              <a:bodyPr/>
              <a:lstStyle/>
              <a:p>
                <a:endParaRPr lang="ru-RU"/>
              </a:p>
            </p:txBody>
          </p:sp>
          <p:sp>
            <p:nvSpPr>
              <p:cNvPr id="631498" name="Line 714"/>
              <p:cNvSpPr>
                <a:spLocks noChangeAspect="1" noChangeShapeType="1"/>
              </p:cNvSpPr>
              <p:nvPr/>
            </p:nvSpPr>
            <p:spPr bwMode="auto">
              <a:xfrm>
                <a:off x="4326" y="1436"/>
                <a:ext cx="33" cy="89"/>
              </a:xfrm>
              <a:prstGeom prst="line">
                <a:avLst/>
              </a:prstGeom>
              <a:noFill/>
              <a:ln w="9525">
                <a:solidFill>
                  <a:srgbClr val="000000"/>
                </a:solidFill>
                <a:round/>
                <a:headEnd/>
                <a:tailEnd/>
              </a:ln>
            </p:spPr>
            <p:txBody>
              <a:bodyPr/>
              <a:lstStyle/>
              <a:p>
                <a:endParaRPr lang="ru-RU"/>
              </a:p>
            </p:txBody>
          </p:sp>
          <p:sp>
            <p:nvSpPr>
              <p:cNvPr id="631499" name="Line 715"/>
              <p:cNvSpPr>
                <a:spLocks noChangeAspect="1" noChangeShapeType="1"/>
              </p:cNvSpPr>
              <p:nvPr/>
            </p:nvSpPr>
            <p:spPr bwMode="auto">
              <a:xfrm flipV="1">
                <a:off x="4272" y="1525"/>
                <a:ext cx="87" cy="45"/>
              </a:xfrm>
              <a:prstGeom prst="line">
                <a:avLst/>
              </a:prstGeom>
              <a:noFill/>
              <a:ln w="9525">
                <a:solidFill>
                  <a:srgbClr val="000000"/>
                </a:solidFill>
                <a:round/>
                <a:headEnd/>
                <a:tailEnd/>
              </a:ln>
            </p:spPr>
            <p:txBody>
              <a:bodyPr/>
              <a:lstStyle/>
              <a:p>
                <a:endParaRPr lang="ru-RU"/>
              </a:p>
            </p:txBody>
          </p:sp>
          <p:sp>
            <p:nvSpPr>
              <p:cNvPr id="631500" name="Line 716"/>
              <p:cNvSpPr>
                <a:spLocks noChangeAspect="1" noChangeShapeType="1"/>
              </p:cNvSpPr>
              <p:nvPr/>
            </p:nvSpPr>
            <p:spPr bwMode="auto">
              <a:xfrm flipH="1">
                <a:off x="4326" y="1378"/>
                <a:ext cx="45" cy="46"/>
              </a:xfrm>
              <a:prstGeom prst="line">
                <a:avLst/>
              </a:prstGeom>
              <a:noFill/>
              <a:ln w="9525">
                <a:solidFill>
                  <a:srgbClr val="000000"/>
                </a:solidFill>
                <a:round/>
                <a:headEnd/>
                <a:tailEnd/>
              </a:ln>
            </p:spPr>
            <p:txBody>
              <a:bodyPr/>
              <a:lstStyle/>
              <a:p>
                <a:endParaRPr lang="ru-RU"/>
              </a:p>
            </p:txBody>
          </p:sp>
          <p:sp>
            <p:nvSpPr>
              <p:cNvPr id="631501" name="Line 717"/>
              <p:cNvSpPr>
                <a:spLocks noChangeAspect="1" noChangeShapeType="1"/>
              </p:cNvSpPr>
              <p:nvPr/>
            </p:nvSpPr>
            <p:spPr bwMode="auto">
              <a:xfrm>
                <a:off x="4226" y="1420"/>
                <a:ext cx="100" cy="16"/>
              </a:xfrm>
              <a:prstGeom prst="line">
                <a:avLst/>
              </a:prstGeom>
              <a:noFill/>
              <a:ln w="9525">
                <a:solidFill>
                  <a:srgbClr val="000000"/>
                </a:solidFill>
                <a:round/>
                <a:headEnd/>
                <a:tailEnd/>
              </a:ln>
            </p:spPr>
            <p:txBody>
              <a:bodyPr/>
              <a:lstStyle/>
              <a:p>
                <a:endParaRPr lang="ru-RU"/>
              </a:p>
            </p:txBody>
          </p:sp>
          <p:sp>
            <p:nvSpPr>
              <p:cNvPr id="631502" name="Line 718"/>
              <p:cNvSpPr>
                <a:spLocks noChangeAspect="1" noChangeShapeType="1"/>
              </p:cNvSpPr>
              <p:nvPr/>
            </p:nvSpPr>
            <p:spPr bwMode="auto">
              <a:xfrm flipV="1">
                <a:off x="4193" y="1420"/>
                <a:ext cx="33" cy="87"/>
              </a:xfrm>
              <a:prstGeom prst="line">
                <a:avLst/>
              </a:prstGeom>
              <a:noFill/>
              <a:ln w="9525">
                <a:solidFill>
                  <a:srgbClr val="000000"/>
                </a:solidFill>
                <a:round/>
                <a:headEnd/>
                <a:tailEnd/>
              </a:ln>
            </p:spPr>
            <p:txBody>
              <a:bodyPr/>
              <a:lstStyle/>
              <a:p>
                <a:endParaRPr lang="ru-RU"/>
              </a:p>
            </p:txBody>
          </p:sp>
          <p:sp>
            <p:nvSpPr>
              <p:cNvPr id="631503" name="Line 719"/>
              <p:cNvSpPr>
                <a:spLocks noChangeAspect="1" noChangeShapeType="1"/>
              </p:cNvSpPr>
              <p:nvPr/>
            </p:nvSpPr>
            <p:spPr bwMode="auto">
              <a:xfrm>
                <a:off x="4170" y="1340"/>
                <a:ext cx="58" cy="78"/>
              </a:xfrm>
              <a:prstGeom prst="line">
                <a:avLst/>
              </a:prstGeom>
              <a:noFill/>
              <a:ln w="9525">
                <a:solidFill>
                  <a:srgbClr val="000000"/>
                </a:solidFill>
                <a:round/>
                <a:headEnd/>
                <a:tailEnd/>
              </a:ln>
            </p:spPr>
            <p:txBody>
              <a:bodyPr/>
              <a:lstStyle/>
              <a:p>
                <a:endParaRPr lang="ru-RU"/>
              </a:p>
            </p:txBody>
          </p:sp>
          <p:sp>
            <p:nvSpPr>
              <p:cNvPr id="631504" name="Line 720"/>
              <p:cNvSpPr>
                <a:spLocks noChangeAspect="1" noChangeShapeType="1"/>
              </p:cNvSpPr>
              <p:nvPr/>
            </p:nvSpPr>
            <p:spPr bwMode="auto">
              <a:xfrm>
                <a:off x="4167" y="1345"/>
                <a:ext cx="57" cy="77"/>
              </a:xfrm>
              <a:prstGeom prst="line">
                <a:avLst/>
              </a:prstGeom>
              <a:noFill/>
              <a:ln w="9525">
                <a:solidFill>
                  <a:srgbClr val="000000"/>
                </a:solidFill>
                <a:round/>
                <a:headEnd/>
                <a:tailEnd/>
              </a:ln>
            </p:spPr>
            <p:txBody>
              <a:bodyPr/>
              <a:lstStyle/>
              <a:p>
                <a:endParaRPr lang="ru-RU"/>
              </a:p>
            </p:txBody>
          </p:sp>
          <p:sp>
            <p:nvSpPr>
              <p:cNvPr id="631505" name="Line 721"/>
              <p:cNvSpPr>
                <a:spLocks noChangeAspect="1" noChangeShapeType="1"/>
              </p:cNvSpPr>
              <p:nvPr/>
            </p:nvSpPr>
            <p:spPr bwMode="auto">
              <a:xfrm flipH="1" flipV="1">
                <a:off x="4193" y="1512"/>
                <a:ext cx="79" cy="63"/>
              </a:xfrm>
              <a:prstGeom prst="line">
                <a:avLst/>
              </a:prstGeom>
              <a:noFill/>
              <a:ln w="9525">
                <a:solidFill>
                  <a:srgbClr val="000000"/>
                </a:solidFill>
                <a:round/>
                <a:headEnd/>
                <a:tailEnd/>
              </a:ln>
            </p:spPr>
            <p:txBody>
              <a:bodyPr/>
              <a:lstStyle/>
              <a:p>
                <a:endParaRPr lang="ru-RU"/>
              </a:p>
            </p:txBody>
          </p:sp>
          <p:sp>
            <p:nvSpPr>
              <p:cNvPr id="631506" name="Line 722"/>
              <p:cNvSpPr>
                <a:spLocks noChangeAspect="1" noChangeShapeType="1"/>
              </p:cNvSpPr>
              <p:nvPr/>
            </p:nvSpPr>
            <p:spPr bwMode="auto">
              <a:xfrm flipH="1" flipV="1">
                <a:off x="4193" y="1502"/>
                <a:ext cx="79" cy="64"/>
              </a:xfrm>
              <a:prstGeom prst="line">
                <a:avLst/>
              </a:prstGeom>
              <a:noFill/>
              <a:ln w="9525">
                <a:solidFill>
                  <a:srgbClr val="000000"/>
                </a:solidFill>
                <a:round/>
                <a:headEnd/>
                <a:tailEnd/>
              </a:ln>
            </p:spPr>
            <p:txBody>
              <a:bodyPr/>
              <a:lstStyle/>
              <a:p>
                <a:endParaRPr lang="ru-RU"/>
              </a:p>
            </p:txBody>
          </p:sp>
          <p:sp>
            <p:nvSpPr>
              <p:cNvPr id="631507" name="Line 723"/>
              <p:cNvSpPr>
                <a:spLocks noChangeAspect="1" noChangeShapeType="1"/>
              </p:cNvSpPr>
              <p:nvPr/>
            </p:nvSpPr>
            <p:spPr bwMode="auto">
              <a:xfrm flipV="1">
                <a:off x="4118" y="1507"/>
                <a:ext cx="75" cy="7"/>
              </a:xfrm>
              <a:prstGeom prst="line">
                <a:avLst/>
              </a:prstGeom>
              <a:noFill/>
              <a:ln w="12700">
                <a:solidFill>
                  <a:srgbClr val="008000"/>
                </a:solidFill>
                <a:round/>
                <a:headEnd/>
                <a:tailEnd/>
              </a:ln>
            </p:spPr>
            <p:txBody>
              <a:bodyPr/>
              <a:lstStyle/>
              <a:p>
                <a:endParaRPr lang="ru-RU"/>
              </a:p>
            </p:txBody>
          </p:sp>
          <p:sp>
            <p:nvSpPr>
              <p:cNvPr id="631508" name="Line 724"/>
              <p:cNvSpPr>
                <a:spLocks noChangeAspect="1" noChangeShapeType="1"/>
              </p:cNvSpPr>
              <p:nvPr/>
            </p:nvSpPr>
            <p:spPr bwMode="auto">
              <a:xfrm flipH="1" flipV="1">
                <a:off x="4272" y="1570"/>
                <a:ext cx="4" cy="71"/>
              </a:xfrm>
              <a:prstGeom prst="line">
                <a:avLst/>
              </a:prstGeom>
              <a:noFill/>
              <a:ln w="12700">
                <a:solidFill>
                  <a:srgbClr val="008000"/>
                </a:solidFill>
                <a:round/>
                <a:headEnd/>
                <a:tailEnd/>
              </a:ln>
            </p:spPr>
            <p:txBody>
              <a:bodyPr/>
              <a:lstStyle/>
              <a:p>
                <a:endParaRPr lang="ru-RU"/>
              </a:p>
            </p:txBody>
          </p:sp>
          <p:sp>
            <p:nvSpPr>
              <p:cNvPr id="631509" name="Line 725"/>
              <p:cNvSpPr>
                <a:spLocks noChangeAspect="1" noChangeShapeType="1"/>
              </p:cNvSpPr>
              <p:nvPr/>
            </p:nvSpPr>
            <p:spPr bwMode="auto">
              <a:xfrm flipH="1">
                <a:off x="4168" y="1260"/>
                <a:ext cx="33" cy="82"/>
              </a:xfrm>
              <a:prstGeom prst="line">
                <a:avLst/>
              </a:prstGeom>
              <a:noFill/>
              <a:ln w="9525">
                <a:solidFill>
                  <a:srgbClr val="000000"/>
                </a:solidFill>
                <a:round/>
                <a:headEnd/>
                <a:tailEnd/>
              </a:ln>
            </p:spPr>
            <p:txBody>
              <a:bodyPr/>
              <a:lstStyle/>
              <a:p>
                <a:endParaRPr lang="ru-RU"/>
              </a:p>
            </p:txBody>
          </p:sp>
          <p:sp>
            <p:nvSpPr>
              <p:cNvPr id="631510" name="Line 726"/>
              <p:cNvSpPr>
                <a:spLocks noChangeAspect="1" noChangeShapeType="1"/>
              </p:cNvSpPr>
              <p:nvPr/>
            </p:nvSpPr>
            <p:spPr bwMode="auto">
              <a:xfrm>
                <a:off x="4136" y="1176"/>
                <a:ext cx="65" cy="84"/>
              </a:xfrm>
              <a:prstGeom prst="line">
                <a:avLst/>
              </a:prstGeom>
              <a:noFill/>
              <a:ln w="9525">
                <a:solidFill>
                  <a:srgbClr val="000000"/>
                </a:solidFill>
                <a:round/>
                <a:headEnd/>
                <a:tailEnd/>
              </a:ln>
            </p:spPr>
            <p:txBody>
              <a:bodyPr/>
              <a:lstStyle/>
              <a:p>
                <a:endParaRPr lang="ru-RU"/>
              </a:p>
            </p:txBody>
          </p:sp>
          <p:sp>
            <p:nvSpPr>
              <p:cNvPr id="631511" name="Line 727"/>
              <p:cNvSpPr>
                <a:spLocks noChangeAspect="1" noChangeShapeType="1"/>
              </p:cNvSpPr>
              <p:nvPr/>
            </p:nvSpPr>
            <p:spPr bwMode="auto">
              <a:xfrm flipH="1">
                <a:off x="4203" y="1251"/>
                <a:ext cx="93" cy="12"/>
              </a:xfrm>
              <a:prstGeom prst="line">
                <a:avLst/>
              </a:prstGeom>
              <a:noFill/>
              <a:ln w="9525">
                <a:solidFill>
                  <a:srgbClr val="000000"/>
                </a:solidFill>
                <a:round/>
                <a:headEnd/>
                <a:tailEnd/>
              </a:ln>
            </p:spPr>
            <p:txBody>
              <a:bodyPr/>
              <a:lstStyle/>
              <a:p>
                <a:endParaRPr lang="ru-RU"/>
              </a:p>
            </p:txBody>
          </p:sp>
          <p:sp>
            <p:nvSpPr>
              <p:cNvPr id="631512" name="Line 728"/>
              <p:cNvSpPr>
                <a:spLocks noChangeAspect="1" noChangeShapeType="1"/>
              </p:cNvSpPr>
              <p:nvPr/>
            </p:nvSpPr>
            <p:spPr bwMode="auto">
              <a:xfrm flipH="1">
                <a:off x="4199" y="1247"/>
                <a:ext cx="92" cy="11"/>
              </a:xfrm>
              <a:prstGeom prst="line">
                <a:avLst/>
              </a:prstGeom>
              <a:noFill/>
              <a:ln w="9525">
                <a:solidFill>
                  <a:srgbClr val="000000"/>
                </a:solidFill>
                <a:round/>
                <a:headEnd/>
                <a:tailEnd/>
              </a:ln>
            </p:spPr>
            <p:txBody>
              <a:bodyPr/>
              <a:lstStyle/>
              <a:p>
                <a:endParaRPr lang="ru-RU"/>
              </a:p>
            </p:txBody>
          </p:sp>
          <p:sp>
            <p:nvSpPr>
              <p:cNvPr id="631513" name="Line 729"/>
              <p:cNvSpPr>
                <a:spLocks noChangeAspect="1" noChangeShapeType="1"/>
              </p:cNvSpPr>
              <p:nvPr/>
            </p:nvSpPr>
            <p:spPr bwMode="auto">
              <a:xfrm flipH="1">
                <a:off x="4140" y="1113"/>
                <a:ext cx="57" cy="63"/>
              </a:xfrm>
              <a:prstGeom prst="line">
                <a:avLst/>
              </a:prstGeom>
              <a:noFill/>
              <a:ln w="9525">
                <a:solidFill>
                  <a:srgbClr val="000000"/>
                </a:solidFill>
                <a:round/>
                <a:headEnd/>
                <a:tailEnd/>
              </a:ln>
            </p:spPr>
            <p:txBody>
              <a:bodyPr/>
              <a:lstStyle/>
              <a:p>
                <a:endParaRPr lang="ru-RU"/>
              </a:p>
            </p:txBody>
          </p:sp>
          <p:sp>
            <p:nvSpPr>
              <p:cNvPr id="631514" name="Line 730"/>
              <p:cNvSpPr>
                <a:spLocks noChangeAspect="1" noChangeShapeType="1"/>
              </p:cNvSpPr>
              <p:nvPr/>
            </p:nvSpPr>
            <p:spPr bwMode="auto">
              <a:xfrm flipH="1">
                <a:off x="4131" y="1113"/>
                <a:ext cx="57" cy="63"/>
              </a:xfrm>
              <a:prstGeom prst="line">
                <a:avLst/>
              </a:prstGeom>
              <a:noFill/>
              <a:ln w="9525">
                <a:solidFill>
                  <a:srgbClr val="000000"/>
                </a:solidFill>
                <a:round/>
                <a:headEnd/>
                <a:tailEnd/>
              </a:ln>
            </p:spPr>
            <p:txBody>
              <a:bodyPr/>
              <a:lstStyle/>
              <a:p>
                <a:endParaRPr lang="ru-RU"/>
              </a:p>
            </p:txBody>
          </p:sp>
          <p:sp>
            <p:nvSpPr>
              <p:cNvPr id="631515" name="Line 731"/>
              <p:cNvSpPr>
                <a:spLocks noChangeAspect="1" noChangeShapeType="1"/>
              </p:cNvSpPr>
              <p:nvPr/>
            </p:nvSpPr>
            <p:spPr bwMode="auto">
              <a:xfrm>
                <a:off x="4059" y="1171"/>
                <a:ext cx="77" cy="5"/>
              </a:xfrm>
              <a:prstGeom prst="line">
                <a:avLst/>
              </a:prstGeom>
              <a:noFill/>
              <a:ln w="12700">
                <a:solidFill>
                  <a:srgbClr val="008000"/>
                </a:solidFill>
                <a:round/>
                <a:headEnd/>
                <a:tailEnd/>
              </a:ln>
            </p:spPr>
            <p:txBody>
              <a:bodyPr/>
              <a:lstStyle/>
              <a:p>
                <a:endParaRPr lang="ru-RU"/>
              </a:p>
            </p:txBody>
          </p:sp>
          <p:sp>
            <p:nvSpPr>
              <p:cNvPr id="631516" name="Line 732"/>
              <p:cNvSpPr>
                <a:spLocks noChangeAspect="1" noChangeShapeType="1"/>
              </p:cNvSpPr>
              <p:nvPr/>
            </p:nvSpPr>
            <p:spPr bwMode="auto">
              <a:xfrm flipH="1" flipV="1">
                <a:off x="4193" y="1113"/>
                <a:ext cx="100" cy="44"/>
              </a:xfrm>
              <a:prstGeom prst="line">
                <a:avLst/>
              </a:prstGeom>
              <a:noFill/>
              <a:ln w="9525">
                <a:solidFill>
                  <a:srgbClr val="000000"/>
                </a:solidFill>
                <a:round/>
                <a:headEnd/>
                <a:tailEnd/>
              </a:ln>
            </p:spPr>
            <p:txBody>
              <a:bodyPr/>
              <a:lstStyle/>
              <a:p>
                <a:endParaRPr lang="ru-RU"/>
              </a:p>
            </p:txBody>
          </p:sp>
          <p:sp>
            <p:nvSpPr>
              <p:cNvPr id="631517" name="Line 733"/>
              <p:cNvSpPr>
                <a:spLocks noChangeAspect="1" noChangeShapeType="1"/>
              </p:cNvSpPr>
              <p:nvPr/>
            </p:nvSpPr>
            <p:spPr bwMode="auto">
              <a:xfrm>
                <a:off x="4170" y="1042"/>
                <a:ext cx="23" cy="71"/>
              </a:xfrm>
              <a:prstGeom prst="line">
                <a:avLst/>
              </a:prstGeom>
              <a:noFill/>
              <a:ln w="12700">
                <a:solidFill>
                  <a:srgbClr val="008000"/>
                </a:solidFill>
                <a:round/>
                <a:headEnd/>
                <a:tailEnd/>
              </a:ln>
            </p:spPr>
            <p:txBody>
              <a:bodyPr/>
              <a:lstStyle/>
              <a:p>
                <a:endParaRPr lang="ru-RU"/>
              </a:p>
            </p:txBody>
          </p:sp>
          <p:sp>
            <p:nvSpPr>
              <p:cNvPr id="631518" name="Line 734"/>
              <p:cNvSpPr>
                <a:spLocks noChangeAspect="1" noChangeShapeType="1"/>
              </p:cNvSpPr>
              <p:nvPr/>
            </p:nvSpPr>
            <p:spPr bwMode="auto">
              <a:xfrm flipH="1">
                <a:off x="4296" y="1117"/>
                <a:ext cx="78" cy="42"/>
              </a:xfrm>
              <a:prstGeom prst="line">
                <a:avLst/>
              </a:prstGeom>
              <a:noFill/>
              <a:ln w="9525">
                <a:solidFill>
                  <a:srgbClr val="000000"/>
                </a:solidFill>
                <a:round/>
                <a:headEnd/>
                <a:tailEnd/>
              </a:ln>
            </p:spPr>
            <p:txBody>
              <a:bodyPr/>
              <a:lstStyle/>
              <a:p>
                <a:endParaRPr lang="ru-RU"/>
              </a:p>
            </p:txBody>
          </p:sp>
          <p:sp>
            <p:nvSpPr>
              <p:cNvPr id="631519" name="Line 735"/>
              <p:cNvSpPr>
                <a:spLocks noChangeAspect="1" noChangeShapeType="1"/>
              </p:cNvSpPr>
              <p:nvPr/>
            </p:nvSpPr>
            <p:spPr bwMode="auto">
              <a:xfrm flipH="1">
                <a:off x="4291" y="1113"/>
                <a:ext cx="79" cy="41"/>
              </a:xfrm>
              <a:prstGeom prst="line">
                <a:avLst/>
              </a:prstGeom>
              <a:noFill/>
              <a:ln w="9525">
                <a:solidFill>
                  <a:srgbClr val="000000"/>
                </a:solidFill>
                <a:round/>
                <a:headEnd/>
                <a:tailEnd/>
              </a:ln>
            </p:spPr>
            <p:txBody>
              <a:bodyPr/>
              <a:lstStyle/>
              <a:p>
                <a:endParaRPr lang="ru-RU"/>
              </a:p>
            </p:txBody>
          </p:sp>
          <p:sp>
            <p:nvSpPr>
              <p:cNvPr id="631520" name="Line 736"/>
              <p:cNvSpPr>
                <a:spLocks noChangeAspect="1" noChangeShapeType="1"/>
              </p:cNvSpPr>
              <p:nvPr/>
            </p:nvSpPr>
            <p:spPr bwMode="auto">
              <a:xfrm flipV="1">
                <a:off x="4293" y="1157"/>
                <a:ext cx="0" cy="92"/>
              </a:xfrm>
              <a:prstGeom prst="line">
                <a:avLst/>
              </a:prstGeom>
              <a:noFill/>
              <a:ln w="9525">
                <a:solidFill>
                  <a:srgbClr val="000000"/>
                </a:solidFill>
                <a:round/>
                <a:headEnd/>
                <a:tailEnd/>
              </a:ln>
            </p:spPr>
            <p:txBody>
              <a:bodyPr/>
              <a:lstStyle/>
              <a:p>
                <a:endParaRPr lang="ru-RU"/>
              </a:p>
            </p:txBody>
          </p:sp>
          <p:sp>
            <p:nvSpPr>
              <p:cNvPr id="631521" name="Line 737"/>
              <p:cNvSpPr>
                <a:spLocks noChangeAspect="1" noChangeShapeType="1"/>
              </p:cNvSpPr>
              <p:nvPr/>
            </p:nvSpPr>
            <p:spPr bwMode="auto">
              <a:xfrm flipH="1">
                <a:off x="4777" y="1300"/>
                <a:ext cx="84" cy="45"/>
              </a:xfrm>
              <a:prstGeom prst="line">
                <a:avLst/>
              </a:prstGeom>
              <a:noFill/>
              <a:ln w="12700">
                <a:solidFill>
                  <a:srgbClr val="FF0000"/>
                </a:solidFill>
                <a:round/>
                <a:headEnd/>
                <a:tailEnd/>
              </a:ln>
            </p:spPr>
            <p:txBody>
              <a:bodyPr/>
              <a:lstStyle/>
              <a:p>
                <a:endParaRPr lang="ru-RU"/>
              </a:p>
            </p:txBody>
          </p:sp>
          <p:sp>
            <p:nvSpPr>
              <p:cNvPr id="631522" name="Line 738"/>
              <p:cNvSpPr>
                <a:spLocks noChangeAspect="1" noChangeShapeType="1"/>
              </p:cNvSpPr>
              <p:nvPr/>
            </p:nvSpPr>
            <p:spPr bwMode="auto">
              <a:xfrm>
                <a:off x="4773" y="1282"/>
                <a:ext cx="4" cy="63"/>
              </a:xfrm>
              <a:prstGeom prst="line">
                <a:avLst/>
              </a:prstGeom>
              <a:noFill/>
              <a:ln w="12700">
                <a:solidFill>
                  <a:srgbClr val="FF0000"/>
                </a:solidFill>
                <a:round/>
                <a:headEnd/>
                <a:tailEnd/>
              </a:ln>
            </p:spPr>
            <p:txBody>
              <a:bodyPr/>
              <a:lstStyle/>
              <a:p>
                <a:endParaRPr lang="ru-RU"/>
              </a:p>
            </p:txBody>
          </p:sp>
          <p:sp>
            <p:nvSpPr>
              <p:cNvPr id="631523" name="Line 739"/>
              <p:cNvSpPr>
                <a:spLocks noChangeAspect="1" noChangeShapeType="1"/>
              </p:cNvSpPr>
              <p:nvPr/>
            </p:nvSpPr>
            <p:spPr bwMode="auto">
              <a:xfrm flipH="1" flipV="1">
                <a:off x="4777" y="1345"/>
                <a:ext cx="20" cy="77"/>
              </a:xfrm>
              <a:prstGeom prst="line">
                <a:avLst/>
              </a:prstGeom>
              <a:noFill/>
              <a:ln w="12700">
                <a:solidFill>
                  <a:srgbClr val="FF0000"/>
                </a:solidFill>
                <a:round/>
                <a:headEnd/>
                <a:tailEnd/>
              </a:ln>
            </p:spPr>
            <p:txBody>
              <a:bodyPr/>
              <a:lstStyle/>
              <a:p>
                <a:endParaRPr lang="ru-RU"/>
              </a:p>
            </p:txBody>
          </p:sp>
          <p:sp>
            <p:nvSpPr>
              <p:cNvPr id="631524" name="Line 740"/>
              <p:cNvSpPr>
                <a:spLocks noChangeAspect="1" noChangeShapeType="1"/>
              </p:cNvSpPr>
              <p:nvPr/>
            </p:nvSpPr>
            <p:spPr bwMode="auto">
              <a:xfrm flipH="1" flipV="1">
                <a:off x="5368" y="1056"/>
                <a:ext cx="82" cy="66"/>
              </a:xfrm>
              <a:prstGeom prst="line">
                <a:avLst/>
              </a:prstGeom>
              <a:noFill/>
              <a:ln w="9525">
                <a:solidFill>
                  <a:srgbClr val="000000"/>
                </a:solidFill>
                <a:round/>
                <a:headEnd/>
                <a:tailEnd/>
              </a:ln>
            </p:spPr>
            <p:txBody>
              <a:bodyPr/>
              <a:lstStyle/>
              <a:p>
                <a:endParaRPr lang="ru-RU"/>
              </a:p>
            </p:txBody>
          </p:sp>
          <p:sp>
            <p:nvSpPr>
              <p:cNvPr id="631525" name="Line 741"/>
              <p:cNvSpPr>
                <a:spLocks noChangeAspect="1" noChangeShapeType="1"/>
              </p:cNvSpPr>
              <p:nvPr/>
            </p:nvSpPr>
            <p:spPr bwMode="auto">
              <a:xfrm flipV="1">
                <a:off x="5283" y="1054"/>
                <a:ext cx="83" cy="47"/>
              </a:xfrm>
              <a:prstGeom prst="line">
                <a:avLst/>
              </a:prstGeom>
              <a:noFill/>
              <a:ln w="9525">
                <a:solidFill>
                  <a:srgbClr val="000000"/>
                </a:solidFill>
                <a:round/>
                <a:headEnd/>
                <a:tailEnd/>
              </a:ln>
            </p:spPr>
            <p:txBody>
              <a:bodyPr/>
              <a:lstStyle/>
              <a:p>
                <a:endParaRPr lang="ru-RU"/>
              </a:p>
            </p:txBody>
          </p:sp>
          <p:sp>
            <p:nvSpPr>
              <p:cNvPr id="631526" name="Line 742"/>
              <p:cNvSpPr>
                <a:spLocks noChangeAspect="1" noChangeShapeType="1"/>
              </p:cNvSpPr>
              <p:nvPr/>
            </p:nvSpPr>
            <p:spPr bwMode="auto">
              <a:xfrm flipV="1">
                <a:off x="5287" y="1059"/>
                <a:ext cx="84" cy="47"/>
              </a:xfrm>
              <a:prstGeom prst="line">
                <a:avLst/>
              </a:prstGeom>
              <a:noFill/>
              <a:ln w="9525">
                <a:solidFill>
                  <a:srgbClr val="000000"/>
                </a:solidFill>
                <a:round/>
                <a:headEnd/>
                <a:tailEnd/>
              </a:ln>
            </p:spPr>
            <p:txBody>
              <a:bodyPr/>
              <a:lstStyle/>
              <a:p>
                <a:endParaRPr lang="ru-RU"/>
              </a:p>
            </p:txBody>
          </p:sp>
          <p:sp>
            <p:nvSpPr>
              <p:cNvPr id="631527" name="Line 743"/>
              <p:cNvSpPr>
                <a:spLocks noChangeAspect="1" noChangeShapeType="1"/>
              </p:cNvSpPr>
              <p:nvPr/>
            </p:nvSpPr>
            <p:spPr bwMode="auto">
              <a:xfrm>
                <a:off x="5368" y="986"/>
                <a:ext cx="1" cy="70"/>
              </a:xfrm>
              <a:prstGeom prst="line">
                <a:avLst/>
              </a:prstGeom>
              <a:noFill/>
              <a:ln w="12700">
                <a:solidFill>
                  <a:srgbClr val="008000"/>
                </a:solidFill>
                <a:round/>
                <a:headEnd/>
                <a:tailEnd/>
              </a:ln>
            </p:spPr>
            <p:txBody>
              <a:bodyPr/>
              <a:lstStyle/>
              <a:p>
                <a:endParaRPr lang="ru-RU"/>
              </a:p>
            </p:txBody>
          </p:sp>
          <p:sp>
            <p:nvSpPr>
              <p:cNvPr id="631528" name="Line 744"/>
              <p:cNvSpPr>
                <a:spLocks noChangeAspect="1" noChangeShapeType="1"/>
              </p:cNvSpPr>
              <p:nvPr/>
            </p:nvSpPr>
            <p:spPr bwMode="auto">
              <a:xfrm flipV="1">
                <a:off x="5412" y="1122"/>
                <a:ext cx="33" cy="84"/>
              </a:xfrm>
              <a:prstGeom prst="line">
                <a:avLst/>
              </a:prstGeom>
              <a:noFill/>
              <a:ln w="9525">
                <a:solidFill>
                  <a:srgbClr val="000000"/>
                </a:solidFill>
                <a:round/>
                <a:headEnd/>
                <a:tailEnd/>
              </a:ln>
            </p:spPr>
            <p:txBody>
              <a:bodyPr/>
              <a:lstStyle/>
              <a:p>
                <a:endParaRPr lang="ru-RU"/>
              </a:p>
            </p:txBody>
          </p:sp>
          <p:sp>
            <p:nvSpPr>
              <p:cNvPr id="631529" name="Line 745"/>
              <p:cNvSpPr>
                <a:spLocks noChangeAspect="1" noChangeShapeType="1"/>
              </p:cNvSpPr>
              <p:nvPr/>
            </p:nvSpPr>
            <p:spPr bwMode="auto">
              <a:xfrm flipV="1">
                <a:off x="5421" y="1122"/>
                <a:ext cx="32" cy="84"/>
              </a:xfrm>
              <a:prstGeom prst="line">
                <a:avLst/>
              </a:prstGeom>
              <a:noFill/>
              <a:ln w="9525">
                <a:solidFill>
                  <a:srgbClr val="000000"/>
                </a:solidFill>
                <a:round/>
                <a:headEnd/>
                <a:tailEnd/>
              </a:ln>
            </p:spPr>
            <p:txBody>
              <a:bodyPr/>
              <a:lstStyle/>
              <a:p>
                <a:endParaRPr lang="ru-RU"/>
              </a:p>
            </p:txBody>
          </p:sp>
          <p:sp>
            <p:nvSpPr>
              <p:cNvPr id="631530" name="Line 746"/>
              <p:cNvSpPr>
                <a:spLocks noChangeAspect="1" noChangeShapeType="1"/>
              </p:cNvSpPr>
              <p:nvPr/>
            </p:nvSpPr>
            <p:spPr bwMode="auto">
              <a:xfrm flipH="1">
                <a:off x="5450" y="1110"/>
                <a:ext cx="76" cy="12"/>
              </a:xfrm>
              <a:prstGeom prst="line">
                <a:avLst/>
              </a:prstGeom>
              <a:noFill/>
              <a:ln w="12700">
                <a:solidFill>
                  <a:srgbClr val="008000"/>
                </a:solidFill>
                <a:round/>
                <a:headEnd/>
                <a:tailEnd/>
              </a:ln>
            </p:spPr>
            <p:txBody>
              <a:bodyPr/>
              <a:lstStyle/>
              <a:p>
                <a:endParaRPr lang="ru-RU"/>
              </a:p>
            </p:txBody>
          </p:sp>
          <p:sp>
            <p:nvSpPr>
              <p:cNvPr id="631531" name="Line 747"/>
              <p:cNvSpPr>
                <a:spLocks noChangeAspect="1" noChangeShapeType="1"/>
              </p:cNvSpPr>
              <p:nvPr/>
            </p:nvSpPr>
            <p:spPr bwMode="auto">
              <a:xfrm>
                <a:off x="5316" y="1192"/>
                <a:ext cx="101" cy="14"/>
              </a:xfrm>
              <a:prstGeom prst="line">
                <a:avLst/>
              </a:prstGeom>
              <a:noFill/>
              <a:ln w="9525">
                <a:solidFill>
                  <a:srgbClr val="000000"/>
                </a:solidFill>
                <a:round/>
                <a:headEnd/>
                <a:tailEnd/>
              </a:ln>
            </p:spPr>
            <p:txBody>
              <a:bodyPr/>
              <a:lstStyle/>
              <a:p>
                <a:endParaRPr lang="ru-RU"/>
              </a:p>
            </p:txBody>
          </p:sp>
          <p:sp>
            <p:nvSpPr>
              <p:cNvPr id="631532" name="Line 748"/>
              <p:cNvSpPr>
                <a:spLocks noChangeAspect="1" noChangeShapeType="1"/>
              </p:cNvSpPr>
              <p:nvPr/>
            </p:nvSpPr>
            <p:spPr bwMode="auto">
              <a:xfrm flipH="1" flipV="1">
                <a:off x="5417" y="1206"/>
                <a:ext cx="58" cy="85"/>
              </a:xfrm>
              <a:prstGeom prst="line">
                <a:avLst/>
              </a:prstGeom>
              <a:noFill/>
              <a:ln w="9525">
                <a:solidFill>
                  <a:srgbClr val="000000"/>
                </a:solidFill>
                <a:round/>
                <a:headEnd/>
                <a:tailEnd/>
              </a:ln>
            </p:spPr>
            <p:txBody>
              <a:bodyPr/>
              <a:lstStyle/>
              <a:p>
                <a:endParaRPr lang="ru-RU"/>
              </a:p>
            </p:txBody>
          </p:sp>
          <p:sp>
            <p:nvSpPr>
              <p:cNvPr id="631533" name="Line 749"/>
              <p:cNvSpPr>
                <a:spLocks noChangeAspect="1" noChangeShapeType="1"/>
              </p:cNvSpPr>
              <p:nvPr/>
            </p:nvSpPr>
            <p:spPr bwMode="auto">
              <a:xfrm>
                <a:off x="5285" y="1103"/>
                <a:ext cx="31" cy="89"/>
              </a:xfrm>
              <a:prstGeom prst="line">
                <a:avLst/>
              </a:prstGeom>
              <a:noFill/>
              <a:ln w="9525">
                <a:solidFill>
                  <a:srgbClr val="000000"/>
                </a:solidFill>
                <a:round/>
                <a:headEnd/>
                <a:tailEnd/>
              </a:ln>
            </p:spPr>
            <p:txBody>
              <a:bodyPr/>
              <a:lstStyle/>
              <a:p>
                <a:endParaRPr lang="ru-RU"/>
              </a:p>
            </p:txBody>
          </p:sp>
          <p:sp>
            <p:nvSpPr>
              <p:cNvPr id="631534" name="Line 750"/>
              <p:cNvSpPr>
                <a:spLocks noChangeAspect="1" noChangeShapeType="1"/>
              </p:cNvSpPr>
              <p:nvPr/>
            </p:nvSpPr>
            <p:spPr bwMode="auto">
              <a:xfrm flipV="1">
                <a:off x="5274" y="1192"/>
                <a:ext cx="42" cy="48"/>
              </a:xfrm>
              <a:prstGeom prst="line">
                <a:avLst/>
              </a:prstGeom>
              <a:noFill/>
              <a:ln w="9525">
                <a:solidFill>
                  <a:srgbClr val="000000"/>
                </a:solidFill>
                <a:round/>
                <a:headEnd/>
                <a:tailEnd/>
              </a:ln>
            </p:spPr>
            <p:txBody>
              <a:bodyPr/>
              <a:lstStyle/>
              <a:p>
                <a:endParaRPr lang="ru-RU"/>
              </a:p>
            </p:txBody>
          </p:sp>
          <p:sp>
            <p:nvSpPr>
              <p:cNvPr id="631535" name="Line 751"/>
              <p:cNvSpPr>
                <a:spLocks noChangeAspect="1" noChangeShapeType="1"/>
              </p:cNvSpPr>
              <p:nvPr/>
            </p:nvSpPr>
            <p:spPr bwMode="auto">
              <a:xfrm>
                <a:off x="5187" y="1063"/>
                <a:ext cx="98" cy="40"/>
              </a:xfrm>
              <a:prstGeom prst="line">
                <a:avLst/>
              </a:prstGeom>
              <a:noFill/>
              <a:ln w="9525">
                <a:solidFill>
                  <a:srgbClr val="000000"/>
                </a:solidFill>
                <a:round/>
                <a:headEnd/>
                <a:tailEnd/>
              </a:ln>
            </p:spPr>
            <p:txBody>
              <a:bodyPr/>
              <a:lstStyle/>
              <a:p>
                <a:endParaRPr lang="ru-RU"/>
              </a:p>
            </p:txBody>
          </p:sp>
          <p:sp>
            <p:nvSpPr>
              <p:cNvPr id="631536" name="Line 752"/>
              <p:cNvSpPr>
                <a:spLocks noChangeAspect="1" noChangeShapeType="1"/>
              </p:cNvSpPr>
              <p:nvPr/>
            </p:nvSpPr>
            <p:spPr bwMode="auto">
              <a:xfrm flipV="1">
                <a:off x="5438" y="1291"/>
                <a:ext cx="33" cy="77"/>
              </a:xfrm>
              <a:prstGeom prst="line">
                <a:avLst/>
              </a:prstGeom>
              <a:noFill/>
              <a:ln w="9525">
                <a:solidFill>
                  <a:srgbClr val="000000"/>
                </a:solidFill>
                <a:round/>
                <a:headEnd/>
                <a:tailEnd/>
              </a:ln>
            </p:spPr>
            <p:txBody>
              <a:bodyPr/>
              <a:lstStyle/>
              <a:p>
                <a:endParaRPr lang="ru-RU"/>
              </a:p>
            </p:txBody>
          </p:sp>
          <p:sp>
            <p:nvSpPr>
              <p:cNvPr id="631537" name="Line 753"/>
              <p:cNvSpPr>
                <a:spLocks noChangeAspect="1" noChangeShapeType="1"/>
              </p:cNvSpPr>
              <p:nvPr/>
            </p:nvSpPr>
            <p:spPr bwMode="auto">
              <a:xfrm flipV="1">
                <a:off x="5447" y="1291"/>
                <a:ext cx="33" cy="77"/>
              </a:xfrm>
              <a:prstGeom prst="line">
                <a:avLst/>
              </a:prstGeom>
              <a:noFill/>
              <a:ln w="9525">
                <a:solidFill>
                  <a:srgbClr val="000000"/>
                </a:solidFill>
                <a:round/>
                <a:headEnd/>
                <a:tailEnd/>
              </a:ln>
            </p:spPr>
            <p:txBody>
              <a:bodyPr/>
              <a:lstStyle/>
              <a:p>
                <a:endParaRPr lang="ru-RU"/>
              </a:p>
            </p:txBody>
          </p:sp>
          <p:sp>
            <p:nvSpPr>
              <p:cNvPr id="631538" name="Line 754"/>
              <p:cNvSpPr>
                <a:spLocks noChangeAspect="1" noChangeShapeType="1"/>
              </p:cNvSpPr>
              <p:nvPr/>
            </p:nvSpPr>
            <p:spPr bwMode="auto">
              <a:xfrm flipH="1" flipV="1">
                <a:off x="5443" y="1368"/>
                <a:ext cx="63" cy="87"/>
              </a:xfrm>
              <a:prstGeom prst="line">
                <a:avLst/>
              </a:prstGeom>
              <a:noFill/>
              <a:ln w="9525">
                <a:solidFill>
                  <a:srgbClr val="000000"/>
                </a:solidFill>
                <a:round/>
                <a:headEnd/>
                <a:tailEnd/>
              </a:ln>
            </p:spPr>
            <p:txBody>
              <a:bodyPr/>
              <a:lstStyle/>
              <a:p>
                <a:endParaRPr lang="ru-RU"/>
              </a:p>
            </p:txBody>
          </p:sp>
          <p:sp>
            <p:nvSpPr>
              <p:cNvPr id="631539" name="Line 755"/>
              <p:cNvSpPr>
                <a:spLocks noChangeAspect="1" noChangeShapeType="1"/>
              </p:cNvSpPr>
              <p:nvPr/>
            </p:nvSpPr>
            <p:spPr bwMode="auto">
              <a:xfrm flipV="1">
                <a:off x="5346" y="1368"/>
                <a:ext cx="97" cy="16"/>
              </a:xfrm>
              <a:prstGeom prst="line">
                <a:avLst/>
              </a:prstGeom>
              <a:noFill/>
              <a:ln w="9525">
                <a:solidFill>
                  <a:srgbClr val="000000"/>
                </a:solidFill>
                <a:round/>
                <a:headEnd/>
                <a:tailEnd/>
              </a:ln>
            </p:spPr>
            <p:txBody>
              <a:bodyPr/>
              <a:lstStyle/>
              <a:p>
                <a:endParaRPr lang="ru-RU"/>
              </a:p>
            </p:txBody>
          </p:sp>
          <p:sp>
            <p:nvSpPr>
              <p:cNvPr id="631540" name="Line 756"/>
              <p:cNvSpPr>
                <a:spLocks noChangeAspect="1" noChangeShapeType="1"/>
              </p:cNvSpPr>
              <p:nvPr/>
            </p:nvSpPr>
            <p:spPr bwMode="auto">
              <a:xfrm flipV="1">
                <a:off x="5443" y="1453"/>
                <a:ext cx="61" cy="66"/>
              </a:xfrm>
              <a:prstGeom prst="line">
                <a:avLst/>
              </a:prstGeom>
              <a:noFill/>
              <a:ln w="9525">
                <a:solidFill>
                  <a:srgbClr val="000000"/>
                </a:solidFill>
                <a:round/>
                <a:headEnd/>
                <a:tailEnd/>
              </a:ln>
            </p:spPr>
            <p:txBody>
              <a:bodyPr/>
              <a:lstStyle/>
              <a:p>
                <a:endParaRPr lang="ru-RU"/>
              </a:p>
            </p:txBody>
          </p:sp>
          <p:sp>
            <p:nvSpPr>
              <p:cNvPr id="631541" name="Line 757"/>
              <p:cNvSpPr>
                <a:spLocks noChangeAspect="1" noChangeShapeType="1"/>
              </p:cNvSpPr>
              <p:nvPr/>
            </p:nvSpPr>
            <p:spPr bwMode="auto">
              <a:xfrm flipV="1">
                <a:off x="5447" y="1457"/>
                <a:ext cx="61" cy="66"/>
              </a:xfrm>
              <a:prstGeom prst="line">
                <a:avLst/>
              </a:prstGeom>
              <a:noFill/>
              <a:ln w="9525">
                <a:solidFill>
                  <a:srgbClr val="000000"/>
                </a:solidFill>
                <a:round/>
                <a:headEnd/>
                <a:tailEnd/>
              </a:ln>
            </p:spPr>
            <p:txBody>
              <a:bodyPr/>
              <a:lstStyle/>
              <a:p>
                <a:endParaRPr lang="ru-RU"/>
              </a:p>
            </p:txBody>
          </p:sp>
          <p:sp>
            <p:nvSpPr>
              <p:cNvPr id="631542" name="Line 758"/>
              <p:cNvSpPr>
                <a:spLocks noChangeAspect="1" noChangeShapeType="1"/>
              </p:cNvSpPr>
              <p:nvPr/>
            </p:nvSpPr>
            <p:spPr bwMode="auto">
              <a:xfrm flipH="1" flipV="1">
                <a:off x="5506" y="1455"/>
                <a:ext cx="79" cy="7"/>
              </a:xfrm>
              <a:prstGeom prst="line">
                <a:avLst/>
              </a:prstGeom>
              <a:noFill/>
              <a:ln w="12700">
                <a:solidFill>
                  <a:srgbClr val="008000"/>
                </a:solidFill>
                <a:round/>
                <a:headEnd/>
                <a:tailEnd/>
              </a:ln>
            </p:spPr>
            <p:txBody>
              <a:bodyPr/>
              <a:lstStyle/>
              <a:p>
                <a:endParaRPr lang="ru-RU"/>
              </a:p>
            </p:txBody>
          </p:sp>
          <p:sp>
            <p:nvSpPr>
              <p:cNvPr id="631543" name="Line 759"/>
              <p:cNvSpPr>
                <a:spLocks noChangeAspect="1" noChangeShapeType="1"/>
              </p:cNvSpPr>
              <p:nvPr/>
            </p:nvSpPr>
            <p:spPr bwMode="auto">
              <a:xfrm>
                <a:off x="5344" y="1474"/>
                <a:ext cx="101" cy="47"/>
              </a:xfrm>
              <a:prstGeom prst="line">
                <a:avLst/>
              </a:prstGeom>
              <a:noFill/>
              <a:ln w="9525">
                <a:solidFill>
                  <a:srgbClr val="000000"/>
                </a:solidFill>
                <a:round/>
                <a:headEnd/>
                <a:tailEnd/>
              </a:ln>
            </p:spPr>
            <p:txBody>
              <a:bodyPr/>
              <a:lstStyle/>
              <a:p>
                <a:endParaRPr lang="ru-RU"/>
              </a:p>
            </p:txBody>
          </p:sp>
          <p:sp>
            <p:nvSpPr>
              <p:cNvPr id="631544" name="Line 760"/>
              <p:cNvSpPr>
                <a:spLocks noChangeAspect="1" noChangeShapeType="1"/>
              </p:cNvSpPr>
              <p:nvPr/>
            </p:nvSpPr>
            <p:spPr bwMode="auto">
              <a:xfrm flipH="1" flipV="1">
                <a:off x="5445" y="1521"/>
                <a:ext cx="17" cy="70"/>
              </a:xfrm>
              <a:prstGeom prst="line">
                <a:avLst/>
              </a:prstGeom>
              <a:noFill/>
              <a:ln w="12700">
                <a:solidFill>
                  <a:srgbClr val="008000"/>
                </a:solidFill>
                <a:round/>
                <a:headEnd/>
                <a:tailEnd/>
              </a:ln>
            </p:spPr>
            <p:txBody>
              <a:bodyPr/>
              <a:lstStyle/>
              <a:p>
                <a:endParaRPr lang="ru-RU"/>
              </a:p>
            </p:txBody>
          </p:sp>
          <p:sp>
            <p:nvSpPr>
              <p:cNvPr id="631545" name="Line 761"/>
              <p:cNvSpPr>
                <a:spLocks noChangeAspect="1" noChangeShapeType="1"/>
              </p:cNvSpPr>
              <p:nvPr/>
            </p:nvSpPr>
            <p:spPr bwMode="auto">
              <a:xfrm flipH="1">
                <a:off x="5349" y="1384"/>
                <a:ext cx="2" cy="90"/>
              </a:xfrm>
              <a:prstGeom prst="line">
                <a:avLst/>
              </a:prstGeom>
              <a:noFill/>
              <a:ln w="9525">
                <a:solidFill>
                  <a:srgbClr val="000000"/>
                </a:solidFill>
                <a:round/>
                <a:headEnd/>
                <a:tailEnd/>
              </a:ln>
            </p:spPr>
            <p:txBody>
              <a:bodyPr/>
              <a:lstStyle/>
              <a:p>
                <a:endParaRPr lang="ru-RU"/>
              </a:p>
            </p:txBody>
          </p:sp>
          <p:sp>
            <p:nvSpPr>
              <p:cNvPr id="631546" name="Line 762"/>
              <p:cNvSpPr>
                <a:spLocks noChangeAspect="1" noChangeShapeType="1"/>
              </p:cNvSpPr>
              <p:nvPr/>
            </p:nvSpPr>
            <p:spPr bwMode="auto">
              <a:xfrm flipH="1">
                <a:off x="5339" y="1384"/>
                <a:ext cx="3" cy="90"/>
              </a:xfrm>
              <a:prstGeom prst="line">
                <a:avLst/>
              </a:prstGeom>
              <a:noFill/>
              <a:ln w="9525">
                <a:solidFill>
                  <a:srgbClr val="000000"/>
                </a:solidFill>
                <a:round/>
                <a:headEnd/>
                <a:tailEnd/>
              </a:ln>
            </p:spPr>
            <p:txBody>
              <a:bodyPr/>
              <a:lstStyle/>
              <a:p>
                <a:endParaRPr lang="ru-RU"/>
              </a:p>
            </p:txBody>
          </p:sp>
          <p:sp>
            <p:nvSpPr>
              <p:cNvPr id="631547" name="Line 763"/>
              <p:cNvSpPr>
                <a:spLocks noChangeAspect="1" noChangeShapeType="1"/>
              </p:cNvSpPr>
              <p:nvPr/>
            </p:nvSpPr>
            <p:spPr bwMode="auto">
              <a:xfrm flipV="1">
                <a:off x="5261" y="1474"/>
                <a:ext cx="83" cy="47"/>
              </a:xfrm>
              <a:prstGeom prst="line">
                <a:avLst/>
              </a:prstGeom>
              <a:noFill/>
              <a:ln w="9525">
                <a:solidFill>
                  <a:srgbClr val="000000"/>
                </a:solidFill>
                <a:round/>
                <a:headEnd/>
                <a:tailEnd/>
              </a:ln>
            </p:spPr>
            <p:txBody>
              <a:bodyPr/>
              <a:lstStyle/>
              <a:p>
                <a:endParaRPr lang="ru-RU"/>
              </a:p>
            </p:txBody>
          </p:sp>
          <p:sp>
            <p:nvSpPr>
              <p:cNvPr id="631548" name="Line 764"/>
              <p:cNvSpPr>
                <a:spLocks noChangeAspect="1" noChangeShapeType="1"/>
              </p:cNvSpPr>
              <p:nvPr/>
            </p:nvSpPr>
            <p:spPr bwMode="auto">
              <a:xfrm>
                <a:off x="5169" y="1477"/>
                <a:ext cx="92" cy="39"/>
              </a:xfrm>
              <a:prstGeom prst="line">
                <a:avLst/>
              </a:prstGeom>
              <a:noFill/>
              <a:ln w="9525">
                <a:solidFill>
                  <a:srgbClr val="000000"/>
                </a:solidFill>
                <a:round/>
                <a:headEnd/>
                <a:tailEnd/>
              </a:ln>
            </p:spPr>
            <p:txBody>
              <a:bodyPr/>
              <a:lstStyle/>
              <a:p>
                <a:endParaRPr lang="ru-RU"/>
              </a:p>
            </p:txBody>
          </p:sp>
          <p:sp>
            <p:nvSpPr>
              <p:cNvPr id="631549" name="Line 765"/>
              <p:cNvSpPr>
                <a:spLocks noChangeAspect="1" noChangeShapeType="1"/>
              </p:cNvSpPr>
              <p:nvPr/>
            </p:nvSpPr>
            <p:spPr bwMode="auto">
              <a:xfrm>
                <a:off x="5169" y="1486"/>
                <a:ext cx="92" cy="39"/>
              </a:xfrm>
              <a:prstGeom prst="line">
                <a:avLst/>
              </a:prstGeom>
              <a:noFill/>
              <a:ln w="9525">
                <a:solidFill>
                  <a:srgbClr val="000000"/>
                </a:solidFill>
                <a:round/>
                <a:headEnd/>
                <a:tailEnd/>
              </a:ln>
            </p:spPr>
            <p:txBody>
              <a:bodyPr/>
              <a:lstStyle/>
              <a:p>
                <a:endParaRPr lang="ru-RU"/>
              </a:p>
            </p:txBody>
          </p:sp>
          <p:sp>
            <p:nvSpPr>
              <p:cNvPr id="631550" name="Line 766"/>
              <p:cNvSpPr>
                <a:spLocks noChangeAspect="1" noChangeShapeType="1"/>
              </p:cNvSpPr>
              <p:nvPr/>
            </p:nvSpPr>
            <p:spPr bwMode="auto">
              <a:xfrm>
                <a:off x="5136" y="1389"/>
                <a:ext cx="33" cy="92"/>
              </a:xfrm>
              <a:prstGeom prst="line">
                <a:avLst/>
              </a:prstGeom>
              <a:noFill/>
              <a:ln w="9525">
                <a:solidFill>
                  <a:srgbClr val="000000"/>
                </a:solidFill>
                <a:round/>
                <a:headEnd/>
                <a:tailEnd/>
              </a:ln>
            </p:spPr>
            <p:txBody>
              <a:bodyPr/>
              <a:lstStyle/>
              <a:p>
                <a:endParaRPr lang="ru-RU"/>
              </a:p>
            </p:txBody>
          </p:sp>
          <p:sp>
            <p:nvSpPr>
              <p:cNvPr id="631551" name="Line 767"/>
              <p:cNvSpPr>
                <a:spLocks noChangeAspect="1" noChangeShapeType="1"/>
              </p:cNvSpPr>
              <p:nvPr/>
            </p:nvSpPr>
            <p:spPr bwMode="auto">
              <a:xfrm flipV="1">
                <a:off x="5082" y="1481"/>
                <a:ext cx="87" cy="44"/>
              </a:xfrm>
              <a:prstGeom prst="line">
                <a:avLst/>
              </a:prstGeom>
              <a:noFill/>
              <a:ln w="9525">
                <a:solidFill>
                  <a:srgbClr val="000000"/>
                </a:solidFill>
                <a:round/>
                <a:headEnd/>
                <a:tailEnd/>
              </a:ln>
            </p:spPr>
            <p:txBody>
              <a:bodyPr/>
              <a:lstStyle/>
              <a:p>
                <a:endParaRPr lang="ru-RU"/>
              </a:p>
            </p:txBody>
          </p:sp>
          <p:sp>
            <p:nvSpPr>
              <p:cNvPr id="631552" name="Line 768"/>
              <p:cNvSpPr>
                <a:spLocks noChangeAspect="1" noChangeShapeType="1"/>
              </p:cNvSpPr>
              <p:nvPr/>
            </p:nvSpPr>
            <p:spPr bwMode="auto">
              <a:xfrm>
                <a:off x="5035" y="1375"/>
                <a:ext cx="101" cy="14"/>
              </a:xfrm>
              <a:prstGeom prst="line">
                <a:avLst/>
              </a:prstGeom>
              <a:noFill/>
              <a:ln w="9525">
                <a:solidFill>
                  <a:srgbClr val="000000"/>
                </a:solidFill>
                <a:round/>
                <a:headEnd/>
                <a:tailEnd/>
              </a:ln>
            </p:spPr>
            <p:txBody>
              <a:bodyPr/>
              <a:lstStyle/>
              <a:p>
                <a:endParaRPr lang="ru-RU"/>
              </a:p>
            </p:txBody>
          </p:sp>
          <p:sp>
            <p:nvSpPr>
              <p:cNvPr id="631553" name="Line 769"/>
              <p:cNvSpPr>
                <a:spLocks noChangeAspect="1" noChangeShapeType="1"/>
              </p:cNvSpPr>
              <p:nvPr/>
            </p:nvSpPr>
            <p:spPr bwMode="auto">
              <a:xfrm flipH="1">
                <a:off x="5136" y="1345"/>
                <a:ext cx="44" cy="44"/>
              </a:xfrm>
              <a:prstGeom prst="line">
                <a:avLst/>
              </a:prstGeom>
              <a:noFill/>
              <a:ln w="9525">
                <a:solidFill>
                  <a:srgbClr val="000000"/>
                </a:solidFill>
                <a:round/>
                <a:headEnd/>
                <a:tailEnd/>
              </a:ln>
            </p:spPr>
            <p:txBody>
              <a:bodyPr/>
              <a:lstStyle/>
              <a:p>
                <a:endParaRPr lang="ru-RU"/>
              </a:p>
            </p:txBody>
          </p:sp>
          <p:sp>
            <p:nvSpPr>
              <p:cNvPr id="631554" name="Line 770"/>
              <p:cNvSpPr>
                <a:spLocks noChangeAspect="1" noChangeShapeType="1"/>
              </p:cNvSpPr>
              <p:nvPr/>
            </p:nvSpPr>
            <p:spPr bwMode="auto">
              <a:xfrm flipV="1">
                <a:off x="5003" y="1375"/>
                <a:ext cx="32" cy="90"/>
              </a:xfrm>
              <a:prstGeom prst="line">
                <a:avLst/>
              </a:prstGeom>
              <a:noFill/>
              <a:ln w="9525">
                <a:solidFill>
                  <a:srgbClr val="000000"/>
                </a:solidFill>
                <a:round/>
                <a:headEnd/>
                <a:tailEnd/>
              </a:ln>
            </p:spPr>
            <p:txBody>
              <a:bodyPr/>
              <a:lstStyle/>
              <a:p>
                <a:endParaRPr lang="ru-RU"/>
              </a:p>
            </p:txBody>
          </p:sp>
          <p:sp>
            <p:nvSpPr>
              <p:cNvPr id="631555" name="Line 771"/>
              <p:cNvSpPr>
                <a:spLocks noChangeAspect="1" noChangeShapeType="1"/>
              </p:cNvSpPr>
              <p:nvPr/>
            </p:nvSpPr>
            <p:spPr bwMode="auto">
              <a:xfrm>
                <a:off x="4981" y="1295"/>
                <a:ext cx="57" cy="78"/>
              </a:xfrm>
              <a:prstGeom prst="line">
                <a:avLst/>
              </a:prstGeom>
              <a:noFill/>
              <a:ln w="9525">
                <a:solidFill>
                  <a:srgbClr val="000000"/>
                </a:solidFill>
                <a:round/>
                <a:headEnd/>
                <a:tailEnd/>
              </a:ln>
            </p:spPr>
            <p:txBody>
              <a:bodyPr/>
              <a:lstStyle/>
              <a:p>
                <a:endParaRPr lang="ru-RU"/>
              </a:p>
            </p:txBody>
          </p:sp>
          <p:sp>
            <p:nvSpPr>
              <p:cNvPr id="631556" name="Line 772"/>
              <p:cNvSpPr>
                <a:spLocks noChangeAspect="1" noChangeShapeType="1"/>
              </p:cNvSpPr>
              <p:nvPr/>
            </p:nvSpPr>
            <p:spPr bwMode="auto">
              <a:xfrm>
                <a:off x="4976" y="1300"/>
                <a:ext cx="57" cy="78"/>
              </a:xfrm>
              <a:prstGeom prst="line">
                <a:avLst/>
              </a:prstGeom>
              <a:noFill/>
              <a:ln w="9525">
                <a:solidFill>
                  <a:srgbClr val="000000"/>
                </a:solidFill>
                <a:round/>
                <a:headEnd/>
                <a:tailEnd/>
              </a:ln>
            </p:spPr>
            <p:txBody>
              <a:bodyPr/>
              <a:lstStyle/>
              <a:p>
                <a:endParaRPr lang="ru-RU"/>
              </a:p>
            </p:txBody>
          </p:sp>
          <p:sp>
            <p:nvSpPr>
              <p:cNvPr id="631557" name="Line 773"/>
              <p:cNvSpPr>
                <a:spLocks noChangeAspect="1" noChangeShapeType="1"/>
              </p:cNvSpPr>
              <p:nvPr/>
            </p:nvSpPr>
            <p:spPr bwMode="auto">
              <a:xfrm flipH="1" flipV="1">
                <a:off x="5003" y="1470"/>
                <a:ext cx="79" cy="60"/>
              </a:xfrm>
              <a:prstGeom prst="line">
                <a:avLst/>
              </a:prstGeom>
              <a:noFill/>
              <a:ln w="9525">
                <a:solidFill>
                  <a:srgbClr val="000000"/>
                </a:solidFill>
                <a:round/>
                <a:headEnd/>
                <a:tailEnd/>
              </a:ln>
            </p:spPr>
            <p:txBody>
              <a:bodyPr/>
              <a:lstStyle/>
              <a:p>
                <a:endParaRPr lang="ru-RU"/>
              </a:p>
            </p:txBody>
          </p:sp>
          <p:sp>
            <p:nvSpPr>
              <p:cNvPr id="631558" name="Line 774"/>
              <p:cNvSpPr>
                <a:spLocks noChangeAspect="1" noChangeShapeType="1"/>
              </p:cNvSpPr>
              <p:nvPr/>
            </p:nvSpPr>
            <p:spPr bwMode="auto">
              <a:xfrm flipH="1" flipV="1">
                <a:off x="5003" y="1460"/>
                <a:ext cx="79" cy="61"/>
              </a:xfrm>
              <a:prstGeom prst="line">
                <a:avLst/>
              </a:prstGeom>
              <a:noFill/>
              <a:ln w="9525">
                <a:solidFill>
                  <a:srgbClr val="000000"/>
                </a:solidFill>
                <a:round/>
                <a:headEnd/>
                <a:tailEnd/>
              </a:ln>
            </p:spPr>
            <p:txBody>
              <a:bodyPr/>
              <a:lstStyle/>
              <a:p>
                <a:endParaRPr lang="ru-RU"/>
              </a:p>
            </p:txBody>
          </p:sp>
          <p:sp>
            <p:nvSpPr>
              <p:cNvPr id="631559" name="Line 775"/>
              <p:cNvSpPr>
                <a:spLocks noChangeAspect="1" noChangeShapeType="1"/>
              </p:cNvSpPr>
              <p:nvPr/>
            </p:nvSpPr>
            <p:spPr bwMode="auto">
              <a:xfrm flipV="1">
                <a:off x="4926" y="1465"/>
                <a:ext cx="77" cy="7"/>
              </a:xfrm>
              <a:prstGeom prst="line">
                <a:avLst/>
              </a:prstGeom>
              <a:noFill/>
              <a:ln w="12700">
                <a:solidFill>
                  <a:srgbClr val="008000"/>
                </a:solidFill>
                <a:round/>
                <a:headEnd/>
                <a:tailEnd/>
              </a:ln>
            </p:spPr>
            <p:txBody>
              <a:bodyPr/>
              <a:lstStyle/>
              <a:p>
                <a:endParaRPr lang="ru-RU"/>
              </a:p>
            </p:txBody>
          </p:sp>
          <p:sp>
            <p:nvSpPr>
              <p:cNvPr id="631560" name="Line 776"/>
              <p:cNvSpPr>
                <a:spLocks noChangeAspect="1" noChangeShapeType="1"/>
              </p:cNvSpPr>
              <p:nvPr/>
            </p:nvSpPr>
            <p:spPr bwMode="auto">
              <a:xfrm flipH="1" flipV="1">
                <a:off x="5082" y="1525"/>
                <a:ext cx="2" cy="73"/>
              </a:xfrm>
              <a:prstGeom prst="line">
                <a:avLst/>
              </a:prstGeom>
              <a:noFill/>
              <a:ln w="12700">
                <a:solidFill>
                  <a:srgbClr val="008000"/>
                </a:solidFill>
                <a:round/>
                <a:headEnd/>
                <a:tailEnd/>
              </a:ln>
            </p:spPr>
            <p:txBody>
              <a:bodyPr/>
              <a:lstStyle/>
              <a:p>
                <a:endParaRPr lang="ru-RU"/>
              </a:p>
            </p:txBody>
          </p:sp>
          <p:sp>
            <p:nvSpPr>
              <p:cNvPr id="631561" name="Line 777"/>
              <p:cNvSpPr>
                <a:spLocks noChangeAspect="1" noChangeShapeType="1"/>
              </p:cNvSpPr>
              <p:nvPr/>
            </p:nvSpPr>
            <p:spPr bwMode="auto">
              <a:xfrm flipH="1">
                <a:off x="4978" y="1214"/>
                <a:ext cx="36" cy="84"/>
              </a:xfrm>
              <a:prstGeom prst="line">
                <a:avLst/>
              </a:prstGeom>
              <a:noFill/>
              <a:ln w="9525">
                <a:solidFill>
                  <a:srgbClr val="000000"/>
                </a:solidFill>
                <a:round/>
                <a:headEnd/>
                <a:tailEnd/>
              </a:ln>
            </p:spPr>
            <p:txBody>
              <a:bodyPr/>
              <a:lstStyle/>
              <a:p>
                <a:endParaRPr lang="ru-RU"/>
              </a:p>
            </p:txBody>
          </p:sp>
          <p:sp>
            <p:nvSpPr>
              <p:cNvPr id="631562" name="Line 778"/>
              <p:cNvSpPr>
                <a:spLocks noChangeAspect="1" noChangeShapeType="1"/>
              </p:cNvSpPr>
              <p:nvPr/>
            </p:nvSpPr>
            <p:spPr bwMode="auto">
              <a:xfrm flipV="1">
                <a:off x="4861" y="1298"/>
                <a:ext cx="117" cy="2"/>
              </a:xfrm>
              <a:prstGeom prst="line">
                <a:avLst/>
              </a:prstGeom>
              <a:noFill/>
              <a:ln w="12700">
                <a:solidFill>
                  <a:srgbClr val="FF0000"/>
                </a:solidFill>
                <a:round/>
                <a:headEnd/>
                <a:tailEnd/>
              </a:ln>
            </p:spPr>
            <p:txBody>
              <a:bodyPr/>
              <a:lstStyle/>
              <a:p>
                <a:endParaRPr lang="ru-RU"/>
              </a:p>
            </p:txBody>
          </p:sp>
          <p:sp>
            <p:nvSpPr>
              <p:cNvPr id="631563" name="Line 779"/>
              <p:cNvSpPr>
                <a:spLocks noChangeAspect="1" noChangeShapeType="1"/>
              </p:cNvSpPr>
              <p:nvPr/>
            </p:nvSpPr>
            <p:spPr bwMode="auto">
              <a:xfrm>
                <a:off x="4948" y="1127"/>
                <a:ext cx="66" cy="87"/>
              </a:xfrm>
              <a:prstGeom prst="line">
                <a:avLst/>
              </a:prstGeom>
              <a:noFill/>
              <a:ln w="9525">
                <a:solidFill>
                  <a:srgbClr val="000000"/>
                </a:solidFill>
                <a:round/>
                <a:headEnd/>
                <a:tailEnd/>
              </a:ln>
            </p:spPr>
            <p:txBody>
              <a:bodyPr/>
              <a:lstStyle/>
              <a:p>
                <a:endParaRPr lang="ru-RU"/>
              </a:p>
            </p:txBody>
          </p:sp>
          <p:sp>
            <p:nvSpPr>
              <p:cNvPr id="631564" name="Line 780"/>
              <p:cNvSpPr>
                <a:spLocks noChangeAspect="1" noChangeShapeType="1"/>
              </p:cNvSpPr>
              <p:nvPr/>
            </p:nvSpPr>
            <p:spPr bwMode="auto">
              <a:xfrm flipH="1">
                <a:off x="5016" y="1202"/>
                <a:ext cx="91" cy="14"/>
              </a:xfrm>
              <a:prstGeom prst="line">
                <a:avLst/>
              </a:prstGeom>
              <a:noFill/>
              <a:ln w="9525">
                <a:solidFill>
                  <a:srgbClr val="000000"/>
                </a:solidFill>
                <a:round/>
                <a:headEnd/>
                <a:tailEnd/>
              </a:ln>
            </p:spPr>
            <p:txBody>
              <a:bodyPr/>
              <a:lstStyle/>
              <a:p>
                <a:endParaRPr lang="ru-RU"/>
              </a:p>
            </p:txBody>
          </p:sp>
          <p:sp>
            <p:nvSpPr>
              <p:cNvPr id="631565" name="Line 781"/>
              <p:cNvSpPr>
                <a:spLocks noChangeAspect="1" noChangeShapeType="1"/>
              </p:cNvSpPr>
              <p:nvPr/>
            </p:nvSpPr>
            <p:spPr bwMode="auto">
              <a:xfrm flipH="1">
                <a:off x="5011" y="1197"/>
                <a:ext cx="92" cy="14"/>
              </a:xfrm>
              <a:prstGeom prst="line">
                <a:avLst/>
              </a:prstGeom>
              <a:noFill/>
              <a:ln w="9525">
                <a:solidFill>
                  <a:srgbClr val="000000"/>
                </a:solidFill>
                <a:round/>
                <a:headEnd/>
                <a:tailEnd/>
              </a:ln>
            </p:spPr>
            <p:txBody>
              <a:bodyPr/>
              <a:lstStyle/>
              <a:p>
                <a:endParaRPr lang="ru-RU"/>
              </a:p>
            </p:txBody>
          </p:sp>
          <p:sp>
            <p:nvSpPr>
              <p:cNvPr id="631566" name="Line 782"/>
              <p:cNvSpPr>
                <a:spLocks noChangeAspect="1" noChangeShapeType="1"/>
              </p:cNvSpPr>
              <p:nvPr/>
            </p:nvSpPr>
            <p:spPr bwMode="auto">
              <a:xfrm flipH="1">
                <a:off x="4948" y="1061"/>
                <a:ext cx="57" cy="66"/>
              </a:xfrm>
              <a:prstGeom prst="line">
                <a:avLst/>
              </a:prstGeom>
              <a:noFill/>
              <a:ln w="12700">
                <a:solidFill>
                  <a:srgbClr val="0000FF"/>
                </a:solidFill>
                <a:round/>
                <a:headEnd/>
                <a:tailEnd/>
              </a:ln>
            </p:spPr>
            <p:txBody>
              <a:bodyPr/>
              <a:lstStyle/>
              <a:p>
                <a:endParaRPr lang="ru-RU"/>
              </a:p>
            </p:txBody>
          </p:sp>
          <p:sp>
            <p:nvSpPr>
              <p:cNvPr id="631567" name="Line 783"/>
              <p:cNvSpPr>
                <a:spLocks noChangeAspect="1" noChangeShapeType="1"/>
              </p:cNvSpPr>
              <p:nvPr/>
            </p:nvSpPr>
            <p:spPr bwMode="auto">
              <a:xfrm flipV="1">
                <a:off x="4891" y="1127"/>
                <a:ext cx="57" cy="35"/>
              </a:xfrm>
              <a:prstGeom prst="line">
                <a:avLst/>
              </a:prstGeom>
              <a:noFill/>
              <a:ln w="12700">
                <a:solidFill>
                  <a:srgbClr val="0000FF"/>
                </a:solidFill>
                <a:round/>
                <a:headEnd/>
                <a:tailEnd/>
              </a:ln>
            </p:spPr>
            <p:txBody>
              <a:bodyPr/>
              <a:lstStyle/>
              <a:p>
                <a:endParaRPr lang="ru-RU"/>
              </a:p>
            </p:txBody>
          </p:sp>
          <p:sp>
            <p:nvSpPr>
              <p:cNvPr id="631568" name="Line 784"/>
              <p:cNvSpPr>
                <a:spLocks noChangeAspect="1" noChangeShapeType="1"/>
              </p:cNvSpPr>
              <p:nvPr/>
            </p:nvSpPr>
            <p:spPr bwMode="auto">
              <a:xfrm flipH="1" flipV="1">
                <a:off x="5005" y="1061"/>
                <a:ext cx="102" cy="45"/>
              </a:xfrm>
              <a:prstGeom prst="line">
                <a:avLst/>
              </a:prstGeom>
              <a:noFill/>
              <a:ln w="9525">
                <a:solidFill>
                  <a:srgbClr val="000000"/>
                </a:solidFill>
                <a:round/>
                <a:headEnd/>
                <a:tailEnd/>
              </a:ln>
            </p:spPr>
            <p:txBody>
              <a:bodyPr/>
              <a:lstStyle/>
              <a:p>
                <a:endParaRPr lang="ru-RU"/>
              </a:p>
            </p:txBody>
          </p:sp>
          <p:sp>
            <p:nvSpPr>
              <p:cNvPr id="631569" name="Line 785"/>
              <p:cNvSpPr>
                <a:spLocks noChangeAspect="1" noChangeShapeType="1"/>
              </p:cNvSpPr>
              <p:nvPr/>
            </p:nvSpPr>
            <p:spPr bwMode="auto">
              <a:xfrm>
                <a:off x="5003" y="981"/>
                <a:ext cx="2" cy="80"/>
              </a:xfrm>
              <a:prstGeom prst="line">
                <a:avLst/>
              </a:prstGeom>
              <a:noFill/>
              <a:ln w="12700">
                <a:solidFill>
                  <a:srgbClr val="0000FF"/>
                </a:solidFill>
                <a:round/>
                <a:headEnd/>
                <a:tailEnd/>
              </a:ln>
            </p:spPr>
            <p:txBody>
              <a:bodyPr/>
              <a:lstStyle/>
              <a:p>
                <a:endParaRPr lang="ru-RU"/>
              </a:p>
            </p:txBody>
          </p:sp>
          <p:sp>
            <p:nvSpPr>
              <p:cNvPr id="631570" name="Line 786"/>
              <p:cNvSpPr>
                <a:spLocks noChangeAspect="1" noChangeShapeType="1"/>
              </p:cNvSpPr>
              <p:nvPr/>
            </p:nvSpPr>
            <p:spPr bwMode="auto">
              <a:xfrm>
                <a:off x="4967" y="1059"/>
                <a:ext cx="38" cy="2"/>
              </a:xfrm>
              <a:prstGeom prst="line">
                <a:avLst/>
              </a:prstGeom>
              <a:noFill/>
              <a:ln w="12700">
                <a:solidFill>
                  <a:srgbClr val="0000FF"/>
                </a:solidFill>
                <a:round/>
                <a:headEnd/>
                <a:tailEnd/>
              </a:ln>
            </p:spPr>
            <p:txBody>
              <a:bodyPr/>
              <a:lstStyle/>
              <a:p>
                <a:endParaRPr lang="ru-RU"/>
              </a:p>
            </p:txBody>
          </p:sp>
          <p:sp>
            <p:nvSpPr>
              <p:cNvPr id="631571" name="Line 787"/>
              <p:cNvSpPr>
                <a:spLocks noChangeAspect="1" noChangeShapeType="1"/>
              </p:cNvSpPr>
              <p:nvPr/>
            </p:nvSpPr>
            <p:spPr bwMode="auto">
              <a:xfrm flipH="1">
                <a:off x="5110" y="1065"/>
                <a:ext cx="78" cy="43"/>
              </a:xfrm>
              <a:prstGeom prst="line">
                <a:avLst/>
              </a:prstGeom>
              <a:noFill/>
              <a:ln w="9525">
                <a:solidFill>
                  <a:srgbClr val="000000"/>
                </a:solidFill>
                <a:round/>
                <a:headEnd/>
                <a:tailEnd/>
              </a:ln>
            </p:spPr>
            <p:txBody>
              <a:bodyPr/>
              <a:lstStyle/>
              <a:p>
                <a:endParaRPr lang="ru-RU"/>
              </a:p>
            </p:txBody>
          </p:sp>
          <p:sp>
            <p:nvSpPr>
              <p:cNvPr id="631572" name="Line 788"/>
              <p:cNvSpPr>
                <a:spLocks noChangeAspect="1" noChangeShapeType="1"/>
              </p:cNvSpPr>
              <p:nvPr/>
            </p:nvSpPr>
            <p:spPr bwMode="auto">
              <a:xfrm flipH="1">
                <a:off x="5105" y="1061"/>
                <a:ext cx="79" cy="42"/>
              </a:xfrm>
              <a:prstGeom prst="line">
                <a:avLst/>
              </a:prstGeom>
              <a:noFill/>
              <a:ln w="9525">
                <a:solidFill>
                  <a:srgbClr val="000000"/>
                </a:solidFill>
                <a:round/>
                <a:headEnd/>
                <a:tailEnd/>
              </a:ln>
            </p:spPr>
            <p:txBody>
              <a:bodyPr/>
              <a:lstStyle/>
              <a:p>
                <a:endParaRPr lang="ru-RU"/>
              </a:p>
            </p:txBody>
          </p:sp>
          <p:sp>
            <p:nvSpPr>
              <p:cNvPr id="631573" name="Line 789"/>
              <p:cNvSpPr>
                <a:spLocks noChangeAspect="1" noChangeShapeType="1"/>
              </p:cNvSpPr>
              <p:nvPr/>
            </p:nvSpPr>
            <p:spPr bwMode="auto">
              <a:xfrm flipV="1">
                <a:off x="5105" y="1106"/>
                <a:ext cx="2" cy="93"/>
              </a:xfrm>
              <a:prstGeom prst="line">
                <a:avLst/>
              </a:prstGeom>
              <a:noFill/>
              <a:ln w="9525">
                <a:solidFill>
                  <a:srgbClr val="000000"/>
                </a:solidFill>
                <a:round/>
                <a:headEnd/>
                <a:tailEnd/>
              </a:ln>
            </p:spPr>
            <p:txBody>
              <a:bodyPr/>
              <a:lstStyle/>
              <a:p>
                <a:endParaRPr lang="ru-RU"/>
              </a:p>
            </p:txBody>
          </p:sp>
          <p:sp>
            <p:nvSpPr>
              <p:cNvPr id="631574" name="Line 790"/>
              <p:cNvSpPr>
                <a:spLocks noChangeAspect="1" noChangeShapeType="1"/>
              </p:cNvSpPr>
              <p:nvPr/>
            </p:nvSpPr>
            <p:spPr bwMode="auto">
              <a:xfrm>
                <a:off x="4847" y="1218"/>
                <a:ext cx="14" cy="82"/>
              </a:xfrm>
              <a:prstGeom prst="line">
                <a:avLst/>
              </a:prstGeom>
              <a:noFill/>
              <a:ln w="12700">
                <a:solidFill>
                  <a:srgbClr val="FF0000"/>
                </a:solidFill>
                <a:round/>
                <a:headEnd/>
                <a:tailEnd/>
              </a:ln>
            </p:spPr>
            <p:txBody>
              <a:bodyPr/>
              <a:lstStyle/>
              <a:p>
                <a:endParaRPr lang="ru-RU"/>
              </a:p>
            </p:txBody>
          </p:sp>
          <p:sp>
            <p:nvSpPr>
              <p:cNvPr id="631575" name="Line 791"/>
              <p:cNvSpPr>
                <a:spLocks noChangeAspect="1" noChangeShapeType="1"/>
              </p:cNvSpPr>
              <p:nvPr/>
            </p:nvSpPr>
            <p:spPr bwMode="auto">
              <a:xfrm flipV="1">
                <a:off x="4852" y="1300"/>
                <a:ext cx="9" cy="24"/>
              </a:xfrm>
              <a:prstGeom prst="line">
                <a:avLst/>
              </a:prstGeom>
              <a:noFill/>
              <a:ln w="12700">
                <a:solidFill>
                  <a:srgbClr val="FF0000"/>
                </a:solidFill>
                <a:round/>
                <a:headEnd/>
                <a:tailEnd/>
              </a:ln>
            </p:spPr>
            <p:txBody>
              <a:bodyPr/>
              <a:lstStyle/>
              <a:p>
                <a:endParaRPr lang="ru-RU"/>
              </a:p>
            </p:txBody>
          </p:sp>
          <p:sp>
            <p:nvSpPr>
              <p:cNvPr id="631576" name="Line 792"/>
              <p:cNvSpPr>
                <a:spLocks noChangeAspect="1" noChangeShapeType="1"/>
              </p:cNvSpPr>
              <p:nvPr/>
            </p:nvSpPr>
            <p:spPr bwMode="auto">
              <a:xfrm flipH="1" flipV="1">
                <a:off x="4895" y="1065"/>
                <a:ext cx="53" cy="62"/>
              </a:xfrm>
              <a:prstGeom prst="line">
                <a:avLst/>
              </a:prstGeom>
              <a:noFill/>
              <a:ln w="12700">
                <a:solidFill>
                  <a:srgbClr val="0000FF"/>
                </a:solidFill>
                <a:round/>
                <a:headEnd/>
                <a:tailEnd/>
              </a:ln>
            </p:spPr>
            <p:txBody>
              <a:bodyPr/>
              <a:lstStyle/>
              <a:p>
                <a:endParaRPr lang="ru-RU"/>
              </a:p>
            </p:txBody>
          </p:sp>
          <p:sp>
            <p:nvSpPr>
              <p:cNvPr id="631577" name="Line 793"/>
              <p:cNvSpPr>
                <a:spLocks noChangeAspect="1" noChangeShapeType="1"/>
              </p:cNvSpPr>
              <p:nvPr/>
            </p:nvSpPr>
            <p:spPr bwMode="auto">
              <a:xfrm flipH="1" flipV="1">
                <a:off x="5106" y="1203"/>
                <a:ext cx="63" cy="46"/>
              </a:xfrm>
              <a:prstGeom prst="line">
                <a:avLst/>
              </a:prstGeom>
              <a:noFill/>
              <a:ln w="9525">
                <a:solidFill>
                  <a:srgbClr val="000000"/>
                </a:solidFill>
                <a:prstDash val="sysDot"/>
                <a:round/>
                <a:headEnd/>
                <a:tailEnd/>
              </a:ln>
            </p:spPr>
            <p:txBody>
              <a:bodyPr/>
              <a:lstStyle/>
              <a:p>
                <a:endParaRPr lang="ru-RU"/>
              </a:p>
            </p:txBody>
          </p:sp>
          <p:sp>
            <p:nvSpPr>
              <p:cNvPr id="631578" name="Rectangle 794"/>
              <p:cNvSpPr>
                <a:spLocks noChangeAspect="1" noChangeArrowheads="1"/>
              </p:cNvSpPr>
              <p:nvPr/>
            </p:nvSpPr>
            <p:spPr bwMode="auto">
              <a:xfrm>
                <a:off x="5154" y="1235"/>
                <a:ext cx="126" cy="107"/>
              </a:xfrm>
              <a:prstGeom prst="rect">
                <a:avLst/>
              </a:prstGeom>
              <a:solidFill>
                <a:srgbClr val="FFCC99">
                  <a:alpha val="9000"/>
                </a:srgbClr>
              </a:solidFill>
              <a:ln w="9525">
                <a:noFill/>
                <a:miter lim="800000"/>
                <a:headEnd/>
                <a:tailEnd/>
              </a:ln>
            </p:spPr>
            <p:txBody>
              <a:bodyPr/>
              <a:lstStyle/>
              <a:p>
                <a:endParaRPr lang="ru-RU"/>
              </a:p>
            </p:txBody>
          </p:sp>
          <p:sp>
            <p:nvSpPr>
              <p:cNvPr id="631579" name="Rectangle 795"/>
              <p:cNvSpPr>
                <a:spLocks noChangeAspect="1" noChangeArrowheads="1"/>
              </p:cNvSpPr>
              <p:nvPr/>
            </p:nvSpPr>
            <p:spPr bwMode="auto">
              <a:xfrm>
                <a:off x="5186" y="1247"/>
                <a:ext cx="75" cy="75"/>
              </a:xfrm>
              <a:prstGeom prst="rect">
                <a:avLst/>
              </a:prstGeom>
              <a:solidFill>
                <a:srgbClr val="FFCC99">
                  <a:alpha val="9000"/>
                </a:srgbClr>
              </a:solidFill>
              <a:ln w="9525">
                <a:noFill/>
                <a:miter lim="800000"/>
                <a:headEnd/>
                <a:tailEnd/>
              </a:ln>
            </p:spPr>
            <p:txBody>
              <a:bodyPr wrap="none" lIns="0" tIns="0" rIns="0" bIns="0">
                <a:spAutoFit/>
              </a:bodyPr>
              <a:lstStyle/>
              <a:p>
                <a:pPr eaLnBrk="0" hangingPunct="0"/>
                <a:r>
                  <a:rPr lang="en-US" sz="800" b="1">
                    <a:solidFill>
                      <a:srgbClr val="000000"/>
                    </a:solidFill>
                    <a:effectLst/>
                    <a:latin typeface="Arial" pitchFamily="34" charset="0"/>
                  </a:rPr>
                  <a:t>Zn</a:t>
                </a:r>
                <a:endParaRPr lang="ru-RU" sz="800" baseline="30000">
                  <a:solidFill>
                    <a:srgbClr val="000000"/>
                  </a:solidFill>
                  <a:effectLst/>
                  <a:latin typeface="Arial" pitchFamily="34" charset="0"/>
                </a:endParaRPr>
              </a:p>
            </p:txBody>
          </p:sp>
          <p:sp>
            <p:nvSpPr>
              <p:cNvPr id="631580" name="Rectangle 796"/>
              <p:cNvSpPr>
                <a:spLocks noChangeAspect="1" noChangeArrowheads="1"/>
              </p:cNvSpPr>
              <p:nvPr/>
            </p:nvSpPr>
            <p:spPr bwMode="auto">
              <a:xfrm>
                <a:off x="4377" y="1288"/>
                <a:ext cx="74" cy="74"/>
              </a:xfrm>
              <a:prstGeom prst="rect">
                <a:avLst/>
              </a:prstGeom>
              <a:solidFill>
                <a:srgbClr val="FFCC99">
                  <a:alpha val="9000"/>
                </a:srgbClr>
              </a:solidFill>
              <a:ln w="9525">
                <a:noFill/>
                <a:miter lim="800000"/>
                <a:headEnd/>
                <a:tailEnd/>
              </a:ln>
            </p:spPr>
            <p:txBody>
              <a:bodyPr wrap="none" lIns="0" tIns="0" rIns="0" bIns="0">
                <a:spAutoFit/>
              </a:bodyPr>
              <a:lstStyle/>
              <a:p>
                <a:pPr eaLnBrk="0" hangingPunct="0"/>
                <a:r>
                  <a:rPr lang="en-US" sz="800" b="1">
                    <a:solidFill>
                      <a:srgbClr val="000000"/>
                    </a:solidFill>
                    <a:effectLst/>
                    <a:latin typeface="Arial" pitchFamily="34" charset="0"/>
                  </a:rPr>
                  <a:t>Zn</a:t>
                </a:r>
                <a:endParaRPr lang="ru-RU" sz="800" baseline="30000">
                  <a:solidFill>
                    <a:srgbClr val="000000"/>
                  </a:solidFill>
                  <a:effectLst/>
                  <a:latin typeface="Arial" pitchFamily="34" charset="0"/>
                </a:endParaRPr>
              </a:p>
            </p:txBody>
          </p:sp>
          <p:sp>
            <p:nvSpPr>
              <p:cNvPr id="631581" name="Line 797"/>
              <p:cNvSpPr>
                <a:spLocks noChangeAspect="1" noChangeShapeType="1"/>
              </p:cNvSpPr>
              <p:nvPr/>
            </p:nvSpPr>
            <p:spPr bwMode="auto">
              <a:xfrm>
                <a:off x="4467" y="1378"/>
                <a:ext cx="79" cy="62"/>
              </a:xfrm>
              <a:prstGeom prst="line">
                <a:avLst/>
              </a:prstGeom>
              <a:noFill/>
              <a:ln w="9525">
                <a:solidFill>
                  <a:srgbClr val="000000"/>
                </a:solidFill>
                <a:prstDash val="sysDot"/>
                <a:round/>
                <a:headEnd/>
                <a:tailEnd/>
              </a:ln>
            </p:spPr>
            <p:txBody>
              <a:bodyPr/>
              <a:lstStyle/>
              <a:p>
                <a:endParaRPr lang="ru-RU"/>
              </a:p>
            </p:txBody>
          </p:sp>
          <p:sp>
            <p:nvSpPr>
              <p:cNvPr id="631582" name="Line 798"/>
              <p:cNvSpPr>
                <a:spLocks noChangeAspect="1" noChangeShapeType="1"/>
              </p:cNvSpPr>
              <p:nvPr/>
            </p:nvSpPr>
            <p:spPr bwMode="auto">
              <a:xfrm flipH="1" flipV="1">
                <a:off x="5272" y="1331"/>
                <a:ext cx="63" cy="46"/>
              </a:xfrm>
              <a:prstGeom prst="line">
                <a:avLst/>
              </a:prstGeom>
              <a:noFill/>
              <a:ln w="9525">
                <a:solidFill>
                  <a:srgbClr val="000000"/>
                </a:solidFill>
                <a:prstDash val="sysDot"/>
                <a:round/>
                <a:headEnd/>
                <a:tailEnd/>
              </a:ln>
            </p:spPr>
            <p:txBody>
              <a:bodyPr/>
              <a:lstStyle/>
              <a:p>
                <a:endParaRPr lang="ru-RU"/>
              </a:p>
            </p:txBody>
          </p:sp>
        </p:grpSp>
      </p:grpSp>
      <p:grpSp>
        <p:nvGrpSpPr>
          <p:cNvPr id="25" name="Group 799"/>
          <p:cNvGrpSpPr>
            <a:grpSpLocks/>
          </p:cNvGrpSpPr>
          <p:nvPr/>
        </p:nvGrpSpPr>
        <p:grpSpPr bwMode="auto">
          <a:xfrm>
            <a:off x="5652120" y="4365104"/>
            <a:ext cx="2840038" cy="1803400"/>
            <a:chOff x="3651" y="2886"/>
            <a:chExt cx="1789" cy="1136"/>
          </a:xfrm>
        </p:grpSpPr>
        <p:grpSp>
          <p:nvGrpSpPr>
            <p:cNvPr id="26" name="Group 800"/>
            <p:cNvGrpSpPr>
              <a:grpSpLocks/>
            </p:cNvGrpSpPr>
            <p:nvPr/>
          </p:nvGrpSpPr>
          <p:grpSpPr bwMode="auto">
            <a:xfrm>
              <a:off x="3651" y="2886"/>
              <a:ext cx="1789" cy="908"/>
              <a:chOff x="3606" y="3091"/>
              <a:chExt cx="1789" cy="908"/>
            </a:xfrm>
          </p:grpSpPr>
          <p:sp>
            <p:nvSpPr>
              <p:cNvPr id="631585" name="Text Box 801"/>
              <p:cNvSpPr txBox="1">
                <a:spLocks noChangeArrowheads="1"/>
              </p:cNvSpPr>
              <p:nvPr/>
            </p:nvSpPr>
            <p:spPr bwMode="auto">
              <a:xfrm>
                <a:off x="4830" y="3479"/>
                <a:ext cx="204" cy="147"/>
              </a:xfrm>
              <a:prstGeom prst="rect">
                <a:avLst/>
              </a:prstGeom>
              <a:solidFill>
                <a:srgbClr val="FFFFFF"/>
              </a:solidFill>
              <a:ln w="9652">
                <a:noFill/>
                <a:miter lim="800000"/>
                <a:headEnd/>
                <a:tailEnd/>
              </a:ln>
            </p:spPr>
            <p:txBody>
              <a:bodyPr/>
              <a:lstStyle/>
              <a:p>
                <a:pPr eaLnBrk="0" hangingPunct="0"/>
                <a:r>
                  <a:rPr lang="en-US" sz="800" b="1">
                    <a:solidFill>
                      <a:srgbClr val="000000"/>
                    </a:solidFill>
                    <a:effectLst/>
                    <a:latin typeface="Arial" pitchFamily="34" charset="0"/>
                  </a:rPr>
                  <a:t>Zn</a:t>
                </a:r>
                <a:endParaRPr lang="ru-RU" sz="800" baseline="30000">
                  <a:solidFill>
                    <a:srgbClr val="000000"/>
                  </a:solidFill>
                  <a:effectLst/>
                  <a:latin typeface="Arial" pitchFamily="34" charset="0"/>
                </a:endParaRPr>
              </a:p>
            </p:txBody>
          </p:sp>
          <p:sp>
            <p:nvSpPr>
              <p:cNvPr id="631586" name="Text Box 802"/>
              <p:cNvSpPr txBox="1">
                <a:spLocks noChangeArrowheads="1"/>
              </p:cNvSpPr>
              <p:nvPr/>
            </p:nvSpPr>
            <p:spPr bwMode="auto">
              <a:xfrm>
                <a:off x="4014" y="3474"/>
                <a:ext cx="204" cy="147"/>
              </a:xfrm>
              <a:prstGeom prst="rect">
                <a:avLst/>
              </a:prstGeom>
              <a:solidFill>
                <a:srgbClr val="FFFFFF"/>
              </a:solidFill>
              <a:ln w="9652">
                <a:noFill/>
                <a:miter lim="800000"/>
                <a:headEnd/>
                <a:tailEnd/>
              </a:ln>
            </p:spPr>
            <p:txBody>
              <a:bodyPr/>
              <a:lstStyle/>
              <a:p>
                <a:pPr eaLnBrk="0" hangingPunct="0"/>
                <a:r>
                  <a:rPr lang="en-US" sz="800" b="1">
                    <a:solidFill>
                      <a:srgbClr val="000000"/>
                    </a:solidFill>
                    <a:effectLst/>
                    <a:latin typeface="Arial" pitchFamily="34" charset="0"/>
                  </a:rPr>
                  <a:t>Zn</a:t>
                </a:r>
                <a:endParaRPr lang="ru-RU" sz="800" baseline="30000">
                  <a:solidFill>
                    <a:srgbClr val="000000"/>
                  </a:solidFill>
                  <a:effectLst/>
                  <a:latin typeface="Arial" pitchFamily="34" charset="0"/>
                </a:endParaRPr>
              </a:p>
            </p:txBody>
          </p:sp>
          <p:sp>
            <p:nvSpPr>
              <p:cNvPr id="631587" name="Line 803"/>
              <p:cNvSpPr>
                <a:spLocks noChangeAspect="1" noChangeShapeType="1"/>
              </p:cNvSpPr>
              <p:nvPr/>
            </p:nvSpPr>
            <p:spPr bwMode="auto">
              <a:xfrm>
                <a:off x="4909" y="3250"/>
                <a:ext cx="0" cy="74"/>
              </a:xfrm>
              <a:prstGeom prst="line">
                <a:avLst/>
              </a:prstGeom>
              <a:noFill/>
              <a:ln w="12827">
                <a:solidFill>
                  <a:srgbClr val="FF0000"/>
                </a:solidFill>
                <a:round/>
                <a:headEnd/>
                <a:tailEnd/>
              </a:ln>
            </p:spPr>
            <p:txBody>
              <a:bodyPr/>
              <a:lstStyle/>
              <a:p>
                <a:endParaRPr lang="ru-RU"/>
              </a:p>
            </p:txBody>
          </p:sp>
          <p:sp>
            <p:nvSpPr>
              <p:cNvPr id="631588" name="Line 804"/>
              <p:cNvSpPr>
                <a:spLocks noChangeAspect="1" noChangeShapeType="1"/>
              </p:cNvSpPr>
              <p:nvPr/>
            </p:nvSpPr>
            <p:spPr bwMode="auto">
              <a:xfrm flipH="1">
                <a:off x="4812" y="3368"/>
                <a:ext cx="13" cy="63"/>
              </a:xfrm>
              <a:prstGeom prst="line">
                <a:avLst/>
              </a:prstGeom>
              <a:noFill/>
              <a:ln w="9652">
                <a:solidFill>
                  <a:srgbClr val="000000"/>
                </a:solidFill>
                <a:round/>
                <a:headEnd/>
                <a:tailEnd/>
              </a:ln>
            </p:spPr>
            <p:txBody>
              <a:bodyPr/>
              <a:lstStyle/>
              <a:p>
                <a:endParaRPr lang="ru-RU"/>
              </a:p>
            </p:txBody>
          </p:sp>
          <p:sp>
            <p:nvSpPr>
              <p:cNvPr id="631589" name="Line 805"/>
              <p:cNvSpPr>
                <a:spLocks noChangeAspect="1" noChangeShapeType="1"/>
              </p:cNvSpPr>
              <p:nvPr/>
            </p:nvSpPr>
            <p:spPr bwMode="auto">
              <a:xfrm flipH="1" flipV="1">
                <a:off x="4738" y="3327"/>
                <a:ext cx="87" cy="42"/>
              </a:xfrm>
              <a:prstGeom prst="line">
                <a:avLst/>
              </a:prstGeom>
              <a:noFill/>
              <a:ln w="9652">
                <a:solidFill>
                  <a:srgbClr val="000000"/>
                </a:solidFill>
                <a:round/>
                <a:headEnd/>
                <a:tailEnd/>
              </a:ln>
            </p:spPr>
            <p:txBody>
              <a:bodyPr/>
              <a:lstStyle/>
              <a:p>
                <a:endParaRPr lang="ru-RU"/>
              </a:p>
            </p:txBody>
          </p:sp>
          <p:sp>
            <p:nvSpPr>
              <p:cNvPr id="631590" name="Line 806"/>
              <p:cNvSpPr>
                <a:spLocks noChangeAspect="1" noChangeShapeType="1"/>
              </p:cNvSpPr>
              <p:nvPr/>
            </p:nvSpPr>
            <p:spPr bwMode="auto">
              <a:xfrm flipH="1" flipV="1">
                <a:off x="4741" y="3344"/>
                <a:ext cx="67" cy="32"/>
              </a:xfrm>
              <a:prstGeom prst="line">
                <a:avLst/>
              </a:prstGeom>
              <a:noFill/>
              <a:ln w="9652">
                <a:solidFill>
                  <a:srgbClr val="000000"/>
                </a:solidFill>
                <a:round/>
                <a:headEnd/>
                <a:tailEnd/>
              </a:ln>
            </p:spPr>
            <p:txBody>
              <a:bodyPr/>
              <a:lstStyle/>
              <a:p>
                <a:endParaRPr lang="ru-RU"/>
              </a:p>
            </p:txBody>
          </p:sp>
          <p:sp>
            <p:nvSpPr>
              <p:cNvPr id="631591" name="Line 807"/>
              <p:cNvSpPr>
                <a:spLocks noChangeAspect="1" noChangeShapeType="1"/>
              </p:cNvSpPr>
              <p:nvPr/>
            </p:nvSpPr>
            <p:spPr bwMode="auto">
              <a:xfrm flipV="1">
                <a:off x="4665" y="3470"/>
                <a:ext cx="47" cy="77"/>
              </a:xfrm>
              <a:prstGeom prst="line">
                <a:avLst/>
              </a:prstGeom>
              <a:noFill/>
              <a:ln w="9652">
                <a:solidFill>
                  <a:srgbClr val="000000"/>
                </a:solidFill>
                <a:round/>
                <a:headEnd/>
                <a:tailEnd/>
              </a:ln>
            </p:spPr>
            <p:txBody>
              <a:bodyPr/>
              <a:lstStyle/>
              <a:p>
                <a:endParaRPr lang="ru-RU"/>
              </a:p>
            </p:txBody>
          </p:sp>
          <p:sp>
            <p:nvSpPr>
              <p:cNvPr id="631592" name="Line 808"/>
              <p:cNvSpPr>
                <a:spLocks noChangeAspect="1" noChangeShapeType="1"/>
              </p:cNvSpPr>
              <p:nvPr/>
            </p:nvSpPr>
            <p:spPr bwMode="auto">
              <a:xfrm flipH="1" flipV="1">
                <a:off x="4712" y="3625"/>
                <a:ext cx="73" cy="10"/>
              </a:xfrm>
              <a:prstGeom prst="line">
                <a:avLst/>
              </a:prstGeom>
              <a:noFill/>
              <a:ln w="9652">
                <a:solidFill>
                  <a:srgbClr val="000000"/>
                </a:solidFill>
                <a:round/>
                <a:headEnd/>
                <a:tailEnd/>
              </a:ln>
            </p:spPr>
            <p:txBody>
              <a:bodyPr/>
              <a:lstStyle/>
              <a:p>
                <a:endParaRPr lang="ru-RU"/>
              </a:p>
            </p:txBody>
          </p:sp>
          <p:sp>
            <p:nvSpPr>
              <p:cNvPr id="631593" name="Line 809"/>
              <p:cNvSpPr>
                <a:spLocks noChangeAspect="1" noChangeShapeType="1"/>
              </p:cNvSpPr>
              <p:nvPr/>
            </p:nvSpPr>
            <p:spPr bwMode="auto">
              <a:xfrm flipH="1">
                <a:off x="4669" y="3327"/>
                <a:ext cx="69" cy="63"/>
              </a:xfrm>
              <a:prstGeom prst="line">
                <a:avLst/>
              </a:prstGeom>
              <a:noFill/>
              <a:ln w="9652">
                <a:solidFill>
                  <a:srgbClr val="000000"/>
                </a:solidFill>
                <a:round/>
                <a:headEnd/>
                <a:tailEnd/>
              </a:ln>
            </p:spPr>
            <p:txBody>
              <a:bodyPr/>
              <a:lstStyle/>
              <a:p>
                <a:endParaRPr lang="ru-RU"/>
              </a:p>
            </p:txBody>
          </p:sp>
          <p:sp>
            <p:nvSpPr>
              <p:cNvPr id="631594" name="Line 810"/>
              <p:cNvSpPr>
                <a:spLocks noChangeAspect="1" noChangeShapeType="1"/>
              </p:cNvSpPr>
              <p:nvPr/>
            </p:nvSpPr>
            <p:spPr bwMode="auto">
              <a:xfrm flipH="1">
                <a:off x="4712" y="3464"/>
                <a:ext cx="47" cy="6"/>
              </a:xfrm>
              <a:prstGeom prst="line">
                <a:avLst/>
              </a:prstGeom>
              <a:noFill/>
              <a:ln w="9652">
                <a:solidFill>
                  <a:srgbClr val="000000"/>
                </a:solidFill>
                <a:round/>
                <a:headEnd/>
                <a:tailEnd/>
              </a:ln>
            </p:spPr>
            <p:txBody>
              <a:bodyPr/>
              <a:lstStyle/>
              <a:p>
                <a:endParaRPr lang="ru-RU"/>
              </a:p>
            </p:txBody>
          </p:sp>
          <p:sp>
            <p:nvSpPr>
              <p:cNvPr id="631595" name="Line 811"/>
              <p:cNvSpPr>
                <a:spLocks noChangeAspect="1" noChangeShapeType="1"/>
              </p:cNvSpPr>
              <p:nvPr/>
            </p:nvSpPr>
            <p:spPr bwMode="auto">
              <a:xfrm>
                <a:off x="4669" y="3390"/>
                <a:ext cx="43" cy="80"/>
              </a:xfrm>
              <a:prstGeom prst="line">
                <a:avLst/>
              </a:prstGeom>
              <a:noFill/>
              <a:ln w="9652">
                <a:solidFill>
                  <a:srgbClr val="000000"/>
                </a:solidFill>
                <a:round/>
                <a:headEnd/>
                <a:tailEnd/>
              </a:ln>
            </p:spPr>
            <p:txBody>
              <a:bodyPr/>
              <a:lstStyle/>
              <a:p>
                <a:endParaRPr lang="ru-RU"/>
              </a:p>
            </p:txBody>
          </p:sp>
          <p:sp>
            <p:nvSpPr>
              <p:cNvPr id="631596" name="Line 812"/>
              <p:cNvSpPr>
                <a:spLocks noChangeAspect="1" noChangeShapeType="1"/>
              </p:cNvSpPr>
              <p:nvPr/>
            </p:nvSpPr>
            <p:spPr bwMode="auto">
              <a:xfrm>
                <a:off x="4687" y="3394"/>
                <a:ext cx="35" cy="62"/>
              </a:xfrm>
              <a:prstGeom prst="line">
                <a:avLst/>
              </a:prstGeom>
              <a:noFill/>
              <a:ln w="9652">
                <a:solidFill>
                  <a:srgbClr val="000000"/>
                </a:solidFill>
                <a:round/>
                <a:headEnd/>
                <a:tailEnd/>
              </a:ln>
            </p:spPr>
            <p:txBody>
              <a:bodyPr/>
              <a:lstStyle/>
              <a:p>
                <a:endParaRPr lang="ru-RU"/>
              </a:p>
            </p:txBody>
          </p:sp>
          <p:sp>
            <p:nvSpPr>
              <p:cNvPr id="631597" name="Line 813"/>
              <p:cNvSpPr>
                <a:spLocks noChangeAspect="1" noChangeShapeType="1"/>
              </p:cNvSpPr>
              <p:nvPr/>
            </p:nvSpPr>
            <p:spPr bwMode="auto">
              <a:xfrm flipV="1">
                <a:off x="4992" y="3327"/>
                <a:ext cx="87" cy="41"/>
              </a:xfrm>
              <a:prstGeom prst="line">
                <a:avLst/>
              </a:prstGeom>
              <a:noFill/>
              <a:ln w="9652">
                <a:solidFill>
                  <a:srgbClr val="000000"/>
                </a:solidFill>
                <a:round/>
                <a:headEnd/>
                <a:tailEnd/>
              </a:ln>
            </p:spPr>
            <p:txBody>
              <a:bodyPr/>
              <a:lstStyle/>
              <a:p>
                <a:endParaRPr lang="ru-RU"/>
              </a:p>
            </p:txBody>
          </p:sp>
          <p:sp>
            <p:nvSpPr>
              <p:cNvPr id="631598" name="Line 814"/>
              <p:cNvSpPr>
                <a:spLocks noChangeAspect="1" noChangeShapeType="1"/>
              </p:cNvSpPr>
              <p:nvPr/>
            </p:nvSpPr>
            <p:spPr bwMode="auto">
              <a:xfrm>
                <a:off x="4992" y="3368"/>
                <a:ext cx="12" cy="61"/>
              </a:xfrm>
              <a:prstGeom prst="line">
                <a:avLst/>
              </a:prstGeom>
              <a:noFill/>
              <a:ln w="9652">
                <a:solidFill>
                  <a:srgbClr val="000000"/>
                </a:solidFill>
                <a:round/>
                <a:headEnd/>
                <a:tailEnd/>
              </a:ln>
            </p:spPr>
            <p:txBody>
              <a:bodyPr/>
              <a:lstStyle/>
              <a:p>
                <a:endParaRPr lang="ru-RU"/>
              </a:p>
            </p:txBody>
          </p:sp>
          <p:sp>
            <p:nvSpPr>
              <p:cNvPr id="631599" name="Line 815"/>
              <p:cNvSpPr>
                <a:spLocks noChangeAspect="1" noChangeShapeType="1"/>
              </p:cNvSpPr>
              <p:nvPr/>
            </p:nvSpPr>
            <p:spPr bwMode="auto">
              <a:xfrm flipV="1">
                <a:off x="5103" y="3547"/>
                <a:ext cx="49" cy="77"/>
              </a:xfrm>
              <a:prstGeom prst="line">
                <a:avLst/>
              </a:prstGeom>
              <a:noFill/>
              <a:ln w="9652">
                <a:solidFill>
                  <a:srgbClr val="000000"/>
                </a:solidFill>
                <a:round/>
                <a:headEnd/>
                <a:tailEnd/>
              </a:ln>
            </p:spPr>
            <p:txBody>
              <a:bodyPr/>
              <a:lstStyle/>
              <a:p>
                <a:endParaRPr lang="ru-RU"/>
              </a:p>
            </p:txBody>
          </p:sp>
          <p:sp>
            <p:nvSpPr>
              <p:cNvPr id="631600" name="Line 816"/>
              <p:cNvSpPr>
                <a:spLocks noChangeAspect="1" noChangeShapeType="1"/>
              </p:cNvSpPr>
              <p:nvPr/>
            </p:nvSpPr>
            <p:spPr bwMode="auto">
              <a:xfrm flipV="1">
                <a:off x="5096" y="3548"/>
                <a:ext cx="38" cy="61"/>
              </a:xfrm>
              <a:prstGeom prst="line">
                <a:avLst/>
              </a:prstGeom>
              <a:noFill/>
              <a:ln w="9652">
                <a:solidFill>
                  <a:srgbClr val="000000"/>
                </a:solidFill>
                <a:round/>
                <a:headEnd/>
                <a:tailEnd/>
              </a:ln>
            </p:spPr>
            <p:txBody>
              <a:bodyPr/>
              <a:lstStyle/>
              <a:p>
                <a:endParaRPr lang="ru-RU"/>
              </a:p>
            </p:txBody>
          </p:sp>
          <p:sp>
            <p:nvSpPr>
              <p:cNvPr id="631601" name="Line 817"/>
              <p:cNvSpPr>
                <a:spLocks noChangeAspect="1" noChangeShapeType="1"/>
              </p:cNvSpPr>
              <p:nvPr/>
            </p:nvSpPr>
            <p:spPr bwMode="auto">
              <a:xfrm flipH="1" flipV="1">
                <a:off x="5103" y="3469"/>
                <a:ext cx="49" cy="78"/>
              </a:xfrm>
              <a:prstGeom prst="line">
                <a:avLst/>
              </a:prstGeom>
              <a:noFill/>
              <a:ln w="9652">
                <a:solidFill>
                  <a:srgbClr val="000000"/>
                </a:solidFill>
                <a:round/>
                <a:headEnd/>
                <a:tailEnd/>
              </a:ln>
            </p:spPr>
            <p:txBody>
              <a:bodyPr/>
              <a:lstStyle/>
              <a:p>
                <a:endParaRPr lang="ru-RU"/>
              </a:p>
            </p:txBody>
          </p:sp>
          <p:sp>
            <p:nvSpPr>
              <p:cNvPr id="631602" name="Line 818"/>
              <p:cNvSpPr>
                <a:spLocks noChangeAspect="1" noChangeShapeType="1"/>
              </p:cNvSpPr>
              <p:nvPr/>
            </p:nvSpPr>
            <p:spPr bwMode="auto">
              <a:xfrm flipV="1">
                <a:off x="5082" y="3700"/>
                <a:ext cx="70" cy="63"/>
              </a:xfrm>
              <a:prstGeom prst="line">
                <a:avLst/>
              </a:prstGeom>
              <a:noFill/>
              <a:ln w="9652">
                <a:solidFill>
                  <a:srgbClr val="000000"/>
                </a:solidFill>
                <a:round/>
                <a:headEnd/>
                <a:tailEnd/>
              </a:ln>
            </p:spPr>
            <p:txBody>
              <a:bodyPr/>
              <a:lstStyle/>
              <a:p>
                <a:endParaRPr lang="ru-RU"/>
              </a:p>
            </p:txBody>
          </p:sp>
          <p:sp>
            <p:nvSpPr>
              <p:cNvPr id="631603" name="Line 819"/>
              <p:cNvSpPr>
                <a:spLocks noChangeAspect="1" noChangeShapeType="1"/>
              </p:cNvSpPr>
              <p:nvPr/>
            </p:nvSpPr>
            <p:spPr bwMode="auto">
              <a:xfrm flipV="1">
                <a:off x="5076" y="3701"/>
                <a:ext cx="54" cy="49"/>
              </a:xfrm>
              <a:prstGeom prst="line">
                <a:avLst/>
              </a:prstGeom>
              <a:noFill/>
              <a:ln w="9652">
                <a:solidFill>
                  <a:srgbClr val="000000"/>
                </a:solidFill>
                <a:round/>
                <a:headEnd/>
                <a:tailEnd/>
              </a:ln>
            </p:spPr>
            <p:txBody>
              <a:bodyPr/>
              <a:lstStyle/>
              <a:p>
                <a:endParaRPr lang="ru-RU"/>
              </a:p>
            </p:txBody>
          </p:sp>
          <p:sp>
            <p:nvSpPr>
              <p:cNvPr id="631604" name="Line 820"/>
              <p:cNvSpPr>
                <a:spLocks noChangeAspect="1" noChangeShapeType="1"/>
              </p:cNvSpPr>
              <p:nvPr/>
            </p:nvSpPr>
            <p:spPr bwMode="auto">
              <a:xfrm flipH="1" flipV="1">
                <a:off x="5103" y="3624"/>
                <a:ext cx="44" cy="79"/>
              </a:xfrm>
              <a:prstGeom prst="line">
                <a:avLst/>
              </a:prstGeom>
              <a:noFill/>
              <a:ln w="9652">
                <a:solidFill>
                  <a:srgbClr val="000000"/>
                </a:solidFill>
                <a:round/>
                <a:headEnd/>
                <a:tailEnd/>
              </a:ln>
            </p:spPr>
            <p:txBody>
              <a:bodyPr/>
              <a:lstStyle/>
              <a:p>
                <a:endParaRPr lang="ru-RU"/>
              </a:p>
            </p:txBody>
          </p:sp>
          <p:sp>
            <p:nvSpPr>
              <p:cNvPr id="631605" name="Line 821"/>
              <p:cNvSpPr>
                <a:spLocks noChangeAspect="1" noChangeShapeType="1"/>
              </p:cNvSpPr>
              <p:nvPr/>
            </p:nvSpPr>
            <p:spPr bwMode="auto">
              <a:xfrm flipV="1">
                <a:off x="5054" y="3624"/>
                <a:ext cx="49" cy="8"/>
              </a:xfrm>
              <a:prstGeom prst="line">
                <a:avLst/>
              </a:prstGeom>
              <a:noFill/>
              <a:ln w="9652">
                <a:solidFill>
                  <a:srgbClr val="000000"/>
                </a:solidFill>
                <a:round/>
                <a:headEnd/>
                <a:tailEnd/>
              </a:ln>
            </p:spPr>
            <p:txBody>
              <a:bodyPr/>
              <a:lstStyle/>
              <a:p>
                <a:endParaRPr lang="ru-RU"/>
              </a:p>
            </p:txBody>
          </p:sp>
          <p:sp>
            <p:nvSpPr>
              <p:cNvPr id="631606" name="Line 822"/>
              <p:cNvSpPr>
                <a:spLocks noChangeAspect="1" noChangeShapeType="1"/>
              </p:cNvSpPr>
              <p:nvPr/>
            </p:nvSpPr>
            <p:spPr bwMode="auto">
              <a:xfrm flipH="1">
                <a:off x="5103" y="3390"/>
                <a:ext cx="44" cy="80"/>
              </a:xfrm>
              <a:prstGeom prst="line">
                <a:avLst/>
              </a:prstGeom>
              <a:noFill/>
              <a:ln w="9652">
                <a:solidFill>
                  <a:srgbClr val="000000"/>
                </a:solidFill>
                <a:round/>
                <a:headEnd/>
                <a:tailEnd/>
              </a:ln>
            </p:spPr>
            <p:txBody>
              <a:bodyPr/>
              <a:lstStyle/>
              <a:p>
                <a:endParaRPr lang="ru-RU"/>
              </a:p>
            </p:txBody>
          </p:sp>
          <p:sp>
            <p:nvSpPr>
              <p:cNvPr id="631607" name="Line 823"/>
              <p:cNvSpPr>
                <a:spLocks noChangeAspect="1" noChangeShapeType="1"/>
              </p:cNvSpPr>
              <p:nvPr/>
            </p:nvSpPr>
            <p:spPr bwMode="auto">
              <a:xfrm flipH="1" flipV="1">
                <a:off x="4909" y="3323"/>
                <a:ext cx="83" cy="45"/>
              </a:xfrm>
              <a:prstGeom prst="line">
                <a:avLst/>
              </a:prstGeom>
              <a:noFill/>
              <a:ln w="9652">
                <a:solidFill>
                  <a:srgbClr val="000000"/>
                </a:solidFill>
                <a:round/>
                <a:headEnd/>
                <a:tailEnd/>
              </a:ln>
            </p:spPr>
            <p:txBody>
              <a:bodyPr/>
              <a:lstStyle/>
              <a:p>
                <a:endParaRPr lang="ru-RU"/>
              </a:p>
            </p:txBody>
          </p:sp>
          <p:sp>
            <p:nvSpPr>
              <p:cNvPr id="631608" name="Line 824"/>
              <p:cNvSpPr>
                <a:spLocks noChangeAspect="1" noChangeShapeType="1"/>
              </p:cNvSpPr>
              <p:nvPr/>
            </p:nvSpPr>
            <p:spPr bwMode="auto">
              <a:xfrm flipH="1" flipV="1">
                <a:off x="4911" y="3339"/>
                <a:ext cx="65" cy="36"/>
              </a:xfrm>
              <a:prstGeom prst="line">
                <a:avLst/>
              </a:prstGeom>
              <a:noFill/>
              <a:ln w="9652">
                <a:solidFill>
                  <a:srgbClr val="000000"/>
                </a:solidFill>
                <a:round/>
                <a:headEnd/>
                <a:tailEnd/>
              </a:ln>
            </p:spPr>
            <p:txBody>
              <a:bodyPr/>
              <a:lstStyle/>
              <a:p>
                <a:endParaRPr lang="ru-RU"/>
              </a:p>
            </p:txBody>
          </p:sp>
          <p:sp>
            <p:nvSpPr>
              <p:cNvPr id="631609" name="Line 825"/>
              <p:cNvSpPr>
                <a:spLocks noChangeAspect="1" noChangeShapeType="1"/>
              </p:cNvSpPr>
              <p:nvPr/>
            </p:nvSpPr>
            <p:spPr bwMode="auto">
              <a:xfrm flipV="1">
                <a:off x="4824" y="3323"/>
                <a:ext cx="85" cy="46"/>
              </a:xfrm>
              <a:prstGeom prst="line">
                <a:avLst/>
              </a:prstGeom>
              <a:noFill/>
              <a:ln w="9652">
                <a:solidFill>
                  <a:srgbClr val="000000"/>
                </a:solidFill>
                <a:round/>
                <a:headEnd/>
                <a:tailEnd/>
              </a:ln>
            </p:spPr>
            <p:txBody>
              <a:bodyPr/>
              <a:lstStyle/>
              <a:p>
                <a:endParaRPr lang="ru-RU"/>
              </a:p>
            </p:txBody>
          </p:sp>
          <p:sp>
            <p:nvSpPr>
              <p:cNvPr id="631610" name="Line 826"/>
              <p:cNvSpPr>
                <a:spLocks noChangeAspect="1" noChangeShapeType="1"/>
              </p:cNvSpPr>
              <p:nvPr/>
            </p:nvSpPr>
            <p:spPr bwMode="auto">
              <a:xfrm flipH="1">
                <a:off x="4992" y="3665"/>
                <a:ext cx="10" cy="62"/>
              </a:xfrm>
              <a:prstGeom prst="line">
                <a:avLst/>
              </a:prstGeom>
              <a:noFill/>
              <a:ln w="9652">
                <a:solidFill>
                  <a:srgbClr val="000000"/>
                </a:solidFill>
                <a:round/>
                <a:headEnd/>
                <a:tailEnd/>
              </a:ln>
            </p:spPr>
            <p:txBody>
              <a:bodyPr/>
              <a:lstStyle/>
              <a:p>
                <a:endParaRPr lang="ru-RU"/>
              </a:p>
            </p:txBody>
          </p:sp>
          <p:sp>
            <p:nvSpPr>
              <p:cNvPr id="631611" name="Line 827"/>
              <p:cNvSpPr>
                <a:spLocks noChangeAspect="1" noChangeShapeType="1"/>
              </p:cNvSpPr>
              <p:nvPr/>
            </p:nvSpPr>
            <p:spPr bwMode="auto">
              <a:xfrm flipH="1" flipV="1">
                <a:off x="4992" y="3727"/>
                <a:ext cx="87" cy="40"/>
              </a:xfrm>
              <a:prstGeom prst="line">
                <a:avLst/>
              </a:prstGeom>
              <a:noFill/>
              <a:ln w="9652">
                <a:solidFill>
                  <a:srgbClr val="000000"/>
                </a:solidFill>
                <a:round/>
                <a:headEnd/>
                <a:tailEnd/>
              </a:ln>
            </p:spPr>
            <p:txBody>
              <a:bodyPr/>
              <a:lstStyle/>
              <a:p>
                <a:endParaRPr lang="ru-RU"/>
              </a:p>
            </p:txBody>
          </p:sp>
          <p:sp>
            <p:nvSpPr>
              <p:cNvPr id="631612" name="Line 828"/>
              <p:cNvSpPr>
                <a:spLocks noChangeAspect="1" noChangeShapeType="1"/>
              </p:cNvSpPr>
              <p:nvPr/>
            </p:nvSpPr>
            <p:spPr bwMode="auto">
              <a:xfrm flipH="1" flipV="1">
                <a:off x="4814" y="3664"/>
                <a:ext cx="11" cy="63"/>
              </a:xfrm>
              <a:prstGeom prst="line">
                <a:avLst/>
              </a:prstGeom>
              <a:noFill/>
              <a:ln w="9652">
                <a:solidFill>
                  <a:srgbClr val="000000"/>
                </a:solidFill>
                <a:round/>
                <a:headEnd/>
                <a:tailEnd/>
              </a:ln>
            </p:spPr>
            <p:txBody>
              <a:bodyPr/>
              <a:lstStyle/>
              <a:p>
                <a:endParaRPr lang="ru-RU"/>
              </a:p>
            </p:txBody>
          </p:sp>
          <p:sp>
            <p:nvSpPr>
              <p:cNvPr id="631613" name="Line 829"/>
              <p:cNvSpPr>
                <a:spLocks noChangeAspect="1" noChangeShapeType="1"/>
              </p:cNvSpPr>
              <p:nvPr/>
            </p:nvSpPr>
            <p:spPr bwMode="auto">
              <a:xfrm flipH="1" flipV="1">
                <a:off x="4801" y="3676"/>
                <a:ext cx="7" cy="42"/>
              </a:xfrm>
              <a:prstGeom prst="line">
                <a:avLst/>
              </a:prstGeom>
              <a:noFill/>
              <a:ln w="9652">
                <a:solidFill>
                  <a:srgbClr val="000000"/>
                </a:solidFill>
                <a:round/>
                <a:headEnd/>
                <a:tailEnd/>
              </a:ln>
            </p:spPr>
            <p:txBody>
              <a:bodyPr/>
              <a:lstStyle/>
              <a:p>
                <a:endParaRPr lang="ru-RU"/>
              </a:p>
            </p:txBody>
          </p:sp>
          <p:sp>
            <p:nvSpPr>
              <p:cNvPr id="631614" name="Line 830"/>
              <p:cNvSpPr>
                <a:spLocks noChangeAspect="1" noChangeShapeType="1"/>
              </p:cNvSpPr>
              <p:nvPr/>
            </p:nvSpPr>
            <p:spPr bwMode="auto">
              <a:xfrm flipH="1">
                <a:off x="4738" y="3727"/>
                <a:ext cx="87" cy="40"/>
              </a:xfrm>
              <a:prstGeom prst="line">
                <a:avLst/>
              </a:prstGeom>
              <a:noFill/>
              <a:ln w="9652">
                <a:solidFill>
                  <a:srgbClr val="000000"/>
                </a:solidFill>
                <a:round/>
                <a:headEnd/>
                <a:tailEnd/>
              </a:ln>
            </p:spPr>
            <p:txBody>
              <a:bodyPr/>
              <a:lstStyle/>
              <a:p>
                <a:endParaRPr lang="ru-RU"/>
              </a:p>
            </p:txBody>
          </p:sp>
          <p:sp>
            <p:nvSpPr>
              <p:cNvPr id="631615" name="Line 831"/>
              <p:cNvSpPr>
                <a:spLocks noChangeAspect="1" noChangeShapeType="1"/>
              </p:cNvSpPr>
              <p:nvPr/>
            </p:nvSpPr>
            <p:spPr bwMode="auto">
              <a:xfrm>
                <a:off x="5035" y="3460"/>
                <a:ext cx="68" cy="10"/>
              </a:xfrm>
              <a:prstGeom prst="line">
                <a:avLst/>
              </a:prstGeom>
              <a:noFill/>
              <a:ln w="9652">
                <a:solidFill>
                  <a:srgbClr val="000000"/>
                </a:solidFill>
                <a:round/>
                <a:headEnd/>
                <a:tailEnd/>
              </a:ln>
            </p:spPr>
            <p:txBody>
              <a:bodyPr/>
              <a:lstStyle/>
              <a:p>
                <a:endParaRPr lang="ru-RU"/>
              </a:p>
            </p:txBody>
          </p:sp>
          <p:sp>
            <p:nvSpPr>
              <p:cNvPr id="631616" name="Line 832"/>
              <p:cNvSpPr>
                <a:spLocks noChangeAspect="1" noChangeShapeType="1"/>
              </p:cNvSpPr>
              <p:nvPr/>
            </p:nvSpPr>
            <p:spPr bwMode="auto">
              <a:xfrm>
                <a:off x="5049" y="3449"/>
                <a:ext cx="46" cy="6"/>
              </a:xfrm>
              <a:prstGeom prst="line">
                <a:avLst/>
              </a:prstGeom>
              <a:noFill/>
              <a:ln w="9652">
                <a:solidFill>
                  <a:srgbClr val="000000"/>
                </a:solidFill>
                <a:round/>
                <a:headEnd/>
                <a:tailEnd/>
              </a:ln>
            </p:spPr>
            <p:txBody>
              <a:bodyPr/>
              <a:lstStyle/>
              <a:p>
                <a:endParaRPr lang="ru-RU"/>
              </a:p>
            </p:txBody>
          </p:sp>
          <p:sp>
            <p:nvSpPr>
              <p:cNvPr id="631617" name="Line 833"/>
              <p:cNvSpPr>
                <a:spLocks noChangeAspect="1" noChangeShapeType="1"/>
              </p:cNvSpPr>
              <p:nvPr/>
            </p:nvSpPr>
            <p:spPr bwMode="auto">
              <a:xfrm>
                <a:off x="4665" y="3547"/>
                <a:ext cx="49" cy="78"/>
              </a:xfrm>
              <a:prstGeom prst="line">
                <a:avLst/>
              </a:prstGeom>
              <a:noFill/>
              <a:ln w="9652">
                <a:solidFill>
                  <a:srgbClr val="000000"/>
                </a:solidFill>
                <a:round/>
                <a:headEnd/>
                <a:tailEnd/>
              </a:ln>
            </p:spPr>
            <p:txBody>
              <a:bodyPr/>
              <a:lstStyle/>
              <a:p>
                <a:endParaRPr lang="ru-RU"/>
              </a:p>
            </p:txBody>
          </p:sp>
          <p:sp>
            <p:nvSpPr>
              <p:cNvPr id="631618" name="Line 834"/>
              <p:cNvSpPr>
                <a:spLocks noChangeAspect="1" noChangeShapeType="1"/>
              </p:cNvSpPr>
              <p:nvPr/>
            </p:nvSpPr>
            <p:spPr bwMode="auto">
              <a:xfrm>
                <a:off x="4683" y="3549"/>
                <a:ext cx="38" cy="60"/>
              </a:xfrm>
              <a:prstGeom prst="line">
                <a:avLst/>
              </a:prstGeom>
              <a:noFill/>
              <a:ln w="9652">
                <a:solidFill>
                  <a:srgbClr val="000000"/>
                </a:solidFill>
                <a:round/>
                <a:headEnd/>
                <a:tailEnd/>
              </a:ln>
            </p:spPr>
            <p:txBody>
              <a:bodyPr/>
              <a:lstStyle/>
              <a:p>
                <a:endParaRPr lang="ru-RU"/>
              </a:p>
            </p:txBody>
          </p:sp>
          <p:sp>
            <p:nvSpPr>
              <p:cNvPr id="631619" name="Line 835"/>
              <p:cNvSpPr>
                <a:spLocks noChangeAspect="1" noChangeShapeType="1"/>
              </p:cNvSpPr>
              <p:nvPr/>
            </p:nvSpPr>
            <p:spPr bwMode="auto">
              <a:xfrm flipV="1">
                <a:off x="4669" y="3625"/>
                <a:ext cx="45" cy="78"/>
              </a:xfrm>
              <a:prstGeom prst="line">
                <a:avLst/>
              </a:prstGeom>
              <a:noFill/>
              <a:ln w="9652">
                <a:solidFill>
                  <a:srgbClr val="000000"/>
                </a:solidFill>
                <a:round/>
                <a:headEnd/>
                <a:tailEnd/>
              </a:ln>
            </p:spPr>
            <p:txBody>
              <a:bodyPr/>
              <a:lstStyle/>
              <a:p>
                <a:endParaRPr lang="ru-RU"/>
              </a:p>
            </p:txBody>
          </p:sp>
          <p:sp>
            <p:nvSpPr>
              <p:cNvPr id="631620" name="Line 836"/>
              <p:cNvSpPr>
                <a:spLocks noChangeAspect="1" noChangeShapeType="1"/>
              </p:cNvSpPr>
              <p:nvPr/>
            </p:nvSpPr>
            <p:spPr bwMode="auto">
              <a:xfrm flipH="1" flipV="1">
                <a:off x="5078" y="3327"/>
                <a:ext cx="69" cy="63"/>
              </a:xfrm>
              <a:prstGeom prst="line">
                <a:avLst/>
              </a:prstGeom>
              <a:noFill/>
              <a:ln w="9652">
                <a:solidFill>
                  <a:srgbClr val="000000"/>
                </a:solidFill>
                <a:round/>
                <a:headEnd/>
                <a:tailEnd/>
              </a:ln>
            </p:spPr>
            <p:txBody>
              <a:bodyPr/>
              <a:lstStyle/>
              <a:p>
                <a:endParaRPr lang="ru-RU"/>
              </a:p>
            </p:txBody>
          </p:sp>
          <p:sp>
            <p:nvSpPr>
              <p:cNvPr id="631621" name="Line 837"/>
              <p:cNvSpPr>
                <a:spLocks noChangeAspect="1" noChangeShapeType="1"/>
              </p:cNvSpPr>
              <p:nvPr/>
            </p:nvSpPr>
            <p:spPr bwMode="auto">
              <a:xfrm flipH="1" flipV="1">
                <a:off x="5076" y="3344"/>
                <a:ext cx="55" cy="48"/>
              </a:xfrm>
              <a:prstGeom prst="line">
                <a:avLst/>
              </a:prstGeom>
              <a:noFill/>
              <a:ln w="9652">
                <a:solidFill>
                  <a:srgbClr val="000000"/>
                </a:solidFill>
                <a:round/>
                <a:headEnd/>
                <a:tailEnd/>
              </a:ln>
            </p:spPr>
            <p:txBody>
              <a:bodyPr/>
              <a:lstStyle/>
              <a:p>
                <a:endParaRPr lang="ru-RU"/>
              </a:p>
            </p:txBody>
          </p:sp>
          <p:sp>
            <p:nvSpPr>
              <p:cNvPr id="631622" name="Line 838"/>
              <p:cNvSpPr>
                <a:spLocks noChangeAspect="1" noChangeShapeType="1"/>
              </p:cNvSpPr>
              <p:nvPr/>
            </p:nvSpPr>
            <p:spPr bwMode="auto">
              <a:xfrm>
                <a:off x="4669" y="3703"/>
                <a:ext cx="70" cy="64"/>
              </a:xfrm>
              <a:prstGeom prst="line">
                <a:avLst/>
              </a:prstGeom>
              <a:noFill/>
              <a:ln w="9652">
                <a:solidFill>
                  <a:srgbClr val="000000"/>
                </a:solidFill>
                <a:round/>
                <a:headEnd/>
                <a:tailEnd/>
              </a:ln>
            </p:spPr>
            <p:txBody>
              <a:bodyPr/>
              <a:lstStyle/>
              <a:p>
                <a:endParaRPr lang="ru-RU"/>
              </a:p>
            </p:txBody>
          </p:sp>
          <p:sp>
            <p:nvSpPr>
              <p:cNvPr id="631623" name="Line 839"/>
              <p:cNvSpPr>
                <a:spLocks noChangeAspect="1" noChangeShapeType="1"/>
              </p:cNvSpPr>
              <p:nvPr/>
            </p:nvSpPr>
            <p:spPr bwMode="auto">
              <a:xfrm>
                <a:off x="4687" y="3701"/>
                <a:ext cx="54" cy="49"/>
              </a:xfrm>
              <a:prstGeom prst="line">
                <a:avLst/>
              </a:prstGeom>
              <a:noFill/>
              <a:ln w="9652">
                <a:solidFill>
                  <a:srgbClr val="000000"/>
                </a:solidFill>
                <a:round/>
                <a:headEnd/>
                <a:tailEnd/>
              </a:ln>
            </p:spPr>
            <p:txBody>
              <a:bodyPr/>
              <a:lstStyle/>
              <a:p>
                <a:endParaRPr lang="ru-RU"/>
              </a:p>
            </p:txBody>
          </p:sp>
          <p:sp>
            <p:nvSpPr>
              <p:cNvPr id="631624" name="Line 840"/>
              <p:cNvSpPr>
                <a:spLocks noChangeAspect="1" noChangeShapeType="1"/>
              </p:cNvSpPr>
              <p:nvPr/>
            </p:nvSpPr>
            <p:spPr bwMode="auto">
              <a:xfrm flipH="1" flipV="1">
                <a:off x="4824" y="3727"/>
                <a:ext cx="85" cy="44"/>
              </a:xfrm>
              <a:prstGeom prst="line">
                <a:avLst/>
              </a:prstGeom>
              <a:noFill/>
              <a:ln w="9652">
                <a:solidFill>
                  <a:srgbClr val="000000"/>
                </a:solidFill>
                <a:round/>
                <a:headEnd/>
                <a:tailEnd/>
              </a:ln>
            </p:spPr>
            <p:txBody>
              <a:bodyPr/>
              <a:lstStyle/>
              <a:p>
                <a:endParaRPr lang="ru-RU"/>
              </a:p>
            </p:txBody>
          </p:sp>
          <p:sp>
            <p:nvSpPr>
              <p:cNvPr id="631625" name="Line 841"/>
              <p:cNvSpPr>
                <a:spLocks noChangeAspect="1" noChangeShapeType="1"/>
              </p:cNvSpPr>
              <p:nvPr/>
            </p:nvSpPr>
            <p:spPr bwMode="auto">
              <a:xfrm flipV="1">
                <a:off x="4909" y="3727"/>
                <a:ext cx="83" cy="44"/>
              </a:xfrm>
              <a:prstGeom prst="line">
                <a:avLst/>
              </a:prstGeom>
              <a:noFill/>
              <a:ln w="9652">
                <a:solidFill>
                  <a:srgbClr val="000000"/>
                </a:solidFill>
                <a:round/>
                <a:headEnd/>
                <a:tailEnd/>
              </a:ln>
            </p:spPr>
            <p:txBody>
              <a:bodyPr/>
              <a:lstStyle/>
              <a:p>
                <a:endParaRPr lang="ru-RU"/>
              </a:p>
            </p:txBody>
          </p:sp>
          <p:sp>
            <p:nvSpPr>
              <p:cNvPr id="631626" name="Line 842"/>
              <p:cNvSpPr>
                <a:spLocks noChangeAspect="1" noChangeShapeType="1"/>
              </p:cNvSpPr>
              <p:nvPr/>
            </p:nvSpPr>
            <p:spPr bwMode="auto">
              <a:xfrm flipV="1">
                <a:off x="4911" y="3719"/>
                <a:ext cx="66" cy="35"/>
              </a:xfrm>
              <a:prstGeom prst="line">
                <a:avLst/>
              </a:prstGeom>
              <a:noFill/>
              <a:ln w="9652">
                <a:solidFill>
                  <a:srgbClr val="000000"/>
                </a:solidFill>
                <a:round/>
                <a:headEnd/>
                <a:tailEnd/>
              </a:ln>
            </p:spPr>
            <p:txBody>
              <a:bodyPr/>
              <a:lstStyle/>
              <a:p>
                <a:endParaRPr lang="ru-RU"/>
              </a:p>
            </p:txBody>
          </p:sp>
          <p:sp>
            <p:nvSpPr>
              <p:cNvPr id="631627" name="Line 843"/>
              <p:cNvSpPr>
                <a:spLocks noChangeAspect="1" noChangeShapeType="1"/>
              </p:cNvSpPr>
              <p:nvPr/>
            </p:nvSpPr>
            <p:spPr bwMode="auto">
              <a:xfrm>
                <a:off x="4815" y="3475"/>
                <a:ext cx="65" cy="54"/>
              </a:xfrm>
              <a:prstGeom prst="line">
                <a:avLst/>
              </a:prstGeom>
              <a:noFill/>
              <a:ln w="9652">
                <a:solidFill>
                  <a:srgbClr val="000000"/>
                </a:solidFill>
                <a:round/>
                <a:headEnd/>
                <a:tailEnd/>
              </a:ln>
            </p:spPr>
            <p:txBody>
              <a:bodyPr/>
              <a:lstStyle/>
              <a:p>
                <a:endParaRPr lang="ru-RU"/>
              </a:p>
            </p:txBody>
          </p:sp>
          <p:sp>
            <p:nvSpPr>
              <p:cNvPr id="631628" name="Line 844"/>
              <p:cNvSpPr>
                <a:spLocks noChangeAspect="1" noChangeShapeType="1"/>
              </p:cNvSpPr>
              <p:nvPr/>
            </p:nvSpPr>
            <p:spPr bwMode="auto">
              <a:xfrm>
                <a:off x="4976" y="3595"/>
                <a:ext cx="54" cy="45"/>
              </a:xfrm>
              <a:prstGeom prst="line">
                <a:avLst/>
              </a:prstGeom>
              <a:noFill/>
              <a:ln w="9652">
                <a:solidFill>
                  <a:srgbClr val="000000"/>
                </a:solidFill>
                <a:round/>
                <a:headEnd/>
                <a:tailEnd/>
              </a:ln>
            </p:spPr>
            <p:txBody>
              <a:bodyPr/>
              <a:lstStyle/>
              <a:p>
                <a:endParaRPr lang="ru-RU"/>
              </a:p>
            </p:txBody>
          </p:sp>
          <p:sp>
            <p:nvSpPr>
              <p:cNvPr id="631629" name="Line 845"/>
              <p:cNvSpPr>
                <a:spLocks noChangeAspect="1" noChangeShapeType="1"/>
              </p:cNvSpPr>
              <p:nvPr/>
            </p:nvSpPr>
            <p:spPr bwMode="auto">
              <a:xfrm flipH="1">
                <a:off x="5273" y="3602"/>
                <a:ext cx="81" cy="0"/>
              </a:xfrm>
              <a:prstGeom prst="line">
                <a:avLst/>
              </a:prstGeom>
              <a:noFill/>
              <a:ln w="12700">
                <a:solidFill>
                  <a:srgbClr val="FF0000"/>
                </a:solidFill>
                <a:round/>
                <a:headEnd/>
                <a:tailEnd/>
              </a:ln>
            </p:spPr>
            <p:txBody>
              <a:bodyPr/>
              <a:lstStyle/>
              <a:p>
                <a:endParaRPr lang="ru-RU"/>
              </a:p>
            </p:txBody>
          </p:sp>
          <p:sp>
            <p:nvSpPr>
              <p:cNvPr id="631630" name="Line 846"/>
              <p:cNvSpPr>
                <a:spLocks noChangeAspect="1" noChangeShapeType="1"/>
              </p:cNvSpPr>
              <p:nvPr/>
            </p:nvSpPr>
            <p:spPr bwMode="auto">
              <a:xfrm flipH="1" flipV="1">
                <a:off x="5232" y="3551"/>
                <a:ext cx="41" cy="51"/>
              </a:xfrm>
              <a:prstGeom prst="line">
                <a:avLst/>
              </a:prstGeom>
              <a:noFill/>
              <a:ln w="12827">
                <a:solidFill>
                  <a:srgbClr val="FF0000"/>
                </a:solidFill>
                <a:round/>
                <a:headEnd/>
                <a:tailEnd/>
              </a:ln>
            </p:spPr>
            <p:txBody>
              <a:bodyPr/>
              <a:lstStyle/>
              <a:p>
                <a:endParaRPr lang="ru-RU"/>
              </a:p>
            </p:txBody>
          </p:sp>
          <p:sp>
            <p:nvSpPr>
              <p:cNvPr id="631631" name="Line 847"/>
              <p:cNvSpPr>
                <a:spLocks noChangeAspect="1" noChangeShapeType="1"/>
              </p:cNvSpPr>
              <p:nvPr/>
            </p:nvSpPr>
            <p:spPr bwMode="auto">
              <a:xfrm flipV="1">
                <a:off x="5232" y="3501"/>
                <a:ext cx="41" cy="51"/>
              </a:xfrm>
              <a:prstGeom prst="line">
                <a:avLst/>
              </a:prstGeom>
              <a:noFill/>
              <a:ln w="12700">
                <a:solidFill>
                  <a:srgbClr val="FF0000"/>
                </a:solidFill>
                <a:round/>
                <a:headEnd/>
                <a:tailEnd/>
              </a:ln>
            </p:spPr>
            <p:txBody>
              <a:bodyPr/>
              <a:lstStyle/>
              <a:p>
                <a:endParaRPr lang="ru-RU"/>
              </a:p>
            </p:txBody>
          </p:sp>
          <p:sp>
            <p:nvSpPr>
              <p:cNvPr id="631632" name="Line 848"/>
              <p:cNvSpPr>
                <a:spLocks noChangeAspect="1" noChangeShapeType="1"/>
              </p:cNvSpPr>
              <p:nvPr/>
            </p:nvSpPr>
            <p:spPr bwMode="auto">
              <a:xfrm>
                <a:off x="5273" y="3501"/>
                <a:ext cx="81" cy="1"/>
              </a:xfrm>
              <a:prstGeom prst="line">
                <a:avLst/>
              </a:prstGeom>
              <a:noFill/>
              <a:ln w="12827">
                <a:solidFill>
                  <a:srgbClr val="FF0000"/>
                </a:solidFill>
                <a:round/>
                <a:headEnd/>
                <a:tailEnd/>
              </a:ln>
            </p:spPr>
            <p:txBody>
              <a:bodyPr/>
              <a:lstStyle/>
              <a:p>
                <a:endParaRPr lang="ru-RU"/>
              </a:p>
            </p:txBody>
          </p:sp>
          <p:sp>
            <p:nvSpPr>
              <p:cNvPr id="631633" name="Line 849"/>
              <p:cNvSpPr>
                <a:spLocks noChangeAspect="1" noChangeShapeType="1"/>
              </p:cNvSpPr>
              <p:nvPr/>
            </p:nvSpPr>
            <p:spPr bwMode="auto">
              <a:xfrm>
                <a:off x="5354" y="3501"/>
                <a:ext cx="41" cy="51"/>
              </a:xfrm>
              <a:prstGeom prst="line">
                <a:avLst/>
              </a:prstGeom>
              <a:noFill/>
              <a:ln w="12827">
                <a:solidFill>
                  <a:srgbClr val="FF0000"/>
                </a:solidFill>
                <a:round/>
                <a:headEnd/>
                <a:tailEnd/>
              </a:ln>
            </p:spPr>
            <p:txBody>
              <a:bodyPr/>
              <a:lstStyle/>
              <a:p>
                <a:endParaRPr lang="ru-RU"/>
              </a:p>
            </p:txBody>
          </p:sp>
          <p:sp>
            <p:nvSpPr>
              <p:cNvPr id="631634" name="Line 850"/>
              <p:cNvSpPr>
                <a:spLocks noChangeAspect="1" noChangeShapeType="1"/>
              </p:cNvSpPr>
              <p:nvPr/>
            </p:nvSpPr>
            <p:spPr bwMode="auto">
              <a:xfrm flipH="1">
                <a:off x="5354" y="3551"/>
                <a:ext cx="41" cy="51"/>
              </a:xfrm>
              <a:prstGeom prst="line">
                <a:avLst/>
              </a:prstGeom>
              <a:noFill/>
              <a:ln w="12827">
                <a:solidFill>
                  <a:srgbClr val="FF0000"/>
                </a:solidFill>
                <a:round/>
                <a:headEnd/>
                <a:tailEnd/>
              </a:ln>
            </p:spPr>
            <p:txBody>
              <a:bodyPr/>
              <a:lstStyle/>
              <a:p>
                <a:endParaRPr lang="ru-RU"/>
              </a:p>
            </p:txBody>
          </p:sp>
          <p:sp>
            <p:nvSpPr>
              <p:cNvPr id="631635" name="Oval 851"/>
              <p:cNvSpPr>
                <a:spLocks noChangeAspect="1" noChangeArrowheads="1"/>
              </p:cNvSpPr>
              <p:nvPr/>
            </p:nvSpPr>
            <p:spPr bwMode="auto">
              <a:xfrm>
                <a:off x="5257" y="3517"/>
                <a:ext cx="115" cy="70"/>
              </a:xfrm>
              <a:prstGeom prst="ellipse">
                <a:avLst/>
              </a:prstGeom>
              <a:noFill/>
              <a:ln w="12700">
                <a:solidFill>
                  <a:srgbClr val="FF0000"/>
                </a:solidFill>
                <a:round/>
                <a:headEnd/>
                <a:tailEnd/>
              </a:ln>
            </p:spPr>
            <p:txBody>
              <a:bodyPr/>
              <a:lstStyle/>
              <a:p>
                <a:endParaRPr lang="ru-RU"/>
              </a:p>
            </p:txBody>
          </p:sp>
          <p:sp>
            <p:nvSpPr>
              <p:cNvPr id="631636" name="Line 852"/>
              <p:cNvSpPr>
                <a:spLocks noChangeAspect="1" noChangeShapeType="1"/>
              </p:cNvSpPr>
              <p:nvPr/>
            </p:nvSpPr>
            <p:spPr bwMode="auto">
              <a:xfrm flipH="1">
                <a:off x="4906" y="3962"/>
                <a:ext cx="55" cy="37"/>
              </a:xfrm>
              <a:prstGeom prst="line">
                <a:avLst/>
              </a:prstGeom>
              <a:noFill/>
              <a:ln w="9652">
                <a:solidFill>
                  <a:srgbClr val="000000"/>
                </a:solidFill>
                <a:round/>
                <a:headEnd/>
                <a:tailEnd/>
              </a:ln>
            </p:spPr>
            <p:txBody>
              <a:bodyPr/>
              <a:lstStyle/>
              <a:p>
                <a:endParaRPr lang="ru-RU"/>
              </a:p>
            </p:txBody>
          </p:sp>
          <p:sp>
            <p:nvSpPr>
              <p:cNvPr id="631637" name="Line 853"/>
              <p:cNvSpPr>
                <a:spLocks noChangeAspect="1" noChangeShapeType="1"/>
              </p:cNvSpPr>
              <p:nvPr/>
            </p:nvSpPr>
            <p:spPr bwMode="auto">
              <a:xfrm flipH="1" flipV="1">
                <a:off x="4852" y="3962"/>
                <a:ext cx="54" cy="37"/>
              </a:xfrm>
              <a:prstGeom prst="line">
                <a:avLst/>
              </a:prstGeom>
              <a:noFill/>
              <a:ln w="12700">
                <a:solidFill>
                  <a:srgbClr val="FF0000"/>
                </a:solidFill>
                <a:round/>
                <a:headEnd/>
                <a:tailEnd/>
              </a:ln>
            </p:spPr>
            <p:txBody>
              <a:bodyPr/>
              <a:lstStyle/>
              <a:p>
                <a:endParaRPr lang="ru-RU"/>
              </a:p>
            </p:txBody>
          </p:sp>
          <p:grpSp>
            <p:nvGrpSpPr>
              <p:cNvPr id="27" name="Group 854"/>
              <p:cNvGrpSpPr>
                <a:grpSpLocks noChangeAspect="1"/>
              </p:cNvGrpSpPr>
              <p:nvPr/>
            </p:nvGrpSpPr>
            <p:grpSpPr bwMode="auto">
              <a:xfrm>
                <a:off x="4852" y="3851"/>
                <a:ext cx="109" cy="127"/>
                <a:chOff x="4490" y="5942"/>
                <a:chExt cx="296" cy="335"/>
              </a:xfrm>
            </p:grpSpPr>
            <p:sp>
              <p:nvSpPr>
                <p:cNvPr id="631639" name="Line 855"/>
                <p:cNvSpPr>
                  <a:spLocks noChangeAspect="1" noChangeShapeType="1"/>
                </p:cNvSpPr>
                <p:nvPr/>
              </p:nvSpPr>
              <p:spPr bwMode="auto">
                <a:xfrm>
                  <a:off x="4785" y="6040"/>
                  <a:ext cx="1" cy="194"/>
                </a:xfrm>
                <a:prstGeom prst="line">
                  <a:avLst/>
                </a:prstGeom>
                <a:noFill/>
                <a:ln w="12700">
                  <a:solidFill>
                    <a:srgbClr val="FF0000"/>
                  </a:solidFill>
                  <a:round/>
                  <a:headEnd/>
                  <a:tailEnd/>
                </a:ln>
              </p:spPr>
              <p:txBody>
                <a:bodyPr/>
                <a:lstStyle/>
                <a:p>
                  <a:endParaRPr lang="ru-RU"/>
                </a:p>
              </p:txBody>
            </p:sp>
            <p:sp>
              <p:nvSpPr>
                <p:cNvPr id="631640" name="Line 856"/>
                <p:cNvSpPr>
                  <a:spLocks noChangeAspect="1" noChangeShapeType="1"/>
                </p:cNvSpPr>
                <p:nvPr/>
              </p:nvSpPr>
              <p:spPr bwMode="auto">
                <a:xfrm flipV="1">
                  <a:off x="4490" y="6040"/>
                  <a:ext cx="1" cy="194"/>
                </a:xfrm>
                <a:prstGeom prst="line">
                  <a:avLst/>
                </a:prstGeom>
                <a:noFill/>
                <a:ln w="12700">
                  <a:solidFill>
                    <a:srgbClr val="FF0000"/>
                  </a:solidFill>
                  <a:round/>
                  <a:headEnd/>
                  <a:tailEnd/>
                </a:ln>
              </p:spPr>
              <p:txBody>
                <a:bodyPr/>
                <a:lstStyle/>
                <a:p>
                  <a:endParaRPr lang="ru-RU"/>
                </a:p>
              </p:txBody>
            </p:sp>
            <p:sp>
              <p:nvSpPr>
                <p:cNvPr id="631641" name="Line 857"/>
                <p:cNvSpPr>
                  <a:spLocks noChangeAspect="1" noChangeShapeType="1"/>
                </p:cNvSpPr>
                <p:nvPr/>
              </p:nvSpPr>
              <p:spPr bwMode="auto">
                <a:xfrm flipV="1">
                  <a:off x="4490" y="5942"/>
                  <a:ext cx="148" cy="98"/>
                </a:xfrm>
                <a:prstGeom prst="line">
                  <a:avLst/>
                </a:prstGeom>
                <a:noFill/>
                <a:ln w="12700">
                  <a:solidFill>
                    <a:srgbClr val="FF0000"/>
                  </a:solidFill>
                  <a:round/>
                  <a:headEnd/>
                  <a:tailEnd/>
                </a:ln>
              </p:spPr>
              <p:txBody>
                <a:bodyPr/>
                <a:lstStyle/>
                <a:p>
                  <a:endParaRPr lang="ru-RU"/>
                </a:p>
              </p:txBody>
            </p:sp>
            <p:sp>
              <p:nvSpPr>
                <p:cNvPr id="631642" name="Line 858"/>
                <p:cNvSpPr>
                  <a:spLocks noChangeAspect="1" noChangeShapeType="1"/>
                </p:cNvSpPr>
                <p:nvPr/>
              </p:nvSpPr>
              <p:spPr bwMode="auto">
                <a:xfrm>
                  <a:off x="4638" y="5942"/>
                  <a:ext cx="147" cy="98"/>
                </a:xfrm>
                <a:prstGeom prst="line">
                  <a:avLst/>
                </a:prstGeom>
                <a:noFill/>
                <a:ln w="12700">
                  <a:solidFill>
                    <a:srgbClr val="FF0000"/>
                  </a:solidFill>
                  <a:round/>
                  <a:headEnd/>
                  <a:tailEnd/>
                </a:ln>
              </p:spPr>
              <p:txBody>
                <a:bodyPr/>
                <a:lstStyle/>
                <a:p>
                  <a:endParaRPr lang="ru-RU"/>
                </a:p>
              </p:txBody>
            </p:sp>
            <p:sp>
              <p:nvSpPr>
                <p:cNvPr id="631643" name="Oval 859"/>
                <p:cNvSpPr>
                  <a:spLocks noChangeAspect="1" noChangeArrowheads="1"/>
                </p:cNvSpPr>
                <p:nvPr/>
              </p:nvSpPr>
              <p:spPr bwMode="auto">
                <a:xfrm>
                  <a:off x="4533" y="5999"/>
                  <a:ext cx="212" cy="278"/>
                </a:xfrm>
                <a:prstGeom prst="ellipse">
                  <a:avLst/>
                </a:prstGeom>
                <a:noFill/>
                <a:ln w="12700">
                  <a:solidFill>
                    <a:srgbClr val="FF0000"/>
                  </a:solidFill>
                  <a:round/>
                  <a:headEnd/>
                  <a:tailEnd/>
                </a:ln>
              </p:spPr>
              <p:txBody>
                <a:bodyPr/>
                <a:lstStyle/>
                <a:p>
                  <a:endParaRPr lang="ru-RU"/>
                </a:p>
              </p:txBody>
            </p:sp>
          </p:grpSp>
          <p:sp>
            <p:nvSpPr>
              <p:cNvPr id="631644" name="Line 860"/>
              <p:cNvSpPr>
                <a:spLocks noChangeAspect="1" noChangeShapeType="1"/>
              </p:cNvSpPr>
              <p:nvPr/>
            </p:nvSpPr>
            <p:spPr bwMode="auto">
              <a:xfrm>
                <a:off x="4586" y="3550"/>
                <a:ext cx="82" cy="0"/>
              </a:xfrm>
              <a:prstGeom prst="line">
                <a:avLst/>
              </a:prstGeom>
              <a:noFill/>
              <a:ln w="12827">
                <a:solidFill>
                  <a:srgbClr val="FF0000"/>
                </a:solidFill>
                <a:round/>
                <a:headEnd/>
                <a:tailEnd/>
              </a:ln>
            </p:spPr>
            <p:txBody>
              <a:bodyPr/>
              <a:lstStyle/>
              <a:p>
                <a:endParaRPr lang="ru-RU"/>
              </a:p>
            </p:txBody>
          </p:sp>
          <p:sp>
            <p:nvSpPr>
              <p:cNvPr id="631645" name="Line 861"/>
              <p:cNvSpPr>
                <a:spLocks noChangeAspect="1" noChangeShapeType="1"/>
              </p:cNvSpPr>
              <p:nvPr/>
            </p:nvSpPr>
            <p:spPr bwMode="auto">
              <a:xfrm>
                <a:off x="4909" y="3773"/>
                <a:ext cx="1" cy="75"/>
              </a:xfrm>
              <a:prstGeom prst="line">
                <a:avLst/>
              </a:prstGeom>
              <a:noFill/>
              <a:ln w="12827">
                <a:solidFill>
                  <a:srgbClr val="FF0000"/>
                </a:solidFill>
                <a:round/>
                <a:headEnd/>
                <a:tailEnd/>
              </a:ln>
            </p:spPr>
            <p:txBody>
              <a:bodyPr/>
              <a:lstStyle/>
              <a:p>
                <a:endParaRPr lang="ru-RU"/>
              </a:p>
            </p:txBody>
          </p:sp>
          <p:sp>
            <p:nvSpPr>
              <p:cNvPr id="631646" name="Line 862"/>
              <p:cNvSpPr>
                <a:spLocks noChangeAspect="1" noChangeShapeType="1"/>
              </p:cNvSpPr>
              <p:nvPr/>
            </p:nvSpPr>
            <p:spPr bwMode="auto">
              <a:xfrm>
                <a:off x="5153" y="3550"/>
                <a:ext cx="81" cy="0"/>
              </a:xfrm>
              <a:prstGeom prst="line">
                <a:avLst/>
              </a:prstGeom>
              <a:noFill/>
              <a:ln w="12827">
                <a:solidFill>
                  <a:srgbClr val="FF0000"/>
                </a:solidFill>
                <a:round/>
                <a:headEnd/>
                <a:tailEnd/>
              </a:ln>
            </p:spPr>
            <p:txBody>
              <a:bodyPr/>
              <a:lstStyle/>
              <a:p>
                <a:endParaRPr lang="ru-RU"/>
              </a:p>
            </p:txBody>
          </p:sp>
          <p:sp>
            <p:nvSpPr>
              <p:cNvPr id="631647" name="Line 863"/>
              <p:cNvSpPr>
                <a:spLocks noChangeAspect="1" noChangeShapeType="1"/>
              </p:cNvSpPr>
              <p:nvPr/>
            </p:nvSpPr>
            <p:spPr bwMode="auto">
              <a:xfrm flipH="1">
                <a:off x="4905" y="3208"/>
                <a:ext cx="54" cy="37"/>
              </a:xfrm>
              <a:prstGeom prst="line">
                <a:avLst/>
              </a:prstGeom>
              <a:noFill/>
              <a:ln w="12827">
                <a:solidFill>
                  <a:srgbClr val="FF0000"/>
                </a:solidFill>
                <a:round/>
                <a:headEnd/>
                <a:tailEnd/>
              </a:ln>
            </p:spPr>
            <p:txBody>
              <a:bodyPr/>
              <a:lstStyle/>
              <a:p>
                <a:endParaRPr lang="ru-RU"/>
              </a:p>
            </p:txBody>
          </p:sp>
          <p:sp>
            <p:nvSpPr>
              <p:cNvPr id="631648" name="Line 864"/>
              <p:cNvSpPr>
                <a:spLocks noChangeAspect="1" noChangeShapeType="1"/>
              </p:cNvSpPr>
              <p:nvPr/>
            </p:nvSpPr>
            <p:spPr bwMode="auto">
              <a:xfrm flipH="1" flipV="1">
                <a:off x="4851" y="3208"/>
                <a:ext cx="54" cy="37"/>
              </a:xfrm>
              <a:prstGeom prst="line">
                <a:avLst/>
              </a:prstGeom>
              <a:noFill/>
              <a:ln w="12827">
                <a:solidFill>
                  <a:srgbClr val="FF0000"/>
                </a:solidFill>
                <a:round/>
                <a:headEnd/>
                <a:tailEnd/>
              </a:ln>
            </p:spPr>
            <p:txBody>
              <a:bodyPr/>
              <a:lstStyle/>
              <a:p>
                <a:endParaRPr lang="ru-RU"/>
              </a:p>
            </p:txBody>
          </p:sp>
          <p:grpSp>
            <p:nvGrpSpPr>
              <p:cNvPr id="28" name="Group 865"/>
              <p:cNvGrpSpPr>
                <a:grpSpLocks noChangeAspect="1"/>
              </p:cNvGrpSpPr>
              <p:nvPr/>
            </p:nvGrpSpPr>
            <p:grpSpPr bwMode="auto">
              <a:xfrm>
                <a:off x="4851" y="3092"/>
                <a:ext cx="109" cy="127"/>
                <a:chOff x="4487" y="3956"/>
                <a:chExt cx="296" cy="336"/>
              </a:xfrm>
            </p:grpSpPr>
            <p:sp>
              <p:nvSpPr>
                <p:cNvPr id="631650" name="Line 866"/>
                <p:cNvSpPr>
                  <a:spLocks noChangeAspect="1" noChangeShapeType="1"/>
                </p:cNvSpPr>
                <p:nvPr/>
              </p:nvSpPr>
              <p:spPr bwMode="auto">
                <a:xfrm>
                  <a:off x="4782" y="4054"/>
                  <a:ext cx="1" cy="197"/>
                </a:xfrm>
                <a:prstGeom prst="line">
                  <a:avLst/>
                </a:prstGeom>
                <a:noFill/>
                <a:ln w="12827">
                  <a:solidFill>
                    <a:srgbClr val="FF0000"/>
                  </a:solidFill>
                  <a:round/>
                  <a:headEnd/>
                  <a:tailEnd/>
                </a:ln>
              </p:spPr>
              <p:txBody>
                <a:bodyPr/>
                <a:lstStyle/>
                <a:p>
                  <a:endParaRPr lang="ru-RU"/>
                </a:p>
              </p:txBody>
            </p:sp>
            <p:sp>
              <p:nvSpPr>
                <p:cNvPr id="631651" name="Line 867"/>
                <p:cNvSpPr>
                  <a:spLocks noChangeAspect="1" noChangeShapeType="1"/>
                </p:cNvSpPr>
                <p:nvPr/>
              </p:nvSpPr>
              <p:spPr bwMode="auto">
                <a:xfrm flipV="1">
                  <a:off x="4487" y="4054"/>
                  <a:ext cx="1" cy="197"/>
                </a:xfrm>
                <a:prstGeom prst="line">
                  <a:avLst/>
                </a:prstGeom>
                <a:noFill/>
                <a:ln w="12827">
                  <a:solidFill>
                    <a:srgbClr val="FF0000"/>
                  </a:solidFill>
                  <a:round/>
                  <a:headEnd/>
                  <a:tailEnd/>
                </a:ln>
              </p:spPr>
              <p:txBody>
                <a:bodyPr/>
                <a:lstStyle/>
                <a:p>
                  <a:endParaRPr lang="ru-RU"/>
                </a:p>
              </p:txBody>
            </p:sp>
            <p:sp>
              <p:nvSpPr>
                <p:cNvPr id="631652" name="Line 868"/>
                <p:cNvSpPr>
                  <a:spLocks noChangeAspect="1" noChangeShapeType="1"/>
                </p:cNvSpPr>
                <p:nvPr/>
              </p:nvSpPr>
              <p:spPr bwMode="auto">
                <a:xfrm flipV="1">
                  <a:off x="4487" y="3956"/>
                  <a:ext cx="147" cy="98"/>
                </a:xfrm>
                <a:prstGeom prst="line">
                  <a:avLst/>
                </a:prstGeom>
                <a:noFill/>
                <a:ln w="12827">
                  <a:solidFill>
                    <a:srgbClr val="FF0000"/>
                  </a:solidFill>
                  <a:round/>
                  <a:headEnd/>
                  <a:tailEnd/>
                </a:ln>
              </p:spPr>
              <p:txBody>
                <a:bodyPr/>
                <a:lstStyle/>
                <a:p>
                  <a:endParaRPr lang="ru-RU"/>
                </a:p>
              </p:txBody>
            </p:sp>
            <p:sp>
              <p:nvSpPr>
                <p:cNvPr id="631653" name="Line 869"/>
                <p:cNvSpPr>
                  <a:spLocks noChangeAspect="1" noChangeShapeType="1"/>
                </p:cNvSpPr>
                <p:nvPr/>
              </p:nvSpPr>
              <p:spPr bwMode="auto">
                <a:xfrm>
                  <a:off x="4634" y="3956"/>
                  <a:ext cx="148" cy="98"/>
                </a:xfrm>
                <a:prstGeom prst="line">
                  <a:avLst/>
                </a:prstGeom>
                <a:noFill/>
                <a:ln w="12827">
                  <a:solidFill>
                    <a:srgbClr val="FF0000"/>
                  </a:solidFill>
                  <a:round/>
                  <a:headEnd/>
                  <a:tailEnd/>
                </a:ln>
              </p:spPr>
              <p:txBody>
                <a:bodyPr/>
                <a:lstStyle/>
                <a:p>
                  <a:endParaRPr lang="ru-RU"/>
                </a:p>
              </p:txBody>
            </p:sp>
            <p:sp>
              <p:nvSpPr>
                <p:cNvPr id="631654" name="Oval 870"/>
                <p:cNvSpPr>
                  <a:spLocks noChangeAspect="1" noChangeArrowheads="1"/>
                </p:cNvSpPr>
                <p:nvPr/>
              </p:nvSpPr>
              <p:spPr bwMode="auto">
                <a:xfrm>
                  <a:off x="4530" y="4016"/>
                  <a:ext cx="212" cy="276"/>
                </a:xfrm>
                <a:prstGeom prst="ellipse">
                  <a:avLst/>
                </a:prstGeom>
                <a:noFill/>
                <a:ln w="12827">
                  <a:solidFill>
                    <a:srgbClr val="FF0000"/>
                  </a:solidFill>
                  <a:round/>
                  <a:headEnd/>
                  <a:tailEnd/>
                </a:ln>
              </p:spPr>
              <p:txBody>
                <a:bodyPr/>
                <a:lstStyle/>
                <a:p>
                  <a:endParaRPr lang="ru-RU"/>
                </a:p>
              </p:txBody>
            </p:sp>
          </p:grpSp>
          <p:sp>
            <p:nvSpPr>
              <p:cNvPr id="631655" name="Line 871"/>
              <p:cNvSpPr>
                <a:spLocks noChangeAspect="1" noChangeShapeType="1"/>
              </p:cNvSpPr>
              <p:nvPr/>
            </p:nvSpPr>
            <p:spPr bwMode="auto">
              <a:xfrm>
                <a:off x="4097" y="3244"/>
                <a:ext cx="1" cy="75"/>
              </a:xfrm>
              <a:prstGeom prst="line">
                <a:avLst/>
              </a:prstGeom>
              <a:noFill/>
              <a:ln w="12827">
                <a:solidFill>
                  <a:srgbClr val="FF0000"/>
                </a:solidFill>
                <a:round/>
                <a:headEnd/>
                <a:tailEnd/>
              </a:ln>
            </p:spPr>
            <p:txBody>
              <a:bodyPr/>
              <a:lstStyle/>
              <a:p>
                <a:endParaRPr lang="ru-RU"/>
              </a:p>
            </p:txBody>
          </p:sp>
          <p:sp>
            <p:nvSpPr>
              <p:cNvPr id="631656" name="Line 872"/>
              <p:cNvSpPr>
                <a:spLocks noChangeAspect="1" noChangeShapeType="1"/>
              </p:cNvSpPr>
              <p:nvPr/>
            </p:nvSpPr>
            <p:spPr bwMode="auto">
              <a:xfrm flipH="1">
                <a:off x="4001" y="3363"/>
                <a:ext cx="12" cy="63"/>
              </a:xfrm>
              <a:prstGeom prst="line">
                <a:avLst/>
              </a:prstGeom>
              <a:noFill/>
              <a:ln w="9652">
                <a:solidFill>
                  <a:srgbClr val="000000"/>
                </a:solidFill>
                <a:round/>
                <a:headEnd/>
                <a:tailEnd/>
              </a:ln>
            </p:spPr>
            <p:txBody>
              <a:bodyPr/>
              <a:lstStyle/>
              <a:p>
                <a:endParaRPr lang="ru-RU"/>
              </a:p>
            </p:txBody>
          </p:sp>
          <p:sp>
            <p:nvSpPr>
              <p:cNvPr id="631657" name="Line 873"/>
              <p:cNvSpPr>
                <a:spLocks noChangeAspect="1" noChangeShapeType="1"/>
              </p:cNvSpPr>
              <p:nvPr/>
            </p:nvSpPr>
            <p:spPr bwMode="auto">
              <a:xfrm flipH="1" flipV="1">
                <a:off x="3926" y="3322"/>
                <a:ext cx="87" cy="42"/>
              </a:xfrm>
              <a:prstGeom prst="line">
                <a:avLst/>
              </a:prstGeom>
              <a:noFill/>
              <a:ln w="9652">
                <a:solidFill>
                  <a:srgbClr val="000000"/>
                </a:solidFill>
                <a:round/>
                <a:headEnd/>
                <a:tailEnd/>
              </a:ln>
            </p:spPr>
            <p:txBody>
              <a:bodyPr/>
              <a:lstStyle/>
              <a:p>
                <a:endParaRPr lang="ru-RU"/>
              </a:p>
            </p:txBody>
          </p:sp>
          <p:sp>
            <p:nvSpPr>
              <p:cNvPr id="631658" name="Line 874"/>
              <p:cNvSpPr>
                <a:spLocks noChangeAspect="1" noChangeShapeType="1"/>
              </p:cNvSpPr>
              <p:nvPr/>
            </p:nvSpPr>
            <p:spPr bwMode="auto">
              <a:xfrm flipH="1" flipV="1">
                <a:off x="3929" y="3339"/>
                <a:ext cx="67" cy="32"/>
              </a:xfrm>
              <a:prstGeom prst="line">
                <a:avLst/>
              </a:prstGeom>
              <a:noFill/>
              <a:ln w="9652">
                <a:solidFill>
                  <a:srgbClr val="000000"/>
                </a:solidFill>
                <a:round/>
                <a:headEnd/>
                <a:tailEnd/>
              </a:ln>
            </p:spPr>
            <p:txBody>
              <a:bodyPr/>
              <a:lstStyle/>
              <a:p>
                <a:endParaRPr lang="ru-RU"/>
              </a:p>
            </p:txBody>
          </p:sp>
          <p:sp>
            <p:nvSpPr>
              <p:cNvPr id="631659" name="Line 875"/>
              <p:cNvSpPr>
                <a:spLocks noChangeAspect="1" noChangeShapeType="1"/>
              </p:cNvSpPr>
              <p:nvPr/>
            </p:nvSpPr>
            <p:spPr bwMode="auto">
              <a:xfrm flipV="1">
                <a:off x="3854" y="3465"/>
                <a:ext cx="47" cy="77"/>
              </a:xfrm>
              <a:prstGeom prst="line">
                <a:avLst/>
              </a:prstGeom>
              <a:noFill/>
              <a:ln w="9652">
                <a:solidFill>
                  <a:srgbClr val="000000"/>
                </a:solidFill>
                <a:round/>
                <a:headEnd/>
                <a:tailEnd/>
              </a:ln>
            </p:spPr>
            <p:txBody>
              <a:bodyPr/>
              <a:lstStyle/>
              <a:p>
                <a:endParaRPr lang="ru-RU"/>
              </a:p>
            </p:txBody>
          </p:sp>
          <p:sp>
            <p:nvSpPr>
              <p:cNvPr id="631660" name="Line 876"/>
              <p:cNvSpPr>
                <a:spLocks noChangeAspect="1" noChangeShapeType="1"/>
              </p:cNvSpPr>
              <p:nvPr/>
            </p:nvSpPr>
            <p:spPr bwMode="auto">
              <a:xfrm flipH="1" flipV="1">
                <a:off x="3901" y="3620"/>
                <a:ext cx="73" cy="10"/>
              </a:xfrm>
              <a:prstGeom prst="line">
                <a:avLst/>
              </a:prstGeom>
              <a:noFill/>
              <a:ln w="9652">
                <a:solidFill>
                  <a:srgbClr val="000000"/>
                </a:solidFill>
                <a:round/>
                <a:headEnd/>
                <a:tailEnd/>
              </a:ln>
            </p:spPr>
            <p:txBody>
              <a:bodyPr/>
              <a:lstStyle/>
              <a:p>
                <a:endParaRPr lang="ru-RU"/>
              </a:p>
            </p:txBody>
          </p:sp>
          <p:sp>
            <p:nvSpPr>
              <p:cNvPr id="631661" name="Line 877"/>
              <p:cNvSpPr>
                <a:spLocks noChangeAspect="1" noChangeShapeType="1"/>
              </p:cNvSpPr>
              <p:nvPr/>
            </p:nvSpPr>
            <p:spPr bwMode="auto">
              <a:xfrm flipH="1">
                <a:off x="3857" y="3322"/>
                <a:ext cx="69" cy="64"/>
              </a:xfrm>
              <a:prstGeom prst="line">
                <a:avLst/>
              </a:prstGeom>
              <a:noFill/>
              <a:ln w="9652">
                <a:solidFill>
                  <a:srgbClr val="000000"/>
                </a:solidFill>
                <a:round/>
                <a:headEnd/>
                <a:tailEnd/>
              </a:ln>
            </p:spPr>
            <p:txBody>
              <a:bodyPr/>
              <a:lstStyle/>
              <a:p>
                <a:endParaRPr lang="ru-RU"/>
              </a:p>
            </p:txBody>
          </p:sp>
          <p:sp>
            <p:nvSpPr>
              <p:cNvPr id="631662" name="Line 878"/>
              <p:cNvSpPr>
                <a:spLocks noChangeAspect="1" noChangeShapeType="1"/>
              </p:cNvSpPr>
              <p:nvPr/>
            </p:nvSpPr>
            <p:spPr bwMode="auto">
              <a:xfrm flipH="1">
                <a:off x="3901" y="3459"/>
                <a:ext cx="47" cy="6"/>
              </a:xfrm>
              <a:prstGeom prst="line">
                <a:avLst/>
              </a:prstGeom>
              <a:noFill/>
              <a:ln w="9652">
                <a:solidFill>
                  <a:srgbClr val="000000"/>
                </a:solidFill>
                <a:round/>
                <a:headEnd/>
                <a:tailEnd/>
              </a:ln>
            </p:spPr>
            <p:txBody>
              <a:bodyPr/>
              <a:lstStyle/>
              <a:p>
                <a:endParaRPr lang="ru-RU"/>
              </a:p>
            </p:txBody>
          </p:sp>
          <p:sp>
            <p:nvSpPr>
              <p:cNvPr id="631663" name="Line 879"/>
              <p:cNvSpPr>
                <a:spLocks noChangeAspect="1" noChangeShapeType="1"/>
              </p:cNvSpPr>
              <p:nvPr/>
            </p:nvSpPr>
            <p:spPr bwMode="auto">
              <a:xfrm>
                <a:off x="3857" y="3386"/>
                <a:ext cx="44" cy="79"/>
              </a:xfrm>
              <a:prstGeom prst="line">
                <a:avLst/>
              </a:prstGeom>
              <a:noFill/>
              <a:ln w="9652">
                <a:solidFill>
                  <a:srgbClr val="000000"/>
                </a:solidFill>
                <a:round/>
                <a:headEnd/>
                <a:tailEnd/>
              </a:ln>
            </p:spPr>
            <p:txBody>
              <a:bodyPr/>
              <a:lstStyle/>
              <a:p>
                <a:endParaRPr lang="ru-RU"/>
              </a:p>
            </p:txBody>
          </p:sp>
          <p:sp>
            <p:nvSpPr>
              <p:cNvPr id="631664" name="Line 880"/>
              <p:cNvSpPr>
                <a:spLocks noChangeAspect="1" noChangeShapeType="1"/>
              </p:cNvSpPr>
              <p:nvPr/>
            </p:nvSpPr>
            <p:spPr bwMode="auto">
              <a:xfrm>
                <a:off x="3876" y="3389"/>
                <a:ext cx="34" cy="62"/>
              </a:xfrm>
              <a:prstGeom prst="line">
                <a:avLst/>
              </a:prstGeom>
              <a:noFill/>
              <a:ln w="9652">
                <a:solidFill>
                  <a:srgbClr val="000000"/>
                </a:solidFill>
                <a:round/>
                <a:headEnd/>
                <a:tailEnd/>
              </a:ln>
            </p:spPr>
            <p:txBody>
              <a:bodyPr/>
              <a:lstStyle/>
              <a:p>
                <a:endParaRPr lang="ru-RU"/>
              </a:p>
            </p:txBody>
          </p:sp>
          <p:sp>
            <p:nvSpPr>
              <p:cNvPr id="631665" name="Line 881"/>
              <p:cNvSpPr>
                <a:spLocks noChangeAspect="1" noChangeShapeType="1"/>
              </p:cNvSpPr>
              <p:nvPr/>
            </p:nvSpPr>
            <p:spPr bwMode="auto">
              <a:xfrm flipV="1">
                <a:off x="4181" y="3322"/>
                <a:ext cx="87" cy="41"/>
              </a:xfrm>
              <a:prstGeom prst="line">
                <a:avLst/>
              </a:prstGeom>
              <a:noFill/>
              <a:ln w="9652">
                <a:solidFill>
                  <a:srgbClr val="000000"/>
                </a:solidFill>
                <a:round/>
                <a:headEnd/>
                <a:tailEnd/>
              </a:ln>
            </p:spPr>
            <p:txBody>
              <a:bodyPr/>
              <a:lstStyle/>
              <a:p>
                <a:endParaRPr lang="ru-RU"/>
              </a:p>
            </p:txBody>
          </p:sp>
          <p:sp>
            <p:nvSpPr>
              <p:cNvPr id="631666" name="Line 882"/>
              <p:cNvSpPr>
                <a:spLocks noChangeAspect="1" noChangeShapeType="1"/>
              </p:cNvSpPr>
              <p:nvPr/>
            </p:nvSpPr>
            <p:spPr bwMode="auto">
              <a:xfrm>
                <a:off x="4181" y="3363"/>
                <a:ext cx="12" cy="62"/>
              </a:xfrm>
              <a:prstGeom prst="line">
                <a:avLst/>
              </a:prstGeom>
              <a:noFill/>
              <a:ln w="9652">
                <a:solidFill>
                  <a:srgbClr val="000000"/>
                </a:solidFill>
                <a:round/>
                <a:headEnd/>
                <a:tailEnd/>
              </a:ln>
            </p:spPr>
            <p:txBody>
              <a:bodyPr/>
              <a:lstStyle/>
              <a:p>
                <a:endParaRPr lang="ru-RU"/>
              </a:p>
            </p:txBody>
          </p:sp>
          <p:sp>
            <p:nvSpPr>
              <p:cNvPr id="631667" name="Line 883"/>
              <p:cNvSpPr>
                <a:spLocks noChangeAspect="1" noChangeShapeType="1"/>
              </p:cNvSpPr>
              <p:nvPr/>
            </p:nvSpPr>
            <p:spPr bwMode="auto">
              <a:xfrm flipV="1">
                <a:off x="4292" y="3542"/>
                <a:ext cx="49" cy="76"/>
              </a:xfrm>
              <a:prstGeom prst="line">
                <a:avLst/>
              </a:prstGeom>
              <a:noFill/>
              <a:ln w="9652">
                <a:solidFill>
                  <a:srgbClr val="000000"/>
                </a:solidFill>
                <a:round/>
                <a:headEnd/>
                <a:tailEnd/>
              </a:ln>
            </p:spPr>
            <p:txBody>
              <a:bodyPr/>
              <a:lstStyle/>
              <a:p>
                <a:endParaRPr lang="ru-RU"/>
              </a:p>
            </p:txBody>
          </p:sp>
          <p:sp>
            <p:nvSpPr>
              <p:cNvPr id="631668" name="Line 884"/>
              <p:cNvSpPr>
                <a:spLocks noChangeAspect="1" noChangeShapeType="1"/>
              </p:cNvSpPr>
              <p:nvPr/>
            </p:nvSpPr>
            <p:spPr bwMode="auto">
              <a:xfrm flipV="1">
                <a:off x="4285" y="3543"/>
                <a:ext cx="37" cy="61"/>
              </a:xfrm>
              <a:prstGeom prst="line">
                <a:avLst/>
              </a:prstGeom>
              <a:noFill/>
              <a:ln w="9652">
                <a:solidFill>
                  <a:srgbClr val="000000"/>
                </a:solidFill>
                <a:round/>
                <a:headEnd/>
                <a:tailEnd/>
              </a:ln>
            </p:spPr>
            <p:txBody>
              <a:bodyPr/>
              <a:lstStyle/>
              <a:p>
                <a:endParaRPr lang="ru-RU"/>
              </a:p>
            </p:txBody>
          </p:sp>
          <p:sp>
            <p:nvSpPr>
              <p:cNvPr id="631669" name="Line 885"/>
              <p:cNvSpPr>
                <a:spLocks noChangeAspect="1" noChangeShapeType="1"/>
              </p:cNvSpPr>
              <p:nvPr/>
            </p:nvSpPr>
            <p:spPr bwMode="auto">
              <a:xfrm flipH="1" flipV="1">
                <a:off x="4292" y="3465"/>
                <a:ext cx="49" cy="77"/>
              </a:xfrm>
              <a:prstGeom prst="line">
                <a:avLst/>
              </a:prstGeom>
              <a:noFill/>
              <a:ln w="9652">
                <a:solidFill>
                  <a:srgbClr val="000000"/>
                </a:solidFill>
                <a:round/>
                <a:headEnd/>
                <a:tailEnd/>
              </a:ln>
            </p:spPr>
            <p:txBody>
              <a:bodyPr/>
              <a:lstStyle/>
              <a:p>
                <a:endParaRPr lang="ru-RU"/>
              </a:p>
            </p:txBody>
          </p:sp>
          <p:sp>
            <p:nvSpPr>
              <p:cNvPr id="631670" name="Line 886"/>
              <p:cNvSpPr>
                <a:spLocks noChangeAspect="1" noChangeShapeType="1"/>
              </p:cNvSpPr>
              <p:nvPr/>
            </p:nvSpPr>
            <p:spPr bwMode="auto">
              <a:xfrm flipV="1">
                <a:off x="4271" y="3696"/>
                <a:ext cx="70" cy="62"/>
              </a:xfrm>
              <a:prstGeom prst="line">
                <a:avLst/>
              </a:prstGeom>
              <a:noFill/>
              <a:ln w="9652">
                <a:solidFill>
                  <a:srgbClr val="000000"/>
                </a:solidFill>
                <a:round/>
                <a:headEnd/>
                <a:tailEnd/>
              </a:ln>
            </p:spPr>
            <p:txBody>
              <a:bodyPr/>
              <a:lstStyle/>
              <a:p>
                <a:endParaRPr lang="ru-RU"/>
              </a:p>
            </p:txBody>
          </p:sp>
          <p:sp>
            <p:nvSpPr>
              <p:cNvPr id="631671" name="Line 887"/>
              <p:cNvSpPr>
                <a:spLocks noChangeAspect="1" noChangeShapeType="1"/>
              </p:cNvSpPr>
              <p:nvPr/>
            </p:nvSpPr>
            <p:spPr bwMode="auto">
              <a:xfrm flipV="1">
                <a:off x="4264" y="3696"/>
                <a:ext cx="54" cy="49"/>
              </a:xfrm>
              <a:prstGeom prst="line">
                <a:avLst/>
              </a:prstGeom>
              <a:noFill/>
              <a:ln w="9652">
                <a:solidFill>
                  <a:srgbClr val="000000"/>
                </a:solidFill>
                <a:round/>
                <a:headEnd/>
                <a:tailEnd/>
              </a:ln>
            </p:spPr>
            <p:txBody>
              <a:bodyPr/>
              <a:lstStyle/>
              <a:p>
                <a:endParaRPr lang="ru-RU"/>
              </a:p>
            </p:txBody>
          </p:sp>
          <p:sp>
            <p:nvSpPr>
              <p:cNvPr id="631672" name="Line 888"/>
              <p:cNvSpPr>
                <a:spLocks noChangeAspect="1" noChangeShapeType="1"/>
              </p:cNvSpPr>
              <p:nvPr/>
            </p:nvSpPr>
            <p:spPr bwMode="auto">
              <a:xfrm flipH="1" flipV="1">
                <a:off x="4292" y="3618"/>
                <a:ext cx="44" cy="80"/>
              </a:xfrm>
              <a:prstGeom prst="line">
                <a:avLst/>
              </a:prstGeom>
              <a:noFill/>
              <a:ln w="9652">
                <a:solidFill>
                  <a:srgbClr val="000000"/>
                </a:solidFill>
                <a:round/>
                <a:headEnd/>
                <a:tailEnd/>
              </a:ln>
            </p:spPr>
            <p:txBody>
              <a:bodyPr/>
              <a:lstStyle/>
              <a:p>
                <a:endParaRPr lang="ru-RU"/>
              </a:p>
            </p:txBody>
          </p:sp>
          <p:sp>
            <p:nvSpPr>
              <p:cNvPr id="631673" name="Line 889"/>
              <p:cNvSpPr>
                <a:spLocks noChangeAspect="1" noChangeShapeType="1"/>
              </p:cNvSpPr>
              <p:nvPr/>
            </p:nvSpPr>
            <p:spPr bwMode="auto">
              <a:xfrm flipV="1">
                <a:off x="4243" y="3618"/>
                <a:ext cx="49" cy="9"/>
              </a:xfrm>
              <a:prstGeom prst="line">
                <a:avLst/>
              </a:prstGeom>
              <a:noFill/>
              <a:ln w="9652">
                <a:solidFill>
                  <a:srgbClr val="000000"/>
                </a:solidFill>
                <a:round/>
                <a:headEnd/>
                <a:tailEnd/>
              </a:ln>
            </p:spPr>
            <p:txBody>
              <a:bodyPr/>
              <a:lstStyle/>
              <a:p>
                <a:endParaRPr lang="ru-RU"/>
              </a:p>
            </p:txBody>
          </p:sp>
          <p:sp>
            <p:nvSpPr>
              <p:cNvPr id="631674" name="Line 890"/>
              <p:cNvSpPr>
                <a:spLocks noChangeAspect="1" noChangeShapeType="1"/>
              </p:cNvSpPr>
              <p:nvPr/>
            </p:nvSpPr>
            <p:spPr bwMode="auto">
              <a:xfrm flipH="1">
                <a:off x="4292" y="3386"/>
                <a:ext cx="44" cy="79"/>
              </a:xfrm>
              <a:prstGeom prst="line">
                <a:avLst/>
              </a:prstGeom>
              <a:noFill/>
              <a:ln w="9652">
                <a:solidFill>
                  <a:srgbClr val="000000"/>
                </a:solidFill>
                <a:round/>
                <a:headEnd/>
                <a:tailEnd/>
              </a:ln>
            </p:spPr>
            <p:txBody>
              <a:bodyPr/>
              <a:lstStyle/>
              <a:p>
                <a:endParaRPr lang="ru-RU"/>
              </a:p>
            </p:txBody>
          </p:sp>
          <p:sp>
            <p:nvSpPr>
              <p:cNvPr id="631675" name="Line 891"/>
              <p:cNvSpPr>
                <a:spLocks noChangeAspect="1" noChangeShapeType="1"/>
              </p:cNvSpPr>
              <p:nvPr/>
            </p:nvSpPr>
            <p:spPr bwMode="auto">
              <a:xfrm flipH="1" flipV="1">
                <a:off x="4097" y="3318"/>
                <a:ext cx="84" cy="45"/>
              </a:xfrm>
              <a:prstGeom prst="line">
                <a:avLst/>
              </a:prstGeom>
              <a:noFill/>
              <a:ln w="9652">
                <a:solidFill>
                  <a:srgbClr val="000000"/>
                </a:solidFill>
                <a:round/>
                <a:headEnd/>
                <a:tailEnd/>
              </a:ln>
            </p:spPr>
            <p:txBody>
              <a:bodyPr/>
              <a:lstStyle/>
              <a:p>
                <a:endParaRPr lang="ru-RU"/>
              </a:p>
            </p:txBody>
          </p:sp>
          <p:sp>
            <p:nvSpPr>
              <p:cNvPr id="631676" name="Line 892"/>
              <p:cNvSpPr>
                <a:spLocks noChangeAspect="1" noChangeShapeType="1"/>
              </p:cNvSpPr>
              <p:nvPr/>
            </p:nvSpPr>
            <p:spPr bwMode="auto">
              <a:xfrm flipH="1" flipV="1">
                <a:off x="4099" y="3335"/>
                <a:ext cx="65" cy="35"/>
              </a:xfrm>
              <a:prstGeom prst="line">
                <a:avLst/>
              </a:prstGeom>
              <a:noFill/>
              <a:ln w="9652">
                <a:solidFill>
                  <a:srgbClr val="000000"/>
                </a:solidFill>
                <a:round/>
                <a:headEnd/>
                <a:tailEnd/>
              </a:ln>
            </p:spPr>
            <p:txBody>
              <a:bodyPr/>
              <a:lstStyle/>
              <a:p>
                <a:endParaRPr lang="ru-RU"/>
              </a:p>
            </p:txBody>
          </p:sp>
          <p:sp>
            <p:nvSpPr>
              <p:cNvPr id="631677" name="Line 893"/>
              <p:cNvSpPr>
                <a:spLocks noChangeAspect="1" noChangeShapeType="1"/>
              </p:cNvSpPr>
              <p:nvPr/>
            </p:nvSpPr>
            <p:spPr bwMode="auto">
              <a:xfrm flipV="1">
                <a:off x="4012" y="3318"/>
                <a:ext cx="85" cy="46"/>
              </a:xfrm>
              <a:prstGeom prst="line">
                <a:avLst/>
              </a:prstGeom>
              <a:noFill/>
              <a:ln w="9652">
                <a:solidFill>
                  <a:srgbClr val="000000"/>
                </a:solidFill>
                <a:round/>
                <a:headEnd/>
                <a:tailEnd/>
              </a:ln>
            </p:spPr>
            <p:txBody>
              <a:bodyPr/>
              <a:lstStyle/>
              <a:p>
                <a:endParaRPr lang="ru-RU"/>
              </a:p>
            </p:txBody>
          </p:sp>
          <p:sp>
            <p:nvSpPr>
              <p:cNvPr id="631678" name="Line 894"/>
              <p:cNvSpPr>
                <a:spLocks noChangeAspect="1" noChangeShapeType="1"/>
              </p:cNvSpPr>
              <p:nvPr/>
            </p:nvSpPr>
            <p:spPr bwMode="auto">
              <a:xfrm flipH="1">
                <a:off x="4181" y="3661"/>
                <a:ext cx="11" cy="60"/>
              </a:xfrm>
              <a:prstGeom prst="line">
                <a:avLst/>
              </a:prstGeom>
              <a:noFill/>
              <a:ln w="9652">
                <a:solidFill>
                  <a:srgbClr val="000000"/>
                </a:solidFill>
                <a:round/>
                <a:headEnd/>
                <a:tailEnd/>
              </a:ln>
            </p:spPr>
            <p:txBody>
              <a:bodyPr/>
              <a:lstStyle/>
              <a:p>
                <a:endParaRPr lang="ru-RU"/>
              </a:p>
            </p:txBody>
          </p:sp>
          <p:sp>
            <p:nvSpPr>
              <p:cNvPr id="631679" name="Line 895"/>
              <p:cNvSpPr>
                <a:spLocks noChangeAspect="1" noChangeShapeType="1"/>
              </p:cNvSpPr>
              <p:nvPr/>
            </p:nvSpPr>
            <p:spPr bwMode="auto">
              <a:xfrm flipH="1" flipV="1">
                <a:off x="4181" y="3721"/>
                <a:ext cx="87" cy="40"/>
              </a:xfrm>
              <a:prstGeom prst="line">
                <a:avLst/>
              </a:prstGeom>
              <a:noFill/>
              <a:ln w="9652">
                <a:solidFill>
                  <a:srgbClr val="000000"/>
                </a:solidFill>
                <a:round/>
                <a:headEnd/>
                <a:tailEnd/>
              </a:ln>
            </p:spPr>
            <p:txBody>
              <a:bodyPr/>
              <a:lstStyle/>
              <a:p>
                <a:endParaRPr lang="ru-RU"/>
              </a:p>
            </p:txBody>
          </p:sp>
          <p:sp>
            <p:nvSpPr>
              <p:cNvPr id="631680" name="Line 896"/>
              <p:cNvSpPr>
                <a:spLocks noChangeAspect="1" noChangeShapeType="1"/>
              </p:cNvSpPr>
              <p:nvPr/>
            </p:nvSpPr>
            <p:spPr bwMode="auto">
              <a:xfrm flipH="1" flipV="1">
                <a:off x="4002" y="3659"/>
                <a:ext cx="11" cy="62"/>
              </a:xfrm>
              <a:prstGeom prst="line">
                <a:avLst/>
              </a:prstGeom>
              <a:noFill/>
              <a:ln w="9652">
                <a:solidFill>
                  <a:srgbClr val="000000"/>
                </a:solidFill>
                <a:round/>
                <a:headEnd/>
                <a:tailEnd/>
              </a:ln>
            </p:spPr>
            <p:txBody>
              <a:bodyPr/>
              <a:lstStyle/>
              <a:p>
                <a:endParaRPr lang="ru-RU"/>
              </a:p>
            </p:txBody>
          </p:sp>
          <p:sp>
            <p:nvSpPr>
              <p:cNvPr id="631681" name="Line 897"/>
              <p:cNvSpPr>
                <a:spLocks noChangeAspect="1" noChangeShapeType="1"/>
              </p:cNvSpPr>
              <p:nvPr/>
            </p:nvSpPr>
            <p:spPr bwMode="auto">
              <a:xfrm flipH="1" flipV="1">
                <a:off x="3990" y="3670"/>
                <a:ext cx="6" cy="43"/>
              </a:xfrm>
              <a:prstGeom prst="line">
                <a:avLst/>
              </a:prstGeom>
              <a:noFill/>
              <a:ln w="9652">
                <a:solidFill>
                  <a:srgbClr val="000000"/>
                </a:solidFill>
                <a:round/>
                <a:headEnd/>
                <a:tailEnd/>
              </a:ln>
            </p:spPr>
            <p:txBody>
              <a:bodyPr/>
              <a:lstStyle/>
              <a:p>
                <a:endParaRPr lang="ru-RU"/>
              </a:p>
            </p:txBody>
          </p:sp>
          <p:sp>
            <p:nvSpPr>
              <p:cNvPr id="631682" name="Line 898"/>
              <p:cNvSpPr>
                <a:spLocks noChangeAspect="1" noChangeShapeType="1"/>
              </p:cNvSpPr>
              <p:nvPr/>
            </p:nvSpPr>
            <p:spPr bwMode="auto">
              <a:xfrm flipH="1">
                <a:off x="3926" y="3721"/>
                <a:ext cx="87" cy="40"/>
              </a:xfrm>
              <a:prstGeom prst="line">
                <a:avLst/>
              </a:prstGeom>
              <a:noFill/>
              <a:ln w="9652">
                <a:solidFill>
                  <a:srgbClr val="000000"/>
                </a:solidFill>
                <a:round/>
                <a:headEnd/>
                <a:tailEnd/>
              </a:ln>
            </p:spPr>
            <p:txBody>
              <a:bodyPr/>
              <a:lstStyle/>
              <a:p>
                <a:endParaRPr lang="ru-RU"/>
              </a:p>
            </p:txBody>
          </p:sp>
          <p:sp>
            <p:nvSpPr>
              <p:cNvPr id="631683" name="Line 899"/>
              <p:cNvSpPr>
                <a:spLocks noChangeAspect="1" noChangeShapeType="1"/>
              </p:cNvSpPr>
              <p:nvPr/>
            </p:nvSpPr>
            <p:spPr bwMode="auto">
              <a:xfrm>
                <a:off x="4224" y="3455"/>
                <a:ext cx="68" cy="10"/>
              </a:xfrm>
              <a:prstGeom prst="line">
                <a:avLst/>
              </a:prstGeom>
              <a:noFill/>
              <a:ln w="9652">
                <a:solidFill>
                  <a:srgbClr val="000000"/>
                </a:solidFill>
                <a:round/>
                <a:headEnd/>
                <a:tailEnd/>
              </a:ln>
            </p:spPr>
            <p:txBody>
              <a:bodyPr/>
              <a:lstStyle/>
              <a:p>
                <a:endParaRPr lang="ru-RU"/>
              </a:p>
            </p:txBody>
          </p:sp>
          <p:sp>
            <p:nvSpPr>
              <p:cNvPr id="631684" name="Line 900"/>
              <p:cNvSpPr>
                <a:spLocks noChangeAspect="1" noChangeShapeType="1"/>
              </p:cNvSpPr>
              <p:nvPr/>
            </p:nvSpPr>
            <p:spPr bwMode="auto">
              <a:xfrm>
                <a:off x="4237" y="3444"/>
                <a:ext cx="47" cy="6"/>
              </a:xfrm>
              <a:prstGeom prst="line">
                <a:avLst/>
              </a:prstGeom>
              <a:noFill/>
              <a:ln w="9652">
                <a:solidFill>
                  <a:srgbClr val="000000"/>
                </a:solidFill>
                <a:round/>
                <a:headEnd/>
                <a:tailEnd/>
              </a:ln>
            </p:spPr>
            <p:txBody>
              <a:bodyPr/>
              <a:lstStyle/>
              <a:p>
                <a:endParaRPr lang="ru-RU"/>
              </a:p>
            </p:txBody>
          </p:sp>
          <p:sp>
            <p:nvSpPr>
              <p:cNvPr id="631685" name="Line 901"/>
              <p:cNvSpPr>
                <a:spLocks noChangeAspect="1" noChangeShapeType="1"/>
              </p:cNvSpPr>
              <p:nvPr/>
            </p:nvSpPr>
            <p:spPr bwMode="auto">
              <a:xfrm>
                <a:off x="3854" y="3542"/>
                <a:ext cx="49" cy="78"/>
              </a:xfrm>
              <a:prstGeom prst="line">
                <a:avLst/>
              </a:prstGeom>
              <a:noFill/>
              <a:ln w="9652">
                <a:solidFill>
                  <a:srgbClr val="000000"/>
                </a:solidFill>
                <a:round/>
                <a:headEnd/>
                <a:tailEnd/>
              </a:ln>
            </p:spPr>
            <p:txBody>
              <a:bodyPr/>
              <a:lstStyle/>
              <a:p>
                <a:endParaRPr lang="ru-RU"/>
              </a:p>
            </p:txBody>
          </p:sp>
          <p:sp>
            <p:nvSpPr>
              <p:cNvPr id="631686" name="Line 902"/>
              <p:cNvSpPr>
                <a:spLocks noChangeAspect="1" noChangeShapeType="1"/>
              </p:cNvSpPr>
              <p:nvPr/>
            </p:nvSpPr>
            <p:spPr bwMode="auto">
              <a:xfrm>
                <a:off x="3873" y="3544"/>
                <a:ext cx="36" cy="60"/>
              </a:xfrm>
              <a:prstGeom prst="line">
                <a:avLst/>
              </a:prstGeom>
              <a:noFill/>
              <a:ln w="9652">
                <a:solidFill>
                  <a:srgbClr val="000000"/>
                </a:solidFill>
                <a:round/>
                <a:headEnd/>
                <a:tailEnd/>
              </a:ln>
            </p:spPr>
            <p:txBody>
              <a:bodyPr/>
              <a:lstStyle/>
              <a:p>
                <a:endParaRPr lang="ru-RU"/>
              </a:p>
            </p:txBody>
          </p:sp>
          <p:sp>
            <p:nvSpPr>
              <p:cNvPr id="631687" name="Line 903"/>
              <p:cNvSpPr>
                <a:spLocks noChangeAspect="1" noChangeShapeType="1"/>
              </p:cNvSpPr>
              <p:nvPr/>
            </p:nvSpPr>
            <p:spPr bwMode="auto">
              <a:xfrm flipV="1">
                <a:off x="3857" y="3620"/>
                <a:ext cx="46" cy="78"/>
              </a:xfrm>
              <a:prstGeom prst="line">
                <a:avLst/>
              </a:prstGeom>
              <a:noFill/>
              <a:ln w="9652">
                <a:solidFill>
                  <a:srgbClr val="000000"/>
                </a:solidFill>
                <a:round/>
                <a:headEnd/>
                <a:tailEnd/>
              </a:ln>
            </p:spPr>
            <p:txBody>
              <a:bodyPr/>
              <a:lstStyle/>
              <a:p>
                <a:endParaRPr lang="ru-RU"/>
              </a:p>
            </p:txBody>
          </p:sp>
          <p:sp>
            <p:nvSpPr>
              <p:cNvPr id="631688" name="Line 904"/>
              <p:cNvSpPr>
                <a:spLocks noChangeAspect="1" noChangeShapeType="1"/>
              </p:cNvSpPr>
              <p:nvPr/>
            </p:nvSpPr>
            <p:spPr bwMode="auto">
              <a:xfrm flipH="1" flipV="1">
                <a:off x="4267" y="3322"/>
                <a:ext cx="69" cy="64"/>
              </a:xfrm>
              <a:prstGeom prst="line">
                <a:avLst/>
              </a:prstGeom>
              <a:noFill/>
              <a:ln w="9652">
                <a:solidFill>
                  <a:srgbClr val="000000"/>
                </a:solidFill>
                <a:round/>
                <a:headEnd/>
                <a:tailEnd/>
              </a:ln>
            </p:spPr>
            <p:txBody>
              <a:bodyPr/>
              <a:lstStyle/>
              <a:p>
                <a:endParaRPr lang="ru-RU"/>
              </a:p>
            </p:txBody>
          </p:sp>
          <p:sp>
            <p:nvSpPr>
              <p:cNvPr id="631689" name="Line 905"/>
              <p:cNvSpPr>
                <a:spLocks noChangeAspect="1" noChangeShapeType="1"/>
              </p:cNvSpPr>
              <p:nvPr/>
            </p:nvSpPr>
            <p:spPr bwMode="auto">
              <a:xfrm flipH="1" flipV="1">
                <a:off x="4264" y="3339"/>
                <a:ext cx="55" cy="48"/>
              </a:xfrm>
              <a:prstGeom prst="line">
                <a:avLst/>
              </a:prstGeom>
              <a:noFill/>
              <a:ln w="9652">
                <a:solidFill>
                  <a:srgbClr val="000000"/>
                </a:solidFill>
                <a:round/>
                <a:headEnd/>
                <a:tailEnd/>
              </a:ln>
            </p:spPr>
            <p:txBody>
              <a:bodyPr/>
              <a:lstStyle/>
              <a:p>
                <a:endParaRPr lang="ru-RU"/>
              </a:p>
            </p:txBody>
          </p:sp>
          <p:sp>
            <p:nvSpPr>
              <p:cNvPr id="631690" name="Line 906"/>
              <p:cNvSpPr>
                <a:spLocks noChangeAspect="1" noChangeShapeType="1"/>
              </p:cNvSpPr>
              <p:nvPr/>
            </p:nvSpPr>
            <p:spPr bwMode="auto">
              <a:xfrm>
                <a:off x="3857" y="3698"/>
                <a:ext cx="71" cy="63"/>
              </a:xfrm>
              <a:prstGeom prst="line">
                <a:avLst/>
              </a:prstGeom>
              <a:noFill/>
              <a:ln w="9652">
                <a:solidFill>
                  <a:srgbClr val="000000"/>
                </a:solidFill>
                <a:round/>
                <a:headEnd/>
                <a:tailEnd/>
              </a:ln>
            </p:spPr>
            <p:txBody>
              <a:bodyPr/>
              <a:lstStyle/>
              <a:p>
                <a:endParaRPr lang="ru-RU"/>
              </a:p>
            </p:txBody>
          </p:sp>
          <p:sp>
            <p:nvSpPr>
              <p:cNvPr id="631691" name="Line 907"/>
              <p:cNvSpPr>
                <a:spLocks noChangeAspect="1" noChangeShapeType="1"/>
              </p:cNvSpPr>
              <p:nvPr/>
            </p:nvSpPr>
            <p:spPr bwMode="auto">
              <a:xfrm>
                <a:off x="3876" y="3696"/>
                <a:ext cx="53" cy="49"/>
              </a:xfrm>
              <a:prstGeom prst="line">
                <a:avLst/>
              </a:prstGeom>
              <a:noFill/>
              <a:ln w="9652">
                <a:solidFill>
                  <a:srgbClr val="000000"/>
                </a:solidFill>
                <a:round/>
                <a:headEnd/>
                <a:tailEnd/>
              </a:ln>
            </p:spPr>
            <p:txBody>
              <a:bodyPr/>
              <a:lstStyle/>
              <a:p>
                <a:endParaRPr lang="ru-RU"/>
              </a:p>
            </p:txBody>
          </p:sp>
          <p:sp>
            <p:nvSpPr>
              <p:cNvPr id="631692" name="Line 908"/>
              <p:cNvSpPr>
                <a:spLocks noChangeAspect="1" noChangeShapeType="1"/>
              </p:cNvSpPr>
              <p:nvPr/>
            </p:nvSpPr>
            <p:spPr bwMode="auto">
              <a:xfrm flipH="1" flipV="1">
                <a:off x="4012" y="3721"/>
                <a:ext cx="85" cy="45"/>
              </a:xfrm>
              <a:prstGeom prst="line">
                <a:avLst/>
              </a:prstGeom>
              <a:noFill/>
              <a:ln w="9652">
                <a:solidFill>
                  <a:srgbClr val="000000"/>
                </a:solidFill>
                <a:round/>
                <a:headEnd/>
                <a:tailEnd/>
              </a:ln>
            </p:spPr>
            <p:txBody>
              <a:bodyPr/>
              <a:lstStyle/>
              <a:p>
                <a:endParaRPr lang="ru-RU"/>
              </a:p>
            </p:txBody>
          </p:sp>
          <p:sp>
            <p:nvSpPr>
              <p:cNvPr id="631693" name="Line 909"/>
              <p:cNvSpPr>
                <a:spLocks noChangeAspect="1" noChangeShapeType="1"/>
              </p:cNvSpPr>
              <p:nvPr/>
            </p:nvSpPr>
            <p:spPr bwMode="auto">
              <a:xfrm flipV="1">
                <a:off x="4097" y="3721"/>
                <a:ext cx="84" cy="45"/>
              </a:xfrm>
              <a:prstGeom prst="line">
                <a:avLst/>
              </a:prstGeom>
              <a:noFill/>
              <a:ln w="9652">
                <a:solidFill>
                  <a:srgbClr val="000000"/>
                </a:solidFill>
                <a:round/>
                <a:headEnd/>
                <a:tailEnd/>
              </a:ln>
            </p:spPr>
            <p:txBody>
              <a:bodyPr/>
              <a:lstStyle/>
              <a:p>
                <a:endParaRPr lang="ru-RU"/>
              </a:p>
            </p:txBody>
          </p:sp>
          <p:sp>
            <p:nvSpPr>
              <p:cNvPr id="631694" name="Line 910"/>
              <p:cNvSpPr>
                <a:spLocks noChangeAspect="1" noChangeShapeType="1"/>
              </p:cNvSpPr>
              <p:nvPr/>
            </p:nvSpPr>
            <p:spPr bwMode="auto">
              <a:xfrm flipV="1">
                <a:off x="4099" y="3714"/>
                <a:ext cx="66" cy="35"/>
              </a:xfrm>
              <a:prstGeom prst="line">
                <a:avLst/>
              </a:prstGeom>
              <a:noFill/>
              <a:ln w="9652">
                <a:solidFill>
                  <a:srgbClr val="000000"/>
                </a:solidFill>
                <a:round/>
                <a:headEnd/>
                <a:tailEnd/>
              </a:ln>
            </p:spPr>
            <p:txBody>
              <a:bodyPr/>
              <a:lstStyle/>
              <a:p>
                <a:endParaRPr lang="ru-RU"/>
              </a:p>
            </p:txBody>
          </p:sp>
          <p:sp>
            <p:nvSpPr>
              <p:cNvPr id="631695" name="Line 911"/>
              <p:cNvSpPr>
                <a:spLocks noChangeAspect="1" noChangeShapeType="1"/>
              </p:cNvSpPr>
              <p:nvPr/>
            </p:nvSpPr>
            <p:spPr bwMode="auto">
              <a:xfrm>
                <a:off x="3999" y="3466"/>
                <a:ext cx="62" cy="55"/>
              </a:xfrm>
              <a:prstGeom prst="line">
                <a:avLst/>
              </a:prstGeom>
              <a:noFill/>
              <a:ln w="9652">
                <a:solidFill>
                  <a:srgbClr val="000000"/>
                </a:solidFill>
                <a:round/>
                <a:headEnd/>
                <a:tailEnd/>
              </a:ln>
            </p:spPr>
            <p:txBody>
              <a:bodyPr/>
              <a:lstStyle/>
              <a:p>
                <a:endParaRPr lang="ru-RU"/>
              </a:p>
            </p:txBody>
          </p:sp>
          <p:sp>
            <p:nvSpPr>
              <p:cNvPr id="631696" name="Line 912"/>
              <p:cNvSpPr>
                <a:spLocks noChangeAspect="1" noChangeShapeType="1"/>
              </p:cNvSpPr>
              <p:nvPr/>
            </p:nvSpPr>
            <p:spPr bwMode="auto">
              <a:xfrm>
                <a:off x="4129" y="3572"/>
                <a:ext cx="65" cy="55"/>
              </a:xfrm>
              <a:prstGeom prst="line">
                <a:avLst/>
              </a:prstGeom>
              <a:noFill/>
              <a:ln w="9652">
                <a:solidFill>
                  <a:srgbClr val="000000"/>
                </a:solidFill>
                <a:round/>
                <a:headEnd/>
                <a:tailEnd/>
              </a:ln>
            </p:spPr>
            <p:txBody>
              <a:bodyPr/>
              <a:lstStyle/>
              <a:p>
                <a:endParaRPr lang="ru-RU"/>
              </a:p>
            </p:txBody>
          </p:sp>
          <p:grpSp>
            <p:nvGrpSpPr>
              <p:cNvPr id="29" name="Group 913"/>
              <p:cNvGrpSpPr>
                <a:grpSpLocks noChangeAspect="1"/>
              </p:cNvGrpSpPr>
              <p:nvPr/>
            </p:nvGrpSpPr>
            <p:grpSpPr bwMode="auto">
              <a:xfrm>
                <a:off x="4421" y="3495"/>
                <a:ext cx="163" cy="101"/>
                <a:chOff x="5522" y="5023"/>
                <a:chExt cx="442" cy="265"/>
              </a:xfrm>
            </p:grpSpPr>
            <p:sp>
              <p:nvSpPr>
                <p:cNvPr id="631698" name="Line 914"/>
                <p:cNvSpPr>
                  <a:spLocks noChangeAspect="1" noChangeShapeType="1"/>
                </p:cNvSpPr>
                <p:nvPr/>
              </p:nvSpPr>
              <p:spPr bwMode="auto">
                <a:xfrm flipH="1">
                  <a:off x="5633" y="5287"/>
                  <a:ext cx="221" cy="1"/>
                </a:xfrm>
                <a:prstGeom prst="line">
                  <a:avLst/>
                </a:prstGeom>
                <a:noFill/>
                <a:ln w="12827">
                  <a:solidFill>
                    <a:srgbClr val="FF0000"/>
                  </a:solidFill>
                  <a:round/>
                  <a:headEnd/>
                  <a:tailEnd/>
                </a:ln>
              </p:spPr>
              <p:txBody>
                <a:bodyPr/>
                <a:lstStyle/>
                <a:p>
                  <a:endParaRPr lang="ru-RU"/>
                </a:p>
              </p:txBody>
            </p:sp>
            <p:sp>
              <p:nvSpPr>
                <p:cNvPr id="631699" name="Line 915"/>
                <p:cNvSpPr>
                  <a:spLocks noChangeAspect="1" noChangeShapeType="1"/>
                </p:cNvSpPr>
                <p:nvPr/>
              </p:nvSpPr>
              <p:spPr bwMode="auto">
                <a:xfrm flipH="1" flipV="1">
                  <a:off x="5522" y="5154"/>
                  <a:ext cx="111" cy="133"/>
                </a:xfrm>
                <a:prstGeom prst="line">
                  <a:avLst/>
                </a:prstGeom>
                <a:noFill/>
                <a:ln w="12827">
                  <a:solidFill>
                    <a:srgbClr val="FF0000"/>
                  </a:solidFill>
                  <a:round/>
                  <a:headEnd/>
                  <a:tailEnd/>
                </a:ln>
              </p:spPr>
              <p:txBody>
                <a:bodyPr/>
                <a:lstStyle/>
                <a:p>
                  <a:endParaRPr lang="ru-RU"/>
                </a:p>
              </p:txBody>
            </p:sp>
            <p:sp>
              <p:nvSpPr>
                <p:cNvPr id="631700" name="Line 916"/>
                <p:cNvSpPr>
                  <a:spLocks noChangeAspect="1" noChangeShapeType="1"/>
                </p:cNvSpPr>
                <p:nvPr/>
              </p:nvSpPr>
              <p:spPr bwMode="auto">
                <a:xfrm flipV="1">
                  <a:off x="5522" y="5023"/>
                  <a:ext cx="111" cy="133"/>
                </a:xfrm>
                <a:prstGeom prst="line">
                  <a:avLst/>
                </a:prstGeom>
                <a:noFill/>
                <a:ln w="12827">
                  <a:solidFill>
                    <a:srgbClr val="FF0000"/>
                  </a:solidFill>
                  <a:round/>
                  <a:headEnd/>
                  <a:tailEnd/>
                </a:ln>
              </p:spPr>
              <p:txBody>
                <a:bodyPr/>
                <a:lstStyle/>
                <a:p>
                  <a:endParaRPr lang="ru-RU"/>
                </a:p>
              </p:txBody>
            </p:sp>
            <p:sp>
              <p:nvSpPr>
                <p:cNvPr id="631701" name="Line 917"/>
                <p:cNvSpPr>
                  <a:spLocks noChangeAspect="1" noChangeShapeType="1"/>
                </p:cNvSpPr>
                <p:nvPr/>
              </p:nvSpPr>
              <p:spPr bwMode="auto">
                <a:xfrm>
                  <a:off x="5633" y="5023"/>
                  <a:ext cx="221" cy="2"/>
                </a:xfrm>
                <a:prstGeom prst="line">
                  <a:avLst/>
                </a:prstGeom>
                <a:noFill/>
                <a:ln w="12827">
                  <a:solidFill>
                    <a:srgbClr val="FF0000"/>
                  </a:solidFill>
                  <a:round/>
                  <a:headEnd/>
                  <a:tailEnd/>
                </a:ln>
              </p:spPr>
              <p:txBody>
                <a:bodyPr/>
                <a:lstStyle/>
                <a:p>
                  <a:endParaRPr lang="ru-RU"/>
                </a:p>
              </p:txBody>
            </p:sp>
            <p:sp>
              <p:nvSpPr>
                <p:cNvPr id="631702" name="Line 918"/>
                <p:cNvSpPr>
                  <a:spLocks noChangeAspect="1" noChangeShapeType="1"/>
                </p:cNvSpPr>
                <p:nvPr/>
              </p:nvSpPr>
              <p:spPr bwMode="auto">
                <a:xfrm>
                  <a:off x="5854" y="5023"/>
                  <a:ext cx="110" cy="133"/>
                </a:xfrm>
                <a:prstGeom prst="line">
                  <a:avLst/>
                </a:prstGeom>
                <a:noFill/>
                <a:ln w="12827">
                  <a:solidFill>
                    <a:srgbClr val="FF0000"/>
                  </a:solidFill>
                  <a:round/>
                  <a:headEnd/>
                  <a:tailEnd/>
                </a:ln>
              </p:spPr>
              <p:txBody>
                <a:bodyPr/>
                <a:lstStyle/>
                <a:p>
                  <a:endParaRPr lang="ru-RU"/>
                </a:p>
              </p:txBody>
            </p:sp>
            <p:sp>
              <p:nvSpPr>
                <p:cNvPr id="631703" name="Line 919"/>
                <p:cNvSpPr>
                  <a:spLocks noChangeAspect="1" noChangeShapeType="1"/>
                </p:cNvSpPr>
                <p:nvPr/>
              </p:nvSpPr>
              <p:spPr bwMode="auto">
                <a:xfrm flipH="1">
                  <a:off x="5854" y="5154"/>
                  <a:ext cx="110" cy="133"/>
                </a:xfrm>
                <a:prstGeom prst="line">
                  <a:avLst/>
                </a:prstGeom>
                <a:noFill/>
                <a:ln w="12827">
                  <a:solidFill>
                    <a:srgbClr val="FF0000"/>
                  </a:solidFill>
                  <a:round/>
                  <a:headEnd/>
                  <a:tailEnd/>
                </a:ln>
              </p:spPr>
              <p:txBody>
                <a:bodyPr/>
                <a:lstStyle/>
                <a:p>
                  <a:endParaRPr lang="ru-RU"/>
                </a:p>
              </p:txBody>
            </p:sp>
            <p:sp>
              <p:nvSpPr>
                <p:cNvPr id="631704" name="Oval 920"/>
                <p:cNvSpPr>
                  <a:spLocks noChangeAspect="1" noChangeArrowheads="1"/>
                </p:cNvSpPr>
                <p:nvPr/>
              </p:nvSpPr>
              <p:spPr bwMode="auto">
                <a:xfrm>
                  <a:off x="5590" y="5064"/>
                  <a:ext cx="313" cy="185"/>
                </a:xfrm>
                <a:prstGeom prst="ellipse">
                  <a:avLst/>
                </a:prstGeom>
                <a:noFill/>
                <a:ln w="12827">
                  <a:solidFill>
                    <a:srgbClr val="FF0000"/>
                  </a:solidFill>
                  <a:round/>
                  <a:headEnd/>
                  <a:tailEnd/>
                </a:ln>
              </p:spPr>
              <p:txBody>
                <a:bodyPr/>
                <a:lstStyle/>
                <a:p>
                  <a:endParaRPr lang="ru-RU"/>
                </a:p>
              </p:txBody>
            </p:sp>
          </p:grpSp>
          <p:grpSp>
            <p:nvGrpSpPr>
              <p:cNvPr id="30" name="Group 921"/>
              <p:cNvGrpSpPr>
                <a:grpSpLocks noChangeAspect="1"/>
              </p:cNvGrpSpPr>
              <p:nvPr/>
            </p:nvGrpSpPr>
            <p:grpSpPr bwMode="auto">
              <a:xfrm>
                <a:off x="4040" y="3846"/>
                <a:ext cx="110" cy="148"/>
                <a:chOff x="4490" y="5942"/>
                <a:chExt cx="296" cy="390"/>
              </a:xfrm>
            </p:grpSpPr>
            <p:sp>
              <p:nvSpPr>
                <p:cNvPr id="631706" name="Line 922"/>
                <p:cNvSpPr>
                  <a:spLocks noChangeAspect="1" noChangeShapeType="1"/>
                </p:cNvSpPr>
                <p:nvPr/>
              </p:nvSpPr>
              <p:spPr bwMode="auto">
                <a:xfrm flipH="1">
                  <a:off x="4638" y="6234"/>
                  <a:ext cx="147" cy="98"/>
                </a:xfrm>
                <a:prstGeom prst="line">
                  <a:avLst/>
                </a:prstGeom>
                <a:noFill/>
                <a:ln w="12827">
                  <a:solidFill>
                    <a:srgbClr val="FF0000"/>
                  </a:solidFill>
                  <a:round/>
                  <a:headEnd/>
                  <a:tailEnd/>
                </a:ln>
              </p:spPr>
              <p:txBody>
                <a:bodyPr/>
                <a:lstStyle/>
                <a:p>
                  <a:endParaRPr lang="ru-RU"/>
                </a:p>
              </p:txBody>
            </p:sp>
            <p:sp>
              <p:nvSpPr>
                <p:cNvPr id="631707" name="Line 923"/>
                <p:cNvSpPr>
                  <a:spLocks noChangeAspect="1" noChangeShapeType="1"/>
                </p:cNvSpPr>
                <p:nvPr/>
              </p:nvSpPr>
              <p:spPr bwMode="auto">
                <a:xfrm flipH="1" flipV="1">
                  <a:off x="4490" y="6234"/>
                  <a:ext cx="148" cy="98"/>
                </a:xfrm>
                <a:prstGeom prst="line">
                  <a:avLst/>
                </a:prstGeom>
                <a:noFill/>
                <a:ln w="12827">
                  <a:solidFill>
                    <a:srgbClr val="FF0000"/>
                  </a:solidFill>
                  <a:round/>
                  <a:headEnd/>
                  <a:tailEnd/>
                </a:ln>
              </p:spPr>
              <p:txBody>
                <a:bodyPr/>
                <a:lstStyle/>
                <a:p>
                  <a:endParaRPr lang="ru-RU"/>
                </a:p>
              </p:txBody>
            </p:sp>
            <p:grpSp>
              <p:nvGrpSpPr>
                <p:cNvPr id="31" name="Group 924"/>
                <p:cNvGrpSpPr>
                  <a:grpSpLocks noChangeAspect="1"/>
                </p:cNvGrpSpPr>
                <p:nvPr/>
              </p:nvGrpSpPr>
              <p:grpSpPr bwMode="auto">
                <a:xfrm>
                  <a:off x="4490" y="5942"/>
                  <a:ext cx="296" cy="335"/>
                  <a:chOff x="4490" y="5942"/>
                  <a:chExt cx="296" cy="335"/>
                </a:xfrm>
              </p:grpSpPr>
              <p:sp>
                <p:nvSpPr>
                  <p:cNvPr id="631709" name="Line 925"/>
                  <p:cNvSpPr>
                    <a:spLocks noChangeAspect="1" noChangeShapeType="1"/>
                  </p:cNvSpPr>
                  <p:nvPr/>
                </p:nvSpPr>
                <p:spPr bwMode="auto">
                  <a:xfrm>
                    <a:off x="4785" y="6040"/>
                    <a:ext cx="1" cy="194"/>
                  </a:xfrm>
                  <a:prstGeom prst="line">
                    <a:avLst/>
                  </a:prstGeom>
                  <a:noFill/>
                  <a:ln w="12827">
                    <a:solidFill>
                      <a:srgbClr val="FF0000"/>
                    </a:solidFill>
                    <a:round/>
                    <a:headEnd/>
                    <a:tailEnd/>
                  </a:ln>
                </p:spPr>
                <p:txBody>
                  <a:bodyPr/>
                  <a:lstStyle/>
                  <a:p>
                    <a:endParaRPr lang="ru-RU"/>
                  </a:p>
                </p:txBody>
              </p:sp>
              <p:sp>
                <p:nvSpPr>
                  <p:cNvPr id="631710" name="Line 926"/>
                  <p:cNvSpPr>
                    <a:spLocks noChangeAspect="1" noChangeShapeType="1"/>
                  </p:cNvSpPr>
                  <p:nvPr/>
                </p:nvSpPr>
                <p:spPr bwMode="auto">
                  <a:xfrm flipV="1">
                    <a:off x="4490" y="6040"/>
                    <a:ext cx="1" cy="194"/>
                  </a:xfrm>
                  <a:prstGeom prst="line">
                    <a:avLst/>
                  </a:prstGeom>
                  <a:noFill/>
                  <a:ln w="12827">
                    <a:solidFill>
                      <a:srgbClr val="FF0000"/>
                    </a:solidFill>
                    <a:round/>
                    <a:headEnd/>
                    <a:tailEnd/>
                  </a:ln>
                </p:spPr>
                <p:txBody>
                  <a:bodyPr/>
                  <a:lstStyle/>
                  <a:p>
                    <a:endParaRPr lang="ru-RU"/>
                  </a:p>
                </p:txBody>
              </p:sp>
              <p:sp>
                <p:nvSpPr>
                  <p:cNvPr id="631711" name="Line 927"/>
                  <p:cNvSpPr>
                    <a:spLocks noChangeAspect="1" noChangeShapeType="1"/>
                  </p:cNvSpPr>
                  <p:nvPr/>
                </p:nvSpPr>
                <p:spPr bwMode="auto">
                  <a:xfrm flipV="1">
                    <a:off x="4490" y="5942"/>
                    <a:ext cx="148" cy="98"/>
                  </a:xfrm>
                  <a:prstGeom prst="line">
                    <a:avLst/>
                  </a:prstGeom>
                  <a:noFill/>
                  <a:ln w="12827">
                    <a:solidFill>
                      <a:srgbClr val="FF0000"/>
                    </a:solidFill>
                    <a:round/>
                    <a:headEnd/>
                    <a:tailEnd/>
                  </a:ln>
                </p:spPr>
                <p:txBody>
                  <a:bodyPr/>
                  <a:lstStyle/>
                  <a:p>
                    <a:endParaRPr lang="ru-RU"/>
                  </a:p>
                </p:txBody>
              </p:sp>
              <p:sp>
                <p:nvSpPr>
                  <p:cNvPr id="631712" name="Line 928"/>
                  <p:cNvSpPr>
                    <a:spLocks noChangeAspect="1" noChangeShapeType="1"/>
                  </p:cNvSpPr>
                  <p:nvPr/>
                </p:nvSpPr>
                <p:spPr bwMode="auto">
                  <a:xfrm>
                    <a:off x="4638" y="5942"/>
                    <a:ext cx="147" cy="98"/>
                  </a:xfrm>
                  <a:prstGeom prst="line">
                    <a:avLst/>
                  </a:prstGeom>
                  <a:noFill/>
                  <a:ln w="12827">
                    <a:solidFill>
                      <a:srgbClr val="FF0000"/>
                    </a:solidFill>
                    <a:round/>
                    <a:headEnd/>
                    <a:tailEnd/>
                  </a:ln>
                </p:spPr>
                <p:txBody>
                  <a:bodyPr/>
                  <a:lstStyle/>
                  <a:p>
                    <a:endParaRPr lang="ru-RU"/>
                  </a:p>
                </p:txBody>
              </p:sp>
              <p:sp>
                <p:nvSpPr>
                  <p:cNvPr id="631713" name="Oval 929"/>
                  <p:cNvSpPr>
                    <a:spLocks noChangeAspect="1" noChangeArrowheads="1"/>
                  </p:cNvSpPr>
                  <p:nvPr/>
                </p:nvSpPr>
                <p:spPr bwMode="auto">
                  <a:xfrm>
                    <a:off x="4533" y="5999"/>
                    <a:ext cx="212" cy="278"/>
                  </a:xfrm>
                  <a:prstGeom prst="ellipse">
                    <a:avLst/>
                  </a:prstGeom>
                  <a:noFill/>
                  <a:ln w="12827">
                    <a:solidFill>
                      <a:srgbClr val="FF0000"/>
                    </a:solidFill>
                    <a:round/>
                    <a:headEnd/>
                    <a:tailEnd/>
                  </a:ln>
                </p:spPr>
                <p:txBody>
                  <a:bodyPr/>
                  <a:lstStyle/>
                  <a:p>
                    <a:endParaRPr lang="ru-RU"/>
                  </a:p>
                </p:txBody>
              </p:sp>
            </p:grpSp>
          </p:grpSp>
          <p:sp>
            <p:nvSpPr>
              <p:cNvPr id="631714" name="Line 930"/>
              <p:cNvSpPr>
                <a:spLocks noChangeAspect="1" noChangeShapeType="1"/>
              </p:cNvSpPr>
              <p:nvPr/>
            </p:nvSpPr>
            <p:spPr bwMode="auto">
              <a:xfrm>
                <a:off x="3774" y="3545"/>
                <a:ext cx="82" cy="1"/>
              </a:xfrm>
              <a:prstGeom prst="line">
                <a:avLst/>
              </a:prstGeom>
              <a:noFill/>
              <a:ln w="12827">
                <a:solidFill>
                  <a:srgbClr val="FF0000"/>
                </a:solidFill>
                <a:round/>
                <a:headEnd/>
                <a:tailEnd/>
              </a:ln>
            </p:spPr>
            <p:txBody>
              <a:bodyPr/>
              <a:lstStyle/>
              <a:p>
                <a:endParaRPr lang="ru-RU"/>
              </a:p>
            </p:txBody>
          </p:sp>
          <p:sp>
            <p:nvSpPr>
              <p:cNvPr id="631715" name="Line 931"/>
              <p:cNvSpPr>
                <a:spLocks noChangeAspect="1" noChangeShapeType="1"/>
              </p:cNvSpPr>
              <p:nvPr/>
            </p:nvSpPr>
            <p:spPr bwMode="auto">
              <a:xfrm>
                <a:off x="4098" y="3768"/>
                <a:ext cx="0" cy="75"/>
              </a:xfrm>
              <a:prstGeom prst="line">
                <a:avLst/>
              </a:prstGeom>
              <a:noFill/>
              <a:ln w="12827">
                <a:solidFill>
                  <a:srgbClr val="FF0000"/>
                </a:solidFill>
                <a:round/>
                <a:headEnd/>
                <a:tailEnd/>
              </a:ln>
            </p:spPr>
            <p:txBody>
              <a:bodyPr/>
              <a:lstStyle/>
              <a:p>
                <a:endParaRPr lang="ru-RU"/>
              </a:p>
            </p:txBody>
          </p:sp>
          <p:sp>
            <p:nvSpPr>
              <p:cNvPr id="631716" name="Line 932"/>
              <p:cNvSpPr>
                <a:spLocks noChangeAspect="1" noChangeShapeType="1"/>
              </p:cNvSpPr>
              <p:nvPr/>
            </p:nvSpPr>
            <p:spPr bwMode="auto">
              <a:xfrm>
                <a:off x="4342" y="3545"/>
                <a:ext cx="81" cy="1"/>
              </a:xfrm>
              <a:prstGeom prst="line">
                <a:avLst/>
              </a:prstGeom>
              <a:noFill/>
              <a:ln w="12827">
                <a:solidFill>
                  <a:srgbClr val="FF0000"/>
                </a:solidFill>
                <a:round/>
                <a:headEnd/>
                <a:tailEnd/>
              </a:ln>
            </p:spPr>
            <p:txBody>
              <a:bodyPr/>
              <a:lstStyle/>
              <a:p>
                <a:endParaRPr lang="ru-RU"/>
              </a:p>
            </p:txBody>
          </p:sp>
          <p:grpSp>
            <p:nvGrpSpPr>
              <p:cNvPr id="631173" name="Group 933"/>
              <p:cNvGrpSpPr>
                <a:grpSpLocks noChangeAspect="1"/>
              </p:cNvGrpSpPr>
              <p:nvPr/>
            </p:nvGrpSpPr>
            <p:grpSpPr bwMode="auto">
              <a:xfrm>
                <a:off x="3606" y="3494"/>
                <a:ext cx="163" cy="100"/>
                <a:chOff x="3311" y="5017"/>
                <a:chExt cx="442" cy="263"/>
              </a:xfrm>
            </p:grpSpPr>
            <p:sp>
              <p:nvSpPr>
                <p:cNvPr id="631718" name="Line 934"/>
                <p:cNvSpPr>
                  <a:spLocks noChangeAspect="1" noChangeShapeType="1"/>
                </p:cNvSpPr>
                <p:nvPr/>
              </p:nvSpPr>
              <p:spPr bwMode="auto">
                <a:xfrm flipH="1">
                  <a:off x="3421" y="5279"/>
                  <a:ext cx="221" cy="1"/>
                </a:xfrm>
                <a:prstGeom prst="line">
                  <a:avLst/>
                </a:prstGeom>
                <a:noFill/>
                <a:ln w="12827">
                  <a:solidFill>
                    <a:srgbClr val="FF0000"/>
                  </a:solidFill>
                  <a:round/>
                  <a:headEnd/>
                  <a:tailEnd/>
                </a:ln>
              </p:spPr>
              <p:txBody>
                <a:bodyPr/>
                <a:lstStyle/>
                <a:p>
                  <a:endParaRPr lang="ru-RU"/>
                </a:p>
              </p:txBody>
            </p:sp>
            <p:sp>
              <p:nvSpPr>
                <p:cNvPr id="631719" name="Line 935"/>
                <p:cNvSpPr>
                  <a:spLocks noChangeAspect="1" noChangeShapeType="1"/>
                </p:cNvSpPr>
                <p:nvPr/>
              </p:nvSpPr>
              <p:spPr bwMode="auto">
                <a:xfrm flipH="1" flipV="1">
                  <a:off x="3311" y="5148"/>
                  <a:ext cx="110" cy="131"/>
                </a:xfrm>
                <a:prstGeom prst="line">
                  <a:avLst/>
                </a:prstGeom>
                <a:noFill/>
                <a:ln w="12827">
                  <a:solidFill>
                    <a:srgbClr val="FF0000"/>
                  </a:solidFill>
                  <a:round/>
                  <a:headEnd/>
                  <a:tailEnd/>
                </a:ln>
              </p:spPr>
              <p:txBody>
                <a:bodyPr/>
                <a:lstStyle/>
                <a:p>
                  <a:endParaRPr lang="ru-RU"/>
                </a:p>
              </p:txBody>
            </p:sp>
            <p:sp>
              <p:nvSpPr>
                <p:cNvPr id="631720" name="Line 936"/>
                <p:cNvSpPr>
                  <a:spLocks noChangeAspect="1" noChangeShapeType="1"/>
                </p:cNvSpPr>
                <p:nvPr/>
              </p:nvSpPr>
              <p:spPr bwMode="auto">
                <a:xfrm flipV="1">
                  <a:off x="3311" y="5017"/>
                  <a:ext cx="110" cy="131"/>
                </a:xfrm>
                <a:prstGeom prst="line">
                  <a:avLst/>
                </a:prstGeom>
                <a:noFill/>
                <a:ln w="12827">
                  <a:solidFill>
                    <a:srgbClr val="FF0000"/>
                  </a:solidFill>
                  <a:round/>
                  <a:headEnd/>
                  <a:tailEnd/>
                </a:ln>
              </p:spPr>
              <p:txBody>
                <a:bodyPr/>
                <a:lstStyle/>
                <a:p>
                  <a:endParaRPr lang="ru-RU"/>
                </a:p>
              </p:txBody>
            </p:sp>
            <p:sp>
              <p:nvSpPr>
                <p:cNvPr id="631721" name="Line 937"/>
                <p:cNvSpPr>
                  <a:spLocks noChangeAspect="1" noChangeShapeType="1"/>
                </p:cNvSpPr>
                <p:nvPr/>
              </p:nvSpPr>
              <p:spPr bwMode="auto">
                <a:xfrm>
                  <a:off x="3421" y="5017"/>
                  <a:ext cx="221" cy="1"/>
                </a:xfrm>
                <a:prstGeom prst="line">
                  <a:avLst/>
                </a:prstGeom>
                <a:noFill/>
                <a:ln w="12827">
                  <a:solidFill>
                    <a:srgbClr val="FF0000"/>
                  </a:solidFill>
                  <a:round/>
                  <a:headEnd/>
                  <a:tailEnd/>
                </a:ln>
              </p:spPr>
              <p:txBody>
                <a:bodyPr/>
                <a:lstStyle/>
                <a:p>
                  <a:endParaRPr lang="ru-RU"/>
                </a:p>
              </p:txBody>
            </p:sp>
            <p:sp>
              <p:nvSpPr>
                <p:cNvPr id="631722" name="Line 938"/>
                <p:cNvSpPr>
                  <a:spLocks noChangeAspect="1" noChangeShapeType="1"/>
                </p:cNvSpPr>
                <p:nvPr/>
              </p:nvSpPr>
              <p:spPr bwMode="auto">
                <a:xfrm>
                  <a:off x="3642" y="5017"/>
                  <a:ext cx="111" cy="131"/>
                </a:xfrm>
                <a:prstGeom prst="line">
                  <a:avLst/>
                </a:prstGeom>
                <a:noFill/>
                <a:ln w="12827">
                  <a:solidFill>
                    <a:srgbClr val="FF0000"/>
                  </a:solidFill>
                  <a:round/>
                  <a:headEnd/>
                  <a:tailEnd/>
                </a:ln>
              </p:spPr>
              <p:txBody>
                <a:bodyPr/>
                <a:lstStyle/>
                <a:p>
                  <a:endParaRPr lang="ru-RU"/>
                </a:p>
              </p:txBody>
            </p:sp>
            <p:sp>
              <p:nvSpPr>
                <p:cNvPr id="631723" name="Line 939"/>
                <p:cNvSpPr>
                  <a:spLocks noChangeAspect="1" noChangeShapeType="1"/>
                </p:cNvSpPr>
                <p:nvPr/>
              </p:nvSpPr>
              <p:spPr bwMode="auto">
                <a:xfrm flipH="1">
                  <a:off x="3642" y="5148"/>
                  <a:ext cx="111" cy="131"/>
                </a:xfrm>
                <a:prstGeom prst="line">
                  <a:avLst/>
                </a:prstGeom>
                <a:noFill/>
                <a:ln w="12827">
                  <a:solidFill>
                    <a:srgbClr val="FF0000"/>
                  </a:solidFill>
                  <a:round/>
                  <a:headEnd/>
                  <a:tailEnd/>
                </a:ln>
              </p:spPr>
              <p:txBody>
                <a:bodyPr/>
                <a:lstStyle/>
                <a:p>
                  <a:endParaRPr lang="ru-RU"/>
                </a:p>
              </p:txBody>
            </p:sp>
            <p:sp>
              <p:nvSpPr>
                <p:cNvPr id="631724" name="Oval 940"/>
                <p:cNvSpPr>
                  <a:spLocks noChangeAspect="1" noChangeArrowheads="1"/>
                </p:cNvSpPr>
                <p:nvPr/>
              </p:nvSpPr>
              <p:spPr bwMode="auto">
                <a:xfrm>
                  <a:off x="3378" y="5055"/>
                  <a:ext cx="314" cy="189"/>
                </a:xfrm>
                <a:prstGeom prst="ellipse">
                  <a:avLst/>
                </a:prstGeom>
                <a:noFill/>
                <a:ln w="12827">
                  <a:solidFill>
                    <a:srgbClr val="FF0000"/>
                  </a:solidFill>
                  <a:round/>
                  <a:headEnd/>
                  <a:tailEnd/>
                </a:ln>
              </p:spPr>
              <p:txBody>
                <a:bodyPr/>
                <a:lstStyle/>
                <a:p>
                  <a:endParaRPr lang="ru-RU"/>
                </a:p>
              </p:txBody>
            </p:sp>
          </p:grpSp>
          <p:grpSp>
            <p:nvGrpSpPr>
              <p:cNvPr id="631174" name="Group 941"/>
              <p:cNvGrpSpPr>
                <a:grpSpLocks noChangeAspect="1"/>
              </p:cNvGrpSpPr>
              <p:nvPr/>
            </p:nvGrpSpPr>
            <p:grpSpPr bwMode="auto">
              <a:xfrm>
                <a:off x="4039" y="3091"/>
                <a:ext cx="109" cy="150"/>
                <a:chOff x="4487" y="3956"/>
                <a:chExt cx="296" cy="393"/>
              </a:xfrm>
            </p:grpSpPr>
            <p:sp>
              <p:nvSpPr>
                <p:cNvPr id="631726" name="Line 942"/>
                <p:cNvSpPr>
                  <a:spLocks noChangeAspect="1" noChangeShapeType="1"/>
                </p:cNvSpPr>
                <p:nvPr/>
              </p:nvSpPr>
              <p:spPr bwMode="auto">
                <a:xfrm flipH="1">
                  <a:off x="4634" y="4251"/>
                  <a:ext cx="148" cy="98"/>
                </a:xfrm>
                <a:prstGeom prst="line">
                  <a:avLst/>
                </a:prstGeom>
                <a:noFill/>
                <a:ln w="12827">
                  <a:solidFill>
                    <a:srgbClr val="FF0000"/>
                  </a:solidFill>
                  <a:round/>
                  <a:headEnd/>
                  <a:tailEnd/>
                </a:ln>
              </p:spPr>
              <p:txBody>
                <a:bodyPr/>
                <a:lstStyle/>
                <a:p>
                  <a:endParaRPr lang="ru-RU"/>
                </a:p>
              </p:txBody>
            </p:sp>
            <p:sp>
              <p:nvSpPr>
                <p:cNvPr id="631727" name="Line 943"/>
                <p:cNvSpPr>
                  <a:spLocks noChangeAspect="1" noChangeShapeType="1"/>
                </p:cNvSpPr>
                <p:nvPr/>
              </p:nvSpPr>
              <p:spPr bwMode="auto">
                <a:xfrm flipH="1" flipV="1">
                  <a:off x="4487" y="4251"/>
                  <a:ext cx="147" cy="98"/>
                </a:xfrm>
                <a:prstGeom prst="line">
                  <a:avLst/>
                </a:prstGeom>
                <a:noFill/>
                <a:ln w="12827">
                  <a:solidFill>
                    <a:srgbClr val="FF0000"/>
                  </a:solidFill>
                  <a:round/>
                  <a:headEnd/>
                  <a:tailEnd/>
                </a:ln>
              </p:spPr>
              <p:txBody>
                <a:bodyPr/>
                <a:lstStyle/>
                <a:p>
                  <a:endParaRPr lang="ru-RU"/>
                </a:p>
              </p:txBody>
            </p:sp>
            <p:grpSp>
              <p:nvGrpSpPr>
                <p:cNvPr id="631287" name="Group 944"/>
                <p:cNvGrpSpPr>
                  <a:grpSpLocks noChangeAspect="1"/>
                </p:cNvGrpSpPr>
                <p:nvPr/>
              </p:nvGrpSpPr>
              <p:grpSpPr bwMode="auto">
                <a:xfrm>
                  <a:off x="4487" y="3956"/>
                  <a:ext cx="296" cy="336"/>
                  <a:chOff x="4487" y="3956"/>
                  <a:chExt cx="296" cy="336"/>
                </a:xfrm>
              </p:grpSpPr>
              <p:sp>
                <p:nvSpPr>
                  <p:cNvPr id="631729" name="Line 945"/>
                  <p:cNvSpPr>
                    <a:spLocks noChangeAspect="1" noChangeShapeType="1"/>
                  </p:cNvSpPr>
                  <p:nvPr/>
                </p:nvSpPr>
                <p:spPr bwMode="auto">
                  <a:xfrm>
                    <a:off x="4782" y="4054"/>
                    <a:ext cx="1" cy="197"/>
                  </a:xfrm>
                  <a:prstGeom prst="line">
                    <a:avLst/>
                  </a:prstGeom>
                  <a:noFill/>
                  <a:ln w="12827">
                    <a:solidFill>
                      <a:srgbClr val="FF0000"/>
                    </a:solidFill>
                    <a:round/>
                    <a:headEnd/>
                    <a:tailEnd/>
                  </a:ln>
                </p:spPr>
                <p:txBody>
                  <a:bodyPr/>
                  <a:lstStyle/>
                  <a:p>
                    <a:endParaRPr lang="ru-RU"/>
                  </a:p>
                </p:txBody>
              </p:sp>
              <p:sp>
                <p:nvSpPr>
                  <p:cNvPr id="631730" name="Line 946"/>
                  <p:cNvSpPr>
                    <a:spLocks noChangeAspect="1" noChangeShapeType="1"/>
                  </p:cNvSpPr>
                  <p:nvPr/>
                </p:nvSpPr>
                <p:spPr bwMode="auto">
                  <a:xfrm flipV="1">
                    <a:off x="4487" y="4054"/>
                    <a:ext cx="1" cy="197"/>
                  </a:xfrm>
                  <a:prstGeom prst="line">
                    <a:avLst/>
                  </a:prstGeom>
                  <a:noFill/>
                  <a:ln w="12827">
                    <a:solidFill>
                      <a:srgbClr val="FF0000"/>
                    </a:solidFill>
                    <a:round/>
                    <a:headEnd/>
                    <a:tailEnd/>
                  </a:ln>
                </p:spPr>
                <p:txBody>
                  <a:bodyPr/>
                  <a:lstStyle/>
                  <a:p>
                    <a:endParaRPr lang="ru-RU"/>
                  </a:p>
                </p:txBody>
              </p:sp>
              <p:sp>
                <p:nvSpPr>
                  <p:cNvPr id="631731" name="Line 947"/>
                  <p:cNvSpPr>
                    <a:spLocks noChangeAspect="1" noChangeShapeType="1"/>
                  </p:cNvSpPr>
                  <p:nvPr/>
                </p:nvSpPr>
                <p:spPr bwMode="auto">
                  <a:xfrm flipV="1">
                    <a:off x="4487" y="3956"/>
                    <a:ext cx="147" cy="98"/>
                  </a:xfrm>
                  <a:prstGeom prst="line">
                    <a:avLst/>
                  </a:prstGeom>
                  <a:noFill/>
                  <a:ln w="12827">
                    <a:solidFill>
                      <a:srgbClr val="FF0000"/>
                    </a:solidFill>
                    <a:round/>
                    <a:headEnd/>
                    <a:tailEnd/>
                  </a:ln>
                </p:spPr>
                <p:txBody>
                  <a:bodyPr/>
                  <a:lstStyle/>
                  <a:p>
                    <a:endParaRPr lang="ru-RU"/>
                  </a:p>
                </p:txBody>
              </p:sp>
              <p:sp>
                <p:nvSpPr>
                  <p:cNvPr id="631732" name="Line 948"/>
                  <p:cNvSpPr>
                    <a:spLocks noChangeAspect="1" noChangeShapeType="1"/>
                  </p:cNvSpPr>
                  <p:nvPr/>
                </p:nvSpPr>
                <p:spPr bwMode="auto">
                  <a:xfrm>
                    <a:off x="4634" y="3956"/>
                    <a:ext cx="148" cy="98"/>
                  </a:xfrm>
                  <a:prstGeom prst="line">
                    <a:avLst/>
                  </a:prstGeom>
                  <a:noFill/>
                  <a:ln w="12827">
                    <a:solidFill>
                      <a:srgbClr val="FF0000"/>
                    </a:solidFill>
                    <a:round/>
                    <a:headEnd/>
                    <a:tailEnd/>
                  </a:ln>
                </p:spPr>
                <p:txBody>
                  <a:bodyPr/>
                  <a:lstStyle/>
                  <a:p>
                    <a:endParaRPr lang="ru-RU"/>
                  </a:p>
                </p:txBody>
              </p:sp>
              <p:sp>
                <p:nvSpPr>
                  <p:cNvPr id="631733" name="Oval 949"/>
                  <p:cNvSpPr>
                    <a:spLocks noChangeAspect="1" noChangeArrowheads="1"/>
                  </p:cNvSpPr>
                  <p:nvPr/>
                </p:nvSpPr>
                <p:spPr bwMode="auto">
                  <a:xfrm>
                    <a:off x="4530" y="4016"/>
                    <a:ext cx="212" cy="276"/>
                  </a:xfrm>
                  <a:prstGeom prst="ellipse">
                    <a:avLst/>
                  </a:prstGeom>
                  <a:noFill/>
                  <a:ln w="12827">
                    <a:solidFill>
                      <a:srgbClr val="FF0000"/>
                    </a:solidFill>
                    <a:round/>
                    <a:headEnd/>
                    <a:tailEnd/>
                  </a:ln>
                </p:spPr>
                <p:txBody>
                  <a:bodyPr/>
                  <a:lstStyle/>
                  <a:p>
                    <a:endParaRPr lang="ru-RU"/>
                  </a:p>
                </p:txBody>
              </p:sp>
            </p:grpSp>
          </p:grpSp>
          <p:sp>
            <p:nvSpPr>
              <p:cNvPr id="631734" name="Line 950"/>
              <p:cNvSpPr>
                <a:spLocks noChangeAspect="1" noChangeShapeType="1"/>
              </p:cNvSpPr>
              <p:nvPr/>
            </p:nvSpPr>
            <p:spPr bwMode="auto">
              <a:xfrm rot="21120000" flipV="1">
                <a:off x="4122" y="3475"/>
                <a:ext cx="64" cy="54"/>
              </a:xfrm>
              <a:prstGeom prst="line">
                <a:avLst/>
              </a:prstGeom>
              <a:noFill/>
              <a:ln w="9652">
                <a:solidFill>
                  <a:srgbClr val="000000"/>
                </a:solidFill>
                <a:prstDash val="sysDot"/>
                <a:round/>
                <a:headEnd/>
                <a:tailEnd/>
              </a:ln>
            </p:spPr>
            <p:txBody>
              <a:bodyPr/>
              <a:lstStyle/>
              <a:p>
                <a:endParaRPr lang="ru-RU"/>
              </a:p>
            </p:txBody>
          </p:sp>
          <p:sp>
            <p:nvSpPr>
              <p:cNvPr id="631735" name="Line 951"/>
              <p:cNvSpPr>
                <a:spLocks noChangeAspect="1" noChangeShapeType="1"/>
              </p:cNvSpPr>
              <p:nvPr/>
            </p:nvSpPr>
            <p:spPr bwMode="auto">
              <a:xfrm rot="21120000" flipV="1">
                <a:off x="4008" y="3575"/>
                <a:ext cx="63" cy="55"/>
              </a:xfrm>
              <a:prstGeom prst="line">
                <a:avLst/>
              </a:prstGeom>
              <a:noFill/>
              <a:ln w="9652">
                <a:solidFill>
                  <a:srgbClr val="000000"/>
                </a:solidFill>
                <a:prstDash val="sysDot"/>
                <a:round/>
                <a:headEnd/>
                <a:tailEnd/>
              </a:ln>
            </p:spPr>
            <p:txBody>
              <a:bodyPr/>
              <a:lstStyle/>
              <a:p>
                <a:endParaRPr lang="ru-RU"/>
              </a:p>
            </p:txBody>
          </p:sp>
          <p:sp>
            <p:nvSpPr>
              <p:cNvPr id="631736" name="Line 952"/>
              <p:cNvSpPr>
                <a:spLocks noChangeAspect="1" noChangeShapeType="1"/>
              </p:cNvSpPr>
              <p:nvPr/>
            </p:nvSpPr>
            <p:spPr bwMode="auto">
              <a:xfrm rot="21120000" flipV="1">
                <a:off x="4806" y="3595"/>
                <a:ext cx="52" cy="45"/>
              </a:xfrm>
              <a:prstGeom prst="line">
                <a:avLst/>
              </a:prstGeom>
              <a:noFill/>
              <a:ln w="9652">
                <a:solidFill>
                  <a:srgbClr val="000000"/>
                </a:solidFill>
                <a:prstDash val="sysDot"/>
                <a:round/>
                <a:headEnd/>
                <a:tailEnd/>
              </a:ln>
            </p:spPr>
            <p:txBody>
              <a:bodyPr/>
              <a:lstStyle/>
              <a:p>
                <a:endParaRPr lang="ru-RU"/>
              </a:p>
            </p:txBody>
          </p:sp>
          <p:sp>
            <p:nvSpPr>
              <p:cNvPr id="631737" name="Line 953"/>
              <p:cNvSpPr>
                <a:spLocks noChangeAspect="1" noChangeShapeType="1"/>
              </p:cNvSpPr>
              <p:nvPr/>
            </p:nvSpPr>
            <p:spPr bwMode="auto">
              <a:xfrm rot="21120000" flipV="1">
                <a:off x="4949" y="3465"/>
                <a:ext cx="52" cy="45"/>
              </a:xfrm>
              <a:prstGeom prst="line">
                <a:avLst/>
              </a:prstGeom>
              <a:noFill/>
              <a:ln w="9652">
                <a:solidFill>
                  <a:srgbClr val="000000"/>
                </a:solidFill>
                <a:prstDash val="sysDot"/>
                <a:round/>
                <a:headEnd/>
                <a:tailEnd/>
              </a:ln>
            </p:spPr>
            <p:txBody>
              <a:bodyPr/>
              <a:lstStyle/>
              <a:p>
                <a:endParaRPr lang="ru-RU"/>
              </a:p>
            </p:txBody>
          </p:sp>
        </p:grpSp>
        <p:sp>
          <p:nvSpPr>
            <p:cNvPr id="631738" name="Rectangle 954"/>
            <p:cNvSpPr>
              <a:spLocks noChangeArrowheads="1"/>
            </p:cNvSpPr>
            <p:nvPr/>
          </p:nvSpPr>
          <p:spPr bwMode="auto">
            <a:xfrm>
              <a:off x="4195" y="3793"/>
              <a:ext cx="816" cy="229"/>
            </a:xfrm>
            <a:prstGeom prst="rect">
              <a:avLst/>
            </a:prstGeom>
            <a:noFill/>
            <a:ln w="9525">
              <a:noFill/>
              <a:miter lim="800000"/>
              <a:headEnd/>
              <a:tailEnd/>
            </a:ln>
            <a:effectLst/>
          </p:spPr>
          <p:txBody>
            <a:bodyPr anchor="ctr"/>
            <a:lstStyle/>
            <a:p>
              <a:pPr>
                <a:spcBef>
                  <a:spcPct val="5000"/>
                </a:spcBef>
              </a:pPr>
              <a:r>
                <a:rPr lang="en-US" sz="1300" b="1" dirty="0">
                  <a:solidFill>
                    <a:srgbClr val="FF0000"/>
                  </a:solidFill>
                  <a:effectLst/>
                  <a:latin typeface="Arial" pitchFamily="34" charset="0"/>
                </a:rPr>
                <a:t>(</a:t>
              </a:r>
              <a:r>
                <a:rPr lang="ru-RU" sz="1300" b="1" dirty="0" err="1">
                  <a:solidFill>
                    <a:srgbClr val="FF0000"/>
                  </a:solidFill>
                  <a:effectLst/>
                  <a:latin typeface="Arial" pitchFamily="34" charset="0"/>
                </a:rPr>
                <a:t>Zn</a:t>
              </a:r>
              <a:r>
                <a:rPr lang="en-US" sz="1300" b="1" dirty="0">
                  <a:solidFill>
                    <a:srgbClr val="FF0000"/>
                  </a:solidFill>
                  <a:effectLst/>
                  <a:latin typeface="Arial" pitchFamily="34" charset="0"/>
                </a:rPr>
                <a:t>HTPP)</a:t>
              </a:r>
              <a:r>
                <a:rPr lang="en-US" sz="1500" b="1" baseline="-25000" dirty="0">
                  <a:solidFill>
                    <a:srgbClr val="FF0000"/>
                  </a:solidFill>
                  <a:effectLst/>
                  <a:latin typeface="Arial" pitchFamily="34" charset="0"/>
                </a:rPr>
                <a:t>2</a:t>
              </a:r>
              <a:endParaRPr lang="ru-RU" sz="1500" b="1" i="1" baseline="-25000" dirty="0">
                <a:solidFill>
                  <a:srgbClr val="FF0000"/>
                </a:solidFill>
                <a:effectLst/>
                <a:latin typeface="Arial" pitchFamily="34" charset="0"/>
              </a:endParaRPr>
            </a:p>
          </p:txBody>
        </p:sp>
      </p:grpSp>
      <p:sp>
        <p:nvSpPr>
          <p:cNvPr id="631742" name="Title 1"/>
          <p:cNvSpPr>
            <a:spLocks/>
          </p:cNvSpPr>
          <p:nvPr/>
        </p:nvSpPr>
        <p:spPr bwMode="auto">
          <a:xfrm>
            <a:off x="467544" y="188640"/>
            <a:ext cx="7992888" cy="384175"/>
          </a:xfrm>
          <a:prstGeom prst="rect">
            <a:avLst/>
          </a:prstGeom>
          <a:noFill/>
          <a:ln w="9525">
            <a:noFill/>
            <a:miter lim="800000"/>
            <a:headEnd/>
            <a:tailEnd/>
          </a:ln>
        </p:spPr>
        <p:txBody>
          <a:bodyPr anchor="ctr"/>
          <a:lstStyle/>
          <a:p>
            <a:pPr>
              <a:lnSpc>
                <a:spcPct val="90000"/>
              </a:lnSpc>
            </a:pPr>
            <a:r>
              <a:rPr lang="ru-RU" sz="1600" b="1" dirty="0">
                <a:solidFill>
                  <a:srgbClr val="000066"/>
                </a:solidFill>
                <a:effectLst/>
                <a:latin typeface="Tahoma" pitchFamily="34" charset="0"/>
                <a:ea typeface="Tahoma" pitchFamily="34" charset="0"/>
                <a:cs typeface="Tahoma" pitchFamily="34" charset="0"/>
              </a:rPr>
              <a:t>Химические </a:t>
            </a:r>
            <a:r>
              <a:rPr lang="ru-RU" sz="1600" b="1" dirty="0" err="1">
                <a:solidFill>
                  <a:srgbClr val="000066"/>
                </a:solidFill>
                <a:effectLst/>
                <a:latin typeface="Tahoma" pitchFamily="34" charset="0"/>
                <a:ea typeface="Tahoma" pitchFamily="34" charset="0"/>
                <a:cs typeface="Tahoma" pitchFamily="34" charset="0"/>
              </a:rPr>
              <a:t>димеры</a:t>
            </a:r>
            <a:r>
              <a:rPr lang="ru-RU" sz="1600" b="1" dirty="0">
                <a:solidFill>
                  <a:srgbClr val="000066"/>
                </a:solidFill>
                <a:effectLst/>
                <a:latin typeface="Tahoma" pitchFamily="34" charset="0"/>
                <a:ea typeface="Tahoma" pitchFamily="34" charset="0"/>
                <a:cs typeface="Tahoma" pitchFamily="34" charset="0"/>
              </a:rPr>
              <a:t> и исходные </a:t>
            </a:r>
            <a:r>
              <a:rPr lang="ru-RU" sz="1600" b="1" dirty="0" err="1">
                <a:solidFill>
                  <a:srgbClr val="000066"/>
                </a:solidFill>
                <a:effectLst/>
                <a:latin typeface="Tahoma" pitchFamily="34" charset="0"/>
                <a:ea typeface="Tahoma" pitchFamily="34" charset="0"/>
                <a:cs typeface="Tahoma" pitchFamily="34" charset="0"/>
              </a:rPr>
              <a:t>мономерные</a:t>
            </a:r>
            <a:r>
              <a:rPr lang="ru-RU" sz="1600" b="1" dirty="0">
                <a:solidFill>
                  <a:srgbClr val="000066"/>
                </a:solidFill>
                <a:effectLst/>
                <a:latin typeface="Tahoma" pitchFamily="34" charset="0"/>
                <a:ea typeface="Tahoma" pitchFamily="34" charset="0"/>
                <a:cs typeface="Tahoma" pitchFamily="34" charset="0"/>
              </a:rPr>
              <a:t> </a:t>
            </a:r>
            <a:r>
              <a:rPr lang="ru-RU" sz="1600" b="1" dirty="0" smtClean="0">
                <a:solidFill>
                  <a:srgbClr val="000066"/>
                </a:solidFill>
                <a:effectLst/>
                <a:latin typeface="Tahoma" pitchFamily="34" charset="0"/>
                <a:ea typeface="Tahoma" pitchFamily="34" charset="0"/>
                <a:cs typeface="Tahoma" pitchFamily="34" charset="0"/>
              </a:rPr>
              <a:t>аналоги</a:t>
            </a:r>
            <a:r>
              <a:rPr lang="en-US" sz="1600" b="1" dirty="0" smtClean="0">
                <a:solidFill>
                  <a:srgbClr val="000066"/>
                </a:solidFill>
                <a:effectLst/>
                <a:latin typeface="Tahoma" pitchFamily="34" charset="0"/>
                <a:ea typeface="Tahoma" pitchFamily="34" charset="0"/>
                <a:cs typeface="Tahoma" pitchFamily="34" charset="0"/>
              </a:rPr>
              <a:t> (</a:t>
            </a:r>
            <a:r>
              <a:rPr lang="en-US" sz="1600" b="1" dirty="0" smtClean="0">
                <a:solidFill>
                  <a:srgbClr val="FF0000"/>
                </a:solidFill>
                <a:effectLst/>
                <a:latin typeface="Tahoma" pitchFamily="34" charset="0"/>
                <a:ea typeface="Tahoma" pitchFamily="34" charset="0"/>
                <a:cs typeface="Tahoma" pitchFamily="34" charset="0"/>
              </a:rPr>
              <a:t>2</a:t>
            </a:r>
            <a:r>
              <a:rPr lang="ru-RU" sz="1600" b="1" dirty="0" smtClean="0">
                <a:solidFill>
                  <a:srgbClr val="FF0000"/>
                </a:solidFill>
                <a:effectLst/>
                <a:latin typeface="Tahoma" pitchFamily="34" charset="0"/>
                <a:ea typeface="Tahoma" pitchFamily="34" charset="0"/>
                <a:cs typeface="Tahoma" pitchFamily="34" charset="0"/>
              </a:rPr>
              <a:t>7</a:t>
            </a:r>
            <a:r>
              <a:rPr lang="en-US" sz="1600" b="1" dirty="0" smtClean="0">
                <a:solidFill>
                  <a:srgbClr val="FF0000"/>
                </a:solidFill>
                <a:effectLst/>
                <a:latin typeface="Tahoma" pitchFamily="34" charset="0"/>
                <a:ea typeface="Tahoma" pitchFamily="34" charset="0"/>
                <a:cs typeface="Tahoma" pitchFamily="34" charset="0"/>
              </a:rPr>
              <a:t> </a:t>
            </a:r>
            <a:r>
              <a:rPr lang="ru-RU" sz="1600" b="1" dirty="0" smtClean="0">
                <a:solidFill>
                  <a:srgbClr val="FF0000"/>
                </a:solidFill>
                <a:latin typeface="Tahoma" pitchFamily="34" charset="0"/>
                <a:ea typeface="Tahoma" pitchFamily="34" charset="0"/>
                <a:cs typeface="Tahoma" pitchFamily="34" charset="0"/>
              </a:rPr>
              <a:t>соединений</a:t>
            </a:r>
            <a:r>
              <a:rPr lang="ru-RU" sz="1600" b="1" dirty="0" smtClean="0">
                <a:solidFill>
                  <a:srgbClr val="000066"/>
                </a:solidFill>
                <a:latin typeface="Tahoma" pitchFamily="34" charset="0"/>
                <a:ea typeface="Tahoma" pitchFamily="34" charset="0"/>
                <a:cs typeface="Tahoma" pitchFamily="34" charset="0"/>
              </a:rPr>
              <a:t>)</a:t>
            </a:r>
            <a:r>
              <a:rPr lang="en-US" sz="1600" dirty="0" smtClean="0">
                <a:solidFill>
                  <a:schemeClr val="tx2"/>
                </a:solidFill>
                <a:effectLst/>
                <a:latin typeface="Tahoma" pitchFamily="34" charset="0"/>
                <a:ea typeface="Tahoma" pitchFamily="34" charset="0"/>
                <a:cs typeface="Tahoma" pitchFamily="34" charset="0"/>
              </a:rPr>
              <a:t> </a:t>
            </a:r>
            <a:endParaRPr lang="en-US" sz="1600" dirty="0">
              <a:solidFill>
                <a:schemeClr val="tx2"/>
              </a:solidFill>
              <a:effectLst/>
              <a:latin typeface="Tahoma" pitchFamily="34" charset="0"/>
              <a:ea typeface="Tahoma" pitchFamily="34" charset="0"/>
              <a:cs typeface="Tahoma" pitchFamily="34" charset="0"/>
            </a:endParaRPr>
          </a:p>
        </p:txBody>
      </p:sp>
      <p:sp>
        <p:nvSpPr>
          <p:cNvPr id="631747" name="Rectangle 963"/>
          <p:cNvSpPr>
            <a:spLocks noChangeArrowheads="1"/>
          </p:cNvSpPr>
          <p:nvPr/>
        </p:nvSpPr>
        <p:spPr bwMode="auto">
          <a:xfrm>
            <a:off x="539552" y="620688"/>
            <a:ext cx="2520280" cy="430887"/>
          </a:xfrm>
          <a:prstGeom prst="rect">
            <a:avLst/>
          </a:prstGeom>
          <a:noFill/>
          <a:ln w="9525">
            <a:noFill/>
            <a:miter lim="800000"/>
            <a:headEnd/>
            <a:tailEnd/>
          </a:ln>
          <a:effectLst/>
        </p:spPr>
        <p:txBody>
          <a:bodyPr wrap="square">
            <a:spAutoFit/>
          </a:bodyPr>
          <a:lstStyle/>
          <a:p>
            <a:r>
              <a:rPr lang="ru-RU" sz="1100" b="1" dirty="0">
                <a:effectLst/>
                <a:latin typeface="Comic Sans MS" pitchFamily="66" charset="0"/>
              </a:rPr>
              <a:t>Свободные </a:t>
            </a:r>
            <a:r>
              <a:rPr lang="ru-RU" sz="1100" b="1" dirty="0" smtClean="0">
                <a:effectLst/>
                <a:latin typeface="Comic Sans MS" pitchFamily="66" charset="0"/>
              </a:rPr>
              <a:t>основания,</a:t>
            </a:r>
            <a:r>
              <a:rPr lang="en-US" sz="1100" b="1" dirty="0" smtClean="0">
                <a:effectLst/>
                <a:latin typeface="Comic Sans MS" pitchFamily="66" charset="0"/>
              </a:rPr>
              <a:t> ZnP-H</a:t>
            </a:r>
            <a:r>
              <a:rPr lang="en-US" sz="1100" b="1" baseline="-25000" dirty="0" smtClean="0">
                <a:effectLst/>
                <a:latin typeface="Comic Sans MS" pitchFamily="66" charset="0"/>
              </a:rPr>
              <a:t>2</a:t>
            </a:r>
            <a:r>
              <a:rPr lang="en-US" sz="1100" b="1" dirty="0" smtClean="0">
                <a:effectLst/>
                <a:latin typeface="Comic Sans MS" pitchFamily="66" charset="0"/>
              </a:rPr>
              <a:t>P</a:t>
            </a:r>
            <a:r>
              <a:rPr lang="ru-RU" sz="1100" b="1" dirty="0" smtClean="0">
                <a:effectLst/>
                <a:latin typeface="Comic Sans MS" pitchFamily="66" charset="0"/>
              </a:rPr>
              <a:t> </a:t>
            </a:r>
            <a:endParaRPr lang="en-US" sz="1100" b="1" dirty="0" smtClean="0">
              <a:effectLst/>
              <a:latin typeface="Comic Sans MS" pitchFamily="66" charset="0"/>
            </a:endParaRPr>
          </a:p>
          <a:p>
            <a:r>
              <a:rPr lang="en-US" sz="1100" b="1" dirty="0" smtClean="0">
                <a:effectLst/>
                <a:latin typeface="Comic Sans MS" pitchFamily="66" charset="0"/>
              </a:rPr>
              <a:t>Zn-Zn</a:t>
            </a:r>
            <a:r>
              <a:rPr lang="en-US" sz="1100" b="1" dirty="0">
                <a:effectLst/>
                <a:latin typeface="Comic Sans MS" pitchFamily="66" charset="0"/>
              </a:rPr>
              <a:t>,  </a:t>
            </a:r>
            <a:r>
              <a:rPr lang="en-US" sz="1100" b="1" dirty="0" smtClean="0">
                <a:effectLst/>
                <a:latin typeface="Comic Sans MS" pitchFamily="66" charset="0"/>
              </a:rPr>
              <a:t>Zn-Cu, Cu-Cu</a:t>
            </a:r>
            <a:endParaRPr lang="ru-RU" sz="1100" b="1" dirty="0">
              <a:effectLst/>
              <a:latin typeface="Comic Sans MS" pitchFamily="66" charset="0"/>
            </a:endParaRPr>
          </a:p>
        </p:txBody>
      </p:sp>
      <p:sp>
        <p:nvSpPr>
          <p:cNvPr id="961" name="Rectangle 963"/>
          <p:cNvSpPr>
            <a:spLocks noChangeArrowheads="1"/>
          </p:cNvSpPr>
          <p:nvPr/>
        </p:nvSpPr>
        <p:spPr bwMode="auto">
          <a:xfrm>
            <a:off x="3131840" y="620688"/>
            <a:ext cx="4824536" cy="461665"/>
          </a:xfrm>
          <a:prstGeom prst="rect">
            <a:avLst/>
          </a:prstGeom>
          <a:noFill/>
          <a:ln w="9525">
            <a:noFill/>
            <a:miter lim="800000"/>
            <a:headEnd/>
            <a:tailEnd/>
          </a:ln>
          <a:effectLst/>
        </p:spPr>
        <p:txBody>
          <a:bodyPr wrap="square">
            <a:spAutoFit/>
          </a:bodyPr>
          <a:lstStyle/>
          <a:p>
            <a:r>
              <a:rPr lang="ru-RU" sz="1200" b="1" dirty="0" smtClean="0">
                <a:solidFill>
                  <a:srgbClr val="FF0000"/>
                </a:solidFill>
                <a:latin typeface="Arial" pitchFamily="34" charset="0"/>
                <a:cs typeface="Arial" pitchFamily="34" charset="0"/>
              </a:rPr>
              <a:t>Структура, спектральная «чистота», коэффициенты экстинкции, </a:t>
            </a:r>
            <a:r>
              <a:rPr lang="ru-RU" sz="1200" b="1" dirty="0" err="1" smtClean="0">
                <a:solidFill>
                  <a:srgbClr val="FF0000"/>
                </a:solidFill>
                <a:latin typeface="Arial" pitchFamily="34" charset="0"/>
                <a:cs typeface="Arial" pitchFamily="34" charset="0"/>
              </a:rPr>
              <a:t>конформационная</a:t>
            </a:r>
            <a:r>
              <a:rPr lang="ru-RU" sz="1200" b="1" dirty="0" smtClean="0">
                <a:solidFill>
                  <a:srgbClr val="FF0000"/>
                </a:solidFill>
                <a:latin typeface="Arial" pitchFamily="34" charset="0"/>
                <a:cs typeface="Arial" pitchFamily="34" charset="0"/>
              </a:rPr>
              <a:t> динамика –ЯМР, </a:t>
            </a:r>
            <a:r>
              <a:rPr lang="en-US" sz="1200" b="1" dirty="0" err="1" smtClean="0">
                <a:solidFill>
                  <a:srgbClr val="FF0000"/>
                </a:solidFill>
                <a:latin typeface="Arial" pitchFamily="34" charset="0"/>
                <a:cs typeface="Arial" pitchFamily="34" charset="0"/>
              </a:rPr>
              <a:t>HyperChem</a:t>
            </a:r>
            <a:endParaRPr lang="ru-RU" sz="1200" b="1" dirty="0">
              <a:solidFill>
                <a:srgbClr val="FF0000"/>
              </a:solidFill>
              <a:effectLst/>
              <a:latin typeface="Arial" pitchFamily="34" charset="0"/>
              <a:cs typeface="Arial" pitchFamily="34" charset="0"/>
            </a:endParaRPr>
          </a:p>
        </p:txBody>
      </p:sp>
      <p:sp>
        <p:nvSpPr>
          <p:cNvPr id="956" name="Rectangle 963"/>
          <p:cNvSpPr>
            <a:spLocks noChangeArrowheads="1"/>
          </p:cNvSpPr>
          <p:nvPr/>
        </p:nvSpPr>
        <p:spPr bwMode="auto">
          <a:xfrm>
            <a:off x="539552" y="980728"/>
            <a:ext cx="2520280" cy="553998"/>
          </a:xfrm>
          <a:prstGeom prst="rect">
            <a:avLst/>
          </a:prstGeom>
          <a:noFill/>
          <a:ln w="9525">
            <a:noFill/>
            <a:miter lim="800000"/>
            <a:headEnd/>
            <a:tailEnd/>
          </a:ln>
          <a:effectLst/>
        </p:spPr>
        <p:txBody>
          <a:bodyPr wrap="square">
            <a:spAutoFit/>
          </a:bodyPr>
          <a:lstStyle/>
          <a:p>
            <a:r>
              <a:rPr lang="en-US" sz="1000" b="1" u="sng" dirty="0" smtClean="0">
                <a:solidFill>
                  <a:srgbClr val="FF0000"/>
                </a:solidFill>
                <a:effectLst/>
                <a:latin typeface="Arial" pitchFamily="34" charset="0"/>
                <a:cs typeface="Arial" pitchFamily="34" charset="0"/>
              </a:rPr>
              <a:t>CuP-H</a:t>
            </a:r>
            <a:r>
              <a:rPr lang="en-US" sz="1000" b="1" u="sng" baseline="-25000" dirty="0" smtClean="0">
                <a:solidFill>
                  <a:srgbClr val="FF0000"/>
                </a:solidFill>
                <a:effectLst/>
                <a:latin typeface="Arial" pitchFamily="34" charset="0"/>
                <a:cs typeface="Arial" pitchFamily="34" charset="0"/>
              </a:rPr>
              <a:t>2</a:t>
            </a:r>
            <a:r>
              <a:rPr lang="en-US" sz="1000" b="1" u="sng" dirty="0" smtClean="0">
                <a:solidFill>
                  <a:srgbClr val="FF0000"/>
                </a:solidFill>
                <a:effectLst/>
                <a:latin typeface="Arial" pitchFamily="34" charset="0"/>
                <a:cs typeface="Arial" pitchFamily="34" charset="0"/>
              </a:rPr>
              <a:t>P</a:t>
            </a:r>
            <a:r>
              <a:rPr lang="en-US" sz="1000" b="1" u="sng" dirty="0" smtClean="0">
                <a:solidFill>
                  <a:srgbClr val="FF0000"/>
                </a:solidFill>
                <a:latin typeface="Arial" pitchFamily="34" charset="0"/>
                <a:cs typeface="Arial" pitchFamily="34" charset="0"/>
              </a:rPr>
              <a:t>, </a:t>
            </a:r>
            <a:r>
              <a:rPr lang="en-US" sz="1000" b="1" u="sng" dirty="0" err="1" smtClean="0">
                <a:solidFill>
                  <a:srgbClr val="FF0000"/>
                </a:solidFill>
                <a:latin typeface="Arial" pitchFamily="34" charset="0"/>
                <a:cs typeface="Arial" pitchFamily="34" charset="0"/>
              </a:rPr>
              <a:t>ZnP-CuP</a:t>
            </a:r>
            <a:r>
              <a:rPr lang="en-US" sz="1000" b="1" dirty="0" smtClean="0">
                <a:latin typeface="Arial" pitchFamily="34" charset="0"/>
                <a:cs typeface="Arial" pitchFamily="34" charset="0"/>
              </a:rPr>
              <a:t>: </a:t>
            </a:r>
            <a:r>
              <a:rPr lang="en-US" sz="1000" b="1" dirty="0" err="1" smtClean="0">
                <a:latin typeface="Arial" pitchFamily="34" charset="0"/>
                <a:cs typeface="Arial" pitchFamily="34" charset="0"/>
              </a:rPr>
              <a:t>Gouterman</a:t>
            </a:r>
            <a:r>
              <a:rPr lang="en-US" sz="1000" b="1" dirty="0" smtClean="0">
                <a:latin typeface="Arial" pitchFamily="34" charset="0"/>
                <a:cs typeface="Arial" pitchFamily="34" charset="0"/>
              </a:rPr>
              <a:t> (1972) </a:t>
            </a:r>
            <a:r>
              <a:rPr lang="en-US" sz="1000" b="1" dirty="0" err="1" smtClean="0">
                <a:latin typeface="Arial" pitchFamily="34" charset="0"/>
                <a:cs typeface="Arial" pitchFamily="34" charset="0"/>
              </a:rPr>
              <a:t>Govingjee</a:t>
            </a:r>
            <a:r>
              <a:rPr lang="en-US" sz="1000" b="1" dirty="0" smtClean="0">
                <a:latin typeface="Arial" pitchFamily="34" charset="0"/>
                <a:cs typeface="Arial" pitchFamily="34" charset="0"/>
              </a:rPr>
              <a:t> (1978)  - Our (1984 – low T) – Asano </a:t>
            </a:r>
            <a:r>
              <a:rPr lang="en-US" sz="1000" b="1" dirty="0" err="1" smtClean="0">
                <a:latin typeface="Arial" pitchFamily="34" charset="0"/>
                <a:cs typeface="Arial" pitchFamily="34" charset="0"/>
              </a:rPr>
              <a:t>Someda</a:t>
            </a:r>
            <a:r>
              <a:rPr lang="en-US" sz="1000" b="1" dirty="0" smtClean="0">
                <a:latin typeface="Arial" pitchFamily="34" charset="0"/>
                <a:cs typeface="Arial" pitchFamily="34" charset="0"/>
              </a:rPr>
              <a:t> (1988-2003)</a:t>
            </a:r>
            <a:endParaRPr lang="en-US" sz="1000" b="1" dirty="0" smtClean="0">
              <a:effectLst/>
              <a:latin typeface="Arial" pitchFamily="34" charset="0"/>
              <a:cs typeface="Arial" pitchFamily="34" charset="0"/>
            </a:endParaRPr>
          </a:p>
        </p:txBody>
      </p:sp>
      <p:sp>
        <p:nvSpPr>
          <p:cNvPr id="2" name="Нижний колонтитул 1"/>
          <p:cNvSpPr>
            <a:spLocks noGrp="1"/>
          </p:cNvSpPr>
          <p:nvPr>
            <p:ph type="ftr" sz="quarter" idx="11"/>
          </p:nvPr>
        </p:nvSpPr>
        <p:spPr/>
        <p:txBody>
          <a:bodyPr/>
          <a:lstStyle/>
          <a:p>
            <a:r>
              <a:rPr lang="ru-RU" altLang="en-US" smtClean="0"/>
              <a:t>Иваново - Кострома 2022</a:t>
            </a:r>
            <a:endParaRPr lang="ru-RU" alt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ижний колонтитул 4"/>
          <p:cNvSpPr>
            <a:spLocks noGrp="1"/>
          </p:cNvSpPr>
          <p:nvPr>
            <p:ph type="ftr" sz="quarter" idx="11"/>
          </p:nvPr>
        </p:nvSpPr>
        <p:spPr>
          <a:xfrm>
            <a:off x="3131840" y="6165304"/>
            <a:ext cx="2895600" cy="457200"/>
          </a:xfrm>
        </p:spPr>
        <p:txBody>
          <a:bodyPr/>
          <a:lstStyle/>
          <a:p>
            <a:r>
              <a:rPr lang="ru-RU" altLang="en-US" smtClean="0"/>
              <a:t>Иваново - Кострома 2022</a:t>
            </a:r>
            <a:endParaRPr lang="ru-RU" altLang="en-US"/>
          </a:p>
        </p:txBody>
      </p:sp>
      <p:sp>
        <p:nvSpPr>
          <p:cNvPr id="6" name="Номер слайда 5"/>
          <p:cNvSpPr>
            <a:spLocks noGrp="1"/>
          </p:cNvSpPr>
          <p:nvPr>
            <p:ph type="sldNum" sz="quarter" idx="12"/>
          </p:nvPr>
        </p:nvSpPr>
        <p:spPr/>
        <p:txBody>
          <a:bodyPr/>
          <a:lstStyle/>
          <a:p>
            <a:fld id="{5923BBF1-96DC-4ADA-B51F-4B899E9325A1}" type="slidenum">
              <a:rPr lang="ru-RU" altLang="en-US" smtClean="0"/>
              <a:pPr/>
              <a:t>7</a:t>
            </a:fld>
            <a:endParaRPr lang="ru-RU" altLang="en-US"/>
          </a:p>
        </p:txBody>
      </p:sp>
      <p:pic>
        <p:nvPicPr>
          <p:cNvPr id="7" name="Рисунок 6"/>
          <p:cNvPicPr>
            <a:picLocks noChangeAspect="1"/>
          </p:cNvPicPr>
          <p:nvPr/>
        </p:nvPicPr>
        <p:blipFill>
          <a:blip r:embed="rId2"/>
          <a:stretch>
            <a:fillRect/>
          </a:stretch>
        </p:blipFill>
        <p:spPr>
          <a:xfrm>
            <a:off x="395536" y="836712"/>
            <a:ext cx="3748889" cy="2209397"/>
          </a:xfrm>
          <a:prstGeom prst="rect">
            <a:avLst/>
          </a:prstGeom>
        </p:spPr>
      </p:pic>
      <p:sp>
        <p:nvSpPr>
          <p:cNvPr id="9" name="Прямоугольник 8"/>
          <p:cNvSpPr/>
          <p:nvPr/>
        </p:nvSpPr>
        <p:spPr>
          <a:xfrm>
            <a:off x="395536" y="260648"/>
            <a:ext cx="8568952" cy="646331"/>
          </a:xfrm>
          <a:prstGeom prst="rect">
            <a:avLst/>
          </a:prstGeom>
        </p:spPr>
        <p:txBody>
          <a:bodyPr wrap="square">
            <a:spAutoFit/>
          </a:bodyPr>
          <a:lstStyle/>
          <a:p>
            <a:pPr algn="just"/>
            <a:r>
              <a:rPr lang="en-US" sz="1200" b="1" dirty="0">
                <a:solidFill>
                  <a:srgbClr val="000066"/>
                </a:solidFill>
                <a:latin typeface="Arial" panose="020B0604020202020204" pitchFamily="34" charset="0"/>
                <a:ea typeface="Times New Roman" panose="02020603050405020304" pitchFamily="18" charset="0"/>
                <a:cs typeface="Arial" panose="020B0604020202020204" pitchFamily="34" charset="0"/>
              </a:rPr>
              <a:t>E.I. Zenkevich, V.N. </a:t>
            </a:r>
            <a:r>
              <a:rPr lang="en-US" sz="1200" b="1" dirty="0" err="1">
                <a:solidFill>
                  <a:srgbClr val="000066"/>
                </a:solidFill>
                <a:latin typeface="Arial" panose="020B0604020202020204" pitchFamily="34" charset="0"/>
                <a:ea typeface="Times New Roman" panose="02020603050405020304" pitchFamily="18" charset="0"/>
                <a:cs typeface="Arial" panose="020B0604020202020204" pitchFamily="34" charset="0"/>
              </a:rPr>
              <a:t>Knyukshto</a:t>
            </a:r>
            <a:r>
              <a:rPr lang="en-US" sz="1200" b="1" dirty="0">
                <a:solidFill>
                  <a:srgbClr val="000066"/>
                </a:solidFill>
                <a:latin typeface="Arial" panose="020B0604020202020204" pitchFamily="34" charset="0"/>
                <a:ea typeface="Times New Roman" panose="02020603050405020304" pitchFamily="18" charset="0"/>
                <a:cs typeface="Arial" panose="020B0604020202020204" pitchFamily="34" charset="0"/>
              </a:rPr>
              <a:t>, A.M. Shulga, V.A. </a:t>
            </a:r>
            <a:r>
              <a:rPr lang="en-US" sz="1200" b="1" dirty="0" err="1">
                <a:solidFill>
                  <a:srgbClr val="000066"/>
                </a:solidFill>
                <a:latin typeface="Arial" panose="020B0604020202020204" pitchFamily="34" charset="0"/>
                <a:ea typeface="Times New Roman" panose="02020603050405020304" pitchFamily="18" charset="0"/>
                <a:cs typeface="Arial" panose="020B0604020202020204" pitchFamily="34" charset="0"/>
              </a:rPr>
              <a:t>Kuzmitzkii</a:t>
            </a:r>
            <a:r>
              <a:rPr lang="en-US" sz="1200" b="1" dirty="0">
                <a:solidFill>
                  <a:srgbClr val="000066"/>
                </a:solidFill>
                <a:latin typeface="Arial" panose="020B0604020202020204" pitchFamily="34" charset="0"/>
                <a:ea typeface="Times New Roman" panose="02020603050405020304" pitchFamily="18" charset="0"/>
                <a:cs typeface="Arial" panose="020B0604020202020204" pitchFamily="34" charset="0"/>
              </a:rPr>
              <a:t>, V.I. Gael, E.G. Levinson and </a:t>
            </a:r>
            <a:r>
              <a:rPr lang="en-US" sz="1200" b="1" dirty="0">
                <a:solidFill>
                  <a:srgbClr val="C00000"/>
                </a:solidFill>
                <a:latin typeface="Arial" panose="020B0604020202020204" pitchFamily="34" charset="0"/>
                <a:ea typeface="Times New Roman" panose="02020603050405020304" pitchFamily="18" charset="0"/>
                <a:cs typeface="Arial" panose="020B0604020202020204" pitchFamily="34" charset="0"/>
              </a:rPr>
              <a:t>A.F. </a:t>
            </a:r>
            <a:r>
              <a:rPr lang="en-US" sz="1200" b="1" dirty="0" err="1">
                <a:solidFill>
                  <a:srgbClr val="C00000"/>
                </a:solidFill>
                <a:latin typeface="Arial" panose="020B0604020202020204" pitchFamily="34" charset="0"/>
                <a:ea typeface="Times New Roman" panose="02020603050405020304" pitchFamily="18" charset="0"/>
                <a:cs typeface="Arial" panose="020B0604020202020204" pitchFamily="34" charset="0"/>
              </a:rPr>
              <a:t>Mironov</a:t>
            </a:r>
            <a:r>
              <a:rPr lang="en-US" sz="1200" b="1" dirty="0">
                <a:solidFill>
                  <a:srgbClr val="000066"/>
                </a:solidFill>
                <a:latin typeface="Arial" panose="020B0604020202020204" pitchFamily="34" charset="0"/>
                <a:ea typeface="Times New Roman" panose="02020603050405020304" pitchFamily="18" charset="0"/>
                <a:cs typeface="Arial" panose="020B0604020202020204" pitchFamily="34" charset="0"/>
              </a:rPr>
              <a:t>. Spectroscopy and photophysics of covalent ether-bonded porphyrin-</a:t>
            </a:r>
            <a:r>
              <a:rPr lang="en-US" sz="1200" b="1" dirty="0" err="1">
                <a:solidFill>
                  <a:srgbClr val="000066"/>
                </a:solidFill>
                <a:latin typeface="Arial" panose="020B0604020202020204" pitchFamily="34" charset="0"/>
                <a:ea typeface="Times New Roman" panose="02020603050405020304" pitchFamily="18" charset="0"/>
                <a:cs typeface="Arial" panose="020B0604020202020204" pitchFamily="34" charset="0"/>
              </a:rPr>
              <a:t>chlorin</a:t>
            </a:r>
            <a:r>
              <a:rPr lang="en-US" sz="1200" b="1" dirty="0">
                <a:solidFill>
                  <a:srgbClr val="000066"/>
                </a:solidFill>
                <a:latin typeface="Arial" panose="020B0604020202020204" pitchFamily="34" charset="0"/>
                <a:ea typeface="Times New Roman" panose="02020603050405020304" pitchFamily="18" charset="0"/>
                <a:cs typeface="Arial" panose="020B0604020202020204" pitchFamily="34" charset="0"/>
              </a:rPr>
              <a:t> heterodimers - J. of Luminescence (1997) v. 75, No 3. p. 229-244</a:t>
            </a:r>
            <a:endParaRPr lang="en-US" sz="1200" b="1" dirty="0">
              <a:solidFill>
                <a:srgbClr val="000066"/>
              </a:solidFill>
              <a:latin typeface="Arial" panose="020B0604020202020204" pitchFamily="34" charset="0"/>
              <a:cs typeface="Arial" panose="020B0604020202020204" pitchFamily="34" charset="0"/>
            </a:endParaRPr>
          </a:p>
        </p:txBody>
      </p:sp>
      <p:pic>
        <p:nvPicPr>
          <p:cNvPr id="8" name="Рисунок 7"/>
          <p:cNvPicPr>
            <a:picLocks noChangeAspect="1"/>
          </p:cNvPicPr>
          <p:nvPr/>
        </p:nvPicPr>
        <p:blipFill>
          <a:blip r:embed="rId3"/>
          <a:stretch>
            <a:fillRect/>
          </a:stretch>
        </p:blipFill>
        <p:spPr>
          <a:xfrm>
            <a:off x="4788024" y="1124744"/>
            <a:ext cx="3699358" cy="3669035"/>
          </a:xfrm>
          <a:prstGeom prst="rect">
            <a:avLst/>
          </a:prstGeom>
        </p:spPr>
      </p:pic>
      <p:pic>
        <p:nvPicPr>
          <p:cNvPr id="10" name="Рисунок 9"/>
          <p:cNvPicPr>
            <a:picLocks noChangeAspect="1"/>
          </p:cNvPicPr>
          <p:nvPr/>
        </p:nvPicPr>
        <p:blipFill>
          <a:blip r:embed="rId4"/>
          <a:stretch>
            <a:fillRect/>
          </a:stretch>
        </p:blipFill>
        <p:spPr>
          <a:xfrm>
            <a:off x="251520" y="2708920"/>
            <a:ext cx="3832300" cy="2258555"/>
          </a:xfrm>
          <a:prstGeom prst="rect">
            <a:avLst/>
          </a:prstGeom>
        </p:spPr>
      </p:pic>
      <p:sp>
        <p:nvSpPr>
          <p:cNvPr id="11" name="Прямоугольник 10"/>
          <p:cNvSpPr/>
          <p:nvPr/>
        </p:nvSpPr>
        <p:spPr>
          <a:xfrm>
            <a:off x="539552" y="4941168"/>
            <a:ext cx="8352928" cy="1569660"/>
          </a:xfrm>
          <a:prstGeom prst="rect">
            <a:avLst/>
          </a:prstGeom>
        </p:spPr>
        <p:txBody>
          <a:bodyPr wrap="square">
            <a:spAutoFit/>
          </a:bodyPr>
          <a:lstStyle/>
          <a:p>
            <a:r>
              <a:rPr lang="en-GB" sz="1200" b="1" dirty="0" smtClean="0">
                <a:solidFill>
                  <a:srgbClr val="000066"/>
                </a:solidFill>
                <a:latin typeface="Arial" panose="020B0604020202020204" pitchFamily="34" charset="0"/>
                <a:ea typeface="Times New Roman" panose="02020603050405020304" pitchFamily="18" charset="0"/>
                <a:cs typeface="Arial" panose="020B0604020202020204" pitchFamily="34" charset="0"/>
              </a:rPr>
              <a:t>Two </a:t>
            </a:r>
            <a:r>
              <a:rPr lang="en-GB" sz="1200" b="1" dirty="0">
                <a:solidFill>
                  <a:srgbClr val="000066"/>
                </a:solidFill>
                <a:latin typeface="Arial" panose="020B0604020202020204" pitchFamily="34" charset="0"/>
                <a:ea typeface="Times New Roman" panose="02020603050405020304" pitchFamily="18" charset="0"/>
                <a:cs typeface="Arial" panose="020B0604020202020204" pitchFamily="34" charset="0"/>
              </a:rPr>
              <a:t>possible alternative mechanisms may be account for the observed emission quenching the P subunit in the P-(CO)-</a:t>
            </a:r>
            <a:r>
              <a:rPr lang="en-GB" sz="1200" b="1" dirty="0" err="1">
                <a:solidFill>
                  <a:srgbClr val="000066"/>
                </a:solidFill>
                <a:latin typeface="Arial" panose="020B0604020202020204" pitchFamily="34" charset="0"/>
                <a:ea typeface="Times New Roman" panose="02020603050405020304" pitchFamily="18" charset="0"/>
                <a:cs typeface="Arial" panose="020B0604020202020204" pitchFamily="34" charset="0"/>
              </a:rPr>
              <a:t>Chl</a:t>
            </a:r>
            <a:r>
              <a:rPr lang="en-GB" sz="1200" b="1" dirty="0">
                <a:solidFill>
                  <a:srgbClr val="000066"/>
                </a:solidFill>
                <a:latin typeface="Arial" panose="020B0604020202020204" pitchFamily="34" charset="0"/>
                <a:ea typeface="Times New Roman" panose="02020603050405020304" pitchFamily="18" charset="0"/>
                <a:cs typeface="Arial" panose="020B0604020202020204" pitchFamily="34" charset="0"/>
              </a:rPr>
              <a:t> system: charge (electron) transfer (CT) or electronic excitation energy transfer (EET). </a:t>
            </a:r>
            <a:endParaRPr lang="en-GB" sz="1200" b="1" dirty="0" smtClean="0">
              <a:solidFill>
                <a:srgbClr val="000066"/>
              </a:solidFill>
              <a:latin typeface="Arial" panose="020B0604020202020204" pitchFamily="34" charset="0"/>
              <a:ea typeface="Times New Roman" panose="02020603050405020304" pitchFamily="18" charset="0"/>
              <a:cs typeface="Arial" panose="020B0604020202020204" pitchFamily="34" charset="0"/>
            </a:endParaRPr>
          </a:p>
          <a:p>
            <a:pPr algn="just"/>
            <a:r>
              <a:rPr lang="en-GB" sz="1200" b="1" dirty="0" smtClean="0">
                <a:solidFill>
                  <a:srgbClr val="C00000"/>
                </a:solidFill>
                <a:latin typeface="Arial" panose="020B0604020202020204" pitchFamily="34" charset="0"/>
                <a:cs typeface="Arial" panose="020B0604020202020204" pitchFamily="34" charset="0"/>
              </a:rPr>
              <a:t>For </a:t>
            </a:r>
            <a:r>
              <a:rPr lang="en-GB" sz="1200" b="1" dirty="0">
                <a:solidFill>
                  <a:srgbClr val="C00000"/>
                </a:solidFill>
                <a:latin typeface="Arial" panose="020B0604020202020204" pitchFamily="34" charset="0"/>
                <a:cs typeface="Arial" panose="020B0604020202020204" pitchFamily="34" charset="0"/>
              </a:rPr>
              <a:t>the P-(CO)-</a:t>
            </a:r>
            <a:r>
              <a:rPr lang="en-GB" sz="1200" b="1" dirty="0" err="1">
                <a:solidFill>
                  <a:srgbClr val="C00000"/>
                </a:solidFill>
                <a:latin typeface="Arial" panose="020B0604020202020204" pitchFamily="34" charset="0"/>
                <a:cs typeface="Arial" panose="020B0604020202020204" pitchFamily="34" charset="0"/>
              </a:rPr>
              <a:t>Chl</a:t>
            </a:r>
            <a:r>
              <a:rPr lang="en-GB" sz="1200" b="1" dirty="0">
                <a:solidFill>
                  <a:srgbClr val="C00000"/>
                </a:solidFill>
                <a:latin typeface="Arial" panose="020B0604020202020204" pitchFamily="34" charset="0"/>
                <a:cs typeface="Arial" panose="020B0604020202020204" pitchFamily="34" charset="0"/>
              </a:rPr>
              <a:t> heterodimer 2 the dynamics of singlet-singlet </a:t>
            </a:r>
            <a:r>
              <a:rPr lang="en-GB" sz="1200" b="1" dirty="0" err="1">
                <a:solidFill>
                  <a:srgbClr val="C00000"/>
                </a:solidFill>
                <a:latin typeface="Arial" panose="020B0604020202020204" pitchFamily="34" charset="0"/>
                <a:cs typeface="Arial" panose="020B0604020202020204" pitchFamily="34" charset="0"/>
              </a:rPr>
              <a:t>nonradiative</a:t>
            </a:r>
            <a:r>
              <a:rPr lang="en-GB" sz="1200" b="1" dirty="0">
                <a:solidFill>
                  <a:srgbClr val="C00000"/>
                </a:solidFill>
                <a:latin typeface="Arial" panose="020B0604020202020204" pitchFamily="34" charset="0"/>
                <a:cs typeface="Arial" panose="020B0604020202020204" pitchFamily="34" charset="0"/>
              </a:rPr>
              <a:t> EET is appropriately described by the Forster-</a:t>
            </a:r>
            <a:r>
              <a:rPr lang="en-GB" sz="1200" b="1" dirty="0" err="1">
                <a:solidFill>
                  <a:srgbClr val="C00000"/>
                </a:solidFill>
                <a:latin typeface="Arial" panose="020B0604020202020204" pitchFamily="34" charset="0"/>
                <a:cs typeface="Arial" panose="020B0604020202020204" pitchFamily="34" charset="0"/>
              </a:rPr>
              <a:t>Galanin</a:t>
            </a:r>
            <a:r>
              <a:rPr lang="en-GB" sz="1200" b="1" dirty="0">
                <a:solidFill>
                  <a:srgbClr val="C00000"/>
                </a:solidFill>
                <a:latin typeface="Arial" panose="020B0604020202020204" pitchFamily="34" charset="0"/>
                <a:cs typeface="Arial" panose="020B0604020202020204" pitchFamily="34" charset="0"/>
              </a:rPr>
              <a:t> inductive-resonant mechanism without any additional assumptions. On the base of the preliminary analysis of the experimental and theoretical data for the heterodimer 1 we guess that this theory is still applicable to this system too, but the EET processes are faster in the comparison with the former case due to the closer proximity of interacting </a:t>
            </a:r>
            <a:r>
              <a:rPr lang="en-GB" sz="1200" b="1" dirty="0">
                <a:solidFill>
                  <a:srgbClr val="C00000"/>
                </a:solidFill>
                <a:latin typeface="Arial" panose="020B0604020202020204" pitchFamily="34" charset="0"/>
                <a:cs typeface="Arial" panose="020B0604020202020204" pitchFamily="34" charset="0"/>
                <a:sym typeface="Symbol" panose="05050102010706020507" pitchFamily="18" charset="2"/>
              </a:rPr>
              <a:t></a:t>
            </a:r>
            <a:r>
              <a:rPr lang="en-GB" sz="1200" b="1" dirty="0">
                <a:solidFill>
                  <a:srgbClr val="C00000"/>
                </a:solidFill>
                <a:latin typeface="Arial" panose="020B0604020202020204" pitchFamily="34" charset="0"/>
                <a:cs typeface="Arial" panose="020B0604020202020204" pitchFamily="34" charset="0"/>
              </a:rPr>
              <a:t> macrocycles.</a:t>
            </a:r>
            <a:endParaRPr lang="en-US" sz="1200" b="1" dirty="0">
              <a:solidFill>
                <a:srgbClr val="C00000"/>
              </a:solidFill>
              <a:latin typeface="Arial" panose="020B0604020202020204" pitchFamily="34" charset="0"/>
              <a:cs typeface="Arial" panose="020B0604020202020204" pitchFamily="34" charset="0"/>
            </a:endParaRPr>
          </a:p>
          <a:p>
            <a:endParaRPr lang="en-US" sz="1200" b="1" dirty="0">
              <a:solidFill>
                <a:srgbClr val="00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14401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Нижний колонтитул 4"/>
          <p:cNvSpPr>
            <a:spLocks noGrp="1"/>
          </p:cNvSpPr>
          <p:nvPr>
            <p:ph type="ftr" sz="quarter" idx="11"/>
          </p:nvPr>
        </p:nvSpPr>
        <p:spPr/>
        <p:txBody>
          <a:bodyPr/>
          <a:lstStyle/>
          <a:p>
            <a:r>
              <a:rPr lang="ru-RU" altLang="en-US" smtClean="0"/>
              <a:t>Иваново - Кострома 2022</a:t>
            </a:r>
            <a:endParaRPr lang="ru-RU" altLang="en-US"/>
          </a:p>
        </p:txBody>
      </p:sp>
      <p:sp>
        <p:nvSpPr>
          <p:cNvPr id="109" name="Номер слайда 5"/>
          <p:cNvSpPr>
            <a:spLocks noGrp="1"/>
          </p:cNvSpPr>
          <p:nvPr>
            <p:ph type="sldNum" sz="quarter" idx="12"/>
          </p:nvPr>
        </p:nvSpPr>
        <p:spPr/>
        <p:txBody>
          <a:bodyPr/>
          <a:lstStyle/>
          <a:p>
            <a:fld id="{C3886DCF-B33A-4ECC-8F1E-2DEC4A21E2F1}" type="slidenum">
              <a:rPr lang="ru-RU" altLang="en-US"/>
              <a:pPr/>
              <a:t>8</a:t>
            </a:fld>
            <a:endParaRPr lang="ru-RU" altLang="en-US"/>
          </a:p>
        </p:txBody>
      </p:sp>
      <p:sp>
        <p:nvSpPr>
          <p:cNvPr id="448516" name="Rectangle 4"/>
          <p:cNvSpPr>
            <a:spLocks noGrp="1" noChangeArrowheads="1"/>
          </p:cNvSpPr>
          <p:nvPr>
            <p:ph type="title"/>
          </p:nvPr>
        </p:nvSpPr>
        <p:spPr>
          <a:xfrm>
            <a:off x="468313" y="-26988"/>
            <a:ext cx="8229600" cy="576263"/>
          </a:xfrm>
          <a:noFill/>
          <a:ln/>
        </p:spPr>
        <p:txBody>
          <a:bodyPr>
            <a:normAutofit fontScale="90000"/>
          </a:bodyPr>
          <a:lstStyle/>
          <a:p>
            <a:r>
              <a:rPr lang="en-US" altLang="en-US" sz="2000" b="1">
                <a:solidFill>
                  <a:srgbClr val="000066"/>
                </a:solidFill>
                <a:latin typeface="Tahoma" panose="020B0604030504040204" pitchFamily="34" charset="0"/>
              </a:rPr>
              <a:t>Singlet Oxygen Generation</a:t>
            </a:r>
            <a:r>
              <a:rPr lang="ru-RU" altLang="en-US" sz="2000" b="1">
                <a:solidFill>
                  <a:srgbClr val="000066"/>
                </a:solidFill>
                <a:latin typeface="Tahoma" panose="020B0604030504040204" pitchFamily="34" charset="0"/>
              </a:rPr>
              <a:t> (</a:t>
            </a:r>
            <a:r>
              <a:rPr lang="en-US" altLang="en-US" sz="2000" b="1">
                <a:solidFill>
                  <a:srgbClr val="000066"/>
                </a:solidFill>
                <a:latin typeface="Tahoma" panose="020B0604030504040204" pitchFamily="34" charset="0"/>
              </a:rPr>
              <a:t>Home-Made Registration Set-up</a:t>
            </a:r>
            <a:r>
              <a:rPr lang="ru-RU" altLang="en-US" sz="2000" b="1">
                <a:solidFill>
                  <a:srgbClr val="000066"/>
                </a:solidFill>
                <a:latin typeface="Tahoma" panose="020B0604030504040204" pitchFamily="34" charset="0"/>
              </a:rPr>
              <a:t>)</a:t>
            </a:r>
            <a:r>
              <a:rPr lang="ru-RU" altLang="en-US"/>
              <a:t> </a:t>
            </a:r>
          </a:p>
        </p:txBody>
      </p:sp>
      <p:grpSp>
        <p:nvGrpSpPr>
          <p:cNvPr id="2" name="Группа 1"/>
          <p:cNvGrpSpPr/>
          <p:nvPr/>
        </p:nvGrpSpPr>
        <p:grpSpPr>
          <a:xfrm>
            <a:off x="0" y="2348880"/>
            <a:ext cx="3708401" cy="3496855"/>
            <a:chOff x="251520" y="1052737"/>
            <a:chExt cx="3708401" cy="3496855"/>
          </a:xfrm>
        </p:grpSpPr>
        <p:grpSp>
          <p:nvGrpSpPr>
            <p:cNvPr id="448517" name="Group 5"/>
            <p:cNvGrpSpPr>
              <a:grpSpLocks/>
            </p:cNvGrpSpPr>
            <p:nvPr/>
          </p:nvGrpSpPr>
          <p:grpSpPr bwMode="auto">
            <a:xfrm>
              <a:off x="648395" y="1190790"/>
              <a:ext cx="3200400" cy="1985850"/>
              <a:chOff x="3398" y="2735"/>
              <a:chExt cx="5040" cy="3395"/>
            </a:xfrm>
          </p:grpSpPr>
          <p:sp>
            <p:nvSpPr>
              <p:cNvPr id="448518" name="Rectangle 6"/>
              <p:cNvSpPr>
                <a:spLocks noChangeArrowheads="1"/>
              </p:cNvSpPr>
              <p:nvPr/>
            </p:nvSpPr>
            <p:spPr bwMode="auto">
              <a:xfrm>
                <a:off x="7474" y="2835"/>
                <a:ext cx="806" cy="409"/>
              </a:xfrm>
              <a:prstGeom prst="rect">
                <a:avLst/>
              </a:prstGeom>
              <a:solidFill>
                <a:srgbClr val="00FFFF"/>
              </a:solidFill>
              <a:ln w="7620" cap="rnd">
                <a:solidFill>
                  <a:srgbClr val="24211D"/>
                </a:solidFill>
                <a:miter lim="800000"/>
                <a:headEnd/>
                <a:tailEnd/>
              </a:ln>
            </p:spPr>
            <p:txBody>
              <a:bodyPr/>
              <a:lstStyle/>
              <a:p>
                <a:endParaRPr lang="en-US"/>
              </a:p>
            </p:txBody>
          </p:sp>
          <p:sp>
            <p:nvSpPr>
              <p:cNvPr id="448519" name="Rectangle 7" descr="Горизонтальный кирпич"/>
              <p:cNvSpPr>
                <a:spLocks noChangeArrowheads="1"/>
              </p:cNvSpPr>
              <p:nvPr/>
            </p:nvSpPr>
            <p:spPr bwMode="auto">
              <a:xfrm>
                <a:off x="5758" y="3203"/>
                <a:ext cx="329" cy="364"/>
              </a:xfrm>
              <a:prstGeom prst="rect">
                <a:avLst/>
              </a:prstGeom>
              <a:pattFill prst="horzBrick">
                <a:fgClr>
                  <a:srgbClr val="000000"/>
                </a:fgClr>
                <a:bgClr>
                  <a:srgbClr val="99CCFF"/>
                </a:bgClr>
              </a:pattFill>
              <a:ln w="7620" cap="rnd">
                <a:solidFill>
                  <a:srgbClr val="24211D"/>
                </a:solidFill>
                <a:miter lim="800000"/>
                <a:headEnd/>
                <a:tailEnd/>
              </a:ln>
            </p:spPr>
            <p:txBody>
              <a:bodyPr/>
              <a:lstStyle/>
              <a:p>
                <a:endParaRPr lang="en-US"/>
              </a:p>
            </p:txBody>
          </p:sp>
          <p:sp>
            <p:nvSpPr>
              <p:cNvPr id="448520" name="Rectangle 8"/>
              <p:cNvSpPr>
                <a:spLocks noChangeArrowheads="1"/>
              </p:cNvSpPr>
              <p:nvPr/>
            </p:nvSpPr>
            <p:spPr bwMode="auto">
              <a:xfrm>
                <a:off x="3398" y="2735"/>
                <a:ext cx="36"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altLang="en-US" sz="600">
                    <a:solidFill>
                      <a:srgbClr val="000000"/>
                    </a:solidFill>
                    <a:effectLst/>
                    <a:latin typeface="Times New Roman" panose="02020603050405020304" pitchFamily="18" charset="0"/>
                  </a:rPr>
                  <a:t> </a:t>
                </a:r>
                <a:endParaRPr lang="ru-RU" altLang="en-US">
                  <a:effectLst>
                    <a:outerShdw blurRad="38100" dist="38100" dir="2700000" algn="tl">
                      <a:srgbClr val="C0C0C0"/>
                    </a:outerShdw>
                  </a:effectLst>
                </a:endParaRPr>
              </a:p>
            </p:txBody>
          </p:sp>
          <p:sp>
            <p:nvSpPr>
              <p:cNvPr id="448521" name="Rectangle 9"/>
              <p:cNvSpPr>
                <a:spLocks noChangeArrowheads="1"/>
              </p:cNvSpPr>
              <p:nvPr/>
            </p:nvSpPr>
            <p:spPr bwMode="auto">
              <a:xfrm>
                <a:off x="5837" y="2970"/>
                <a:ext cx="16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altLang="en-US" sz="600">
                    <a:solidFill>
                      <a:srgbClr val="24211D"/>
                    </a:solidFill>
                    <a:effectLst/>
                    <a:latin typeface="Arial" panose="020B0604020202020204" pitchFamily="34" charset="0"/>
                  </a:rPr>
                  <a:t>A</a:t>
                </a:r>
                <a:endParaRPr lang="ru-RU" altLang="en-US">
                  <a:effectLst>
                    <a:outerShdw blurRad="38100" dist="38100" dir="2700000" algn="tl">
                      <a:srgbClr val="C0C0C0"/>
                    </a:outerShdw>
                  </a:effectLst>
                </a:endParaRPr>
              </a:p>
            </p:txBody>
          </p:sp>
          <p:sp>
            <p:nvSpPr>
              <p:cNvPr id="448522" name="Rectangle 10" descr="Контурные ромбики"/>
              <p:cNvSpPr>
                <a:spLocks noChangeArrowheads="1"/>
              </p:cNvSpPr>
              <p:nvPr/>
            </p:nvSpPr>
            <p:spPr bwMode="auto">
              <a:xfrm>
                <a:off x="5157" y="4330"/>
                <a:ext cx="1479" cy="1685"/>
              </a:xfrm>
              <a:prstGeom prst="rect">
                <a:avLst/>
              </a:prstGeom>
              <a:pattFill prst="openDmnd">
                <a:fgClr>
                  <a:srgbClr val="000000">
                    <a:alpha val="17000"/>
                  </a:srgbClr>
                </a:fgClr>
                <a:bgClr>
                  <a:srgbClr val="00CCFF">
                    <a:alpha val="17000"/>
                  </a:srgbClr>
                </a:bgClr>
              </a:pattFill>
              <a:ln w="7620" cap="rnd">
                <a:solidFill>
                  <a:srgbClr val="24211D"/>
                </a:solidFill>
                <a:miter lim="800000"/>
                <a:headEnd/>
                <a:tailEnd/>
              </a:ln>
            </p:spPr>
            <p:txBody>
              <a:bodyPr/>
              <a:lstStyle/>
              <a:p>
                <a:endParaRPr lang="en-US"/>
              </a:p>
            </p:txBody>
          </p:sp>
          <p:sp>
            <p:nvSpPr>
              <p:cNvPr id="448523" name="Rectangle 11" descr="Частый вертикальный"/>
              <p:cNvSpPr>
                <a:spLocks noChangeArrowheads="1"/>
              </p:cNvSpPr>
              <p:nvPr/>
            </p:nvSpPr>
            <p:spPr bwMode="auto">
              <a:xfrm>
                <a:off x="3761" y="3715"/>
                <a:ext cx="1090" cy="1908"/>
              </a:xfrm>
              <a:prstGeom prst="rect">
                <a:avLst/>
              </a:prstGeom>
              <a:pattFill prst="narVert">
                <a:fgClr>
                  <a:srgbClr val="000000">
                    <a:alpha val="28999"/>
                  </a:srgbClr>
                </a:fgClr>
                <a:bgClr>
                  <a:srgbClr val="FF9900">
                    <a:alpha val="28999"/>
                  </a:srgbClr>
                </a:bgClr>
              </a:pattFill>
              <a:ln w="7620" cap="rnd">
                <a:solidFill>
                  <a:srgbClr val="24211D"/>
                </a:solidFill>
                <a:miter lim="800000"/>
                <a:headEnd/>
                <a:tailEnd/>
              </a:ln>
            </p:spPr>
            <p:txBody>
              <a:bodyPr/>
              <a:lstStyle/>
              <a:p>
                <a:endParaRPr lang="en-US"/>
              </a:p>
            </p:txBody>
          </p:sp>
          <p:sp>
            <p:nvSpPr>
              <p:cNvPr id="448524" name="Rectangle 12"/>
              <p:cNvSpPr>
                <a:spLocks noChangeArrowheads="1"/>
              </p:cNvSpPr>
              <p:nvPr/>
            </p:nvSpPr>
            <p:spPr bwMode="auto">
              <a:xfrm>
                <a:off x="4852" y="4412"/>
                <a:ext cx="305" cy="402"/>
              </a:xfrm>
              <a:prstGeom prst="rect">
                <a:avLst/>
              </a:prstGeom>
              <a:noFill/>
              <a:ln w="7620" cap="rnd">
                <a:solidFill>
                  <a:srgbClr val="24211D"/>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8525" name="Rectangle 13"/>
              <p:cNvSpPr>
                <a:spLocks noChangeArrowheads="1"/>
              </p:cNvSpPr>
              <p:nvPr/>
            </p:nvSpPr>
            <p:spPr bwMode="auto">
              <a:xfrm>
                <a:off x="4129" y="3576"/>
                <a:ext cx="384" cy="134"/>
              </a:xfrm>
              <a:prstGeom prst="rect">
                <a:avLst/>
              </a:prstGeom>
              <a:noFill/>
              <a:ln w="7620" cap="rnd">
                <a:solidFill>
                  <a:srgbClr val="24211D"/>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8526" name="Rectangle 14"/>
              <p:cNvSpPr>
                <a:spLocks noChangeArrowheads="1"/>
              </p:cNvSpPr>
              <p:nvPr/>
            </p:nvSpPr>
            <p:spPr bwMode="auto">
              <a:xfrm>
                <a:off x="4081" y="3043"/>
                <a:ext cx="472" cy="531"/>
              </a:xfrm>
              <a:prstGeom prst="rect">
                <a:avLst/>
              </a:prstGeom>
              <a:gradFill rotWithShape="1">
                <a:gsLst>
                  <a:gs pos="0">
                    <a:srgbClr val="FFFFFF">
                      <a:gamma/>
                      <a:shade val="46275"/>
                      <a:invGamma/>
                    </a:srgbClr>
                  </a:gs>
                  <a:gs pos="100000">
                    <a:srgbClr val="FFFFFF"/>
                  </a:gs>
                </a:gsLst>
                <a:lin ang="0" scaled="1"/>
              </a:gradFill>
              <a:ln w="7620" cap="rnd">
                <a:solidFill>
                  <a:srgbClr val="24211D"/>
                </a:solidFill>
                <a:miter lim="800000"/>
                <a:headEnd/>
                <a:tailEnd/>
              </a:ln>
            </p:spPr>
            <p:txBody>
              <a:bodyPr/>
              <a:lstStyle/>
              <a:p>
                <a:endParaRPr lang="en-US"/>
              </a:p>
            </p:txBody>
          </p:sp>
          <p:sp>
            <p:nvSpPr>
              <p:cNvPr id="448527" name="Rectangle 15"/>
              <p:cNvSpPr>
                <a:spLocks noChangeArrowheads="1"/>
              </p:cNvSpPr>
              <p:nvPr/>
            </p:nvSpPr>
            <p:spPr bwMode="auto">
              <a:xfrm>
                <a:off x="7311" y="3244"/>
                <a:ext cx="1127" cy="349"/>
              </a:xfrm>
              <a:prstGeom prst="rect">
                <a:avLst/>
              </a:prstGeom>
              <a:solidFill>
                <a:srgbClr val="FFFF00">
                  <a:alpha val="37000"/>
                </a:srgbClr>
              </a:solidFill>
              <a:ln w="7620" cap="rnd">
                <a:solidFill>
                  <a:srgbClr val="24211D"/>
                </a:solidFill>
                <a:miter lim="800000"/>
                <a:headEnd/>
                <a:tailEnd/>
              </a:ln>
            </p:spPr>
            <p:txBody>
              <a:bodyPr/>
              <a:lstStyle/>
              <a:p>
                <a:endParaRPr lang="en-US"/>
              </a:p>
            </p:txBody>
          </p:sp>
          <p:sp>
            <p:nvSpPr>
              <p:cNvPr id="448528" name="Rectangle 16"/>
              <p:cNvSpPr>
                <a:spLocks noChangeArrowheads="1"/>
              </p:cNvSpPr>
              <p:nvPr/>
            </p:nvSpPr>
            <p:spPr bwMode="auto">
              <a:xfrm>
                <a:off x="7998" y="3311"/>
                <a:ext cx="351" cy="53"/>
              </a:xfrm>
              <a:prstGeom prst="rect">
                <a:avLst/>
              </a:prstGeom>
              <a:noFill/>
              <a:ln w="7620" cap="rnd">
                <a:solidFill>
                  <a:srgbClr val="24211D"/>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8529" name="Rectangle 17"/>
              <p:cNvSpPr>
                <a:spLocks noChangeArrowheads="1"/>
              </p:cNvSpPr>
              <p:nvPr/>
            </p:nvSpPr>
            <p:spPr bwMode="auto">
              <a:xfrm>
                <a:off x="7998" y="3438"/>
                <a:ext cx="351" cy="54"/>
              </a:xfrm>
              <a:prstGeom prst="rect">
                <a:avLst/>
              </a:prstGeom>
              <a:noFill/>
              <a:ln w="7620" cap="rnd">
                <a:solidFill>
                  <a:srgbClr val="24211D"/>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8530" name="Rectangle 18" descr="Светлый горизонтальный"/>
              <p:cNvSpPr>
                <a:spLocks noChangeArrowheads="1"/>
              </p:cNvSpPr>
              <p:nvPr/>
            </p:nvSpPr>
            <p:spPr bwMode="auto">
              <a:xfrm>
                <a:off x="7269" y="5613"/>
                <a:ext cx="846" cy="349"/>
              </a:xfrm>
              <a:prstGeom prst="rect">
                <a:avLst/>
              </a:prstGeom>
              <a:pattFill prst="ltHorz">
                <a:fgClr>
                  <a:srgbClr val="000000">
                    <a:alpha val="42999"/>
                  </a:srgbClr>
                </a:fgClr>
                <a:bgClr>
                  <a:srgbClr val="00CCFF">
                    <a:alpha val="42999"/>
                  </a:srgbClr>
                </a:bgClr>
              </a:pattFill>
              <a:ln w="7620" cap="rnd">
                <a:solidFill>
                  <a:srgbClr val="24211D"/>
                </a:solidFill>
                <a:miter lim="800000"/>
                <a:headEnd/>
                <a:tailEnd/>
              </a:ln>
            </p:spPr>
            <p:txBody>
              <a:bodyPr/>
              <a:lstStyle/>
              <a:p>
                <a:endParaRPr lang="en-US"/>
              </a:p>
            </p:txBody>
          </p:sp>
          <p:sp>
            <p:nvSpPr>
              <p:cNvPr id="448531" name="Line 19"/>
              <p:cNvSpPr>
                <a:spLocks noChangeShapeType="1"/>
              </p:cNvSpPr>
              <p:nvPr/>
            </p:nvSpPr>
            <p:spPr bwMode="auto">
              <a:xfrm flipH="1" flipV="1">
                <a:off x="3505" y="2881"/>
                <a:ext cx="3330" cy="1"/>
              </a:xfrm>
              <a:prstGeom prst="line">
                <a:avLst/>
              </a:prstGeom>
              <a:noFill/>
              <a:ln w="1270" cap="rnd">
                <a:solidFill>
                  <a:srgbClr val="24211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8532" name="Line 20"/>
              <p:cNvSpPr>
                <a:spLocks noChangeShapeType="1"/>
              </p:cNvSpPr>
              <p:nvPr/>
            </p:nvSpPr>
            <p:spPr bwMode="auto">
              <a:xfrm flipV="1">
                <a:off x="3505" y="2882"/>
                <a:ext cx="1" cy="2909"/>
              </a:xfrm>
              <a:prstGeom prst="line">
                <a:avLst/>
              </a:prstGeom>
              <a:noFill/>
              <a:ln w="1270" cap="rnd">
                <a:solidFill>
                  <a:srgbClr val="24211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8533" name="Line 21"/>
              <p:cNvSpPr>
                <a:spLocks noChangeShapeType="1"/>
              </p:cNvSpPr>
              <p:nvPr/>
            </p:nvSpPr>
            <p:spPr bwMode="auto">
              <a:xfrm flipV="1">
                <a:off x="4549" y="3385"/>
                <a:ext cx="1210" cy="1"/>
              </a:xfrm>
              <a:prstGeom prst="line">
                <a:avLst/>
              </a:prstGeom>
              <a:noFill/>
              <a:ln w="1270" cap="rnd">
                <a:solidFill>
                  <a:srgbClr val="24211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8534" name="Line 22"/>
              <p:cNvSpPr>
                <a:spLocks noChangeShapeType="1"/>
              </p:cNvSpPr>
              <p:nvPr/>
            </p:nvSpPr>
            <p:spPr bwMode="auto">
              <a:xfrm flipV="1">
                <a:off x="7994" y="3591"/>
                <a:ext cx="1" cy="298"/>
              </a:xfrm>
              <a:prstGeom prst="line">
                <a:avLst/>
              </a:prstGeom>
              <a:noFill/>
              <a:ln w="1270" cap="rnd">
                <a:solidFill>
                  <a:srgbClr val="24211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8535" name="Freeform 23"/>
              <p:cNvSpPr>
                <a:spLocks noEditPoints="1"/>
              </p:cNvSpPr>
              <p:nvPr/>
            </p:nvSpPr>
            <p:spPr bwMode="auto">
              <a:xfrm>
                <a:off x="6828" y="5561"/>
                <a:ext cx="9" cy="229"/>
              </a:xfrm>
              <a:custGeom>
                <a:avLst/>
                <a:gdLst>
                  <a:gd name="T0" fmla="*/ 3 w 53"/>
                  <a:gd name="T1" fmla="*/ 1476 h 1500"/>
                  <a:gd name="T2" fmla="*/ 2 w 53"/>
                  <a:gd name="T3" fmla="*/ 1126 h 1500"/>
                  <a:gd name="T4" fmla="*/ 27 w 53"/>
                  <a:gd name="T5" fmla="*/ 1100 h 1500"/>
                  <a:gd name="T6" fmla="*/ 52 w 53"/>
                  <a:gd name="T7" fmla="*/ 1125 h 1500"/>
                  <a:gd name="T8" fmla="*/ 53 w 53"/>
                  <a:gd name="T9" fmla="*/ 1475 h 1500"/>
                  <a:gd name="T10" fmla="*/ 28 w 53"/>
                  <a:gd name="T11" fmla="*/ 1500 h 1500"/>
                  <a:gd name="T12" fmla="*/ 3 w 53"/>
                  <a:gd name="T13" fmla="*/ 1476 h 1500"/>
                  <a:gd name="T14" fmla="*/ 2 w 53"/>
                  <a:gd name="T15" fmla="*/ 926 h 1500"/>
                  <a:gd name="T16" fmla="*/ 1 w 53"/>
                  <a:gd name="T17" fmla="*/ 576 h 1500"/>
                  <a:gd name="T18" fmla="*/ 26 w 53"/>
                  <a:gd name="T19" fmla="*/ 550 h 1500"/>
                  <a:gd name="T20" fmla="*/ 51 w 53"/>
                  <a:gd name="T21" fmla="*/ 575 h 1500"/>
                  <a:gd name="T22" fmla="*/ 52 w 53"/>
                  <a:gd name="T23" fmla="*/ 925 h 1500"/>
                  <a:gd name="T24" fmla="*/ 27 w 53"/>
                  <a:gd name="T25" fmla="*/ 950 h 1500"/>
                  <a:gd name="T26" fmla="*/ 2 w 53"/>
                  <a:gd name="T27" fmla="*/ 926 h 1500"/>
                  <a:gd name="T28" fmla="*/ 1 w 53"/>
                  <a:gd name="T29" fmla="*/ 376 h 1500"/>
                  <a:gd name="T30" fmla="*/ 0 w 53"/>
                  <a:gd name="T31" fmla="*/ 26 h 1500"/>
                  <a:gd name="T32" fmla="*/ 25 w 53"/>
                  <a:gd name="T33" fmla="*/ 0 h 1500"/>
                  <a:gd name="T34" fmla="*/ 50 w 53"/>
                  <a:gd name="T35" fmla="*/ 25 h 1500"/>
                  <a:gd name="T36" fmla="*/ 51 w 53"/>
                  <a:gd name="T37" fmla="*/ 375 h 1500"/>
                  <a:gd name="T38" fmla="*/ 26 w 53"/>
                  <a:gd name="T39" fmla="*/ 400 h 1500"/>
                  <a:gd name="T40" fmla="*/ 1 w 53"/>
                  <a:gd name="T41" fmla="*/ 376 h 1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 h="1500">
                    <a:moveTo>
                      <a:pt x="3" y="1476"/>
                    </a:moveTo>
                    <a:lnTo>
                      <a:pt x="2" y="1126"/>
                    </a:lnTo>
                    <a:cubicBezTo>
                      <a:pt x="2" y="1112"/>
                      <a:pt x="14" y="1100"/>
                      <a:pt x="27" y="1100"/>
                    </a:cubicBezTo>
                    <a:cubicBezTo>
                      <a:pt x="41" y="1100"/>
                      <a:pt x="52" y="1112"/>
                      <a:pt x="52" y="1125"/>
                    </a:cubicBezTo>
                    <a:lnTo>
                      <a:pt x="53" y="1475"/>
                    </a:lnTo>
                    <a:cubicBezTo>
                      <a:pt x="53" y="1489"/>
                      <a:pt x="42" y="1500"/>
                      <a:pt x="28" y="1500"/>
                    </a:cubicBezTo>
                    <a:cubicBezTo>
                      <a:pt x="14" y="1500"/>
                      <a:pt x="3" y="1489"/>
                      <a:pt x="3" y="1476"/>
                    </a:cubicBezTo>
                    <a:close/>
                    <a:moveTo>
                      <a:pt x="2" y="926"/>
                    </a:moveTo>
                    <a:lnTo>
                      <a:pt x="1" y="576"/>
                    </a:lnTo>
                    <a:cubicBezTo>
                      <a:pt x="1" y="562"/>
                      <a:pt x="12" y="550"/>
                      <a:pt x="26" y="550"/>
                    </a:cubicBezTo>
                    <a:cubicBezTo>
                      <a:pt x="40" y="550"/>
                      <a:pt x="51" y="562"/>
                      <a:pt x="51" y="575"/>
                    </a:cubicBezTo>
                    <a:lnTo>
                      <a:pt x="52" y="925"/>
                    </a:lnTo>
                    <a:cubicBezTo>
                      <a:pt x="52" y="939"/>
                      <a:pt x="41" y="950"/>
                      <a:pt x="27" y="950"/>
                    </a:cubicBezTo>
                    <a:cubicBezTo>
                      <a:pt x="13" y="950"/>
                      <a:pt x="2" y="939"/>
                      <a:pt x="2" y="926"/>
                    </a:cubicBezTo>
                    <a:close/>
                    <a:moveTo>
                      <a:pt x="1" y="376"/>
                    </a:moveTo>
                    <a:lnTo>
                      <a:pt x="0" y="26"/>
                    </a:lnTo>
                    <a:cubicBezTo>
                      <a:pt x="0" y="12"/>
                      <a:pt x="11" y="0"/>
                      <a:pt x="25" y="0"/>
                    </a:cubicBezTo>
                    <a:cubicBezTo>
                      <a:pt x="39" y="0"/>
                      <a:pt x="50" y="12"/>
                      <a:pt x="50" y="25"/>
                    </a:cubicBezTo>
                    <a:lnTo>
                      <a:pt x="51" y="375"/>
                    </a:lnTo>
                    <a:cubicBezTo>
                      <a:pt x="51" y="389"/>
                      <a:pt x="40" y="400"/>
                      <a:pt x="26" y="400"/>
                    </a:cubicBezTo>
                    <a:cubicBezTo>
                      <a:pt x="12" y="400"/>
                      <a:pt x="1" y="389"/>
                      <a:pt x="1" y="376"/>
                    </a:cubicBezTo>
                    <a:close/>
                  </a:path>
                </a:pathLst>
              </a:custGeom>
              <a:solidFill>
                <a:srgbClr val="24211D"/>
              </a:solidFill>
              <a:ln w="1270" cap="flat">
                <a:solidFill>
                  <a:srgbClr val="24211D"/>
                </a:solidFill>
                <a:prstDash val="solid"/>
                <a:bevel/>
                <a:headEnd/>
                <a:tailEnd/>
              </a:ln>
            </p:spPr>
            <p:txBody>
              <a:bodyPr/>
              <a:lstStyle/>
              <a:p>
                <a:endParaRPr lang="en-US"/>
              </a:p>
            </p:txBody>
          </p:sp>
          <p:sp>
            <p:nvSpPr>
              <p:cNvPr id="448536" name="Line 24"/>
              <p:cNvSpPr>
                <a:spLocks noChangeShapeType="1"/>
              </p:cNvSpPr>
              <p:nvPr/>
            </p:nvSpPr>
            <p:spPr bwMode="auto">
              <a:xfrm flipV="1">
                <a:off x="3505" y="5792"/>
                <a:ext cx="1335" cy="0"/>
              </a:xfrm>
              <a:prstGeom prst="line">
                <a:avLst/>
              </a:prstGeom>
              <a:noFill/>
              <a:ln w="1270" cap="rnd">
                <a:solidFill>
                  <a:srgbClr val="24211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8537" name="Line 25"/>
              <p:cNvSpPr>
                <a:spLocks noChangeShapeType="1"/>
              </p:cNvSpPr>
              <p:nvPr/>
            </p:nvSpPr>
            <p:spPr bwMode="auto">
              <a:xfrm>
                <a:off x="6753" y="5724"/>
                <a:ext cx="159" cy="127"/>
              </a:xfrm>
              <a:prstGeom prst="line">
                <a:avLst/>
              </a:prstGeom>
              <a:noFill/>
              <a:ln w="7620" cap="rnd">
                <a:solidFill>
                  <a:srgbClr val="24211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8538" name="Line 26"/>
              <p:cNvSpPr>
                <a:spLocks noChangeShapeType="1"/>
              </p:cNvSpPr>
              <p:nvPr/>
            </p:nvSpPr>
            <p:spPr bwMode="auto">
              <a:xfrm flipH="1">
                <a:off x="6643" y="5789"/>
                <a:ext cx="620" cy="0"/>
              </a:xfrm>
              <a:prstGeom prst="line">
                <a:avLst/>
              </a:prstGeom>
              <a:noFill/>
              <a:ln w="17780">
                <a:solidFill>
                  <a:srgbClr val="24211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8539" name="Rectangle 27"/>
              <p:cNvSpPr>
                <a:spLocks noChangeArrowheads="1"/>
              </p:cNvSpPr>
              <p:nvPr/>
            </p:nvSpPr>
            <p:spPr bwMode="auto">
              <a:xfrm>
                <a:off x="5820" y="5739"/>
                <a:ext cx="128" cy="101"/>
              </a:xfrm>
              <a:prstGeom prst="rect">
                <a:avLst/>
              </a:prstGeom>
              <a:solidFill>
                <a:srgbClr val="993366"/>
              </a:solidFill>
              <a:ln w="10160" cap="rnd">
                <a:solidFill>
                  <a:srgbClr val="24211D"/>
                </a:solidFill>
                <a:miter lim="800000"/>
                <a:headEnd/>
                <a:tailEnd/>
              </a:ln>
            </p:spPr>
            <p:txBody>
              <a:bodyPr/>
              <a:lstStyle/>
              <a:p>
                <a:endParaRPr lang="en-US"/>
              </a:p>
            </p:txBody>
          </p:sp>
          <p:sp>
            <p:nvSpPr>
              <p:cNvPr id="448540" name="Freeform 28"/>
              <p:cNvSpPr>
                <a:spLocks/>
              </p:cNvSpPr>
              <p:nvPr/>
            </p:nvSpPr>
            <p:spPr bwMode="auto">
              <a:xfrm>
                <a:off x="5772" y="5897"/>
                <a:ext cx="216" cy="50"/>
              </a:xfrm>
              <a:custGeom>
                <a:avLst/>
                <a:gdLst>
                  <a:gd name="T0" fmla="*/ 0 w 279"/>
                  <a:gd name="T1" fmla="*/ 0 h 78"/>
                  <a:gd name="T2" fmla="*/ 8 w 279"/>
                  <a:gd name="T3" fmla="*/ 10 h 78"/>
                  <a:gd name="T4" fmla="*/ 18 w 279"/>
                  <a:gd name="T5" fmla="*/ 18 h 78"/>
                  <a:gd name="T6" fmla="*/ 26 w 279"/>
                  <a:gd name="T7" fmla="*/ 26 h 78"/>
                  <a:gd name="T8" fmla="*/ 34 w 279"/>
                  <a:gd name="T9" fmla="*/ 35 h 78"/>
                  <a:gd name="T10" fmla="*/ 43 w 279"/>
                  <a:gd name="T11" fmla="*/ 42 h 78"/>
                  <a:gd name="T12" fmla="*/ 53 w 279"/>
                  <a:gd name="T13" fmla="*/ 49 h 78"/>
                  <a:gd name="T14" fmla="*/ 61 w 279"/>
                  <a:gd name="T15" fmla="*/ 53 h 78"/>
                  <a:gd name="T16" fmla="*/ 70 w 279"/>
                  <a:gd name="T17" fmla="*/ 60 h 78"/>
                  <a:gd name="T18" fmla="*/ 78 w 279"/>
                  <a:gd name="T19" fmla="*/ 63 h 78"/>
                  <a:gd name="T20" fmla="*/ 87 w 279"/>
                  <a:gd name="T21" fmla="*/ 68 h 78"/>
                  <a:gd name="T22" fmla="*/ 96 w 279"/>
                  <a:gd name="T23" fmla="*/ 71 h 78"/>
                  <a:gd name="T24" fmla="*/ 104 w 279"/>
                  <a:gd name="T25" fmla="*/ 73 h 78"/>
                  <a:gd name="T26" fmla="*/ 114 w 279"/>
                  <a:gd name="T27" fmla="*/ 77 h 78"/>
                  <a:gd name="T28" fmla="*/ 122 w 279"/>
                  <a:gd name="T29" fmla="*/ 78 h 78"/>
                  <a:gd name="T30" fmla="*/ 130 w 279"/>
                  <a:gd name="T31" fmla="*/ 78 h 78"/>
                  <a:gd name="T32" fmla="*/ 139 w 279"/>
                  <a:gd name="T33" fmla="*/ 78 h 78"/>
                  <a:gd name="T34" fmla="*/ 148 w 279"/>
                  <a:gd name="T35" fmla="*/ 78 h 78"/>
                  <a:gd name="T36" fmla="*/ 156 w 279"/>
                  <a:gd name="T37" fmla="*/ 78 h 78"/>
                  <a:gd name="T38" fmla="*/ 165 w 279"/>
                  <a:gd name="T39" fmla="*/ 77 h 78"/>
                  <a:gd name="T40" fmla="*/ 173 w 279"/>
                  <a:gd name="T41" fmla="*/ 73 h 78"/>
                  <a:gd name="T42" fmla="*/ 184 w 279"/>
                  <a:gd name="T43" fmla="*/ 71 h 78"/>
                  <a:gd name="T44" fmla="*/ 192 w 279"/>
                  <a:gd name="T45" fmla="*/ 68 h 78"/>
                  <a:gd name="T46" fmla="*/ 200 w 279"/>
                  <a:gd name="T47" fmla="*/ 63 h 78"/>
                  <a:gd name="T48" fmla="*/ 210 w 279"/>
                  <a:gd name="T49" fmla="*/ 60 h 78"/>
                  <a:gd name="T50" fmla="*/ 218 w 279"/>
                  <a:gd name="T51" fmla="*/ 53 h 78"/>
                  <a:gd name="T52" fmla="*/ 226 w 279"/>
                  <a:gd name="T53" fmla="*/ 49 h 78"/>
                  <a:gd name="T54" fmla="*/ 234 w 279"/>
                  <a:gd name="T55" fmla="*/ 42 h 78"/>
                  <a:gd name="T56" fmla="*/ 244 w 279"/>
                  <a:gd name="T57" fmla="*/ 35 h 78"/>
                  <a:gd name="T58" fmla="*/ 253 w 279"/>
                  <a:gd name="T59" fmla="*/ 26 h 78"/>
                  <a:gd name="T60" fmla="*/ 261 w 279"/>
                  <a:gd name="T61" fmla="*/ 18 h 78"/>
                  <a:gd name="T62" fmla="*/ 269 w 279"/>
                  <a:gd name="T63" fmla="*/ 10 h 78"/>
                  <a:gd name="T64" fmla="*/ 279 w 279"/>
                  <a:gd name="T65"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9" h="78">
                    <a:moveTo>
                      <a:pt x="0" y="0"/>
                    </a:moveTo>
                    <a:lnTo>
                      <a:pt x="8" y="10"/>
                    </a:lnTo>
                    <a:lnTo>
                      <a:pt x="18" y="18"/>
                    </a:lnTo>
                    <a:lnTo>
                      <a:pt x="26" y="26"/>
                    </a:lnTo>
                    <a:lnTo>
                      <a:pt x="34" y="35"/>
                    </a:lnTo>
                    <a:lnTo>
                      <a:pt x="43" y="42"/>
                    </a:lnTo>
                    <a:lnTo>
                      <a:pt x="53" y="49"/>
                    </a:lnTo>
                    <a:lnTo>
                      <a:pt x="61" y="53"/>
                    </a:lnTo>
                    <a:lnTo>
                      <a:pt x="70" y="60"/>
                    </a:lnTo>
                    <a:lnTo>
                      <a:pt x="78" y="63"/>
                    </a:lnTo>
                    <a:lnTo>
                      <a:pt x="87" y="68"/>
                    </a:lnTo>
                    <a:lnTo>
                      <a:pt x="96" y="71"/>
                    </a:lnTo>
                    <a:lnTo>
                      <a:pt x="104" y="73"/>
                    </a:lnTo>
                    <a:lnTo>
                      <a:pt x="114" y="77"/>
                    </a:lnTo>
                    <a:lnTo>
                      <a:pt x="122" y="78"/>
                    </a:lnTo>
                    <a:lnTo>
                      <a:pt x="130" y="78"/>
                    </a:lnTo>
                    <a:lnTo>
                      <a:pt x="139" y="78"/>
                    </a:lnTo>
                    <a:lnTo>
                      <a:pt x="148" y="78"/>
                    </a:lnTo>
                    <a:lnTo>
                      <a:pt x="156" y="78"/>
                    </a:lnTo>
                    <a:lnTo>
                      <a:pt x="165" y="77"/>
                    </a:lnTo>
                    <a:lnTo>
                      <a:pt x="173" y="73"/>
                    </a:lnTo>
                    <a:lnTo>
                      <a:pt x="184" y="71"/>
                    </a:lnTo>
                    <a:lnTo>
                      <a:pt x="192" y="68"/>
                    </a:lnTo>
                    <a:lnTo>
                      <a:pt x="200" y="63"/>
                    </a:lnTo>
                    <a:lnTo>
                      <a:pt x="210" y="60"/>
                    </a:lnTo>
                    <a:lnTo>
                      <a:pt x="218" y="53"/>
                    </a:lnTo>
                    <a:lnTo>
                      <a:pt x="226" y="49"/>
                    </a:lnTo>
                    <a:lnTo>
                      <a:pt x="234" y="42"/>
                    </a:lnTo>
                    <a:lnTo>
                      <a:pt x="244" y="35"/>
                    </a:lnTo>
                    <a:lnTo>
                      <a:pt x="253" y="26"/>
                    </a:lnTo>
                    <a:lnTo>
                      <a:pt x="261" y="18"/>
                    </a:lnTo>
                    <a:lnTo>
                      <a:pt x="269" y="10"/>
                    </a:lnTo>
                    <a:lnTo>
                      <a:pt x="279" y="0"/>
                    </a:lnTo>
                  </a:path>
                </a:pathLst>
              </a:custGeom>
              <a:noFill/>
              <a:ln w="7620" cap="rnd">
                <a:solidFill>
                  <a:srgbClr val="24211D"/>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8541" name="Line 29"/>
              <p:cNvSpPr>
                <a:spLocks noChangeShapeType="1"/>
              </p:cNvSpPr>
              <p:nvPr/>
            </p:nvSpPr>
            <p:spPr bwMode="auto">
              <a:xfrm flipH="1">
                <a:off x="5764" y="5439"/>
                <a:ext cx="247" cy="0"/>
              </a:xfrm>
              <a:prstGeom prst="line">
                <a:avLst/>
              </a:prstGeom>
              <a:noFill/>
              <a:ln w="1270" cap="rnd">
                <a:solidFill>
                  <a:srgbClr val="24211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8542" name="Freeform 30"/>
              <p:cNvSpPr>
                <a:spLocks/>
              </p:cNvSpPr>
              <p:nvPr/>
            </p:nvSpPr>
            <p:spPr bwMode="auto">
              <a:xfrm>
                <a:off x="5971" y="5412"/>
                <a:ext cx="49" cy="53"/>
              </a:xfrm>
              <a:custGeom>
                <a:avLst/>
                <a:gdLst>
                  <a:gd name="T0" fmla="*/ 63 w 63"/>
                  <a:gd name="T1" fmla="*/ 42 h 83"/>
                  <a:gd name="T2" fmla="*/ 0 w 63"/>
                  <a:gd name="T3" fmla="*/ 83 h 83"/>
                  <a:gd name="T4" fmla="*/ 0 w 63"/>
                  <a:gd name="T5" fmla="*/ 72 h 83"/>
                  <a:gd name="T6" fmla="*/ 0 w 63"/>
                  <a:gd name="T7" fmla="*/ 62 h 83"/>
                  <a:gd name="T8" fmla="*/ 10 w 63"/>
                  <a:gd name="T9" fmla="*/ 62 h 83"/>
                  <a:gd name="T10" fmla="*/ 10 w 63"/>
                  <a:gd name="T11" fmla="*/ 52 h 83"/>
                  <a:gd name="T12" fmla="*/ 10 w 63"/>
                  <a:gd name="T13" fmla="*/ 42 h 83"/>
                  <a:gd name="T14" fmla="*/ 10 w 63"/>
                  <a:gd name="T15" fmla="*/ 30 h 83"/>
                  <a:gd name="T16" fmla="*/ 0 w 63"/>
                  <a:gd name="T17" fmla="*/ 20 h 83"/>
                  <a:gd name="T18" fmla="*/ 0 w 63"/>
                  <a:gd name="T19" fmla="*/ 11 h 83"/>
                  <a:gd name="T20" fmla="*/ 0 w 63"/>
                  <a:gd name="T21" fmla="*/ 0 h 83"/>
                  <a:gd name="T22" fmla="*/ 63 w 63"/>
                  <a:gd name="T23" fmla="*/ 4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83">
                    <a:moveTo>
                      <a:pt x="63" y="42"/>
                    </a:moveTo>
                    <a:lnTo>
                      <a:pt x="0" y="83"/>
                    </a:lnTo>
                    <a:lnTo>
                      <a:pt x="0" y="72"/>
                    </a:lnTo>
                    <a:lnTo>
                      <a:pt x="0" y="62"/>
                    </a:lnTo>
                    <a:lnTo>
                      <a:pt x="10" y="62"/>
                    </a:lnTo>
                    <a:lnTo>
                      <a:pt x="10" y="52"/>
                    </a:lnTo>
                    <a:lnTo>
                      <a:pt x="10" y="42"/>
                    </a:lnTo>
                    <a:lnTo>
                      <a:pt x="10" y="30"/>
                    </a:lnTo>
                    <a:lnTo>
                      <a:pt x="0" y="20"/>
                    </a:lnTo>
                    <a:lnTo>
                      <a:pt x="0" y="11"/>
                    </a:lnTo>
                    <a:lnTo>
                      <a:pt x="0" y="0"/>
                    </a:lnTo>
                    <a:lnTo>
                      <a:pt x="63" y="42"/>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8543" name="Freeform 31"/>
              <p:cNvSpPr>
                <a:spLocks/>
              </p:cNvSpPr>
              <p:nvPr/>
            </p:nvSpPr>
            <p:spPr bwMode="auto">
              <a:xfrm>
                <a:off x="5748" y="5412"/>
                <a:ext cx="56" cy="53"/>
              </a:xfrm>
              <a:custGeom>
                <a:avLst/>
                <a:gdLst>
                  <a:gd name="T0" fmla="*/ 0 w 72"/>
                  <a:gd name="T1" fmla="*/ 42 h 83"/>
                  <a:gd name="T2" fmla="*/ 72 w 72"/>
                  <a:gd name="T3" fmla="*/ 83 h 83"/>
                  <a:gd name="T4" fmla="*/ 62 w 72"/>
                  <a:gd name="T5" fmla="*/ 72 h 83"/>
                  <a:gd name="T6" fmla="*/ 62 w 72"/>
                  <a:gd name="T7" fmla="*/ 62 h 83"/>
                  <a:gd name="T8" fmla="*/ 62 w 72"/>
                  <a:gd name="T9" fmla="*/ 52 h 83"/>
                  <a:gd name="T10" fmla="*/ 62 w 72"/>
                  <a:gd name="T11" fmla="*/ 42 h 83"/>
                  <a:gd name="T12" fmla="*/ 62 w 72"/>
                  <a:gd name="T13" fmla="*/ 30 h 83"/>
                  <a:gd name="T14" fmla="*/ 62 w 72"/>
                  <a:gd name="T15" fmla="*/ 20 h 83"/>
                  <a:gd name="T16" fmla="*/ 62 w 72"/>
                  <a:gd name="T17" fmla="*/ 11 h 83"/>
                  <a:gd name="T18" fmla="*/ 72 w 72"/>
                  <a:gd name="T19" fmla="*/ 11 h 83"/>
                  <a:gd name="T20" fmla="*/ 72 w 72"/>
                  <a:gd name="T21" fmla="*/ 0 h 83"/>
                  <a:gd name="T22" fmla="*/ 0 w 72"/>
                  <a:gd name="T23" fmla="*/ 4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83">
                    <a:moveTo>
                      <a:pt x="0" y="42"/>
                    </a:moveTo>
                    <a:lnTo>
                      <a:pt x="72" y="83"/>
                    </a:lnTo>
                    <a:lnTo>
                      <a:pt x="62" y="72"/>
                    </a:lnTo>
                    <a:lnTo>
                      <a:pt x="62" y="62"/>
                    </a:lnTo>
                    <a:lnTo>
                      <a:pt x="62" y="52"/>
                    </a:lnTo>
                    <a:lnTo>
                      <a:pt x="62" y="42"/>
                    </a:lnTo>
                    <a:lnTo>
                      <a:pt x="62" y="30"/>
                    </a:lnTo>
                    <a:lnTo>
                      <a:pt x="62" y="20"/>
                    </a:lnTo>
                    <a:lnTo>
                      <a:pt x="62" y="11"/>
                    </a:lnTo>
                    <a:lnTo>
                      <a:pt x="72" y="11"/>
                    </a:lnTo>
                    <a:lnTo>
                      <a:pt x="72" y="0"/>
                    </a:lnTo>
                    <a:lnTo>
                      <a:pt x="0" y="42"/>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8544" name="Rectangle 32"/>
              <p:cNvSpPr>
                <a:spLocks noChangeArrowheads="1"/>
              </p:cNvSpPr>
              <p:nvPr/>
            </p:nvSpPr>
            <p:spPr bwMode="auto">
              <a:xfrm>
                <a:off x="4989" y="4529"/>
                <a:ext cx="22" cy="194"/>
              </a:xfrm>
              <a:prstGeom prst="rect">
                <a:avLst/>
              </a:prstGeom>
              <a:solidFill>
                <a:srgbClr val="24211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48545" name="Freeform 33"/>
              <p:cNvSpPr>
                <a:spLocks/>
              </p:cNvSpPr>
              <p:nvPr/>
            </p:nvSpPr>
            <p:spPr bwMode="auto">
              <a:xfrm>
                <a:off x="5799" y="4551"/>
                <a:ext cx="170" cy="159"/>
              </a:xfrm>
              <a:custGeom>
                <a:avLst/>
                <a:gdLst>
                  <a:gd name="T0" fmla="*/ 195 w 219"/>
                  <a:gd name="T1" fmla="*/ 246 h 246"/>
                  <a:gd name="T2" fmla="*/ 219 w 219"/>
                  <a:gd name="T3" fmla="*/ 226 h 246"/>
                  <a:gd name="T4" fmla="*/ 24 w 219"/>
                  <a:gd name="T5" fmla="*/ 0 h 246"/>
                  <a:gd name="T6" fmla="*/ 0 w 219"/>
                  <a:gd name="T7" fmla="*/ 21 h 246"/>
                  <a:gd name="T8" fmla="*/ 195 w 219"/>
                  <a:gd name="T9" fmla="*/ 246 h 246"/>
                </a:gdLst>
                <a:ahLst/>
                <a:cxnLst>
                  <a:cxn ang="0">
                    <a:pos x="T0" y="T1"/>
                  </a:cxn>
                  <a:cxn ang="0">
                    <a:pos x="T2" y="T3"/>
                  </a:cxn>
                  <a:cxn ang="0">
                    <a:pos x="T4" y="T5"/>
                  </a:cxn>
                  <a:cxn ang="0">
                    <a:pos x="T6" y="T7"/>
                  </a:cxn>
                  <a:cxn ang="0">
                    <a:pos x="T8" y="T9"/>
                  </a:cxn>
                </a:cxnLst>
                <a:rect l="0" t="0" r="r" b="b"/>
                <a:pathLst>
                  <a:path w="219" h="246">
                    <a:moveTo>
                      <a:pt x="195" y="246"/>
                    </a:moveTo>
                    <a:lnTo>
                      <a:pt x="219" y="226"/>
                    </a:lnTo>
                    <a:lnTo>
                      <a:pt x="24" y="0"/>
                    </a:lnTo>
                    <a:lnTo>
                      <a:pt x="0" y="21"/>
                    </a:lnTo>
                    <a:lnTo>
                      <a:pt x="195" y="246"/>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8546" name="Rectangle 34"/>
              <p:cNvSpPr>
                <a:spLocks noChangeArrowheads="1"/>
              </p:cNvSpPr>
              <p:nvPr/>
            </p:nvSpPr>
            <p:spPr bwMode="auto">
              <a:xfrm>
                <a:off x="7514" y="5712"/>
                <a:ext cx="59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altLang="en-US" sz="800">
                    <a:solidFill>
                      <a:srgbClr val="24211D"/>
                    </a:solidFill>
                    <a:effectLst/>
                    <a:latin typeface="Arial" panose="020B0604020202020204" pitchFamily="34" charset="0"/>
                  </a:rPr>
                  <a:t>Laser</a:t>
                </a:r>
                <a:endParaRPr lang="ru-RU" altLang="en-US">
                  <a:effectLst>
                    <a:outerShdw blurRad="38100" dist="38100" dir="2700000" algn="tl">
                      <a:srgbClr val="C0C0C0"/>
                    </a:outerShdw>
                  </a:effectLst>
                </a:endParaRPr>
              </a:p>
            </p:txBody>
          </p:sp>
          <p:sp>
            <p:nvSpPr>
              <p:cNvPr id="448547" name="Rectangle 35"/>
              <p:cNvSpPr>
                <a:spLocks noChangeArrowheads="1"/>
              </p:cNvSpPr>
              <p:nvPr/>
            </p:nvSpPr>
            <p:spPr bwMode="auto">
              <a:xfrm>
                <a:off x="7893" y="5722"/>
                <a:ext cx="32"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altLang="en-US" sz="600">
                    <a:solidFill>
                      <a:srgbClr val="000000"/>
                    </a:solidFill>
                    <a:effectLst/>
                    <a:latin typeface="Times New Roman" panose="02020603050405020304" pitchFamily="18" charset="0"/>
                  </a:rPr>
                  <a:t> </a:t>
                </a:r>
                <a:endParaRPr lang="ru-RU" altLang="en-US">
                  <a:effectLst>
                    <a:outerShdw blurRad="38100" dist="38100" dir="2700000" algn="tl">
                      <a:srgbClr val="C0C0C0"/>
                    </a:outerShdw>
                  </a:effectLst>
                </a:endParaRPr>
              </a:p>
            </p:txBody>
          </p:sp>
          <p:sp>
            <p:nvSpPr>
              <p:cNvPr id="448548" name="Rectangle 36"/>
              <p:cNvSpPr>
                <a:spLocks noChangeArrowheads="1"/>
              </p:cNvSpPr>
              <p:nvPr/>
            </p:nvSpPr>
            <p:spPr bwMode="auto">
              <a:xfrm>
                <a:off x="4877" y="4872"/>
                <a:ext cx="10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altLang="en-US" sz="600">
                    <a:solidFill>
                      <a:srgbClr val="24211D"/>
                    </a:solidFill>
                    <a:effectLst/>
                    <a:latin typeface="Arial" panose="020B0604020202020204" pitchFamily="34" charset="0"/>
                  </a:rPr>
                  <a:t>F</a:t>
                </a:r>
                <a:endParaRPr lang="ru-RU" altLang="en-US">
                  <a:effectLst>
                    <a:outerShdw blurRad="38100" dist="38100" dir="2700000" algn="tl">
                      <a:srgbClr val="C0C0C0"/>
                    </a:outerShdw>
                  </a:effectLst>
                </a:endParaRPr>
              </a:p>
            </p:txBody>
          </p:sp>
          <p:sp>
            <p:nvSpPr>
              <p:cNvPr id="448549" name="Rectangle 37"/>
              <p:cNvSpPr>
                <a:spLocks noChangeArrowheads="1"/>
              </p:cNvSpPr>
              <p:nvPr/>
            </p:nvSpPr>
            <p:spPr bwMode="auto">
              <a:xfrm>
                <a:off x="4983" y="4872"/>
                <a:ext cx="8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altLang="en-US" sz="600">
                    <a:solidFill>
                      <a:srgbClr val="24211D"/>
                    </a:solidFill>
                    <a:effectLst/>
                    <a:latin typeface="Arial" panose="020B0604020202020204" pitchFamily="34" charset="0"/>
                  </a:rPr>
                  <a:t>K</a:t>
                </a:r>
                <a:endParaRPr lang="ru-RU" altLang="en-US">
                  <a:effectLst>
                    <a:outerShdw blurRad="38100" dist="38100" dir="2700000" algn="tl">
                      <a:srgbClr val="C0C0C0"/>
                    </a:outerShdw>
                  </a:effectLst>
                </a:endParaRPr>
              </a:p>
            </p:txBody>
          </p:sp>
          <p:sp>
            <p:nvSpPr>
              <p:cNvPr id="448550" name="Rectangle 38"/>
              <p:cNvSpPr>
                <a:spLocks noChangeArrowheads="1"/>
              </p:cNvSpPr>
              <p:nvPr/>
            </p:nvSpPr>
            <p:spPr bwMode="auto">
              <a:xfrm>
                <a:off x="5066" y="4880"/>
                <a:ext cx="3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altLang="en-US" sz="600">
                    <a:solidFill>
                      <a:srgbClr val="000000"/>
                    </a:solidFill>
                    <a:effectLst/>
                    <a:latin typeface="Times New Roman" panose="02020603050405020304" pitchFamily="18" charset="0"/>
                  </a:rPr>
                  <a:t> </a:t>
                </a:r>
                <a:endParaRPr lang="ru-RU" altLang="en-US">
                  <a:effectLst>
                    <a:outerShdw blurRad="38100" dist="38100" dir="2700000" algn="tl">
                      <a:srgbClr val="C0C0C0"/>
                    </a:outerShdw>
                  </a:effectLst>
                </a:endParaRPr>
              </a:p>
            </p:txBody>
          </p:sp>
          <p:sp>
            <p:nvSpPr>
              <p:cNvPr id="448551" name="Line 39"/>
              <p:cNvSpPr>
                <a:spLocks noChangeShapeType="1"/>
              </p:cNvSpPr>
              <p:nvPr/>
            </p:nvSpPr>
            <p:spPr bwMode="auto">
              <a:xfrm flipH="1">
                <a:off x="4193" y="3639"/>
                <a:ext cx="246" cy="1"/>
              </a:xfrm>
              <a:prstGeom prst="line">
                <a:avLst/>
              </a:prstGeom>
              <a:noFill/>
              <a:ln w="1270" cap="rnd">
                <a:solidFill>
                  <a:srgbClr val="24211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8552" name="Freeform 40"/>
              <p:cNvSpPr>
                <a:spLocks/>
              </p:cNvSpPr>
              <p:nvPr/>
            </p:nvSpPr>
            <p:spPr bwMode="auto">
              <a:xfrm>
                <a:off x="4408" y="3612"/>
                <a:ext cx="48" cy="54"/>
              </a:xfrm>
              <a:custGeom>
                <a:avLst/>
                <a:gdLst>
                  <a:gd name="T0" fmla="*/ 62 w 62"/>
                  <a:gd name="T1" fmla="*/ 42 h 83"/>
                  <a:gd name="T2" fmla="*/ 0 w 62"/>
                  <a:gd name="T3" fmla="*/ 83 h 83"/>
                  <a:gd name="T4" fmla="*/ 0 w 62"/>
                  <a:gd name="T5" fmla="*/ 73 h 83"/>
                  <a:gd name="T6" fmla="*/ 0 w 62"/>
                  <a:gd name="T7" fmla="*/ 63 h 83"/>
                  <a:gd name="T8" fmla="*/ 0 w 62"/>
                  <a:gd name="T9" fmla="*/ 52 h 83"/>
                  <a:gd name="T10" fmla="*/ 0 w 62"/>
                  <a:gd name="T11" fmla="*/ 42 h 83"/>
                  <a:gd name="T12" fmla="*/ 0 w 62"/>
                  <a:gd name="T13" fmla="*/ 32 h 83"/>
                  <a:gd name="T14" fmla="*/ 0 w 62"/>
                  <a:gd name="T15" fmla="*/ 22 h 83"/>
                  <a:gd name="T16" fmla="*/ 0 w 62"/>
                  <a:gd name="T17" fmla="*/ 10 h 83"/>
                  <a:gd name="T18" fmla="*/ 0 w 62"/>
                  <a:gd name="T19" fmla="*/ 0 h 83"/>
                  <a:gd name="T20" fmla="*/ 62 w 62"/>
                  <a:gd name="T21" fmla="*/ 4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83">
                    <a:moveTo>
                      <a:pt x="62" y="42"/>
                    </a:moveTo>
                    <a:lnTo>
                      <a:pt x="0" y="83"/>
                    </a:lnTo>
                    <a:lnTo>
                      <a:pt x="0" y="73"/>
                    </a:lnTo>
                    <a:lnTo>
                      <a:pt x="0" y="63"/>
                    </a:lnTo>
                    <a:lnTo>
                      <a:pt x="0" y="52"/>
                    </a:lnTo>
                    <a:lnTo>
                      <a:pt x="0" y="42"/>
                    </a:lnTo>
                    <a:lnTo>
                      <a:pt x="0" y="32"/>
                    </a:lnTo>
                    <a:lnTo>
                      <a:pt x="0" y="22"/>
                    </a:lnTo>
                    <a:lnTo>
                      <a:pt x="0" y="10"/>
                    </a:lnTo>
                    <a:lnTo>
                      <a:pt x="0" y="0"/>
                    </a:lnTo>
                    <a:lnTo>
                      <a:pt x="62" y="42"/>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8553" name="Freeform 41"/>
              <p:cNvSpPr>
                <a:spLocks/>
              </p:cNvSpPr>
              <p:nvPr/>
            </p:nvSpPr>
            <p:spPr bwMode="auto">
              <a:xfrm>
                <a:off x="4184" y="3612"/>
                <a:ext cx="49" cy="54"/>
              </a:xfrm>
              <a:custGeom>
                <a:avLst/>
                <a:gdLst>
                  <a:gd name="T0" fmla="*/ 0 w 63"/>
                  <a:gd name="T1" fmla="*/ 42 h 83"/>
                  <a:gd name="T2" fmla="*/ 63 w 63"/>
                  <a:gd name="T3" fmla="*/ 83 h 83"/>
                  <a:gd name="T4" fmla="*/ 63 w 63"/>
                  <a:gd name="T5" fmla="*/ 73 h 83"/>
                  <a:gd name="T6" fmla="*/ 63 w 63"/>
                  <a:gd name="T7" fmla="*/ 63 h 83"/>
                  <a:gd name="T8" fmla="*/ 63 w 63"/>
                  <a:gd name="T9" fmla="*/ 52 h 83"/>
                  <a:gd name="T10" fmla="*/ 63 w 63"/>
                  <a:gd name="T11" fmla="*/ 42 h 83"/>
                  <a:gd name="T12" fmla="*/ 63 w 63"/>
                  <a:gd name="T13" fmla="*/ 32 h 83"/>
                  <a:gd name="T14" fmla="*/ 63 w 63"/>
                  <a:gd name="T15" fmla="*/ 22 h 83"/>
                  <a:gd name="T16" fmla="*/ 63 w 63"/>
                  <a:gd name="T17" fmla="*/ 10 h 83"/>
                  <a:gd name="T18" fmla="*/ 63 w 63"/>
                  <a:gd name="T19" fmla="*/ 0 h 83"/>
                  <a:gd name="T20" fmla="*/ 0 w 63"/>
                  <a:gd name="T21" fmla="*/ 4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83">
                    <a:moveTo>
                      <a:pt x="0" y="42"/>
                    </a:moveTo>
                    <a:lnTo>
                      <a:pt x="63" y="83"/>
                    </a:lnTo>
                    <a:lnTo>
                      <a:pt x="63" y="73"/>
                    </a:lnTo>
                    <a:lnTo>
                      <a:pt x="63" y="63"/>
                    </a:lnTo>
                    <a:lnTo>
                      <a:pt x="63" y="52"/>
                    </a:lnTo>
                    <a:lnTo>
                      <a:pt x="63" y="42"/>
                    </a:lnTo>
                    <a:lnTo>
                      <a:pt x="63" y="32"/>
                    </a:lnTo>
                    <a:lnTo>
                      <a:pt x="63" y="22"/>
                    </a:lnTo>
                    <a:lnTo>
                      <a:pt x="63" y="10"/>
                    </a:lnTo>
                    <a:lnTo>
                      <a:pt x="63" y="0"/>
                    </a:lnTo>
                    <a:lnTo>
                      <a:pt x="0" y="42"/>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8554" name="Rectangle 42"/>
              <p:cNvSpPr>
                <a:spLocks noChangeArrowheads="1"/>
              </p:cNvSpPr>
              <p:nvPr/>
            </p:nvSpPr>
            <p:spPr bwMode="auto">
              <a:xfrm>
                <a:off x="6036" y="5382"/>
                <a:ext cx="28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altLang="en-US" sz="600">
                    <a:solidFill>
                      <a:srgbClr val="24211D"/>
                    </a:solidFill>
                    <a:effectLst/>
                    <a:latin typeface="Arial" panose="020B0604020202020204" pitchFamily="34" charset="0"/>
                  </a:rPr>
                  <a:t>О</a:t>
                </a:r>
                <a:endParaRPr lang="ru-RU" altLang="en-US">
                  <a:effectLst>
                    <a:outerShdw blurRad="38100" dist="38100" dir="2700000" algn="tl">
                      <a:srgbClr val="C0C0C0"/>
                    </a:outerShdw>
                  </a:effectLst>
                </a:endParaRPr>
              </a:p>
            </p:txBody>
          </p:sp>
          <p:sp>
            <p:nvSpPr>
              <p:cNvPr id="448555" name="Rectangle 43"/>
              <p:cNvSpPr>
                <a:spLocks noChangeArrowheads="1"/>
              </p:cNvSpPr>
              <p:nvPr/>
            </p:nvSpPr>
            <p:spPr bwMode="auto">
              <a:xfrm>
                <a:off x="6147" y="5382"/>
                <a:ext cx="17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altLang="en-US" sz="600">
                    <a:solidFill>
                      <a:srgbClr val="24211D"/>
                    </a:solidFill>
                    <a:effectLst/>
                    <a:latin typeface="Arial" panose="020B0604020202020204" pitchFamily="34" charset="0"/>
                  </a:rPr>
                  <a:t>1</a:t>
                </a:r>
                <a:endParaRPr lang="ru-RU" altLang="en-US">
                  <a:effectLst>
                    <a:outerShdw blurRad="38100" dist="38100" dir="2700000" algn="tl">
                      <a:srgbClr val="C0C0C0"/>
                    </a:outerShdw>
                  </a:effectLst>
                </a:endParaRPr>
              </a:p>
            </p:txBody>
          </p:sp>
          <p:sp>
            <p:nvSpPr>
              <p:cNvPr id="448556" name="Rectangle 44"/>
              <p:cNvSpPr>
                <a:spLocks noChangeArrowheads="1"/>
              </p:cNvSpPr>
              <p:nvPr/>
            </p:nvSpPr>
            <p:spPr bwMode="auto">
              <a:xfrm>
                <a:off x="6224" y="5391"/>
                <a:ext cx="3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altLang="en-US" sz="600">
                    <a:solidFill>
                      <a:srgbClr val="000000"/>
                    </a:solidFill>
                    <a:effectLst/>
                    <a:latin typeface="Times New Roman" panose="02020603050405020304" pitchFamily="18" charset="0"/>
                  </a:rPr>
                  <a:t> </a:t>
                </a:r>
                <a:endParaRPr lang="ru-RU" altLang="en-US">
                  <a:effectLst>
                    <a:outerShdw blurRad="38100" dist="38100" dir="2700000" algn="tl">
                      <a:srgbClr val="C0C0C0"/>
                    </a:outerShdw>
                  </a:effectLst>
                </a:endParaRPr>
              </a:p>
            </p:txBody>
          </p:sp>
          <p:sp>
            <p:nvSpPr>
              <p:cNvPr id="448557" name="Rectangle 45"/>
              <p:cNvSpPr>
                <a:spLocks noChangeArrowheads="1"/>
              </p:cNvSpPr>
              <p:nvPr/>
            </p:nvSpPr>
            <p:spPr bwMode="auto">
              <a:xfrm>
                <a:off x="6031" y="5595"/>
                <a:ext cx="293"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altLang="en-US" sz="600">
                    <a:solidFill>
                      <a:srgbClr val="24211D"/>
                    </a:solidFill>
                    <a:effectLst/>
                    <a:latin typeface="Arial" panose="020B0604020202020204" pitchFamily="34" charset="0"/>
                  </a:rPr>
                  <a:t>C</a:t>
                </a:r>
                <a:endParaRPr lang="ru-RU" altLang="en-US">
                  <a:effectLst>
                    <a:outerShdw blurRad="38100" dist="38100" dir="2700000" algn="tl">
                      <a:srgbClr val="C0C0C0"/>
                    </a:outerShdw>
                  </a:effectLst>
                </a:endParaRPr>
              </a:p>
            </p:txBody>
          </p:sp>
          <p:sp>
            <p:nvSpPr>
              <p:cNvPr id="448558" name="Rectangle 46"/>
              <p:cNvSpPr>
                <a:spLocks noChangeArrowheads="1"/>
              </p:cNvSpPr>
              <p:nvPr/>
            </p:nvSpPr>
            <p:spPr bwMode="auto">
              <a:xfrm>
                <a:off x="6113" y="5632"/>
                <a:ext cx="3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altLang="en-US" sz="600">
                    <a:solidFill>
                      <a:srgbClr val="000000"/>
                    </a:solidFill>
                    <a:effectLst/>
                    <a:latin typeface="Times New Roman" panose="02020603050405020304" pitchFamily="18" charset="0"/>
                  </a:rPr>
                  <a:t> </a:t>
                </a:r>
                <a:endParaRPr lang="ru-RU" altLang="en-US">
                  <a:effectLst>
                    <a:outerShdw blurRad="38100" dist="38100" dir="2700000" algn="tl">
                      <a:srgbClr val="C0C0C0"/>
                    </a:outerShdw>
                  </a:effectLst>
                </a:endParaRPr>
              </a:p>
            </p:txBody>
          </p:sp>
          <p:sp>
            <p:nvSpPr>
              <p:cNvPr id="448559" name="Rectangle 47"/>
              <p:cNvSpPr>
                <a:spLocks noChangeArrowheads="1"/>
              </p:cNvSpPr>
              <p:nvPr/>
            </p:nvSpPr>
            <p:spPr bwMode="auto">
              <a:xfrm>
                <a:off x="6044" y="5865"/>
                <a:ext cx="280"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altLang="en-US" sz="600">
                    <a:solidFill>
                      <a:srgbClr val="24211D"/>
                    </a:solidFill>
                    <a:effectLst/>
                    <a:latin typeface="Arial" panose="020B0604020202020204" pitchFamily="34" charset="0"/>
                  </a:rPr>
                  <a:t>M</a:t>
                </a:r>
                <a:endParaRPr lang="ru-RU" altLang="en-US">
                  <a:effectLst>
                    <a:outerShdw blurRad="38100" dist="38100" dir="2700000" algn="tl">
                      <a:srgbClr val="C0C0C0"/>
                    </a:outerShdw>
                  </a:effectLst>
                </a:endParaRPr>
              </a:p>
            </p:txBody>
          </p:sp>
          <p:sp>
            <p:nvSpPr>
              <p:cNvPr id="448560" name="Rectangle 48"/>
              <p:cNvSpPr>
                <a:spLocks noChangeArrowheads="1"/>
              </p:cNvSpPr>
              <p:nvPr/>
            </p:nvSpPr>
            <p:spPr bwMode="auto">
              <a:xfrm>
                <a:off x="6129" y="5874"/>
                <a:ext cx="3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altLang="en-US" sz="600">
                    <a:solidFill>
                      <a:srgbClr val="000000"/>
                    </a:solidFill>
                    <a:effectLst/>
                    <a:latin typeface="Times New Roman" panose="02020603050405020304" pitchFamily="18" charset="0"/>
                  </a:rPr>
                  <a:t> </a:t>
                </a:r>
                <a:endParaRPr lang="ru-RU" altLang="en-US">
                  <a:effectLst>
                    <a:outerShdw blurRad="38100" dist="38100" dir="2700000" algn="tl">
                      <a:srgbClr val="C0C0C0"/>
                    </a:outerShdw>
                  </a:effectLst>
                </a:endParaRPr>
              </a:p>
            </p:txBody>
          </p:sp>
          <p:sp>
            <p:nvSpPr>
              <p:cNvPr id="448561" name="Rectangle 49"/>
              <p:cNvSpPr>
                <a:spLocks noChangeArrowheads="1"/>
              </p:cNvSpPr>
              <p:nvPr/>
            </p:nvSpPr>
            <p:spPr bwMode="auto">
              <a:xfrm>
                <a:off x="5061" y="5721"/>
                <a:ext cx="7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altLang="en-US" sz="600">
                    <a:solidFill>
                      <a:srgbClr val="24211D"/>
                    </a:solidFill>
                    <a:effectLst/>
                    <a:latin typeface="Arial" panose="020B0604020202020204" pitchFamily="34" charset="0"/>
                  </a:rPr>
                  <a:t>2</a:t>
                </a:r>
                <a:endParaRPr lang="ru-RU" altLang="en-US">
                  <a:effectLst>
                    <a:outerShdw blurRad="38100" dist="38100" dir="2700000" algn="tl">
                      <a:srgbClr val="C0C0C0"/>
                    </a:outerShdw>
                  </a:effectLst>
                </a:endParaRPr>
              </a:p>
            </p:txBody>
          </p:sp>
          <p:sp>
            <p:nvSpPr>
              <p:cNvPr id="448562" name="Rectangle 50"/>
              <p:cNvSpPr>
                <a:spLocks noChangeArrowheads="1"/>
              </p:cNvSpPr>
              <p:nvPr/>
            </p:nvSpPr>
            <p:spPr bwMode="auto">
              <a:xfrm>
                <a:off x="5139" y="5730"/>
                <a:ext cx="3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altLang="en-US" sz="600">
                    <a:solidFill>
                      <a:srgbClr val="000000"/>
                    </a:solidFill>
                    <a:effectLst/>
                    <a:latin typeface="Times New Roman" panose="02020603050405020304" pitchFamily="18" charset="0"/>
                  </a:rPr>
                  <a:t> </a:t>
                </a:r>
                <a:endParaRPr lang="ru-RU" altLang="en-US">
                  <a:effectLst>
                    <a:outerShdw blurRad="38100" dist="38100" dir="2700000" algn="tl">
                      <a:srgbClr val="C0C0C0"/>
                    </a:outerShdw>
                  </a:effectLst>
                </a:endParaRPr>
              </a:p>
            </p:txBody>
          </p:sp>
          <p:sp>
            <p:nvSpPr>
              <p:cNvPr id="448563" name="Rectangle 51"/>
              <p:cNvSpPr>
                <a:spLocks noChangeArrowheads="1"/>
              </p:cNvSpPr>
              <p:nvPr/>
            </p:nvSpPr>
            <p:spPr bwMode="auto">
              <a:xfrm>
                <a:off x="4150" y="3221"/>
                <a:ext cx="38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altLang="en-US" sz="700">
                    <a:solidFill>
                      <a:srgbClr val="24211D"/>
                    </a:solidFill>
                    <a:effectLst/>
                    <a:latin typeface="Arial" panose="020B0604020202020204" pitchFamily="34" charset="0"/>
                  </a:rPr>
                  <a:t>FMA</a:t>
                </a:r>
                <a:endParaRPr lang="ru-RU" altLang="en-US">
                  <a:effectLst>
                    <a:outerShdw blurRad="38100" dist="38100" dir="2700000" algn="tl">
                      <a:srgbClr val="C0C0C0"/>
                    </a:outerShdw>
                  </a:effectLst>
                </a:endParaRPr>
              </a:p>
            </p:txBody>
          </p:sp>
          <p:sp>
            <p:nvSpPr>
              <p:cNvPr id="448564" name="Rectangle 52"/>
              <p:cNvSpPr>
                <a:spLocks noChangeArrowheads="1"/>
              </p:cNvSpPr>
              <p:nvPr/>
            </p:nvSpPr>
            <p:spPr bwMode="auto">
              <a:xfrm>
                <a:off x="4447" y="3231"/>
                <a:ext cx="3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altLang="en-US" sz="600">
                    <a:solidFill>
                      <a:srgbClr val="000000"/>
                    </a:solidFill>
                    <a:effectLst/>
                    <a:latin typeface="Times New Roman" panose="02020603050405020304" pitchFamily="18" charset="0"/>
                  </a:rPr>
                  <a:t> </a:t>
                </a:r>
                <a:endParaRPr lang="ru-RU" altLang="en-US">
                  <a:effectLst>
                    <a:outerShdw blurRad="38100" dist="38100" dir="2700000" algn="tl">
                      <a:srgbClr val="C0C0C0"/>
                    </a:outerShdw>
                  </a:effectLst>
                </a:endParaRPr>
              </a:p>
            </p:txBody>
          </p:sp>
          <p:sp>
            <p:nvSpPr>
              <p:cNvPr id="448565" name="Rectangle 53"/>
              <p:cNvSpPr>
                <a:spLocks noChangeArrowheads="1"/>
              </p:cNvSpPr>
              <p:nvPr/>
            </p:nvSpPr>
            <p:spPr bwMode="auto">
              <a:xfrm>
                <a:off x="4841" y="5664"/>
                <a:ext cx="316" cy="241"/>
              </a:xfrm>
              <a:prstGeom prst="rect">
                <a:avLst/>
              </a:prstGeom>
              <a:solidFill>
                <a:srgbClr val="CC99FF"/>
              </a:solidFill>
              <a:ln w="7620" cap="rnd">
                <a:solidFill>
                  <a:srgbClr val="24211D"/>
                </a:solidFill>
                <a:miter lim="800000"/>
                <a:headEnd/>
                <a:tailEnd/>
              </a:ln>
            </p:spPr>
            <p:txBody>
              <a:bodyPr/>
              <a:lstStyle/>
              <a:p>
                <a:endParaRPr lang="en-US"/>
              </a:p>
            </p:txBody>
          </p:sp>
          <p:sp>
            <p:nvSpPr>
              <p:cNvPr id="448566" name="Rectangle 54" descr="5%"/>
              <p:cNvSpPr>
                <a:spLocks noChangeArrowheads="1"/>
              </p:cNvSpPr>
              <p:nvPr/>
            </p:nvSpPr>
            <p:spPr bwMode="auto">
              <a:xfrm>
                <a:off x="5733" y="4509"/>
                <a:ext cx="290" cy="242"/>
              </a:xfrm>
              <a:prstGeom prst="rect">
                <a:avLst/>
              </a:prstGeom>
              <a:pattFill prst="pct5">
                <a:fgClr>
                  <a:srgbClr val="000000">
                    <a:alpha val="63000"/>
                  </a:srgbClr>
                </a:fgClr>
                <a:bgClr>
                  <a:srgbClr val="FF0000">
                    <a:alpha val="63000"/>
                  </a:srgbClr>
                </a:bgClr>
              </a:pattFill>
              <a:ln w="1270" cap="rnd">
                <a:solidFill>
                  <a:srgbClr val="24211D"/>
                </a:solidFill>
                <a:miter lim="800000"/>
                <a:headEnd/>
                <a:tailEnd/>
              </a:ln>
            </p:spPr>
            <p:txBody>
              <a:bodyPr/>
              <a:lstStyle/>
              <a:p>
                <a:endParaRPr lang="en-US"/>
              </a:p>
            </p:txBody>
          </p:sp>
          <p:sp>
            <p:nvSpPr>
              <p:cNvPr id="448567" name="Freeform 55"/>
              <p:cNvSpPr>
                <a:spLocks noEditPoints="1"/>
              </p:cNvSpPr>
              <p:nvPr/>
            </p:nvSpPr>
            <p:spPr bwMode="auto">
              <a:xfrm>
                <a:off x="5806" y="4748"/>
                <a:ext cx="45" cy="698"/>
              </a:xfrm>
              <a:custGeom>
                <a:avLst/>
                <a:gdLst>
                  <a:gd name="T0" fmla="*/ 224 w 247"/>
                  <a:gd name="T1" fmla="*/ 134 h 4563"/>
                  <a:gd name="T2" fmla="*/ 231 w 247"/>
                  <a:gd name="T3" fmla="*/ 1 h 4563"/>
                  <a:gd name="T4" fmla="*/ 231 w 247"/>
                  <a:gd name="T5" fmla="*/ 351 h 4563"/>
                  <a:gd name="T6" fmla="*/ 202 w 247"/>
                  <a:gd name="T7" fmla="*/ 250 h 4563"/>
                  <a:gd name="T8" fmla="*/ 225 w 247"/>
                  <a:gd name="T9" fmla="*/ 484 h 4563"/>
                  <a:gd name="T10" fmla="*/ 187 w 247"/>
                  <a:gd name="T11" fmla="*/ 583 h 4563"/>
                  <a:gd name="T12" fmla="*/ 225 w 247"/>
                  <a:gd name="T13" fmla="*/ 484 h 4563"/>
                  <a:gd name="T14" fmla="*/ 191 w 247"/>
                  <a:gd name="T15" fmla="*/ 833 h 4563"/>
                  <a:gd name="T16" fmla="*/ 198 w 247"/>
                  <a:gd name="T17" fmla="*/ 700 h 4563"/>
                  <a:gd name="T18" fmla="*/ 198 w 247"/>
                  <a:gd name="T19" fmla="*/ 1050 h 4563"/>
                  <a:gd name="T20" fmla="*/ 169 w 247"/>
                  <a:gd name="T21" fmla="*/ 949 h 4563"/>
                  <a:gd name="T22" fmla="*/ 192 w 247"/>
                  <a:gd name="T23" fmla="*/ 1184 h 4563"/>
                  <a:gd name="T24" fmla="*/ 154 w 247"/>
                  <a:gd name="T25" fmla="*/ 1282 h 4563"/>
                  <a:gd name="T26" fmla="*/ 192 w 247"/>
                  <a:gd name="T27" fmla="*/ 1184 h 4563"/>
                  <a:gd name="T28" fmla="*/ 159 w 247"/>
                  <a:gd name="T29" fmla="*/ 1532 h 4563"/>
                  <a:gd name="T30" fmla="*/ 165 w 247"/>
                  <a:gd name="T31" fmla="*/ 1399 h 4563"/>
                  <a:gd name="T32" fmla="*/ 165 w 247"/>
                  <a:gd name="T33" fmla="*/ 1750 h 4563"/>
                  <a:gd name="T34" fmla="*/ 137 w 247"/>
                  <a:gd name="T35" fmla="*/ 1648 h 4563"/>
                  <a:gd name="T36" fmla="*/ 159 w 247"/>
                  <a:gd name="T37" fmla="*/ 1883 h 4563"/>
                  <a:gd name="T38" fmla="*/ 121 w 247"/>
                  <a:gd name="T39" fmla="*/ 1981 h 4563"/>
                  <a:gd name="T40" fmla="*/ 159 w 247"/>
                  <a:gd name="T41" fmla="*/ 1883 h 4563"/>
                  <a:gd name="T42" fmla="*/ 126 w 247"/>
                  <a:gd name="T43" fmla="*/ 2232 h 4563"/>
                  <a:gd name="T44" fmla="*/ 132 w 247"/>
                  <a:gd name="T45" fmla="*/ 2099 h 4563"/>
                  <a:gd name="T46" fmla="*/ 132 w 247"/>
                  <a:gd name="T47" fmla="*/ 2449 h 4563"/>
                  <a:gd name="T48" fmla="*/ 104 w 247"/>
                  <a:gd name="T49" fmla="*/ 2347 h 4563"/>
                  <a:gd name="T50" fmla="*/ 126 w 247"/>
                  <a:gd name="T51" fmla="*/ 2582 h 4563"/>
                  <a:gd name="T52" fmla="*/ 88 w 247"/>
                  <a:gd name="T53" fmla="*/ 2680 h 4563"/>
                  <a:gd name="T54" fmla="*/ 126 w 247"/>
                  <a:gd name="T55" fmla="*/ 2582 h 4563"/>
                  <a:gd name="T56" fmla="*/ 93 w 247"/>
                  <a:gd name="T57" fmla="*/ 2931 h 4563"/>
                  <a:gd name="T58" fmla="*/ 99 w 247"/>
                  <a:gd name="T59" fmla="*/ 2798 h 4563"/>
                  <a:gd name="T60" fmla="*/ 99 w 247"/>
                  <a:gd name="T61" fmla="*/ 3148 h 4563"/>
                  <a:gd name="T62" fmla="*/ 71 w 247"/>
                  <a:gd name="T63" fmla="*/ 3047 h 4563"/>
                  <a:gd name="T64" fmla="*/ 93 w 247"/>
                  <a:gd name="T65" fmla="*/ 3281 h 4563"/>
                  <a:gd name="T66" fmla="*/ 55 w 247"/>
                  <a:gd name="T67" fmla="*/ 3380 h 4563"/>
                  <a:gd name="T68" fmla="*/ 93 w 247"/>
                  <a:gd name="T69" fmla="*/ 3281 h 4563"/>
                  <a:gd name="T70" fmla="*/ 60 w 247"/>
                  <a:gd name="T71" fmla="*/ 3630 h 4563"/>
                  <a:gd name="T72" fmla="*/ 66 w 247"/>
                  <a:gd name="T73" fmla="*/ 3497 h 4563"/>
                  <a:gd name="T74" fmla="*/ 67 w 247"/>
                  <a:gd name="T75" fmla="*/ 3847 h 4563"/>
                  <a:gd name="T76" fmla="*/ 38 w 247"/>
                  <a:gd name="T77" fmla="*/ 3746 h 4563"/>
                  <a:gd name="T78" fmla="*/ 60 w 247"/>
                  <a:gd name="T79" fmla="*/ 3981 h 4563"/>
                  <a:gd name="T80" fmla="*/ 22 w 247"/>
                  <a:gd name="T81" fmla="*/ 4079 h 4563"/>
                  <a:gd name="T82" fmla="*/ 60 w 247"/>
                  <a:gd name="T83" fmla="*/ 3981 h 4563"/>
                  <a:gd name="T84" fmla="*/ 27 w 247"/>
                  <a:gd name="T85" fmla="*/ 4329 h 4563"/>
                  <a:gd name="T86" fmla="*/ 34 w 247"/>
                  <a:gd name="T87" fmla="*/ 4196 h 4563"/>
                  <a:gd name="T88" fmla="*/ 34 w 247"/>
                  <a:gd name="T89" fmla="*/ 4547 h 4563"/>
                  <a:gd name="T90" fmla="*/ 5 w 247"/>
                  <a:gd name="T91" fmla="*/ 4445 h 4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7" h="4563">
                    <a:moveTo>
                      <a:pt x="246" y="18"/>
                    </a:moveTo>
                    <a:lnTo>
                      <a:pt x="242" y="118"/>
                    </a:lnTo>
                    <a:cubicBezTo>
                      <a:pt x="241" y="127"/>
                      <a:pt x="234" y="134"/>
                      <a:pt x="224" y="134"/>
                    </a:cubicBezTo>
                    <a:cubicBezTo>
                      <a:pt x="215" y="134"/>
                      <a:pt x="208" y="126"/>
                      <a:pt x="208" y="117"/>
                    </a:cubicBezTo>
                    <a:lnTo>
                      <a:pt x="213" y="17"/>
                    </a:lnTo>
                    <a:cubicBezTo>
                      <a:pt x="214" y="7"/>
                      <a:pt x="221" y="0"/>
                      <a:pt x="231" y="1"/>
                    </a:cubicBezTo>
                    <a:cubicBezTo>
                      <a:pt x="240" y="1"/>
                      <a:pt x="247" y="9"/>
                      <a:pt x="246" y="18"/>
                    </a:cubicBezTo>
                    <a:close/>
                    <a:moveTo>
                      <a:pt x="236" y="251"/>
                    </a:moveTo>
                    <a:lnTo>
                      <a:pt x="231" y="351"/>
                    </a:lnTo>
                    <a:cubicBezTo>
                      <a:pt x="230" y="360"/>
                      <a:pt x="223" y="368"/>
                      <a:pt x="213" y="367"/>
                    </a:cubicBezTo>
                    <a:cubicBezTo>
                      <a:pt x="204" y="367"/>
                      <a:pt x="197" y="359"/>
                      <a:pt x="198" y="350"/>
                    </a:cubicBezTo>
                    <a:lnTo>
                      <a:pt x="202" y="250"/>
                    </a:lnTo>
                    <a:cubicBezTo>
                      <a:pt x="203" y="241"/>
                      <a:pt x="210" y="233"/>
                      <a:pt x="220" y="234"/>
                    </a:cubicBezTo>
                    <a:cubicBezTo>
                      <a:pt x="229" y="234"/>
                      <a:pt x="236" y="242"/>
                      <a:pt x="236" y="251"/>
                    </a:cubicBezTo>
                    <a:close/>
                    <a:moveTo>
                      <a:pt x="225" y="484"/>
                    </a:moveTo>
                    <a:lnTo>
                      <a:pt x="220" y="584"/>
                    </a:lnTo>
                    <a:cubicBezTo>
                      <a:pt x="219" y="593"/>
                      <a:pt x="212" y="601"/>
                      <a:pt x="202" y="600"/>
                    </a:cubicBezTo>
                    <a:cubicBezTo>
                      <a:pt x="193" y="600"/>
                      <a:pt x="186" y="592"/>
                      <a:pt x="187" y="583"/>
                    </a:cubicBezTo>
                    <a:lnTo>
                      <a:pt x="191" y="483"/>
                    </a:lnTo>
                    <a:cubicBezTo>
                      <a:pt x="192" y="474"/>
                      <a:pt x="200" y="467"/>
                      <a:pt x="209" y="467"/>
                    </a:cubicBezTo>
                    <a:cubicBezTo>
                      <a:pt x="218" y="467"/>
                      <a:pt x="225" y="475"/>
                      <a:pt x="225" y="484"/>
                    </a:cubicBezTo>
                    <a:close/>
                    <a:moveTo>
                      <a:pt x="214" y="717"/>
                    </a:moveTo>
                    <a:lnTo>
                      <a:pt x="209" y="817"/>
                    </a:lnTo>
                    <a:cubicBezTo>
                      <a:pt x="208" y="827"/>
                      <a:pt x="201" y="834"/>
                      <a:pt x="191" y="833"/>
                    </a:cubicBezTo>
                    <a:cubicBezTo>
                      <a:pt x="182" y="833"/>
                      <a:pt x="175" y="825"/>
                      <a:pt x="176" y="816"/>
                    </a:cubicBezTo>
                    <a:lnTo>
                      <a:pt x="180" y="716"/>
                    </a:lnTo>
                    <a:cubicBezTo>
                      <a:pt x="181" y="707"/>
                      <a:pt x="189" y="700"/>
                      <a:pt x="198" y="700"/>
                    </a:cubicBezTo>
                    <a:cubicBezTo>
                      <a:pt x="207" y="700"/>
                      <a:pt x="214" y="708"/>
                      <a:pt x="214" y="717"/>
                    </a:cubicBezTo>
                    <a:close/>
                    <a:moveTo>
                      <a:pt x="203" y="951"/>
                    </a:moveTo>
                    <a:lnTo>
                      <a:pt x="198" y="1050"/>
                    </a:lnTo>
                    <a:cubicBezTo>
                      <a:pt x="198" y="1060"/>
                      <a:pt x="190" y="1067"/>
                      <a:pt x="181" y="1066"/>
                    </a:cubicBezTo>
                    <a:cubicBezTo>
                      <a:pt x="171" y="1066"/>
                      <a:pt x="164" y="1058"/>
                      <a:pt x="165" y="1049"/>
                    </a:cubicBezTo>
                    <a:lnTo>
                      <a:pt x="169" y="949"/>
                    </a:lnTo>
                    <a:cubicBezTo>
                      <a:pt x="170" y="940"/>
                      <a:pt x="178" y="933"/>
                      <a:pt x="187" y="933"/>
                    </a:cubicBezTo>
                    <a:cubicBezTo>
                      <a:pt x="196" y="934"/>
                      <a:pt x="203" y="941"/>
                      <a:pt x="203" y="951"/>
                    </a:cubicBezTo>
                    <a:close/>
                    <a:moveTo>
                      <a:pt x="192" y="1184"/>
                    </a:moveTo>
                    <a:lnTo>
                      <a:pt x="187" y="1284"/>
                    </a:lnTo>
                    <a:cubicBezTo>
                      <a:pt x="187" y="1293"/>
                      <a:pt x="179" y="1300"/>
                      <a:pt x="170" y="1299"/>
                    </a:cubicBezTo>
                    <a:cubicBezTo>
                      <a:pt x="160" y="1299"/>
                      <a:pt x="153" y="1291"/>
                      <a:pt x="154" y="1282"/>
                    </a:cubicBezTo>
                    <a:lnTo>
                      <a:pt x="158" y="1182"/>
                    </a:lnTo>
                    <a:cubicBezTo>
                      <a:pt x="159" y="1173"/>
                      <a:pt x="167" y="1166"/>
                      <a:pt x="176" y="1166"/>
                    </a:cubicBezTo>
                    <a:cubicBezTo>
                      <a:pt x="185" y="1167"/>
                      <a:pt x="192" y="1174"/>
                      <a:pt x="192" y="1184"/>
                    </a:cubicBezTo>
                    <a:close/>
                    <a:moveTo>
                      <a:pt x="181" y="1417"/>
                    </a:moveTo>
                    <a:lnTo>
                      <a:pt x="176" y="1517"/>
                    </a:lnTo>
                    <a:cubicBezTo>
                      <a:pt x="176" y="1526"/>
                      <a:pt x="168" y="1533"/>
                      <a:pt x="159" y="1532"/>
                    </a:cubicBezTo>
                    <a:cubicBezTo>
                      <a:pt x="149" y="1532"/>
                      <a:pt x="142" y="1524"/>
                      <a:pt x="143" y="1515"/>
                    </a:cubicBezTo>
                    <a:lnTo>
                      <a:pt x="147" y="1415"/>
                    </a:lnTo>
                    <a:cubicBezTo>
                      <a:pt x="148" y="1406"/>
                      <a:pt x="156" y="1399"/>
                      <a:pt x="165" y="1399"/>
                    </a:cubicBezTo>
                    <a:cubicBezTo>
                      <a:pt x="174" y="1400"/>
                      <a:pt x="181" y="1408"/>
                      <a:pt x="181" y="1417"/>
                    </a:cubicBezTo>
                    <a:close/>
                    <a:moveTo>
                      <a:pt x="170" y="1650"/>
                    </a:moveTo>
                    <a:lnTo>
                      <a:pt x="165" y="1750"/>
                    </a:lnTo>
                    <a:cubicBezTo>
                      <a:pt x="165" y="1759"/>
                      <a:pt x="157" y="1766"/>
                      <a:pt x="148" y="1766"/>
                    </a:cubicBezTo>
                    <a:cubicBezTo>
                      <a:pt x="139" y="1765"/>
                      <a:pt x="131" y="1757"/>
                      <a:pt x="132" y="1748"/>
                    </a:cubicBezTo>
                    <a:lnTo>
                      <a:pt x="137" y="1648"/>
                    </a:lnTo>
                    <a:cubicBezTo>
                      <a:pt x="137" y="1639"/>
                      <a:pt x="145" y="1632"/>
                      <a:pt x="154" y="1632"/>
                    </a:cubicBezTo>
                    <a:cubicBezTo>
                      <a:pt x="163" y="1633"/>
                      <a:pt x="170" y="1641"/>
                      <a:pt x="170" y="1650"/>
                    </a:cubicBezTo>
                    <a:close/>
                    <a:moveTo>
                      <a:pt x="159" y="1883"/>
                    </a:moveTo>
                    <a:lnTo>
                      <a:pt x="154" y="1983"/>
                    </a:lnTo>
                    <a:cubicBezTo>
                      <a:pt x="154" y="1992"/>
                      <a:pt x="146" y="1999"/>
                      <a:pt x="137" y="1999"/>
                    </a:cubicBezTo>
                    <a:cubicBezTo>
                      <a:pt x="128" y="1998"/>
                      <a:pt x="120" y="1990"/>
                      <a:pt x="121" y="1981"/>
                    </a:cubicBezTo>
                    <a:lnTo>
                      <a:pt x="126" y="1881"/>
                    </a:lnTo>
                    <a:cubicBezTo>
                      <a:pt x="126" y="1872"/>
                      <a:pt x="134" y="1865"/>
                      <a:pt x="143" y="1865"/>
                    </a:cubicBezTo>
                    <a:cubicBezTo>
                      <a:pt x="152" y="1866"/>
                      <a:pt x="159" y="1874"/>
                      <a:pt x="159" y="1883"/>
                    </a:cubicBezTo>
                    <a:close/>
                    <a:moveTo>
                      <a:pt x="148" y="2116"/>
                    </a:moveTo>
                    <a:lnTo>
                      <a:pt x="143" y="2216"/>
                    </a:lnTo>
                    <a:cubicBezTo>
                      <a:pt x="143" y="2225"/>
                      <a:pt x="135" y="2232"/>
                      <a:pt x="126" y="2232"/>
                    </a:cubicBezTo>
                    <a:cubicBezTo>
                      <a:pt x="117" y="2231"/>
                      <a:pt x="110" y="2223"/>
                      <a:pt x="110" y="2214"/>
                    </a:cubicBezTo>
                    <a:lnTo>
                      <a:pt x="115" y="2114"/>
                    </a:lnTo>
                    <a:cubicBezTo>
                      <a:pt x="115" y="2105"/>
                      <a:pt x="123" y="2098"/>
                      <a:pt x="132" y="2099"/>
                    </a:cubicBezTo>
                    <a:cubicBezTo>
                      <a:pt x="141" y="2099"/>
                      <a:pt x="148" y="2107"/>
                      <a:pt x="148" y="2116"/>
                    </a:cubicBezTo>
                    <a:close/>
                    <a:moveTo>
                      <a:pt x="137" y="2349"/>
                    </a:moveTo>
                    <a:lnTo>
                      <a:pt x="132" y="2449"/>
                    </a:lnTo>
                    <a:cubicBezTo>
                      <a:pt x="132" y="2458"/>
                      <a:pt x="124" y="2465"/>
                      <a:pt x="115" y="2465"/>
                    </a:cubicBezTo>
                    <a:cubicBezTo>
                      <a:pt x="106" y="2464"/>
                      <a:pt x="99" y="2457"/>
                      <a:pt x="99" y="2447"/>
                    </a:cubicBezTo>
                    <a:lnTo>
                      <a:pt x="104" y="2347"/>
                    </a:lnTo>
                    <a:cubicBezTo>
                      <a:pt x="104" y="2338"/>
                      <a:pt x="112" y="2331"/>
                      <a:pt x="121" y="2332"/>
                    </a:cubicBezTo>
                    <a:cubicBezTo>
                      <a:pt x="130" y="2332"/>
                      <a:pt x="137" y="2340"/>
                      <a:pt x="137" y="2349"/>
                    </a:cubicBezTo>
                    <a:close/>
                    <a:moveTo>
                      <a:pt x="126" y="2582"/>
                    </a:moveTo>
                    <a:lnTo>
                      <a:pt x="121" y="2682"/>
                    </a:lnTo>
                    <a:cubicBezTo>
                      <a:pt x="121" y="2691"/>
                      <a:pt x="113" y="2698"/>
                      <a:pt x="104" y="2698"/>
                    </a:cubicBezTo>
                    <a:cubicBezTo>
                      <a:pt x="95" y="2697"/>
                      <a:pt x="88" y="2690"/>
                      <a:pt x="88" y="2680"/>
                    </a:cubicBezTo>
                    <a:lnTo>
                      <a:pt x="93" y="2581"/>
                    </a:lnTo>
                    <a:cubicBezTo>
                      <a:pt x="93" y="2571"/>
                      <a:pt x="101" y="2564"/>
                      <a:pt x="110" y="2565"/>
                    </a:cubicBezTo>
                    <a:cubicBezTo>
                      <a:pt x="119" y="2565"/>
                      <a:pt x="126" y="2573"/>
                      <a:pt x="126" y="2582"/>
                    </a:cubicBezTo>
                    <a:close/>
                    <a:moveTo>
                      <a:pt x="115" y="2815"/>
                    </a:moveTo>
                    <a:lnTo>
                      <a:pt x="110" y="2915"/>
                    </a:lnTo>
                    <a:cubicBezTo>
                      <a:pt x="110" y="2924"/>
                      <a:pt x="102" y="2931"/>
                      <a:pt x="93" y="2931"/>
                    </a:cubicBezTo>
                    <a:cubicBezTo>
                      <a:pt x="84" y="2930"/>
                      <a:pt x="77" y="2923"/>
                      <a:pt x="77" y="2913"/>
                    </a:cubicBezTo>
                    <a:lnTo>
                      <a:pt x="82" y="2814"/>
                    </a:lnTo>
                    <a:cubicBezTo>
                      <a:pt x="82" y="2804"/>
                      <a:pt x="90" y="2797"/>
                      <a:pt x="99" y="2798"/>
                    </a:cubicBezTo>
                    <a:cubicBezTo>
                      <a:pt x="108" y="2798"/>
                      <a:pt x="116" y="2806"/>
                      <a:pt x="115" y="2815"/>
                    </a:cubicBezTo>
                    <a:close/>
                    <a:moveTo>
                      <a:pt x="104" y="3048"/>
                    </a:moveTo>
                    <a:lnTo>
                      <a:pt x="99" y="3148"/>
                    </a:lnTo>
                    <a:cubicBezTo>
                      <a:pt x="99" y="3157"/>
                      <a:pt x="91" y="3164"/>
                      <a:pt x="82" y="3164"/>
                    </a:cubicBezTo>
                    <a:cubicBezTo>
                      <a:pt x="73" y="3164"/>
                      <a:pt x="66" y="3156"/>
                      <a:pt x="66" y="3147"/>
                    </a:cubicBezTo>
                    <a:lnTo>
                      <a:pt x="71" y="3047"/>
                    </a:lnTo>
                    <a:cubicBezTo>
                      <a:pt x="71" y="3037"/>
                      <a:pt x="79" y="3030"/>
                      <a:pt x="88" y="3031"/>
                    </a:cubicBezTo>
                    <a:cubicBezTo>
                      <a:pt x="98" y="3031"/>
                      <a:pt x="105" y="3039"/>
                      <a:pt x="104" y="3048"/>
                    </a:cubicBezTo>
                    <a:close/>
                    <a:moveTo>
                      <a:pt x="93" y="3281"/>
                    </a:moveTo>
                    <a:lnTo>
                      <a:pt x="89" y="3381"/>
                    </a:lnTo>
                    <a:cubicBezTo>
                      <a:pt x="88" y="3390"/>
                      <a:pt x="80" y="3398"/>
                      <a:pt x="71" y="3397"/>
                    </a:cubicBezTo>
                    <a:cubicBezTo>
                      <a:pt x="62" y="3397"/>
                      <a:pt x="55" y="3389"/>
                      <a:pt x="55" y="3380"/>
                    </a:cubicBezTo>
                    <a:lnTo>
                      <a:pt x="60" y="3280"/>
                    </a:lnTo>
                    <a:cubicBezTo>
                      <a:pt x="60" y="3271"/>
                      <a:pt x="68" y="3263"/>
                      <a:pt x="77" y="3264"/>
                    </a:cubicBezTo>
                    <a:cubicBezTo>
                      <a:pt x="87" y="3264"/>
                      <a:pt x="94" y="3272"/>
                      <a:pt x="93" y="3281"/>
                    </a:cubicBezTo>
                    <a:close/>
                    <a:moveTo>
                      <a:pt x="82" y="3514"/>
                    </a:moveTo>
                    <a:lnTo>
                      <a:pt x="78" y="3614"/>
                    </a:lnTo>
                    <a:cubicBezTo>
                      <a:pt x="77" y="3623"/>
                      <a:pt x="69" y="3631"/>
                      <a:pt x="60" y="3630"/>
                    </a:cubicBezTo>
                    <a:cubicBezTo>
                      <a:pt x="51" y="3630"/>
                      <a:pt x="44" y="3622"/>
                      <a:pt x="44" y="3613"/>
                    </a:cubicBezTo>
                    <a:lnTo>
                      <a:pt x="49" y="3513"/>
                    </a:lnTo>
                    <a:cubicBezTo>
                      <a:pt x="49" y="3504"/>
                      <a:pt x="57" y="3497"/>
                      <a:pt x="66" y="3497"/>
                    </a:cubicBezTo>
                    <a:cubicBezTo>
                      <a:pt x="76" y="3497"/>
                      <a:pt x="83" y="3505"/>
                      <a:pt x="82" y="3514"/>
                    </a:cubicBezTo>
                    <a:close/>
                    <a:moveTo>
                      <a:pt x="71" y="3747"/>
                    </a:moveTo>
                    <a:lnTo>
                      <a:pt x="67" y="3847"/>
                    </a:lnTo>
                    <a:cubicBezTo>
                      <a:pt x="66" y="3857"/>
                      <a:pt x="58" y="3864"/>
                      <a:pt x="49" y="3863"/>
                    </a:cubicBezTo>
                    <a:cubicBezTo>
                      <a:pt x="40" y="3863"/>
                      <a:pt x="33" y="3855"/>
                      <a:pt x="33" y="3846"/>
                    </a:cubicBezTo>
                    <a:lnTo>
                      <a:pt x="38" y="3746"/>
                    </a:lnTo>
                    <a:cubicBezTo>
                      <a:pt x="38" y="3737"/>
                      <a:pt x="46" y="3730"/>
                      <a:pt x="55" y="3730"/>
                    </a:cubicBezTo>
                    <a:cubicBezTo>
                      <a:pt x="65" y="3730"/>
                      <a:pt x="72" y="3738"/>
                      <a:pt x="71" y="3747"/>
                    </a:cubicBezTo>
                    <a:close/>
                    <a:moveTo>
                      <a:pt x="60" y="3981"/>
                    </a:moveTo>
                    <a:lnTo>
                      <a:pt x="56" y="4080"/>
                    </a:lnTo>
                    <a:cubicBezTo>
                      <a:pt x="55" y="4090"/>
                      <a:pt x="47" y="4097"/>
                      <a:pt x="38" y="4096"/>
                    </a:cubicBezTo>
                    <a:cubicBezTo>
                      <a:pt x="29" y="4096"/>
                      <a:pt x="22" y="4088"/>
                      <a:pt x="22" y="4079"/>
                    </a:cubicBezTo>
                    <a:lnTo>
                      <a:pt x="27" y="3979"/>
                    </a:lnTo>
                    <a:cubicBezTo>
                      <a:pt x="28" y="3970"/>
                      <a:pt x="35" y="3963"/>
                      <a:pt x="45" y="3963"/>
                    </a:cubicBezTo>
                    <a:cubicBezTo>
                      <a:pt x="54" y="3964"/>
                      <a:pt x="61" y="3971"/>
                      <a:pt x="60" y="3981"/>
                    </a:cubicBezTo>
                    <a:close/>
                    <a:moveTo>
                      <a:pt x="49" y="4214"/>
                    </a:moveTo>
                    <a:lnTo>
                      <a:pt x="45" y="4314"/>
                    </a:lnTo>
                    <a:cubicBezTo>
                      <a:pt x="44" y="4323"/>
                      <a:pt x="37" y="4330"/>
                      <a:pt x="27" y="4329"/>
                    </a:cubicBezTo>
                    <a:cubicBezTo>
                      <a:pt x="18" y="4329"/>
                      <a:pt x="11" y="4321"/>
                      <a:pt x="11" y="4312"/>
                    </a:cubicBezTo>
                    <a:lnTo>
                      <a:pt x="16" y="4212"/>
                    </a:lnTo>
                    <a:cubicBezTo>
                      <a:pt x="17" y="4203"/>
                      <a:pt x="24" y="4196"/>
                      <a:pt x="34" y="4196"/>
                    </a:cubicBezTo>
                    <a:cubicBezTo>
                      <a:pt x="43" y="4197"/>
                      <a:pt x="50" y="4204"/>
                      <a:pt x="49" y="4214"/>
                    </a:cubicBezTo>
                    <a:close/>
                    <a:moveTo>
                      <a:pt x="39" y="4447"/>
                    </a:moveTo>
                    <a:lnTo>
                      <a:pt x="34" y="4547"/>
                    </a:lnTo>
                    <a:cubicBezTo>
                      <a:pt x="33" y="4556"/>
                      <a:pt x="26" y="4563"/>
                      <a:pt x="16" y="4562"/>
                    </a:cubicBezTo>
                    <a:cubicBezTo>
                      <a:pt x="7" y="4562"/>
                      <a:pt x="0" y="4554"/>
                      <a:pt x="1" y="4545"/>
                    </a:cubicBezTo>
                    <a:lnTo>
                      <a:pt x="5" y="4445"/>
                    </a:lnTo>
                    <a:cubicBezTo>
                      <a:pt x="6" y="4436"/>
                      <a:pt x="13" y="4429"/>
                      <a:pt x="23" y="4429"/>
                    </a:cubicBezTo>
                    <a:cubicBezTo>
                      <a:pt x="32" y="4430"/>
                      <a:pt x="39" y="4438"/>
                      <a:pt x="39" y="4447"/>
                    </a:cubicBezTo>
                    <a:close/>
                  </a:path>
                </a:pathLst>
              </a:custGeom>
              <a:solidFill>
                <a:srgbClr val="000000"/>
              </a:solidFill>
              <a:ln w="1270" cap="flat">
                <a:solidFill>
                  <a:srgbClr val="000000"/>
                </a:solidFill>
                <a:prstDash val="solid"/>
                <a:bevel/>
                <a:headEnd/>
                <a:tailEnd/>
              </a:ln>
            </p:spPr>
            <p:txBody>
              <a:bodyPr/>
              <a:lstStyle/>
              <a:p>
                <a:endParaRPr lang="en-US"/>
              </a:p>
            </p:txBody>
          </p:sp>
          <p:sp>
            <p:nvSpPr>
              <p:cNvPr id="448568" name="Freeform 56"/>
              <p:cNvSpPr>
                <a:spLocks noEditPoints="1"/>
              </p:cNvSpPr>
              <p:nvPr/>
            </p:nvSpPr>
            <p:spPr bwMode="auto">
              <a:xfrm>
                <a:off x="5922" y="4756"/>
                <a:ext cx="39" cy="685"/>
              </a:xfrm>
              <a:custGeom>
                <a:avLst/>
                <a:gdLst>
                  <a:gd name="T0" fmla="*/ 22 w 217"/>
                  <a:gd name="T1" fmla="*/ 134 h 4481"/>
                  <a:gd name="T2" fmla="*/ 16 w 217"/>
                  <a:gd name="T3" fmla="*/ 0 h 4481"/>
                  <a:gd name="T4" fmla="*/ 47 w 217"/>
                  <a:gd name="T5" fmla="*/ 349 h 4481"/>
                  <a:gd name="T6" fmla="*/ 10 w 217"/>
                  <a:gd name="T7" fmla="*/ 251 h 4481"/>
                  <a:gd name="T8" fmla="*/ 53 w 217"/>
                  <a:gd name="T9" fmla="*/ 483 h 4481"/>
                  <a:gd name="T10" fmla="*/ 23 w 217"/>
                  <a:gd name="T11" fmla="*/ 584 h 4481"/>
                  <a:gd name="T12" fmla="*/ 53 w 217"/>
                  <a:gd name="T13" fmla="*/ 483 h 4481"/>
                  <a:gd name="T14" fmla="*/ 50 w 217"/>
                  <a:gd name="T15" fmla="*/ 833 h 4481"/>
                  <a:gd name="T16" fmla="*/ 45 w 217"/>
                  <a:gd name="T17" fmla="*/ 700 h 4481"/>
                  <a:gd name="T18" fmla="*/ 76 w 217"/>
                  <a:gd name="T19" fmla="*/ 1049 h 4481"/>
                  <a:gd name="T20" fmla="*/ 39 w 217"/>
                  <a:gd name="T21" fmla="*/ 950 h 4481"/>
                  <a:gd name="T22" fmla="*/ 82 w 217"/>
                  <a:gd name="T23" fmla="*/ 1182 h 4481"/>
                  <a:gd name="T24" fmla="*/ 52 w 217"/>
                  <a:gd name="T25" fmla="*/ 1283 h 4481"/>
                  <a:gd name="T26" fmla="*/ 82 w 217"/>
                  <a:gd name="T27" fmla="*/ 1182 h 4481"/>
                  <a:gd name="T28" fmla="*/ 79 w 217"/>
                  <a:gd name="T29" fmla="*/ 1533 h 4481"/>
                  <a:gd name="T30" fmla="*/ 74 w 217"/>
                  <a:gd name="T31" fmla="*/ 1399 h 4481"/>
                  <a:gd name="T32" fmla="*/ 105 w 217"/>
                  <a:gd name="T33" fmla="*/ 1748 h 4481"/>
                  <a:gd name="T34" fmla="*/ 67 w 217"/>
                  <a:gd name="T35" fmla="*/ 1650 h 4481"/>
                  <a:gd name="T36" fmla="*/ 110 w 217"/>
                  <a:gd name="T37" fmla="*/ 1882 h 4481"/>
                  <a:gd name="T38" fmla="*/ 81 w 217"/>
                  <a:gd name="T39" fmla="*/ 1983 h 4481"/>
                  <a:gd name="T40" fmla="*/ 110 w 217"/>
                  <a:gd name="T41" fmla="*/ 1882 h 4481"/>
                  <a:gd name="T42" fmla="*/ 108 w 217"/>
                  <a:gd name="T43" fmla="*/ 2232 h 4481"/>
                  <a:gd name="T44" fmla="*/ 103 w 217"/>
                  <a:gd name="T45" fmla="*/ 2099 h 4481"/>
                  <a:gd name="T46" fmla="*/ 134 w 217"/>
                  <a:gd name="T47" fmla="*/ 2448 h 4481"/>
                  <a:gd name="T48" fmla="*/ 96 w 217"/>
                  <a:gd name="T49" fmla="*/ 2349 h 4481"/>
                  <a:gd name="T50" fmla="*/ 139 w 217"/>
                  <a:gd name="T51" fmla="*/ 2581 h 4481"/>
                  <a:gd name="T52" fmla="*/ 110 w 217"/>
                  <a:gd name="T53" fmla="*/ 2682 h 4481"/>
                  <a:gd name="T54" fmla="*/ 139 w 217"/>
                  <a:gd name="T55" fmla="*/ 2581 h 4481"/>
                  <a:gd name="T56" fmla="*/ 137 w 217"/>
                  <a:gd name="T57" fmla="*/ 2931 h 4481"/>
                  <a:gd name="T58" fmla="*/ 131 w 217"/>
                  <a:gd name="T59" fmla="*/ 2798 h 4481"/>
                  <a:gd name="T60" fmla="*/ 163 w 217"/>
                  <a:gd name="T61" fmla="*/ 3147 h 4481"/>
                  <a:gd name="T62" fmla="*/ 125 w 217"/>
                  <a:gd name="T63" fmla="*/ 3049 h 4481"/>
                  <a:gd name="T64" fmla="*/ 168 w 217"/>
                  <a:gd name="T65" fmla="*/ 3280 h 4481"/>
                  <a:gd name="T66" fmla="*/ 139 w 217"/>
                  <a:gd name="T67" fmla="*/ 3382 h 4481"/>
                  <a:gd name="T68" fmla="*/ 168 w 217"/>
                  <a:gd name="T69" fmla="*/ 3280 h 4481"/>
                  <a:gd name="T70" fmla="*/ 166 w 217"/>
                  <a:gd name="T71" fmla="*/ 3631 h 4481"/>
                  <a:gd name="T72" fmla="*/ 160 w 217"/>
                  <a:gd name="T73" fmla="*/ 3498 h 4481"/>
                  <a:gd name="T74" fmla="*/ 191 w 217"/>
                  <a:gd name="T75" fmla="*/ 3847 h 4481"/>
                  <a:gd name="T76" fmla="*/ 154 w 217"/>
                  <a:gd name="T77" fmla="*/ 3748 h 4481"/>
                  <a:gd name="T78" fmla="*/ 197 w 217"/>
                  <a:gd name="T79" fmla="*/ 3980 h 4481"/>
                  <a:gd name="T80" fmla="*/ 168 w 217"/>
                  <a:gd name="T81" fmla="*/ 4081 h 4481"/>
                  <a:gd name="T82" fmla="*/ 197 w 217"/>
                  <a:gd name="T83" fmla="*/ 3980 h 4481"/>
                  <a:gd name="T84" fmla="*/ 195 w 217"/>
                  <a:gd name="T85" fmla="*/ 4330 h 4481"/>
                  <a:gd name="T86" fmla="*/ 189 w 217"/>
                  <a:gd name="T87" fmla="*/ 4197 h 4481"/>
                  <a:gd name="T88" fmla="*/ 217 w 217"/>
                  <a:gd name="T89" fmla="*/ 4463 h 4481"/>
                  <a:gd name="T90" fmla="*/ 183 w 217"/>
                  <a:gd name="T91" fmla="*/ 4447 h 4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7" h="4481">
                    <a:moveTo>
                      <a:pt x="33" y="16"/>
                    </a:moveTo>
                    <a:lnTo>
                      <a:pt x="38" y="116"/>
                    </a:lnTo>
                    <a:cubicBezTo>
                      <a:pt x="38" y="126"/>
                      <a:pt x="31" y="133"/>
                      <a:pt x="22" y="134"/>
                    </a:cubicBezTo>
                    <a:cubicBezTo>
                      <a:pt x="12" y="134"/>
                      <a:pt x="5" y="127"/>
                      <a:pt x="4" y="118"/>
                    </a:cubicBezTo>
                    <a:lnTo>
                      <a:pt x="0" y="18"/>
                    </a:lnTo>
                    <a:cubicBezTo>
                      <a:pt x="0" y="9"/>
                      <a:pt x="7" y="1"/>
                      <a:pt x="16" y="0"/>
                    </a:cubicBezTo>
                    <a:cubicBezTo>
                      <a:pt x="25" y="0"/>
                      <a:pt x="33" y="7"/>
                      <a:pt x="33" y="16"/>
                    </a:cubicBezTo>
                    <a:close/>
                    <a:moveTo>
                      <a:pt x="43" y="250"/>
                    </a:moveTo>
                    <a:lnTo>
                      <a:pt x="47" y="349"/>
                    </a:lnTo>
                    <a:cubicBezTo>
                      <a:pt x="48" y="359"/>
                      <a:pt x="40" y="366"/>
                      <a:pt x="31" y="367"/>
                    </a:cubicBezTo>
                    <a:cubicBezTo>
                      <a:pt x="22" y="367"/>
                      <a:pt x="14" y="360"/>
                      <a:pt x="14" y="351"/>
                    </a:cubicBezTo>
                    <a:lnTo>
                      <a:pt x="10" y="251"/>
                    </a:lnTo>
                    <a:cubicBezTo>
                      <a:pt x="9" y="242"/>
                      <a:pt x="17" y="234"/>
                      <a:pt x="26" y="234"/>
                    </a:cubicBezTo>
                    <a:cubicBezTo>
                      <a:pt x="35" y="233"/>
                      <a:pt x="43" y="240"/>
                      <a:pt x="43" y="250"/>
                    </a:cubicBezTo>
                    <a:close/>
                    <a:moveTo>
                      <a:pt x="53" y="483"/>
                    </a:moveTo>
                    <a:lnTo>
                      <a:pt x="57" y="583"/>
                    </a:lnTo>
                    <a:cubicBezTo>
                      <a:pt x="57" y="592"/>
                      <a:pt x="50" y="600"/>
                      <a:pt x="41" y="600"/>
                    </a:cubicBezTo>
                    <a:cubicBezTo>
                      <a:pt x="32" y="600"/>
                      <a:pt x="24" y="593"/>
                      <a:pt x="23" y="584"/>
                    </a:cubicBezTo>
                    <a:lnTo>
                      <a:pt x="19" y="484"/>
                    </a:lnTo>
                    <a:cubicBezTo>
                      <a:pt x="19" y="475"/>
                      <a:pt x="26" y="467"/>
                      <a:pt x="35" y="467"/>
                    </a:cubicBezTo>
                    <a:cubicBezTo>
                      <a:pt x="45" y="466"/>
                      <a:pt x="52" y="474"/>
                      <a:pt x="53" y="483"/>
                    </a:cubicBezTo>
                    <a:close/>
                    <a:moveTo>
                      <a:pt x="62" y="716"/>
                    </a:moveTo>
                    <a:lnTo>
                      <a:pt x="66" y="816"/>
                    </a:lnTo>
                    <a:cubicBezTo>
                      <a:pt x="67" y="825"/>
                      <a:pt x="60" y="833"/>
                      <a:pt x="50" y="833"/>
                    </a:cubicBezTo>
                    <a:cubicBezTo>
                      <a:pt x="41" y="833"/>
                      <a:pt x="33" y="826"/>
                      <a:pt x="33" y="817"/>
                    </a:cubicBezTo>
                    <a:lnTo>
                      <a:pt x="29" y="717"/>
                    </a:lnTo>
                    <a:cubicBezTo>
                      <a:pt x="29" y="708"/>
                      <a:pt x="36" y="700"/>
                      <a:pt x="45" y="700"/>
                    </a:cubicBezTo>
                    <a:cubicBezTo>
                      <a:pt x="54" y="700"/>
                      <a:pt x="62" y="707"/>
                      <a:pt x="62" y="716"/>
                    </a:cubicBezTo>
                    <a:close/>
                    <a:moveTo>
                      <a:pt x="72" y="949"/>
                    </a:moveTo>
                    <a:lnTo>
                      <a:pt x="76" y="1049"/>
                    </a:lnTo>
                    <a:cubicBezTo>
                      <a:pt x="76" y="1058"/>
                      <a:pt x="69" y="1066"/>
                      <a:pt x="60" y="1066"/>
                    </a:cubicBezTo>
                    <a:cubicBezTo>
                      <a:pt x="51" y="1067"/>
                      <a:pt x="43" y="1059"/>
                      <a:pt x="43" y="1050"/>
                    </a:cubicBezTo>
                    <a:lnTo>
                      <a:pt x="39" y="950"/>
                    </a:lnTo>
                    <a:cubicBezTo>
                      <a:pt x="38" y="941"/>
                      <a:pt x="45" y="933"/>
                      <a:pt x="55" y="933"/>
                    </a:cubicBezTo>
                    <a:cubicBezTo>
                      <a:pt x="64" y="933"/>
                      <a:pt x="72" y="940"/>
                      <a:pt x="72" y="949"/>
                    </a:cubicBezTo>
                    <a:close/>
                    <a:moveTo>
                      <a:pt x="82" y="1182"/>
                    </a:moveTo>
                    <a:lnTo>
                      <a:pt x="86" y="1282"/>
                    </a:lnTo>
                    <a:cubicBezTo>
                      <a:pt x="86" y="1291"/>
                      <a:pt x="79" y="1299"/>
                      <a:pt x="70" y="1299"/>
                    </a:cubicBezTo>
                    <a:cubicBezTo>
                      <a:pt x="60" y="1300"/>
                      <a:pt x="53" y="1293"/>
                      <a:pt x="52" y="1283"/>
                    </a:cubicBezTo>
                    <a:lnTo>
                      <a:pt x="48" y="1183"/>
                    </a:lnTo>
                    <a:cubicBezTo>
                      <a:pt x="48" y="1174"/>
                      <a:pt x="55" y="1167"/>
                      <a:pt x="64" y="1166"/>
                    </a:cubicBezTo>
                    <a:cubicBezTo>
                      <a:pt x="73" y="1166"/>
                      <a:pt x="81" y="1173"/>
                      <a:pt x="82" y="1182"/>
                    </a:cubicBezTo>
                    <a:close/>
                    <a:moveTo>
                      <a:pt x="91" y="1415"/>
                    </a:moveTo>
                    <a:lnTo>
                      <a:pt x="95" y="1515"/>
                    </a:lnTo>
                    <a:cubicBezTo>
                      <a:pt x="96" y="1524"/>
                      <a:pt x="88" y="1532"/>
                      <a:pt x="79" y="1533"/>
                    </a:cubicBezTo>
                    <a:cubicBezTo>
                      <a:pt x="70" y="1533"/>
                      <a:pt x="62" y="1526"/>
                      <a:pt x="62" y="1517"/>
                    </a:cubicBezTo>
                    <a:lnTo>
                      <a:pt x="58" y="1417"/>
                    </a:lnTo>
                    <a:cubicBezTo>
                      <a:pt x="57" y="1407"/>
                      <a:pt x="65" y="1400"/>
                      <a:pt x="74" y="1399"/>
                    </a:cubicBezTo>
                    <a:cubicBezTo>
                      <a:pt x="83" y="1399"/>
                      <a:pt x="91" y="1406"/>
                      <a:pt x="91" y="1415"/>
                    </a:cubicBezTo>
                    <a:close/>
                    <a:moveTo>
                      <a:pt x="101" y="1648"/>
                    </a:moveTo>
                    <a:lnTo>
                      <a:pt x="105" y="1748"/>
                    </a:lnTo>
                    <a:cubicBezTo>
                      <a:pt x="105" y="1758"/>
                      <a:pt x="98" y="1765"/>
                      <a:pt x="89" y="1766"/>
                    </a:cubicBezTo>
                    <a:cubicBezTo>
                      <a:pt x="80" y="1766"/>
                      <a:pt x="72" y="1759"/>
                      <a:pt x="72" y="1750"/>
                    </a:cubicBezTo>
                    <a:lnTo>
                      <a:pt x="67" y="1650"/>
                    </a:lnTo>
                    <a:cubicBezTo>
                      <a:pt x="67" y="1641"/>
                      <a:pt x="74" y="1633"/>
                      <a:pt x="83" y="1632"/>
                    </a:cubicBezTo>
                    <a:cubicBezTo>
                      <a:pt x="93" y="1632"/>
                      <a:pt x="100" y="1639"/>
                      <a:pt x="101" y="1648"/>
                    </a:cubicBezTo>
                    <a:close/>
                    <a:moveTo>
                      <a:pt x="110" y="1882"/>
                    </a:moveTo>
                    <a:lnTo>
                      <a:pt x="114" y="1981"/>
                    </a:lnTo>
                    <a:cubicBezTo>
                      <a:pt x="115" y="1991"/>
                      <a:pt x="108" y="1998"/>
                      <a:pt x="98" y="1999"/>
                    </a:cubicBezTo>
                    <a:cubicBezTo>
                      <a:pt x="89" y="1999"/>
                      <a:pt x="82" y="1992"/>
                      <a:pt x="81" y="1983"/>
                    </a:cubicBezTo>
                    <a:lnTo>
                      <a:pt x="77" y="1883"/>
                    </a:lnTo>
                    <a:cubicBezTo>
                      <a:pt x="77" y="1874"/>
                      <a:pt x="84" y="1866"/>
                      <a:pt x="93" y="1866"/>
                    </a:cubicBezTo>
                    <a:cubicBezTo>
                      <a:pt x="102" y="1865"/>
                      <a:pt x="110" y="1872"/>
                      <a:pt x="110" y="1882"/>
                    </a:cubicBezTo>
                    <a:close/>
                    <a:moveTo>
                      <a:pt x="120" y="2115"/>
                    </a:moveTo>
                    <a:lnTo>
                      <a:pt x="124" y="2215"/>
                    </a:lnTo>
                    <a:cubicBezTo>
                      <a:pt x="124" y="2224"/>
                      <a:pt x="117" y="2232"/>
                      <a:pt x="108" y="2232"/>
                    </a:cubicBezTo>
                    <a:cubicBezTo>
                      <a:pt x="99" y="2232"/>
                      <a:pt x="91" y="2225"/>
                      <a:pt x="91" y="2216"/>
                    </a:cubicBezTo>
                    <a:lnTo>
                      <a:pt x="87" y="2116"/>
                    </a:lnTo>
                    <a:cubicBezTo>
                      <a:pt x="86" y="2107"/>
                      <a:pt x="93" y="2099"/>
                      <a:pt x="103" y="2099"/>
                    </a:cubicBezTo>
                    <a:cubicBezTo>
                      <a:pt x="112" y="2098"/>
                      <a:pt x="120" y="2105"/>
                      <a:pt x="120" y="2115"/>
                    </a:cubicBezTo>
                    <a:close/>
                    <a:moveTo>
                      <a:pt x="130" y="2348"/>
                    </a:moveTo>
                    <a:lnTo>
                      <a:pt x="134" y="2448"/>
                    </a:lnTo>
                    <a:cubicBezTo>
                      <a:pt x="134" y="2457"/>
                      <a:pt x="127" y="2465"/>
                      <a:pt x="118" y="2465"/>
                    </a:cubicBezTo>
                    <a:cubicBezTo>
                      <a:pt x="109" y="2465"/>
                      <a:pt x="101" y="2458"/>
                      <a:pt x="100" y="2449"/>
                    </a:cubicBezTo>
                    <a:lnTo>
                      <a:pt x="96" y="2349"/>
                    </a:lnTo>
                    <a:cubicBezTo>
                      <a:pt x="96" y="2340"/>
                      <a:pt x="103" y="2332"/>
                      <a:pt x="112" y="2332"/>
                    </a:cubicBezTo>
                    <a:cubicBezTo>
                      <a:pt x="121" y="2331"/>
                      <a:pt x="129" y="2339"/>
                      <a:pt x="130" y="2348"/>
                    </a:cubicBezTo>
                    <a:close/>
                    <a:moveTo>
                      <a:pt x="139" y="2581"/>
                    </a:moveTo>
                    <a:lnTo>
                      <a:pt x="143" y="2681"/>
                    </a:lnTo>
                    <a:cubicBezTo>
                      <a:pt x="144" y="2690"/>
                      <a:pt x="137" y="2698"/>
                      <a:pt x="127" y="2698"/>
                    </a:cubicBezTo>
                    <a:cubicBezTo>
                      <a:pt x="118" y="2699"/>
                      <a:pt x="110" y="2691"/>
                      <a:pt x="110" y="2682"/>
                    </a:cubicBezTo>
                    <a:lnTo>
                      <a:pt x="106" y="2582"/>
                    </a:lnTo>
                    <a:cubicBezTo>
                      <a:pt x="105" y="2573"/>
                      <a:pt x="113" y="2565"/>
                      <a:pt x="122" y="2565"/>
                    </a:cubicBezTo>
                    <a:cubicBezTo>
                      <a:pt x="131" y="2565"/>
                      <a:pt x="139" y="2572"/>
                      <a:pt x="139" y="2581"/>
                    </a:cubicBezTo>
                    <a:close/>
                    <a:moveTo>
                      <a:pt x="149" y="2814"/>
                    </a:moveTo>
                    <a:lnTo>
                      <a:pt x="153" y="2914"/>
                    </a:lnTo>
                    <a:cubicBezTo>
                      <a:pt x="153" y="2923"/>
                      <a:pt x="146" y="2931"/>
                      <a:pt x="137" y="2931"/>
                    </a:cubicBezTo>
                    <a:cubicBezTo>
                      <a:pt x="128" y="2932"/>
                      <a:pt x="120" y="2925"/>
                      <a:pt x="120" y="2915"/>
                    </a:cubicBezTo>
                    <a:lnTo>
                      <a:pt x="115" y="2815"/>
                    </a:lnTo>
                    <a:cubicBezTo>
                      <a:pt x="115" y="2806"/>
                      <a:pt x="122" y="2798"/>
                      <a:pt x="131" y="2798"/>
                    </a:cubicBezTo>
                    <a:cubicBezTo>
                      <a:pt x="141" y="2798"/>
                      <a:pt x="148" y="2805"/>
                      <a:pt x="149" y="2814"/>
                    </a:cubicBezTo>
                    <a:close/>
                    <a:moveTo>
                      <a:pt x="158" y="3047"/>
                    </a:moveTo>
                    <a:lnTo>
                      <a:pt x="163" y="3147"/>
                    </a:lnTo>
                    <a:cubicBezTo>
                      <a:pt x="163" y="3156"/>
                      <a:pt x="156" y="3164"/>
                      <a:pt x="147" y="3164"/>
                    </a:cubicBezTo>
                    <a:cubicBezTo>
                      <a:pt x="137" y="3165"/>
                      <a:pt x="130" y="3158"/>
                      <a:pt x="129" y="3148"/>
                    </a:cubicBezTo>
                    <a:lnTo>
                      <a:pt x="125" y="3049"/>
                    </a:lnTo>
                    <a:cubicBezTo>
                      <a:pt x="125" y="3039"/>
                      <a:pt x="132" y="3032"/>
                      <a:pt x="141" y="3031"/>
                    </a:cubicBezTo>
                    <a:cubicBezTo>
                      <a:pt x="150" y="3031"/>
                      <a:pt x="158" y="3038"/>
                      <a:pt x="158" y="3047"/>
                    </a:cubicBezTo>
                    <a:close/>
                    <a:moveTo>
                      <a:pt x="168" y="3280"/>
                    </a:moveTo>
                    <a:lnTo>
                      <a:pt x="172" y="3380"/>
                    </a:lnTo>
                    <a:cubicBezTo>
                      <a:pt x="173" y="3389"/>
                      <a:pt x="165" y="3397"/>
                      <a:pt x="156" y="3398"/>
                    </a:cubicBezTo>
                    <a:cubicBezTo>
                      <a:pt x="147" y="3398"/>
                      <a:pt x="139" y="3391"/>
                      <a:pt x="139" y="3382"/>
                    </a:cubicBezTo>
                    <a:lnTo>
                      <a:pt x="135" y="3282"/>
                    </a:lnTo>
                    <a:cubicBezTo>
                      <a:pt x="134" y="3273"/>
                      <a:pt x="141" y="3265"/>
                      <a:pt x="151" y="3264"/>
                    </a:cubicBezTo>
                    <a:cubicBezTo>
                      <a:pt x="160" y="3264"/>
                      <a:pt x="168" y="3271"/>
                      <a:pt x="168" y="3280"/>
                    </a:cubicBezTo>
                    <a:close/>
                    <a:moveTo>
                      <a:pt x="178" y="3513"/>
                    </a:moveTo>
                    <a:lnTo>
                      <a:pt x="182" y="3613"/>
                    </a:lnTo>
                    <a:cubicBezTo>
                      <a:pt x="182" y="3623"/>
                      <a:pt x="175" y="3630"/>
                      <a:pt x="166" y="3631"/>
                    </a:cubicBezTo>
                    <a:cubicBezTo>
                      <a:pt x="157" y="3631"/>
                      <a:pt x="149" y="3624"/>
                      <a:pt x="148" y="3615"/>
                    </a:cubicBezTo>
                    <a:lnTo>
                      <a:pt x="144" y="3515"/>
                    </a:lnTo>
                    <a:cubicBezTo>
                      <a:pt x="144" y="3506"/>
                      <a:pt x="151" y="3498"/>
                      <a:pt x="160" y="3498"/>
                    </a:cubicBezTo>
                    <a:cubicBezTo>
                      <a:pt x="169" y="3497"/>
                      <a:pt x="177" y="3504"/>
                      <a:pt x="178" y="3513"/>
                    </a:cubicBezTo>
                    <a:close/>
                    <a:moveTo>
                      <a:pt x="187" y="3747"/>
                    </a:moveTo>
                    <a:lnTo>
                      <a:pt x="191" y="3847"/>
                    </a:lnTo>
                    <a:cubicBezTo>
                      <a:pt x="192" y="3856"/>
                      <a:pt x="185" y="3863"/>
                      <a:pt x="175" y="3864"/>
                    </a:cubicBezTo>
                    <a:cubicBezTo>
                      <a:pt x="166" y="3864"/>
                      <a:pt x="158" y="3857"/>
                      <a:pt x="158" y="3848"/>
                    </a:cubicBezTo>
                    <a:lnTo>
                      <a:pt x="154" y="3748"/>
                    </a:lnTo>
                    <a:cubicBezTo>
                      <a:pt x="154" y="3739"/>
                      <a:pt x="161" y="3731"/>
                      <a:pt x="170" y="3731"/>
                    </a:cubicBezTo>
                    <a:cubicBezTo>
                      <a:pt x="179" y="3730"/>
                      <a:pt x="187" y="3737"/>
                      <a:pt x="187" y="3747"/>
                    </a:cubicBezTo>
                    <a:close/>
                    <a:moveTo>
                      <a:pt x="197" y="3980"/>
                    </a:moveTo>
                    <a:lnTo>
                      <a:pt x="201" y="4080"/>
                    </a:lnTo>
                    <a:cubicBezTo>
                      <a:pt x="201" y="4089"/>
                      <a:pt x="194" y="4097"/>
                      <a:pt x="185" y="4097"/>
                    </a:cubicBezTo>
                    <a:cubicBezTo>
                      <a:pt x="176" y="4097"/>
                      <a:pt x="168" y="4090"/>
                      <a:pt x="168" y="4081"/>
                    </a:cubicBezTo>
                    <a:lnTo>
                      <a:pt x="164" y="3981"/>
                    </a:lnTo>
                    <a:cubicBezTo>
                      <a:pt x="163" y="3972"/>
                      <a:pt x="170" y="3964"/>
                      <a:pt x="180" y="3964"/>
                    </a:cubicBezTo>
                    <a:cubicBezTo>
                      <a:pt x="189" y="3963"/>
                      <a:pt x="196" y="3971"/>
                      <a:pt x="197" y="3980"/>
                    </a:cubicBezTo>
                    <a:close/>
                    <a:moveTo>
                      <a:pt x="206" y="4213"/>
                    </a:moveTo>
                    <a:lnTo>
                      <a:pt x="211" y="4313"/>
                    </a:lnTo>
                    <a:cubicBezTo>
                      <a:pt x="211" y="4322"/>
                      <a:pt x="204" y="4330"/>
                      <a:pt x="195" y="4330"/>
                    </a:cubicBezTo>
                    <a:cubicBezTo>
                      <a:pt x="185" y="4331"/>
                      <a:pt x="178" y="4323"/>
                      <a:pt x="177" y="4314"/>
                    </a:cubicBezTo>
                    <a:lnTo>
                      <a:pt x="173" y="4214"/>
                    </a:lnTo>
                    <a:cubicBezTo>
                      <a:pt x="173" y="4205"/>
                      <a:pt x="180" y="4197"/>
                      <a:pt x="189" y="4197"/>
                    </a:cubicBezTo>
                    <a:cubicBezTo>
                      <a:pt x="198" y="4197"/>
                      <a:pt x="206" y="4204"/>
                      <a:pt x="206" y="4213"/>
                    </a:cubicBezTo>
                    <a:close/>
                    <a:moveTo>
                      <a:pt x="216" y="4446"/>
                    </a:moveTo>
                    <a:lnTo>
                      <a:pt x="217" y="4463"/>
                    </a:lnTo>
                    <a:cubicBezTo>
                      <a:pt x="217" y="4472"/>
                      <a:pt x="210" y="4480"/>
                      <a:pt x="201" y="4480"/>
                    </a:cubicBezTo>
                    <a:cubicBezTo>
                      <a:pt x="192" y="4481"/>
                      <a:pt x="184" y="4474"/>
                      <a:pt x="183" y="4464"/>
                    </a:cubicBezTo>
                    <a:lnTo>
                      <a:pt x="183" y="4447"/>
                    </a:lnTo>
                    <a:cubicBezTo>
                      <a:pt x="182" y="4438"/>
                      <a:pt x="190" y="4430"/>
                      <a:pt x="199" y="4430"/>
                    </a:cubicBezTo>
                    <a:cubicBezTo>
                      <a:pt x="208" y="4430"/>
                      <a:pt x="216" y="4437"/>
                      <a:pt x="216" y="4446"/>
                    </a:cubicBezTo>
                    <a:close/>
                  </a:path>
                </a:pathLst>
              </a:custGeom>
              <a:solidFill>
                <a:srgbClr val="000000"/>
              </a:solidFill>
              <a:ln w="1270" cap="flat">
                <a:solidFill>
                  <a:srgbClr val="000000"/>
                </a:solidFill>
                <a:prstDash val="solid"/>
                <a:bevel/>
                <a:headEnd/>
                <a:tailEnd/>
              </a:ln>
            </p:spPr>
            <p:txBody>
              <a:bodyPr/>
              <a:lstStyle/>
              <a:p>
                <a:endParaRPr lang="en-US"/>
              </a:p>
            </p:txBody>
          </p:sp>
          <p:sp>
            <p:nvSpPr>
              <p:cNvPr id="448569" name="Freeform 57"/>
              <p:cNvSpPr>
                <a:spLocks noEditPoints="1"/>
              </p:cNvSpPr>
              <p:nvPr/>
            </p:nvSpPr>
            <p:spPr bwMode="auto">
              <a:xfrm>
                <a:off x="5891" y="5439"/>
                <a:ext cx="70" cy="302"/>
              </a:xfrm>
              <a:custGeom>
                <a:avLst/>
                <a:gdLst>
                  <a:gd name="T0" fmla="*/ 383 w 385"/>
                  <a:gd name="T1" fmla="*/ 21 h 1972"/>
                  <a:gd name="T2" fmla="*/ 365 w 385"/>
                  <a:gd name="T3" fmla="*/ 120 h 1972"/>
                  <a:gd name="T4" fmla="*/ 346 w 385"/>
                  <a:gd name="T5" fmla="*/ 133 h 1972"/>
                  <a:gd name="T6" fmla="*/ 333 w 385"/>
                  <a:gd name="T7" fmla="*/ 114 h 1972"/>
                  <a:gd name="T8" fmla="*/ 350 w 385"/>
                  <a:gd name="T9" fmla="*/ 15 h 1972"/>
                  <a:gd name="T10" fmla="*/ 370 w 385"/>
                  <a:gd name="T11" fmla="*/ 2 h 1972"/>
                  <a:gd name="T12" fmla="*/ 383 w 385"/>
                  <a:gd name="T13" fmla="*/ 21 h 1972"/>
                  <a:gd name="T14" fmla="*/ 342 w 385"/>
                  <a:gd name="T15" fmla="*/ 251 h 1972"/>
                  <a:gd name="T16" fmla="*/ 324 w 385"/>
                  <a:gd name="T17" fmla="*/ 349 h 1972"/>
                  <a:gd name="T18" fmla="*/ 305 w 385"/>
                  <a:gd name="T19" fmla="*/ 363 h 1972"/>
                  <a:gd name="T20" fmla="*/ 291 w 385"/>
                  <a:gd name="T21" fmla="*/ 343 h 1972"/>
                  <a:gd name="T22" fmla="*/ 309 w 385"/>
                  <a:gd name="T23" fmla="*/ 245 h 1972"/>
                  <a:gd name="T24" fmla="*/ 328 w 385"/>
                  <a:gd name="T25" fmla="*/ 231 h 1972"/>
                  <a:gd name="T26" fmla="*/ 342 w 385"/>
                  <a:gd name="T27" fmla="*/ 251 h 1972"/>
                  <a:gd name="T28" fmla="*/ 300 w 385"/>
                  <a:gd name="T29" fmla="*/ 480 h 1972"/>
                  <a:gd name="T30" fmla="*/ 283 w 385"/>
                  <a:gd name="T31" fmla="*/ 579 h 1972"/>
                  <a:gd name="T32" fmla="*/ 263 w 385"/>
                  <a:gd name="T33" fmla="*/ 592 h 1972"/>
                  <a:gd name="T34" fmla="*/ 250 w 385"/>
                  <a:gd name="T35" fmla="*/ 573 h 1972"/>
                  <a:gd name="T36" fmla="*/ 268 w 385"/>
                  <a:gd name="T37" fmla="*/ 474 h 1972"/>
                  <a:gd name="T38" fmla="*/ 287 w 385"/>
                  <a:gd name="T39" fmla="*/ 461 h 1972"/>
                  <a:gd name="T40" fmla="*/ 300 w 385"/>
                  <a:gd name="T41" fmla="*/ 480 h 1972"/>
                  <a:gd name="T42" fmla="*/ 259 w 385"/>
                  <a:gd name="T43" fmla="*/ 710 h 1972"/>
                  <a:gd name="T44" fmla="*/ 241 w 385"/>
                  <a:gd name="T45" fmla="*/ 808 h 1972"/>
                  <a:gd name="T46" fmla="*/ 222 w 385"/>
                  <a:gd name="T47" fmla="*/ 822 h 1972"/>
                  <a:gd name="T48" fmla="*/ 208 w 385"/>
                  <a:gd name="T49" fmla="*/ 802 h 1972"/>
                  <a:gd name="T50" fmla="*/ 226 w 385"/>
                  <a:gd name="T51" fmla="*/ 704 h 1972"/>
                  <a:gd name="T52" fmla="*/ 246 w 385"/>
                  <a:gd name="T53" fmla="*/ 691 h 1972"/>
                  <a:gd name="T54" fmla="*/ 259 w 385"/>
                  <a:gd name="T55" fmla="*/ 710 h 1972"/>
                  <a:gd name="T56" fmla="*/ 218 w 385"/>
                  <a:gd name="T57" fmla="*/ 940 h 1972"/>
                  <a:gd name="T58" fmla="*/ 200 w 385"/>
                  <a:gd name="T59" fmla="*/ 1038 h 1972"/>
                  <a:gd name="T60" fmla="*/ 181 w 385"/>
                  <a:gd name="T61" fmla="*/ 1051 h 1972"/>
                  <a:gd name="T62" fmla="*/ 167 w 385"/>
                  <a:gd name="T63" fmla="*/ 1032 h 1972"/>
                  <a:gd name="T64" fmla="*/ 185 w 385"/>
                  <a:gd name="T65" fmla="*/ 934 h 1972"/>
                  <a:gd name="T66" fmla="*/ 204 w 385"/>
                  <a:gd name="T67" fmla="*/ 920 h 1972"/>
                  <a:gd name="T68" fmla="*/ 218 w 385"/>
                  <a:gd name="T69" fmla="*/ 940 h 1972"/>
                  <a:gd name="T70" fmla="*/ 176 w 385"/>
                  <a:gd name="T71" fmla="*/ 1169 h 1972"/>
                  <a:gd name="T72" fmla="*/ 158 w 385"/>
                  <a:gd name="T73" fmla="*/ 1268 h 1972"/>
                  <a:gd name="T74" fmla="*/ 139 w 385"/>
                  <a:gd name="T75" fmla="*/ 1281 h 1972"/>
                  <a:gd name="T76" fmla="*/ 126 w 385"/>
                  <a:gd name="T77" fmla="*/ 1262 h 1972"/>
                  <a:gd name="T78" fmla="*/ 143 w 385"/>
                  <a:gd name="T79" fmla="*/ 1163 h 1972"/>
                  <a:gd name="T80" fmla="*/ 163 w 385"/>
                  <a:gd name="T81" fmla="*/ 1150 h 1972"/>
                  <a:gd name="T82" fmla="*/ 176 w 385"/>
                  <a:gd name="T83" fmla="*/ 1169 h 1972"/>
                  <a:gd name="T84" fmla="*/ 135 w 385"/>
                  <a:gd name="T85" fmla="*/ 1399 h 1972"/>
                  <a:gd name="T86" fmla="*/ 117 w 385"/>
                  <a:gd name="T87" fmla="*/ 1497 h 1972"/>
                  <a:gd name="T88" fmla="*/ 98 w 385"/>
                  <a:gd name="T89" fmla="*/ 1511 h 1972"/>
                  <a:gd name="T90" fmla="*/ 84 w 385"/>
                  <a:gd name="T91" fmla="*/ 1491 h 1972"/>
                  <a:gd name="T92" fmla="*/ 102 w 385"/>
                  <a:gd name="T93" fmla="*/ 1393 h 1972"/>
                  <a:gd name="T94" fmla="*/ 121 w 385"/>
                  <a:gd name="T95" fmla="*/ 1380 h 1972"/>
                  <a:gd name="T96" fmla="*/ 135 w 385"/>
                  <a:gd name="T97" fmla="*/ 1399 h 1972"/>
                  <a:gd name="T98" fmla="*/ 93 w 385"/>
                  <a:gd name="T99" fmla="*/ 1629 h 1972"/>
                  <a:gd name="T100" fmla="*/ 76 w 385"/>
                  <a:gd name="T101" fmla="*/ 1727 h 1972"/>
                  <a:gd name="T102" fmla="*/ 56 w 385"/>
                  <a:gd name="T103" fmla="*/ 1740 h 1972"/>
                  <a:gd name="T104" fmla="*/ 43 w 385"/>
                  <a:gd name="T105" fmla="*/ 1721 h 1972"/>
                  <a:gd name="T106" fmla="*/ 61 w 385"/>
                  <a:gd name="T107" fmla="*/ 1623 h 1972"/>
                  <a:gd name="T108" fmla="*/ 80 w 385"/>
                  <a:gd name="T109" fmla="*/ 1609 h 1972"/>
                  <a:gd name="T110" fmla="*/ 93 w 385"/>
                  <a:gd name="T111" fmla="*/ 1629 h 1972"/>
                  <a:gd name="T112" fmla="*/ 52 w 385"/>
                  <a:gd name="T113" fmla="*/ 1858 h 1972"/>
                  <a:gd name="T114" fmla="*/ 34 w 385"/>
                  <a:gd name="T115" fmla="*/ 1957 h 1972"/>
                  <a:gd name="T116" fmla="*/ 15 w 385"/>
                  <a:gd name="T117" fmla="*/ 1970 h 1972"/>
                  <a:gd name="T118" fmla="*/ 1 w 385"/>
                  <a:gd name="T119" fmla="*/ 1951 h 1972"/>
                  <a:gd name="T120" fmla="*/ 19 w 385"/>
                  <a:gd name="T121" fmla="*/ 1852 h 1972"/>
                  <a:gd name="T122" fmla="*/ 39 w 385"/>
                  <a:gd name="T123" fmla="*/ 1839 h 1972"/>
                  <a:gd name="T124" fmla="*/ 52 w 385"/>
                  <a:gd name="T125" fmla="*/ 1858 h 1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5" h="1972">
                    <a:moveTo>
                      <a:pt x="383" y="21"/>
                    </a:moveTo>
                    <a:lnTo>
                      <a:pt x="365" y="120"/>
                    </a:lnTo>
                    <a:cubicBezTo>
                      <a:pt x="364" y="129"/>
                      <a:pt x="355" y="135"/>
                      <a:pt x="346" y="133"/>
                    </a:cubicBezTo>
                    <a:cubicBezTo>
                      <a:pt x="337" y="131"/>
                      <a:pt x="331" y="123"/>
                      <a:pt x="333" y="114"/>
                    </a:cubicBezTo>
                    <a:lnTo>
                      <a:pt x="350" y="15"/>
                    </a:lnTo>
                    <a:cubicBezTo>
                      <a:pt x="352" y="6"/>
                      <a:pt x="361" y="0"/>
                      <a:pt x="370" y="2"/>
                    </a:cubicBezTo>
                    <a:cubicBezTo>
                      <a:pt x="379" y="3"/>
                      <a:pt x="385" y="12"/>
                      <a:pt x="383" y="21"/>
                    </a:cubicBezTo>
                    <a:close/>
                    <a:moveTo>
                      <a:pt x="342" y="251"/>
                    </a:moveTo>
                    <a:lnTo>
                      <a:pt x="324" y="349"/>
                    </a:lnTo>
                    <a:cubicBezTo>
                      <a:pt x="322" y="358"/>
                      <a:pt x="314" y="364"/>
                      <a:pt x="305" y="363"/>
                    </a:cubicBezTo>
                    <a:cubicBezTo>
                      <a:pt x="296" y="361"/>
                      <a:pt x="290" y="352"/>
                      <a:pt x="291" y="343"/>
                    </a:cubicBezTo>
                    <a:lnTo>
                      <a:pt x="309" y="245"/>
                    </a:lnTo>
                    <a:cubicBezTo>
                      <a:pt x="311" y="236"/>
                      <a:pt x="319" y="230"/>
                      <a:pt x="328" y="231"/>
                    </a:cubicBezTo>
                    <a:cubicBezTo>
                      <a:pt x="337" y="233"/>
                      <a:pt x="343" y="242"/>
                      <a:pt x="342" y="251"/>
                    </a:cubicBezTo>
                    <a:close/>
                    <a:moveTo>
                      <a:pt x="300" y="480"/>
                    </a:moveTo>
                    <a:lnTo>
                      <a:pt x="283" y="579"/>
                    </a:lnTo>
                    <a:cubicBezTo>
                      <a:pt x="281" y="588"/>
                      <a:pt x="272" y="594"/>
                      <a:pt x="263" y="592"/>
                    </a:cubicBezTo>
                    <a:cubicBezTo>
                      <a:pt x="254" y="591"/>
                      <a:pt x="248" y="582"/>
                      <a:pt x="250" y="573"/>
                    </a:cubicBezTo>
                    <a:lnTo>
                      <a:pt x="268" y="474"/>
                    </a:lnTo>
                    <a:cubicBezTo>
                      <a:pt x="269" y="465"/>
                      <a:pt x="278" y="459"/>
                      <a:pt x="287" y="461"/>
                    </a:cubicBezTo>
                    <a:cubicBezTo>
                      <a:pt x="296" y="463"/>
                      <a:pt x="302" y="471"/>
                      <a:pt x="300" y="480"/>
                    </a:cubicBezTo>
                    <a:close/>
                    <a:moveTo>
                      <a:pt x="259" y="710"/>
                    </a:moveTo>
                    <a:lnTo>
                      <a:pt x="241" y="808"/>
                    </a:lnTo>
                    <a:cubicBezTo>
                      <a:pt x="240" y="817"/>
                      <a:pt x="231" y="823"/>
                      <a:pt x="222" y="822"/>
                    </a:cubicBezTo>
                    <a:cubicBezTo>
                      <a:pt x="213" y="820"/>
                      <a:pt x="207" y="812"/>
                      <a:pt x="208" y="802"/>
                    </a:cubicBezTo>
                    <a:lnTo>
                      <a:pt x="226" y="704"/>
                    </a:lnTo>
                    <a:cubicBezTo>
                      <a:pt x="228" y="695"/>
                      <a:pt x="237" y="689"/>
                      <a:pt x="246" y="691"/>
                    </a:cubicBezTo>
                    <a:cubicBezTo>
                      <a:pt x="255" y="692"/>
                      <a:pt x="261" y="701"/>
                      <a:pt x="259" y="710"/>
                    </a:cubicBezTo>
                    <a:close/>
                    <a:moveTo>
                      <a:pt x="218" y="940"/>
                    </a:moveTo>
                    <a:lnTo>
                      <a:pt x="200" y="1038"/>
                    </a:lnTo>
                    <a:cubicBezTo>
                      <a:pt x="198" y="1047"/>
                      <a:pt x="190" y="1053"/>
                      <a:pt x="181" y="1051"/>
                    </a:cubicBezTo>
                    <a:cubicBezTo>
                      <a:pt x="171" y="1050"/>
                      <a:pt x="165" y="1041"/>
                      <a:pt x="167" y="1032"/>
                    </a:cubicBezTo>
                    <a:lnTo>
                      <a:pt x="185" y="934"/>
                    </a:lnTo>
                    <a:cubicBezTo>
                      <a:pt x="186" y="925"/>
                      <a:pt x="195" y="919"/>
                      <a:pt x="204" y="920"/>
                    </a:cubicBezTo>
                    <a:cubicBezTo>
                      <a:pt x="213" y="922"/>
                      <a:pt x="219" y="931"/>
                      <a:pt x="218" y="940"/>
                    </a:cubicBezTo>
                    <a:close/>
                    <a:moveTo>
                      <a:pt x="176" y="1169"/>
                    </a:moveTo>
                    <a:lnTo>
                      <a:pt x="158" y="1268"/>
                    </a:lnTo>
                    <a:cubicBezTo>
                      <a:pt x="157" y="1277"/>
                      <a:pt x="148" y="1283"/>
                      <a:pt x="139" y="1281"/>
                    </a:cubicBezTo>
                    <a:cubicBezTo>
                      <a:pt x="130" y="1279"/>
                      <a:pt x="124" y="1271"/>
                      <a:pt x="126" y="1262"/>
                    </a:cubicBezTo>
                    <a:lnTo>
                      <a:pt x="143" y="1163"/>
                    </a:lnTo>
                    <a:cubicBezTo>
                      <a:pt x="145" y="1154"/>
                      <a:pt x="154" y="1148"/>
                      <a:pt x="163" y="1150"/>
                    </a:cubicBezTo>
                    <a:cubicBezTo>
                      <a:pt x="172" y="1152"/>
                      <a:pt x="178" y="1160"/>
                      <a:pt x="176" y="1169"/>
                    </a:cubicBezTo>
                    <a:close/>
                    <a:moveTo>
                      <a:pt x="135" y="1399"/>
                    </a:moveTo>
                    <a:lnTo>
                      <a:pt x="117" y="1497"/>
                    </a:lnTo>
                    <a:cubicBezTo>
                      <a:pt x="115" y="1506"/>
                      <a:pt x="107" y="1512"/>
                      <a:pt x="98" y="1511"/>
                    </a:cubicBezTo>
                    <a:cubicBezTo>
                      <a:pt x="89" y="1509"/>
                      <a:pt x="83" y="1500"/>
                      <a:pt x="84" y="1491"/>
                    </a:cubicBezTo>
                    <a:lnTo>
                      <a:pt x="102" y="1393"/>
                    </a:lnTo>
                    <a:cubicBezTo>
                      <a:pt x="104" y="1384"/>
                      <a:pt x="112" y="1378"/>
                      <a:pt x="121" y="1380"/>
                    </a:cubicBezTo>
                    <a:cubicBezTo>
                      <a:pt x="130" y="1381"/>
                      <a:pt x="136" y="1390"/>
                      <a:pt x="135" y="1399"/>
                    </a:cubicBezTo>
                    <a:close/>
                    <a:moveTo>
                      <a:pt x="93" y="1629"/>
                    </a:moveTo>
                    <a:lnTo>
                      <a:pt x="76" y="1727"/>
                    </a:lnTo>
                    <a:cubicBezTo>
                      <a:pt x="74" y="1736"/>
                      <a:pt x="65" y="1742"/>
                      <a:pt x="56" y="1740"/>
                    </a:cubicBezTo>
                    <a:cubicBezTo>
                      <a:pt x="47" y="1739"/>
                      <a:pt x="41" y="1730"/>
                      <a:pt x="43" y="1721"/>
                    </a:cubicBezTo>
                    <a:lnTo>
                      <a:pt x="61" y="1623"/>
                    </a:lnTo>
                    <a:cubicBezTo>
                      <a:pt x="62" y="1614"/>
                      <a:pt x="71" y="1608"/>
                      <a:pt x="80" y="1609"/>
                    </a:cubicBezTo>
                    <a:cubicBezTo>
                      <a:pt x="89" y="1611"/>
                      <a:pt x="95" y="1619"/>
                      <a:pt x="93" y="1629"/>
                    </a:cubicBezTo>
                    <a:close/>
                    <a:moveTo>
                      <a:pt x="52" y="1858"/>
                    </a:moveTo>
                    <a:lnTo>
                      <a:pt x="34" y="1957"/>
                    </a:lnTo>
                    <a:cubicBezTo>
                      <a:pt x="33" y="1966"/>
                      <a:pt x="24" y="1972"/>
                      <a:pt x="15" y="1970"/>
                    </a:cubicBezTo>
                    <a:cubicBezTo>
                      <a:pt x="6" y="1968"/>
                      <a:pt x="0" y="1960"/>
                      <a:pt x="1" y="1951"/>
                    </a:cubicBezTo>
                    <a:lnTo>
                      <a:pt x="19" y="1852"/>
                    </a:lnTo>
                    <a:cubicBezTo>
                      <a:pt x="21" y="1843"/>
                      <a:pt x="30" y="1837"/>
                      <a:pt x="39" y="1839"/>
                    </a:cubicBezTo>
                    <a:cubicBezTo>
                      <a:pt x="48" y="1840"/>
                      <a:pt x="54" y="1849"/>
                      <a:pt x="52" y="1858"/>
                    </a:cubicBezTo>
                    <a:close/>
                  </a:path>
                </a:pathLst>
              </a:custGeom>
              <a:solidFill>
                <a:srgbClr val="000000"/>
              </a:solidFill>
              <a:ln w="1270" cap="flat">
                <a:solidFill>
                  <a:srgbClr val="000000"/>
                </a:solidFill>
                <a:prstDash val="solid"/>
                <a:bevel/>
                <a:headEnd/>
                <a:tailEnd/>
              </a:ln>
            </p:spPr>
            <p:txBody>
              <a:bodyPr/>
              <a:lstStyle/>
              <a:p>
                <a:endParaRPr lang="en-US"/>
              </a:p>
            </p:txBody>
          </p:sp>
          <p:sp>
            <p:nvSpPr>
              <p:cNvPr id="448570" name="Freeform 58"/>
              <p:cNvSpPr>
                <a:spLocks noEditPoints="1"/>
              </p:cNvSpPr>
              <p:nvPr/>
            </p:nvSpPr>
            <p:spPr bwMode="auto">
              <a:xfrm>
                <a:off x="5808" y="5441"/>
                <a:ext cx="68" cy="298"/>
              </a:xfrm>
              <a:custGeom>
                <a:avLst/>
                <a:gdLst>
                  <a:gd name="T0" fmla="*/ 35 w 380"/>
                  <a:gd name="T1" fmla="*/ 16 h 1943"/>
                  <a:gd name="T2" fmla="*/ 53 w 380"/>
                  <a:gd name="T3" fmla="*/ 114 h 1943"/>
                  <a:gd name="T4" fmla="*/ 39 w 380"/>
                  <a:gd name="T5" fmla="*/ 133 h 1943"/>
                  <a:gd name="T6" fmla="*/ 20 w 380"/>
                  <a:gd name="T7" fmla="*/ 120 h 1943"/>
                  <a:gd name="T8" fmla="*/ 2 w 380"/>
                  <a:gd name="T9" fmla="*/ 21 h 1943"/>
                  <a:gd name="T10" fmla="*/ 16 w 380"/>
                  <a:gd name="T11" fmla="*/ 2 h 1943"/>
                  <a:gd name="T12" fmla="*/ 35 w 380"/>
                  <a:gd name="T13" fmla="*/ 16 h 1943"/>
                  <a:gd name="T14" fmla="*/ 76 w 380"/>
                  <a:gd name="T15" fmla="*/ 245 h 1943"/>
                  <a:gd name="T16" fmla="*/ 94 w 380"/>
                  <a:gd name="T17" fmla="*/ 344 h 1943"/>
                  <a:gd name="T18" fmla="*/ 80 w 380"/>
                  <a:gd name="T19" fmla="*/ 363 h 1943"/>
                  <a:gd name="T20" fmla="*/ 61 w 380"/>
                  <a:gd name="T21" fmla="*/ 349 h 1943"/>
                  <a:gd name="T22" fmla="*/ 43 w 380"/>
                  <a:gd name="T23" fmla="*/ 251 h 1943"/>
                  <a:gd name="T24" fmla="*/ 57 w 380"/>
                  <a:gd name="T25" fmla="*/ 232 h 1943"/>
                  <a:gd name="T26" fmla="*/ 76 w 380"/>
                  <a:gd name="T27" fmla="*/ 245 h 1943"/>
                  <a:gd name="T28" fmla="*/ 118 w 380"/>
                  <a:gd name="T29" fmla="*/ 475 h 1943"/>
                  <a:gd name="T30" fmla="*/ 135 w 380"/>
                  <a:gd name="T31" fmla="*/ 573 h 1943"/>
                  <a:gd name="T32" fmla="*/ 122 w 380"/>
                  <a:gd name="T33" fmla="*/ 593 h 1943"/>
                  <a:gd name="T34" fmla="*/ 102 w 380"/>
                  <a:gd name="T35" fmla="*/ 579 h 1943"/>
                  <a:gd name="T36" fmla="*/ 85 w 380"/>
                  <a:gd name="T37" fmla="*/ 481 h 1943"/>
                  <a:gd name="T38" fmla="*/ 98 w 380"/>
                  <a:gd name="T39" fmla="*/ 461 h 1943"/>
                  <a:gd name="T40" fmla="*/ 118 w 380"/>
                  <a:gd name="T41" fmla="*/ 475 h 1943"/>
                  <a:gd name="T42" fmla="*/ 159 w 380"/>
                  <a:gd name="T43" fmla="*/ 704 h 1943"/>
                  <a:gd name="T44" fmla="*/ 177 w 380"/>
                  <a:gd name="T45" fmla="*/ 803 h 1943"/>
                  <a:gd name="T46" fmla="*/ 163 w 380"/>
                  <a:gd name="T47" fmla="*/ 822 h 1943"/>
                  <a:gd name="T48" fmla="*/ 144 w 380"/>
                  <a:gd name="T49" fmla="*/ 809 h 1943"/>
                  <a:gd name="T50" fmla="*/ 126 w 380"/>
                  <a:gd name="T51" fmla="*/ 710 h 1943"/>
                  <a:gd name="T52" fmla="*/ 140 w 380"/>
                  <a:gd name="T53" fmla="*/ 691 h 1943"/>
                  <a:gd name="T54" fmla="*/ 159 w 380"/>
                  <a:gd name="T55" fmla="*/ 704 h 1943"/>
                  <a:gd name="T56" fmla="*/ 200 w 380"/>
                  <a:gd name="T57" fmla="*/ 934 h 1943"/>
                  <a:gd name="T58" fmla="*/ 218 w 380"/>
                  <a:gd name="T59" fmla="*/ 1032 h 1943"/>
                  <a:gd name="T60" fmla="*/ 205 w 380"/>
                  <a:gd name="T61" fmla="*/ 1052 h 1943"/>
                  <a:gd name="T62" fmla="*/ 185 w 380"/>
                  <a:gd name="T63" fmla="*/ 1038 h 1943"/>
                  <a:gd name="T64" fmla="*/ 167 w 380"/>
                  <a:gd name="T65" fmla="*/ 940 h 1943"/>
                  <a:gd name="T66" fmla="*/ 181 w 380"/>
                  <a:gd name="T67" fmla="*/ 921 h 1943"/>
                  <a:gd name="T68" fmla="*/ 200 w 380"/>
                  <a:gd name="T69" fmla="*/ 934 h 1943"/>
                  <a:gd name="T70" fmla="*/ 242 w 380"/>
                  <a:gd name="T71" fmla="*/ 1164 h 1943"/>
                  <a:gd name="T72" fmla="*/ 259 w 380"/>
                  <a:gd name="T73" fmla="*/ 1262 h 1943"/>
                  <a:gd name="T74" fmla="*/ 246 w 380"/>
                  <a:gd name="T75" fmla="*/ 1281 h 1943"/>
                  <a:gd name="T76" fmla="*/ 227 w 380"/>
                  <a:gd name="T77" fmla="*/ 1268 h 1943"/>
                  <a:gd name="T78" fmla="*/ 209 w 380"/>
                  <a:gd name="T79" fmla="*/ 1170 h 1943"/>
                  <a:gd name="T80" fmla="*/ 222 w 380"/>
                  <a:gd name="T81" fmla="*/ 1150 h 1943"/>
                  <a:gd name="T82" fmla="*/ 242 w 380"/>
                  <a:gd name="T83" fmla="*/ 1164 h 1943"/>
                  <a:gd name="T84" fmla="*/ 283 w 380"/>
                  <a:gd name="T85" fmla="*/ 1393 h 1943"/>
                  <a:gd name="T86" fmla="*/ 301 w 380"/>
                  <a:gd name="T87" fmla="*/ 1492 h 1943"/>
                  <a:gd name="T88" fmla="*/ 287 w 380"/>
                  <a:gd name="T89" fmla="*/ 1511 h 1943"/>
                  <a:gd name="T90" fmla="*/ 268 w 380"/>
                  <a:gd name="T91" fmla="*/ 1498 h 1943"/>
                  <a:gd name="T92" fmla="*/ 250 w 380"/>
                  <a:gd name="T93" fmla="*/ 1399 h 1943"/>
                  <a:gd name="T94" fmla="*/ 264 w 380"/>
                  <a:gd name="T95" fmla="*/ 1380 h 1943"/>
                  <a:gd name="T96" fmla="*/ 283 w 380"/>
                  <a:gd name="T97" fmla="*/ 1393 h 1943"/>
                  <a:gd name="T98" fmla="*/ 324 w 380"/>
                  <a:gd name="T99" fmla="*/ 1623 h 1943"/>
                  <a:gd name="T100" fmla="*/ 342 w 380"/>
                  <a:gd name="T101" fmla="*/ 1721 h 1943"/>
                  <a:gd name="T102" fmla="*/ 329 w 380"/>
                  <a:gd name="T103" fmla="*/ 1741 h 1943"/>
                  <a:gd name="T104" fmla="*/ 309 w 380"/>
                  <a:gd name="T105" fmla="*/ 1727 h 1943"/>
                  <a:gd name="T106" fmla="*/ 292 w 380"/>
                  <a:gd name="T107" fmla="*/ 1629 h 1943"/>
                  <a:gd name="T108" fmla="*/ 305 w 380"/>
                  <a:gd name="T109" fmla="*/ 1610 h 1943"/>
                  <a:gd name="T110" fmla="*/ 324 w 380"/>
                  <a:gd name="T111" fmla="*/ 1623 h 1943"/>
                  <a:gd name="T112" fmla="*/ 366 w 380"/>
                  <a:gd name="T113" fmla="*/ 1853 h 1943"/>
                  <a:gd name="T114" fmla="*/ 378 w 380"/>
                  <a:gd name="T115" fmla="*/ 1922 h 1943"/>
                  <a:gd name="T116" fmla="*/ 365 w 380"/>
                  <a:gd name="T117" fmla="*/ 1942 h 1943"/>
                  <a:gd name="T118" fmla="*/ 345 w 380"/>
                  <a:gd name="T119" fmla="*/ 1928 h 1943"/>
                  <a:gd name="T120" fmla="*/ 333 w 380"/>
                  <a:gd name="T121" fmla="*/ 1859 h 1943"/>
                  <a:gd name="T122" fmla="*/ 346 w 380"/>
                  <a:gd name="T123" fmla="*/ 1839 h 1943"/>
                  <a:gd name="T124" fmla="*/ 366 w 380"/>
                  <a:gd name="T125" fmla="*/ 1853 h 1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0" h="1943">
                    <a:moveTo>
                      <a:pt x="35" y="16"/>
                    </a:moveTo>
                    <a:lnTo>
                      <a:pt x="53" y="114"/>
                    </a:lnTo>
                    <a:cubicBezTo>
                      <a:pt x="54" y="123"/>
                      <a:pt x="48" y="132"/>
                      <a:pt x="39" y="133"/>
                    </a:cubicBezTo>
                    <a:cubicBezTo>
                      <a:pt x="30" y="135"/>
                      <a:pt x="21" y="129"/>
                      <a:pt x="20" y="120"/>
                    </a:cubicBezTo>
                    <a:lnTo>
                      <a:pt x="2" y="21"/>
                    </a:lnTo>
                    <a:cubicBezTo>
                      <a:pt x="0" y="12"/>
                      <a:pt x="6" y="4"/>
                      <a:pt x="16" y="2"/>
                    </a:cubicBezTo>
                    <a:cubicBezTo>
                      <a:pt x="25" y="0"/>
                      <a:pt x="33" y="6"/>
                      <a:pt x="35" y="16"/>
                    </a:cubicBezTo>
                    <a:close/>
                    <a:moveTo>
                      <a:pt x="76" y="245"/>
                    </a:moveTo>
                    <a:lnTo>
                      <a:pt x="94" y="344"/>
                    </a:lnTo>
                    <a:cubicBezTo>
                      <a:pt x="96" y="353"/>
                      <a:pt x="90" y="361"/>
                      <a:pt x="80" y="363"/>
                    </a:cubicBezTo>
                    <a:cubicBezTo>
                      <a:pt x="71" y="365"/>
                      <a:pt x="63" y="359"/>
                      <a:pt x="61" y="349"/>
                    </a:cubicBezTo>
                    <a:lnTo>
                      <a:pt x="43" y="251"/>
                    </a:lnTo>
                    <a:cubicBezTo>
                      <a:pt x="42" y="242"/>
                      <a:pt x="48" y="233"/>
                      <a:pt x="57" y="232"/>
                    </a:cubicBezTo>
                    <a:cubicBezTo>
                      <a:pt x="66" y="230"/>
                      <a:pt x="75" y="236"/>
                      <a:pt x="76" y="245"/>
                    </a:cubicBezTo>
                    <a:close/>
                    <a:moveTo>
                      <a:pt x="118" y="475"/>
                    </a:moveTo>
                    <a:lnTo>
                      <a:pt x="135" y="573"/>
                    </a:lnTo>
                    <a:cubicBezTo>
                      <a:pt x="137" y="582"/>
                      <a:pt x="131" y="591"/>
                      <a:pt x="122" y="593"/>
                    </a:cubicBezTo>
                    <a:cubicBezTo>
                      <a:pt x="113" y="594"/>
                      <a:pt x="104" y="588"/>
                      <a:pt x="102" y="579"/>
                    </a:cubicBezTo>
                    <a:lnTo>
                      <a:pt x="85" y="481"/>
                    </a:lnTo>
                    <a:cubicBezTo>
                      <a:pt x="83" y="472"/>
                      <a:pt x="89" y="463"/>
                      <a:pt x="98" y="461"/>
                    </a:cubicBezTo>
                    <a:cubicBezTo>
                      <a:pt x="107" y="460"/>
                      <a:pt x="116" y="466"/>
                      <a:pt x="118" y="475"/>
                    </a:cubicBezTo>
                    <a:close/>
                    <a:moveTo>
                      <a:pt x="159" y="704"/>
                    </a:moveTo>
                    <a:lnTo>
                      <a:pt x="177" y="803"/>
                    </a:lnTo>
                    <a:cubicBezTo>
                      <a:pt x="178" y="812"/>
                      <a:pt x="172" y="821"/>
                      <a:pt x="163" y="822"/>
                    </a:cubicBezTo>
                    <a:cubicBezTo>
                      <a:pt x="154" y="824"/>
                      <a:pt x="145" y="818"/>
                      <a:pt x="144" y="809"/>
                    </a:cubicBezTo>
                    <a:lnTo>
                      <a:pt x="126" y="710"/>
                    </a:lnTo>
                    <a:cubicBezTo>
                      <a:pt x="124" y="701"/>
                      <a:pt x="131" y="693"/>
                      <a:pt x="140" y="691"/>
                    </a:cubicBezTo>
                    <a:cubicBezTo>
                      <a:pt x="149" y="689"/>
                      <a:pt x="157" y="695"/>
                      <a:pt x="159" y="704"/>
                    </a:cubicBezTo>
                    <a:close/>
                    <a:moveTo>
                      <a:pt x="200" y="934"/>
                    </a:moveTo>
                    <a:lnTo>
                      <a:pt x="218" y="1032"/>
                    </a:lnTo>
                    <a:cubicBezTo>
                      <a:pt x="220" y="1042"/>
                      <a:pt x="214" y="1050"/>
                      <a:pt x="205" y="1052"/>
                    </a:cubicBezTo>
                    <a:cubicBezTo>
                      <a:pt x="195" y="1053"/>
                      <a:pt x="187" y="1047"/>
                      <a:pt x="185" y="1038"/>
                    </a:cubicBezTo>
                    <a:lnTo>
                      <a:pt x="167" y="940"/>
                    </a:lnTo>
                    <a:cubicBezTo>
                      <a:pt x="166" y="931"/>
                      <a:pt x="172" y="922"/>
                      <a:pt x="181" y="921"/>
                    </a:cubicBezTo>
                    <a:cubicBezTo>
                      <a:pt x="190" y="919"/>
                      <a:pt x="199" y="925"/>
                      <a:pt x="200" y="934"/>
                    </a:cubicBezTo>
                    <a:close/>
                    <a:moveTo>
                      <a:pt x="242" y="1164"/>
                    </a:moveTo>
                    <a:lnTo>
                      <a:pt x="259" y="1262"/>
                    </a:lnTo>
                    <a:cubicBezTo>
                      <a:pt x="261" y="1271"/>
                      <a:pt x="255" y="1280"/>
                      <a:pt x="246" y="1281"/>
                    </a:cubicBezTo>
                    <a:cubicBezTo>
                      <a:pt x="237" y="1283"/>
                      <a:pt x="228" y="1277"/>
                      <a:pt x="227" y="1268"/>
                    </a:cubicBezTo>
                    <a:lnTo>
                      <a:pt x="209" y="1170"/>
                    </a:lnTo>
                    <a:cubicBezTo>
                      <a:pt x="207" y="1161"/>
                      <a:pt x="213" y="1152"/>
                      <a:pt x="222" y="1150"/>
                    </a:cubicBezTo>
                    <a:cubicBezTo>
                      <a:pt x="231" y="1149"/>
                      <a:pt x="240" y="1155"/>
                      <a:pt x="242" y="1164"/>
                    </a:cubicBezTo>
                    <a:close/>
                    <a:moveTo>
                      <a:pt x="283" y="1393"/>
                    </a:moveTo>
                    <a:lnTo>
                      <a:pt x="301" y="1492"/>
                    </a:lnTo>
                    <a:cubicBezTo>
                      <a:pt x="302" y="1501"/>
                      <a:pt x="296" y="1509"/>
                      <a:pt x="287" y="1511"/>
                    </a:cubicBezTo>
                    <a:cubicBezTo>
                      <a:pt x="278" y="1513"/>
                      <a:pt x="270" y="1507"/>
                      <a:pt x="268" y="1498"/>
                    </a:cubicBezTo>
                    <a:lnTo>
                      <a:pt x="250" y="1399"/>
                    </a:lnTo>
                    <a:cubicBezTo>
                      <a:pt x="249" y="1390"/>
                      <a:pt x="255" y="1382"/>
                      <a:pt x="264" y="1380"/>
                    </a:cubicBezTo>
                    <a:cubicBezTo>
                      <a:pt x="273" y="1378"/>
                      <a:pt x="281" y="1384"/>
                      <a:pt x="283" y="1393"/>
                    </a:cubicBezTo>
                    <a:close/>
                    <a:moveTo>
                      <a:pt x="324" y="1623"/>
                    </a:moveTo>
                    <a:lnTo>
                      <a:pt x="342" y="1721"/>
                    </a:lnTo>
                    <a:cubicBezTo>
                      <a:pt x="344" y="1730"/>
                      <a:pt x="338" y="1739"/>
                      <a:pt x="329" y="1741"/>
                    </a:cubicBezTo>
                    <a:cubicBezTo>
                      <a:pt x="320" y="1742"/>
                      <a:pt x="311" y="1736"/>
                      <a:pt x="309" y="1727"/>
                    </a:cubicBezTo>
                    <a:lnTo>
                      <a:pt x="292" y="1629"/>
                    </a:lnTo>
                    <a:cubicBezTo>
                      <a:pt x="290" y="1620"/>
                      <a:pt x="296" y="1611"/>
                      <a:pt x="305" y="1610"/>
                    </a:cubicBezTo>
                    <a:cubicBezTo>
                      <a:pt x="314" y="1608"/>
                      <a:pt x="323" y="1614"/>
                      <a:pt x="324" y="1623"/>
                    </a:cubicBezTo>
                    <a:close/>
                    <a:moveTo>
                      <a:pt x="366" y="1853"/>
                    </a:moveTo>
                    <a:lnTo>
                      <a:pt x="378" y="1922"/>
                    </a:lnTo>
                    <a:cubicBezTo>
                      <a:pt x="380" y="1931"/>
                      <a:pt x="374" y="1940"/>
                      <a:pt x="365" y="1942"/>
                    </a:cubicBezTo>
                    <a:cubicBezTo>
                      <a:pt x="356" y="1943"/>
                      <a:pt x="347" y="1937"/>
                      <a:pt x="345" y="1928"/>
                    </a:cubicBezTo>
                    <a:lnTo>
                      <a:pt x="333" y="1859"/>
                    </a:lnTo>
                    <a:cubicBezTo>
                      <a:pt x="331" y="1849"/>
                      <a:pt x="337" y="1841"/>
                      <a:pt x="346" y="1839"/>
                    </a:cubicBezTo>
                    <a:cubicBezTo>
                      <a:pt x="355" y="1838"/>
                      <a:pt x="364" y="1844"/>
                      <a:pt x="366" y="1853"/>
                    </a:cubicBezTo>
                    <a:close/>
                  </a:path>
                </a:pathLst>
              </a:custGeom>
              <a:solidFill>
                <a:srgbClr val="000000"/>
              </a:solidFill>
              <a:ln w="1270" cap="flat">
                <a:solidFill>
                  <a:srgbClr val="000000"/>
                </a:solidFill>
                <a:prstDash val="solid"/>
                <a:bevel/>
                <a:headEnd/>
                <a:tailEnd/>
              </a:ln>
            </p:spPr>
            <p:txBody>
              <a:bodyPr/>
              <a:lstStyle/>
              <a:p>
                <a:endParaRPr lang="en-US"/>
              </a:p>
            </p:txBody>
          </p:sp>
          <p:sp>
            <p:nvSpPr>
              <p:cNvPr id="448571" name="Freeform 59"/>
              <p:cNvSpPr>
                <a:spLocks noEditPoints="1"/>
              </p:cNvSpPr>
              <p:nvPr/>
            </p:nvSpPr>
            <p:spPr bwMode="auto">
              <a:xfrm>
                <a:off x="4857" y="4596"/>
                <a:ext cx="878" cy="29"/>
              </a:xfrm>
              <a:custGeom>
                <a:avLst/>
                <a:gdLst>
                  <a:gd name="T0" fmla="*/ 9330 w 9597"/>
                  <a:gd name="T1" fmla="*/ 41 h 357"/>
                  <a:gd name="T2" fmla="*/ 9596 w 9597"/>
                  <a:gd name="T3" fmla="*/ 32 h 357"/>
                  <a:gd name="T4" fmla="*/ 8897 w 9597"/>
                  <a:gd name="T5" fmla="*/ 87 h 357"/>
                  <a:gd name="T6" fmla="*/ 9095 w 9597"/>
                  <a:gd name="T7" fmla="*/ 14 h 357"/>
                  <a:gd name="T8" fmla="*/ 8631 w 9597"/>
                  <a:gd name="T9" fmla="*/ 95 h 357"/>
                  <a:gd name="T10" fmla="*/ 8429 w 9597"/>
                  <a:gd name="T11" fmla="*/ 35 h 357"/>
                  <a:gd name="T12" fmla="*/ 8631 w 9597"/>
                  <a:gd name="T13" fmla="*/ 95 h 357"/>
                  <a:gd name="T14" fmla="*/ 7930 w 9597"/>
                  <a:gd name="T15" fmla="*/ 83 h 357"/>
                  <a:gd name="T16" fmla="*/ 8197 w 9597"/>
                  <a:gd name="T17" fmla="*/ 75 h 357"/>
                  <a:gd name="T18" fmla="*/ 7498 w 9597"/>
                  <a:gd name="T19" fmla="*/ 130 h 357"/>
                  <a:gd name="T20" fmla="*/ 7696 w 9597"/>
                  <a:gd name="T21" fmla="*/ 57 h 357"/>
                  <a:gd name="T22" fmla="*/ 7232 w 9597"/>
                  <a:gd name="T23" fmla="*/ 138 h 357"/>
                  <a:gd name="T24" fmla="*/ 7030 w 9597"/>
                  <a:gd name="T25" fmla="*/ 77 h 357"/>
                  <a:gd name="T26" fmla="*/ 7232 w 9597"/>
                  <a:gd name="T27" fmla="*/ 138 h 357"/>
                  <a:gd name="T28" fmla="*/ 6531 w 9597"/>
                  <a:gd name="T29" fmla="*/ 126 h 357"/>
                  <a:gd name="T30" fmla="*/ 6797 w 9597"/>
                  <a:gd name="T31" fmla="*/ 118 h 357"/>
                  <a:gd name="T32" fmla="*/ 6099 w 9597"/>
                  <a:gd name="T33" fmla="*/ 172 h 357"/>
                  <a:gd name="T34" fmla="*/ 6297 w 9597"/>
                  <a:gd name="T35" fmla="*/ 99 h 357"/>
                  <a:gd name="T36" fmla="*/ 5832 w 9597"/>
                  <a:gd name="T37" fmla="*/ 180 h 357"/>
                  <a:gd name="T38" fmla="*/ 5630 w 9597"/>
                  <a:gd name="T39" fmla="*/ 120 h 357"/>
                  <a:gd name="T40" fmla="*/ 5832 w 9597"/>
                  <a:gd name="T41" fmla="*/ 180 h 357"/>
                  <a:gd name="T42" fmla="*/ 5132 w 9597"/>
                  <a:gd name="T43" fmla="*/ 168 h 357"/>
                  <a:gd name="T44" fmla="*/ 5398 w 9597"/>
                  <a:gd name="T45" fmla="*/ 160 h 357"/>
                  <a:gd name="T46" fmla="*/ 4699 w 9597"/>
                  <a:gd name="T47" fmla="*/ 215 h 357"/>
                  <a:gd name="T48" fmla="*/ 4897 w 9597"/>
                  <a:gd name="T49" fmla="*/ 142 h 357"/>
                  <a:gd name="T50" fmla="*/ 4433 w 9597"/>
                  <a:gd name="T51" fmla="*/ 223 h 357"/>
                  <a:gd name="T52" fmla="*/ 4231 w 9597"/>
                  <a:gd name="T53" fmla="*/ 162 h 357"/>
                  <a:gd name="T54" fmla="*/ 4433 w 9597"/>
                  <a:gd name="T55" fmla="*/ 223 h 357"/>
                  <a:gd name="T56" fmla="*/ 3732 w 9597"/>
                  <a:gd name="T57" fmla="*/ 211 h 357"/>
                  <a:gd name="T58" fmla="*/ 3999 w 9597"/>
                  <a:gd name="T59" fmla="*/ 203 h 357"/>
                  <a:gd name="T60" fmla="*/ 3300 w 9597"/>
                  <a:gd name="T61" fmla="*/ 257 h 357"/>
                  <a:gd name="T62" fmla="*/ 3498 w 9597"/>
                  <a:gd name="T63" fmla="*/ 185 h 357"/>
                  <a:gd name="T64" fmla="*/ 3033 w 9597"/>
                  <a:gd name="T65" fmla="*/ 265 h 357"/>
                  <a:gd name="T66" fmla="*/ 2832 w 9597"/>
                  <a:gd name="T67" fmla="*/ 205 h 357"/>
                  <a:gd name="T68" fmla="*/ 3033 w 9597"/>
                  <a:gd name="T69" fmla="*/ 265 h 357"/>
                  <a:gd name="T70" fmla="*/ 2333 w 9597"/>
                  <a:gd name="T71" fmla="*/ 253 h 357"/>
                  <a:gd name="T72" fmla="*/ 2599 w 9597"/>
                  <a:gd name="T73" fmla="*/ 245 h 357"/>
                  <a:gd name="T74" fmla="*/ 1901 w 9597"/>
                  <a:gd name="T75" fmla="*/ 300 h 357"/>
                  <a:gd name="T76" fmla="*/ 2099 w 9597"/>
                  <a:gd name="T77" fmla="*/ 227 h 357"/>
                  <a:gd name="T78" fmla="*/ 1634 w 9597"/>
                  <a:gd name="T79" fmla="*/ 308 h 357"/>
                  <a:gd name="T80" fmla="*/ 1432 w 9597"/>
                  <a:gd name="T81" fmla="*/ 248 h 357"/>
                  <a:gd name="T82" fmla="*/ 1634 w 9597"/>
                  <a:gd name="T83" fmla="*/ 308 h 357"/>
                  <a:gd name="T84" fmla="*/ 933 w 9597"/>
                  <a:gd name="T85" fmla="*/ 296 h 357"/>
                  <a:gd name="T86" fmla="*/ 1200 w 9597"/>
                  <a:gd name="T87" fmla="*/ 288 h 357"/>
                  <a:gd name="T88" fmla="*/ 501 w 9597"/>
                  <a:gd name="T89" fmla="*/ 343 h 357"/>
                  <a:gd name="T90" fmla="*/ 699 w 9597"/>
                  <a:gd name="T91" fmla="*/ 270 h 357"/>
                  <a:gd name="T92" fmla="*/ 235 w 9597"/>
                  <a:gd name="T93" fmla="*/ 351 h 357"/>
                  <a:gd name="T94" fmla="*/ 33 w 9597"/>
                  <a:gd name="T95" fmla="*/ 290 h 357"/>
                  <a:gd name="T96" fmla="*/ 235 w 9597"/>
                  <a:gd name="T97" fmla="*/ 351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597" h="357">
                    <a:moveTo>
                      <a:pt x="9564" y="67"/>
                    </a:moveTo>
                    <a:lnTo>
                      <a:pt x="9364" y="73"/>
                    </a:lnTo>
                    <a:cubicBezTo>
                      <a:pt x="9346" y="73"/>
                      <a:pt x="9330" y="59"/>
                      <a:pt x="9330" y="41"/>
                    </a:cubicBezTo>
                    <a:cubicBezTo>
                      <a:pt x="9329" y="22"/>
                      <a:pt x="9343" y="7"/>
                      <a:pt x="9362" y="6"/>
                    </a:cubicBezTo>
                    <a:lnTo>
                      <a:pt x="9562" y="0"/>
                    </a:lnTo>
                    <a:cubicBezTo>
                      <a:pt x="9580" y="0"/>
                      <a:pt x="9596" y="14"/>
                      <a:pt x="9596" y="32"/>
                    </a:cubicBezTo>
                    <a:cubicBezTo>
                      <a:pt x="9597" y="51"/>
                      <a:pt x="9582" y="66"/>
                      <a:pt x="9564" y="67"/>
                    </a:cubicBezTo>
                    <a:close/>
                    <a:moveTo>
                      <a:pt x="9097" y="81"/>
                    </a:moveTo>
                    <a:lnTo>
                      <a:pt x="8897" y="87"/>
                    </a:lnTo>
                    <a:cubicBezTo>
                      <a:pt x="8879" y="88"/>
                      <a:pt x="8864" y="73"/>
                      <a:pt x="8863" y="55"/>
                    </a:cubicBezTo>
                    <a:cubicBezTo>
                      <a:pt x="8863" y="36"/>
                      <a:pt x="8877" y="21"/>
                      <a:pt x="8895" y="20"/>
                    </a:cubicBezTo>
                    <a:lnTo>
                      <a:pt x="9095" y="14"/>
                    </a:lnTo>
                    <a:cubicBezTo>
                      <a:pt x="9114" y="14"/>
                      <a:pt x="9129" y="28"/>
                      <a:pt x="9130" y="47"/>
                    </a:cubicBezTo>
                    <a:cubicBezTo>
                      <a:pt x="9130" y="65"/>
                      <a:pt x="9116" y="80"/>
                      <a:pt x="9097" y="81"/>
                    </a:cubicBezTo>
                    <a:close/>
                    <a:moveTo>
                      <a:pt x="8631" y="95"/>
                    </a:moveTo>
                    <a:lnTo>
                      <a:pt x="8431" y="101"/>
                    </a:lnTo>
                    <a:cubicBezTo>
                      <a:pt x="8413" y="102"/>
                      <a:pt x="8397" y="87"/>
                      <a:pt x="8397" y="69"/>
                    </a:cubicBezTo>
                    <a:cubicBezTo>
                      <a:pt x="8396" y="51"/>
                      <a:pt x="8411" y="35"/>
                      <a:pt x="8429" y="35"/>
                    </a:cubicBezTo>
                    <a:lnTo>
                      <a:pt x="8629" y="29"/>
                    </a:lnTo>
                    <a:cubicBezTo>
                      <a:pt x="8647" y="28"/>
                      <a:pt x="8663" y="42"/>
                      <a:pt x="8663" y="61"/>
                    </a:cubicBezTo>
                    <a:cubicBezTo>
                      <a:pt x="8664" y="79"/>
                      <a:pt x="8649" y="95"/>
                      <a:pt x="8631" y="95"/>
                    </a:cubicBezTo>
                    <a:close/>
                    <a:moveTo>
                      <a:pt x="8164" y="109"/>
                    </a:moveTo>
                    <a:lnTo>
                      <a:pt x="7965" y="115"/>
                    </a:lnTo>
                    <a:cubicBezTo>
                      <a:pt x="7946" y="116"/>
                      <a:pt x="7931" y="102"/>
                      <a:pt x="7930" y="83"/>
                    </a:cubicBezTo>
                    <a:cubicBezTo>
                      <a:pt x="7930" y="65"/>
                      <a:pt x="7944" y="49"/>
                      <a:pt x="7963" y="49"/>
                    </a:cubicBezTo>
                    <a:lnTo>
                      <a:pt x="8162" y="43"/>
                    </a:lnTo>
                    <a:cubicBezTo>
                      <a:pt x="8181" y="42"/>
                      <a:pt x="8196" y="57"/>
                      <a:pt x="8197" y="75"/>
                    </a:cubicBezTo>
                    <a:cubicBezTo>
                      <a:pt x="8197" y="93"/>
                      <a:pt x="8183" y="109"/>
                      <a:pt x="8164" y="109"/>
                    </a:cubicBezTo>
                    <a:close/>
                    <a:moveTo>
                      <a:pt x="7698" y="124"/>
                    </a:moveTo>
                    <a:lnTo>
                      <a:pt x="7498" y="130"/>
                    </a:lnTo>
                    <a:cubicBezTo>
                      <a:pt x="7480" y="130"/>
                      <a:pt x="7464" y="116"/>
                      <a:pt x="7464" y="97"/>
                    </a:cubicBezTo>
                    <a:cubicBezTo>
                      <a:pt x="7463" y="79"/>
                      <a:pt x="7478" y="64"/>
                      <a:pt x="7496" y="63"/>
                    </a:cubicBezTo>
                    <a:lnTo>
                      <a:pt x="7696" y="57"/>
                    </a:lnTo>
                    <a:cubicBezTo>
                      <a:pt x="7714" y="56"/>
                      <a:pt x="7730" y="71"/>
                      <a:pt x="7730" y="89"/>
                    </a:cubicBezTo>
                    <a:cubicBezTo>
                      <a:pt x="7731" y="108"/>
                      <a:pt x="7716" y="123"/>
                      <a:pt x="7698" y="124"/>
                    </a:cubicBezTo>
                    <a:close/>
                    <a:moveTo>
                      <a:pt x="7232" y="138"/>
                    </a:moveTo>
                    <a:lnTo>
                      <a:pt x="7032" y="144"/>
                    </a:lnTo>
                    <a:cubicBezTo>
                      <a:pt x="7013" y="144"/>
                      <a:pt x="6998" y="130"/>
                      <a:pt x="6997" y="112"/>
                    </a:cubicBezTo>
                    <a:cubicBezTo>
                      <a:pt x="6997" y="93"/>
                      <a:pt x="7011" y="78"/>
                      <a:pt x="7030" y="77"/>
                    </a:cubicBezTo>
                    <a:lnTo>
                      <a:pt x="7230" y="71"/>
                    </a:lnTo>
                    <a:cubicBezTo>
                      <a:pt x="7248" y="71"/>
                      <a:pt x="7263" y="85"/>
                      <a:pt x="7264" y="103"/>
                    </a:cubicBezTo>
                    <a:cubicBezTo>
                      <a:pt x="7264" y="122"/>
                      <a:pt x="7250" y="137"/>
                      <a:pt x="7232" y="138"/>
                    </a:cubicBezTo>
                    <a:close/>
                    <a:moveTo>
                      <a:pt x="6765" y="152"/>
                    </a:moveTo>
                    <a:lnTo>
                      <a:pt x="6565" y="158"/>
                    </a:lnTo>
                    <a:cubicBezTo>
                      <a:pt x="6547" y="159"/>
                      <a:pt x="6531" y="144"/>
                      <a:pt x="6531" y="126"/>
                    </a:cubicBezTo>
                    <a:cubicBezTo>
                      <a:pt x="6530" y="107"/>
                      <a:pt x="6545" y="92"/>
                      <a:pt x="6563" y="91"/>
                    </a:cubicBezTo>
                    <a:lnTo>
                      <a:pt x="6763" y="85"/>
                    </a:lnTo>
                    <a:cubicBezTo>
                      <a:pt x="6781" y="85"/>
                      <a:pt x="6797" y="99"/>
                      <a:pt x="6797" y="118"/>
                    </a:cubicBezTo>
                    <a:cubicBezTo>
                      <a:pt x="6798" y="136"/>
                      <a:pt x="6784" y="151"/>
                      <a:pt x="6765" y="152"/>
                    </a:cubicBezTo>
                    <a:close/>
                    <a:moveTo>
                      <a:pt x="6299" y="166"/>
                    </a:moveTo>
                    <a:lnTo>
                      <a:pt x="6099" y="172"/>
                    </a:lnTo>
                    <a:cubicBezTo>
                      <a:pt x="6080" y="173"/>
                      <a:pt x="6065" y="158"/>
                      <a:pt x="6064" y="140"/>
                    </a:cubicBezTo>
                    <a:cubicBezTo>
                      <a:pt x="6064" y="122"/>
                      <a:pt x="6078" y="106"/>
                      <a:pt x="6097" y="106"/>
                    </a:cubicBezTo>
                    <a:lnTo>
                      <a:pt x="6297" y="99"/>
                    </a:lnTo>
                    <a:cubicBezTo>
                      <a:pt x="6315" y="99"/>
                      <a:pt x="6330" y="113"/>
                      <a:pt x="6331" y="132"/>
                    </a:cubicBezTo>
                    <a:cubicBezTo>
                      <a:pt x="6332" y="150"/>
                      <a:pt x="6317" y="166"/>
                      <a:pt x="6299" y="166"/>
                    </a:cubicBezTo>
                    <a:close/>
                    <a:moveTo>
                      <a:pt x="5832" y="180"/>
                    </a:moveTo>
                    <a:lnTo>
                      <a:pt x="5632" y="186"/>
                    </a:lnTo>
                    <a:cubicBezTo>
                      <a:pt x="5614" y="187"/>
                      <a:pt x="5599" y="172"/>
                      <a:pt x="5598" y="154"/>
                    </a:cubicBezTo>
                    <a:cubicBezTo>
                      <a:pt x="5597" y="136"/>
                      <a:pt x="5612" y="120"/>
                      <a:pt x="5630" y="120"/>
                    </a:cubicBezTo>
                    <a:lnTo>
                      <a:pt x="5830" y="114"/>
                    </a:lnTo>
                    <a:cubicBezTo>
                      <a:pt x="5849" y="113"/>
                      <a:pt x="5864" y="128"/>
                      <a:pt x="5865" y="146"/>
                    </a:cubicBezTo>
                    <a:cubicBezTo>
                      <a:pt x="5865" y="164"/>
                      <a:pt x="5851" y="180"/>
                      <a:pt x="5832" y="180"/>
                    </a:cubicBezTo>
                    <a:close/>
                    <a:moveTo>
                      <a:pt x="5366" y="195"/>
                    </a:moveTo>
                    <a:lnTo>
                      <a:pt x="5166" y="201"/>
                    </a:lnTo>
                    <a:cubicBezTo>
                      <a:pt x="5147" y="201"/>
                      <a:pt x="5132" y="187"/>
                      <a:pt x="5132" y="168"/>
                    </a:cubicBezTo>
                    <a:cubicBezTo>
                      <a:pt x="5131" y="150"/>
                      <a:pt x="5145" y="135"/>
                      <a:pt x="5164" y="134"/>
                    </a:cubicBezTo>
                    <a:lnTo>
                      <a:pt x="5364" y="128"/>
                    </a:lnTo>
                    <a:cubicBezTo>
                      <a:pt x="5382" y="127"/>
                      <a:pt x="5397" y="142"/>
                      <a:pt x="5398" y="160"/>
                    </a:cubicBezTo>
                    <a:cubicBezTo>
                      <a:pt x="5399" y="179"/>
                      <a:pt x="5384" y="194"/>
                      <a:pt x="5366" y="195"/>
                    </a:cubicBezTo>
                    <a:close/>
                    <a:moveTo>
                      <a:pt x="4899" y="209"/>
                    </a:moveTo>
                    <a:lnTo>
                      <a:pt x="4699" y="215"/>
                    </a:lnTo>
                    <a:cubicBezTo>
                      <a:pt x="4681" y="215"/>
                      <a:pt x="4666" y="201"/>
                      <a:pt x="4665" y="182"/>
                    </a:cubicBezTo>
                    <a:cubicBezTo>
                      <a:pt x="4664" y="164"/>
                      <a:pt x="4679" y="149"/>
                      <a:pt x="4697" y="148"/>
                    </a:cubicBezTo>
                    <a:lnTo>
                      <a:pt x="4897" y="142"/>
                    </a:lnTo>
                    <a:cubicBezTo>
                      <a:pt x="4916" y="142"/>
                      <a:pt x="4931" y="156"/>
                      <a:pt x="4932" y="174"/>
                    </a:cubicBezTo>
                    <a:cubicBezTo>
                      <a:pt x="4932" y="193"/>
                      <a:pt x="4918" y="208"/>
                      <a:pt x="4899" y="209"/>
                    </a:cubicBezTo>
                    <a:close/>
                    <a:moveTo>
                      <a:pt x="4433" y="223"/>
                    </a:moveTo>
                    <a:lnTo>
                      <a:pt x="4233" y="229"/>
                    </a:lnTo>
                    <a:cubicBezTo>
                      <a:pt x="4215" y="230"/>
                      <a:pt x="4199" y="215"/>
                      <a:pt x="4199" y="197"/>
                    </a:cubicBezTo>
                    <a:cubicBezTo>
                      <a:pt x="4198" y="178"/>
                      <a:pt x="4213" y="163"/>
                      <a:pt x="4231" y="162"/>
                    </a:cubicBezTo>
                    <a:lnTo>
                      <a:pt x="4431" y="156"/>
                    </a:lnTo>
                    <a:cubicBezTo>
                      <a:pt x="4449" y="156"/>
                      <a:pt x="4465" y="170"/>
                      <a:pt x="4465" y="189"/>
                    </a:cubicBezTo>
                    <a:cubicBezTo>
                      <a:pt x="4466" y="207"/>
                      <a:pt x="4451" y="222"/>
                      <a:pt x="4433" y="223"/>
                    </a:cubicBezTo>
                    <a:close/>
                    <a:moveTo>
                      <a:pt x="3966" y="237"/>
                    </a:moveTo>
                    <a:lnTo>
                      <a:pt x="3766" y="243"/>
                    </a:lnTo>
                    <a:cubicBezTo>
                      <a:pt x="3748" y="244"/>
                      <a:pt x="3733" y="229"/>
                      <a:pt x="3732" y="211"/>
                    </a:cubicBezTo>
                    <a:cubicBezTo>
                      <a:pt x="3732" y="192"/>
                      <a:pt x="3746" y="177"/>
                      <a:pt x="3764" y="177"/>
                    </a:cubicBezTo>
                    <a:lnTo>
                      <a:pt x="3964" y="170"/>
                    </a:lnTo>
                    <a:cubicBezTo>
                      <a:pt x="3983" y="170"/>
                      <a:pt x="3998" y="184"/>
                      <a:pt x="3999" y="203"/>
                    </a:cubicBezTo>
                    <a:cubicBezTo>
                      <a:pt x="3999" y="221"/>
                      <a:pt x="3985" y="237"/>
                      <a:pt x="3966" y="237"/>
                    </a:cubicBezTo>
                    <a:close/>
                    <a:moveTo>
                      <a:pt x="3500" y="251"/>
                    </a:moveTo>
                    <a:lnTo>
                      <a:pt x="3300" y="257"/>
                    </a:lnTo>
                    <a:cubicBezTo>
                      <a:pt x="3282" y="258"/>
                      <a:pt x="3266" y="243"/>
                      <a:pt x="3266" y="225"/>
                    </a:cubicBezTo>
                    <a:cubicBezTo>
                      <a:pt x="3265" y="207"/>
                      <a:pt x="3280" y="191"/>
                      <a:pt x="3298" y="191"/>
                    </a:cubicBezTo>
                    <a:lnTo>
                      <a:pt x="3498" y="185"/>
                    </a:lnTo>
                    <a:cubicBezTo>
                      <a:pt x="3516" y="184"/>
                      <a:pt x="3532" y="199"/>
                      <a:pt x="3532" y="217"/>
                    </a:cubicBezTo>
                    <a:cubicBezTo>
                      <a:pt x="3533" y="235"/>
                      <a:pt x="3518" y="251"/>
                      <a:pt x="3500" y="251"/>
                    </a:cubicBezTo>
                    <a:close/>
                    <a:moveTo>
                      <a:pt x="3033" y="265"/>
                    </a:moveTo>
                    <a:lnTo>
                      <a:pt x="2834" y="272"/>
                    </a:lnTo>
                    <a:cubicBezTo>
                      <a:pt x="2815" y="272"/>
                      <a:pt x="2800" y="258"/>
                      <a:pt x="2799" y="239"/>
                    </a:cubicBezTo>
                    <a:cubicBezTo>
                      <a:pt x="2799" y="221"/>
                      <a:pt x="2813" y="205"/>
                      <a:pt x="2832" y="205"/>
                    </a:cubicBezTo>
                    <a:lnTo>
                      <a:pt x="3031" y="199"/>
                    </a:lnTo>
                    <a:cubicBezTo>
                      <a:pt x="3050" y="198"/>
                      <a:pt x="3065" y="213"/>
                      <a:pt x="3066" y="231"/>
                    </a:cubicBezTo>
                    <a:cubicBezTo>
                      <a:pt x="3066" y="250"/>
                      <a:pt x="3052" y="265"/>
                      <a:pt x="3033" y="265"/>
                    </a:cubicBezTo>
                    <a:close/>
                    <a:moveTo>
                      <a:pt x="2567" y="280"/>
                    </a:moveTo>
                    <a:lnTo>
                      <a:pt x="2367" y="286"/>
                    </a:lnTo>
                    <a:cubicBezTo>
                      <a:pt x="2349" y="286"/>
                      <a:pt x="2333" y="272"/>
                      <a:pt x="2333" y="253"/>
                    </a:cubicBezTo>
                    <a:cubicBezTo>
                      <a:pt x="2332" y="235"/>
                      <a:pt x="2347" y="220"/>
                      <a:pt x="2365" y="219"/>
                    </a:cubicBezTo>
                    <a:lnTo>
                      <a:pt x="2565" y="213"/>
                    </a:lnTo>
                    <a:cubicBezTo>
                      <a:pt x="2583" y="212"/>
                      <a:pt x="2599" y="227"/>
                      <a:pt x="2599" y="245"/>
                    </a:cubicBezTo>
                    <a:cubicBezTo>
                      <a:pt x="2600" y="264"/>
                      <a:pt x="2585" y="279"/>
                      <a:pt x="2567" y="280"/>
                    </a:cubicBezTo>
                    <a:close/>
                    <a:moveTo>
                      <a:pt x="2101" y="294"/>
                    </a:moveTo>
                    <a:lnTo>
                      <a:pt x="1901" y="300"/>
                    </a:lnTo>
                    <a:cubicBezTo>
                      <a:pt x="1882" y="301"/>
                      <a:pt x="1867" y="286"/>
                      <a:pt x="1866" y="268"/>
                    </a:cubicBezTo>
                    <a:cubicBezTo>
                      <a:pt x="1866" y="249"/>
                      <a:pt x="1880" y="234"/>
                      <a:pt x="1899" y="233"/>
                    </a:cubicBezTo>
                    <a:lnTo>
                      <a:pt x="2099" y="227"/>
                    </a:lnTo>
                    <a:cubicBezTo>
                      <a:pt x="2117" y="227"/>
                      <a:pt x="2132" y="241"/>
                      <a:pt x="2133" y="260"/>
                    </a:cubicBezTo>
                    <a:cubicBezTo>
                      <a:pt x="2133" y="278"/>
                      <a:pt x="2119" y="293"/>
                      <a:pt x="2101" y="294"/>
                    </a:cubicBezTo>
                    <a:close/>
                    <a:moveTo>
                      <a:pt x="1634" y="308"/>
                    </a:moveTo>
                    <a:lnTo>
                      <a:pt x="1434" y="314"/>
                    </a:lnTo>
                    <a:cubicBezTo>
                      <a:pt x="1416" y="315"/>
                      <a:pt x="1400" y="300"/>
                      <a:pt x="1400" y="282"/>
                    </a:cubicBezTo>
                    <a:cubicBezTo>
                      <a:pt x="1399" y="263"/>
                      <a:pt x="1414" y="248"/>
                      <a:pt x="1432" y="248"/>
                    </a:cubicBezTo>
                    <a:lnTo>
                      <a:pt x="1632" y="241"/>
                    </a:lnTo>
                    <a:cubicBezTo>
                      <a:pt x="1651" y="241"/>
                      <a:pt x="1666" y="255"/>
                      <a:pt x="1666" y="274"/>
                    </a:cubicBezTo>
                    <a:cubicBezTo>
                      <a:pt x="1667" y="292"/>
                      <a:pt x="1653" y="308"/>
                      <a:pt x="1634" y="308"/>
                    </a:cubicBezTo>
                    <a:close/>
                    <a:moveTo>
                      <a:pt x="1168" y="322"/>
                    </a:moveTo>
                    <a:lnTo>
                      <a:pt x="968" y="328"/>
                    </a:lnTo>
                    <a:cubicBezTo>
                      <a:pt x="949" y="329"/>
                      <a:pt x="934" y="314"/>
                      <a:pt x="933" y="296"/>
                    </a:cubicBezTo>
                    <a:cubicBezTo>
                      <a:pt x="933" y="278"/>
                      <a:pt x="947" y="262"/>
                      <a:pt x="966" y="262"/>
                    </a:cubicBezTo>
                    <a:lnTo>
                      <a:pt x="1166" y="256"/>
                    </a:lnTo>
                    <a:cubicBezTo>
                      <a:pt x="1184" y="255"/>
                      <a:pt x="1199" y="270"/>
                      <a:pt x="1200" y="288"/>
                    </a:cubicBezTo>
                    <a:cubicBezTo>
                      <a:pt x="1201" y="306"/>
                      <a:pt x="1186" y="322"/>
                      <a:pt x="1168" y="322"/>
                    </a:cubicBezTo>
                    <a:close/>
                    <a:moveTo>
                      <a:pt x="701" y="336"/>
                    </a:moveTo>
                    <a:lnTo>
                      <a:pt x="501" y="343"/>
                    </a:lnTo>
                    <a:cubicBezTo>
                      <a:pt x="483" y="343"/>
                      <a:pt x="468" y="329"/>
                      <a:pt x="467" y="310"/>
                    </a:cubicBezTo>
                    <a:cubicBezTo>
                      <a:pt x="466" y="292"/>
                      <a:pt x="481" y="276"/>
                      <a:pt x="499" y="276"/>
                    </a:cubicBezTo>
                    <a:lnTo>
                      <a:pt x="699" y="270"/>
                    </a:lnTo>
                    <a:cubicBezTo>
                      <a:pt x="718" y="269"/>
                      <a:pt x="733" y="284"/>
                      <a:pt x="734" y="302"/>
                    </a:cubicBezTo>
                    <a:cubicBezTo>
                      <a:pt x="734" y="321"/>
                      <a:pt x="720" y="336"/>
                      <a:pt x="701" y="336"/>
                    </a:cubicBezTo>
                    <a:close/>
                    <a:moveTo>
                      <a:pt x="235" y="351"/>
                    </a:moveTo>
                    <a:lnTo>
                      <a:pt x="35" y="357"/>
                    </a:lnTo>
                    <a:cubicBezTo>
                      <a:pt x="16" y="357"/>
                      <a:pt x="1" y="343"/>
                      <a:pt x="1" y="324"/>
                    </a:cubicBezTo>
                    <a:cubicBezTo>
                      <a:pt x="0" y="306"/>
                      <a:pt x="14" y="291"/>
                      <a:pt x="33" y="290"/>
                    </a:cubicBezTo>
                    <a:lnTo>
                      <a:pt x="233" y="284"/>
                    </a:lnTo>
                    <a:cubicBezTo>
                      <a:pt x="251" y="283"/>
                      <a:pt x="267" y="298"/>
                      <a:pt x="267" y="316"/>
                    </a:cubicBezTo>
                    <a:cubicBezTo>
                      <a:pt x="268" y="335"/>
                      <a:pt x="253" y="350"/>
                      <a:pt x="235" y="351"/>
                    </a:cubicBezTo>
                    <a:close/>
                  </a:path>
                </a:pathLst>
              </a:custGeom>
              <a:solidFill>
                <a:srgbClr val="000000"/>
              </a:solidFill>
              <a:ln w="1270" cap="flat">
                <a:solidFill>
                  <a:srgbClr val="000000"/>
                </a:solidFill>
                <a:prstDash val="solid"/>
                <a:bevel/>
                <a:headEnd/>
                <a:tailEnd/>
              </a:ln>
            </p:spPr>
            <p:txBody>
              <a:bodyPr/>
              <a:lstStyle/>
              <a:p>
                <a:endParaRPr lang="en-US"/>
              </a:p>
            </p:txBody>
          </p:sp>
          <p:sp>
            <p:nvSpPr>
              <p:cNvPr id="448572" name="Freeform 60"/>
              <p:cNvSpPr>
                <a:spLocks noEditPoints="1"/>
              </p:cNvSpPr>
              <p:nvPr/>
            </p:nvSpPr>
            <p:spPr bwMode="auto">
              <a:xfrm>
                <a:off x="4864" y="4624"/>
                <a:ext cx="877" cy="40"/>
              </a:xfrm>
              <a:custGeom>
                <a:avLst/>
                <a:gdLst>
                  <a:gd name="T0" fmla="*/ 9323 w 9591"/>
                  <a:gd name="T1" fmla="*/ 476 h 521"/>
                  <a:gd name="T2" fmla="*/ 9590 w 9591"/>
                  <a:gd name="T3" fmla="*/ 489 h 521"/>
                  <a:gd name="T4" fmla="*/ 8889 w 9591"/>
                  <a:gd name="T5" fmla="*/ 489 h 521"/>
                  <a:gd name="T6" fmla="*/ 9092 w 9591"/>
                  <a:gd name="T7" fmla="*/ 432 h 521"/>
                  <a:gd name="T8" fmla="*/ 8623 w 9591"/>
                  <a:gd name="T9" fmla="*/ 476 h 521"/>
                  <a:gd name="T10" fmla="*/ 8426 w 9591"/>
                  <a:gd name="T11" fmla="*/ 400 h 521"/>
                  <a:gd name="T12" fmla="*/ 8623 w 9591"/>
                  <a:gd name="T13" fmla="*/ 476 h 521"/>
                  <a:gd name="T14" fmla="*/ 7925 w 9591"/>
                  <a:gd name="T15" fmla="*/ 409 h 521"/>
                  <a:gd name="T16" fmla="*/ 8191 w 9591"/>
                  <a:gd name="T17" fmla="*/ 422 h 521"/>
                  <a:gd name="T18" fmla="*/ 7491 w 9591"/>
                  <a:gd name="T19" fmla="*/ 422 h 521"/>
                  <a:gd name="T20" fmla="*/ 7693 w 9591"/>
                  <a:gd name="T21" fmla="*/ 365 h 521"/>
                  <a:gd name="T22" fmla="*/ 7224 w 9591"/>
                  <a:gd name="T23" fmla="*/ 409 h 521"/>
                  <a:gd name="T24" fmla="*/ 7028 w 9591"/>
                  <a:gd name="T25" fmla="*/ 333 h 521"/>
                  <a:gd name="T26" fmla="*/ 7224 w 9591"/>
                  <a:gd name="T27" fmla="*/ 409 h 521"/>
                  <a:gd name="T28" fmla="*/ 6527 w 9591"/>
                  <a:gd name="T29" fmla="*/ 343 h 521"/>
                  <a:gd name="T30" fmla="*/ 6793 w 9591"/>
                  <a:gd name="T31" fmla="*/ 356 h 521"/>
                  <a:gd name="T32" fmla="*/ 6092 w 9591"/>
                  <a:gd name="T33" fmla="*/ 356 h 521"/>
                  <a:gd name="T34" fmla="*/ 6295 w 9591"/>
                  <a:gd name="T35" fmla="*/ 298 h 521"/>
                  <a:gd name="T36" fmla="*/ 5826 w 9591"/>
                  <a:gd name="T37" fmla="*/ 343 h 521"/>
                  <a:gd name="T38" fmla="*/ 5629 w 9591"/>
                  <a:gd name="T39" fmla="*/ 267 h 521"/>
                  <a:gd name="T40" fmla="*/ 5826 w 9591"/>
                  <a:gd name="T41" fmla="*/ 343 h 521"/>
                  <a:gd name="T42" fmla="*/ 5128 w 9591"/>
                  <a:gd name="T43" fmla="*/ 276 h 521"/>
                  <a:gd name="T44" fmla="*/ 5395 w 9591"/>
                  <a:gd name="T45" fmla="*/ 289 h 521"/>
                  <a:gd name="T46" fmla="*/ 4694 w 9591"/>
                  <a:gd name="T47" fmla="*/ 289 h 521"/>
                  <a:gd name="T48" fmla="*/ 4897 w 9591"/>
                  <a:gd name="T49" fmla="*/ 232 h 521"/>
                  <a:gd name="T50" fmla="*/ 4427 w 9591"/>
                  <a:gd name="T51" fmla="*/ 276 h 521"/>
                  <a:gd name="T52" fmla="*/ 4231 w 9591"/>
                  <a:gd name="T53" fmla="*/ 200 h 521"/>
                  <a:gd name="T54" fmla="*/ 4427 w 9591"/>
                  <a:gd name="T55" fmla="*/ 276 h 521"/>
                  <a:gd name="T56" fmla="*/ 3730 w 9591"/>
                  <a:gd name="T57" fmla="*/ 210 h 521"/>
                  <a:gd name="T58" fmla="*/ 3996 w 9591"/>
                  <a:gd name="T59" fmla="*/ 222 h 521"/>
                  <a:gd name="T60" fmla="*/ 3295 w 9591"/>
                  <a:gd name="T61" fmla="*/ 222 h 521"/>
                  <a:gd name="T62" fmla="*/ 3498 w 9591"/>
                  <a:gd name="T63" fmla="*/ 165 h 521"/>
                  <a:gd name="T64" fmla="*/ 3029 w 9591"/>
                  <a:gd name="T65" fmla="*/ 210 h 521"/>
                  <a:gd name="T66" fmla="*/ 2832 w 9591"/>
                  <a:gd name="T67" fmla="*/ 134 h 521"/>
                  <a:gd name="T68" fmla="*/ 3029 w 9591"/>
                  <a:gd name="T69" fmla="*/ 210 h 521"/>
                  <a:gd name="T70" fmla="*/ 2331 w 9591"/>
                  <a:gd name="T71" fmla="*/ 143 h 521"/>
                  <a:gd name="T72" fmla="*/ 2598 w 9591"/>
                  <a:gd name="T73" fmla="*/ 156 h 521"/>
                  <a:gd name="T74" fmla="*/ 1897 w 9591"/>
                  <a:gd name="T75" fmla="*/ 156 h 521"/>
                  <a:gd name="T76" fmla="*/ 2100 w 9591"/>
                  <a:gd name="T77" fmla="*/ 99 h 521"/>
                  <a:gd name="T78" fmla="*/ 1631 w 9591"/>
                  <a:gd name="T79" fmla="*/ 143 h 521"/>
                  <a:gd name="T80" fmla="*/ 1434 w 9591"/>
                  <a:gd name="T81" fmla="*/ 67 h 521"/>
                  <a:gd name="T82" fmla="*/ 1631 w 9591"/>
                  <a:gd name="T83" fmla="*/ 143 h 521"/>
                  <a:gd name="T84" fmla="*/ 933 w 9591"/>
                  <a:gd name="T85" fmla="*/ 76 h 521"/>
                  <a:gd name="T86" fmla="*/ 1199 w 9591"/>
                  <a:gd name="T87" fmla="*/ 89 h 521"/>
                  <a:gd name="T88" fmla="*/ 498 w 9591"/>
                  <a:gd name="T89" fmla="*/ 89 h 521"/>
                  <a:gd name="T90" fmla="*/ 701 w 9591"/>
                  <a:gd name="T91" fmla="*/ 32 h 521"/>
                  <a:gd name="T92" fmla="*/ 232 w 9591"/>
                  <a:gd name="T93" fmla="*/ 76 h 521"/>
                  <a:gd name="T94" fmla="*/ 36 w 9591"/>
                  <a:gd name="T95" fmla="*/ 0 h 521"/>
                  <a:gd name="T96" fmla="*/ 232 w 9591"/>
                  <a:gd name="T97" fmla="*/ 76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591" h="521">
                    <a:moveTo>
                      <a:pt x="9555" y="520"/>
                    </a:moveTo>
                    <a:lnTo>
                      <a:pt x="9355" y="511"/>
                    </a:lnTo>
                    <a:cubicBezTo>
                      <a:pt x="9337" y="510"/>
                      <a:pt x="9323" y="494"/>
                      <a:pt x="9323" y="476"/>
                    </a:cubicBezTo>
                    <a:cubicBezTo>
                      <a:pt x="9324" y="458"/>
                      <a:pt x="9340" y="443"/>
                      <a:pt x="9358" y="444"/>
                    </a:cubicBezTo>
                    <a:lnTo>
                      <a:pt x="9558" y="454"/>
                    </a:lnTo>
                    <a:cubicBezTo>
                      <a:pt x="9576" y="455"/>
                      <a:pt x="9591" y="470"/>
                      <a:pt x="9590" y="489"/>
                    </a:cubicBezTo>
                    <a:cubicBezTo>
                      <a:pt x="9589" y="507"/>
                      <a:pt x="9573" y="521"/>
                      <a:pt x="9555" y="520"/>
                    </a:cubicBezTo>
                    <a:close/>
                    <a:moveTo>
                      <a:pt x="9089" y="498"/>
                    </a:moveTo>
                    <a:lnTo>
                      <a:pt x="8889" y="489"/>
                    </a:lnTo>
                    <a:cubicBezTo>
                      <a:pt x="8871" y="488"/>
                      <a:pt x="8856" y="472"/>
                      <a:pt x="8857" y="454"/>
                    </a:cubicBezTo>
                    <a:cubicBezTo>
                      <a:pt x="8858" y="435"/>
                      <a:pt x="8874" y="421"/>
                      <a:pt x="8892" y="422"/>
                    </a:cubicBezTo>
                    <a:lnTo>
                      <a:pt x="9092" y="432"/>
                    </a:lnTo>
                    <a:cubicBezTo>
                      <a:pt x="9110" y="433"/>
                      <a:pt x="9124" y="448"/>
                      <a:pt x="9124" y="467"/>
                    </a:cubicBezTo>
                    <a:cubicBezTo>
                      <a:pt x="9123" y="485"/>
                      <a:pt x="9107" y="499"/>
                      <a:pt x="9089" y="498"/>
                    </a:cubicBezTo>
                    <a:close/>
                    <a:moveTo>
                      <a:pt x="8623" y="476"/>
                    </a:moveTo>
                    <a:lnTo>
                      <a:pt x="8423" y="467"/>
                    </a:lnTo>
                    <a:cubicBezTo>
                      <a:pt x="8404" y="466"/>
                      <a:pt x="8390" y="450"/>
                      <a:pt x="8391" y="432"/>
                    </a:cubicBezTo>
                    <a:cubicBezTo>
                      <a:pt x="8392" y="413"/>
                      <a:pt x="8408" y="399"/>
                      <a:pt x="8426" y="400"/>
                    </a:cubicBezTo>
                    <a:lnTo>
                      <a:pt x="8626" y="409"/>
                    </a:lnTo>
                    <a:cubicBezTo>
                      <a:pt x="8644" y="410"/>
                      <a:pt x="8658" y="426"/>
                      <a:pt x="8657" y="444"/>
                    </a:cubicBezTo>
                    <a:cubicBezTo>
                      <a:pt x="8657" y="463"/>
                      <a:pt x="8641" y="477"/>
                      <a:pt x="8623" y="476"/>
                    </a:cubicBezTo>
                    <a:close/>
                    <a:moveTo>
                      <a:pt x="8156" y="454"/>
                    </a:moveTo>
                    <a:lnTo>
                      <a:pt x="7957" y="444"/>
                    </a:lnTo>
                    <a:cubicBezTo>
                      <a:pt x="7938" y="443"/>
                      <a:pt x="7924" y="428"/>
                      <a:pt x="7925" y="409"/>
                    </a:cubicBezTo>
                    <a:cubicBezTo>
                      <a:pt x="7926" y="391"/>
                      <a:pt x="7941" y="377"/>
                      <a:pt x="7960" y="378"/>
                    </a:cubicBezTo>
                    <a:lnTo>
                      <a:pt x="8160" y="387"/>
                    </a:lnTo>
                    <a:cubicBezTo>
                      <a:pt x="8178" y="388"/>
                      <a:pt x="8192" y="404"/>
                      <a:pt x="8191" y="422"/>
                    </a:cubicBezTo>
                    <a:cubicBezTo>
                      <a:pt x="8190" y="441"/>
                      <a:pt x="8175" y="455"/>
                      <a:pt x="8156" y="454"/>
                    </a:cubicBezTo>
                    <a:close/>
                    <a:moveTo>
                      <a:pt x="7690" y="432"/>
                    </a:moveTo>
                    <a:lnTo>
                      <a:pt x="7491" y="422"/>
                    </a:lnTo>
                    <a:cubicBezTo>
                      <a:pt x="7472" y="421"/>
                      <a:pt x="7458" y="406"/>
                      <a:pt x="7459" y="387"/>
                    </a:cubicBezTo>
                    <a:cubicBezTo>
                      <a:pt x="7460" y="369"/>
                      <a:pt x="7475" y="355"/>
                      <a:pt x="7494" y="356"/>
                    </a:cubicBezTo>
                    <a:lnTo>
                      <a:pt x="7693" y="365"/>
                    </a:lnTo>
                    <a:cubicBezTo>
                      <a:pt x="7712" y="366"/>
                      <a:pt x="7726" y="382"/>
                      <a:pt x="7725" y="400"/>
                    </a:cubicBezTo>
                    <a:cubicBezTo>
                      <a:pt x="7724" y="418"/>
                      <a:pt x="7709" y="433"/>
                      <a:pt x="7690" y="432"/>
                    </a:cubicBezTo>
                    <a:close/>
                    <a:moveTo>
                      <a:pt x="7224" y="409"/>
                    </a:moveTo>
                    <a:lnTo>
                      <a:pt x="7024" y="400"/>
                    </a:lnTo>
                    <a:cubicBezTo>
                      <a:pt x="7006" y="399"/>
                      <a:pt x="6992" y="383"/>
                      <a:pt x="6993" y="365"/>
                    </a:cubicBezTo>
                    <a:cubicBezTo>
                      <a:pt x="6994" y="347"/>
                      <a:pt x="7009" y="332"/>
                      <a:pt x="7028" y="333"/>
                    </a:cubicBezTo>
                    <a:lnTo>
                      <a:pt x="7227" y="343"/>
                    </a:lnTo>
                    <a:cubicBezTo>
                      <a:pt x="7246" y="344"/>
                      <a:pt x="7260" y="359"/>
                      <a:pt x="7259" y="378"/>
                    </a:cubicBezTo>
                    <a:cubicBezTo>
                      <a:pt x="7258" y="396"/>
                      <a:pt x="7243" y="410"/>
                      <a:pt x="7224" y="409"/>
                    </a:cubicBezTo>
                    <a:close/>
                    <a:moveTo>
                      <a:pt x="6758" y="387"/>
                    </a:moveTo>
                    <a:lnTo>
                      <a:pt x="6558" y="378"/>
                    </a:lnTo>
                    <a:cubicBezTo>
                      <a:pt x="6540" y="377"/>
                      <a:pt x="6526" y="361"/>
                      <a:pt x="6527" y="343"/>
                    </a:cubicBezTo>
                    <a:cubicBezTo>
                      <a:pt x="6527" y="324"/>
                      <a:pt x="6543" y="310"/>
                      <a:pt x="6561" y="311"/>
                    </a:cubicBezTo>
                    <a:lnTo>
                      <a:pt x="6761" y="321"/>
                    </a:lnTo>
                    <a:cubicBezTo>
                      <a:pt x="6780" y="322"/>
                      <a:pt x="6794" y="337"/>
                      <a:pt x="6793" y="356"/>
                    </a:cubicBezTo>
                    <a:cubicBezTo>
                      <a:pt x="6792" y="374"/>
                      <a:pt x="6776" y="388"/>
                      <a:pt x="6758" y="387"/>
                    </a:cubicBezTo>
                    <a:close/>
                    <a:moveTo>
                      <a:pt x="6292" y="365"/>
                    </a:moveTo>
                    <a:lnTo>
                      <a:pt x="6092" y="356"/>
                    </a:lnTo>
                    <a:cubicBezTo>
                      <a:pt x="6074" y="355"/>
                      <a:pt x="6060" y="339"/>
                      <a:pt x="6060" y="321"/>
                    </a:cubicBezTo>
                    <a:cubicBezTo>
                      <a:pt x="6061" y="302"/>
                      <a:pt x="6077" y="288"/>
                      <a:pt x="6095" y="289"/>
                    </a:cubicBezTo>
                    <a:lnTo>
                      <a:pt x="6295" y="298"/>
                    </a:lnTo>
                    <a:cubicBezTo>
                      <a:pt x="6313" y="299"/>
                      <a:pt x="6328" y="315"/>
                      <a:pt x="6327" y="333"/>
                    </a:cubicBezTo>
                    <a:cubicBezTo>
                      <a:pt x="6326" y="352"/>
                      <a:pt x="6310" y="366"/>
                      <a:pt x="6292" y="365"/>
                    </a:cubicBezTo>
                    <a:close/>
                    <a:moveTo>
                      <a:pt x="5826" y="343"/>
                    </a:moveTo>
                    <a:lnTo>
                      <a:pt x="5626" y="333"/>
                    </a:lnTo>
                    <a:cubicBezTo>
                      <a:pt x="5608" y="332"/>
                      <a:pt x="5593" y="317"/>
                      <a:pt x="5594" y="298"/>
                    </a:cubicBezTo>
                    <a:cubicBezTo>
                      <a:pt x="5595" y="280"/>
                      <a:pt x="5611" y="266"/>
                      <a:pt x="5629" y="267"/>
                    </a:cubicBezTo>
                    <a:lnTo>
                      <a:pt x="5829" y="276"/>
                    </a:lnTo>
                    <a:cubicBezTo>
                      <a:pt x="5847" y="277"/>
                      <a:pt x="5862" y="293"/>
                      <a:pt x="5861" y="311"/>
                    </a:cubicBezTo>
                    <a:cubicBezTo>
                      <a:pt x="5860" y="330"/>
                      <a:pt x="5844" y="344"/>
                      <a:pt x="5826" y="343"/>
                    </a:cubicBezTo>
                    <a:close/>
                    <a:moveTo>
                      <a:pt x="5360" y="321"/>
                    </a:moveTo>
                    <a:lnTo>
                      <a:pt x="5160" y="311"/>
                    </a:lnTo>
                    <a:cubicBezTo>
                      <a:pt x="5141" y="310"/>
                      <a:pt x="5127" y="295"/>
                      <a:pt x="5128" y="276"/>
                    </a:cubicBezTo>
                    <a:cubicBezTo>
                      <a:pt x="5129" y="258"/>
                      <a:pt x="5145" y="244"/>
                      <a:pt x="5163" y="245"/>
                    </a:cubicBezTo>
                    <a:lnTo>
                      <a:pt x="5363" y="254"/>
                    </a:lnTo>
                    <a:cubicBezTo>
                      <a:pt x="5381" y="255"/>
                      <a:pt x="5395" y="271"/>
                      <a:pt x="5395" y="289"/>
                    </a:cubicBezTo>
                    <a:cubicBezTo>
                      <a:pt x="5394" y="307"/>
                      <a:pt x="5378" y="322"/>
                      <a:pt x="5360" y="321"/>
                    </a:cubicBezTo>
                    <a:close/>
                    <a:moveTo>
                      <a:pt x="4893" y="298"/>
                    </a:moveTo>
                    <a:lnTo>
                      <a:pt x="4694" y="289"/>
                    </a:lnTo>
                    <a:cubicBezTo>
                      <a:pt x="4675" y="288"/>
                      <a:pt x="4661" y="272"/>
                      <a:pt x="4662" y="254"/>
                    </a:cubicBezTo>
                    <a:cubicBezTo>
                      <a:pt x="4663" y="236"/>
                      <a:pt x="4678" y="221"/>
                      <a:pt x="4697" y="222"/>
                    </a:cubicBezTo>
                    <a:lnTo>
                      <a:pt x="4897" y="232"/>
                    </a:lnTo>
                    <a:cubicBezTo>
                      <a:pt x="4915" y="233"/>
                      <a:pt x="4929" y="248"/>
                      <a:pt x="4928" y="267"/>
                    </a:cubicBezTo>
                    <a:cubicBezTo>
                      <a:pt x="4927" y="285"/>
                      <a:pt x="4912" y="299"/>
                      <a:pt x="4893" y="298"/>
                    </a:cubicBezTo>
                    <a:close/>
                    <a:moveTo>
                      <a:pt x="4427" y="276"/>
                    </a:moveTo>
                    <a:lnTo>
                      <a:pt x="4228" y="267"/>
                    </a:lnTo>
                    <a:cubicBezTo>
                      <a:pt x="4209" y="266"/>
                      <a:pt x="4195" y="250"/>
                      <a:pt x="4196" y="232"/>
                    </a:cubicBezTo>
                    <a:cubicBezTo>
                      <a:pt x="4197" y="213"/>
                      <a:pt x="4212" y="199"/>
                      <a:pt x="4231" y="200"/>
                    </a:cubicBezTo>
                    <a:lnTo>
                      <a:pt x="4431" y="210"/>
                    </a:lnTo>
                    <a:cubicBezTo>
                      <a:pt x="4449" y="211"/>
                      <a:pt x="4463" y="226"/>
                      <a:pt x="4462" y="245"/>
                    </a:cubicBezTo>
                    <a:cubicBezTo>
                      <a:pt x="4461" y="263"/>
                      <a:pt x="4446" y="277"/>
                      <a:pt x="4427" y="276"/>
                    </a:cubicBezTo>
                    <a:close/>
                    <a:moveTo>
                      <a:pt x="3961" y="254"/>
                    </a:moveTo>
                    <a:lnTo>
                      <a:pt x="3761" y="245"/>
                    </a:lnTo>
                    <a:cubicBezTo>
                      <a:pt x="3743" y="244"/>
                      <a:pt x="3729" y="228"/>
                      <a:pt x="3730" y="210"/>
                    </a:cubicBezTo>
                    <a:cubicBezTo>
                      <a:pt x="3731" y="191"/>
                      <a:pt x="3746" y="177"/>
                      <a:pt x="3765" y="178"/>
                    </a:cubicBezTo>
                    <a:lnTo>
                      <a:pt x="3964" y="187"/>
                    </a:lnTo>
                    <a:cubicBezTo>
                      <a:pt x="3983" y="188"/>
                      <a:pt x="3997" y="204"/>
                      <a:pt x="3996" y="222"/>
                    </a:cubicBezTo>
                    <a:cubicBezTo>
                      <a:pt x="3995" y="241"/>
                      <a:pt x="3980" y="255"/>
                      <a:pt x="3961" y="254"/>
                    </a:cubicBezTo>
                    <a:close/>
                    <a:moveTo>
                      <a:pt x="3495" y="232"/>
                    </a:moveTo>
                    <a:lnTo>
                      <a:pt x="3295" y="222"/>
                    </a:lnTo>
                    <a:cubicBezTo>
                      <a:pt x="3277" y="221"/>
                      <a:pt x="3263" y="206"/>
                      <a:pt x="3264" y="187"/>
                    </a:cubicBezTo>
                    <a:cubicBezTo>
                      <a:pt x="3264" y="169"/>
                      <a:pt x="3280" y="155"/>
                      <a:pt x="3298" y="156"/>
                    </a:cubicBezTo>
                    <a:lnTo>
                      <a:pt x="3498" y="165"/>
                    </a:lnTo>
                    <a:cubicBezTo>
                      <a:pt x="3517" y="166"/>
                      <a:pt x="3531" y="182"/>
                      <a:pt x="3530" y="200"/>
                    </a:cubicBezTo>
                    <a:cubicBezTo>
                      <a:pt x="3529" y="219"/>
                      <a:pt x="3513" y="233"/>
                      <a:pt x="3495" y="232"/>
                    </a:cubicBezTo>
                    <a:close/>
                    <a:moveTo>
                      <a:pt x="3029" y="210"/>
                    </a:moveTo>
                    <a:lnTo>
                      <a:pt x="2829" y="200"/>
                    </a:lnTo>
                    <a:cubicBezTo>
                      <a:pt x="2811" y="199"/>
                      <a:pt x="2797" y="184"/>
                      <a:pt x="2797" y="165"/>
                    </a:cubicBezTo>
                    <a:cubicBezTo>
                      <a:pt x="2798" y="147"/>
                      <a:pt x="2814" y="133"/>
                      <a:pt x="2832" y="134"/>
                    </a:cubicBezTo>
                    <a:lnTo>
                      <a:pt x="3032" y="143"/>
                    </a:lnTo>
                    <a:cubicBezTo>
                      <a:pt x="3050" y="144"/>
                      <a:pt x="3065" y="160"/>
                      <a:pt x="3064" y="178"/>
                    </a:cubicBezTo>
                    <a:cubicBezTo>
                      <a:pt x="3063" y="196"/>
                      <a:pt x="3047" y="211"/>
                      <a:pt x="3029" y="210"/>
                    </a:cubicBezTo>
                    <a:close/>
                    <a:moveTo>
                      <a:pt x="2563" y="187"/>
                    </a:moveTo>
                    <a:lnTo>
                      <a:pt x="2363" y="178"/>
                    </a:lnTo>
                    <a:cubicBezTo>
                      <a:pt x="2345" y="177"/>
                      <a:pt x="2330" y="161"/>
                      <a:pt x="2331" y="143"/>
                    </a:cubicBezTo>
                    <a:cubicBezTo>
                      <a:pt x="2332" y="125"/>
                      <a:pt x="2348" y="110"/>
                      <a:pt x="2366" y="111"/>
                    </a:cubicBezTo>
                    <a:lnTo>
                      <a:pt x="2566" y="121"/>
                    </a:lnTo>
                    <a:cubicBezTo>
                      <a:pt x="2584" y="122"/>
                      <a:pt x="2599" y="137"/>
                      <a:pt x="2598" y="156"/>
                    </a:cubicBezTo>
                    <a:cubicBezTo>
                      <a:pt x="2597" y="174"/>
                      <a:pt x="2581" y="188"/>
                      <a:pt x="2563" y="187"/>
                    </a:cubicBezTo>
                    <a:close/>
                    <a:moveTo>
                      <a:pt x="2097" y="165"/>
                    </a:moveTo>
                    <a:lnTo>
                      <a:pt x="1897" y="156"/>
                    </a:lnTo>
                    <a:cubicBezTo>
                      <a:pt x="1878" y="155"/>
                      <a:pt x="1864" y="139"/>
                      <a:pt x="1865" y="121"/>
                    </a:cubicBezTo>
                    <a:cubicBezTo>
                      <a:pt x="1866" y="102"/>
                      <a:pt x="1882" y="88"/>
                      <a:pt x="1900" y="89"/>
                    </a:cubicBezTo>
                    <a:lnTo>
                      <a:pt x="2100" y="99"/>
                    </a:lnTo>
                    <a:cubicBezTo>
                      <a:pt x="2118" y="100"/>
                      <a:pt x="2132" y="115"/>
                      <a:pt x="2132" y="134"/>
                    </a:cubicBezTo>
                    <a:cubicBezTo>
                      <a:pt x="2131" y="152"/>
                      <a:pt x="2115" y="166"/>
                      <a:pt x="2097" y="165"/>
                    </a:cubicBezTo>
                    <a:close/>
                    <a:moveTo>
                      <a:pt x="1631" y="143"/>
                    </a:moveTo>
                    <a:lnTo>
                      <a:pt x="1431" y="134"/>
                    </a:lnTo>
                    <a:cubicBezTo>
                      <a:pt x="1412" y="133"/>
                      <a:pt x="1398" y="117"/>
                      <a:pt x="1399" y="99"/>
                    </a:cubicBezTo>
                    <a:cubicBezTo>
                      <a:pt x="1400" y="80"/>
                      <a:pt x="1416" y="66"/>
                      <a:pt x="1434" y="67"/>
                    </a:cubicBezTo>
                    <a:lnTo>
                      <a:pt x="1634" y="76"/>
                    </a:lnTo>
                    <a:cubicBezTo>
                      <a:pt x="1652" y="77"/>
                      <a:pt x="1666" y="93"/>
                      <a:pt x="1665" y="111"/>
                    </a:cubicBezTo>
                    <a:cubicBezTo>
                      <a:pt x="1665" y="130"/>
                      <a:pt x="1649" y="144"/>
                      <a:pt x="1631" y="143"/>
                    </a:cubicBezTo>
                    <a:close/>
                    <a:moveTo>
                      <a:pt x="1164" y="121"/>
                    </a:moveTo>
                    <a:lnTo>
                      <a:pt x="965" y="111"/>
                    </a:lnTo>
                    <a:cubicBezTo>
                      <a:pt x="946" y="110"/>
                      <a:pt x="932" y="95"/>
                      <a:pt x="933" y="76"/>
                    </a:cubicBezTo>
                    <a:cubicBezTo>
                      <a:pt x="934" y="58"/>
                      <a:pt x="949" y="44"/>
                      <a:pt x="968" y="45"/>
                    </a:cubicBezTo>
                    <a:lnTo>
                      <a:pt x="1168" y="54"/>
                    </a:lnTo>
                    <a:cubicBezTo>
                      <a:pt x="1186" y="55"/>
                      <a:pt x="1200" y="71"/>
                      <a:pt x="1199" y="89"/>
                    </a:cubicBezTo>
                    <a:cubicBezTo>
                      <a:pt x="1198" y="108"/>
                      <a:pt x="1183" y="122"/>
                      <a:pt x="1164" y="121"/>
                    </a:cubicBezTo>
                    <a:close/>
                    <a:moveTo>
                      <a:pt x="698" y="99"/>
                    </a:moveTo>
                    <a:lnTo>
                      <a:pt x="498" y="89"/>
                    </a:lnTo>
                    <a:cubicBezTo>
                      <a:pt x="480" y="88"/>
                      <a:pt x="466" y="73"/>
                      <a:pt x="467" y="54"/>
                    </a:cubicBezTo>
                    <a:cubicBezTo>
                      <a:pt x="468" y="36"/>
                      <a:pt x="483" y="22"/>
                      <a:pt x="502" y="23"/>
                    </a:cubicBezTo>
                    <a:lnTo>
                      <a:pt x="701" y="32"/>
                    </a:lnTo>
                    <a:cubicBezTo>
                      <a:pt x="720" y="33"/>
                      <a:pt x="734" y="49"/>
                      <a:pt x="733" y="67"/>
                    </a:cubicBezTo>
                    <a:cubicBezTo>
                      <a:pt x="732" y="85"/>
                      <a:pt x="717" y="100"/>
                      <a:pt x="698" y="99"/>
                    </a:cubicBezTo>
                    <a:close/>
                    <a:moveTo>
                      <a:pt x="232" y="76"/>
                    </a:moveTo>
                    <a:lnTo>
                      <a:pt x="32" y="67"/>
                    </a:lnTo>
                    <a:cubicBezTo>
                      <a:pt x="14" y="66"/>
                      <a:pt x="0" y="50"/>
                      <a:pt x="1" y="32"/>
                    </a:cubicBezTo>
                    <a:cubicBezTo>
                      <a:pt x="1" y="14"/>
                      <a:pt x="17" y="0"/>
                      <a:pt x="36" y="0"/>
                    </a:cubicBezTo>
                    <a:lnTo>
                      <a:pt x="235" y="10"/>
                    </a:lnTo>
                    <a:cubicBezTo>
                      <a:pt x="254" y="11"/>
                      <a:pt x="268" y="26"/>
                      <a:pt x="267" y="45"/>
                    </a:cubicBezTo>
                    <a:cubicBezTo>
                      <a:pt x="266" y="63"/>
                      <a:pt x="250" y="77"/>
                      <a:pt x="232" y="76"/>
                    </a:cubicBezTo>
                    <a:close/>
                  </a:path>
                </a:pathLst>
              </a:custGeom>
              <a:solidFill>
                <a:srgbClr val="000000"/>
              </a:solidFill>
              <a:ln w="1270" cap="flat">
                <a:solidFill>
                  <a:srgbClr val="000000"/>
                </a:solidFill>
                <a:prstDash val="solid"/>
                <a:bevel/>
                <a:headEnd/>
                <a:tailEnd/>
              </a:ln>
            </p:spPr>
            <p:txBody>
              <a:bodyPr/>
              <a:lstStyle/>
              <a:p>
                <a:endParaRPr lang="en-US"/>
              </a:p>
            </p:txBody>
          </p:sp>
          <p:sp>
            <p:nvSpPr>
              <p:cNvPr id="448573" name="Freeform 61"/>
              <p:cNvSpPr>
                <a:spLocks noEditPoints="1"/>
              </p:cNvSpPr>
              <p:nvPr/>
            </p:nvSpPr>
            <p:spPr bwMode="auto">
              <a:xfrm>
                <a:off x="5826" y="4549"/>
                <a:ext cx="145" cy="137"/>
              </a:xfrm>
              <a:custGeom>
                <a:avLst/>
                <a:gdLst>
                  <a:gd name="T0" fmla="*/ 18 w 188"/>
                  <a:gd name="T1" fmla="*/ 0 h 212"/>
                  <a:gd name="T2" fmla="*/ 34 w 188"/>
                  <a:gd name="T3" fmla="*/ 18 h 212"/>
                  <a:gd name="T4" fmla="*/ 16 w 188"/>
                  <a:gd name="T5" fmla="*/ 34 h 212"/>
                  <a:gd name="T6" fmla="*/ 0 w 188"/>
                  <a:gd name="T7" fmla="*/ 16 h 212"/>
                  <a:gd name="T8" fmla="*/ 18 w 188"/>
                  <a:gd name="T9" fmla="*/ 0 h 212"/>
                  <a:gd name="T10" fmla="*/ 49 w 188"/>
                  <a:gd name="T11" fmla="*/ 36 h 212"/>
                  <a:gd name="T12" fmla="*/ 64 w 188"/>
                  <a:gd name="T13" fmla="*/ 54 h 212"/>
                  <a:gd name="T14" fmla="*/ 47 w 188"/>
                  <a:gd name="T15" fmla="*/ 69 h 212"/>
                  <a:gd name="T16" fmla="*/ 31 w 188"/>
                  <a:gd name="T17" fmla="*/ 51 h 212"/>
                  <a:gd name="T18" fmla="*/ 49 w 188"/>
                  <a:gd name="T19" fmla="*/ 36 h 212"/>
                  <a:gd name="T20" fmla="*/ 80 w 188"/>
                  <a:gd name="T21" fmla="*/ 72 h 212"/>
                  <a:gd name="T22" fmla="*/ 95 w 188"/>
                  <a:gd name="T23" fmla="*/ 90 h 212"/>
                  <a:gd name="T24" fmla="*/ 78 w 188"/>
                  <a:gd name="T25" fmla="*/ 105 h 212"/>
                  <a:gd name="T26" fmla="*/ 62 w 188"/>
                  <a:gd name="T27" fmla="*/ 87 h 212"/>
                  <a:gd name="T28" fmla="*/ 80 w 188"/>
                  <a:gd name="T29" fmla="*/ 72 h 212"/>
                  <a:gd name="T30" fmla="*/ 111 w 188"/>
                  <a:gd name="T31" fmla="*/ 107 h 212"/>
                  <a:gd name="T32" fmla="*/ 126 w 188"/>
                  <a:gd name="T33" fmla="*/ 125 h 212"/>
                  <a:gd name="T34" fmla="*/ 109 w 188"/>
                  <a:gd name="T35" fmla="*/ 141 h 212"/>
                  <a:gd name="T36" fmla="*/ 93 w 188"/>
                  <a:gd name="T37" fmla="*/ 123 h 212"/>
                  <a:gd name="T38" fmla="*/ 111 w 188"/>
                  <a:gd name="T39" fmla="*/ 107 h 212"/>
                  <a:gd name="T40" fmla="*/ 142 w 188"/>
                  <a:gd name="T41" fmla="*/ 143 h 212"/>
                  <a:gd name="T42" fmla="*/ 157 w 188"/>
                  <a:gd name="T43" fmla="*/ 161 h 212"/>
                  <a:gd name="T44" fmla="*/ 139 w 188"/>
                  <a:gd name="T45" fmla="*/ 177 h 212"/>
                  <a:gd name="T46" fmla="*/ 124 w 188"/>
                  <a:gd name="T47" fmla="*/ 159 h 212"/>
                  <a:gd name="T48" fmla="*/ 142 w 188"/>
                  <a:gd name="T49" fmla="*/ 143 h 212"/>
                  <a:gd name="T50" fmla="*/ 173 w 188"/>
                  <a:gd name="T51" fmla="*/ 179 h 212"/>
                  <a:gd name="T52" fmla="*/ 188 w 188"/>
                  <a:gd name="T53" fmla="*/ 197 h 212"/>
                  <a:gd name="T54" fmla="*/ 170 w 188"/>
                  <a:gd name="T55" fmla="*/ 212 h 212"/>
                  <a:gd name="T56" fmla="*/ 155 w 188"/>
                  <a:gd name="T57" fmla="*/ 194 h 212"/>
                  <a:gd name="T58" fmla="*/ 173 w 188"/>
                  <a:gd name="T59" fmla="*/ 179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8" h="212">
                    <a:moveTo>
                      <a:pt x="18" y="0"/>
                    </a:moveTo>
                    <a:lnTo>
                      <a:pt x="34" y="18"/>
                    </a:lnTo>
                    <a:lnTo>
                      <a:pt x="16" y="34"/>
                    </a:lnTo>
                    <a:lnTo>
                      <a:pt x="0" y="16"/>
                    </a:lnTo>
                    <a:lnTo>
                      <a:pt x="18" y="0"/>
                    </a:lnTo>
                    <a:close/>
                    <a:moveTo>
                      <a:pt x="49" y="36"/>
                    </a:moveTo>
                    <a:lnTo>
                      <a:pt x="64" y="54"/>
                    </a:lnTo>
                    <a:lnTo>
                      <a:pt x="47" y="69"/>
                    </a:lnTo>
                    <a:lnTo>
                      <a:pt x="31" y="51"/>
                    </a:lnTo>
                    <a:lnTo>
                      <a:pt x="49" y="36"/>
                    </a:lnTo>
                    <a:close/>
                    <a:moveTo>
                      <a:pt x="80" y="72"/>
                    </a:moveTo>
                    <a:lnTo>
                      <a:pt x="95" y="90"/>
                    </a:lnTo>
                    <a:lnTo>
                      <a:pt x="78" y="105"/>
                    </a:lnTo>
                    <a:lnTo>
                      <a:pt x="62" y="87"/>
                    </a:lnTo>
                    <a:lnTo>
                      <a:pt x="80" y="72"/>
                    </a:lnTo>
                    <a:close/>
                    <a:moveTo>
                      <a:pt x="111" y="107"/>
                    </a:moveTo>
                    <a:lnTo>
                      <a:pt x="126" y="125"/>
                    </a:lnTo>
                    <a:lnTo>
                      <a:pt x="109" y="141"/>
                    </a:lnTo>
                    <a:lnTo>
                      <a:pt x="93" y="123"/>
                    </a:lnTo>
                    <a:lnTo>
                      <a:pt x="111" y="107"/>
                    </a:lnTo>
                    <a:close/>
                    <a:moveTo>
                      <a:pt x="142" y="143"/>
                    </a:moveTo>
                    <a:lnTo>
                      <a:pt x="157" y="161"/>
                    </a:lnTo>
                    <a:lnTo>
                      <a:pt x="139" y="177"/>
                    </a:lnTo>
                    <a:lnTo>
                      <a:pt x="124" y="159"/>
                    </a:lnTo>
                    <a:lnTo>
                      <a:pt x="142" y="143"/>
                    </a:lnTo>
                    <a:close/>
                    <a:moveTo>
                      <a:pt x="173" y="179"/>
                    </a:moveTo>
                    <a:lnTo>
                      <a:pt x="188" y="197"/>
                    </a:lnTo>
                    <a:lnTo>
                      <a:pt x="170" y="212"/>
                    </a:lnTo>
                    <a:lnTo>
                      <a:pt x="155" y="194"/>
                    </a:lnTo>
                    <a:lnTo>
                      <a:pt x="173" y="179"/>
                    </a:lnTo>
                    <a:close/>
                  </a:path>
                </a:pathLst>
              </a:custGeom>
              <a:solidFill>
                <a:srgbClr val="000000"/>
              </a:solidFill>
              <a:ln w="1270" cap="flat">
                <a:solidFill>
                  <a:srgbClr val="000000"/>
                </a:solidFill>
                <a:prstDash val="solid"/>
                <a:bevel/>
                <a:headEnd/>
                <a:tailEnd/>
              </a:ln>
            </p:spPr>
            <p:txBody>
              <a:bodyPr/>
              <a:lstStyle/>
              <a:p>
                <a:endParaRPr lang="en-US"/>
              </a:p>
            </p:txBody>
          </p:sp>
          <p:sp>
            <p:nvSpPr>
              <p:cNvPr id="448574" name="Rectangle 62"/>
              <p:cNvSpPr>
                <a:spLocks noChangeArrowheads="1"/>
              </p:cNvSpPr>
              <p:nvPr/>
            </p:nvSpPr>
            <p:spPr bwMode="auto">
              <a:xfrm>
                <a:off x="6696" y="5297"/>
                <a:ext cx="289" cy="242"/>
              </a:xfrm>
              <a:prstGeom prst="rect">
                <a:avLst/>
              </a:prstGeom>
              <a:solidFill>
                <a:srgbClr val="CC99FF"/>
              </a:solidFill>
              <a:ln w="7620" cap="rnd">
                <a:solidFill>
                  <a:srgbClr val="24211D"/>
                </a:solidFill>
                <a:miter lim="800000"/>
                <a:headEnd/>
                <a:tailEnd/>
              </a:ln>
            </p:spPr>
            <p:txBody>
              <a:bodyPr/>
              <a:lstStyle/>
              <a:p>
                <a:endParaRPr lang="en-US"/>
              </a:p>
            </p:txBody>
          </p:sp>
          <p:sp>
            <p:nvSpPr>
              <p:cNvPr id="448575" name="Freeform 63"/>
              <p:cNvSpPr>
                <a:spLocks noEditPoints="1"/>
              </p:cNvSpPr>
              <p:nvPr/>
            </p:nvSpPr>
            <p:spPr bwMode="auto">
              <a:xfrm>
                <a:off x="5153" y="5783"/>
                <a:ext cx="670" cy="12"/>
              </a:xfrm>
              <a:custGeom>
                <a:avLst/>
                <a:gdLst>
                  <a:gd name="T0" fmla="*/ 3645 w 3670"/>
                  <a:gd name="T1" fmla="*/ 70 h 70"/>
                  <a:gd name="T2" fmla="*/ 3295 w 3670"/>
                  <a:gd name="T3" fmla="*/ 68 h 70"/>
                  <a:gd name="T4" fmla="*/ 3270 w 3670"/>
                  <a:gd name="T5" fmla="*/ 43 h 70"/>
                  <a:gd name="T6" fmla="*/ 3295 w 3670"/>
                  <a:gd name="T7" fmla="*/ 18 h 70"/>
                  <a:gd name="T8" fmla="*/ 3645 w 3670"/>
                  <a:gd name="T9" fmla="*/ 20 h 70"/>
                  <a:gd name="T10" fmla="*/ 3670 w 3670"/>
                  <a:gd name="T11" fmla="*/ 45 h 70"/>
                  <a:gd name="T12" fmla="*/ 3645 w 3670"/>
                  <a:gd name="T13" fmla="*/ 70 h 70"/>
                  <a:gd name="T14" fmla="*/ 3095 w 3670"/>
                  <a:gd name="T15" fmla="*/ 67 h 70"/>
                  <a:gd name="T16" fmla="*/ 2745 w 3670"/>
                  <a:gd name="T17" fmla="*/ 65 h 70"/>
                  <a:gd name="T18" fmla="*/ 2720 w 3670"/>
                  <a:gd name="T19" fmla="*/ 40 h 70"/>
                  <a:gd name="T20" fmla="*/ 2745 w 3670"/>
                  <a:gd name="T21" fmla="*/ 15 h 70"/>
                  <a:gd name="T22" fmla="*/ 3095 w 3670"/>
                  <a:gd name="T23" fmla="*/ 17 h 70"/>
                  <a:gd name="T24" fmla="*/ 3120 w 3670"/>
                  <a:gd name="T25" fmla="*/ 42 h 70"/>
                  <a:gd name="T26" fmla="*/ 3095 w 3670"/>
                  <a:gd name="T27" fmla="*/ 67 h 70"/>
                  <a:gd name="T28" fmla="*/ 2545 w 3670"/>
                  <a:gd name="T29" fmla="*/ 64 h 70"/>
                  <a:gd name="T30" fmla="*/ 2195 w 3670"/>
                  <a:gd name="T31" fmla="*/ 62 h 70"/>
                  <a:gd name="T32" fmla="*/ 2170 w 3670"/>
                  <a:gd name="T33" fmla="*/ 37 h 70"/>
                  <a:gd name="T34" fmla="*/ 2195 w 3670"/>
                  <a:gd name="T35" fmla="*/ 12 h 70"/>
                  <a:gd name="T36" fmla="*/ 2545 w 3670"/>
                  <a:gd name="T37" fmla="*/ 14 h 70"/>
                  <a:gd name="T38" fmla="*/ 2570 w 3670"/>
                  <a:gd name="T39" fmla="*/ 39 h 70"/>
                  <a:gd name="T40" fmla="*/ 2545 w 3670"/>
                  <a:gd name="T41" fmla="*/ 64 h 70"/>
                  <a:gd name="T42" fmla="*/ 1995 w 3670"/>
                  <a:gd name="T43" fmla="*/ 61 h 70"/>
                  <a:gd name="T44" fmla="*/ 1645 w 3670"/>
                  <a:gd name="T45" fmla="*/ 59 h 70"/>
                  <a:gd name="T46" fmla="*/ 1620 w 3670"/>
                  <a:gd name="T47" fmla="*/ 34 h 70"/>
                  <a:gd name="T48" fmla="*/ 1645 w 3670"/>
                  <a:gd name="T49" fmla="*/ 9 h 70"/>
                  <a:gd name="T50" fmla="*/ 1995 w 3670"/>
                  <a:gd name="T51" fmla="*/ 11 h 70"/>
                  <a:gd name="T52" fmla="*/ 2020 w 3670"/>
                  <a:gd name="T53" fmla="*/ 36 h 70"/>
                  <a:gd name="T54" fmla="*/ 1995 w 3670"/>
                  <a:gd name="T55" fmla="*/ 61 h 70"/>
                  <a:gd name="T56" fmla="*/ 1445 w 3670"/>
                  <a:gd name="T57" fmla="*/ 58 h 70"/>
                  <a:gd name="T58" fmla="*/ 1095 w 3670"/>
                  <a:gd name="T59" fmla="*/ 56 h 70"/>
                  <a:gd name="T60" fmla="*/ 1070 w 3670"/>
                  <a:gd name="T61" fmla="*/ 31 h 70"/>
                  <a:gd name="T62" fmla="*/ 1095 w 3670"/>
                  <a:gd name="T63" fmla="*/ 6 h 70"/>
                  <a:gd name="T64" fmla="*/ 1445 w 3670"/>
                  <a:gd name="T65" fmla="*/ 8 h 70"/>
                  <a:gd name="T66" fmla="*/ 1470 w 3670"/>
                  <a:gd name="T67" fmla="*/ 33 h 70"/>
                  <a:gd name="T68" fmla="*/ 1445 w 3670"/>
                  <a:gd name="T69" fmla="*/ 58 h 70"/>
                  <a:gd name="T70" fmla="*/ 895 w 3670"/>
                  <a:gd name="T71" fmla="*/ 55 h 70"/>
                  <a:gd name="T72" fmla="*/ 545 w 3670"/>
                  <a:gd name="T73" fmla="*/ 53 h 70"/>
                  <a:gd name="T74" fmla="*/ 520 w 3670"/>
                  <a:gd name="T75" fmla="*/ 28 h 70"/>
                  <a:gd name="T76" fmla="*/ 545 w 3670"/>
                  <a:gd name="T77" fmla="*/ 3 h 70"/>
                  <a:gd name="T78" fmla="*/ 895 w 3670"/>
                  <a:gd name="T79" fmla="*/ 5 h 70"/>
                  <a:gd name="T80" fmla="*/ 920 w 3670"/>
                  <a:gd name="T81" fmla="*/ 30 h 70"/>
                  <a:gd name="T82" fmla="*/ 895 w 3670"/>
                  <a:gd name="T83" fmla="*/ 55 h 70"/>
                  <a:gd name="T84" fmla="*/ 345 w 3670"/>
                  <a:gd name="T85" fmla="*/ 52 h 70"/>
                  <a:gd name="T86" fmla="*/ 25 w 3670"/>
                  <a:gd name="T87" fmla="*/ 50 h 70"/>
                  <a:gd name="T88" fmla="*/ 0 w 3670"/>
                  <a:gd name="T89" fmla="*/ 25 h 70"/>
                  <a:gd name="T90" fmla="*/ 25 w 3670"/>
                  <a:gd name="T91" fmla="*/ 0 h 70"/>
                  <a:gd name="T92" fmla="*/ 345 w 3670"/>
                  <a:gd name="T93" fmla="*/ 2 h 70"/>
                  <a:gd name="T94" fmla="*/ 370 w 3670"/>
                  <a:gd name="T95" fmla="*/ 27 h 70"/>
                  <a:gd name="T96" fmla="*/ 345 w 3670"/>
                  <a:gd name="T97" fmla="*/ 5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70" h="70">
                    <a:moveTo>
                      <a:pt x="3645" y="70"/>
                    </a:moveTo>
                    <a:lnTo>
                      <a:pt x="3295" y="68"/>
                    </a:lnTo>
                    <a:cubicBezTo>
                      <a:pt x="3281" y="68"/>
                      <a:pt x="3270" y="57"/>
                      <a:pt x="3270" y="43"/>
                    </a:cubicBezTo>
                    <a:cubicBezTo>
                      <a:pt x="3270" y="29"/>
                      <a:pt x="3281" y="18"/>
                      <a:pt x="3295" y="18"/>
                    </a:cubicBezTo>
                    <a:lnTo>
                      <a:pt x="3645" y="20"/>
                    </a:lnTo>
                    <a:cubicBezTo>
                      <a:pt x="3659" y="20"/>
                      <a:pt x="3670" y="31"/>
                      <a:pt x="3670" y="45"/>
                    </a:cubicBezTo>
                    <a:cubicBezTo>
                      <a:pt x="3670" y="59"/>
                      <a:pt x="3658" y="70"/>
                      <a:pt x="3645" y="70"/>
                    </a:cubicBezTo>
                    <a:close/>
                    <a:moveTo>
                      <a:pt x="3095" y="67"/>
                    </a:moveTo>
                    <a:lnTo>
                      <a:pt x="2745" y="65"/>
                    </a:lnTo>
                    <a:cubicBezTo>
                      <a:pt x="2731" y="65"/>
                      <a:pt x="2720" y="53"/>
                      <a:pt x="2720" y="40"/>
                    </a:cubicBezTo>
                    <a:cubicBezTo>
                      <a:pt x="2720" y="26"/>
                      <a:pt x="2731" y="15"/>
                      <a:pt x="2745" y="15"/>
                    </a:cubicBezTo>
                    <a:lnTo>
                      <a:pt x="3095" y="17"/>
                    </a:lnTo>
                    <a:cubicBezTo>
                      <a:pt x="3109" y="17"/>
                      <a:pt x="3120" y="28"/>
                      <a:pt x="3120" y="42"/>
                    </a:cubicBezTo>
                    <a:cubicBezTo>
                      <a:pt x="3120" y="56"/>
                      <a:pt x="3108" y="67"/>
                      <a:pt x="3095" y="67"/>
                    </a:cubicBezTo>
                    <a:close/>
                    <a:moveTo>
                      <a:pt x="2545" y="64"/>
                    </a:moveTo>
                    <a:lnTo>
                      <a:pt x="2195" y="62"/>
                    </a:lnTo>
                    <a:cubicBezTo>
                      <a:pt x="2181" y="62"/>
                      <a:pt x="2170" y="50"/>
                      <a:pt x="2170" y="37"/>
                    </a:cubicBezTo>
                    <a:cubicBezTo>
                      <a:pt x="2170" y="23"/>
                      <a:pt x="2181" y="12"/>
                      <a:pt x="2195" y="12"/>
                    </a:cubicBezTo>
                    <a:lnTo>
                      <a:pt x="2545" y="14"/>
                    </a:lnTo>
                    <a:cubicBezTo>
                      <a:pt x="2559" y="14"/>
                      <a:pt x="2570" y="25"/>
                      <a:pt x="2570" y="39"/>
                    </a:cubicBezTo>
                    <a:cubicBezTo>
                      <a:pt x="2570" y="53"/>
                      <a:pt x="2558" y="64"/>
                      <a:pt x="2545" y="64"/>
                    </a:cubicBezTo>
                    <a:close/>
                    <a:moveTo>
                      <a:pt x="1995" y="61"/>
                    </a:moveTo>
                    <a:lnTo>
                      <a:pt x="1645" y="59"/>
                    </a:lnTo>
                    <a:cubicBezTo>
                      <a:pt x="1631" y="59"/>
                      <a:pt x="1620" y="47"/>
                      <a:pt x="1620" y="34"/>
                    </a:cubicBezTo>
                    <a:cubicBezTo>
                      <a:pt x="1620" y="20"/>
                      <a:pt x="1631" y="9"/>
                      <a:pt x="1645" y="9"/>
                    </a:cubicBezTo>
                    <a:lnTo>
                      <a:pt x="1995" y="11"/>
                    </a:lnTo>
                    <a:cubicBezTo>
                      <a:pt x="2009" y="11"/>
                      <a:pt x="2020" y="22"/>
                      <a:pt x="2020" y="36"/>
                    </a:cubicBezTo>
                    <a:cubicBezTo>
                      <a:pt x="2020" y="50"/>
                      <a:pt x="2008" y="61"/>
                      <a:pt x="1995" y="61"/>
                    </a:cubicBezTo>
                    <a:close/>
                    <a:moveTo>
                      <a:pt x="1445" y="58"/>
                    </a:moveTo>
                    <a:lnTo>
                      <a:pt x="1095" y="56"/>
                    </a:lnTo>
                    <a:cubicBezTo>
                      <a:pt x="1081" y="56"/>
                      <a:pt x="1070" y="44"/>
                      <a:pt x="1070" y="31"/>
                    </a:cubicBezTo>
                    <a:cubicBezTo>
                      <a:pt x="1070" y="17"/>
                      <a:pt x="1081" y="6"/>
                      <a:pt x="1095" y="6"/>
                    </a:cubicBezTo>
                    <a:lnTo>
                      <a:pt x="1445" y="8"/>
                    </a:lnTo>
                    <a:cubicBezTo>
                      <a:pt x="1459" y="8"/>
                      <a:pt x="1470" y="19"/>
                      <a:pt x="1470" y="33"/>
                    </a:cubicBezTo>
                    <a:cubicBezTo>
                      <a:pt x="1470" y="47"/>
                      <a:pt x="1459" y="58"/>
                      <a:pt x="1445" y="58"/>
                    </a:cubicBezTo>
                    <a:close/>
                    <a:moveTo>
                      <a:pt x="895" y="55"/>
                    </a:moveTo>
                    <a:lnTo>
                      <a:pt x="545" y="53"/>
                    </a:lnTo>
                    <a:cubicBezTo>
                      <a:pt x="531" y="53"/>
                      <a:pt x="520" y="41"/>
                      <a:pt x="520" y="28"/>
                    </a:cubicBezTo>
                    <a:cubicBezTo>
                      <a:pt x="520" y="14"/>
                      <a:pt x="531" y="3"/>
                      <a:pt x="545" y="3"/>
                    </a:cubicBezTo>
                    <a:lnTo>
                      <a:pt x="895" y="5"/>
                    </a:lnTo>
                    <a:cubicBezTo>
                      <a:pt x="909" y="5"/>
                      <a:pt x="920" y="16"/>
                      <a:pt x="920" y="30"/>
                    </a:cubicBezTo>
                    <a:cubicBezTo>
                      <a:pt x="920" y="44"/>
                      <a:pt x="909" y="55"/>
                      <a:pt x="895" y="55"/>
                    </a:cubicBezTo>
                    <a:close/>
                    <a:moveTo>
                      <a:pt x="345" y="52"/>
                    </a:moveTo>
                    <a:lnTo>
                      <a:pt x="25" y="50"/>
                    </a:lnTo>
                    <a:cubicBezTo>
                      <a:pt x="11" y="50"/>
                      <a:pt x="0" y="38"/>
                      <a:pt x="0" y="25"/>
                    </a:cubicBezTo>
                    <a:cubicBezTo>
                      <a:pt x="0" y="11"/>
                      <a:pt x="11" y="0"/>
                      <a:pt x="25" y="0"/>
                    </a:cubicBezTo>
                    <a:lnTo>
                      <a:pt x="345" y="2"/>
                    </a:lnTo>
                    <a:cubicBezTo>
                      <a:pt x="359" y="2"/>
                      <a:pt x="370" y="13"/>
                      <a:pt x="370" y="27"/>
                    </a:cubicBezTo>
                    <a:cubicBezTo>
                      <a:pt x="370" y="41"/>
                      <a:pt x="359" y="52"/>
                      <a:pt x="345" y="52"/>
                    </a:cubicBezTo>
                    <a:close/>
                  </a:path>
                </a:pathLst>
              </a:custGeom>
              <a:solidFill>
                <a:srgbClr val="24211D"/>
              </a:solidFill>
              <a:ln w="1270" cap="flat">
                <a:solidFill>
                  <a:srgbClr val="24211D"/>
                </a:solidFill>
                <a:prstDash val="solid"/>
                <a:bevel/>
                <a:headEnd/>
                <a:tailEnd/>
              </a:ln>
            </p:spPr>
            <p:txBody>
              <a:bodyPr/>
              <a:lstStyle/>
              <a:p>
                <a:endParaRPr lang="en-US"/>
              </a:p>
            </p:txBody>
          </p:sp>
          <p:sp>
            <p:nvSpPr>
              <p:cNvPr id="448576" name="Line 64"/>
              <p:cNvSpPr>
                <a:spLocks noChangeShapeType="1"/>
              </p:cNvSpPr>
              <p:nvPr/>
            </p:nvSpPr>
            <p:spPr bwMode="auto">
              <a:xfrm flipH="1" flipV="1">
                <a:off x="6837" y="2882"/>
                <a:ext cx="0" cy="442"/>
              </a:xfrm>
              <a:prstGeom prst="line">
                <a:avLst/>
              </a:prstGeom>
              <a:noFill/>
              <a:ln w="1270" cap="rnd">
                <a:solidFill>
                  <a:srgbClr val="24211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8577" name="Line 65"/>
              <p:cNvSpPr>
                <a:spLocks noChangeShapeType="1"/>
              </p:cNvSpPr>
              <p:nvPr/>
            </p:nvSpPr>
            <p:spPr bwMode="auto">
              <a:xfrm flipH="1">
                <a:off x="6080" y="3385"/>
                <a:ext cx="1231" cy="0"/>
              </a:xfrm>
              <a:prstGeom prst="line">
                <a:avLst/>
              </a:prstGeom>
              <a:noFill/>
              <a:ln w="1270" cap="rnd">
                <a:solidFill>
                  <a:srgbClr val="24211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8578" name="Line 66"/>
              <p:cNvSpPr>
                <a:spLocks noChangeShapeType="1"/>
              </p:cNvSpPr>
              <p:nvPr/>
            </p:nvSpPr>
            <p:spPr bwMode="auto">
              <a:xfrm>
                <a:off x="6839" y="3324"/>
                <a:ext cx="468" cy="1"/>
              </a:xfrm>
              <a:prstGeom prst="line">
                <a:avLst/>
              </a:prstGeom>
              <a:noFill/>
              <a:ln w="1270" cap="rnd">
                <a:solidFill>
                  <a:srgbClr val="24211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8579" name="Line 67"/>
              <p:cNvSpPr>
                <a:spLocks noChangeShapeType="1"/>
              </p:cNvSpPr>
              <p:nvPr/>
            </p:nvSpPr>
            <p:spPr bwMode="auto">
              <a:xfrm flipH="1">
                <a:off x="6836" y="3443"/>
                <a:ext cx="479" cy="0"/>
              </a:xfrm>
              <a:prstGeom prst="line">
                <a:avLst/>
              </a:prstGeom>
              <a:noFill/>
              <a:ln w="1270" cap="rnd">
                <a:solidFill>
                  <a:srgbClr val="24211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8580" name="Line 68"/>
              <p:cNvSpPr>
                <a:spLocks noChangeShapeType="1"/>
              </p:cNvSpPr>
              <p:nvPr/>
            </p:nvSpPr>
            <p:spPr bwMode="auto">
              <a:xfrm flipH="1" flipV="1">
                <a:off x="6839" y="4134"/>
                <a:ext cx="1" cy="1161"/>
              </a:xfrm>
              <a:prstGeom prst="line">
                <a:avLst/>
              </a:prstGeom>
              <a:noFill/>
              <a:ln w="1270" cap="rnd">
                <a:solidFill>
                  <a:srgbClr val="24211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8581" name="Rectangle 69"/>
              <p:cNvSpPr>
                <a:spLocks noChangeArrowheads="1"/>
              </p:cNvSpPr>
              <p:nvPr/>
            </p:nvSpPr>
            <p:spPr bwMode="auto">
              <a:xfrm>
                <a:off x="6408" y="5606"/>
                <a:ext cx="228" cy="362"/>
              </a:xfrm>
              <a:prstGeom prst="rect">
                <a:avLst/>
              </a:prstGeom>
              <a:solidFill>
                <a:srgbClr val="FF9900"/>
              </a:solidFill>
              <a:ln w="7620" cap="rnd">
                <a:solidFill>
                  <a:srgbClr val="24211D"/>
                </a:solidFill>
                <a:miter lim="800000"/>
                <a:headEnd/>
                <a:tailEnd/>
              </a:ln>
            </p:spPr>
            <p:txBody>
              <a:bodyPr/>
              <a:lstStyle/>
              <a:p>
                <a:endParaRPr lang="en-US"/>
              </a:p>
            </p:txBody>
          </p:sp>
          <p:sp>
            <p:nvSpPr>
              <p:cNvPr id="448582" name="Rectangle 70"/>
              <p:cNvSpPr>
                <a:spLocks noChangeArrowheads="1"/>
              </p:cNvSpPr>
              <p:nvPr/>
            </p:nvSpPr>
            <p:spPr bwMode="auto">
              <a:xfrm>
                <a:off x="6036" y="4577"/>
                <a:ext cx="288"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altLang="en-US" sz="600">
                    <a:solidFill>
                      <a:srgbClr val="24211D"/>
                    </a:solidFill>
                    <a:effectLst/>
                    <a:latin typeface="Arial" panose="020B0604020202020204" pitchFamily="34" charset="0"/>
                  </a:rPr>
                  <a:t>О</a:t>
                </a:r>
                <a:r>
                  <a:rPr lang="ru-RU" altLang="en-US" sz="600">
                    <a:solidFill>
                      <a:srgbClr val="24211D"/>
                    </a:solidFill>
                    <a:effectLst/>
                    <a:latin typeface="Arial" panose="020B0604020202020204" pitchFamily="34" charset="0"/>
                  </a:rPr>
                  <a:t>С</a:t>
                </a:r>
                <a:endParaRPr lang="ru-RU" altLang="en-US">
                  <a:effectLst>
                    <a:outerShdw blurRad="38100" dist="38100" dir="2700000" algn="tl">
                      <a:srgbClr val="C0C0C0"/>
                    </a:outerShdw>
                  </a:effectLst>
                </a:endParaRPr>
              </a:p>
            </p:txBody>
          </p:sp>
          <p:sp>
            <p:nvSpPr>
              <p:cNvPr id="448583" name="Rectangle 71"/>
              <p:cNvSpPr>
                <a:spLocks noChangeArrowheads="1"/>
              </p:cNvSpPr>
              <p:nvPr/>
            </p:nvSpPr>
            <p:spPr bwMode="auto">
              <a:xfrm>
                <a:off x="6248" y="4586"/>
                <a:ext cx="3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altLang="en-US" sz="600">
                    <a:solidFill>
                      <a:srgbClr val="000000"/>
                    </a:solidFill>
                    <a:effectLst/>
                    <a:latin typeface="Times New Roman" panose="02020603050405020304" pitchFamily="18" charset="0"/>
                  </a:rPr>
                  <a:t> </a:t>
                </a:r>
                <a:endParaRPr lang="ru-RU" altLang="en-US">
                  <a:effectLst>
                    <a:outerShdw blurRad="38100" dist="38100" dir="2700000" algn="tl">
                      <a:srgbClr val="C0C0C0"/>
                    </a:outerShdw>
                  </a:effectLst>
                </a:endParaRPr>
              </a:p>
            </p:txBody>
          </p:sp>
          <p:sp>
            <p:nvSpPr>
              <p:cNvPr id="448584" name="Rectangle 72"/>
              <p:cNvSpPr>
                <a:spLocks noChangeArrowheads="1"/>
              </p:cNvSpPr>
              <p:nvPr/>
            </p:nvSpPr>
            <p:spPr bwMode="auto">
              <a:xfrm>
                <a:off x="6478" y="5714"/>
                <a:ext cx="9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altLang="en-US" sz="600">
                    <a:solidFill>
                      <a:srgbClr val="24211D"/>
                    </a:solidFill>
                    <a:effectLst/>
                    <a:latin typeface="Arial" panose="020B0604020202020204" pitchFamily="34" charset="0"/>
                  </a:rPr>
                  <a:t>А</a:t>
                </a:r>
                <a:endParaRPr lang="ru-RU" altLang="en-US">
                  <a:effectLst>
                    <a:outerShdw blurRad="38100" dist="38100" dir="2700000" algn="tl">
                      <a:srgbClr val="C0C0C0"/>
                    </a:outerShdw>
                  </a:effectLst>
                </a:endParaRPr>
              </a:p>
            </p:txBody>
          </p:sp>
          <p:sp>
            <p:nvSpPr>
              <p:cNvPr id="448585" name="Rectangle 73"/>
              <p:cNvSpPr>
                <a:spLocks noChangeArrowheads="1"/>
              </p:cNvSpPr>
              <p:nvPr/>
            </p:nvSpPr>
            <p:spPr bwMode="auto">
              <a:xfrm>
                <a:off x="6571" y="5723"/>
                <a:ext cx="3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altLang="en-US" sz="600">
                    <a:solidFill>
                      <a:srgbClr val="000000"/>
                    </a:solidFill>
                    <a:effectLst/>
                    <a:latin typeface="Times New Roman" panose="02020603050405020304" pitchFamily="18" charset="0"/>
                  </a:rPr>
                  <a:t> </a:t>
                </a:r>
                <a:endParaRPr lang="ru-RU" altLang="en-US">
                  <a:effectLst>
                    <a:outerShdw blurRad="38100" dist="38100" dir="2700000" algn="tl">
                      <a:srgbClr val="C0C0C0"/>
                    </a:outerShdw>
                  </a:effectLst>
                </a:endParaRPr>
              </a:p>
            </p:txBody>
          </p:sp>
          <p:sp>
            <p:nvSpPr>
              <p:cNvPr id="448586" name="Rectangle 74"/>
              <p:cNvSpPr>
                <a:spLocks noChangeArrowheads="1"/>
              </p:cNvSpPr>
              <p:nvPr/>
            </p:nvSpPr>
            <p:spPr bwMode="auto">
              <a:xfrm>
                <a:off x="4580" y="3433"/>
                <a:ext cx="281" cy="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spcBef>
                    <a:spcPts val="300"/>
                  </a:spcBef>
                </a:pPr>
                <a:r>
                  <a:rPr lang="en-US" altLang="en-US" sz="600">
                    <a:solidFill>
                      <a:srgbClr val="24211D"/>
                    </a:solidFill>
                    <a:effectLst/>
                    <a:latin typeface="Arial" panose="020B0604020202020204" pitchFamily="34" charset="0"/>
                  </a:rPr>
                  <a:t>О</a:t>
                </a:r>
                <a:r>
                  <a:rPr lang="ru-RU" altLang="en-US" sz="600">
                    <a:solidFill>
                      <a:srgbClr val="24211D"/>
                    </a:solidFill>
                    <a:effectLst/>
                    <a:latin typeface="Arial" panose="020B0604020202020204" pitchFamily="34" charset="0"/>
                  </a:rPr>
                  <a:t>2</a:t>
                </a:r>
                <a:endParaRPr lang="ru-RU" altLang="en-US">
                  <a:effectLst>
                    <a:outerShdw blurRad="38100" dist="38100" dir="2700000" algn="tl">
                      <a:srgbClr val="C0C0C0"/>
                    </a:outerShdw>
                  </a:effectLst>
                </a:endParaRPr>
              </a:p>
            </p:txBody>
          </p:sp>
          <p:sp>
            <p:nvSpPr>
              <p:cNvPr id="448587" name="Line 75"/>
              <p:cNvSpPr>
                <a:spLocks noChangeShapeType="1"/>
              </p:cNvSpPr>
              <p:nvPr/>
            </p:nvSpPr>
            <p:spPr bwMode="auto">
              <a:xfrm flipH="1">
                <a:off x="6520" y="6129"/>
                <a:ext cx="1704" cy="1"/>
              </a:xfrm>
              <a:prstGeom prst="line">
                <a:avLst/>
              </a:prstGeom>
              <a:noFill/>
              <a:ln w="1270" cap="rnd">
                <a:solidFill>
                  <a:srgbClr val="24211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8588" name="Freeform 76"/>
              <p:cNvSpPr>
                <a:spLocks/>
              </p:cNvSpPr>
              <p:nvPr/>
            </p:nvSpPr>
            <p:spPr bwMode="auto">
              <a:xfrm>
                <a:off x="6842" y="3846"/>
                <a:ext cx="49" cy="83"/>
              </a:xfrm>
              <a:custGeom>
                <a:avLst/>
                <a:gdLst>
                  <a:gd name="T0" fmla="*/ 0 w 63"/>
                  <a:gd name="T1" fmla="*/ 0 h 128"/>
                  <a:gd name="T2" fmla="*/ 63 w 63"/>
                  <a:gd name="T3" fmla="*/ 64 h 128"/>
                  <a:gd name="T4" fmla="*/ 0 w 63"/>
                  <a:gd name="T5" fmla="*/ 128 h 128"/>
                </a:gdLst>
                <a:ahLst/>
                <a:cxnLst>
                  <a:cxn ang="0">
                    <a:pos x="T0" y="T1"/>
                  </a:cxn>
                  <a:cxn ang="0">
                    <a:pos x="T2" y="T3"/>
                  </a:cxn>
                  <a:cxn ang="0">
                    <a:pos x="T4" y="T5"/>
                  </a:cxn>
                </a:cxnLst>
                <a:rect l="0" t="0" r="r" b="b"/>
                <a:pathLst>
                  <a:path w="63" h="128">
                    <a:moveTo>
                      <a:pt x="0" y="0"/>
                    </a:moveTo>
                    <a:cubicBezTo>
                      <a:pt x="32" y="21"/>
                      <a:pt x="63" y="43"/>
                      <a:pt x="63" y="64"/>
                    </a:cubicBezTo>
                    <a:cubicBezTo>
                      <a:pt x="63" y="85"/>
                      <a:pt x="32" y="107"/>
                      <a:pt x="0" y="128"/>
                    </a:cubicBezTo>
                  </a:path>
                </a:pathLst>
              </a:custGeom>
              <a:noFill/>
              <a:ln w="127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8589" name="Line 77"/>
              <p:cNvSpPr>
                <a:spLocks noChangeShapeType="1"/>
              </p:cNvSpPr>
              <p:nvPr/>
            </p:nvSpPr>
            <p:spPr bwMode="auto">
              <a:xfrm flipV="1">
                <a:off x="6520" y="5968"/>
                <a:ext cx="1" cy="157"/>
              </a:xfrm>
              <a:prstGeom prst="line">
                <a:avLst/>
              </a:prstGeom>
              <a:noFill/>
              <a:ln w="1270" cap="rnd">
                <a:solidFill>
                  <a:srgbClr val="24211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8590" name="Line 78"/>
              <p:cNvSpPr>
                <a:spLocks noChangeShapeType="1"/>
              </p:cNvSpPr>
              <p:nvPr/>
            </p:nvSpPr>
            <p:spPr bwMode="auto">
              <a:xfrm flipV="1">
                <a:off x="8224" y="3594"/>
                <a:ext cx="2" cy="2535"/>
              </a:xfrm>
              <a:prstGeom prst="line">
                <a:avLst/>
              </a:prstGeom>
              <a:noFill/>
              <a:ln w="1270" cap="rnd">
                <a:solidFill>
                  <a:srgbClr val="24211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8591" name="Line 79"/>
              <p:cNvSpPr>
                <a:spLocks noChangeShapeType="1"/>
              </p:cNvSpPr>
              <p:nvPr/>
            </p:nvSpPr>
            <p:spPr bwMode="auto">
              <a:xfrm flipH="1" flipV="1">
                <a:off x="6839" y="3929"/>
                <a:ext cx="1" cy="123"/>
              </a:xfrm>
              <a:prstGeom prst="line">
                <a:avLst/>
              </a:prstGeom>
              <a:noFill/>
              <a:ln w="1270" cap="rnd">
                <a:solidFill>
                  <a:srgbClr val="24211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8592" name="Line 80"/>
              <p:cNvSpPr>
                <a:spLocks noChangeShapeType="1"/>
              </p:cNvSpPr>
              <p:nvPr/>
            </p:nvSpPr>
            <p:spPr bwMode="auto">
              <a:xfrm flipV="1">
                <a:off x="5009" y="4090"/>
                <a:ext cx="1" cy="322"/>
              </a:xfrm>
              <a:prstGeom prst="line">
                <a:avLst/>
              </a:prstGeom>
              <a:noFill/>
              <a:ln w="1270" cap="rnd">
                <a:solidFill>
                  <a:srgbClr val="24211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8593" name="Line 81"/>
              <p:cNvSpPr>
                <a:spLocks noChangeShapeType="1"/>
              </p:cNvSpPr>
              <p:nvPr/>
            </p:nvSpPr>
            <p:spPr bwMode="auto">
              <a:xfrm flipV="1">
                <a:off x="5008" y="4094"/>
                <a:ext cx="3090" cy="0"/>
              </a:xfrm>
              <a:prstGeom prst="line">
                <a:avLst/>
              </a:prstGeom>
              <a:noFill/>
              <a:ln w="1270" cap="rnd">
                <a:solidFill>
                  <a:srgbClr val="24211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8594" name="Freeform 82"/>
              <p:cNvSpPr>
                <a:spLocks/>
              </p:cNvSpPr>
              <p:nvPr/>
            </p:nvSpPr>
            <p:spPr bwMode="auto">
              <a:xfrm>
                <a:off x="6837" y="4051"/>
                <a:ext cx="50" cy="83"/>
              </a:xfrm>
              <a:custGeom>
                <a:avLst/>
                <a:gdLst>
                  <a:gd name="T0" fmla="*/ 1 w 64"/>
                  <a:gd name="T1" fmla="*/ 0 h 128"/>
                  <a:gd name="T2" fmla="*/ 64 w 64"/>
                  <a:gd name="T3" fmla="*/ 64 h 128"/>
                  <a:gd name="T4" fmla="*/ 0 w 64"/>
                  <a:gd name="T5" fmla="*/ 128 h 128"/>
                </a:gdLst>
                <a:ahLst/>
                <a:cxnLst>
                  <a:cxn ang="0">
                    <a:pos x="T0" y="T1"/>
                  </a:cxn>
                  <a:cxn ang="0">
                    <a:pos x="T2" y="T3"/>
                  </a:cxn>
                  <a:cxn ang="0">
                    <a:pos x="T4" y="T5"/>
                  </a:cxn>
                </a:cxnLst>
                <a:rect l="0" t="0" r="r" b="b"/>
                <a:pathLst>
                  <a:path w="64" h="128">
                    <a:moveTo>
                      <a:pt x="1" y="0"/>
                    </a:moveTo>
                    <a:cubicBezTo>
                      <a:pt x="32" y="21"/>
                      <a:pt x="64" y="42"/>
                      <a:pt x="64" y="64"/>
                    </a:cubicBezTo>
                    <a:cubicBezTo>
                      <a:pt x="64" y="85"/>
                      <a:pt x="32" y="107"/>
                      <a:pt x="0" y="128"/>
                    </a:cubicBezTo>
                  </a:path>
                </a:pathLst>
              </a:custGeom>
              <a:noFill/>
              <a:ln w="127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8595" name="Line 83"/>
              <p:cNvSpPr>
                <a:spLocks noChangeShapeType="1"/>
              </p:cNvSpPr>
              <p:nvPr/>
            </p:nvSpPr>
            <p:spPr bwMode="auto">
              <a:xfrm flipV="1">
                <a:off x="8107" y="3594"/>
                <a:ext cx="0" cy="496"/>
              </a:xfrm>
              <a:prstGeom prst="line">
                <a:avLst/>
              </a:prstGeom>
              <a:noFill/>
              <a:ln w="1270" cap="rnd">
                <a:solidFill>
                  <a:srgbClr val="24211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8596" name="Line 84"/>
              <p:cNvSpPr>
                <a:spLocks noChangeShapeType="1"/>
              </p:cNvSpPr>
              <p:nvPr/>
            </p:nvSpPr>
            <p:spPr bwMode="auto">
              <a:xfrm flipH="1" flipV="1">
                <a:off x="6841" y="3448"/>
                <a:ext cx="1" cy="400"/>
              </a:xfrm>
              <a:prstGeom prst="line">
                <a:avLst/>
              </a:prstGeom>
              <a:noFill/>
              <a:ln w="1270" cap="rnd">
                <a:solidFill>
                  <a:srgbClr val="24211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8597" name="Rectangle 85"/>
              <p:cNvSpPr>
                <a:spLocks noChangeArrowheads="1"/>
              </p:cNvSpPr>
              <p:nvPr/>
            </p:nvSpPr>
            <p:spPr bwMode="auto">
              <a:xfrm>
                <a:off x="3723" y="5246"/>
                <a:ext cx="113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ru-RU" altLang="en-US" sz="600" b="1">
                    <a:solidFill>
                      <a:srgbClr val="24211D"/>
                    </a:solidFill>
                    <a:effectLst/>
                    <a:latin typeface="Arial" panose="020B0604020202020204" pitchFamily="34" charset="0"/>
                  </a:rPr>
                  <a:t>  </a:t>
                </a:r>
                <a:r>
                  <a:rPr lang="en-US" altLang="en-US" sz="700" b="1">
                    <a:solidFill>
                      <a:srgbClr val="24211D"/>
                    </a:solidFill>
                    <a:effectLst/>
                    <a:latin typeface="Arial" panose="020B0604020202020204" pitchFamily="34" charset="0"/>
                  </a:rPr>
                  <a:t>Monochromator</a:t>
                </a:r>
                <a:endParaRPr lang="ru-RU" altLang="en-US">
                  <a:effectLst>
                    <a:outerShdw blurRad="38100" dist="38100" dir="2700000" algn="tl">
                      <a:srgbClr val="C0C0C0"/>
                    </a:outerShdw>
                  </a:effectLst>
                </a:endParaRPr>
              </a:p>
            </p:txBody>
          </p:sp>
          <p:sp>
            <p:nvSpPr>
              <p:cNvPr id="448598" name="Rectangle 86"/>
              <p:cNvSpPr>
                <a:spLocks noChangeArrowheads="1"/>
              </p:cNvSpPr>
              <p:nvPr/>
            </p:nvSpPr>
            <p:spPr bwMode="auto">
              <a:xfrm>
                <a:off x="4786" y="5314"/>
                <a:ext cx="3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altLang="en-US" sz="600">
                    <a:solidFill>
                      <a:srgbClr val="000000"/>
                    </a:solidFill>
                    <a:effectLst/>
                    <a:latin typeface="Times New Roman" panose="02020603050405020304" pitchFamily="18" charset="0"/>
                  </a:rPr>
                  <a:t> </a:t>
                </a:r>
                <a:endParaRPr lang="ru-RU" altLang="en-US">
                  <a:effectLst>
                    <a:outerShdw blurRad="38100" dist="38100" dir="2700000" algn="tl">
                      <a:srgbClr val="C0C0C0"/>
                    </a:outerShdw>
                  </a:effectLst>
                </a:endParaRPr>
              </a:p>
            </p:txBody>
          </p:sp>
          <p:sp>
            <p:nvSpPr>
              <p:cNvPr id="448599" name="Rectangle 87"/>
              <p:cNvSpPr>
                <a:spLocks noChangeArrowheads="1"/>
              </p:cNvSpPr>
              <p:nvPr/>
            </p:nvSpPr>
            <p:spPr bwMode="auto">
              <a:xfrm>
                <a:off x="7476" y="3358"/>
                <a:ext cx="474"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altLang="en-US" sz="800">
                    <a:solidFill>
                      <a:srgbClr val="24211D"/>
                    </a:solidFill>
                    <a:effectLst/>
                    <a:latin typeface="Arial" panose="020B0604020202020204" pitchFamily="34" charset="0"/>
                  </a:rPr>
                  <a:t>МВА</a:t>
                </a:r>
                <a:endParaRPr lang="ru-RU" altLang="en-US">
                  <a:effectLst>
                    <a:outerShdw blurRad="38100" dist="38100" dir="2700000" algn="tl">
                      <a:srgbClr val="C0C0C0"/>
                    </a:outerShdw>
                  </a:effectLst>
                </a:endParaRPr>
              </a:p>
            </p:txBody>
          </p:sp>
          <p:sp>
            <p:nvSpPr>
              <p:cNvPr id="448600" name="Rectangle 88"/>
              <p:cNvSpPr>
                <a:spLocks noChangeArrowheads="1"/>
              </p:cNvSpPr>
              <p:nvPr/>
            </p:nvSpPr>
            <p:spPr bwMode="auto">
              <a:xfrm>
                <a:off x="7779" y="3366"/>
                <a:ext cx="3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altLang="en-US" sz="600">
                    <a:solidFill>
                      <a:srgbClr val="000000"/>
                    </a:solidFill>
                    <a:effectLst/>
                    <a:latin typeface="Times New Roman" panose="02020603050405020304" pitchFamily="18" charset="0"/>
                  </a:rPr>
                  <a:t> </a:t>
                </a:r>
                <a:endParaRPr lang="ru-RU" altLang="en-US">
                  <a:effectLst>
                    <a:outerShdw blurRad="38100" dist="38100" dir="2700000" algn="tl">
                      <a:srgbClr val="C0C0C0"/>
                    </a:outerShdw>
                  </a:effectLst>
                </a:endParaRPr>
              </a:p>
            </p:txBody>
          </p:sp>
          <p:sp>
            <p:nvSpPr>
              <p:cNvPr id="448601" name="Line 89"/>
              <p:cNvSpPr>
                <a:spLocks noChangeShapeType="1"/>
              </p:cNvSpPr>
              <p:nvPr/>
            </p:nvSpPr>
            <p:spPr bwMode="auto">
              <a:xfrm>
                <a:off x="4847" y="3885"/>
                <a:ext cx="3150" cy="1"/>
              </a:xfrm>
              <a:prstGeom prst="line">
                <a:avLst/>
              </a:prstGeom>
              <a:noFill/>
              <a:ln w="1270" cap="rnd">
                <a:solidFill>
                  <a:srgbClr val="24211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8602" name="Line 90"/>
              <p:cNvSpPr>
                <a:spLocks noChangeShapeType="1"/>
              </p:cNvSpPr>
              <p:nvPr/>
            </p:nvSpPr>
            <p:spPr bwMode="auto">
              <a:xfrm flipH="1">
                <a:off x="5940" y="5789"/>
                <a:ext cx="466" cy="0"/>
              </a:xfrm>
              <a:prstGeom prst="line">
                <a:avLst/>
              </a:prstGeom>
              <a:noFill/>
              <a:ln w="12700">
                <a:solidFill>
                  <a:srgbClr val="24211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8603" name="Freeform 91"/>
              <p:cNvSpPr>
                <a:spLocks noEditPoints="1"/>
              </p:cNvSpPr>
              <p:nvPr/>
            </p:nvSpPr>
            <p:spPr bwMode="auto">
              <a:xfrm>
                <a:off x="5800" y="5836"/>
                <a:ext cx="50" cy="85"/>
              </a:xfrm>
              <a:custGeom>
                <a:avLst/>
                <a:gdLst>
                  <a:gd name="T0" fmla="*/ 275 w 279"/>
                  <a:gd name="T1" fmla="*/ 27 h 551"/>
                  <a:gd name="T2" fmla="*/ 233 w 279"/>
                  <a:gd name="T3" fmla="*/ 117 h 551"/>
                  <a:gd name="T4" fmla="*/ 211 w 279"/>
                  <a:gd name="T5" fmla="*/ 125 h 551"/>
                  <a:gd name="T6" fmla="*/ 203 w 279"/>
                  <a:gd name="T7" fmla="*/ 103 h 551"/>
                  <a:gd name="T8" fmla="*/ 245 w 279"/>
                  <a:gd name="T9" fmla="*/ 12 h 551"/>
                  <a:gd name="T10" fmla="*/ 267 w 279"/>
                  <a:gd name="T11" fmla="*/ 4 h 551"/>
                  <a:gd name="T12" fmla="*/ 275 w 279"/>
                  <a:gd name="T13" fmla="*/ 27 h 551"/>
                  <a:gd name="T14" fmla="*/ 176 w 279"/>
                  <a:gd name="T15" fmla="*/ 238 h 551"/>
                  <a:gd name="T16" fmla="*/ 134 w 279"/>
                  <a:gd name="T17" fmla="*/ 328 h 551"/>
                  <a:gd name="T18" fmla="*/ 111 w 279"/>
                  <a:gd name="T19" fmla="*/ 336 h 551"/>
                  <a:gd name="T20" fmla="*/ 103 w 279"/>
                  <a:gd name="T21" fmla="*/ 314 h 551"/>
                  <a:gd name="T22" fmla="*/ 146 w 279"/>
                  <a:gd name="T23" fmla="*/ 224 h 551"/>
                  <a:gd name="T24" fmla="*/ 168 w 279"/>
                  <a:gd name="T25" fmla="*/ 216 h 551"/>
                  <a:gd name="T26" fmla="*/ 176 w 279"/>
                  <a:gd name="T27" fmla="*/ 238 h 551"/>
                  <a:gd name="T28" fmla="*/ 77 w 279"/>
                  <a:gd name="T29" fmla="*/ 449 h 551"/>
                  <a:gd name="T30" fmla="*/ 35 w 279"/>
                  <a:gd name="T31" fmla="*/ 540 h 551"/>
                  <a:gd name="T32" fmla="*/ 12 w 279"/>
                  <a:gd name="T33" fmla="*/ 548 h 551"/>
                  <a:gd name="T34" fmla="*/ 4 w 279"/>
                  <a:gd name="T35" fmla="*/ 525 h 551"/>
                  <a:gd name="T36" fmla="*/ 47 w 279"/>
                  <a:gd name="T37" fmla="*/ 435 h 551"/>
                  <a:gd name="T38" fmla="*/ 69 w 279"/>
                  <a:gd name="T39" fmla="*/ 427 h 551"/>
                  <a:gd name="T40" fmla="*/ 77 w 279"/>
                  <a:gd name="T41" fmla="*/ 449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9" h="551">
                    <a:moveTo>
                      <a:pt x="275" y="27"/>
                    </a:moveTo>
                    <a:lnTo>
                      <a:pt x="233" y="117"/>
                    </a:lnTo>
                    <a:cubicBezTo>
                      <a:pt x="229" y="125"/>
                      <a:pt x="219" y="129"/>
                      <a:pt x="211" y="125"/>
                    </a:cubicBezTo>
                    <a:cubicBezTo>
                      <a:pt x="202" y="121"/>
                      <a:pt x="199" y="111"/>
                      <a:pt x="203" y="103"/>
                    </a:cubicBezTo>
                    <a:lnTo>
                      <a:pt x="245" y="12"/>
                    </a:lnTo>
                    <a:cubicBezTo>
                      <a:pt x="249" y="4"/>
                      <a:pt x="259" y="0"/>
                      <a:pt x="267" y="4"/>
                    </a:cubicBezTo>
                    <a:cubicBezTo>
                      <a:pt x="276" y="8"/>
                      <a:pt x="279" y="18"/>
                      <a:pt x="275" y="27"/>
                    </a:cubicBezTo>
                    <a:close/>
                    <a:moveTo>
                      <a:pt x="176" y="238"/>
                    </a:moveTo>
                    <a:lnTo>
                      <a:pt x="134" y="328"/>
                    </a:lnTo>
                    <a:cubicBezTo>
                      <a:pt x="130" y="337"/>
                      <a:pt x="120" y="340"/>
                      <a:pt x="111" y="336"/>
                    </a:cubicBezTo>
                    <a:cubicBezTo>
                      <a:pt x="103" y="332"/>
                      <a:pt x="100" y="322"/>
                      <a:pt x="103" y="314"/>
                    </a:cubicBezTo>
                    <a:lnTo>
                      <a:pt x="146" y="224"/>
                    </a:lnTo>
                    <a:cubicBezTo>
                      <a:pt x="150" y="215"/>
                      <a:pt x="160" y="212"/>
                      <a:pt x="168" y="216"/>
                    </a:cubicBezTo>
                    <a:cubicBezTo>
                      <a:pt x="176" y="220"/>
                      <a:pt x="180" y="229"/>
                      <a:pt x="176" y="238"/>
                    </a:cubicBezTo>
                    <a:close/>
                    <a:moveTo>
                      <a:pt x="77" y="449"/>
                    </a:moveTo>
                    <a:lnTo>
                      <a:pt x="35" y="540"/>
                    </a:lnTo>
                    <a:cubicBezTo>
                      <a:pt x="31" y="548"/>
                      <a:pt x="21" y="551"/>
                      <a:pt x="12" y="548"/>
                    </a:cubicBezTo>
                    <a:cubicBezTo>
                      <a:pt x="4" y="544"/>
                      <a:pt x="0" y="534"/>
                      <a:pt x="4" y="525"/>
                    </a:cubicBezTo>
                    <a:lnTo>
                      <a:pt x="47" y="435"/>
                    </a:lnTo>
                    <a:cubicBezTo>
                      <a:pt x="51" y="427"/>
                      <a:pt x="61" y="423"/>
                      <a:pt x="69" y="427"/>
                    </a:cubicBezTo>
                    <a:cubicBezTo>
                      <a:pt x="77" y="431"/>
                      <a:pt x="81" y="441"/>
                      <a:pt x="77" y="449"/>
                    </a:cubicBezTo>
                    <a:close/>
                  </a:path>
                </a:pathLst>
              </a:custGeom>
              <a:solidFill>
                <a:srgbClr val="000000"/>
              </a:solidFill>
              <a:ln w="1270" cap="flat">
                <a:solidFill>
                  <a:srgbClr val="000000"/>
                </a:solidFill>
                <a:prstDash val="solid"/>
                <a:bevel/>
                <a:headEnd/>
                <a:tailEnd/>
              </a:ln>
            </p:spPr>
            <p:txBody>
              <a:bodyPr/>
              <a:lstStyle/>
              <a:p>
                <a:endParaRPr lang="en-US"/>
              </a:p>
            </p:txBody>
          </p:sp>
          <p:sp>
            <p:nvSpPr>
              <p:cNvPr id="448604" name="Freeform 92"/>
              <p:cNvSpPr>
                <a:spLocks noEditPoints="1"/>
              </p:cNvSpPr>
              <p:nvPr/>
            </p:nvSpPr>
            <p:spPr bwMode="auto">
              <a:xfrm>
                <a:off x="5914" y="5839"/>
                <a:ext cx="44" cy="84"/>
              </a:xfrm>
              <a:custGeom>
                <a:avLst/>
                <a:gdLst>
                  <a:gd name="T0" fmla="*/ 34 w 238"/>
                  <a:gd name="T1" fmla="*/ 12 h 554"/>
                  <a:gd name="T2" fmla="*/ 70 w 238"/>
                  <a:gd name="T3" fmla="*/ 106 h 554"/>
                  <a:gd name="T4" fmla="*/ 61 w 238"/>
                  <a:gd name="T5" fmla="*/ 127 h 554"/>
                  <a:gd name="T6" fmla="*/ 39 w 238"/>
                  <a:gd name="T7" fmla="*/ 118 h 554"/>
                  <a:gd name="T8" fmla="*/ 3 w 238"/>
                  <a:gd name="T9" fmla="*/ 24 h 554"/>
                  <a:gd name="T10" fmla="*/ 13 w 238"/>
                  <a:gd name="T11" fmla="*/ 3 h 554"/>
                  <a:gd name="T12" fmla="*/ 34 w 238"/>
                  <a:gd name="T13" fmla="*/ 12 h 554"/>
                  <a:gd name="T14" fmla="*/ 119 w 238"/>
                  <a:gd name="T15" fmla="*/ 230 h 554"/>
                  <a:gd name="T16" fmla="*/ 155 w 238"/>
                  <a:gd name="T17" fmla="*/ 323 h 554"/>
                  <a:gd name="T18" fmla="*/ 145 w 238"/>
                  <a:gd name="T19" fmla="*/ 345 h 554"/>
                  <a:gd name="T20" fmla="*/ 124 w 238"/>
                  <a:gd name="T21" fmla="*/ 335 h 554"/>
                  <a:gd name="T22" fmla="*/ 87 w 238"/>
                  <a:gd name="T23" fmla="*/ 242 h 554"/>
                  <a:gd name="T24" fmla="*/ 97 w 238"/>
                  <a:gd name="T25" fmla="*/ 221 h 554"/>
                  <a:gd name="T26" fmla="*/ 119 w 238"/>
                  <a:gd name="T27" fmla="*/ 230 h 554"/>
                  <a:gd name="T28" fmla="*/ 203 w 238"/>
                  <a:gd name="T29" fmla="*/ 448 h 554"/>
                  <a:gd name="T30" fmla="*/ 234 w 238"/>
                  <a:gd name="T31" fmla="*/ 529 h 554"/>
                  <a:gd name="T32" fmla="*/ 225 w 238"/>
                  <a:gd name="T33" fmla="*/ 551 h 554"/>
                  <a:gd name="T34" fmla="*/ 203 w 238"/>
                  <a:gd name="T35" fmla="*/ 541 h 554"/>
                  <a:gd name="T36" fmla="*/ 172 w 238"/>
                  <a:gd name="T37" fmla="*/ 460 h 554"/>
                  <a:gd name="T38" fmla="*/ 181 w 238"/>
                  <a:gd name="T39" fmla="*/ 438 h 554"/>
                  <a:gd name="T40" fmla="*/ 203 w 238"/>
                  <a:gd name="T41" fmla="*/ 44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8" h="554">
                    <a:moveTo>
                      <a:pt x="34" y="12"/>
                    </a:moveTo>
                    <a:lnTo>
                      <a:pt x="70" y="106"/>
                    </a:lnTo>
                    <a:cubicBezTo>
                      <a:pt x="74" y="114"/>
                      <a:pt x="70" y="124"/>
                      <a:pt x="61" y="127"/>
                    </a:cubicBezTo>
                    <a:cubicBezTo>
                      <a:pt x="52" y="131"/>
                      <a:pt x="43" y="126"/>
                      <a:pt x="39" y="118"/>
                    </a:cubicBezTo>
                    <a:lnTo>
                      <a:pt x="3" y="24"/>
                    </a:lnTo>
                    <a:cubicBezTo>
                      <a:pt x="0" y="16"/>
                      <a:pt x="4" y="6"/>
                      <a:pt x="13" y="3"/>
                    </a:cubicBezTo>
                    <a:cubicBezTo>
                      <a:pt x="21" y="0"/>
                      <a:pt x="31" y="4"/>
                      <a:pt x="34" y="12"/>
                    </a:cubicBezTo>
                    <a:close/>
                    <a:moveTo>
                      <a:pt x="119" y="230"/>
                    </a:moveTo>
                    <a:lnTo>
                      <a:pt x="155" y="323"/>
                    </a:lnTo>
                    <a:cubicBezTo>
                      <a:pt x="158" y="332"/>
                      <a:pt x="154" y="342"/>
                      <a:pt x="145" y="345"/>
                    </a:cubicBezTo>
                    <a:cubicBezTo>
                      <a:pt x="137" y="348"/>
                      <a:pt x="127" y="344"/>
                      <a:pt x="124" y="335"/>
                    </a:cubicBezTo>
                    <a:lnTo>
                      <a:pt x="87" y="242"/>
                    </a:lnTo>
                    <a:cubicBezTo>
                      <a:pt x="84" y="233"/>
                      <a:pt x="88" y="224"/>
                      <a:pt x="97" y="221"/>
                    </a:cubicBezTo>
                    <a:cubicBezTo>
                      <a:pt x="106" y="217"/>
                      <a:pt x="115" y="221"/>
                      <a:pt x="119" y="230"/>
                    </a:cubicBezTo>
                    <a:close/>
                    <a:moveTo>
                      <a:pt x="203" y="448"/>
                    </a:moveTo>
                    <a:lnTo>
                      <a:pt x="234" y="529"/>
                    </a:lnTo>
                    <a:cubicBezTo>
                      <a:pt x="238" y="538"/>
                      <a:pt x="233" y="547"/>
                      <a:pt x="225" y="551"/>
                    </a:cubicBezTo>
                    <a:cubicBezTo>
                      <a:pt x="216" y="554"/>
                      <a:pt x="207" y="550"/>
                      <a:pt x="203" y="541"/>
                    </a:cubicBezTo>
                    <a:lnTo>
                      <a:pt x="172" y="460"/>
                    </a:lnTo>
                    <a:cubicBezTo>
                      <a:pt x="168" y="451"/>
                      <a:pt x="173" y="441"/>
                      <a:pt x="181" y="438"/>
                    </a:cubicBezTo>
                    <a:cubicBezTo>
                      <a:pt x="190" y="435"/>
                      <a:pt x="199" y="439"/>
                      <a:pt x="203" y="448"/>
                    </a:cubicBezTo>
                    <a:close/>
                  </a:path>
                </a:pathLst>
              </a:custGeom>
              <a:solidFill>
                <a:srgbClr val="000000"/>
              </a:solidFill>
              <a:ln w="1270" cap="flat">
                <a:solidFill>
                  <a:srgbClr val="000000"/>
                </a:solidFill>
                <a:prstDash val="solid"/>
                <a:bevel/>
                <a:headEnd/>
                <a:tailEnd/>
              </a:ln>
            </p:spPr>
            <p:txBody>
              <a:bodyPr/>
              <a:lstStyle/>
              <a:p>
                <a:endParaRPr lang="en-US"/>
              </a:p>
            </p:txBody>
          </p:sp>
          <p:sp>
            <p:nvSpPr>
              <p:cNvPr id="448605" name="Rectangle 93"/>
              <p:cNvSpPr>
                <a:spLocks noChangeArrowheads="1"/>
              </p:cNvSpPr>
              <p:nvPr/>
            </p:nvSpPr>
            <p:spPr bwMode="auto">
              <a:xfrm>
                <a:off x="4859" y="5721"/>
                <a:ext cx="202" cy="134"/>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altLang="en-US" sz="600">
                    <a:solidFill>
                      <a:srgbClr val="24211D"/>
                    </a:solidFill>
                    <a:effectLst/>
                    <a:latin typeface="Arial" panose="020B0604020202020204" pitchFamily="34" charset="0"/>
                  </a:rPr>
                  <a:t>FD</a:t>
                </a:r>
                <a:endParaRPr lang="ru-RU" altLang="en-US">
                  <a:effectLst>
                    <a:outerShdw blurRad="38100" dist="38100" dir="2700000" algn="tl">
                      <a:srgbClr val="FFFFFF"/>
                    </a:outerShdw>
                  </a:effectLst>
                </a:endParaRPr>
              </a:p>
            </p:txBody>
          </p:sp>
          <p:sp>
            <p:nvSpPr>
              <p:cNvPr id="448606" name="Rectangle 94"/>
              <p:cNvSpPr>
                <a:spLocks noChangeArrowheads="1"/>
              </p:cNvSpPr>
              <p:nvPr/>
            </p:nvSpPr>
            <p:spPr bwMode="auto">
              <a:xfrm>
                <a:off x="6714" y="5343"/>
                <a:ext cx="201" cy="133"/>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ru-RU" altLang="en-US" sz="600">
                    <a:solidFill>
                      <a:srgbClr val="24211D"/>
                    </a:solidFill>
                    <a:effectLst/>
                    <a:latin typeface="Arial" panose="020B0604020202020204" pitchFamily="34" charset="0"/>
                  </a:rPr>
                  <a:t> </a:t>
                </a:r>
                <a:r>
                  <a:rPr lang="en-US" altLang="en-US" sz="600">
                    <a:solidFill>
                      <a:srgbClr val="24211D"/>
                    </a:solidFill>
                    <a:effectLst/>
                    <a:latin typeface="Arial" panose="020B0604020202020204" pitchFamily="34" charset="0"/>
                  </a:rPr>
                  <a:t>F</a:t>
                </a:r>
                <a:r>
                  <a:rPr lang="ru-RU" altLang="en-US" sz="600">
                    <a:solidFill>
                      <a:srgbClr val="24211D"/>
                    </a:solidFill>
                    <a:effectLst/>
                    <a:latin typeface="Arial" panose="020B0604020202020204" pitchFamily="34" charset="0"/>
                  </a:rPr>
                  <a:t>1</a:t>
                </a:r>
                <a:endParaRPr lang="ru-RU" altLang="en-US">
                  <a:effectLst>
                    <a:outerShdw blurRad="38100" dist="38100" dir="2700000" algn="tl">
                      <a:srgbClr val="FFFFFF"/>
                    </a:outerShdw>
                  </a:effectLst>
                </a:endParaRPr>
              </a:p>
            </p:txBody>
          </p:sp>
          <p:sp>
            <p:nvSpPr>
              <p:cNvPr id="448607" name="Rectangle 95" descr="Крупная клетка"/>
              <p:cNvSpPr>
                <a:spLocks noChangeArrowheads="1"/>
              </p:cNvSpPr>
              <p:nvPr/>
            </p:nvSpPr>
            <p:spPr bwMode="auto">
              <a:xfrm>
                <a:off x="7545" y="2888"/>
                <a:ext cx="671" cy="302"/>
              </a:xfrm>
              <a:prstGeom prst="rect">
                <a:avLst/>
              </a:prstGeom>
              <a:pattFill prst="lgCheck">
                <a:fgClr>
                  <a:srgbClr val="000000">
                    <a:alpha val="45000"/>
                  </a:srgbClr>
                </a:fgClr>
                <a:bgClr>
                  <a:srgbClr val="FFFFFF">
                    <a:alpha val="45000"/>
                  </a:srgbClr>
                </a:bgClr>
              </a:pattFill>
              <a:ln w="7620" cap="rnd">
                <a:solidFill>
                  <a:srgbClr val="24211D"/>
                </a:solidFill>
                <a:miter lim="800000"/>
                <a:headEnd/>
                <a:tailEnd/>
              </a:ln>
            </p:spPr>
            <p:txBody>
              <a:bodyPr/>
              <a:lstStyle/>
              <a:p>
                <a:endParaRPr lang="en-US"/>
              </a:p>
            </p:txBody>
          </p:sp>
        </p:grpSp>
        <p:sp>
          <p:nvSpPr>
            <p:cNvPr id="448611" name="Text Box 99"/>
            <p:cNvSpPr txBox="1">
              <a:spLocks noChangeArrowheads="1"/>
            </p:cNvSpPr>
            <p:nvPr/>
          </p:nvSpPr>
          <p:spPr bwMode="auto">
            <a:xfrm>
              <a:off x="251520" y="3326830"/>
              <a:ext cx="3563938" cy="122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en-US" sz="1000" b="1" dirty="0">
                  <a:solidFill>
                    <a:srgbClr val="000066"/>
                  </a:solidFill>
                  <a:effectLst/>
                  <a:latin typeface="Tahoma" panose="020B0604030504040204" pitchFamily="34" charset="0"/>
                </a:rPr>
                <a:t>         </a:t>
              </a:r>
              <a:r>
                <a:rPr lang="de-DE" altLang="ja-JP" sz="1000" b="1" dirty="0" err="1">
                  <a:effectLst/>
                  <a:latin typeface="Tahoma" panose="020B0604030504040204" pitchFamily="34" charset="0"/>
                  <a:ea typeface="ＭＳ Ｐゴシック" panose="020B0600070205080204" pitchFamily="34" charset="-128"/>
                </a:rPr>
                <a:t>Highly</a:t>
              </a:r>
              <a:r>
                <a:rPr lang="de-DE" altLang="ja-JP" sz="1000" b="1" dirty="0">
                  <a:effectLst/>
                  <a:latin typeface="Tahoma" panose="020B0604030504040204" pitchFamily="34" charset="0"/>
                  <a:ea typeface="ＭＳ Ｐゴシック" panose="020B0600070205080204" pitchFamily="34" charset="-128"/>
                </a:rPr>
                <a:t> sensitive </a:t>
              </a:r>
              <a:r>
                <a:rPr lang="de-DE" altLang="ja-JP" sz="1000" b="1" dirty="0" err="1">
                  <a:effectLst/>
                  <a:latin typeface="Tahoma" panose="020B0604030504040204" pitchFamily="34" charset="0"/>
                  <a:ea typeface="ＭＳ Ｐゴシック" panose="020B0600070205080204" pitchFamily="34" charset="-128"/>
                </a:rPr>
                <a:t>laser</a:t>
              </a:r>
              <a:r>
                <a:rPr lang="de-DE" altLang="ja-JP" sz="1000" b="1" dirty="0">
                  <a:effectLst/>
                  <a:latin typeface="Tahoma" panose="020B0604030504040204" pitchFamily="34" charset="0"/>
                  <a:ea typeface="ＭＳ Ｐゴシック" panose="020B0600070205080204" pitchFamily="34" charset="-128"/>
                </a:rPr>
                <a:t> NIR </a:t>
              </a:r>
              <a:r>
                <a:rPr lang="de-DE" altLang="ja-JP" sz="1000" b="1" dirty="0" err="1">
                  <a:effectLst/>
                  <a:latin typeface="Tahoma" panose="020B0604030504040204" pitchFamily="34" charset="0"/>
                  <a:ea typeface="ＭＳ Ｐゴシック" panose="020B0600070205080204" pitchFamily="34" charset="-128"/>
                </a:rPr>
                <a:t>spectrometer</a:t>
              </a:r>
              <a:r>
                <a:rPr lang="de-DE" altLang="ja-JP" sz="1000" b="1" dirty="0">
                  <a:effectLst/>
                  <a:latin typeface="Tahoma" panose="020B0604030504040204" pitchFamily="34" charset="0"/>
                  <a:ea typeface="ＭＳ Ｐゴシック" panose="020B0600070205080204" pitchFamily="34" charset="-128"/>
                </a:rPr>
                <a:t> (</a:t>
              </a:r>
              <a:r>
                <a:rPr lang="de-DE" altLang="ja-JP" sz="1000" b="1" dirty="0" err="1">
                  <a:effectLst/>
                  <a:latin typeface="Tahoma" panose="020B0604030504040204" pitchFamily="34" charset="0"/>
                  <a:ea typeface="ＭＳ Ｐゴシック" panose="020B0600070205080204" pitchFamily="34" charset="-128"/>
                </a:rPr>
                <a:t>laser</a:t>
              </a:r>
              <a:r>
                <a:rPr lang="de-DE" altLang="ja-JP" sz="1000" b="1" dirty="0">
                  <a:effectLst/>
                  <a:latin typeface="Tahoma" panose="020B0604030504040204" pitchFamily="34" charset="0"/>
                  <a:ea typeface="ＭＳ Ｐゴシック" panose="020B0600070205080204" pitchFamily="34" charset="-128"/>
                </a:rPr>
                <a:t> </a:t>
              </a:r>
              <a:r>
                <a:rPr lang="de-DE" altLang="ja-JP" sz="1000" b="1" dirty="0" err="1">
                  <a:effectLst/>
                  <a:latin typeface="Tahoma" panose="020B0604030504040204" pitchFamily="34" charset="0"/>
                  <a:ea typeface="ＭＳ Ｐゴシック" panose="020B0600070205080204" pitchFamily="34" charset="-128"/>
                </a:rPr>
                <a:t>excitation</a:t>
              </a:r>
              <a:r>
                <a:rPr lang="de-DE" altLang="ja-JP" sz="1000" b="1" dirty="0">
                  <a:effectLst/>
                  <a:latin typeface="Tahoma" panose="020B0604030504040204" pitchFamily="34" charset="0"/>
                  <a:ea typeface="ＭＳ Ｐゴシック" panose="020B0600070205080204" pitchFamily="34" charset="-128"/>
                </a:rPr>
                <a:t> at </a:t>
              </a:r>
              <a:r>
                <a:rPr lang="de-DE" altLang="ja-JP" sz="1000" b="1" dirty="0">
                  <a:effectLst/>
                  <a:latin typeface="Tahoma" panose="020B0604030504040204" pitchFamily="34" charset="0"/>
                  <a:ea typeface="ＭＳ Ｐゴシック" panose="020B0600070205080204" pitchFamily="34" charset="-128"/>
                  <a:sym typeface="Symbol" panose="05050102010706020507" pitchFamily="18" charset="2"/>
                </a:rPr>
                <a:t></a:t>
              </a:r>
              <a:r>
                <a:rPr lang="de-DE" altLang="ja-JP" sz="1000" b="1" dirty="0" err="1">
                  <a:effectLst/>
                  <a:latin typeface="Tahoma" panose="020B0604030504040204" pitchFamily="34" charset="0"/>
                  <a:ea typeface="ＭＳ Ｐゴシック" panose="020B0600070205080204" pitchFamily="34" charset="-128"/>
                </a:rPr>
                <a:t>exc</a:t>
              </a:r>
              <a:r>
                <a:rPr lang="de-DE" altLang="ja-JP" sz="1000" b="1" dirty="0">
                  <a:effectLst/>
                  <a:latin typeface="Tahoma" panose="020B0604030504040204" pitchFamily="34" charset="0"/>
                  <a:ea typeface="ＭＳ Ｐゴシック" panose="020B0600070205080204" pitchFamily="34" charset="-128"/>
                </a:rPr>
                <a:t> =531 </a:t>
              </a:r>
              <a:r>
                <a:rPr lang="de-DE" altLang="ja-JP" sz="1000" b="1" dirty="0" err="1">
                  <a:effectLst/>
                  <a:latin typeface="Tahoma" panose="020B0604030504040204" pitchFamily="34" charset="0"/>
                  <a:ea typeface="ＭＳ Ｐゴシック" panose="020B0600070205080204" pitchFamily="34" charset="-128"/>
                </a:rPr>
                <a:t>nm</a:t>
              </a:r>
              <a:r>
                <a:rPr lang="de-DE" altLang="ja-JP" sz="1000" b="1" dirty="0">
                  <a:effectLst/>
                  <a:latin typeface="Tahoma" panose="020B0604030504040204" pitchFamily="34" charset="0"/>
                  <a:ea typeface="ＭＳ Ｐゴシック" panose="020B0600070205080204" pitchFamily="34" charset="-128"/>
                </a:rPr>
                <a:t>, </a:t>
              </a:r>
              <a:r>
                <a:rPr lang="de-DE" altLang="ja-JP" sz="1000" b="1" dirty="0" err="1">
                  <a:effectLst/>
                  <a:latin typeface="Tahoma" panose="020B0604030504040204" pitchFamily="34" charset="0"/>
                  <a:ea typeface="ＭＳ Ｐゴシック" panose="020B0600070205080204" pitchFamily="34" charset="-128"/>
                </a:rPr>
                <a:t>registration</a:t>
              </a:r>
              <a:r>
                <a:rPr lang="de-DE" altLang="ja-JP" sz="1000" b="1" dirty="0">
                  <a:effectLst/>
                  <a:latin typeface="Tahoma" panose="020B0604030504040204" pitchFamily="34" charset="0"/>
                  <a:ea typeface="ＭＳ Ｐゴシック" panose="020B0600070205080204" pitchFamily="34" charset="-128"/>
                </a:rPr>
                <a:t> </a:t>
              </a:r>
              <a:r>
                <a:rPr lang="de-DE" altLang="ja-JP" sz="1000" b="1" dirty="0" err="1">
                  <a:effectLst/>
                  <a:latin typeface="Tahoma" panose="020B0604030504040204" pitchFamily="34" charset="0"/>
                  <a:ea typeface="ＭＳ Ｐゴシック" panose="020B0600070205080204" pitchFamily="34" charset="-128"/>
                </a:rPr>
                <a:t>range</a:t>
              </a:r>
              <a:r>
                <a:rPr lang="de-DE" altLang="ja-JP" sz="1000" b="1" dirty="0">
                  <a:effectLst/>
                  <a:latin typeface="Tahoma" panose="020B0604030504040204" pitchFamily="34" charset="0"/>
                  <a:ea typeface="ＭＳ Ｐゴシック" panose="020B0600070205080204" pitchFamily="34" charset="-128"/>
                </a:rPr>
                <a:t> </a:t>
              </a:r>
              <a:r>
                <a:rPr lang="de-DE" altLang="ja-JP" sz="1000" b="1" dirty="0" err="1">
                  <a:effectLst/>
                  <a:latin typeface="Tahoma" panose="020B0604030504040204" pitchFamily="34" charset="0"/>
                  <a:ea typeface="ＭＳ Ｐゴシック" panose="020B0600070205080204" pitchFamily="34" charset="-128"/>
                </a:rPr>
                <a:t>of</a:t>
              </a:r>
              <a:r>
                <a:rPr lang="de-DE" altLang="ja-JP" sz="1000" b="1" dirty="0">
                  <a:effectLst/>
                  <a:latin typeface="Tahoma" panose="020B0604030504040204" pitchFamily="34" charset="0"/>
                  <a:ea typeface="ＭＳ Ｐゴシック" panose="020B0600070205080204" pitchFamily="34" charset="-128"/>
                </a:rPr>
                <a:t> 950</a:t>
              </a:r>
              <a:r>
                <a:rPr lang="de-DE" altLang="ja-JP" sz="1000" b="1" dirty="0">
                  <a:effectLst/>
                  <a:latin typeface="Tahoma" panose="020B0604030504040204" pitchFamily="34" charset="0"/>
                  <a:ea typeface="ＭＳ Ｐゴシック" panose="020B0600070205080204" pitchFamily="34" charset="-128"/>
                  <a:sym typeface="Symbol" panose="05050102010706020507" pitchFamily="18" charset="2"/>
                </a:rPr>
                <a:t></a:t>
              </a:r>
              <a:r>
                <a:rPr lang="de-DE" altLang="ja-JP" sz="1000" b="1" dirty="0">
                  <a:effectLst/>
                  <a:latin typeface="Tahoma" panose="020B0604030504040204" pitchFamily="34" charset="0"/>
                  <a:ea typeface="ＭＳ Ｐゴシック" panose="020B0600070205080204" pitchFamily="34" charset="-128"/>
                </a:rPr>
                <a:t>1400 </a:t>
              </a:r>
              <a:r>
                <a:rPr lang="de-DE" altLang="ja-JP" sz="1000" b="1" dirty="0" err="1">
                  <a:effectLst/>
                  <a:latin typeface="Tahoma" panose="020B0604030504040204" pitchFamily="34" charset="0"/>
                  <a:ea typeface="ＭＳ Ｐゴシック" panose="020B0600070205080204" pitchFamily="34" charset="-128"/>
                </a:rPr>
                <a:t>nm</a:t>
              </a:r>
              <a:r>
                <a:rPr lang="de-DE" altLang="ja-JP" sz="1000" b="1" dirty="0">
                  <a:effectLst/>
                  <a:latin typeface="Tahoma" panose="020B0604030504040204" pitchFamily="34" charset="0"/>
                  <a:ea typeface="ＭＳ Ｐゴシック" panose="020B0600070205080204" pitchFamily="34" charset="-128"/>
                </a:rPr>
                <a:t>, </a:t>
              </a:r>
              <a:r>
                <a:rPr lang="de-DE" altLang="ja-JP" sz="1000" b="1" dirty="0" err="1">
                  <a:effectLst/>
                  <a:latin typeface="Tahoma" panose="020B0604030504040204" pitchFamily="34" charset="0"/>
                  <a:ea typeface="ＭＳ Ｐゴシック" panose="020B0600070205080204" pitchFamily="34" charset="-128"/>
                </a:rPr>
                <a:t>detection</a:t>
              </a:r>
              <a:r>
                <a:rPr lang="de-DE" altLang="ja-JP" sz="1000" b="1" dirty="0">
                  <a:effectLst/>
                  <a:latin typeface="Tahoma" panose="020B0604030504040204" pitchFamily="34" charset="0"/>
                  <a:ea typeface="ＭＳ Ｐゴシック" panose="020B0600070205080204" pitchFamily="34" charset="-128"/>
                </a:rPr>
                <a:t> </a:t>
              </a:r>
              <a:r>
                <a:rPr lang="de-DE" altLang="ja-JP" sz="1000" b="1" dirty="0" err="1">
                  <a:effectLst/>
                  <a:latin typeface="Tahoma" panose="020B0604030504040204" pitchFamily="34" charset="0"/>
                  <a:ea typeface="ＭＳ Ｐゴシック" panose="020B0600070205080204" pitchFamily="34" charset="-128"/>
                </a:rPr>
                <a:t>system</a:t>
              </a:r>
              <a:r>
                <a:rPr lang="de-DE" altLang="ja-JP" sz="1000" b="1" dirty="0">
                  <a:effectLst/>
                  <a:latin typeface="Tahoma" panose="020B0604030504040204" pitchFamily="34" charset="0"/>
                  <a:ea typeface="ＭＳ Ｐゴシック" panose="020B0600070205080204" pitchFamily="34" charset="-128"/>
                </a:rPr>
                <a:t> </a:t>
              </a:r>
              <a:r>
                <a:rPr lang="de-DE" altLang="ja-JP" sz="1000" b="1" dirty="0" err="1">
                  <a:effectLst/>
                  <a:latin typeface="Tahoma" panose="020B0604030504040204" pitchFamily="34" charset="0"/>
                  <a:ea typeface="ＭＳ Ｐゴシック" panose="020B0600070205080204" pitchFamily="34" charset="-128"/>
                </a:rPr>
                <a:t>is</a:t>
              </a:r>
              <a:r>
                <a:rPr lang="de-DE" altLang="ja-JP" sz="1000" b="1" dirty="0">
                  <a:effectLst/>
                  <a:latin typeface="Tahoma" panose="020B0604030504040204" pitchFamily="34" charset="0"/>
                  <a:ea typeface="ＭＳ Ｐゴシック" panose="020B0600070205080204" pitchFamily="34" charset="-128"/>
                </a:rPr>
                <a:t> </a:t>
              </a:r>
              <a:r>
                <a:rPr lang="de-DE" altLang="ja-JP" sz="1000" b="1" dirty="0" err="1">
                  <a:effectLst/>
                  <a:latin typeface="Tahoma" panose="020B0604030504040204" pitchFamily="34" charset="0"/>
                  <a:ea typeface="ＭＳ Ｐゴシック" panose="020B0600070205080204" pitchFamily="34" charset="-128"/>
                </a:rPr>
                <a:t>based</a:t>
              </a:r>
              <a:r>
                <a:rPr lang="de-DE" altLang="ja-JP" sz="1000" b="1" dirty="0">
                  <a:effectLst/>
                  <a:latin typeface="Tahoma" panose="020B0604030504040204" pitchFamily="34" charset="0"/>
                  <a:ea typeface="ＭＳ Ｐゴシック" panose="020B0600070205080204" pitchFamily="34" charset="-128"/>
                </a:rPr>
                <a:t> on PMT Hamamatsu Н10330-45, experimental </a:t>
              </a:r>
              <a:r>
                <a:rPr lang="de-DE" altLang="ja-JP" sz="1000" b="1" dirty="0" err="1">
                  <a:effectLst/>
                  <a:latin typeface="Tahoma" panose="020B0604030504040204" pitchFamily="34" charset="0"/>
                  <a:ea typeface="ＭＳ Ｐゴシック" panose="020B0600070205080204" pitchFamily="34" charset="-128"/>
                </a:rPr>
                <a:t>response</a:t>
              </a:r>
              <a:r>
                <a:rPr lang="de-DE" altLang="ja-JP" sz="1000" b="1" dirty="0">
                  <a:effectLst/>
                  <a:latin typeface="Tahoma" panose="020B0604030504040204" pitchFamily="34" charset="0"/>
                  <a:ea typeface="ＭＳ Ｐゴシック" panose="020B0600070205080204" pitchFamily="34" charset="-128"/>
                </a:rPr>
                <a:t> </a:t>
              </a:r>
              <a:r>
                <a:rPr lang="de-DE" altLang="ja-JP" sz="1000" b="1" dirty="0">
                  <a:effectLst/>
                  <a:latin typeface="Tahoma" panose="020B0604030504040204" pitchFamily="34" charset="0"/>
                  <a:ea typeface="ＭＳ Ｐゴシック" panose="020B0600070205080204" pitchFamily="34" charset="-128"/>
                  <a:sym typeface="Symbol" panose="05050102010706020507" pitchFamily="18" charset="2"/>
                </a:rPr>
                <a:t></a:t>
              </a:r>
              <a:r>
                <a:rPr lang="de-DE" altLang="ja-JP" sz="1000" b="1" dirty="0">
                  <a:effectLst/>
                  <a:latin typeface="Tahoma" panose="020B0604030504040204" pitchFamily="34" charset="0"/>
                  <a:ea typeface="ＭＳ Ｐゴシック" panose="020B0600070205080204" pitchFamily="34" charset="-128"/>
                </a:rPr>
                <a:t>t</a:t>
              </a:r>
              <a:r>
                <a:rPr lang="de-DE" altLang="ja-JP" sz="1000" b="1" baseline="-25000" dirty="0">
                  <a:effectLst/>
                  <a:latin typeface="Tahoma" panose="020B0604030504040204" pitchFamily="34" charset="0"/>
                  <a:ea typeface="ＭＳ Ｐゴシック" panose="020B0600070205080204" pitchFamily="34" charset="-128"/>
                </a:rPr>
                <a:t>1/2 </a:t>
              </a:r>
              <a:r>
                <a:rPr lang="de-DE" altLang="ja-JP" sz="1000" b="1" dirty="0">
                  <a:effectLst/>
                  <a:latin typeface="Tahoma" panose="020B0604030504040204" pitchFamily="34" charset="0"/>
                  <a:ea typeface="ＭＳ Ｐゴシック" panose="020B0600070205080204" pitchFamily="34" charset="-128"/>
                </a:rPr>
                <a:t>= 1 ns, time </a:t>
              </a:r>
              <a:r>
                <a:rPr lang="de-DE" altLang="ja-JP" sz="1000" b="1" dirty="0" err="1">
                  <a:effectLst/>
                  <a:latin typeface="Tahoma" panose="020B0604030504040204" pitchFamily="34" charset="0"/>
                  <a:ea typeface="ＭＳ Ｐゴシック" panose="020B0600070205080204" pitchFamily="34" charset="-128"/>
                </a:rPr>
                <a:t>correlated</a:t>
              </a:r>
              <a:r>
                <a:rPr lang="de-DE" altLang="ja-JP" sz="1000" b="1" dirty="0">
                  <a:effectLst/>
                  <a:latin typeface="Tahoma" panose="020B0604030504040204" pitchFamily="34" charset="0"/>
                  <a:ea typeface="ＭＳ Ｐゴシック" panose="020B0600070205080204" pitchFamily="34" charset="-128"/>
                </a:rPr>
                <a:t> </a:t>
              </a:r>
              <a:r>
                <a:rPr lang="de-DE" altLang="ja-JP" sz="1000" b="1" dirty="0" err="1">
                  <a:effectLst/>
                  <a:latin typeface="Tahoma" panose="020B0604030504040204" pitchFamily="34" charset="0"/>
                  <a:ea typeface="ＭＳ Ｐゴシック" panose="020B0600070205080204" pitchFamily="34" charset="-128"/>
                </a:rPr>
                <a:t>single</a:t>
              </a:r>
              <a:r>
                <a:rPr lang="de-DE" altLang="ja-JP" sz="1000" b="1" dirty="0">
                  <a:effectLst/>
                  <a:latin typeface="Tahoma" panose="020B0604030504040204" pitchFamily="34" charset="0"/>
                  <a:ea typeface="ＭＳ Ｐゴシック" panose="020B0600070205080204" pitchFamily="34" charset="-128"/>
                </a:rPr>
                <a:t> </a:t>
              </a:r>
              <a:r>
                <a:rPr lang="de-DE" altLang="ja-JP" sz="1000" b="1" dirty="0" err="1">
                  <a:effectLst/>
                  <a:latin typeface="Tahoma" panose="020B0604030504040204" pitchFamily="34" charset="0"/>
                  <a:ea typeface="ＭＳ Ｐゴシック" panose="020B0600070205080204" pitchFamily="34" charset="-128"/>
                </a:rPr>
                <a:t>photon</a:t>
              </a:r>
              <a:r>
                <a:rPr lang="de-DE" altLang="ja-JP" sz="1000" b="1" dirty="0">
                  <a:effectLst/>
                  <a:latin typeface="Tahoma" panose="020B0604030504040204" pitchFamily="34" charset="0"/>
                  <a:ea typeface="ＭＳ Ｐゴシック" panose="020B0600070205080204" pitchFamily="34" charset="-128"/>
                </a:rPr>
                <a:t> </a:t>
              </a:r>
              <a:r>
                <a:rPr lang="de-DE" altLang="ja-JP" sz="1000" b="1" dirty="0" err="1">
                  <a:effectLst/>
                  <a:latin typeface="Tahoma" panose="020B0604030504040204" pitchFamily="34" charset="0"/>
                  <a:ea typeface="ＭＳ Ｐゴシック" panose="020B0600070205080204" pitchFamily="34" charset="-128"/>
                </a:rPr>
                <a:t>counting</a:t>
              </a:r>
              <a:r>
                <a:rPr lang="de-DE" altLang="ja-JP" sz="1000" b="1" dirty="0">
                  <a:effectLst/>
                  <a:latin typeface="Tahoma" panose="020B0604030504040204" pitchFamily="34" charset="0"/>
                  <a:ea typeface="ＭＳ Ｐゴシック" panose="020B0600070205080204" pitchFamily="34" charset="-128"/>
                </a:rPr>
                <a:t> </a:t>
              </a:r>
              <a:r>
                <a:rPr lang="de-DE" altLang="ja-JP" sz="1000" b="1" dirty="0" err="1">
                  <a:effectLst/>
                  <a:latin typeface="Tahoma" panose="020B0604030504040204" pitchFamily="34" charset="0"/>
                  <a:ea typeface="ＭＳ Ｐゴシック" panose="020B0600070205080204" pitchFamily="34" charset="-128"/>
                </a:rPr>
                <a:t>mode</a:t>
              </a:r>
              <a:r>
                <a:rPr lang="de-DE" altLang="ja-JP" sz="1000" b="1" dirty="0">
                  <a:effectLst/>
                  <a:latin typeface="Tahoma" panose="020B0604030504040204" pitchFamily="34" charset="0"/>
                  <a:ea typeface="ＭＳ Ｐゴシック" panose="020B0600070205080204" pitchFamily="34" charset="-128"/>
                </a:rPr>
                <a:t>.</a:t>
              </a:r>
            </a:p>
            <a:p>
              <a:pPr algn="just">
                <a:spcBef>
                  <a:spcPct val="50000"/>
                </a:spcBef>
              </a:pPr>
              <a:r>
                <a:rPr lang="de-DE" altLang="ja-JP" sz="1000" b="1" dirty="0">
                  <a:effectLst/>
                  <a:latin typeface="Tahoma" panose="020B0604030504040204" pitchFamily="34" charset="0"/>
                  <a:ea typeface="ＭＳ Ｐゴシック" panose="020B0600070205080204" pitchFamily="34" charset="-128"/>
                </a:rPr>
                <a:t>        </a:t>
              </a:r>
              <a:r>
                <a:rPr lang="de-DE" altLang="ja-JP" sz="1000" b="1" dirty="0" smtClean="0">
                  <a:effectLst/>
                  <a:latin typeface="Tahoma" panose="020B0604030504040204" pitchFamily="34" charset="0"/>
                  <a:ea typeface="ＭＳ Ｐゴシック" panose="020B0600070205080204" pitchFamily="34" charset="-128"/>
                </a:rPr>
                <a:t> </a:t>
              </a:r>
              <a:endParaRPr lang="de-DE" altLang="en-US" sz="1000" b="1" dirty="0">
                <a:effectLst/>
                <a:latin typeface="Tahoma" panose="020B0604030504040204" pitchFamily="34" charset="0"/>
              </a:endParaRPr>
            </a:p>
          </p:txBody>
        </p:sp>
        <p:sp>
          <p:nvSpPr>
            <p:cNvPr id="448613" name="Rectangle 101"/>
            <p:cNvSpPr>
              <a:spLocks noChangeArrowheads="1"/>
            </p:cNvSpPr>
            <p:nvPr/>
          </p:nvSpPr>
          <p:spPr bwMode="auto">
            <a:xfrm>
              <a:off x="503933" y="1052737"/>
              <a:ext cx="3455988" cy="3384376"/>
            </a:xfrm>
            <a:prstGeom prst="rect">
              <a:avLst/>
            </a:prstGeom>
            <a:noFill/>
            <a:ln w="127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48616" name="Picture 104" descr="DSC0463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1638" y="1196975"/>
            <a:ext cx="4537075" cy="340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48617" name="Group 105"/>
          <p:cNvGrpSpPr>
            <a:grpSpLocks/>
          </p:cNvGrpSpPr>
          <p:nvPr/>
        </p:nvGrpSpPr>
        <p:grpSpPr bwMode="auto">
          <a:xfrm>
            <a:off x="4427538" y="4797425"/>
            <a:ext cx="3890962" cy="808038"/>
            <a:chOff x="3345" y="4080"/>
            <a:chExt cx="11486" cy="509"/>
          </a:xfrm>
        </p:grpSpPr>
        <p:sp>
          <p:nvSpPr>
            <p:cNvPr id="448618" name="AutoShape 106"/>
            <p:cNvSpPr>
              <a:spLocks noChangeArrowheads="1"/>
            </p:cNvSpPr>
            <p:nvPr/>
          </p:nvSpPr>
          <p:spPr bwMode="auto">
            <a:xfrm>
              <a:off x="3345" y="4080"/>
              <a:ext cx="2414" cy="159"/>
            </a:xfrm>
            <a:prstGeom prst="roundRect">
              <a:avLst>
                <a:gd name="adj" fmla="val 63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448619" name="Group 107"/>
            <p:cNvGrpSpPr>
              <a:grpSpLocks/>
            </p:cNvGrpSpPr>
            <p:nvPr/>
          </p:nvGrpSpPr>
          <p:grpSpPr bwMode="auto">
            <a:xfrm>
              <a:off x="3345" y="4080"/>
              <a:ext cx="11486" cy="509"/>
              <a:chOff x="3345" y="4080"/>
              <a:chExt cx="11486" cy="509"/>
            </a:xfrm>
          </p:grpSpPr>
          <p:sp>
            <p:nvSpPr>
              <p:cNvPr id="448620" name="AutoShape 108"/>
              <p:cNvSpPr>
                <a:spLocks noChangeArrowheads="1"/>
              </p:cNvSpPr>
              <p:nvPr/>
            </p:nvSpPr>
            <p:spPr bwMode="auto">
              <a:xfrm>
                <a:off x="3345" y="4080"/>
                <a:ext cx="2414" cy="159"/>
              </a:xfrm>
              <a:prstGeom prst="roundRect">
                <a:avLst>
                  <a:gd name="adj" fmla="val 63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48621" name="AutoShape 109"/>
              <p:cNvSpPr>
                <a:spLocks noChangeArrowheads="1"/>
              </p:cNvSpPr>
              <p:nvPr/>
            </p:nvSpPr>
            <p:spPr bwMode="auto">
              <a:xfrm>
                <a:off x="3345" y="4080"/>
                <a:ext cx="11486" cy="509"/>
              </a:xfrm>
              <a:prstGeom prst="roundRect">
                <a:avLst>
                  <a:gd name="adj" fmla="val 63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marL="342900" indent="-3429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1pPr>
                <a:lvl2pPr marL="800100" indent="-3429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2pPr>
                <a:lvl3pPr marL="1257300" indent="-3429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3pPr>
                <a:lvl4pPr marL="1714500" indent="-3429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4pPr>
                <a:lvl5pPr marL="2171700" indent="-3429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5pPr>
                <a:lvl6pPr marL="2628900" indent="-3429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6pPr>
                <a:lvl7pPr marL="3086100" indent="-3429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7pPr>
                <a:lvl8pPr marL="3543300" indent="-3429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8pPr>
                <a:lvl9pPr marL="4000500" indent="-3429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9pPr>
              </a:lstStyle>
              <a:p>
                <a:pPr algn="just">
                  <a:lnSpc>
                    <a:spcPct val="93000"/>
                  </a:lnSpc>
                  <a:buClr>
                    <a:srgbClr val="000000"/>
                  </a:buClr>
                  <a:buSzPct val="100000"/>
                  <a:buFont typeface="Arial Unicode MS" pitchFamily="34" charset="-128"/>
                  <a:buNone/>
                </a:pPr>
                <a:r>
                  <a:rPr lang="en-GB" altLang="en-US" sz="1200" b="1">
                    <a:solidFill>
                      <a:srgbClr val="000066"/>
                    </a:solidFill>
                    <a:effectLst/>
                  </a:rPr>
                  <a:t> </a:t>
                </a:r>
                <a:r>
                  <a:rPr lang="ru-RU" altLang="en-US" sz="1200" b="1">
                    <a:solidFill>
                      <a:srgbClr val="000066"/>
                    </a:solidFill>
                    <a:effectLst/>
                  </a:rPr>
                  <a:t>       </a:t>
                </a:r>
                <a:r>
                  <a:rPr lang="en-US" altLang="ja-JP" sz="900" b="1">
                    <a:solidFill>
                      <a:srgbClr val="000066"/>
                    </a:solidFill>
                    <a:effectLst/>
                    <a:ea typeface="ＭＳ Ｐゴシック" panose="020B0600070205080204" pitchFamily="34" charset="-128"/>
                  </a:rPr>
                  <a:t>Stasheuski, Galievsky, Sagun, Knyukshto, Zenkevich, von Borczyskowski</a:t>
                </a:r>
                <a:r>
                  <a:rPr lang="ru-RU" altLang="ja-JP" sz="900" b="1">
                    <a:solidFill>
                      <a:srgbClr val="000066"/>
                    </a:solidFill>
                    <a:effectLst/>
                  </a:rPr>
                  <a:t>.</a:t>
                </a:r>
                <a:r>
                  <a:rPr lang="en-US" altLang="ja-JP" sz="900" b="1">
                    <a:solidFill>
                      <a:srgbClr val="000066"/>
                    </a:solidFill>
                    <a:effectLst/>
                    <a:ea typeface="ＭＳ Ｐゴシック" panose="020B0600070205080204" pitchFamily="34" charset="-128"/>
                  </a:rPr>
                  <a:t> Singlet Oxygen Generation by Semiconductor Quantum Dots and Nanocomposites “Quantum Dots-Porphyrins” // Book of Abstracts of the XII International Conference on Laser Applications in Life Sciences (LALS-2010).  Finland, Oulu, June 9-11, </a:t>
                </a:r>
                <a:r>
                  <a:rPr lang="en-US" altLang="ja-JP" sz="900" b="1">
                    <a:solidFill>
                      <a:srgbClr val="D72603"/>
                    </a:solidFill>
                    <a:effectLst/>
                    <a:ea typeface="ＭＳ Ｐゴシック" panose="020B0600070205080204" pitchFamily="34" charset="-128"/>
                  </a:rPr>
                  <a:t>2010</a:t>
                </a:r>
                <a:r>
                  <a:rPr lang="en-US" altLang="ja-JP" sz="900" b="1">
                    <a:solidFill>
                      <a:srgbClr val="000066"/>
                    </a:solidFill>
                    <a:effectLst/>
                    <a:ea typeface="ＭＳ Ｐゴシック" panose="020B0600070205080204" pitchFamily="34" charset="-128"/>
                  </a:rPr>
                  <a:t>.</a:t>
                </a:r>
                <a:endParaRPr lang="en-GB" altLang="en-US" sz="900" b="1">
                  <a:solidFill>
                    <a:srgbClr val="000066"/>
                  </a:solidFill>
                  <a:effectLst/>
                </a:endParaRPr>
              </a:p>
            </p:txBody>
          </p:sp>
        </p:grpSp>
      </p:grpSp>
      <p:grpSp>
        <p:nvGrpSpPr>
          <p:cNvPr id="448622" name="Group 110"/>
          <p:cNvGrpSpPr>
            <a:grpSpLocks/>
          </p:cNvGrpSpPr>
          <p:nvPr/>
        </p:nvGrpSpPr>
        <p:grpSpPr bwMode="auto">
          <a:xfrm>
            <a:off x="4427538" y="4797425"/>
            <a:ext cx="3890962" cy="808038"/>
            <a:chOff x="3345" y="4080"/>
            <a:chExt cx="11486" cy="509"/>
          </a:xfrm>
        </p:grpSpPr>
        <p:sp>
          <p:nvSpPr>
            <p:cNvPr id="448623" name="AutoShape 111"/>
            <p:cNvSpPr>
              <a:spLocks noChangeArrowheads="1"/>
            </p:cNvSpPr>
            <p:nvPr/>
          </p:nvSpPr>
          <p:spPr bwMode="auto">
            <a:xfrm>
              <a:off x="3345" y="4080"/>
              <a:ext cx="2414" cy="159"/>
            </a:xfrm>
            <a:prstGeom prst="roundRect">
              <a:avLst>
                <a:gd name="adj" fmla="val 63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448624" name="Group 112"/>
            <p:cNvGrpSpPr>
              <a:grpSpLocks/>
            </p:cNvGrpSpPr>
            <p:nvPr/>
          </p:nvGrpSpPr>
          <p:grpSpPr bwMode="auto">
            <a:xfrm>
              <a:off x="3345" y="4080"/>
              <a:ext cx="11486" cy="509"/>
              <a:chOff x="3345" y="4080"/>
              <a:chExt cx="11486" cy="509"/>
            </a:xfrm>
          </p:grpSpPr>
          <p:sp>
            <p:nvSpPr>
              <p:cNvPr id="448625" name="AutoShape 113"/>
              <p:cNvSpPr>
                <a:spLocks noChangeArrowheads="1"/>
              </p:cNvSpPr>
              <p:nvPr/>
            </p:nvSpPr>
            <p:spPr bwMode="auto">
              <a:xfrm>
                <a:off x="3345" y="4080"/>
                <a:ext cx="2414" cy="159"/>
              </a:xfrm>
              <a:prstGeom prst="roundRect">
                <a:avLst>
                  <a:gd name="adj" fmla="val 63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48626" name="AutoShape 114"/>
              <p:cNvSpPr>
                <a:spLocks noChangeArrowheads="1"/>
              </p:cNvSpPr>
              <p:nvPr/>
            </p:nvSpPr>
            <p:spPr bwMode="auto">
              <a:xfrm>
                <a:off x="3345" y="4080"/>
                <a:ext cx="11486" cy="509"/>
              </a:xfrm>
              <a:prstGeom prst="roundRect">
                <a:avLst>
                  <a:gd name="adj" fmla="val 63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marL="342900" indent="-3429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1pPr>
                <a:lvl2pPr marL="800100" indent="-3429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2pPr>
                <a:lvl3pPr marL="1257300" indent="-3429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3pPr>
                <a:lvl4pPr marL="1714500" indent="-3429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4pPr>
                <a:lvl5pPr marL="2171700" indent="-3429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5pPr>
                <a:lvl6pPr marL="2628900" indent="-3429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6pPr>
                <a:lvl7pPr marL="3086100" indent="-3429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7pPr>
                <a:lvl8pPr marL="3543300" indent="-3429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8pPr>
                <a:lvl9pPr marL="4000500" indent="-3429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9pPr>
              </a:lstStyle>
              <a:p>
                <a:pPr algn="just">
                  <a:lnSpc>
                    <a:spcPct val="93000"/>
                  </a:lnSpc>
                  <a:buClr>
                    <a:srgbClr val="000000"/>
                  </a:buClr>
                  <a:buSzPct val="100000"/>
                  <a:buFont typeface="Arial Unicode MS" pitchFamily="34" charset="-128"/>
                  <a:buNone/>
                </a:pPr>
                <a:r>
                  <a:rPr lang="en-GB" altLang="en-US" sz="1200" b="1">
                    <a:solidFill>
                      <a:srgbClr val="000066"/>
                    </a:solidFill>
                    <a:effectLst/>
                  </a:rPr>
                  <a:t> </a:t>
                </a:r>
                <a:r>
                  <a:rPr lang="ru-RU" altLang="en-US" sz="1200" b="1">
                    <a:solidFill>
                      <a:srgbClr val="000066"/>
                    </a:solidFill>
                    <a:effectLst/>
                  </a:rPr>
                  <a:t>       </a:t>
                </a:r>
                <a:r>
                  <a:rPr lang="en-US" altLang="ja-JP" sz="900" b="1">
                    <a:solidFill>
                      <a:srgbClr val="000066"/>
                    </a:solidFill>
                    <a:effectLst/>
                    <a:ea typeface="ＭＳ Ｐゴシック" panose="020B0600070205080204" pitchFamily="34" charset="-128"/>
                  </a:rPr>
                  <a:t>Stasheuski, Galievsky, Sagun, Knyukshto, Zenkevich, von Borczyskowski</a:t>
                </a:r>
                <a:r>
                  <a:rPr lang="ru-RU" altLang="ja-JP" sz="900" b="1">
                    <a:solidFill>
                      <a:srgbClr val="000066"/>
                    </a:solidFill>
                    <a:effectLst/>
                  </a:rPr>
                  <a:t>.</a:t>
                </a:r>
                <a:r>
                  <a:rPr lang="en-US" altLang="ja-JP" sz="900" b="1">
                    <a:solidFill>
                      <a:srgbClr val="000066"/>
                    </a:solidFill>
                    <a:effectLst/>
                    <a:ea typeface="ＭＳ Ｐゴシック" panose="020B0600070205080204" pitchFamily="34" charset="-128"/>
                  </a:rPr>
                  <a:t> Singlet Oxygen Generation by Semiconductor Quantum Dots and Nanocomposites “Quantum Dots-Porphyrins” // Book of Abstracts of the XII International Conference on Laser Applications in Life Sciences (LALS-2010).  Finland, Oulu, June 9-11, </a:t>
                </a:r>
                <a:r>
                  <a:rPr lang="en-US" altLang="ja-JP" sz="900" b="1">
                    <a:solidFill>
                      <a:srgbClr val="D72603"/>
                    </a:solidFill>
                    <a:effectLst/>
                    <a:ea typeface="ＭＳ Ｐゴシック" panose="020B0600070205080204" pitchFamily="34" charset="-128"/>
                  </a:rPr>
                  <a:t>2010</a:t>
                </a:r>
                <a:r>
                  <a:rPr lang="en-US" altLang="ja-JP" sz="900" b="1">
                    <a:solidFill>
                      <a:srgbClr val="000066"/>
                    </a:solidFill>
                    <a:effectLst/>
                    <a:ea typeface="ＭＳ Ｐゴシック" panose="020B0600070205080204" pitchFamily="34" charset="-128"/>
                  </a:rPr>
                  <a:t>.</a:t>
                </a:r>
                <a:endParaRPr lang="en-GB" altLang="en-US" sz="900" b="1">
                  <a:solidFill>
                    <a:srgbClr val="000066"/>
                  </a:solidFill>
                  <a:effectLst/>
                </a:endParaRPr>
              </a:p>
            </p:txBody>
          </p:sp>
        </p:grpSp>
      </p:grpSp>
    </p:spTree>
    <p:extLst>
      <p:ext uri="{BB962C8B-B14F-4D97-AF65-F5344CB8AC3E}">
        <p14:creationId xmlns:p14="http://schemas.microsoft.com/office/powerpoint/2010/main" val="23388569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омер слайда 7"/>
          <p:cNvSpPr>
            <a:spLocks noGrp="1"/>
          </p:cNvSpPr>
          <p:nvPr>
            <p:ph type="sldNum" sz="quarter" idx="12"/>
          </p:nvPr>
        </p:nvSpPr>
        <p:spPr/>
        <p:txBody>
          <a:bodyPr/>
          <a:lstStyle/>
          <a:p>
            <a:pPr>
              <a:defRPr/>
            </a:pPr>
            <a:fld id="{1FE49DB4-F94B-44D5-9903-D9F8C66BFAA2}" type="slidenum">
              <a:rPr lang="ru-RU"/>
              <a:pPr>
                <a:defRPr/>
              </a:pPr>
              <a:t>9</a:t>
            </a:fld>
            <a:endParaRPr lang="ru-RU"/>
          </a:p>
        </p:txBody>
      </p:sp>
      <p:sp>
        <p:nvSpPr>
          <p:cNvPr id="4" name="Rectangle 2"/>
          <p:cNvSpPr txBox="1">
            <a:spLocks noChangeArrowheads="1"/>
          </p:cNvSpPr>
          <p:nvPr/>
        </p:nvSpPr>
        <p:spPr bwMode="auto">
          <a:xfrm>
            <a:off x="755650" y="188913"/>
            <a:ext cx="7767638" cy="792162"/>
          </a:xfrm>
          <a:prstGeom prst="rect">
            <a:avLst/>
          </a:prstGeom>
          <a:noFill/>
          <a:ln w="9525">
            <a:noFill/>
            <a:miter lim="800000"/>
            <a:headEnd/>
            <a:tailEnd/>
          </a:ln>
        </p:spPr>
        <p:txBody>
          <a:bodyPr/>
          <a:lstStyle/>
          <a:p>
            <a:pPr algn="ctr" eaLnBrk="0" hangingPunct="0">
              <a:defRPr/>
            </a:pPr>
            <a:r>
              <a:rPr lang="ru-RU" sz="2500" b="1" kern="0" dirty="0">
                <a:solidFill>
                  <a:srgbClr val="000066"/>
                </a:solidFill>
                <a:effectLst/>
                <a:ea typeface="+mj-ea"/>
                <a:cs typeface="+mj-cs"/>
              </a:rPr>
              <a:t>  </a:t>
            </a:r>
            <a:r>
              <a:rPr lang="ru-RU" sz="2000" b="1" kern="0" dirty="0" smtClean="0">
                <a:solidFill>
                  <a:srgbClr val="000066"/>
                </a:solidFill>
                <a:latin typeface="Tahoma" pitchFamily="34" charset="0"/>
                <a:ea typeface="Tahoma" pitchFamily="34" charset="0"/>
                <a:cs typeface="Tahoma" pitchFamily="34" charset="0"/>
              </a:rPr>
              <a:t>Проявление </a:t>
            </a:r>
            <a:r>
              <a:rPr lang="ru-RU" sz="2000" b="1" kern="0" dirty="0" err="1" smtClean="0">
                <a:solidFill>
                  <a:srgbClr val="000066"/>
                </a:solidFill>
                <a:latin typeface="Tahoma" pitchFamily="34" charset="0"/>
                <a:ea typeface="Tahoma" pitchFamily="34" charset="0"/>
                <a:cs typeface="Tahoma" pitchFamily="34" charset="0"/>
              </a:rPr>
              <a:t>экстра-лигандирования</a:t>
            </a:r>
            <a:r>
              <a:rPr lang="ru-RU" sz="2000" b="1" kern="0" dirty="0" smtClean="0">
                <a:solidFill>
                  <a:srgbClr val="000066"/>
                </a:solidFill>
                <a:latin typeface="Tahoma" pitchFamily="34" charset="0"/>
                <a:ea typeface="Tahoma" pitchFamily="34" charset="0"/>
                <a:cs typeface="Tahoma" pitchFamily="34" charset="0"/>
              </a:rPr>
              <a:t> </a:t>
            </a:r>
            <a:r>
              <a:rPr lang="ru-RU" sz="2000" b="1" kern="0" dirty="0" smtClean="0">
                <a:solidFill>
                  <a:srgbClr val="000066"/>
                </a:solidFill>
                <a:effectLst/>
                <a:latin typeface="Tahoma" pitchFamily="34" charset="0"/>
                <a:ea typeface="Tahoma" pitchFamily="34" charset="0"/>
                <a:cs typeface="Tahoma" pitchFamily="34" charset="0"/>
              </a:rPr>
              <a:t>в </a:t>
            </a:r>
            <a:r>
              <a:rPr lang="ru-RU" sz="2000" b="1" kern="0" dirty="0">
                <a:solidFill>
                  <a:srgbClr val="000066"/>
                </a:solidFill>
                <a:effectLst/>
                <a:latin typeface="Tahoma" pitchFamily="34" charset="0"/>
                <a:ea typeface="Tahoma" pitchFamily="34" charset="0"/>
                <a:cs typeface="Tahoma" pitchFamily="34" charset="0"/>
              </a:rPr>
              <a:t>спектрах </a:t>
            </a:r>
            <a:r>
              <a:rPr lang="ru-RU" sz="2000" b="1" kern="0" dirty="0" err="1">
                <a:solidFill>
                  <a:srgbClr val="000066"/>
                </a:solidFill>
                <a:effectLst/>
                <a:latin typeface="Tahoma" pitchFamily="34" charset="0"/>
                <a:ea typeface="Tahoma" pitchFamily="34" charset="0"/>
                <a:cs typeface="Tahoma" pitchFamily="34" charset="0"/>
              </a:rPr>
              <a:t>димеров</a:t>
            </a:r>
            <a:r>
              <a:rPr lang="ru-RU" sz="2000" b="1" kern="0" dirty="0">
                <a:solidFill>
                  <a:srgbClr val="000066"/>
                </a:solidFill>
                <a:effectLst/>
                <a:latin typeface="Tahoma" pitchFamily="34" charset="0"/>
                <a:ea typeface="Tahoma" pitchFamily="34" charset="0"/>
                <a:cs typeface="Tahoma" pitchFamily="34" charset="0"/>
              </a:rPr>
              <a:t> </a:t>
            </a:r>
            <a:r>
              <a:rPr lang="ru-RU" sz="2000" b="1" kern="0" dirty="0" err="1">
                <a:solidFill>
                  <a:srgbClr val="000066"/>
                </a:solidFill>
                <a:effectLst/>
                <a:latin typeface="Tahoma" pitchFamily="34" charset="0"/>
                <a:ea typeface="Tahoma" pitchFamily="34" charset="0"/>
                <a:cs typeface="Tahoma" pitchFamily="34" charset="0"/>
              </a:rPr>
              <a:t>порфиринов</a:t>
            </a:r>
            <a:r>
              <a:rPr lang="ru-RU" sz="2000" b="1" kern="0" dirty="0">
                <a:solidFill>
                  <a:srgbClr val="000066"/>
                </a:solidFill>
                <a:effectLst/>
                <a:latin typeface="Tahoma" pitchFamily="34" charset="0"/>
                <a:ea typeface="Tahoma" pitchFamily="34" charset="0"/>
                <a:cs typeface="Tahoma" pitchFamily="34" charset="0"/>
              </a:rPr>
              <a:t> и хлоринов</a:t>
            </a:r>
          </a:p>
          <a:p>
            <a:pPr algn="ctr" eaLnBrk="0" hangingPunct="0">
              <a:defRPr/>
            </a:pPr>
            <a:r>
              <a:rPr lang="en-US" sz="1800" b="1" kern="0" dirty="0">
                <a:solidFill>
                  <a:srgbClr val="000066"/>
                </a:solidFill>
                <a:effectLst/>
                <a:ea typeface="+mj-ea"/>
                <a:cs typeface="+mj-cs"/>
              </a:rPr>
              <a:t/>
            </a:r>
            <a:br>
              <a:rPr lang="en-US" sz="1800" b="1" kern="0" dirty="0">
                <a:solidFill>
                  <a:srgbClr val="000066"/>
                </a:solidFill>
                <a:effectLst/>
                <a:ea typeface="+mj-ea"/>
                <a:cs typeface="+mj-cs"/>
              </a:rPr>
            </a:br>
            <a:endParaRPr lang="ru-RU" sz="1800" b="1" kern="0" dirty="0">
              <a:solidFill>
                <a:srgbClr val="000066"/>
              </a:solidFill>
              <a:effectLst/>
              <a:ea typeface="+mj-ea"/>
              <a:cs typeface="+mj-cs"/>
            </a:endParaRPr>
          </a:p>
        </p:txBody>
      </p:sp>
      <p:grpSp>
        <p:nvGrpSpPr>
          <p:cNvPr id="557" name="Группа 556"/>
          <p:cNvGrpSpPr/>
          <p:nvPr/>
        </p:nvGrpSpPr>
        <p:grpSpPr>
          <a:xfrm>
            <a:off x="1043608" y="1268760"/>
            <a:ext cx="7319339" cy="4906640"/>
            <a:chOff x="1043608" y="1268760"/>
            <a:chExt cx="7319339" cy="4906640"/>
          </a:xfrm>
        </p:grpSpPr>
        <p:pic>
          <p:nvPicPr>
            <p:cNvPr id="19466" name="Рисунок 4" descr="Zn-Dimers_Spectra_16.jpg"/>
            <p:cNvPicPr>
              <a:picLocks noChangeAspect="1"/>
            </p:cNvPicPr>
            <p:nvPr/>
          </p:nvPicPr>
          <p:blipFill>
            <a:blip r:embed="rId2" cstate="print"/>
            <a:srcRect/>
            <a:stretch>
              <a:fillRect/>
            </a:stretch>
          </p:blipFill>
          <p:spPr bwMode="auto">
            <a:xfrm>
              <a:off x="1043608" y="1657660"/>
              <a:ext cx="5434798" cy="4517740"/>
            </a:xfrm>
            <a:prstGeom prst="rect">
              <a:avLst/>
            </a:prstGeom>
            <a:ln>
              <a:noFill/>
            </a:ln>
            <a:effectLst>
              <a:outerShdw blurRad="292100" dist="139700" dir="2700000" algn="tl" rotWithShape="0">
                <a:srgbClr val="333333">
                  <a:alpha val="65000"/>
                </a:srgbClr>
              </a:outerShdw>
            </a:effectLst>
          </p:spPr>
        </p:pic>
        <p:grpSp>
          <p:nvGrpSpPr>
            <p:cNvPr id="119" name="Group 389"/>
            <p:cNvGrpSpPr>
              <a:grpSpLocks noChangeAspect="1"/>
            </p:cNvGrpSpPr>
            <p:nvPr/>
          </p:nvGrpSpPr>
          <p:grpSpPr bwMode="auto">
            <a:xfrm>
              <a:off x="6674021" y="4065871"/>
              <a:ext cx="1648724" cy="875585"/>
              <a:chOff x="1345" y="981"/>
              <a:chExt cx="1557" cy="856"/>
            </a:xfrm>
          </p:grpSpPr>
          <p:grpSp>
            <p:nvGrpSpPr>
              <p:cNvPr id="126" name="Group 390"/>
              <p:cNvGrpSpPr>
                <a:grpSpLocks noChangeAspect="1"/>
              </p:cNvGrpSpPr>
              <p:nvPr/>
            </p:nvGrpSpPr>
            <p:grpSpPr bwMode="auto">
              <a:xfrm>
                <a:off x="1345" y="981"/>
                <a:ext cx="1557" cy="673"/>
                <a:chOff x="1345" y="1207"/>
                <a:chExt cx="1399" cy="605"/>
              </a:xfrm>
            </p:grpSpPr>
            <p:sp>
              <p:nvSpPr>
                <p:cNvPr id="14470" name="Text Box 391"/>
                <p:cNvSpPr txBox="1">
                  <a:spLocks noChangeAspect="1" noChangeArrowheads="1"/>
                </p:cNvSpPr>
                <p:nvPr/>
              </p:nvSpPr>
              <p:spPr bwMode="auto">
                <a:xfrm>
                  <a:off x="1572" y="1434"/>
                  <a:ext cx="311" cy="165"/>
                </a:xfrm>
                <a:prstGeom prst="rect">
                  <a:avLst/>
                </a:prstGeom>
                <a:solidFill>
                  <a:srgbClr val="FFCC99">
                    <a:alpha val="5098"/>
                  </a:srgbClr>
                </a:solidFill>
                <a:ln w="9525">
                  <a:noFill/>
                  <a:miter lim="800000"/>
                  <a:headEnd/>
                  <a:tailEnd/>
                </a:ln>
              </p:spPr>
              <p:txBody>
                <a:bodyPr/>
                <a:lstStyle/>
                <a:p>
                  <a:pPr eaLnBrk="0" hangingPunct="0"/>
                  <a:r>
                    <a:rPr lang="en-US" sz="800" b="1" dirty="0">
                      <a:solidFill>
                        <a:srgbClr val="000000"/>
                      </a:solidFill>
                      <a:effectLst/>
                      <a:latin typeface="Arial" pitchFamily="34" charset="0"/>
                    </a:rPr>
                    <a:t>Zn</a:t>
                  </a:r>
                  <a:endParaRPr lang="ru-RU" sz="800" baseline="30000" dirty="0">
                    <a:solidFill>
                      <a:srgbClr val="000000"/>
                    </a:solidFill>
                    <a:effectLst/>
                    <a:latin typeface="Arial" pitchFamily="34" charset="0"/>
                  </a:endParaRPr>
                </a:p>
              </p:txBody>
            </p:sp>
            <p:sp>
              <p:nvSpPr>
                <p:cNvPr id="288" name="Line 392"/>
                <p:cNvSpPr>
                  <a:spLocks noChangeAspect="1" noChangeShapeType="1"/>
                </p:cNvSpPr>
                <p:nvPr/>
              </p:nvSpPr>
              <p:spPr bwMode="auto">
                <a:xfrm flipH="1" flipV="1">
                  <a:off x="1831" y="1731"/>
                  <a:ext cx="5" cy="66"/>
                </a:xfrm>
                <a:prstGeom prst="line">
                  <a:avLst/>
                </a:prstGeom>
                <a:noFill/>
                <a:ln w="12700">
                  <a:solidFill>
                    <a:srgbClr val="008000"/>
                  </a:solidFill>
                  <a:round/>
                  <a:headEnd/>
                  <a:tailEnd/>
                </a:ln>
              </p:spPr>
              <p:txBody>
                <a:bodyPr/>
                <a:lstStyle/>
                <a:p>
                  <a:pPr>
                    <a:defRPr/>
                  </a:pPr>
                  <a:endParaRPr lang="ru-RU"/>
                </a:p>
              </p:txBody>
            </p:sp>
            <p:sp>
              <p:nvSpPr>
                <p:cNvPr id="289" name="Line 393"/>
                <p:cNvSpPr>
                  <a:spLocks noChangeAspect="1" noChangeShapeType="1"/>
                </p:cNvSpPr>
                <p:nvPr/>
              </p:nvSpPr>
              <p:spPr bwMode="auto">
                <a:xfrm flipV="1">
                  <a:off x="1474" y="1713"/>
                  <a:ext cx="9" cy="69"/>
                </a:xfrm>
                <a:prstGeom prst="line">
                  <a:avLst/>
                </a:prstGeom>
                <a:noFill/>
                <a:ln w="12700">
                  <a:solidFill>
                    <a:srgbClr val="008000"/>
                  </a:solidFill>
                  <a:round/>
                  <a:headEnd/>
                  <a:tailEnd/>
                </a:ln>
              </p:spPr>
              <p:txBody>
                <a:bodyPr/>
                <a:lstStyle/>
                <a:p>
                  <a:pPr>
                    <a:defRPr/>
                  </a:pPr>
                  <a:endParaRPr lang="ru-RU"/>
                </a:p>
              </p:txBody>
            </p:sp>
            <p:sp>
              <p:nvSpPr>
                <p:cNvPr id="290" name="Line 394"/>
                <p:cNvSpPr>
                  <a:spLocks noChangeAspect="1" noChangeShapeType="1"/>
                </p:cNvSpPr>
                <p:nvPr/>
              </p:nvSpPr>
              <p:spPr bwMode="auto">
                <a:xfrm rot="1560000" flipH="1">
                  <a:off x="2014" y="1475"/>
                  <a:ext cx="38" cy="80"/>
                </a:xfrm>
                <a:prstGeom prst="line">
                  <a:avLst/>
                </a:prstGeom>
                <a:noFill/>
                <a:ln w="12700">
                  <a:solidFill>
                    <a:srgbClr val="FF0000"/>
                  </a:solidFill>
                  <a:round/>
                  <a:headEnd/>
                  <a:tailEnd/>
                </a:ln>
              </p:spPr>
              <p:txBody>
                <a:bodyPr/>
                <a:lstStyle/>
                <a:p>
                  <a:pPr>
                    <a:defRPr/>
                  </a:pPr>
                  <a:endParaRPr lang="ru-RU"/>
                </a:p>
              </p:txBody>
            </p:sp>
            <p:sp>
              <p:nvSpPr>
                <p:cNvPr id="291" name="Line 395"/>
                <p:cNvSpPr>
                  <a:spLocks noChangeAspect="1" noChangeShapeType="1"/>
                </p:cNvSpPr>
                <p:nvPr/>
              </p:nvSpPr>
              <p:spPr bwMode="auto">
                <a:xfrm flipH="1" flipV="1">
                  <a:off x="2005" y="1543"/>
                  <a:ext cx="30" cy="30"/>
                </a:xfrm>
                <a:prstGeom prst="line">
                  <a:avLst/>
                </a:prstGeom>
                <a:noFill/>
                <a:ln w="12700">
                  <a:solidFill>
                    <a:srgbClr val="FF0000"/>
                  </a:solidFill>
                  <a:round/>
                  <a:headEnd/>
                  <a:tailEnd/>
                </a:ln>
              </p:spPr>
              <p:txBody>
                <a:bodyPr/>
                <a:lstStyle/>
                <a:p>
                  <a:pPr>
                    <a:defRPr/>
                  </a:pPr>
                  <a:endParaRPr lang="ru-RU"/>
                </a:p>
              </p:txBody>
            </p:sp>
            <p:sp>
              <p:nvSpPr>
                <p:cNvPr id="292" name="Line 396"/>
                <p:cNvSpPr>
                  <a:spLocks noChangeAspect="1" noChangeShapeType="1"/>
                </p:cNvSpPr>
                <p:nvPr/>
              </p:nvSpPr>
              <p:spPr bwMode="auto">
                <a:xfrm flipH="1" flipV="1">
                  <a:off x="2608" y="1308"/>
                  <a:ext cx="62" cy="68"/>
                </a:xfrm>
                <a:prstGeom prst="line">
                  <a:avLst/>
                </a:prstGeom>
                <a:noFill/>
                <a:ln w="9525">
                  <a:solidFill>
                    <a:srgbClr val="000000"/>
                  </a:solidFill>
                  <a:round/>
                  <a:headEnd/>
                  <a:tailEnd/>
                </a:ln>
              </p:spPr>
              <p:txBody>
                <a:bodyPr/>
                <a:lstStyle/>
                <a:p>
                  <a:pPr>
                    <a:defRPr/>
                  </a:pPr>
                  <a:endParaRPr lang="ru-RU"/>
                </a:p>
              </p:txBody>
            </p:sp>
            <p:sp>
              <p:nvSpPr>
                <p:cNvPr id="293" name="Line 397"/>
                <p:cNvSpPr>
                  <a:spLocks noChangeAspect="1" noChangeShapeType="1"/>
                </p:cNvSpPr>
                <p:nvPr/>
              </p:nvSpPr>
              <p:spPr bwMode="auto">
                <a:xfrm flipV="1">
                  <a:off x="2515" y="1305"/>
                  <a:ext cx="90" cy="35"/>
                </a:xfrm>
                <a:prstGeom prst="line">
                  <a:avLst/>
                </a:prstGeom>
                <a:noFill/>
                <a:ln w="9525">
                  <a:solidFill>
                    <a:srgbClr val="000000"/>
                  </a:solidFill>
                  <a:round/>
                  <a:headEnd/>
                  <a:tailEnd/>
                </a:ln>
              </p:spPr>
              <p:txBody>
                <a:bodyPr/>
                <a:lstStyle/>
                <a:p>
                  <a:pPr>
                    <a:defRPr/>
                  </a:pPr>
                  <a:endParaRPr lang="ru-RU"/>
                </a:p>
              </p:txBody>
            </p:sp>
            <p:sp>
              <p:nvSpPr>
                <p:cNvPr id="294" name="Line 398"/>
                <p:cNvSpPr>
                  <a:spLocks noChangeAspect="1" noChangeShapeType="1"/>
                </p:cNvSpPr>
                <p:nvPr/>
              </p:nvSpPr>
              <p:spPr bwMode="auto">
                <a:xfrm flipV="1">
                  <a:off x="2520" y="1311"/>
                  <a:ext cx="90" cy="36"/>
                </a:xfrm>
                <a:prstGeom prst="line">
                  <a:avLst/>
                </a:prstGeom>
                <a:noFill/>
                <a:ln w="9525">
                  <a:solidFill>
                    <a:srgbClr val="000000"/>
                  </a:solidFill>
                  <a:round/>
                  <a:headEnd/>
                  <a:tailEnd/>
                </a:ln>
              </p:spPr>
              <p:txBody>
                <a:bodyPr/>
                <a:lstStyle/>
                <a:p>
                  <a:pPr>
                    <a:defRPr/>
                  </a:pPr>
                  <a:endParaRPr lang="ru-RU"/>
                </a:p>
              </p:txBody>
            </p:sp>
            <p:sp>
              <p:nvSpPr>
                <p:cNvPr id="295" name="Line 399"/>
                <p:cNvSpPr>
                  <a:spLocks noChangeAspect="1" noChangeShapeType="1"/>
                </p:cNvSpPr>
                <p:nvPr/>
              </p:nvSpPr>
              <p:spPr bwMode="auto">
                <a:xfrm flipH="1">
                  <a:off x="2608" y="1242"/>
                  <a:ext cx="15" cy="66"/>
                </a:xfrm>
                <a:prstGeom prst="line">
                  <a:avLst/>
                </a:prstGeom>
                <a:noFill/>
                <a:ln w="12700">
                  <a:solidFill>
                    <a:srgbClr val="008000"/>
                  </a:solidFill>
                  <a:round/>
                  <a:headEnd/>
                  <a:tailEnd/>
                </a:ln>
              </p:spPr>
              <p:txBody>
                <a:bodyPr/>
                <a:lstStyle/>
                <a:p>
                  <a:pPr>
                    <a:defRPr/>
                  </a:pPr>
                  <a:endParaRPr lang="ru-RU"/>
                </a:p>
              </p:txBody>
            </p:sp>
            <p:sp>
              <p:nvSpPr>
                <p:cNvPr id="296" name="Line 400"/>
                <p:cNvSpPr>
                  <a:spLocks noChangeAspect="1" noChangeShapeType="1"/>
                </p:cNvSpPr>
                <p:nvPr/>
              </p:nvSpPr>
              <p:spPr bwMode="auto">
                <a:xfrm flipV="1">
                  <a:off x="2616" y="1373"/>
                  <a:ext cx="50" cy="78"/>
                </a:xfrm>
                <a:prstGeom prst="line">
                  <a:avLst/>
                </a:prstGeom>
                <a:noFill/>
                <a:ln w="9525">
                  <a:solidFill>
                    <a:srgbClr val="000000"/>
                  </a:solidFill>
                  <a:round/>
                  <a:headEnd/>
                  <a:tailEnd/>
                </a:ln>
              </p:spPr>
              <p:txBody>
                <a:bodyPr/>
                <a:lstStyle/>
                <a:p>
                  <a:pPr>
                    <a:defRPr/>
                  </a:pPr>
                  <a:endParaRPr lang="ru-RU"/>
                </a:p>
              </p:txBody>
            </p:sp>
            <p:sp>
              <p:nvSpPr>
                <p:cNvPr id="297" name="Line 401"/>
                <p:cNvSpPr>
                  <a:spLocks noChangeAspect="1" noChangeShapeType="1"/>
                </p:cNvSpPr>
                <p:nvPr/>
              </p:nvSpPr>
              <p:spPr bwMode="auto">
                <a:xfrm flipV="1">
                  <a:off x="2620" y="1379"/>
                  <a:ext cx="50" cy="75"/>
                </a:xfrm>
                <a:prstGeom prst="line">
                  <a:avLst/>
                </a:prstGeom>
                <a:noFill/>
                <a:ln w="9525">
                  <a:solidFill>
                    <a:srgbClr val="000000"/>
                  </a:solidFill>
                  <a:round/>
                  <a:headEnd/>
                  <a:tailEnd/>
                </a:ln>
              </p:spPr>
              <p:txBody>
                <a:bodyPr/>
                <a:lstStyle/>
                <a:p>
                  <a:pPr>
                    <a:defRPr/>
                  </a:pPr>
                  <a:endParaRPr lang="ru-RU"/>
                </a:p>
              </p:txBody>
            </p:sp>
            <p:sp>
              <p:nvSpPr>
                <p:cNvPr id="298" name="Line 402"/>
                <p:cNvSpPr>
                  <a:spLocks noChangeAspect="1" noChangeShapeType="1"/>
                </p:cNvSpPr>
                <p:nvPr/>
              </p:nvSpPr>
              <p:spPr bwMode="auto">
                <a:xfrm flipH="1">
                  <a:off x="2670" y="1376"/>
                  <a:ext cx="74" cy="0"/>
                </a:xfrm>
                <a:prstGeom prst="line">
                  <a:avLst/>
                </a:prstGeom>
                <a:noFill/>
                <a:ln w="12700">
                  <a:solidFill>
                    <a:srgbClr val="008000"/>
                  </a:solidFill>
                  <a:round/>
                  <a:headEnd/>
                  <a:tailEnd/>
                </a:ln>
              </p:spPr>
              <p:txBody>
                <a:bodyPr/>
                <a:lstStyle/>
                <a:p>
                  <a:pPr>
                    <a:defRPr/>
                  </a:pPr>
                  <a:endParaRPr lang="ru-RU"/>
                </a:p>
              </p:txBody>
            </p:sp>
            <p:sp>
              <p:nvSpPr>
                <p:cNvPr id="299" name="Line 403"/>
                <p:cNvSpPr>
                  <a:spLocks noChangeAspect="1" noChangeShapeType="1"/>
                </p:cNvSpPr>
                <p:nvPr/>
              </p:nvSpPr>
              <p:spPr bwMode="auto">
                <a:xfrm>
                  <a:off x="2527" y="1427"/>
                  <a:ext cx="92" cy="24"/>
                </a:xfrm>
                <a:prstGeom prst="line">
                  <a:avLst/>
                </a:prstGeom>
                <a:noFill/>
                <a:ln w="9525">
                  <a:solidFill>
                    <a:srgbClr val="000000"/>
                  </a:solidFill>
                  <a:round/>
                  <a:headEnd/>
                  <a:tailEnd/>
                </a:ln>
              </p:spPr>
              <p:txBody>
                <a:bodyPr/>
                <a:lstStyle/>
                <a:p>
                  <a:pPr>
                    <a:defRPr/>
                  </a:pPr>
                  <a:endParaRPr lang="ru-RU"/>
                </a:p>
              </p:txBody>
            </p:sp>
            <p:sp>
              <p:nvSpPr>
                <p:cNvPr id="300" name="Line 404"/>
                <p:cNvSpPr>
                  <a:spLocks noChangeAspect="1" noChangeShapeType="1"/>
                </p:cNvSpPr>
                <p:nvPr/>
              </p:nvSpPr>
              <p:spPr bwMode="auto">
                <a:xfrm flipH="1" flipV="1">
                  <a:off x="2617" y="1451"/>
                  <a:ext cx="35" cy="84"/>
                </a:xfrm>
                <a:prstGeom prst="line">
                  <a:avLst/>
                </a:prstGeom>
                <a:noFill/>
                <a:ln w="9525">
                  <a:solidFill>
                    <a:srgbClr val="000000"/>
                  </a:solidFill>
                  <a:round/>
                  <a:headEnd/>
                  <a:tailEnd/>
                </a:ln>
              </p:spPr>
              <p:txBody>
                <a:bodyPr/>
                <a:lstStyle/>
                <a:p>
                  <a:pPr>
                    <a:defRPr/>
                  </a:pPr>
                  <a:endParaRPr lang="ru-RU"/>
                </a:p>
              </p:txBody>
            </p:sp>
            <p:sp>
              <p:nvSpPr>
                <p:cNvPr id="301" name="Line 405"/>
                <p:cNvSpPr>
                  <a:spLocks noChangeAspect="1" noChangeShapeType="1"/>
                </p:cNvSpPr>
                <p:nvPr/>
              </p:nvSpPr>
              <p:spPr bwMode="auto">
                <a:xfrm>
                  <a:off x="2518" y="1343"/>
                  <a:ext cx="9" cy="84"/>
                </a:xfrm>
                <a:prstGeom prst="line">
                  <a:avLst/>
                </a:prstGeom>
                <a:noFill/>
                <a:ln w="9525">
                  <a:solidFill>
                    <a:srgbClr val="000000"/>
                  </a:solidFill>
                  <a:round/>
                  <a:headEnd/>
                  <a:tailEnd/>
                </a:ln>
              </p:spPr>
              <p:txBody>
                <a:bodyPr/>
                <a:lstStyle/>
                <a:p>
                  <a:pPr>
                    <a:defRPr/>
                  </a:pPr>
                  <a:endParaRPr lang="ru-RU"/>
                </a:p>
              </p:txBody>
            </p:sp>
            <p:sp>
              <p:nvSpPr>
                <p:cNvPr id="302" name="Line 406"/>
                <p:cNvSpPr>
                  <a:spLocks noChangeAspect="1" noChangeShapeType="1"/>
                </p:cNvSpPr>
                <p:nvPr/>
              </p:nvSpPr>
              <p:spPr bwMode="auto">
                <a:xfrm flipV="1">
                  <a:off x="2473" y="1427"/>
                  <a:ext cx="54" cy="42"/>
                </a:xfrm>
                <a:prstGeom prst="line">
                  <a:avLst/>
                </a:prstGeom>
                <a:noFill/>
                <a:ln w="9525">
                  <a:solidFill>
                    <a:srgbClr val="000000"/>
                  </a:solidFill>
                  <a:round/>
                  <a:headEnd/>
                  <a:tailEnd/>
                </a:ln>
              </p:spPr>
              <p:txBody>
                <a:bodyPr/>
                <a:lstStyle/>
                <a:p>
                  <a:pPr>
                    <a:defRPr/>
                  </a:pPr>
                  <a:endParaRPr lang="ru-RU"/>
                </a:p>
              </p:txBody>
            </p:sp>
            <p:sp>
              <p:nvSpPr>
                <p:cNvPr id="303" name="Line 407"/>
                <p:cNvSpPr>
                  <a:spLocks noChangeAspect="1" noChangeShapeType="1"/>
                </p:cNvSpPr>
                <p:nvPr/>
              </p:nvSpPr>
              <p:spPr bwMode="auto">
                <a:xfrm>
                  <a:off x="2434" y="1296"/>
                  <a:ext cx="84" cy="47"/>
                </a:xfrm>
                <a:prstGeom prst="line">
                  <a:avLst/>
                </a:prstGeom>
                <a:noFill/>
                <a:ln w="9525">
                  <a:solidFill>
                    <a:srgbClr val="000000"/>
                  </a:solidFill>
                  <a:round/>
                  <a:headEnd/>
                  <a:tailEnd/>
                </a:ln>
              </p:spPr>
              <p:txBody>
                <a:bodyPr/>
                <a:lstStyle/>
                <a:p>
                  <a:pPr>
                    <a:defRPr/>
                  </a:pPr>
                  <a:endParaRPr lang="ru-RU"/>
                </a:p>
              </p:txBody>
            </p:sp>
            <p:sp>
              <p:nvSpPr>
                <p:cNvPr id="304" name="Line 408"/>
                <p:cNvSpPr>
                  <a:spLocks noChangeAspect="1" noChangeShapeType="1"/>
                </p:cNvSpPr>
                <p:nvPr/>
              </p:nvSpPr>
              <p:spPr bwMode="auto">
                <a:xfrm flipV="1">
                  <a:off x="2601" y="1531"/>
                  <a:ext cx="50" cy="66"/>
                </a:xfrm>
                <a:prstGeom prst="line">
                  <a:avLst/>
                </a:prstGeom>
                <a:noFill/>
                <a:ln w="9525">
                  <a:solidFill>
                    <a:srgbClr val="000000"/>
                  </a:solidFill>
                  <a:round/>
                  <a:headEnd/>
                  <a:tailEnd/>
                </a:ln>
              </p:spPr>
              <p:txBody>
                <a:bodyPr/>
                <a:lstStyle/>
                <a:p>
                  <a:pPr>
                    <a:defRPr/>
                  </a:pPr>
                  <a:endParaRPr lang="ru-RU"/>
                </a:p>
              </p:txBody>
            </p:sp>
            <p:sp>
              <p:nvSpPr>
                <p:cNvPr id="305" name="Line 409"/>
                <p:cNvSpPr>
                  <a:spLocks noChangeAspect="1" noChangeShapeType="1"/>
                </p:cNvSpPr>
                <p:nvPr/>
              </p:nvSpPr>
              <p:spPr bwMode="auto">
                <a:xfrm flipV="1">
                  <a:off x="2605" y="1540"/>
                  <a:ext cx="50" cy="69"/>
                </a:xfrm>
                <a:prstGeom prst="line">
                  <a:avLst/>
                </a:prstGeom>
                <a:noFill/>
                <a:ln w="9525">
                  <a:solidFill>
                    <a:srgbClr val="000000"/>
                  </a:solidFill>
                  <a:round/>
                  <a:headEnd/>
                  <a:tailEnd/>
                </a:ln>
              </p:spPr>
              <p:txBody>
                <a:bodyPr/>
                <a:lstStyle/>
                <a:p>
                  <a:pPr>
                    <a:defRPr/>
                  </a:pPr>
                  <a:endParaRPr lang="ru-RU"/>
                </a:p>
              </p:txBody>
            </p:sp>
            <p:sp>
              <p:nvSpPr>
                <p:cNvPr id="306" name="Line 410"/>
                <p:cNvSpPr>
                  <a:spLocks noChangeAspect="1" noChangeShapeType="1"/>
                </p:cNvSpPr>
                <p:nvPr/>
              </p:nvSpPr>
              <p:spPr bwMode="auto">
                <a:xfrm flipH="1" flipV="1">
                  <a:off x="2604" y="1603"/>
                  <a:ext cx="38" cy="87"/>
                </a:xfrm>
                <a:prstGeom prst="line">
                  <a:avLst/>
                </a:prstGeom>
                <a:noFill/>
                <a:ln w="9525">
                  <a:solidFill>
                    <a:srgbClr val="000000"/>
                  </a:solidFill>
                  <a:round/>
                  <a:headEnd/>
                  <a:tailEnd/>
                </a:ln>
              </p:spPr>
              <p:txBody>
                <a:bodyPr/>
                <a:lstStyle/>
                <a:p>
                  <a:pPr>
                    <a:defRPr/>
                  </a:pPr>
                  <a:endParaRPr lang="ru-RU"/>
                </a:p>
              </p:txBody>
            </p:sp>
            <p:sp>
              <p:nvSpPr>
                <p:cNvPr id="307" name="Line 411"/>
                <p:cNvSpPr>
                  <a:spLocks noChangeAspect="1" noChangeShapeType="1"/>
                </p:cNvSpPr>
                <p:nvPr/>
              </p:nvSpPr>
              <p:spPr bwMode="auto">
                <a:xfrm flipV="1">
                  <a:off x="2506" y="1603"/>
                  <a:ext cx="98" cy="9"/>
                </a:xfrm>
                <a:prstGeom prst="line">
                  <a:avLst/>
                </a:prstGeom>
                <a:noFill/>
                <a:ln w="9525">
                  <a:solidFill>
                    <a:srgbClr val="000000"/>
                  </a:solidFill>
                  <a:round/>
                  <a:headEnd/>
                  <a:tailEnd/>
                </a:ln>
              </p:spPr>
              <p:txBody>
                <a:bodyPr/>
                <a:lstStyle/>
                <a:p>
                  <a:pPr>
                    <a:defRPr/>
                  </a:pPr>
                  <a:endParaRPr lang="ru-RU"/>
                </a:p>
              </p:txBody>
            </p:sp>
            <p:sp>
              <p:nvSpPr>
                <p:cNvPr id="308" name="Line 412"/>
                <p:cNvSpPr>
                  <a:spLocks noChangeAspect="1" noChangeShapeType="1"/>
                </p:cNvSpPr>
                <p:nvPr/>
              </p:nvSpPr>
              <p:spPr bwMode="auto">
                <a:xfrm flipV="1">
                  <a:off x="2566" y="1704"/>
                  <a:ext cx="74" cy="53"/>
                </a:xfrm>
                <a:prstGeom prst="line">
                  <a:avLst/>
                </a:prstGeom>
                <a:noFill/>
                <a:ln w="9525">
                  <a:solidFill>
                    <a:srgbClr val="000000"/>
                  </a:solidFill>
                  <a:round/>
                  <a:headEnd/>
                  <a:tailEnd/>
                </a:ln>
              </p:spPr>
              <p:txBody>
                <a:bodyPr/>
                <a:lstStyle/>
                <a:p>
                  <a:pPr>
                    <a:defRPr/>
                  </a:pPr>
                  <a:endParaRPr lang="ru-RU"/>
                </a:p>
              </p:txBody>
            </p:sp>
            <p:sp>
              <p:nvSpPr>
                <p:cNvPr id="309" name="Line 413"/>
                <p:cNvSpPr>
                  <a:spLocks noChangeAspect="1" noChangeShapeType="1"/>
                </p:cNvSpPr>
                <p:nvPr/>
              </p:nvSpPr>
              <p:spPr bwMode="auto">
                <a:xfrm flipV="1">
                  <a:off x="2571" y="1710"/>
                  <a:ext cx="74" cy="54"/>
                </a:xfrm>
                <a:prstGeom prst="line">
                  <a:avLst/>
                </a:prstGeom>
                <a:noFill/>
                <a:ln w="9525">
                  <a:solidFill>
                    <a:srgbClr val="000000"/>
                  </a:solidFill>
                  <a:round/>
                  <a:headEnd/>
                  <a:tailEnd/>
                </a:ln>
              </p:spPr>
              <p:txBody>
                <a:bodyPr/>
                <a:lstStyle/>
                <a:p>
                  <a:pPr>
                    <a:defRPr/>
                  </a:pPr>
                  <a:endParaRPr lang="ru-RU"/>
                </a:p>
              </p:txBody>
            </p:sp>
            <p:sp>
              <p:nvSpPr>
                <p:cNvPr id="310" name="Line 414"/>
                <p:cNvSpPr>
                  <a:spLocks noChangeAspect="1" noChangeShapeType="1"/>
                </p:cNvSpPr>
                <p:nvPr/>
              </p:nvSpPr>
              <p:spPr bwMode="auto">
                <a:xfrm flipH="1" flipV="1">
                  <a:off x="2641" y="1709"/>
                  <a:ext cx="74" cy="14"/>
                </a:xfrm>
                <a:prstGeom prst="line">
                  <a:avLst/>
                </a:prstGeom>
                <a:noFill/>
                <a:ln w="12700">
                  <a:solidFill>
                    <a:srgbClr val="008000"/>
                  </a:solidFill>
                  <a:round/>
                  <a:headEnd/>
                  <a:tailEnd/>
                </a:ln>
              </p:spPr>
              <p:txBody>
                <a:bodyPr/>
                <a:lstStyle/>
                <a:p>
                  <a:pPr>
                    <a:defRPr/>
                  </a:pPr>
                  <a:endParaRPr lang="ru-RU"/>
                </a:p>
              </p:txBody>
            </p:sp>
            <p:sp>
              <p:nvSpPr>
                <p:cNvPr id="311" name="Line 415"/>
                <p:cNvSpPr>
                  <a:spLocks noChangeAspect="1" noChangeShapeType="1"/>
                </p:cNvSpPr>
                <p:nvPr/>
              </p:nvSpPr>
              <p:spPr bwMode="auto">
                <a:xfrm>
                  <a:off x="2485" y="1709"/>
                  <a:ext cx="84" cy="50"/>
                </a:xfrm>
                <a:prstGeom prst="line">
                  <a:avLst/>
                </a:prstGeom>
                <a:noFill/>
                <a:ln w="9525">
                  <a:solidFill>
                    <a:srgbClr val="000000"/>
                  </a:solidFill>
                  <a:round/>
                  <a:headEnd/>
                  <a:tailEnd/>
                </a:ln>
              </p:spPr>
              <p:txBody>
                <a:bodyPr/>
                <a:lstStyle/>
                <a:p>
                  <a:pPr>
                    <a:defRPr/>
                  </a:pPr>
                  <a:endParaRPr lang="ru-RU"/>
                </a:p>
              </p:txBody>
            </p:sp>
            <p:sp>
              <p:nvSpPr>
                <p:cNvPr id="312" name="Line 416"/>
                <p:cNvSpPr>
                  <a:spLocks noChangeAspect="1" noChangeShapeType="1"/>
                </p:cNvSpPr>
                <p:nvPr/>
              </p:nvSpPr>
              <p:spPr bwMode="auto">
                <a:xfrm flipV="1">
                  <a:off x="2569" y="1740"/>
                  <a:ext cx="0" cy="72"/>
                </a:xfrm>
                <a:prstGeom prst="line">
                  <a:avLst/>
                </a:prstGeom>
                <a:noFill/>
                <a:ln w="12700">
                  <a:solidFill>
                    <a:srgbClr val="008000"/>
                  </a:solidFill>
                  <a:round/>
                  <a:headEnd/>
                  <a:tailEnd/>
                </a:ln>
              </p:spPr>
              <p:txBody>
                <a:bodyPr/>
                <a:lstStyle/>
                <a:p>
                  <a:pPr>
                    <a:defRPr/>
                  </a:pPr>
                  <a:endParaRPr lang="ru-RU"/>
                </a:p>
              </p:txBody>
            </p:sp>
            <p:sp>
              <p:nvSpPr>
                <p:cNvPr id="313" name="Line 417"/>
                <p:cNvSpPr>
                  <a:spLocks noChangeAspect="1" noChangeShapeType="1"/>
                </p:cNvSpPr>
                <p:nvPr/>
              </p:nvSpPr>
              <p:spPr bwMode="auto">
                <a:xfrm flipH="1">
                  <a:off x="2490" y="1609"/>
                  <a:ext cx="23" cy="81"/>
                </a:xfrm>
                <a:prstGeom prst="line">
                  <a:avLst/>
                </a:prstGeom>
                <a:noFill/>
                <a:ln w="9525">
                  <a:solidFill>
                    <a:srgbClr val="000000"/>
                  </a:solidFill>
                  <a:round/>
                  <a:headEnd/>
                  <a:tailEnd/>
                </a:ln>
              </p:spPr>
              <p:txBody>
                <a:bodyPr/>
                <a:lstStyle/>
                <a:p>
                  <a:pPr>
                    <a:defRPr/>
                  </a:pPr>
                  <a:endParaRPr lang="ru-RU"/>
                </a:p>
              </p:txBody>
            </p:sp>
            <p:sp>
              <p:nvSpPr>
                <p:cNvPr id="314" name="Line 418"/>
                <p:cNvSpPr>
                  <a:spLocks noChangeAspect="1" noChangeShapeType="1"/>
                </p:cNvSpPr>
                <p:nvPr/>
              </p:nvSpPr>
              <p:spPr bwMode="auto">
                <a:xfrm flipH="1">
                  <a:off x="2484" y="1609"/>
                  <a:ext cx="21" cy="81"/>
                </a:xfrm>
                <a:prstGeom prst="line">
                  <a:avLst/>
                </a:prstGeom>
                <a:noFill/>
                <a:ln w="9525">
                  <a:solidFill>
                    <a:srgbClr val="000000"/>
                  </a:solidFill>
                  <a:round/>
                  <a:headEnd/>
                  <a:tailEnd/>
                </a:ln>
              </p:spPr>
              <p:txBody>
                <a:bodyPr/>
                <a:lstStyle/>
                <a:p>
                  <a:pPr>
                    <a:defRPr/>
                  </a:pPr>
                  <a:endParaRPr lang="ru-RU"/>
                </a:p>
              </p:txBody>
            </p:sp>
            <p:sp>
              <p:nvSpPr>
                <p:cNvPr id="315" name="Line 419"/>
                <p:cNvSpPr>
                  <a:spLocks noChangeAspect="1" noChangeShapeType="1"/>
                </p:cNvSpPr>
                <p:nvPr/>
              </p:nvSpPr>
              <p:spPr bwMode="auto">
                <a:xfrm flipV="1">
                  <a:off x="2393" y="1709"/>
                  <a:ext cx="92" cy="35"/>
                </a:xfrm>
                <a:prstGeom prst="line">
                  <a:avLst/>
                </a:prstGeom>
                <a:noFill/>
                <a:ln w="9525">
                  <a:solidFill>
                    <a:srgbClr val="000000"/>
                  </a:solidFill>
                  <a:round/>
                  <a:headEnd/>
                  <a:tailEnd/>
                </a:ln>
              </p:spPr>
              <p:txBody>
                <a:bodyPr/>
                <a:lstStyle/>
                <a:p>
                  <a:pPr>
                    <a:defRPr/>
                  </a:pPr>
                  <a:endParaRPr lang="ru-RU"/>
                </a:p>
              </p:txBody>
            </p:sp>
            <p:sp>
              <p:nvSpPr>
                <p:cNvPr id="316" name="Line 420"/>
                <p:cNvSpPr>
                  <a:spLocks noChangeAspect="1" noChangeShapeType="1"/>
                </p:cNvSpPr>
                <p:nvPr/>
              </p:nvSpPr>
              <p:spPr bwMode="auto">
                <a:xfrm>
                  <a:off x="2315" y="1695"/>
                  <a:ext cx="78" cy="44"/>
                </a:xfrm>
                <a:prstGeom prst="line">
                  <a:avLst/>
                </a:prstGeom>
                <a:noFill/>
                <a:ln w="9525">
                  <a:solidFill>
                    <a:srgbClr val="000000"/>
                  </a:solidFill>
                  <a:round/>
                  <a:headEnd/>
                  <a:tailEnd/>
                </a:ln>
              </p:spPr>
              <p:txBody>
                <a:bodyPr/>
                <a:lstStyle/>
                <a:p>
                  <a:pPr>
                    <a:defRPr/>
                  </a:pPr>
                  <a:endParaRPr lang="ru-RU"/>
                </a:p>
              </p:txBody>
            </p:sp>
            <p:sp>
              <p:nvSpPr>
                <p:cNvPr id="317" name="Line 421"/>
                <p:cNvSpPr>
                  <a:spLocks noChangeAspect="1" noChangeShapeType="1"/>
                </p:cNvSpPr>
                <p:nvPr/>
              </p:nvSpPr>
              <p:spPr bwMode="auto">
                <a:xfrm>
                  <a:off x="2315" y="1704"/>
                  <a:ext cx="78" cy="47"/>
                </a:xfrm>
                <a:prstGeom prst="line">
                  <a:avLst/>
                </a:prstGeom>
                <a:noFill/>
                <a:ln w="9525">
                  <a:solidFill>
                    <a:srgbClr val="000000"/>
                  </a:solidFill>
                  <a:round/>
                  <a:headEnd/>
                  <a:tailEnd/>
                </a:ln>
              </p:spPr>
              <p:txBody>
                <a:bodyPr/>
                <a:lstStyle/>
                <a:p>
                  <a:pPr>
                    <a:defRPr/>
                  </a:pPr>
                  <a:endParaRPr lang="ru-RU"/>
                </a:p>
              </p:txBody>
            </p:sp>
            <p:sp>
              <p:nvSpPr>
                <p:cNvPr id="318" name="Line 422"/>
                <p:cNvSpPr>
                  <a:spLocks noChangeAspect="1" noChangeShapeType="1"/>
                </p:cNvSpPr>
                <p:nvPr/>
              </p:nvSpPr>
              <p:spPr bwMode="auto">
                <a:xfrm>
                  <a:off x="2306" y="1591"/>
                  <a:ext cx="9" cy="87"/>
                </a:xfrm>
                <a:prstGeom prst="line">
                  <a:avLst/>
                </a:prstGeom>
                <a:noFill/>
                <a:ln w="9525">
                  <a:solidFill>
                    <a:srgbClr val="000000"/>
                  </a:solidFill>
                  <a:round/>
                  <a:headEnd/>
                  <a:tailEnd/>
                </a:ln>
              </p:spPr>
              <p:txBody>
                <a:bodyPr/>
                <a:lstStyle/>
                <a:p>
                  <a:pPr>
                    <a:defRPr/>
                  </a:pPr>
                  <a:endParaRPr lang="ru-RU"/>
                </a:p>
              </p:txBody>
            </p:sp>
            <p:sp>
              <p:nvSpPr>
                <p:cNvPr id="319" name="Line 423"/>
                <p:cNvSpPr>
                  <a:spLocks noChangeAspect="1" noChangeShapeType="1"/>
                </p:cNvSpPr>
                <p:nvPr/>
              </p:nvSpPr>
              <p:spPr bwMode="auto">
                <a:xfrm flipV="1">
                  <a:off x="2222" y="1698"/>
                  <a:ext cx="93" cy="35"/>
                </a:xfrm>
                <a:prstGeom prst="line">
                  <a:avLst/>
                </a:prstGeom>
                <a:noFill/>
                <a:ln w="9525">
                  <a:solidFill>
                    <a:srgbClr val="000000"/>
                  </a:solidFill>
                  <a:round/>
                  <a:headEnd/>
                  <a:tailEnd/>
                </a:ln>
              </p:spPr>
              <p:txBody>
                <a:bodyPr/>
                <a:lstStyle/>
                <a:p>
                  <a:pPr>
                    <a:defRPr/>
                  </a:pPr>
                  <a:endParaRPr lang="ru-RU"/>
                </a:p>
              </p:txBody>
            </p:sp>
            <p:sp>
              <p:nvSpPr>
                <p:cNvPr id="320" name="Line 424"/>
                <p:cNvSpPr>
                  <a:spLocks noChangeAspect="1" noChangeShapeType="1"/>
                </p:cNvSpPr>
                <p:nvPr/>
              </p:nvSpPr>
              <p:spPr bwMode="auto">
                <a:xfrm>
                  <a:off x="2214" y="1567"/>
                  <a:ext cx="92" cy="24"/>
                </a:xfrm>
                <a:prstGeom prst="line">
                  <a:avLst/>
                </a:prstGeom>
                <a:noFill/>
                <a:ln w="9525">
                  <a:solidFill>
                    <a:srgbClr val="000000"/>
                  </a:solidFill>
                  <a:round/>
                  <a:headEnd/>
                  <a:tailEnd/>
                </a:ln>
              </p:spPr>
              <p:txBody>
                <a:bodyPr/>
                <a:lstStyle/>
                <a:p>
                  <a:pPr>
                    <a:defRPr/>
                  </a:pPr>
                  <a:endParaRPr lang="ru-RU"/>
                </a:p>
              </p:txBody>
            </p:sp>
            <p:sp>
              <p:nvSpPr>
                <p:cNvPr id="321" name="Line 425"/>
                <p:cNvSpPr>
                  <a:spLocks noChangeAspect="1" noChangeShapeType="1"/>
                </p:cNvSpPr>
                <p:nvPr/>
              </p:nvSpPr>
              <p:spPr bwMode="auto">
                <a:xfrm flipH="1">
                  <a:off x="2306" y="1552"/>
                  <a:ext cx="54" cy="39"/>
                </a:xfrm>
                <a:prstGeom prst="line">
                  <a:avLst/>
                </a:prstGeom>
                <a:noFill/>
                <a:ln w="9525">
                  <a:solidFill>
                    <a:srgbClr val="000000"/>
                  </a:solidFill>
                  <a:round/>
                  <a:headEnd/>
                  <a:tailEnd/>
                </a:ln>
              </p:spPr>
              <p:txBody>
                <a:bodyPr/>
                <a:lstStyle/>
                <a:p>
                  <a:pPr>
                    <a:defRPr/>
                  </a:pPr>
                  <a:endParaRPr lang="ru-RU"/>
                </a:p>
              </p:txBody>
            </p:sp>
            <p:sp>
              <p:nvSpPr>
                <p:cNvPr id="322" name="Line 426"/>
                <p:cNvSpPr>
                  <a:spLocks noChangeAspect="1" noChangeShapeType="1"/>
                </p:cNvSpPr>
                <p:nvPr/>
              </p:nvSpPr>
              <p:spPr bwMode="auto">
                <a:xfrm flipV="1">
                  <a:off x="2162" y="1567"/>
                  <a:ext cx="53" cy="81"/>
                </a:xfrm>
                <a:prstGeom prst="line">
                  <a:avLst/>
                </a:prstGeom>
                <a:noFill/>
                <a:ln w="9525">
                  <a:solidFill>
                    <a:srgbClr val="000000"/>
                  </a:solidFill>
                  <a:round/>
                  <a:headEnd/>
                  <a:tailEnd/>
                </a:ln>
              </p:spPr>
              <p:txBody>
                <a:bodyPr/>
                <a:lstStyle/>
                <a:p>
                  <a:pPr>
                    <a:defRPr/>
                  </a:pPr>
                  <a:endParaRPr lang="ru-RU"/>
                </a:p>
              </p:txBody>
            </p:sp>
            <p:sp>
              <p:nvSpPr>
                <p:cNvPr id="323" name="Line 427"/>
                <p:cNvSpPr>
                  <a:spLocks noChangeAspect="1" noChangeShapeType="1"/>
                </p:cNvSpPr>
                <p:nvPr/>
              </p:nvSpPr>
              <p:spPr bwMode="auto">
                <a:xfrm>
                  <a:off x="2183" y="1490"/>
                  <a:ext cx="33" cy="74"/>
                </a:xfrm>
                <a:prstGeom prst="line">
                  <a:avLst/>
                </a:prstGeom>
                <a:noFill/>
                <a:ln w="9525">
                  <a:solidFill>
                    <a:srgbClr val="000000"/>
                  </a:solidFill>
                  <a:round/>
                  <a:headEnd/>
                  <a:tailEnd/>
                </a:ln>
              </p:spPr>
              <p:txBody>
                <a:bodyPr/>
                <a:lstStyle/>
                <a:p>
                  <a:pPr>
                    <a:defRPr/>
                  </a:pPr>
                  <a:endParaRPr lang="ru-RU"/>
                </a:p>
              </p:txBody>
            </p:sp>
            <p:sp>
              <p:nvSpPr>
                <p:cNvPr id="324" name="Line 428"/>
                <p:cNvSpPr>
                  <a:spLocks noChangeAspect="1" noChangeShapeType="1"/>
                </p:cNvSpPr>
                <p:nvPr/>
              </p:nvSpPr>
              <p:spPr bwMode="auto">
                <a:xfrm>
                  <a:off x="2178" y="1496"/>
                  <a:ext cx="35" cy="74"/>
                </a:xfrm>
                <a:prstGeom prst="line">
                  <a:avLst/>
                </a:prstGeom>
                <a:noFill/>
                <a:ln w="9525">
                  <a:solidFill>
                    <a:srgbClr val="000000"/>
                  </a:solidFill>
                  <a:round/>
                  <a:headEnd/>
                  <a:tailEnd/>
                </a:ln>
              </p:spPr>
              <p:txBody>
                <a:bodyPr/>
                <a:lstStyle/>
                <a:p>
                  <a:pPr>
                    <a:defRPr/>
                  </a:pPr>
                  <a:endParaRPr lang="ru-RU"/>
                </a:p>
              </p:txBody>
            </p:sp>
            <p:sp>
              <p:nvSpPr>
                <p:cNvPr id="325" name="Line 429"/>
                <p:cNvSpPr>
                  <a:spLocks noChangeAspect="1" noChangeShapeType="1"/>
                </p:cNvSpPr>
                <p:nvPr/>
              </p:nvSpPr>
              <p:spPr bwMode="auto">
                <a:xfrm flipH="1" flipV="1">
                  <a:off x="2162" y="1674"/>
                  <a:ext cx="60" cy="65"/>
                </a:xfrm>
                <a:prstGeom prst="line">
                  <a:avLst/>
                </a:prstGeom>
                <a:noFill/>
                <a:ln w="9525">
                  <a:solidFill>
                    <a:srgbClr val="000000"/>
                  </a:solidFill>
                  <a:round/>
                  <a:headEnd/>
                  <a:tailEnd/>
                </a:ln>
              </p:spPr>
              <p:txBody>
                <a:bodyPr/>
                <a:lstStyle/>
                <a:p>
                  <a:pPr>
                    <a:defRPr/>
                  </a:pPr>
                  <a:endParaRPr lang="ru-RU"/>
                </a:p>
              </p:txBody>
            </p:sp>
            <p:sp>
              <p:nvSpPr>
                <p:cNvPr id="326" name="Line 430"/>
                <p:cNvSpPr>
                  <a:spLocks noChangeAspect="1" noChangeShapeType="1"/>
                </p:cNvSpPr>
                <p:nvPr/>
              </p:nvSpPr>
              <p:spPr bwMode="auto">
                <a:xfrm flipH="1" flipV="1">
                  <a:off x="2162" y="1645"/>
                  <a:ext cx="60" cy="65"/>
                </a:xfrm>
                <a:prstGeom prst="line">
                  <a:avLst/>
                </a:prstGeom>
                <a:noFill/>
                <a:ln w="9525">
                  <a:solidFill>
                    <a:srgbClr val="000000"/>
                  </a:solidFill>
                  <a:round/>
                  <a:headEnd/>
                  <a:tailEnd/>
                </a:ln>
              </p:spPr>
              <p:txBody>
                <a:bodyPr/>
                <a:lstStyle/>
                <a:p>
                  <a:pPr>
                    <a:defRPr/>
                  </a:pPr>
                  <a:endParaRPr lang="ru-RU"/>
                </a:p>
              </p:txBody>
            </p:sp>
            <p:sp>
              <p:nvSpPr>
                <p:cNvPr id="327" name="Line 431"/>
                <p:cNvSpPr>
                  <a:spLocks noChangeAspect="1" noChangeShapeType="1"/>
                </p:cNvSpPr>
                <p:nvPr/>
              </p:nvSpPr>
              <p:spPr bwMode="auto">
                <a:xfrm>
                  <a:off x="2086" y="1667"/>
                  <a:ext cx="74" cy="0"/>
                </a:xfrm>
                <a:prstGeom prst="line">
                  <a:avLst/>
                </a:prstGeom>
                <a:noFill/>
                <a:ln w="12700">
                  <a:solidFill>
                    <a:srgbClr val="008000"/>
                  </a:solidFill>
                  <a:round/>
                  <a:headEnd/>
                  <a:tailEnd/>
                </a:ln>
              </p:spPr>
              <p:txBody>
                <a:bodyPr/>
                <a:lstStyle/>
                <a:p>
                  <a:pPr>
                    <a:defRPr/>
                  </a:pPr>
                  <a:endParaRPr lang="ru-RU"/>
                </a:p>
              </p:txBody>
            </p:sp>
            <p:sp>
              <p:nvSpPr>
                <p:cNvPr id="328" name="Line 432"/>
                <p:cNvSpPr>
                  <a:spLocks noChangeAspect="1" noChangeShapeType="1"/>
                </p:cNvSpPr>
                <p:nvPr/>
              </p:nvSpPr>
              <p:spPr bwMode="auto">
                <a:xfrm flipV="1">
                  <a:off x="2205" y="1713"/>
                  <a:ext cx="17" cy="66"/>
                </a:xfrm>
                <a:prstGeom prst="line">
                  <a:avLst/>
                </a:prstGeom>
                <a:noFill/>
                <a:ln w="12700">
                  <a:solidFill>
                    <a:srgbClr val="008000"/>
                  </a:solidFill>
                  <a:round/>
                  <a:headEnd/>
                  <a:tailEnd/>
                </a:ln>
              </p:spPr>
              <p:txBody>
                <a:bodyPr/>
                <a:lstStyle/>
                <a:p>
                  <a:pPr>
                    <a:defRPr/>
                  </a:pPr>
                  <a:endParaRPr lang="ru-RU"/>
                </a:p>
              </p:txBody>
            </p:sp>
            <p:sp>
              <p:nvSpPr>
                <p:cNvPr id="329" name="Line 433"/>
                <p:cNvSpPr>
                  <a:spLocks noChangeAspect="1" noChangeShapeType="1"/>
                </p:cNvSpPr>
                <p:nvPr/>
              </p:nvSpPr>
              <p:spPr bwMode="auto">
                <a:xfrm flipH="1">
                  <a:off x="2181" y="1418"/>
                  <a:ext cx="53" cy="75"/>
                </a:xfrm>
                <a:prstGeom prst="line">
                  <a:avLst/>
                </a:prstGeom>
                <a:noFill/>
                <a:ln w="9525">
                  <a:solidFill>
                    <a:srgbClr val="000000"/>
                  </a:solidFill>
                  <a:round/>
                  <a:headEnd/>
                  <a:tailEnd/>
                </a:ln>
              </p:spPr>
              <p:txBody>
                <a:bodyPr/>
                <a:lstStyle/>
                <a:p>
                  <a:pPr>
                    <a:defRPr/>
                  </a:pPr>
                  <a:endParaRPr lang="ru-RU"/>
                </a:p>
              </p:txBody>
            </p:sp>
            <p:sp>
              <p:nvSpPr>
                <p:cNvPr id="330" name="Line 434"/>
                <p:cNvSpPr>
                  <a:spLocks noChangeAspect="1" noChangeShapeType="1"/>
                </p:cNvSpPr>
                <p:nvPr/>
              </p:nvSpPr>
              <p:spPr bwMode="auto">
                <a:xfrm>
                  <a:off x="2068" y="1490"/>
                  <a:ext cx="110" cy="3"/>
                </a:xfrm>
                <a:prstGeom prst="line">
                  <a:avLst/>
                </a:prstGeom>
                <a:noFill/>
                <a:ln w="12700">
                  <a:solidFill>
                    <a:srgbClr val="FF0000"/>
                  </a:solidFill>
                  <a:round/>
                  <a:headEnd/>
                  <a:tailEnd/>
                </a:ln>
              </p:spPr>
              <p:txBody>
                <a:bodyPr/>
                <a:lstStyle/>
                <a:p>
                  <a:pPr>
                    <a:defRPr/>
                  </a:pPr>
                  <a:endParaRPr lang="ru-RU"/>
                </a:p>
              </p:txBody>
            </p:sp>
            <p:sp>
              <p:nvSpPr>
                <p:cNvPr id="331" name="Line 435"/>
                <p:cNvSpPr>
                  <a:spLocks noChangeAspect="1" noChangeShapeType="1"/>
                </p:cNvSpPr>
                <p:nvPr/>
              </p:nvSpPr>
              <p:spPr bwMode="auto">
                <a:xfrm>
                  <a:off x="2192" y="1332"/>
                  <a:ext cx="41" cy="84"/>
                </a:xfrm>
                <a:prstGeom prst="line">
                  <a:avLst/>
                </a:prstGeom>
                <a:noFill/>
                <a:ln w="9525">
                  <a:solidFill>
                    <a:srgbClr val="000000"/>
                  </a:solidFill>
                  <a:round/>
                  <a:headEnd/>
                  <a:tailEnd/>
                </a:ln>
              </p:spPr>
              <p:txBody>
                <a:bodyPr/>
                <a:lstStyle/>
                <a:p>
                  <a:pPr>
                    <a:defRPr/>
                  </a:pPr>
                  <a:endParaRPr lang="ru-RU"/>
                </a:p>
              </p:txBody>
            </p:sp>
            <p:sp>
              <p:nvSpPr>
                <p:cNvPr id="332" name="Line 436"/>
                <p:cNvSpPr>
                  <a:spLocks noChangeAspect="1" noChangeShapeType="1"/>
                </p:cNvSpPr>
                <p:nvPr/>
              </p:nvSpPr>
              <p:spPr bwMode="auto">
                <a:xfrm flipH="1">
                  <a:off x="2235" y="1418"/>
                  <a:ext cx="92" cy="6"/>
                </a:xfrm>
                <a:prstGeom prst="line">
                  <a:avLst/>
                </a:prstGeom>
                <a:noFill/>
                <a:ln w="9525">
                  <a:solidFill>
                    <a:srgbClr val="000000"/>
                  </a:solidFill>
                  <a:round/>
                  <a:headEnd/>
                  <a:tailEnd/>
                </a:ln>
              </p:spPr>
              <p:txBody>
                <a:bodyPr/>
                <a:lstStyle/>
                <a:p>
                  <a:pPr>
                    <a:defRPr/>
                  </a:pPr>
                  <a:endParaRPr lang="ru-RU"/>
                </a:p>
              </p:txBody>
            </p:sp>
            <p:sp>
              <p:nvSpPr>
                <p:cNvPr id="333" name="Line 437"/>
                <p:cNvSpPr>
                  <a:spLocks noChangeAspect="1" noChangeShapeType="1"/>
                </p:cNvSpPr>
                <p:nvPr/>
              </p:nvSpPr>
              <p:spPr bwMode="auto">
                <a:xfrm flipH="1">
                  <a:off x="2232" y="1409"/>
                  <a:ext cx="92" cy="3"/>
                </a:xfrm>
                <a:prstGeom prst="line">
                  <a:avLst/>
                </a:prstGeom>
                <a:noFill/>
                <a:ln w="9525">
                  <a:solidFill>
                    <a:srgbClr val="000000"/>
                  </a:solidFill>
                  <a:round/>
                  <a:headEnd/>
                  <a:tailEnd/>
                </a:ln>
              </p:spPr>
              <p:txBody>
                <a:bodyPr/>
                <a:lstStyle/>
                <a:p>
                  <a:pPr>
                    <a:defRPr/>
                  </a:pPr>
                  <a:endParaRPr lang="ru-RU"/>
                </a:p>
              </p:txBody>
            </p:sp>
            <p:sp>
              <p:nvSpPr>
                <p:cNvPr id="334" name="Line 438"/>
                <p:cNvSpPr>
                  <a:spLocks noChangeAspect="1" noChangeShapeType="1"/>
                </p:cNvSpPr>
                <p:nvPr/>
              </p:nvSpPr>
              <p:spPr bwMode="auto">
                <a:xfrm flipH="1">
                  <a:off x="2193" y="1281"/>
                  <a:ext cx="71" cy="56"/>
                </a:xfrm>
                <a:prstGeom prst="line">
                  <a:avLst/>
                </a:prstGeom>
                <a:noFill/>
                <a:ln w="9525">
                  <a:solidFill>
                    <a:srgbClr val="000000"/>
                  </a:solidFill>
                  <a:round/>
                  <a:headEnd/>
                  <a:tailEnd/>
                </a:ln>
              </p:spPr>
              <p:txBody>
                <a:bodyPr/>
                <a:lstStyle/>
                <a:p>
                  <a:pPr>
                    <a:defRPr/>
                  </a:pPr>
                  <a:endParaRPr lang="ru-RU"/>
                </a:p>
              </p:txBody>
            </p:sp>
            <p:sp>
              <p:nvSpPr>
                <p:cNvPr id="335" name="Line 439"/>
                <p:cNvSpPr>
                  <a:spLocks noChangeAspect="1" noChangeShapeType="1"/>
                </p:cNvSpPr>
                <p:nvPr/>
              </p:nvSpPr>
              <p:spPr bwMode="auto">
                <a:xfrm flipH="1">
                  <a:off x="2190" y="1275"/>
                  <a:ext cx="69" cy="56"/>
                </a:xfrm>
                <a:prstGeom prst="line">
                  <a:avLst/>
                </a:prstGeom>
                <a:noFill/>
                <a:ln w="9525">
                  <a:solidFill>
                    <a:srgbClr val="000000"/>
                  </a:solidFill>
                  <a:round/>
                  <a:headEnd/>
                  <a:tailEnd/>
                </a:ln>
              </p:spPr>
              <p:txBody>
                <a:bodyPr/>
                <a:lstStyle/>
                <a:p>
                  <a:pPr>
                    <a:defRPr/>
                  </a:pPr>
                  <a:endParaRPr lang="ru-RU"/>
                </a:p>
              </p:txBody>
            </p:sp>
            <p:sp>
              <p:nvSpPr>
                <p:cNvPr id="336" name="Line 440"/>
                <p:cNvSpPr>
                  <a:spLocks noChangeAspect="1" noChangeShapeType="1"/>
                </p:cNvSpPr>
                <p:nvPr/>
              </p:nvSpPr>
              <p:spPr bwMode="auto">
                <a:xfrm>
                  <a:off x="2119" y="1319"/>
                  <a:ext cx="74" cy="12"/>
                </a:xfrm>
                <a:prstGeom prst="line">
                  <a:avLst/>
                </a:prstGeom>
                <a:noFill/>
                <a:ln w="12700">
                  <a:solidFill>
                    <a:srgbClr val="008000"/>
                  </a:solidFill>
                  <a:round/>
                  <a:headEnd/>
                  <a:tailEnd/>
                </a:ln>
              </p:spPr>
              <p:txBody>
                <a:bodyPr/>
                <a:lstStyle/>
                <a:p>
                  <a:pPr>
                    <a:defRPr/>
                  </a:pPr>
                  <a:endParaRPr lang="ru-RU"/>
                </a:p>
              </p:txBody>
            </p:sp>
            <p:sp>
              <p:nvSpPr>
                <p:cNvPr id="337" name="Line 441"/>
                <p:cNvSpPr>
                  <a:spLocks noChangeAspect="1" noChangeShapeType="1"/>
                </p:cNvSpPr>
                <p:nvPr/>
              </p:nvSpPr>
              <p:spPr bwMode="auto">
                <a:xfrm flipH="1" flipV="1">
                  <a:off x="2262" y="1278"/>
                  <a:ext cx="86" cy="48"/>
                </a:xfrm>
                <a:prstGeom prst="line">
                  <a:avLst/>
                </a:prstGeom>
                <a:noFill/>
                <a:ln w="9525">
                  <a:solidFill>
                    <a:srgbClr val="000000"/>
                  </a:solidFill>
                  <a:round/>
                  <a:headEnd/>
                  <a:tailEnd/>
                </a:ln>
              </p:spPr>
              <p:txBody>
                <a:bodyPr/>
                <a:lstStyle/>
                <a:p>
                  <a:pPr>
                    <a:defRPr/>
                  </a:pPr>
                  <a:endParaRPr lang="ru-RU"/>
                </a:p>
              </p:txBody>
            </p:sp>
            <p:sp>
              <p:nvSpPr>
                <p:cNvPr id="338" name="Line 442"/>
                <p:cNvSpPr>
                  <a:spLocks noChangeAspect="1" noChangeShapeType="1"/>
                </p:cNvSpPr>
                <p:nvPr/>
              </p:nvSpPr>
              <p:spPr bwMode="auto">
                <a:xfrm>
                  <a:off x="2262" y="1207"/>
                  <a:ext cx="0" cy="71"/>
                </a:xfrm>
                <a:prstGeom prst="line">
                  <a:avLst/>
                </a:prstGeom>
                <a:noFill/>
                <a:ln w="12700">
                  <a:solidFill>
                    <a:srgbClr val="008000"/>
                  </a:solidFill>
                  <a:round/>
                  <a:headEnd/>
                  <a:tailEnd/>
                </a:ln>
              </p:spPr>
              <p:txBody>
                <a:bodyPr/>
                <a:lstStyle/>
                <a:p>
                  <a:pPr>
                    <a:defRPr/>
                  </a:pPr>
                  <a:endParaRPr lang="ru-RU"/>
                </a:p>
              </p:txBody>
            </p:sp>
            <p:sp>
              <p:nvSpPr>
                <p:cNvPr id="339" name="Line 443"/>
                <p:cNvSpPr>
                  <a:spLocks noChangeAspect="1" noChangeShapeType="1"/>
                </p:cNvSpPr>
                <p:nvPr/>
              </p:nvSpPr>
              <p:spPr bwMode="auto">
                <a:xfrm flipH="1">
                  <a:off x="2351" y="1299"/>
                  <a:ext cx="84" cy="32"/>
                </a:xfrm>
                <a:prstGeom prst="line">
                  <a:avLst/>
                </a:prstGeom>
                <a:noFill/>
                <a:ln w="9525">
                  <a:solidFill>
                    <a:srgbClr val="000000"/>
                  </a:solidFill>
                  <a:round/>
                  <a:headEnd/>
                  <a:tailEnd/>
                </a:ln>
              </p:spPr>
              <p:txBody>
                <a:bodyPr/>
                <a:lstStyle/>
                <a:p>
                  <a:pPr>
                    <a:defRPr/>
                  </a:pPr>
                  <a:endParaRPr lang="ru-RU"/>
                </a:p>
              </p:txBody>
            </p:sp>
            <p:sp>
              <p:nvSpPr>
                <p:cNvPr id="340" name="Line 444"/>
                <p:cNvSpPr>
                  <a:spLocks noChangeAspect="1" noChangeShapeType="1"/>
                </p:cNvSpPr>
                <p:nvPr/>
              </p:nvSpPr>
              <p:spPr bwMode="auto">
                <a:xfrm flipH="1">
                  <a:off x="2347" y="1290"/>
                  <a:ext cx="86" cy="32"/>
                </a:xfrm>
                <a:prstGeom prst="line">
                  <a:avLst/>
                </a:prstGeom>
                <a:noFill/>
                <a:ln w="9525">
                  <a:solidFill>
                    <a:srgbClr val="000000"/>
                  </a:solidFill>
                  <a:round/>
                  <a:headEnd/>
                  <a:tailEnd/>
                </a:ln>
              </p:spPr>
              <p:txBody>
                <a:bodyPr/>
                <a:lstStyle/>
                <a:p>
                  <a:pPr>
                    <a:defRPr/>
                  </a:pPr>
                  <a:endParaRPr lang="ru-RU"/>
                </a:p>
              </p:txBody>
            </p:sp>
            <p:sp>
              <p:nvSpPr>
                <p:cNvPr id="341" name="Line 445"/>
                <p:cNvSpPr>
                  <a:spLocks noChangeAspect="1" noChangeShapeType="1"/>
                </p:cNvSpPr>
                <p:nvPr/>
              </p:nvSpPr>
              <p:spPr bwMode="auto">
                <a:xfrm flipV="1">
                  <a:off x="2326" y="1326"/>
                  <a:ext cx="24" cy="86"/>
                </a:xfrm>
                <a:prstGeom prst="line">
                  <a:avLst/>
                </a:prstGeom>
                <a:noFill/>
                <a:ln w="9525">
                  <a:solidFill>
                    <a:srgbClr val="000000"/>
                  </a:solidFill>
                  <a:round/>
                  <a:headEnd/>
                  <a:tailEnd/>
                </a:ln>
              </p:spPr>
              <p:txBody>
                <a:bodyPr/>
                <a:lstStyle/>
                <a:p>
                  <a:pPr>
                    <a:defRPr/>
                  </a:pPr>
                  <a:endParaRPr lang="ru-RU"/>
                </a:p>
              </p:txBody>
            </p:sp>
            <p:sp>
              <p:nvSpPr>
                <p:cNvPr id="342" name="Line 446"/>
                <p:cNvSpPr>
                  <a:spLocks noChangeAspect="1" noChangeShapeType="1"/>
                </p:cNvSpPr>
                <p:nvPr/>
              </p:nvSpPr>
              <p:spPr bwMode="auto">
                <a:xfrm>
                  <a:off x="2068" y="1442"/>
                  <a:ext cx="0" cy="48"/>
                </a:xfrm>
                <a:prstGeom prst="line">
                  <a:avLst/>
                </a:prstGeom>
                <a:noFill/>
                <a:ln w="12700">
                  <a:solidFill>
                    <a:srgbClr val="FF0000"/>
                  </a:solidFill>
                  <a:round/>
                  <a:headEnd/>
                  <a:tailEnd/>
                </a:ln>
              </p:spPr>
              <p:txBody>
                <a:bodyPr/>
                <a:lstStyle/>
                <a:p>
                  <a:pPr>
                    <a:defRPr/>
                  </a:pPr>
                  <a:endParaRPr lang="ru-RU"/>
                </a:p>
              </p:txBody>
            </p:sp>
            <p:sp>
              <p:nvSpPr>
                <p:cNvPr id="343" name="Line 447"/>
                <p:cNvSpPr>
                  <a:spLocks noChangeAspect="1" noChangeShapeType="1"/>
                </p:cNvSpPr>
                <p:nvPr/>
              </p:nvSpPr>
              <p:spPr bwMode="auto">
                <a:xfrm>
                  <a:off x="2038" y="1424"/>
                  <a:ext cx="30" cy="66"/>
                </a:xfrm>
                <a:prstGeom prst="line">
                  <a:avLst/>
                </a:prstGeom>
                <a:noFill/>
                <a:ln w="12700">
                  <a:solidFill>
                    <a:srgbClr val="FF0000"/>
                  </a:solidFill>
                  <a:round/>
                  <a:headEnd/>
                  <a:tailEnd/>
                </a:ln>
              </p:spPr>
              <p:txBody>
                <a:bodyPr/>
                <a:lstStyle/>
                <a:p>
                  <a:pPr>
                    <a:defRPr/>
                  </a:pPr>
                  <a:endParaRPr lang="ru-RU"/>
                </a:p>
              </p:txBody>
            </p:sp>
            <p:sp>
              <p:nvSpPr>
                <p:cNvPr id="344" name="Line 448"/>
                <p:cNvSpPr>
                  <a:spLocks noChangeAspect="1" noChangeShapeType="1"/>
                </p:cNvSpPr>
                <p:nvPr/>
              </p:nvSpPr>
              <p:spPr bwMode="auto">
                <a:xfrm>
                  <a:off x="2447" y="1555"/>
                  <a:ext cx="62" cy="60"/>
                </a:xfrm>
                <a:prstGeom prst="line">
                  <a:avLst/>
                </a:prstGeom>
                <a:noFill/>
                <a:ln w="9525">
                  <a:solidFill>
                    <a:srgbClr val="000000"/>
                  </a:solidFill>
                  <a:prstDash val="sysDot"/>
                  <a:round/>
                  <a:headEnd/>
                  <a:tailEnd/>
                </a:ln>
              </p:spPr>
              <p:txBody>
                <a:bodyPr/>
                <a:lstStyle/>
                <a:p>
                  <a:pPr>
                    <a:defRPr/>
                  </a:pPr>
                  <a:endParaRPr lang="ru-RU"/>
                </a:p>
              </p:txBody>
            </p:sp>
            <p:sp>
              <p:nvSpPr>
                <p:cNvPr id="345" name="Line 449"/>
                <p:cNvSpPr>
                  <a:spLocks noChangeAspect="1" noChangeShapeType="1"/>
                </p:cNvSpPr>
                <p:nvPr/>
              </p:nvSpPr>
              <p:spPr bwMode="auto">
                <a:xfrm flipH="1" flipV="1">
                  <a:off x="2330" y="1421"/>
                  <a:ext cx="57" cy="45"/>
                </a:xfrm>
                <a:prstGeom prst="line">
                  <a:avLst/>
                </a:prstGeom>
                <a:noFill/>
                <a:ln w="9525">
                  <a:solidFill>
                    <a:srgbClr val="000000"/>
                  </a:solidFill>
                  <a:prstDash val="sysDot"/>
                  <a:round/>
                  <a:headEnd/>
                  <a:tailEnd/>
                </a:ln>
              </p:spPr>
              <p:txBody>
                <a:bodyPr/>
                <a:lstStyle/>
                <a:p>
                  <a:pPr>
                    <a:defRPr/>
                  </a:pPr>
                  <a:endParaRPr lang="ru-RU"/>
                </a:p>
              </p:txBody>
            </p:sp>
            <p:sp>
              <p:nvSpPr>
                <p:cNvPr id="346" name="Line 450"/>
                <p:cNvSpPr>
                  <a:spLocks noChangeAspect="1" noChangeShapeType="1"/>
                </p:cNvSpPr>
                <p:nvPr/>
              </p:nvSpPr>
              <p:spPr bwMode="auto">
                <a:xfrm flipH="1" flipV="1">
                  <a:off x="1840" y="1308"/>
                  <a:ext cx="66" cy="63"/>
                </a:xfrm>
                <a:prstGeom prst="line">
                  <a:avLst/>
                </a:prstGeom>
                <a:noFill/>
                <a:ln w="9525">
                  <a:solidFill>
                    <a:srgbClr val="000000"/>
                  </a:solidFill>
                  <a:round/>
                  <a:headEnd/>
                  <a:tailEnd/>
                </a:ln>
              </p:spPr>
              <p:txBody>
                <a:bodyPr/>
                <a:lstStyle/>
                <a:p>
                  <a:pPr>
                    <a:defRPr/>
                  </a:pPr>
                  <a:endParaRPr lang="ru-RU"/>
                </a:p>
              </p:txBody>
            </p:sp>
            <p:sp>
              <p:nvSpPr>
                <p:cNvPr id="347" name="Line 451"/>
                <p:cNvSpPr>
                  <a:spLocks noChangeAspect="1" noChangeShapeType="1"/>
                </p:cNvSpPr>
                <p:nvPr/>
              </p:nvSpPr>
              <p:spPr bwMode="auto">
                <a:xfrm flipV="1">
                  <a:off x="1749" y="1305"/>
                  <a:ext cx="89" cy="32"/>
                </a:xfrm>
                <a:prstGeom prst="line">
                  <a:avLst/>
                </a:prstGeom>
                <a:noFill/>
                <a:ln w="9525">
                  <a:solidFill>
                    <a:srgbClr val="000000"/>
                  </a:solidFill>
                  <a:round/>
                  <a:headEnd/>
                  <a:tailEnd/>
                </a:ln>
              </p:spPr>
              <p:txBody>
                <a:bodyPr/>
                <a:lstStyle/>
                <a:p>
                  <a:pPr>
                    <a:defRPr/>
                  </a:pPr>
                  <a:endParaRPr lang="ru-RU"/>
                </a:p>
              </p:txBody>
            </p:sp>
            <p:sp>
              <p:nvSpPr>
                <p:cNvPr id="348" name="Line 452"/>
                <p:cNvSpPr>
                  <a:spLocks noChangeAspect="1" noChangeShapeType="1"/>
                </p:cNvSpPr>
                <p:nvPr/>
              </p:nvSpPr>
              <p:spPr bwMode="auto">
                <a:xfrm flipV="1">
                  <a:off x="1755" y="1313"/>
                  <a:ext cx="86" cy="30"/>
                </a:xfrm>
                <a:prstGeom prst="line">
                  <a:avLst/>
                </a:prstGeom>
                <a:noFill/>
                <a:ln w="9525">
                  <a:solidFill>
                    <a:srgbClr val="000000"/>
                  </a:solidFill>
                  <a:round/>
                  <a:headEnd/>
                  <a:tailEnd/>
                </a:ln>
              </p:spPr>
              <p:txBody>
                <a:bodyPr/>
                <a:lstStyle/>
                <a:p>
                  <a:pPr>
                    <a:defRPr/>
                  </a:pPr>
                  <a:endParaRPr lang="ru-RU"/>
                </a:p>
              </p:txBody>
            </p:sp>
            <p:sp>
              <p:nvSpPr>
                <p:cNvPr id="349" name="Line 453"/>
                <p:cNvSpPr>
                  <a:spLocks noChangeAspect="1" noChangeShapeType="1"/>
                </p:cNvSpPr>
                <p:nvPr/>
              </p:nvSpPr>
              <p:spPr bwMode="auto">
                <a:xfrm flipH="1">
                  <a:off x="1840" y="1245"/>
                  <a:ext cx="11" cy="65"/>
                </a:xfrm>
                <a:prstGeom prst="line">
                  <a:avLst/>
                </a:prstGeom>
                <a:noFill/>
                <a:ln w="12700">
                  <a:solidFill>
                    <a:srgbClr val="008000"/>
                  </a:solidFill>
                  <a:round/>
                  <a:headEnd/>
                  <a:tailEnd/>
                </a:ln>
              </p:spPr>
              <p:txBody>
                <a:bodyPr/>
                <a:lstStyle/>
                <a:p>
                  <a:pPr>
                    <a:defRPr/>
                  </a:pPr>
                  <a:endParaRPr lang="ru-RU"/>
                </a:p>
              </p:txBody>
            </p:sp>
            <p:sp>
              <p:nvSpPr>
                <p:cNvPr id="350" name="Line 454"/>
                <p:cNvSpPr>
                  <a:spLocks noChangeAspect="1" noChangeShapeType="1"/>
                </p:cNvSpPr>
                <p:nvPr/>
              </p:nvSpPr>
              <p:spPr bwMode="auto">
                <a:xfrm flipV="1">
                  <a:off x="1856" y="1370"/>
                  <a:ext cx="48" cy="78"/>
                </a:xfrm>
                <a:prstGeom prst="line">
                  <a:avLst/>
                </a:prstGeom>
                <a:noFill/>
                <a:ln w="9525">
                  <a:solidFill>
                    <a:srgbClr val="000000"/>
                  </a:solidFill>
                  <a:round/>
                  <a:headEnd/>
                  <a:tailEnd/>
                </a:ln>
              </p:spPr>
              <p:txBody>
                <a:bodyPr/>
                <a:lstStyle/>
                <a:p>
                  <a:pPr>
                    <a:defRPr/>
                  </a:pPr>
                  <a:endParaRPr lang="ru-RU"/>
                </a:p>
              </p:txBody>
            </p:sp>
            <p:sp>
              <p:nvSpPr>
                <p:cNvPr id="351" name="Line 455"/>
                <p:cNvSpPr>
                  <a:spLocks noChangeAspect="1" noChangeShapeType="1"/>
                </p:cNvSpPr>
                <p:nvPr/>
              </p:nvSpPr>
              <p:spPr bwMode="auto">
                <a:xfrm flipV="1">
                  <a:off x="1861" y="1376"/>
                  <a:ext cx="48" cy="78"/>
                </a:xfrm>
                <a:prstGeom prst="line">
                  <a:avLst/>
                </a:prstGeom>
                <a:noFill/>
                <a:ln w="9525">
                  <a:solidFill>
                    <a:srgbClr val="000000"/>
                  </a:solidFill>
                  <a:round/>
                  <a:headEnd/>
                  <a:tailEnd/>
                </a:ln>
              </p:spPr>
              <p:txBody>
                <a:bodyPr/>
                <a:lstStyle/>
                <a:p>
                  <a:pPr>
                    <a:defRPr/>
                  </a:pPr>
                  <a:endParaRPr lang="ru-RU"/>
                </a:p>
              </p:txBody>
            </p:sp>
            <p:sp>
              <p:nvSpPr>
                <p:cNvPr id="352" name="Line 456"/>
                <p:cNvSpPr>
                  <a:spLocks noChangeAspect="1" noChangeShapeType="1"/>
                </p:cNvSpPr>
                <p:nvPr/>
              </p:nvSpPr>
              <p:spPr bwMode="auto">
                <a:xfrm flipH="1">
                  <a:off x="1906" y="1370"/>
                  <a:ext cx="75" cy="3"/>
                </a:xfrm>
                <a:prstGeom prst="line">
                  <a:avLst/>
                </a:prstGeom>
                <a:noFill/>
                <a:ln w="12700">
                  <a:solidFill>
                    <a:srgbClr val="008000"/>
                  </a:solidFill>
                  <a:round/>
                  <a:headEnd/>
                  <a:tailEnd/>
                </a:ln>
              </p:spPr>
              <p:txBody>
                <a:bodyPr/>
                <a:lstStyle/>
                <a:p>
                  <a:pPr>
                    <a:defRPr/>
                  </a:pPr>
                  <a:endParaRPr lang="ru-RU"/>
                </a:p>
              </p:txBody>
            </p:sp>
            <p:sp>
              <p:nvSpPr>
                <p:cNvPr id="353" name="Line 457"/>
                <p:cNvSpPr>
                  <a:spLocks noChangeAspect="1" noChangeShapeType="1"/>
                </p:cNvSpPr>
                <p:nvPr/>
              </p:nvSpPr>
              <p:spPr bwMode="auto">
                <a:xfrm>
                  <a:off x="1764" y="1427"/>
                  <a:ext cx="95" cy="21"/>
                </a:xfrm>
                <a:prstGeom prst="line">
                  <a:avLst/>
                </a:prstGeom>
                <a:noFill/>
                <a:ln w="9525">
                  <a:solidFill>
                    <a:srgbClr val="000000"/>
                  </a:solidFill>
                  <a:round/>
                  <a:headEnd/>
                  <a:tailEnd/>
                </a:ln>
              </p:spPr>
              <p:txBody>
                <a:bodyPr/>
                <a:lstStyle/>
                <a:p>
                  <a:pPr>
                    <a:defRPr/>
                  </a:pPr>
                  <a:endParaRPr lang="ru-RU"/>
                </a:p>
              </p:txBody>
            </p:sp>
            <p:sp>
              <p:nvSpPr>
                <p:cNvPr id="354" name="Line 458"/>
                <p:cNvSpPr>
                  <a:spLocks noChangeAspect="1" noChangeShapeType="1"/>
                </p:cNvSpPr>
                <p:nvPr/>
              </p:nvSpPr>
              <p:spPr bwMode="auto">
                <a:xfrm flipH="1" flipV="1">
                  <a:off x="1859" y="1448"/>
                  <a:ext cx="41" cy="77"/>
                </a:xfrm>
                <a:prstGeom prst="line">
                  <a:avLst/>
                </a:prstGeom>
                <a:noFill/>
                <a:ln w="9525">
                  <a:solidFill>
                    <a:srgbClr val="000000"/>
                  </a:solidFill>
                  <a:round/>
                  <a:headEnd/>
                  <a:tailEnd/>
                </a:ln>
              </p:spPr>
              <p:txBody>
                <a:bodyPr/>
                <a:lstStyle/>
                <a:p>
                  <a:pPr>
                    <a:defRPr/>
                  </a:pPr>
                  <a:endParaRPr lang="ru-RU"/>
                </a:p>
              </p:txBody>
            </p:sp>
            <p:sp>
              <p:nvSpPr>
                <p:cNvPr id="355" name="Line 459"/>
                <p:cNvSpPr>
                  <a:spLocks noChangeAspect="1" noChangeShapeType="1"/>
                </p:cNvSpPr>
                <p:nvPr/>
              </p:nvSpPr>
              <p:spPr bwMode="auto">
                <a:xfrm>
                  <a:off x="1752" y="1340"/>
                  <a:ext cx="12" cy="87"/>
                </a:xfrm>
                <a:prstGeom prst="line">
                  <a:avLst/>
                </a:prstGeom>
                <a:noFill/>
                <a:ln w="9525">
                  <a:solidFill>
                    <a:srgbClr val="000000"/>
                  </a:solidFill>
                  <a:round/>
                  <a:headEnd/>
                  <a:tailEnd/>
                </a:ln>
              </p:spPr>
              <p:txBody>
                <a:bodyPr/>
                <a:lstStyle/>
                <a:p>
                  <a:pPr>
                    <a:defRPr/>
                  </a:pPr>
                  <a:endParaRPr lang="ru-RU"/>
                </a:p>
              </p:txBody>
            </p:sp>
            <p:sp>
              <p:nvSpPr>
                <p:cNvPr id="356" name="Line 460"/>
                <p:cNvSpPr>
                  <a:spLocks noChangeAspect="1" noChangeShapeType="1"/>
                </p:cNvSpPr>
                <p:nvPr/>
              </p:nvSpPr>
              <p:spPr bwMode="auto">
                <a:xfrm flipV="1">
                  <a:off x="1698" y="1427"/>
                  <a:ext cx="66" cy="45"/>
                </a:xfrm>
                <a:prstGeom prst="line">
                  <a:avLst/>
                </a:prstGeom>
                <a:noFill/>
                <a:ln w="9525">
                  <a:solidFill>
                    <a:srgbClr val="000000"/>
                  </a:solidFill>
                  <a:round/>
                  <a:headEnd/>
                  <a:tailEnd/>
                </a:ln>
              </p:spPr>
              <p:txBody>
                <a:bodyPr/>
                <a:lstStyle/>
                <a:p>
                  <a:pPr>
                    <a:defRPr/>
                  </a:pPr>
                  <a:endParaRPr lang="ru-RU"/>
                </a:p>
              </p:txBody>
            </p:sp>
            <p:sp>
              <p:nvSpPr>
                <p:cNvPr id="357" name="Line 461"/>
                <p:cNvSpPr>
                  <a:spLocks noChangeAspect="1" noChangeShapeType="1"/>
                </p:cNvSpPr>
                <p:nvPr/>
              </p:nvSpPr>
              <p:spPr bwMode="auto">
                <a:xfrm>
                  <a:off x="1665" y="1299"/>
                  <a:ext cx="87" cy="41"/>
                </a:xfrm>
                <a:prstGeom prst="line">
                  <a:avLst/>
                </a:prstGeom>
                <a:noFill/>
                <a:ln w="9525">
                  <a:solidFill>
                    <a:srgbClr val="000000"/>
                  </a:solidFill>
                  <a:round/>
                  <a:headEnd/>
                  <a:tailEnd/>
                </a:ln>
              </p:spPr>
              <p:txBody>
                <a:bodyPr/>
                <a:lstStyle/>
                <a:p>
                  <a:pPr>
                    <a:defRPr/>
                  </a:pPr>
                  <a:endParaRPr lang="ru-RU"/>
                </a:p>
              </p:txBody>
            </p:sp>
            <p:sp>
              <p:nvSpPr>
                <p:cNvPr id="358" name="Line 462"/>
                <p:cNvSpPr>
                  <a:spLocks noChangeAspect="1" noChangeShapeType="1"/>
                </p:cNvSpPr>
                <p:nvPr/>
              </p:nvSpPr>
              <p:spPr bwMode="auto">
                <a:xfrm flipV="1">
                  <a:off x="1855" y="1522"/>
                  <a:ext cx="41" cy="69"/>
                </a:xfrm>
                <a:prstGeom prst="line">
                  <a:avLst/>
                </a:prstGeom>
                <a:noFill/>
                <a:ln w="9525">
                  <a:solidFill>
                    <a:srgbClr val="000000"/>
                  </a:solidFill>
                  <a:round/>
                  <a:headEnd/>
                  <a:tailEnd/>
                </a:ln>
              </p:spPr>
              <p:txBody>
                <a:bodyPr/>
                <a:lstStyle/>
                <a:p>
                  <a:pPr>
                    <a:defRPr/>
                  </a:pPr>
                  <a:endParaRPr lang="ru-RU"/>
                </a:p>
              </p:txBody>
            </p:sp>
            <p:sp>
              <p:nvSpPr>
                <p:cNvPr id="359" name="Line 463"/>
                <p:cNvSpPr>
                  <a:spLocks noChangeAspect="1" noChangeShapeType="1"/>
                </p:cNvSpPr>
                <p:nvPr/>
              </p:nvSpPr>
              <p:spPr bwMode="auto">
                <a:xfrm flipV="1">
                  <a:off x="1859" y="1528"/>
                  <a:ext cx="42" cy="72"/>
                </a:xfrm>
                <a:prstGeom prst="line">
                  <a:avLst/>
                </a:prstGeom>
                <a:noFill/>
                <a:ln w="9525">
                  <a:solidFill>
                    <a:srgbClr val="000000"/>
                  </a:solidFill>
                  <a:round/>
                  <a:headEnd/>
                  <a:tailEnd/>
                </a:ln>
              </p:spPr>
              <p:txBody>
                <a:bodyPr/>
                <a:lstStyle/>
                <a:p>
                  <a:pPr>
                    <a:defRPr/>
                  </a:pPr>
                  <a:endParaRPr lang="ru-RU"/>
                </a:p>
              </p:txBody>
            </p:sp>
            <p:sp>
              <p:nvSpPr>
                <p:cNvPr id="360" name="Line 464"/>
                <p:cNvSpPr>
                  <a:spLocks noChangeAspect="1" noChangeShapeType="1"/>
                </p:cNvSpPr>
                <p:nvPr/>
              </p:nvSpPr>
              <p:spPr bwMode="auto">
                <a:xfrm flipH="1" flipV="1">
                  <a:off x="1900" y="1525"/>
                  <a:ext cx="105" cy="15"/>
                </a:xfrm>
                <a:prstGeom prst="line">
                  <a:avLst/>
                </a:prstGeom>
                <a:noFill/>
                <a:ln w="12700">
                  <a:solidFill>
                    <a:srgbClr val="FF0000"/>
                  </a:solidFill>
                  <a:round/>
                  <a:headEnd/>
                  <a:tailEnd/>
                </a:ln>
              </p:spPr>
              <p:txBody>
                <a:bodyPr/>
                <a:lstStyle/>
                <a:p>
                  <a:pPr>
                    <a:defRPr/>
                  </a:pPr>
                  <a:endParaRPr lang="ru-RU"/>
                </a:p>
              </p:txBody>
            </p:sp>
            <p:sp>
              <p:nvSpPr>
                <p:cNvPr id="361" name="Line 465"/>
                <p:cNvSpPr>
                  <a:spLocks noChangeAspect="1" noChangeShapeType="1"/>
                </p:cNvSpPr>
                <p:nvPr/>
              </p:nvSpPr>
              <p:spPr bwMode="auto">
                <a:xfrm flipH="1" flipV="1">
                  <a:off x="1856" y="1594"/>
                  <a:ext cx="51" cy="95"/>
                </a:xfrm>
                <a:prstGeom prst="line">
                  <a:avLst/>
                </a:prstGeom>
                <a:noFill/>
                <a:ln w="9525">
                  <a:solidFill>
                    <a:srgbClr val="000000"/>
                  </a:solidFill>
                  <a:round/>
                  <a:headEnd/>
                  <a:tailEnd/>
                </a:ln>
              </p:spPr>
              <p:txBody>
                <a:bodyPr/>
                <a:lstStyle/>
                <a:p>
                  <a:pPr>
                    <a:defRPr/>
                  </a:pPr>
                  <a:endParaRPr lang="ru-RU"/>
                </a:p>
              </p:txBody>
            </p:sp>
            <p:sp>
              <p:nvSpPr>
                <p:cNvPr id="362" name="Line 466"/>
                <p:cNvSpPr>
                  <a:spLocks noChangeAspect="1" noChangeShapeType="1"/>
                </p:cNvSpPr>
                <p:nvPr/>
              </p:nvSpPr>
              <p:spPr bwMode="auto">
                <a:xfrm flipV="1">
                  <a:off x="1761" y="1594"/>
                  <a:ext cx="95" cy="6"/>
                </a:xfrm>
                <a:prstGeom prst="line">
                  <a:avLst/>
                </a:prstGeom>
                <a:noFill/>
                <a:ln w="9525">
                  <a:solidFill>
                    <a:srgbClr val="000000"/>
                  </a:solidFill>
                  <a:round/>
                  <a:headEnd/>
                  <a:tailEnd/>
                </a:ln>
              </p:spPr>
              <p:txBody>
                <a:bodyPr/>
                <a:lstStyle/>
                <a:p>
                  <a:pPr>
                    <a:defRPr/>
                  </a:pPr>
                  <a:endParaRPr lang="ru-RU"/>
                </a:p>
              </p:txBody>
            </p:sp>
            <p:sp>
              <p:nvSpPr>
                <p:cNvPr id="363" name="Line 467"/>
                <p:cNvSpPr>
                  <a:spLocks noChangeAspect="1" noChangeShapeType="1"/>
                </p:cNvSpPr>
                <p:nvPr/>
              </p:nvSpPr>
              <p:spPr bwMode="auto">
                <a:xfrm flipV="1">
                  <a:off x="1829" y="1695"/>
                  <a:ext cx="71" cy="53"/>
                </a:xfrm>
                <a:prstGeom prst="line">
                  <a:avLst/>
                </a:prstGeom>
                <a:noFill/>
                <a:ln w="9525">
                  <a:solidFill>
                    <a:srgbClr val="000000"/>
                  </a:solidFill>
                  <a:round/>
                  <a:headEnd/>
                  <a:tailEnd/>
                </a:ln>
              </p:spPr>
              <p:txBody>
                <a:bodyPr/>
                <a:lstStyle/>
                <a:p>
                  <a:pPr>
                    <a:defRPr/>
                  </a:pPr>
                  <a:endParaRPr lang="ru-RU"/>
                </a:p>
              </p:txBody>
            </p:sp>
            <p:sp>
              <p:nvSpPr>
                <p:cNvPr id="364" name="Line 468"/>
                <p:cNvSpPr>
                  <a:spLocks noChangeAspect="1" noChangeShapeType="1"/>
                </p:cNvSpPr>
                <p:nvPr/>
              </p:nvSpPr>
              <p:spPr bwMode="auto">
                <a:xfrm flipV="1">
                  <a:off x="1832" y="1703"/>
                  <a:ext cx="72" cy="50"/>
                </a:xfrm>
                <a:prstGeom prst="line">
                  <a:avLst/>
                </a:prstGeom>
                <a:noFill/>
                <a:ln w="9525">
                  <a:solidFill>
                    <a:srgbClr val="000000"/>
                  </a:solidFill>
                  <a:round/>
                  <a:headEnd/>
                  <a:tailEnd/>
                </a:ln>
              </p:spPr>
              <p:txBody>
                <a:bodyPr/>
                <a:lstStyle/>
                <a:p>
                  <a:pPr>
                    <a:defRPr/>
                  </a:pPr>
                  <a:endParaRPr lang="ru-RU"/>
                </a:p>
              </p:txBody>
            </p:sp>
            <p:sp>
              <p:nvSpPr>
                <p:cNvPr id="365" name="Line 469"/>
                <p:cNvSpPr>
                  <a:spLocks noChangeAspect="1" noChangeShapeType="1"/>
                </p:cNvSpPr>
                <p:nvPr/>
              </p:nvSpPr>
              <p:spPr bwMode="auto">
                <a:xfrm flipH="1" flipV="1">
                  <a:off x="1901" y="1700"/>
                  <a:ext cx="71" cy="9"/>
                </a:xfrm>
                <a:prstGeom prst="line">
                  <a:avLst/>
                </a:prstGeom>
                <a:noFill/>
                <a:ln w="12700">
                  <a:solidFill>
                    <a:srgbClr val="008000"/>
                  </a:solidFill>
                  <a:round/>
                  <a:headEnd/>
                  <a:tailEnd/>
                </a:ln>
              </p:spPr>
              <p:txBody>
                <a:bodyPr/>
                <a:lstStyle/>
                <a:p>
                  <a:pPr>
                    <a:defRPr/>
                  </a:pPr>
                  <a:endParaRPr lang="ru-RU"/>
                </a:p>
              </p:txBody>
            </p:sp>
            <p:sp>
              <p:nvSpPr>
                <p:cNvPr id="366" name="Line 470"/>
                <p:cNvSpPr>
                  <a:spLocks noChangeAspect="1" noChangeShapeType="1"/>
                </p:cNvSpPr>
                <p:nvPr/>
              </p:nvSpPr>
              <p:spPr bwMode="auto">
                <a:xfrm>
                  <a:off x="1743" y="1703"/>
                  <a:ext cx="86" cy="47"/>
                </a:xfrm>
                <a:prstGeom prst="line">
                  <a:avLst/>
                </a:prstGeom>
                <a:noFill/>
                <a:ln w="9525">
                  <a:solidFill>
                    <a:srgbClr val="000000"/>
                  </a:solidFill>
                  <a:round/>
                  <a:headEnd/>
                  <a:tailEnd/>
                </a:ln>
              </p:spPr>
              <p:txBody>
                <a:bodyPr/>
                <a:lstStyle/>
                <a:p>
                  <a:pPr>
                    <a:defRPr/>
                  </a:pPr>
                  <a:endParaRPr lang="ru-RU"/>
                </a:p>
              </p:txBody>
            </p:sp>
            <p:sp>
              <p:nvSpPr>
                <p:cNvPr id="367" name="Line 471"/>
                <p:cNvSpPr>
                  <a:spLocks noChangeAspect="1" noChangeShapeType="1"/>
                </p:cNvSpPr>
                <p:nvPr/>
              </p:nvSpPr>
              <p:spPr bwMode="auto">
                <a:xfrm flipH="1">
                  <a:off x="1748" y="1603"/>
                  <a:ext cx="17" cy="84"/>
                </a:xfrm>
                <a:prstGeom prst="line">
                  <a:avLst/>
                </a:prstGeom>
                <a:noFill/>
                <a:ln w="9525">
                  <a:solidFill>
                    <a:srgbClr val="000000"/>
                  </a:solidFill>
                  <a:round/>
                  <a:headEnd/>
                  <a:tailEnd/>
                </a:ln>
              </p:spPr>
              <p:txBody>
                <a:bodyPr/>
                <a:lstStyle/>
                <a:p>
                  <a:pPr>
                    <a:defRPr/>
                  </a:pPr>
                  <a:endParaRPr lang="ru-RU"/>
                </a:p>
              </p:txBody>
            </p:sp>
            <p:sp>
              <p:nvSpPr>
                <p:cNvPr id="368" name="Line 472"/>
                <p:cNvSpPr>
                  <a:spLocks noChangeAspect="1" noChangeShapeType="1"/>
                </p:cNvSpPr>
                <p:nvPr/>
              </p:nvSpPr>
              <p:spPr bwMode="auto">
                <a:xfrm flipH="1">
                  <a:off x="1742" y="1603"/>
                  <a:ext cx="17" cy="84"/>
                </a:xfrm>
                <a:prstGeom prst="line">
                  <a:avLst/>
                </a:prstGeom>
                <a:noFill/>
                <a:ln w="9525">
                  <a:solidFill>
                    <a:srgbClr val="000000"/>
                  </a:solidFill>
                  <a:round/>
                  <a:headEnd/>
                  <a:tailEnd/>
                </a:ln>
              </p:spPr>
              <p:txBody>
                <a:bodyPr/>
                <a:lstStyle/>
                <a:p>
                  <a:pPr>
                    <a:defRPr/>
                  </a:pPr>
                  <a:endParaRPr lang="ru-RU"/>
                </a:p>
              </p:txBody>
            </p:sp>
            <p:sp>
              <p:nvSpPr>
                <p:cNvPr id="369" name="Line 473"/>
                <p:cNvSpPr>
                  <a:spLocks noChangeAspect="1" noChangeShapeType="1"/>
                </p:cNvSpPr>
                <p:nvPr/>
              </p:nvSpPr>
              <p:spPr bwMode="auto">
                <a:xfrm flipV="1">
                  <a:off x="1656" y="1703"/>
                  <a:ext cx="87" cy="32"/>
                </a:xfrm>
                <a:prstGeom prst="line">
                  <a:avLst/>
                </a:prstGeom>
                <a:noFill/>
                <a:ln w="9525">
                  <a:solidFill>
                    <a:srgbClr val="000000"/>
                  </a:solidFill>
                  <a:round/>
                  <a:headEnd/>
                  <a:tailEnd/>
                </a:ln>
              </p:spPr>
              <p:txBody>
                <a:bodyPr/>
                <a:lstStyle/>
                <a:p>
                  <a:pPr>
                    <a:defRPr/>
                  </a:pPr>
                  <a:endParaRPr lang="ru-RU"/>
                </a:p>
              </p:txBody>
            </p:sp>
            <p:sp>
              <p:nvSpPr>
                <p:cNvPr id="370" name="Line 474"/>
                <p:cNvSpPr>
                  <a:spLocks noChangeAspect="1" noChangeShapeType="1"/>
                </p:cNvSpPr>
                <p:nvPr/>
              </p:nvSpPr>
              <p:spPr bwMode="auto">
                <a:xfrm>
                  <a:off x="1575" y="1689"/>
                  <a:ext cx="81" cy="44"/>
                </a:xfrm>
                <a:prstGeom prst="line">
                  <a:avLst/>
                </a:prstGeom>
                <a:noFill/>
                <a:ln w="9525">
                  <a:solidFill>
                    <a:srgbClr val="000000"/>
                  </a:solidFill>
                  <a:round/>
                  <a:headEnd/>
                  <a:tailEnd/>
                </a:ln>
              </p:spPr>
              <p:txBody>
                <a:bodyPr/>
                <a:lstStyle/>
                <a:p>
                  <a:pPr>
                    <a:defRPr/>
                  </a:pPr>
                  <a:endParaRPr lang="ru-RU"/>
                </a:p>
              </p:txBody>
            </p:sp>
            <p:sp>
              <p:nvSpPr>
                <p:cNvPr id="371" name="Line 475"/>
                <p:cNvSpPr>
                  <a:spLocks noChangeAspect="1" noChangeShapeType="1"/>
                </p:cNvSpPr>
                <p:nvPr/>
              </p:nvSpPr>
              <p:spPr bwMode="auto">
                <a:xfrm>
                  <a:off x="1575" y="1700"/>
                  <a:ext cx="81" cy="44"/>
                </a:xfrm>
                <a:prstGeom prst="line">
                  <a:avLst/>
                </a:prstGeom>
                <a:noFill/>
                <a:ln w="9525">
                  <a:solidFill>
                    <a:srgbClr val="000000"/>
                  </a:solidFill>
                  <a:round/>
                  <a:headEnd/>
                  <a:tailEnd/>
                </a:ln>
              </p:spPr>
              <p:txBody>
                <a:bodyPr/>
                <a:lstStyle/>
                <a:p>
                  <a:pPr>
                    <a:defRPr/>
                  </a:pPr>
                  <a:endParaRPr lang="ru-RU"/>
                </a:p>
              </p:txBody>
            </p:sp>
            <p:sp>
              <p:nvSpPr>
                <p:cNvPr id="372" name="Line 476"/>
                <p:cNvSpPr>
                  <a:spLocks noChangeAspect="1" noChangeShapeType="1"/>
                </p:cNvSpPr>
                <p:nvPr/>
              </p:nvSpPr>
              <p:spPr bwMode="auto">
                <a:xfrm>
                  <a:off x="1560" y="1588"/>
                  <a:ext cx="15" cy="84"/>
                </a:xfrm>
                <a:prstGeom prst="line">
                  <a:avLst/>
                </a:prstGeom>
                <a:noFill/>
                <a:ln w="9525">
                  <a:solidFill>
                    <a:srgbClr val="000000"/>
                  </a:solidFill>
                  <a:round/>
                  <a:headEnd/>
                  <a:tailEnd/>
                </a:ln>
              </p:spPr>
              <p:txBody>
                <a:bodyPr/>
                <a:lstStyle/>
                <a:p>
                  <a:pPr>
                    <a:defRPr/>
                  </a:pPr>
                  <a:endParaRPr lang="ru-RU"/>
                </a:p>
              </p:txBody>
            </p:sp>
            <p:sp>
              <p:nvSpPr>
                <p:cNvPr id="373" name="Line 477"/>
                <p:cNvSpPr>
                  <a:spLocks noChangeAspect="1" noChangeShapeType="1"/>
                </p:cNvSpPr>
                <p:nvPr/>
              </p:nvSpPr>
              <p:spPr bwMode="auto">
                <a:xfrm flipV="1">
                  <a:off x="1483" y="1692"/>
                  <a:ext cx="92" cy="35"/>
                </a:xfrm>
                <a:prstGeom prst="line">
                  <a:avLst/>
                </a:prstGeom>
                <a:noFill/>
                <a:ln w="9525">
                  <a:solidFill>
                    <a:srgbClr val="000000"/>
                  </a:solidFill>
                  <a:round/>
                  <a:headEnd/>
                  <a:tailEnd/>
                </a:ln>
              </p:spPr>
              <p:txBody>
                <a:bodyPr/>
                <a:lstStyle/>
                <a:p>
                  <a:pPr>
                    <a:defRPr/>
                  </a:pPr>
                  <a:endParaRPr lang="ru-RU"/>
                </a:p>
              </p:txBody>
            </p:sp>
            <p:sp>
              <p:nvSpPr>
                <p:cNvPr id="374" name="Line 478"/>
                <p:cNvSpPr>
                  <a:spLocks noChangeAspect="1" noChangeShapeType="1"/>
                </p:cNvSpPr>
                <p:nvPr/>
              </p:nvSpPr>
              <p:spPr bwMode="auto">
                <a:xfrm>
                  <a:off x="1465" y="1567"/>
                  <a:ext cx="93" cy="21"/>
                </a:xfrm>
                <a:prstGeom prst="line">
                  <a:avLst/>
                </a:prstGeom>
                <a:noFill/>
                <a:ln w="9525">
                  <a:solidFill>
                    <a:srgbClr val="000000"/>
                  </a:solidFill>
                  <a:round/>
                  <a:headEnd/>
                  <a:tailEnd/>
                </a:ln>
              </p:spPr>
              <p:txBody>
                <a:bodyPr/>
                <a:lstStyle/>
                <a:p>
                  <a:pPr>
                    <a:defRPr/>
                  </a:pPr>
                  <a:endParaRPr lang="ru-RU"/>
                </a:p>
              </p:txBody>
            </p:sp>
            <p:sp>
              <p:nvSpPr>
                <p:cNvPr id="375" name="Line 479"/>
                <p:cNvSpPr>
                  <a:spLocks noChangeAspect="1" noChangeShapeType="1"/>
                </p:cNvSpPr>
                <p:nvPr/>
              </p:nvSpPr>
              <p:spPr bwMode="auto">
                <a:xfrm flipH="1">
                  <a:off x="1560" y="1537"/>
                  <a:ext cx="86" cy="54"/>
                </a:xfrm>
                <a:prstGeom prst="line">
                  <a:avLst/>
                </a:prstGeom>
                <a:noFill/>
                <a:ln w="9525">
                  <a:solidFill>
                    <a:srgbClr val="000000"/>
                  </a:solidFill>
                  <a:round/>
                  <a:headEnd/>
                  <a:tailEnd/>
                </a:ln>
              </p:spPr>
              <p:txBody>
                <a:bodyPr/>
                <a:lstStyle/>
                <a:p>
                  <a:pPr>
                    <a:defRPr/>
                  </a:pPr>
                  <a:endParaRPr lang="ru-RU"/>
                </a:p>
              </p:txBody>
            </p:sp>
            <p:sp>
              <p:nvSpPr>
                <p:cNvPr id="376" name="Line 480"/>
                <p:cNvSpPr>
                  <a:spLocks noChangeAspect="1" noChangeShapeType="1"/>
                </p:cNvSpPr>
                <p:nvPr/>
              </p:nvSpPr>
              <p:spPr bwMode="auto">
                <a:xfrm flipV="1">
                  <a:off x="1420" y="1567"/>
                  <a:ext cx="48" cy="75"/>
                </a:xfrm>
                <a:prstGeom prst="line">
                  <a:avLst/>
                </a:prstGeom>
                <a:noFill/>
                <a:ln w="9525">
                  <a:solidFill>
                    <a:srgbClr val="000000"/>
                  </a:solidFill>
                  <a:round/>
                  <a:headEnd/>
                  <a:tailEnd/>
                </a:ln>
              </p:spPr>
              <p:txBody>
                <a:bodyPr/>
                <a:lstStyle/>
                <a:p>
                  <a:pPr>
                    <a:defRPr/>
                  </a:pPr>
                  <a:endParaRPr lang="ru-RU"/>
                </a:p>
              </p:txBody>
            </p:sp>
            <p:sp>
              <p:nvSpPr>
                <p:cNvPr id="377" name="Line 481"/>
                <p:cNvSpPr>
                  <a:spLocks noChangeAspect="1" noChangeShapeType="1"/>
                </p:cNvSpPr>
                <p:nvPr/>
              </p:nvSpPr>
              <p:spPr bwMode="auto">
                <a:xfrm>
                  <a:off x="1427" y="1487"/>
                  <a:ext cx="41" cy="75"/>
                </a:xfrm>
                <a:prstGeom prst="line">
                  <a:avLst/>
                </a:prstGeom>
                <a:noFill/>
                <a:ln w="9525">
                  <a:solidFill>
                    <a:srgbClr val="000000"/>
                  </a:solidFill>
                  <a:round/>
                  <a:headEnd/>
                  <a:tailEnd/>
                </a:ln>
              </p:spPr>
              <p:txBody>
                <a:bodyPr/>
                <a:lstStyle/>
                <a:p>
                  <a:pPr>
                    <a:defRPr/>
                  </a:pPr>
                  <a:endParaRPr lang="ru-RU"/>
                </a:p>
              </p:txBody>
            </p:sp>
            <p:sp>
              <p:nvSpPr>
                <p:cNvPr id="378" name="Line 482"/>
                <p:cNvSpPr>
                  <a:spLocks noChangeAspect="1" noChangeShapeType="1"/>
                </p:cNvSpPr>
                <p:nvPr/>
              </p:nvSpPr>
              <p:spPr bwMode="auto">
                <a:xfrm>
                  <a:off x="1424" y="1493"/>
                  <a:ext cx="41" cy="77"/>
                </a:xfrm>
                <a:prstGeom prst="line">
                  <a:avLst/>
                </a:prstGeom>
                <a:noFill/>
                <a:ln w="9525">
                  <a:solidFill>
                    <a:srgbClr val="000000"/>
                  </a:solidFill>
                  <a:round/>
                  <a:headEnd/>
                  <a:tailEnd/>
                </a:ln>
              </p:spPr>
              <p:txBody>
                <a:bodyPr/>
                <a:lstStyle/>
                <a:p>
                  <a:pPr>
                    <a:defRPr/>
                  </a:pPr>
                  <a:endParaRPr lang="ru-RU"/>
                </a:p>
              </p:txBody>
            </p:sp>
            <p:sp>
              <p:nvSpPr>
                <p:cNvPr id="379" name="Line 483"/>
                <p:cNvSpPr>
                  <a:spLocks noChangeAspect="1" noChangeShapeType="1"/>
                </p:cNvSpPr>
                <p:nvPr/>
              </p:nvSpPr>
              <p:spPr bwMode="auto">
                <a:xfrm flipH="1" flipV="1">
                  <a:off x="1420" y="1671"/>
                  <a:ext cx="63" cy="62"/>
                </a:xfrm>
                <a:prstGeom prst="line">
                  <a:avLst/>
                </a:prstGeom>
                <a:noFill/>
                <a:ln w="9525">
                  <a:solidFill>
                    <a:srgbClr val="000000"/>
                  </a:solidFill>
                  <a:round/>
                  <a:headEnd/>
                  <a:tailEnd/>
                </a:ln>
              </p:spPr>
              <p:txBody>
                <a:bodyPr/>
                <a:lstStyle/>
                <a:p>
                  <a:pPr>
                    <a:defRPr/>
                  </a:pPr>
                  <a:endParaRPr lang="ru-RU"/>
                </a:p>
              </p:txBody>
            </p:sp>
            <p:sp>
              <p:nvSpPr>
                <p:cNvPr id="380" name="Line 484"/>
                <p:cNvSpPr>
                  <a:spLocks noChangeAspect="1" noChangeShapeType="1"/>
                </p:cNvSpPr>
                <p:nvPr/>
              </p:nvSpPr>
              <p:spPr bwMode="auto">
                <a:xfrm flipH="1" flipV="1">
                  <a:off x="1420" y="1642"/>
                  <a:ext cx="63" cy="63"/>
                </a:xfrm>
                <a:prstGeom prst="line">
                  <a:avLst/>
                </a:prstGeom>
                <a:noFill/>
                <a:ln w="9525">
                  <a:solidFill>
                    <a:srgbClr val="000000"/>
                  </a:solidFill>
                  <a:round/>
                  <a:headEnd/>
                  <a:tailEnd/>
                </a:ln>
              </p:spPr>
              <p:txBody>
                <a:bodyPr/>
                <a:lstStyle/>
                <a:p>
                  <a:pPr>
                    <a:defRPr/>
                  </a:pPr>
                  <a:endParaRPr lang="ru-RU"/>
                </a:p>
              </p:txBody>
            </p:sp>
            <p:sp>
              <p:nvSpPr>
                <p:cNvPr id="381" name="Line 485"/>
                <p:cNvSpPr>
                  <a:spLocks noChangeAspect="1" noChangeShapeType="1"/>
                </p:cNvSpPr>
                <p:nvPr/>
              </p:nvSpPr>
              <p:spPr bwMode="auto">
                <a:xfrm>
                  <a:off x="1345" y="1645"/>
                  <a:ext cx="75" cy="0"/>
                </a:xfrm>
                <a:prstGeom prst="line">
                  <a:avLst/>
                </a:prstGeom>
                <a:noFill/>
                <a:ln w="12700">
                  <a:solidFill>
                    <a:srgbClr val="008000"/>
                  </a:solidFill>
                  <a:round/>
                  <a:headEnd/>
                  <a:tailEnd/>
                </a:ln>
              </p:spPr>
              <p:txBody>
                <a:bodyPr/>
                <a:lstStyle/>
                <a:p>
                  <a:pPr>
                    <a:defRPr/>
                  </a:pPr>
                  <a:endParaRPr lang="ru-RU"/>
                </a:p>
              </p:txBody>
            </p:sp>
            <p:sp>
              <p:nvSpPr>
                <p:cNvPr id="382" name="Line 486"/>
                <p:cNvSpPr>
                  <a:spLocks noChangeAspect="1" noChangeShapeType="1"/>
                </p:cNvSpPr>
                <p:nvPr/>
              </p:nvSpPr>
              <p:spPr bwMode="auto">
                <a:xfrm flipH="1">
                  <a:off x="1426" y="1418"/>
                  <a:ext cx="48" cy="72"/>
                </a:xfrm>
                <a:prstGeom prst="line">
                  <a:avLst/>
                </a:prstGeom>
                <a:noFill/>
                <a:ln w="9525">
                  <a:solidFill>
                    <a:srgbClr val="000000"/>
                  </a:solidFill>
                  <a:round/>
                  <a:headEnd/>
                  <a:tailEnd/>
                </a:ln>
              </p:spPr>
              <p:txBody>
                <a:bodyPr/>
                <a:lstStyle/>
                <a:p>
                  <a:pPr>
                    <a:defRPr/>
                  </a:pPr>
                  <a:endParaRPr lang="ru-RU"/>
                </a:p>
              </p:txBody>
            </p:sp>
            <p:sp>
              <p:nvSpPr>
                <p:cNvPr id="383" name="Line 487"/>
                <p:cNvSpPr>
                  <a:spLocks noChangeAspect="1" noChangeShapeType="1"/>
                </p:cNvSpPr>
                <p:nvPr/>
              </p:nvSpPr>
              <p:spPr bwMode="auto">
                <a:xfrm>
                  <a:off x="1426" y="1337"/>
                  <a:ext cx="48" cy="81"/>
                </a:xfrm>
                <a:prstGeom prst="line">
                  <a:avLst/>
                </a:prstGeom>
                <a:noFill/>
                <a:ln w="9525">
                  <a:solidFill>
                    <a:srgbClr val="000000"/>
                  </a:solidFill>
                  <a:round/>
                  <a:headEnd/>
                  <a:tailEnd/>
                </a:ln>
              </p:spPr>
              <p:txBody>
                <a:bodyPr/>
                <a:lstStyle/>
                <a:p>
                  <a:pPr>
                    <a:defRPr/>
                  </a:pPr>
                  <a:endParaRPr lang="ru-RU"/>
                </a:p>
              </p:txBody>
            </p:sp>
            <p:sp>
              <p:nvSpPr>
                <p:cNvPr id="384" name="Line 488"/>
                <p:cNvSpPr>
                  <a:spLocks noChangeAspect="1" noChangeShapeType="1"/>
                </p:cNvSpPr>
                <p:nvPr/>
              </p:nvSpPr>
              <p:spPr bwMode="auto">
                <a:xfrm flipH="1">
                  <a:off x="1477" y="1418"/>
                  <a:ext cx="90" cy="3"/>
                </a:xfrm>
                <a:prstGeom prst="line">
                  <a:avLst/>
                </a:prstGeom>
                <a:noFill/>
                <a:ln w="9525">
                  <a:solidFill>
                    <a:srgbClr val="000000"/>
                  </a:solidFill>
                  <a:round/>
                  <a:headEnd/>
                  <a:tailEnd/>
                </a:ln>
              </p:spPr>
              <p:txBody>
                <a:bodyPr/>
                <a:lstStyle/>
                <a:p>
                  <a:pPr>
                    <a:defRPr/>
                  </a:pPr>
                  <a:endParaRPr lang="ru-RU"/>
                </a:p>
              </p:txBody>
            </p:sp>
            <p:sp>
              <p:nvSpPr>
                <p:cNvPr id="385" name="Line 489"/>
                <p:cNvSpPr>
                  <a:spLocks noChangeAspect="1" noChangeShapeType="1"/>
                </p:cNvSpPr>
                <p:nvPr/>
              </p:nvSpPr>
              <p:spPr bwMode="auto">
                <a:xfrm flipH="1">
                  <a:off x="1471" y="1409"/>
                  <a:ext cx="90" cy="6"/>
                </a:xfrm>
                <a:prstGeom prst="line">
                  <a:avLst/>
                </a:prstGeom>
                <a:noFill/>
                <a:ln w="9525">
                  <a:solidFill>
                    <a:srgbClr val="000000"/>
                  </a:solidFill>
                  <a:round/>
                  <a:headEnd/>
                  <a:tailEnd/>
                </a:ln>
              </p:spPr>
              <p:txBody>
                <a:bodyPr/>
                <a:lstStyle/>
                <a:p>
                  <a:pPr>
                    <a:defRPr/>
                  </a:pPr>
                  <a:endParaRPr lang="ru-RU"/>
                </a:p>
              </p:txBody>
            </p:sp>
            <p:sp>
              <p:nvSpPr>
                <p:cNvPr id="386" name="Line 490"/>
                <p:cNvSpPr>
                  <a:spLocks noChangeAspect="1" noChangeShapeType="1"/>
                </p:cNvSpPr>
                <p:nvPr/>
              </p:nvSpPr>
              <p:spPr bwMode="auto">
                <a:xfrm flipH="1">
                  <a:off x="1427" y="1287"/>
                  <a:ext cx="68" cy="53"/>
                </a:xfrm>
                <a:prstGeom prst="line">
                  <a:avLst/>
                </a:prstGeom>
                <a:noFill/>
                <a:ln w="9525">
                  <a:solidFill>
                    <a:srgbClr val="000000"/>
                  </a:solidFill>
                  <a:round/>
                  <a:headEnd/>
                  <a:tailEnd/>
                </a:ln>
              </p:spPr>
              <p:txBody>
                <a:bodyPr/>
                <a:lstStyle/>
                <a:p>
                  <a:pPr>
                    <a:defRPr/>
                  </a:pPr>
                  <a:endParaRPr lang="ru-RU"/>
                </a:p>
              </p:txBody>
            </p:sp>
            <p:sp>
              <p:nvSpPr>
                <p:cNvPr id="387" name="Line 491"/>
                <p:cNvSpPr>
                  <a:spLocks noChangeAspect="1" noChangeShapeType="1"/>
                </p:cNvSpPr>
                <p:nvPr/>
              </p:nvSpPr>
              <p:spPr bwMode="auto">
                <a:xfrm flipH="1">
                  <a:off x="1424" y="1278"/>
                  <a:ext cx="65" cy="56"/>
                </a:xfrm>
                <a:prstGeom prst="line">
                  <a:avLst/>
                </a:prstGeom>
                <a:noFill/>
                <a:ln w="9525">
                  <a:solidFill>
                    <a:srgbClr val="000000"/>
                  </a:solidFill>
                  <a:round/>
                  <a:headEnd/>
                  <a:tailEnd/>
                </a:ln>
              </p:spPr>
              <p:txBody>
                <a:bodyPr/>
                <a:lstStyle/>
                <a:p>
                  <a:pPr>
                    <a:defRPr/>
                  </a:pPr>
                  <a:endParaRPr lang="ru-RU"/>
                </a:p>
              </p:txBody>
            </p:sp>
            <p:sp>
              <p:nvSpPr>
                <p:cNvPr id="388" name="Line 492"/>
                <p:cNvSpPr>
                  <a:spLocks noChangeAspect="1" noChangeShapeType="1"/>
                </p:cNvSpPr>
                <p:nvPr/>
              </p:nvSpPr>
              <p:spPr bwMode="auto">
                <a:xfrm>
                  <a:off x="1354" y="1326"/>
                  <a:ext cx="72" cy="11"/>
                </a:xfrm>
                <a:prstGeom prst="line">
                  <a:avLst/>
                </a:prstGeom>
                <a:noFill/>
                <a:ln w="12700">
                  <a:solidFill>
                    <a:srgbClr val="008000"/>
                  </a:solidFill>
                  <a:round/>
                  <a:headEnd/>
                  <a:tailEnd/>
                </a:ln>
              </p:spPr>
              <p:txBody>
                <a:bodyPr/>
                <a:lstStyle/>
                <a:p>
                  <a:pPr>
                    <a:defRPr/>
                  </a:pPr>
                  <a:endParaRPr lang="ru-RU"/>
                </a:p>
              </p:txBody>
            </p:sp>
            <p:sp>
              <p:nvSpPr>
                <p:cNvPr id="389" name="Line 493"/>
                <p:cNvSpPr>
                  <a:spLocks noChangeAspect="1" noChangeShapeType="1"/>
                </p:cNvSpPr>
                <p:nvPr/>
              </p:nvSpPr>
              <p:spPr bwMode="auto">
                <a:xfrm flipH="1" flipV="1">
                  <a:off x="1492" y="1281"/>
                  <a:ext cx="90" cy="50"/>
                </a:xfrm>
                <a:prstGeom prst="line">
                  <a:avLst/>
                </a:prstGeom>
                <a:noFill/>
                <a:ln w="9525">
                  <a:solidFill>
                    <a:srgbClr val="000000"/>
                  </a:solidFill>
                  <a:round/>
                  <a:headEnd/>
                  <a:tailEnd/>
                </a:ln>
              </p:spPr>
              <p:txBody>
                <a:bodyPr/>
                <a:lstStyle/>
                <a:p>
                  <a:pPr>
                    <a:defRPr/>
                  </a:pPr>
                  <a:endParaRPr lang="ru-RU"/>
                </a:p>
              </p:txBody>
            </p:sp>
            <p:sp>
              <p:nvSpPr>
                <p:cNvPr id="390" name="Line 494"/>
                <p:cNvSpPr>
                  <a:spLocks noChangeAspect="1" noChangeShapeType="1"/>
                </p:cNvSpPr>
                <p:nvPr/>
              </p:nvSpPr>
              <p:spPr bwMode="auto">
                <a:xfrm>
                  <a:off x="1486" y="1215"/>
                  <a:ext cx="6" cy="66"/>
                </a:xfrm>
                <a:prstGeom prst="line">
                  <a:avLst/>
                </a:prstGeom>
                <a:noFill/>
                <a:ln w="12700">
                  <a:solidFill>
                    <a:srgbClr val="008000"/>
                  </a:solidFill>
                  <a:round/>
                  <a:headEnd/>
                  <a:tailEnd/>
                </a:ln>
              </p:spPr>
              <p:txBody>
                <a:bodyPr/>
                <a:lstStyle/>
                <a:p>
                  <a:pPr>
                    <a:defRPr/>
                  </a:pPr>
                  <a:endParaRPr lang="ru-RU"/>
                </a:p>
              </p:txBody>
            </p:sp>
            <p:sp>
              <p:nvSpPr>
                <p:cNvPr id="391" name="Line 495"/>
                <p:cNvSpPr>
                  <a:spLocks noChangeAspect="1" noChangeShapeType="1"/>
                </p:cNvSpPr>
                <p:nvPr/>
              </p:nvSpPr>
              <p:spPr bwMode="auto">
                <a:xfrm flipH="1">
                  <a:off x="1584" y="1302"/>
                  <a:ext cx="83" cy="30"/>
                </a:xfrm>
                <a:prstGeom prst="line">
                  <a:avLst/>
                </a:prstGeom>
                <a:noFill/>
                <a:ln w="9525">
                  <a:solidFill>
                    <a:srgbClr val="000000"/>
                  </a:solidFill>
                  <a:round/>
                  <a:headEnd/>
                  <a:tailEnd/>
                </a:ln>
              </p:spPr>
              <p:txBody>
                <a:bodyPr/>
                <a:lstStyle/>
                <a:p>
                  <a:pPr>
                    <a:defRPr/>
                  </a:pPr>
                  <a:endParaRPr lang="ru-RU"/>
                </a:p>
              </p:txBody>
            </p:sp>
            <p:sp>
              <p:nvSpPr>
                <p:cNvPr id="392" name="Line 496"/>
                <p:cNvSpPr>
                  <a:spLocks noChangeAspect="1" noChangeShapeType="1"/>
                </p:cNvSpPr>
                <p:nvPr/>
              </p:nvSpPr>
              <p:spPr bwMode="auto">
                <a:xfrm flipH="1">
                  <a:off x="1579" y="1296"/>
                  <a:ext cx="83" cy="30"/>
                </a:xfrm>
                <a:prstGeom prst="line">
                  <a:avLst/>
                </a:prstGeom>
                <a:noFill/>
                <a:ln w="9525">
                  <a:solidFill>
                    <a:srgbClr val="000000"/>
                  </a:solidFill>
                  <a:round/>
                  <a:headEnd/>
                  <a:tailEnd/>
                </a:ln>
              </p:spPr>
              <p:txBody>
                <a:bodyPr/>
                <a:lstStyle/>
                <a:p>
                  <a:pPr>
                    <a:defRPr/>
                  </a:pPr>
                  <a:endParaRPr lang="ru-RU"/>
                </a:p>
              </p:txBody>
            </p:sp>
            <p:sp>
              <p:nvSpPr>
                <p:cNvPr id="393" name="Line 497"/>
                <p:cNvSpPr>
                  <a:spLocks noChangeAspect="1" noChangeShapeType="1"/>
                </p:cNvSpPr>
                <p:nvPr/>
              </p:nvSpPr>
              <p:spPr bwMode="auto">
                <a:xfrm flipV="1">
                  <a:off x="1564" y="1329"/>
                  <a:ext cx="18" cy="84"/>
                </a:xfrm>
                <a:prstGeom prst="line">
                  <a:avLst/>
                </a:prstGeom>
                <a:noFill/>
                <a:ln w="9525">
                  <a:solidFill>
                    <a:srgbClr val="000000"/>
                  </a:solidFill>
                  <a:round/>
                  <a:headEnd/>
                  <a:tailEnd/>
                </a:ln>
              </p:spPr>
              <p:txBody>
                <a:bodyPr/>
                <a:lstStyle/>
                <a:p>
                  <a:pPr>
                    <a:defRPr/>
                  </a:pPr>
                  <a:endParaRPr lang="ru-RU"/>
                </a:p>
              </p:txBody>
            </p:sp>
            <p:sp>
              <p:nvSpPr>
                <p:cNvPr id="394" name="Line 498"/>
                <p:cNvSpPr>
                  <a:spLocks noChangeAspect="1" noChangeShapeType="1"/>
                </p:cNvSpPr>
                <p:nvPr/>
              </p:nvSpPr>
              <p:spPr bwMode="auto">
                <a:xfrm flipH="1" flipV="1">
                  <a:off x="2005" y="1540"/>
                  <a:ext cx="3" cy="81"/>
                </a:xfrm>
                <a:prstGeom prst="line">
                  <a:avLst/>
                </a:prstGeom>
                <a:noFill/>
                <a:ln w="12700">
                  <a:solidFill>
                    <a:srgbClr val="FF0000"/>
                  </a:solidFill>
                  <a:round/>
                  <a:headEnd/>
                  <a:tailEnd/>
                </a:ln>
              </p:spPr>
              <p:txBody>
                <a:bodyPr/>
                <a:lstStyle/>
                <a:p>
                  <a:pPr>
                    <a:defRPr/>
                  </a:pPr>
                  <a:endParaRPr lang="ru-RU"/>
                </a:p>
              </p:txBody>
            </p:sp>
            <p:sp>
              <p:nvSpPr>
                <p:cNvPr id="395" name="Line 499"/>
                <p:cNvSpPr>
                  <a:spLocks noChangeAspect="1" noChangeShapeType="1"/>
                </p:cNvSpPr>
                <p:nvPr/>
              </p:nvSpPr>
              <p:spPr bwMode="auto">
                <a:xfrm flipH="1" flipV="1">
                  <a:off x="1567" y="1421"/>
                  <a:ext cx="65" cy="48"/>
                </a:xfrm>
                <a:prstGeom prst="line">
                  <a:avLst/>
                </a:prstGeom>
                <a:noFill/>
                <a:ln w="9525">
                  <a:solidFill>
                    <a:srgbClr val="000000"/>
                  </a:solidFill>
                  <a:prstDash val="sysDot"/>
                  <a:round/>
                  <a:headEnd/>
                  <a:tailEnd/>
                </a:ln>
              </p:spPr>
              <p:txBody>
                <a:bodyPr/>
                <a:lstStyle/>
                <a:p>
                  <a:pPr>
                    <a:defRPr/>
                  </a:pPr>
                  <a:endParaRPr lang="ru-RU"/>
                </a:p>
              </p:txBody>
            </p:sp>
            <p:sp>
              <p:nvSpPr>
                <p:cNvPr id="396" name="Line 500"/>
                <p:cNvSpPr>
                  <a:spLocks noChangeAspect="1" noChangeShapeType="1"/>
                </p:cNvSpPr>
                <p:nvPr/>
              </p:nvSpPr>
              <p:spPr bwMode="auto">
                <a:xfrm flipH="1" flipV="1">
                  <a:off x="1697" y="1552"/>
                  <a:ext cx="66" cy="51"/>
                </a:xfrm>
                <a:prstGeom prst="line">
                  <a:avLst/>
                </a:prstGeom>
                <a:noFill/>
                <a:ln w="9525">
                  <a:solidFill>
                    <a:srgbClr val="000000"/>
                  </a:solidFill>
                  <a:prstDash val="sysDot"/>
                  <a:round/>
                  <a:headEnd/>
                  <a:tailEnd/>
                </a:ln>
              </p:spPr>
              <p:txBody>
                <a:bodyPr/>
                <a:lstStyle/>
                <a:p>
                  <a:pPr>
                    <a:defRPr/>
                  </a:pPr>
                  <a:endParaRPr lang="ru-RU"/>
                </a:p>
              </p:txBody>
            </p:sp>
            <p:sp>
              <p:nvSpPr>
                <p:cNvPr id="14580" name="Text Box 501"/>
                <p:cNvSpPr txBox="1">
                  <a:spLocks noChangeAspect="1" noChangeArrowheads="1"/>
                </p:cNvSpPr>
                <p:nvPr/>
              </p:nvSpPr>
              <p:spPr bwMode="auto">
                <a:xfrm>
                  <a:off x="2333" y="1434"/>
                  <a:ext cx="175" cy="122"/>
                </a:xfrm>
                <a:prstGeom prst="rect">
                  <a:avLst/>
                </a:prstGeom>
                <a:noFill/>
                <a:ln w="9525">
                  <a:noFill/>
                  <a:miter lim="800000"/>
                  <a:headEnd/>
                  <a:tailEnd/>
                </a:ln>
              </p:spPr>
              <p:txBody>
                <a:bodyPr wrap="none">
                  <a:spAutoFit/>
                </a:bodyPr>
                <a:lstStyle/>
                <a:p>
                  <a:pPr eaLnBrk="0" hangingPunct="0"/>
                  <a:r>
                    <a:rPr lang="en-US" sz="800" b="1" dirty="0">
                      <a:solidFill>
                        <a:srgbClr val="000000"/>
                      </a:solidFill>
                      <a:effectLst/>
                      <a:latin typeface="Arial" pitchFamily="34" charset="0"/>
                    </a:rPr>
                    <a:t>Zn</a:t>
                  </a:r>
                  <a:endParaRPr lang="ru-RU" sz="800" b="1" dirty="0">
                    <a:solidFill>
                      <a:srgbClr val="000000"/>
                    </a:solidFill>
                    <a:effectLst/>
                    <a:latin typeface="Arial" pitchFamily="34" charset="0"/>
                  </a:endParaRPr>
                </a:p>
              </p:txBody>
            </p:sp>
          </p:grpSp>
          <p:sp>
            <p:nvSpPr>
              <p:cNvPr id="14469" name="Rectangle 502"/>
              <p:cNvSpPr>
                <a:spLocks noChangeArrowheads="1"/>
              </p:cNvSpPr>
              <p:nvPr/>
            </p:nvSpPr>
            <p:spPr bwMode="auto">
              <a:xfrm>
                <a:off x="1610" y="1613"/>
                <a:ext cx="825" cy="224"/>
              </a:xfrm>
              <a:prstGeom prst="rect">
                <a:avLst/>
              </a:prstGeom>
              <a:noFill/>
              <a:ln w="9525">
                <a:noFill/>
                <a:miter lim="800000"/>
                <a:headEnd/>
                <a:tailEnd/>
              </a:ln>
            </p:spPr>
            <p:txBody>
              <a:bodyPr anchor="ctr"/>
              <a:lstStyle/>
              <a:p>
                <a:pPr>
                  <a:spcBef>
                    <a:spcPct val="5000"/>
                  </a:spcBef>
                </a:pPr>
                <a:r>
                  <a:rPr lang="en-US" sz="800" b="1">
                    <a:solidFill>
                      <a:srgbClr val="000066"/>
                    </a:solidFill>
                    <a:effectLst/>
                    <a:latin typeface="Arial" pitchFamily="34" charset="0"/>
                  </a:rPr>
                  <a:t>(</a:t>
                </a:r>
                <a:r>
                  <a:rPr lang="ru-RU" sz="800" b="1">
                    <a:solidFill>
                      <a:srgbClr val="000066"/>
                    </a:solidFill>
                    <a:effectLst/>
                    <a:latin typeface="Arial" pitchFamily="34" charset="0"/>
                  </a:rPr>
                  <a:t>ZnOEP</a:t>
                </a:r>
                <a:r>
                  <a:rPr lang="en-US" sz="800" b="1">
                    <a:solidFill>
                      <a:srgbClr val="000066"/>
                    </a:solidFill>
                    <a:effectLst/>
                    <a:latin typeface="Arial" pitchFamily="34" charset="0"/>
                  </a:rPr>
                  <a:t>)</a:t>
                </a:r>
                <a:r>
                  <a:rPr lang="en-US" sz="800" b="1" baseline="-25000">
                    <a:solidFill>
                      <a:srgbClr val="000066"/>
                    </a:solidFill>
                    <a:effectLst/>
                    <a:latin typeface="Arial" pitchFamily="34" charset="0"/>
                  </a:rPr>
                  <a:t>2</a:t>
                </a:r>
                <a:endParaRPr lang="ru-RU" sz="800" b="1" i="1" baseline="-25000">
                  <a:solidFill>
                    <a:srgbClr val="000066"/>
                  </a:solidFill>
                  <a:effectLst/>
                  <a:latin typeface="Arial" pitchFamily="34" charset="0"/>
                </a:endParaRPr>
              </a:p>
            </p:txBody>
          </p:sp>
        </p:grpSp>
        <p:grpSp>
          <p:nvGrpSpPr>
            <p:cNvPr id="141" name="Group 681"/>
            <p:cNvGrpSpPr>
              <a:grpSpLocks noChangeAspect="1"/>
            </p:cNvGrpSpPr>
            <p:nvPr/>
          </p:nvGrpSpPr>
          <p:grpSpPr bwMode="auto">
            <a:xfrm>
              <a:off x="6593586" y="5153638"/>
              <a:ext cx="1769361" cy="927524"/>
              <a:chOff x="4042" y="913"/>
              <a:chExt cx="1605" cy="871"/>
            </a:xfrm>
          </p:grpSpPr>
          <p:sp>
            <p:nvSpPr>
              <p:cNvPr id="14351" name="Rectangle 682"/>
              <p:cNvSpPr>
                <a:spLocks noChangeArrowheads="1"/>
              </p:cNvSpPr>
              <p:nvPr/>
            </p:nvSpPr>
            <p:spPr bwMode="auto">
              <a:xfrm>
                <a:off x="4690" y="1525"/>
                <a:ext cx="890" cy="259"/>
              </a:xfrm>
              <a:prstGeom prst="rect">
                <a:avLst/>
              </a:prstGeom>
              <a:noFill/>
              <a:ln w="9525">
                <a:noFill/>
                <a:miter lim="800000"/>
                <a:headEnd/>
                <a:tailEnd/>
              </a:ln>
            </p:spPr>
            <p:txBody>
              <a:bodyPr anchor="ctr"/>
              <a:lstStyle/>
              <a:p>
                <a:pPr>
                  <a:spcBef>
                    <a:spcPct val="5000"/>
                  </a:spcBef>
                </a:pPr>
                <a:r>
                  <a:rPr lang="en-US" sz="800" b="1" dirty="0">
                    <a:solidFill>
                      <a:srgbClr val="000066"/>
                    </a:solidFill>
                    <a:effectLst/>
                    <a:latin typeface="Arial" pitchFamily="34" charset="0"/>
                  </a:rPr>
                  <a:t>(</a:t>
                </a:r>
                <a:r>
                  <a:rPr lang="ru-RU" sz="800" b="1" dirty="0" err="1">
                    <a:solidFill>
                      <a:srgbClr val="000066"/>
                    </a:solidFill>
                    <a:effectLst/>
                    <a:latin typeface="Arial" pitchFamily="34" charset="0"/>
                  </a:rPr>
                  <a:t>ZnOE</a:t>
                </a:r>
                <a:r>
                  <a:rPr lang="en-US" sz="800" b="1" dirty="0" err="1">
                    <a:solidFill>
                      <a:srgbClr val="000066"/>
                    </a:solidFill>
                    <a:effectLst/>
                    <a:latin typeface="Arial" pitchFamily="34" charset="0"/>
                  </a:rPr>
                  <a:t>Chl</a:t>
                </a:r>
                <a:r>
                  <a:rPr lang="en-US" sz="800" b="1" dirty="0">
                    <a:solidFill>
                      <a:srgbClr val="000066"/>
                    </a:solidFill>
                    <a:effectLst/>
                    <a:latin typeface="Arial" pitchFamily="34" charset="0"/>
                  </a:rPr>
                  <a:t>)</a:t>
                </a:r>
                <a:r>
                  <a:rPr lang="en-US" sz="800" b="1" baseline="-25000" dirty="0">
                    <a:solidFill>
                      <a:srgbClr val="000066"/>
                    </a:solidFill>
                    <a:effectLst/>
                    <a:latin typeface="Arial" pitchFamily="34" charset="0"/>
                  </a:rPr>
                  <a:t>2</a:t>
                </a:r>
                <a:endParaRPr lang="ru-RU" sz="800" b="1" baseline="-25000" dirty="0">
                  <a:solidFill>
                    <a:srgbClr val="000066"/>
                  </a:solidFill>
                  <a:effectLst/>
                  <a:latin typeface="Arial" pitchFamily="34" charset="0"/>
                </a:endParaRPr>
              </a:p>
            </p:txBody>
          </p:sp>
          <p:grpSp>
            <p:nvGrpSpPr>
              <p:cNvPr id="164" name="Group 683"/>
              <p:cNvGrpSpPr>
                <a:grpSpLocks noChangeAspect="1"/>
              </p:cNvGrpSpPr>
              <p:nvPr/>
            </p:nvGrpSpPr>
            <p:grpSpPr bwMode="auto">
              <a:xfrm>
                <a:off x="4042" y="913"/>
                <a:ext cx="1605" cy="703"/>
                <a:chOff x="4059" y="981"/>
                <a:chExt cx="1526" cy="669"/>
              </a:xfrm>
            </p:grpSpPr>
            <p:sp>
              <p:nvSpPr>
                <p:cNvPr id="401" name="Line 684"/>
                <p:cNvSpPr>
                  <a:spLocks noChangeAspect="1" noChangeShapeType="1"/>
                </p:cNvSpPr>
                <p:nvPr/>
              </p:nvSpPr>
              <p:spPr bwMode="auto">
                <a:xfrm>
                  <a:off x="4282" y="1245"/>
                  <a:ext cx="80" cy="64"/>
                </a:xfrm>
                <a:prstGeom prst="line">
                  <a:avLst/>
                </a:prstGeom>
                <a:noFill/>
                <a:ln w="9525">
                  <a:solidFill>
                    <a:srgbClr val="000000"/>
                  </a:solidFill>
                  <a:prstDash val="sysDot"/>
                  <a:round/>
                  <a:headEnd/>
                  <a:tailEnd/>
                </a:ln>
              </p:spPr>
              <p:txBody>
                <a:bodyPr/>
                <a:lstStyle/>
                <a:p>
                  <a:pPr>
                    <a:defRPr/>
                  </a:pPr>
                  <a:endParaRPr lang="ru-RU"/>
                </a:p>
              </p:txBody>
            </p:sp>
            <p:sp>
              <p:nvSpPr>
                <p:cNvPr id="402" name="Rectangle 685"/>
                <p:cNvSpPr>
                  <a:spLocks noChangeAspect="1" noChangeArrowheads="1"/>
                </p:cNvSpPr>
                <p:nvPr/>
              </p:nvSpPr>
              <p:spPr bwMode="auto">
                <a:xfrm>
                  <a:off x="4382" y="1266"/>
                  <a:ext cx="86" cy="58"/>
                </a:xfrm>
                <a:prstGeom prst="rect">
                  <a:avLst/>
                </a:prstGeom>
                <a:noFill/>
                <a:ln w="9652">
                  <a:noFill/>
                  <a:miter lim="800000"/>
                  <a:headEnd/>
                  <a:tailEnd/>
                </a:ln>
              </p:spPr>
              <p:txBody>
                <a:bodyPr/>
                <a:lstStyle/>
                <a:p>
                  <a:pPr>
                    <a:defRPr/>
                  </a:pPr>
                  <a:endParaRPr lang="ru-RU"/>
                </a:p>
              </p:txBody>
            </p:sp>
            <p:sp>
              <p:nvSpPr>
                <p:cNvPr id="403" name="Line 686"/>
                <p:cNvSpPr>
                  <a:spLocks noChangeAspect="1" noChangeShapeType="1"/>
                </p:cNvSpPr>
                <p:nvPr/>
              </p:nvSpPr>
              <p:spPr bwMode="auto">
                <a:xfrm flipH="1" flipV="1">
                  <a:off x="4551" y="1116"/>
                  <a:ext cx="84" cy="63"/>
                </a:xfrm>
                <a:prstGeom prst="line">
                  <a:avLst/>
                </a:prstGeom>
                <a:noFill/>
                <a:ln w="9525">
                  <a:solidFill>
                    <a:srgbClr val="000000"/>
                  </a:solidFill>
                  <a:round/>
                  <a:headEnd/>
                  <a:tailEnd/>
                </a:ln>
              </p:spPr>
              <p:txBody>
                <a:bodyPr/>
                <a:lstStyle/>
                <a:p>
                  <a:pPr>
                    <a:defRPr/>
                  </a:pPr>
                  <a:endParaRPr lang="ru-RU"/>
                </a:p>
              </p:txBody>
            </p:sp>
            <p:sp>
              <p:nvSpPr>
                <p:cNvPr id="404" name="Line 687"/>
                <p:cNvSpPr>
                  <a:spLocks noChangeAspect="1" noChangeShapeType="1"/>
                </p:cNvSpPr>
                <p:nvPr/>
              </p:nvSpPr>
              <p:spPr bwMode="auto">
                <a:xfrm flipV="1">
                  <a:off x="4469" y="1113"/>
                  <a:ext cx="80" cy="41"/>
                </a:xfrm>
                <a:prstGeom prst="line">
                  <a:avLst/>
                </a:prstGeom>
                <a:noFill/>
                <a:ln w="9525">
                  <a:solidFill>
                    <a:srgbClr val="000000"/>
                  </a:solidFill>
                  <a:round/>
                  <a:headEnd/>
                  <a:tailEnd/>
                </a:ln>
              </p:spPr>
              <p:txBody>
                <a:bodyPr/>
                <a:lstStyle/>
                <a:p>
                  <a:pPr>
                    <a:defRPr/>
                  </a:pPr>
                  <a:endParaRPr lang="ru-RU"/>
                </a:p>
              </p:txBody>
            </p:sp>
            <p:sp>
              <p:nvSpPr>
                <p:cNvPr id="405" name="Line 688"/>
                <p:cNvSpPr>
                  <a:spLocks noChangeAspect="1" noChangeShapeType="1"/>
                </p:cNvSpPr>
                <p:nvPr/>
              </p:nvSpPr>
              <p:spPr bwMode="auto">
                <a:xfrm flipV="1">
                  <a:off x="4474" y="1118"/>
                  <a:ext cx="81" cy="41"/>
                </a:xfrm>
                <a:prstGeom prst="line">
                  <a:avLst/>
                </a:prstGeom>
                <a:noFill/>
                <a:ln w="9525">
                  <a:solidFill>
                    <a:srgbClr val="000000"/>
                  </a:solidFill>
                  <a:round/>
                  <a:headEnd/>
                  <a:tailEnd/>
                </a:ln>
              </p:spPr>
              <p:txBody>
                <a:bodyPr/>
                <a:lstStyle/>
                <a:p>
                  <a:pPr>
                    <a:defRPr/>
                  </a:pPr>
                  <a:endParaRPr lang="ru-RU"/>
                </a:p>
              </p:txBody>
            </p:sp>
            <p:sp>
              <p:nvSpPr>
                <p:cNvPr id="406" name="Line 689"/>
                <p:cNvSpPr>
                  <a:spLocks noChangeAspect="1" noChangeShapeType="1"/>
                </p:cNvSpPr>
                <p:nvPr/>
              </p:nvSpPr>
              <p:spPr bwMode="auto">
                <a:xfrm>
                  <a:off x="4551" y="1046"/>
                  <a:ext cx="0" cy="70"/>
                </a:xfrm>
                <a:prstGeom prst="line">
                  <a:avLst/>
                </a:prstGeom>
                <a:noFill/>
                <a:ln w="12700">
                  <a:solidFill>
                    <a:srgbClr val="008000"/>
                  </a:solidFill>
                  <a:round/>
                  <a:headEnd/>
                  <a:tailEnd/>
                </a:ln>
              </p:spPr>
              <p:txBody>
                <a:bodyPr/>
                <a:lstStyle/>
                <a:p>
                  <a:pPr>
                    <a:defRPr/>
                  </a:pPr>
                  <a:endParaRPr lang="ru-RU"/>
                </a:p>
              </p:txBody>
            </p:sp>
            <p:sp>
              <p:nvSpPr>
                <p:cNvPr id="407" name="Line 690"/>
                <p:cNvSpPr>
                  <a:spLocks noChangeAspect="1" noChangeShapeType="1"/>
                </p:cNvSpPr>
                <p:nvPr/>
              </p:nvSpPr>
              <p:spPr bwMode="auto">
                <a:xfrm flipV="1">
                  <a:off x="4599" y="1179"/>
                  <a:ext cx="31" cy="84"/>
                </a:xfrm>
                <a:prstGeom prst="line">
                  <a:avLst/>
                </a:prstGeom>
                <a:noFill/>
                <a:ln w="9525">
                  <a:solidFill>
                    <a:srgbClr val="000000"/>
                  </a:solidFill>
                  <a:round/>
                  <a:headEnd/>
                  <a:tailEnd/>
                </a:ln>
              </p:spPr>
              <p:txBody>
                <a:bodyPr/>
                <a:lstStyle/>
                <a:p>
                  <a:pPr>
                    <a:defRPr/>
                  </a:pPr>
                  <a:endParaRPr lang="ru-RU"/>
                </a:p>
              </p:txBody>
            </p:sp>
            <p:sp>
              <p:nvSpPr>
                <p:cNvPr id="408" name="Line 691"/>
                <p:cNvSpPr>
                  <a:spLocks noChangeAspect="1" noChangeShapeType="1"/>
                </p:cNvSpPr>
                <p:nvPr/>
              </p:nvSpPr>
              <p:spPr bwMode="auto">
                <a:xfrm flipV="1">
                  <a:off x="4607" y="1179"/>
                  <a:ext cx="32" cy="84"/>
                </a:xfrm>
                <a:prstGeom prst="line">
                  <a:avLst/>
                </a:prstGeom>
                <a:noFill/>
                <a:ln w="9525">
                  <a:solidFill>
                    <a:srgbClr val="000000"/>
                  </a:solidFill>
                  <a:round/>
                  <a:headEnd/>
                  <a:tailEnd/>
                </a:ln>
              </p:spPr>
              <p:txBody>
                <a:bodyPr/>
                <a:lstStyle/>
                <a:p>
                  <a:pPr>
                    <a:defRPr/>
                  </a:pPr>
                  <a:endParaRPr lang="ru-RU"/>
                </a:p>
              </p:txBody>
            </p:sp>
            <p:sp>
              <p:nvSpPr>
                <p:cNvPr id="409" name="Line 692"/>
                <p:cNvSpPr>
                  <a:spLocks noChangeAspect="1" noChangeShapeType="1"/>
                </p:cNvSpPr>
                <p:nvPr/>
              </p:nvSpPr>
              <p:spPr bwMode="auto">
                <a:xfrm flipH="1">
                  <a:off x="4636" y="1170"/>
                  <a:ext cx="75" cy="9"/>
                </a:xfrm>
                <a:prstGeom prst="line">
                  <a:avLst/>
                </a:prstGeom>
                <a:noFill/>
                <a:ln w="12700">
                  <a:solidFill>
                    <a:srgbClr val="008000"/>
                  </a:solidFill>
                  <a:round/>
                  <a:headEnd/>
                  <a:tailEnd/>
                </a:ln>
              </p:spPr>
              <p:txBody>
                <a:bodyPr/>
                <a:lstStyle/>
                <a:p>
                  <a:pPr>
                    <a:defRPr/>
                  </a:pPr>
                  <a:endParaRPr lang="ru-RU"/>
                </a:p>
              </p:txBody>
            </p:sp>
            <p:sp>
              <p:nvSpPr>
                <p:cNvPr id="410" name="Line 693"/>
                <p:cNvSpPr>
                  <a:spLocks noChangeAspect="1" noChangeShapeType="1"/>
                </p:cNvSpPr>
                <p:nvPr/>
              </p:nvSpPr>
              <p:spPr bwMode="auto">
                <a:xfrm>
                  <a:off x="4501" y="1248"/>
                  <a:ext cx="101" cy="15"/>
                </a:xfrm>
                <a:prstGeom prst="line">
                  <a:avLst/>
                </a:prstGeom>
                <a:noFill/>
                <a:ln w="9525">
                  <a:solidFill>
                    <a:srgbClr val="000000"/>
                  </a:solidFill>
                  <a:round/>
                  <a:headEnd/>
                  <a:tailEnd/>
                </a:ln>
              </p:spPr>
              <p:txBody>
                <a:bodyPr/>
                <a:lstStyle/>
                <a:p>
                  <a:pPr>
                    <a:defRPr/>
                  </a:pPr>
                  <a:endParaRPr lang="ru-RU"/>
                </a:p>
              </p:txBody>
            </p:sp>
            <p:sp>
              <p:nvSpPr>
                <p:cNvPr id="411" name="Line 694"/>
                <p:cNvSpPr>
                  <a:spLocks noChangeAspect="1" noChangeShapeType="1"/>
                </p:cNvSpPr>
                <p:nvPr/>
              </p:nvSpPr>
              <p:spPr bwMode="auto">
                <a:xfrm flipH="1" flipV="1">
                  <a:off x="4602" y="1263"/>
                  <a:ext cx="60" cy="83"/>
                </a:xfrm>
                <a:prstGeom prst="line">
                  <a:avLst/>
                </a:prstGeom>
                <a:noFill/>
                <a:ln w="9525">
                  <a:solidFill>
                    <a:srgbClr val="000000"/>
                  </a:solidFill>
                  <a:round/>
                  <a:headEnd/>
                  <a:tailEnd/>
                </a:ln>
              </p:spPr>
              <p:txBody>
                <a:bodyPr/>
                <a:lstStyle/>
                <a:p>
                  <a:pPr>
                    <a:defRPr/>
                  </a:pPr>
                  <a:endParaRPr lang="ru-RU"/>
                </a:p>
              </p:txBody>
            </p:sp>
            <p:sp>
              <p:nvSpPr>
                <p:cNvPr id="412" name="Line 695"/>
                <p:cNvSpPr>
                  <a:spLocks noChangeAspect="1" noChangeShapeType="1"/>
                </p:cNvSpPr>
                <p:nvPr/>
              </p:nvSpPr>
              <p:spPr bwMode="auto">
                <a:xfrm>
                  <a:off x="4470" y="1159"/>
                  <a:ext cx="31" cy="89"/>
                </a:xfrm>
                <a:prstGeom prst="line">
                  <a:avLst/>
                </a:prstGeom>
                <a:noFill/>
                <a:ln w="9525">
                  <a:solidFill>
                    <a:srgbClr val="000000"/>
                  </a:solidFill>
                  <a:round/>
                  <a:headEnd/>
                  <a:tailEnd/>
                </a:ln>
              </p:spPr>
              <p:txBody>
                <a:bodyPr/>
                <a:lstStyle/>
                <a:p>
                  <a:pPr>
                    <a:defRPr/>
                  </a:pPr>
                  <a:endParaRPr lang="ru-RU"/>
                </a:p>
              </p:txBody>
            </p:sp>
            <p:sp>
              <p:nvSpPr>
                <p:cNvPr id="413" name="Line 696"/>
                <p:cNvSpPr>
                  <a:spLocks noChangeAspect="1" noChangeShapeType="1"/>
                </p:cNvSpPr>
                <p:nvPr/>
              </p:nvSpPr>
              <p:spPr bwMode="auto">
                <a:xfrm flipV="1">
                  <a:off x="4460" y="1248"/>
                  <a:ext cx="41" cy="43"/>
                </a:xfrm>
                <a:prstGeom prst="line">
                  <a:avLst/>
                </a:prstGeom>
                <a:noFill/>
                <a:ln w="9525">
                  <a:solidFill>
                    <a:srgbClr val="000000"/>
                  </a:solidFill>
                  <a:round/>
                  <a:headEnd/>
                  <a:tailEnd/>
                </a:ln>
              </p:spPr>
              <p:txBody>
                <a:bodyPr/>
                <a:lstStyle/>
                <a:p>
                  <a:pPr>
                    <a:defRPr/>
                  </a:pPr>
                  <a:endParaRPr lang="ru-RU"/>
                </a:p>
              </p:txBody>
            </p:sp>
            <p:sp>
              <p:nvSpPr>
                <p:cNvPr id="414" name="Line 697"/>
                <p:cNvSpPr>
                  <a:spLocks noChangeAspect="1" noChangeShapeType="1"/>
                </p:cNvSpPr>
                <p:nvPr/>
              </p:nvSpPr>
              <p:spPr bwMode="auto">
                <a:xfrm>
                  <a:off x="4373" y="1116"/>
                  <a:ext cx="98" cy="41"/>
                </a:xfrm>
                <a:prstGeom prst="line">
                  <a:avLst/>
                </a:prstGeom>
                <a:noFill/>
                <a:ln w="9525">
                  <a:solidFill>
                    <a:srgbClr val="000000"/>
                  </a:solidFill>
                  <a:round/>
                  <a:headEnd/>
                  <a:tailEnd/>
                </a:ln>
              </p:spPr>
              <p:txBody>
                <a:bodyPr/>
                <a:lstStyle/>
                <a:p>
                  <a:pPr>
                    <a:defRPr/>
                  </a:pPr>
                  <a:endParaRPr lang="ru-RU"/>
                </a:p>
              </p:txBody>
            </p:sp>
            <p:sp>
              <p:nvSpPr>
                <p:cNvPr id="415" name="Line 698"/>
                <p:cNvSpPr>
                  <a:spLocks noChangeAspect="1" noChangeShapeType="1"/>
                </p:cNvSpPr>
                <p:nvPr/>
              </p:nvSpPr>
              <p:spPr bwMode="auto">
                <a:xfrm flipV="1">
                  <a:off x="4626" y="1346"/>
                  <a:ext cx="31" cy="78"/>
                </a:xfrm>
                <a:prstGeom prst="line">
                  <a:avLst/>
                </a:prstGeom>
                <a:noFill/>
                <a:ln w="9525">
                  <a:solidFill>
                    <a:srgbClr val="000000"/>
                  </a:solidFill>
                  <a:round/>
                  <a:headEnd/>
                  <a:tailEnd/>
                </a:ln>
              </p:spPr>
              <p:txBody>
                <a:bodyPr/>
                <a:lstStyle/>
                <a:p>
                  <a:pPr>
                    <a:defRPr/>
                  </a:pPr>
                  <a:endParaRPr lang="ru-RU"/>
                </a:p>
              </p:txBody>
            </p:sp>
            <p:sp>
              <p:nvSpPr>
                <p:cNvPr id="416" name="Line 699"/>
                <p:cNvSpPr>
                  <a:spLocks noChangeAspect="1" noChangeShapeType="1"/>
                </p:cNvSpPr>
                <p:nvPr/>
              </p:nvSpPr>
              <p:spPr bwMode="auto">
                <a:xfrm flipV="1">
                  <a:off x="4636" y="1346"/>
                  <a:ext cx="29" cy="78"/>
                </a:xfrm>
                <a:prstGeom prst="line">
                  <a:avLst/>
                </a:prstGeom>
                <a:noFill/>
                <a:ln w="9525">
                  <a:solidFill>
                    <a:srgbClr val="000000"/>
                  </a:solidFill>
                  <a:round/>
                  <a:headEnd/>
                  <a:tailEnd/>
                </a:ln>
              </p:spPr>
              <p:txBody>
                <a:bodyPr/>
                <a:lstStyle/>
                <a:p>
                  <a:pPr>
                    <a:defRPr/>
                  </a:pPr>
                  <a:endParaRPr lang="ru-RU"/>
                </a:p>
              </p:txBody>
            </p:sp>
            <p:sp>
              <p:nvSpPr>
                <p:cNvPr id="417" name="Line 700"/>
                <p:cNvSpPr>
                  <a:spLocks noChangeAspect="1" noChangeShapeType="1"/>
                </p:cNvSpPr>
                <p:nvPr/>
              </p:nvSpPr>
              <p:spPr bwMode="auto">
                <a:xfrm flipH="1">
                  <a:off x="4662" y="1346"/>
                  <a:ext cx="116" cy="0"/>
                </a:xfrm>
                <a:prstGeom prst="line">
                  <a:avLst/>
                </a:prstGeom>
                <a:noFill/>
                <a:ln w="12700">
                  <a:solidFill>
                    <a:srgbClr val="FF0000"/>
                  </a:solidFill>
                  <a:round/>
                  <a:headEnd/>
                  <a:tailEnd/>
                </a:ln>
              </p:spPr>
              <p:txBody>
                <a:bodyPr/>
                <a:lstStyle/>
                <a:p>
                  <a:pPr>
                    <a:defRPr/>
                  </a:pPr>
                  <a:endParaRPr lang="ru-RU"/>
                </a:p>
              </p:txBody>
            </p:sp>
            <p:sp>
              <p:nvSpPr>
                <p:cNvPr id="418" name="Line 701"/>
                <p:cNvSpPr>
                  <a:spLocks noChangeAspect="1" noChangeShapeType="1"/>
                </p:cNvSpPr>
                <p:nvPr/>
              </p:nvSpPr>
              <p:spPr bwMode="auto">
                <a:xfrm flipH="1" flipV="1">
                  <a:off x="4629" y="1424"/>
                  <a:ext cx="63" cy="87"/>
                </a:xfrm>
                <a:prstGeom prst="line">
                  <a:avLst/>
                </a:prstGeom>
                <a:noFill/>
                <a:ln w="9525">
                  <a:solidFill>
                    <a:srgbClr val="000000"/>
                  </a:solidFill>
                  <a:round/>
                  <a:headEnd/>
                  <a:tailEnd/>
                </a:ln>
              </p:spPr>
              <p:txBody>
                <a:bodyPr/>
                <a:lstStyle/>
                <a:p>
                  <a:pPr>
                    <a:defRPr/>
                  </a:pPr>
                  <a:endParaRPr lang="ru-RU"/>
                </a:p>
              </p:txBody>
            </p:sp>
            <p:sp>
              <p:nvSpPr>
                <p:cNvPr id="419" name="Line 702"/>
                <p:cNvSpPr>
                  <a:spLocks noChangeAspect="1" noChangeShapeType="1"/>
                </p:cNvSpPr>
                <p:nvPr/>
              </p:nvSpPr>
              <p:spPr bwMode="auto">
                <a:xfrm flipV="1">
                  <a:off x="4532" y="1424"/>
                  <a:ext cx="99" cy="15"/>
                </a:xfrm>
                <a:prstGeom prst="line">
                  <a:avLst/>
                </a:prstGeom>
                <a:noFill/>
                <a:ln w="9525">
                  <a:solidFill>
                    <a:srgbClr val="000000"/>
                  </a:solidFill>
                  <a:round/>
                  <a:headEnd/>
                  <a:tailEnd/>
                </a:ln>
              </p:spPr>
              <p:txBody>
                <a:bodyPr/>
                <a:lstStyle/>
                <a:p>
                  <a:pPr>
                    <a:defRPr/>
                  </a:pPr>
                  <a:endParaRPr lang="ru-RU"/>
                </a:p>
              </p:txBody>
            </p:sp>
            <p:sp>
              <p:nvSpPr>
                <p:cNvPr id="420" name="Line 703"/>
                <p:cNvSpPr>
                  <a:spLocks noChangeAspect="1" noChangeShapeType="1"/>
                </p:cNvSpPr>
                <p:nvPr/>
              </p:nvSpPr>
              <p:spPr bwMode="auto">
                <a:xfrm flipV="1">
                  <a:off x="4636" y="1508"/>
                  <a:ext cx="58" cy="63"/>
                </a:xfrm>
                <a:prstGeom prst="line">
                  <a:avLst/>
                </a:prstGeom>
                <a:noFill/>
                <a:ln w="12700">
                  <a:solidFill>
                    <a:srgbClr val="0000FF"/>
                  </a:solidFill>
                  <a:round/>
                  <a:headEnd/>
                  <a:tailEnd/>
                </a:ln>
              </p:spPr>
              <p:txBody>
                <a:bodyPr/>
                <a:lstStyle/>
                <a:p>
                  <a:pPr>
                    <a:defRPr/>
                  </a:pPr>
                  <a:endParaRPr lang="ru-RU"/>
                </a:p>
              </p:txBody>
            </p:sp>
            <p:sp>
              <p:nvSpPr>
                <p:cNvPr id="421" name="Line 704"/>
                <p:cNvSpPr>
                  <a:spLocks noChangeAspect="1" noChangeShapeType="1"/>
                </p:cNvSpPr>
                <p:nvPr/>
              </p:nvSpPr>
              <p:spPr bwMode="auto">
                <a:xfrm flipH="1">
                  <a:off x="4692" y="1476"/>
                  <a:ext cx="61" cy="32"/>
                </a:xfrm>
                <a:prstGeom prst="line">
                  <a:avLst/>
                </a:prstGeom>
                <a:noFill/>
                <a:ln w="12700">
                  <a:solidFill>
                    <a:srgbClr val="0000FF"/>
                  </a:solidFill>
                  <a:round/>
                  <a:headEnd/>
                  <a:tailEnd/>
                </a:ln>
              </p:spPr>
              <p:txBody>
                <a:bodyPr/>
                <a:lstStyle/>
                <a:p>
                  <a:pPr>
                    <a:defRPr/>
                  </a:pPr>
                  <a:endParaRPr lang="ru-RU"/>
                </a:p>
              </p:txBody>
            </p:sp>
            <p:sp>
              <p:nvSpPr>
                <p:cNvPr id="422" name="Line 705"/>
                <p:cNvSpPr>
                  <a:spLocks noChangeAspect="1" noChangeShapeType="1"/>
                </p:cNvSpPr>
                <p:nvPr/>
              </p:nvSpPr>
              <p:spPr bwMode="auto">
                <a:xfrm flipH="1" flipV="1">
                  <a:off x="4692" y="1508"/>
                  <a:ext cx="44" cy="67"/>
                </a:xfrm>
                <a:prstGeom prst="line">
                  <a:avLst/>
                </a:prstGeom>
                <a:noFill/>
                <a:ln w="12700">
                  <a:solidFill>
                    <a:srgbClr val="0000FF"/>
                  </a:solidFill>
                  <a:round/>
                  <a:headEnd/>
                  <a:tailEnd/>
                </a:ln>
              </p:spPr>
              <p:txBody>
                <a:bodyPr/>
                <a:lstStyle/>
                <a:p>
                  <a:pPr>
                    <a:defRPr/>
                  </a:pPr>
                  <a:endParaRPr lang="ru-RU"/>
                </a:p>
              </p:txBody>
            </p:sp>
            <p:sp>
              <p:nvSpPr>
                <p:cNvPr id="423" name="Line 706"/>
                <p:cNvSpPr>
                  <a:spLocks noChangeAspect="1" noChangeShapeType="1"/>
                </p:cNvSpPr>
                <p:nvPr/>
              </p:nvSpPr>
              <p:spPr bwMode="auto">
                <a:xfrm>
                  <a:off x="4535" y="1525"/>
                  <a:ext cx="101" cy="46"/>
                </a:xfrm>
                <a:prstGeom prst="line">
                  <a:avLst/>
                </a:prstGeom>
                <a:noFill/>
                <a:ln w="9525">
                  <a:solidFill>
                    <a:srgbClr val="000000"/>
                  </a:solidFill>
                  <a:round/>
                  <a:headEnd/>
                  <a:tailEnd/>
                </a:ln>
              </p:spPr>
              <p:txBody>
                <a:bodyPr/>
                <a:lstStyle/>
                <a:p>
                  <a:pPr>
                    <a:defRPr/>
                  </a:pPr>
                  <a:endParaRPr lang="ru-RU"/>
                </a:p>
              </p:txBody>
            </p:sp>
            <p:sp>
              <p:nvSpPr>
                <p:cNvPr id="424" name="Line 707"/>
                <p:cNvSpPr>
                  <a:spLocks noChangeAspect="1" noChangeShapeType="1"/>
                </p:cNvSpPr>
                <p:nvPr/>
              </p:nvSpPr>
              <p:spPr bwMode="auto">
                <a:xfrm flipH="1" flipV="1">
                  <a:off x="4636" y="1571"/>
                  <a:ext cx="41" cy="6"/>
                </a:xfrm>
                <a:prstGeom prst="line">
                  <a:avLst/>
                </a:prstGeom>
                <a:noFill/>
                <a:ln w="12700">
                  <a:solidFill>
                    <a:srgbClr val="0000FF"/>
                  </a:solidFill>
                  <a:round/>
                  <a:headEnd/>
                  <a:tailEnd/>
                </a:ln>
              </p:spPr>
              <p:txBody>
                <a:bodyPr/>
                <a:lstStyle/>
                <a:p>
                  <a:pPr>
                    <a:defRPr/>
                  </a:pPr>
                  <a:endParaRPr lang="ru-RU"/>
                </a:p>
              </p:txBody>
            </p:sp>
            <p:sp>
              <p:nvSpPr>
                <p:cNvPr id="425" name="Line 708"/>
                <p:cNvSpPr>
                  <a:spLocks noChangeAspect="1" noChangeShapeType="1"/>
                </p:cNvSpPr>
                <p:nvPr/>
              </p:nvSpPr>
              <p:spPr bwMode="auto">
                <a:xfrm flipV="1">
                  <a:off x="4629" y="1571"/>
                  <a:ext cx="6" cy="81"/>
                </a:xfrm>
                <a:prstGeom prst="line">
                  <a:avLst/>
                </a:prstGeom>
                <a:noFill/>
                <a:ln w="12700">
                  <a:solidFill>
                    <a:srgbClr val="0000FF"/>
                  </a:solidFill>
                  <a:round/>
                  <a:headEnd/>
                  <a:tailEnd/>
                </a:ln>
              </p:spPr>
              <p:txBody>
                <a:bodyPr/>
                <a:lstStyle/>
                <a:p>
                  <a:pPr>
                    <a:defRPr/>
                  </a:pPr>
                  <a:endParaRPr lang="ru-RU"/>
                </a:p>
              </p:txBody>
            </p:sp>
            <p:sp>
              <p:nvSpPr>
                <p:cNvPr id="426" name="Line 709"/>
                <p:cNvSpPr>
                  <a:spLocks noChangeAspect="1" noChangeShapeType="1"/>
                </p:cNvSpPr>
                <p:nvPr/>
              </p:nvSpPr>
              <p:spPr bwMode="auto">
                <a:xfrm>
                  <a:off x="4535" y="1436"/>
                  <a:ext cx="3" cy="86"/>
                </a:xfrm>
                <a:prstGeom prst="line">
                  <a:avLst/>
                </a:prstGeom>
                <a:noFill/>
                <a:ln w="9525">
                  <a:solidFill>
                    <a:srgbClr val="000000"/>
                  </a:solidFill>
                  <a:round/>
                  <a:headEnd/>
                  <a:tailEnd/>
                </a:ln>
              </p:spPr>
              <p:txBody>
                <a:bodyPr/>
                <a:lstStyle/>
                <a:p>
                  <a:pPr>
                    <a:defRPr/>
                  </a:pPr>
                  <a:endParaRPr lang="ru-RU"/>
                </a:p>
              </p:txBody>
            </p:sp>
            <p:sp>
              <p:nvSpPr>
                <p:cNvPr id="427" name="Line 710"/>
                <p:cNvSpPr>
                  <a:spLocks noChangeAspect="1" noChangeShapeType="1"/>
                </p:cNvSpPr>
                <p:nvPr/>
              </p:nvSpPr>
              <p:spPr bwMode="auto">
                <a:xfrm>
                  <a:off x="4530" y="1439"/>
                  <a:ext cx="2" cy="87"/>
                </a:xfrm>
                <a:prstGeom prst="line">
                  <a:avLst/>
                </a:prstGeom>
                <a:noFill/>
                <a:ln w="9525">
                  <a:solidFill>
                    <a:srgbClr val="000000"/>
                  </a:solidFill>
                  <a:round/>
                  <a:headEnd/>
                  <a:tailEnd/>
                </a:ln>
              </p:spPr>
              <p:txBody>
                <a:bodyPr/>
                <a:lstStyle/>
                <a:p>
                  <a:pPr>
                    <a:defRPr/>
                  </a:pPr>
                  <a:endParaRPr lang="ru-RU"/>
                </a:p>
              </p:txBody>
            </p:sp>
            <p:sp>
              <p:nvSpPr>
                <p:cNvPr id="428" name="Line 711"/>
                <p:cNvSpPr>
                  <a:spLocks noChangeAspect="1" noChangeShapeType="1"/>
                </p:cNvSpPr>
                <p:nvPr/>
              </p:nvSpPr>
              <p:spPr bwMode="auto">
                <a:xfrm flipV="1">
                  <a:off x="4451" y="1525"/>
                  <a:ext cx="84" cy="43"/>
                </a:xfrm>
                <a:prstGeom prst="line">
                  <a:avLst/>
                </a:prstGeom>
                <a:noFill/>
                <a:ln w="9525">
                  <a:solidFill>
                    <a:srgbClr val="000000"/>
                  </a:solidFill>
                  <a:round/>
                  <a:headEnd/>
                  <a:tailEnd/>
                </a:ln>
              </p:spPr>
              <p:txBody>
                <a:bodyPr/>
                <a:lstStyle/>
                <a:p>
                  <a:pPr>
                    <a:defRPr/>
                  </a:pPr>
                  <a:endParaRPr lang="ru-RU"/>
                </a:p>
              </p:txBody>
            </p:sp>
            <p:sp>
              <p:nvSpPr>
                <p:cNvPr id="429" name="Line 712"/>
                <p:cNvSpPr>
                  <a:spLocks noChangeAspect="1" noChangeShapeType="1"/>
                </p:cNvSpPr>
                <p:nvPr/>
              </p:nvSpPr>
              <p:spPr bwMode="auto">
                <a:xfrm>
                  <a:off x="4359" y="1522"/>
                  <a:ext cx="92" cy="41"/>
                </a:xfrm>
                <a:prstGeom prst="line">
                  <a:avLst/>
                </a:prstGeom>
                <a:noFill/>
                <a:ln w="9525">
                  <a:solidFill>
                    <a:srgbClr val="000000"/>
                  </a:solidFill>
                  <a:round/>
                  <a:headEnd/>
                  <a:tailEnd/>
                </a:ln>
              </p:spPr>
              <p:txBody>
                <a:bodyPr/>
                <a:lstStyle/>
                <a:p>
                  <a:pPr>
                    <a:defRPr/>
                  </a:pPr>
                  <a:endParaRPr lang="ru-RU"/>
                </a:p>
              </p:txBody>
            </p:sp>
            <p:sp>
              <p:nvSpPr>
                <p:cNvPr id="430" name="Line 713"/>
                <p:cNvSpPr>
                  <a:spLocks noChangeAspect="1" noChangeShapeType="1"/>
                </p:cNvSpPr>
                <p:nvPr/>
              </p:nvSpPr>
              <p:spPr bwMode="auto">
                <a:xfrm>
                  <a:off x="4359" y="1531"/>
                  <a:ext cx="92" cy="40"/>
                </a:xfrm>
                <a:prstGeom prst="line">
                  <a:avLst/>
                </a:prstGeom>
                <a:noFill/>
                <a:ln w="9525">
                  <a:solidFill>
                    <a:srgbClr val="000000"/>
                  </a:solidFill>
                  <a:round/>
                  <a:headEnd/>
                  <a:tailEnd/>
                </a:ln>
              </p:spPr>
              <p:txBody>
                <a:bodyPr/>
                <a:lstStyle/>
                <a:p>
                  <a:pPr>
                    <a:defRPr/>
                  </a:pPr>
                  <a:endParaRPr lang="ru-RU"/>
                </a:p>
              </p:txBody>
            </p:sp>
            <p:sp>
              <p:nvSpPr>
                <p:cNvPr id="431" name="Line 714"/>
                <p:cNvSpPr>
                  <a:spLocks noChangeAspect="1" noChangeShapeType="1"/>
                </p:cNvSpPr>
                <p:nvPr/>
              </p:nvSpPr>
              <p:spPr bwMode="auto">
                <a:xfrm>
                  <a:off x="4327" y="1436"/>
                  <a:ext cx="32" cy="89"/>
                </a:xfrm>
                <a:prstGeom prst="line">
                  <a:avLst/>
                </a:prstGeom>
                <a:noFill/>
                <a:ln w="9525">
                  <a:solidFill>
                    <a:srgbClr val="000000"/>
                  </a:solidFill>
                  <a:round/>
                  <a:headEnd/>
                  <a:tailEnd/>
                </a:ln>
              </p:spPr>
              <p:txBody>
                <a:bodyPr/>
                <a:lstStyle/>
                <a:p>
                  <a:pPr>
                    <a:defRPr/>
                  </a:pPr>
                  <a:endParaRPr lang="ru-RU"/>
                </a:p>
              </p:txBody>
            </p:sp>
            <p:sp>
              <p:nvSpPr>
                <p:cNvPr id="432" name="Line 715"/>
                <p:cNvSpPr>
                  <a:spLocks noChangeAspect="1" noChangeShapeType="1"/>
                </p:cNvSpPr>
                <p:nvPr/>
              </p:nvSpPr>
              <p:spPr bwMode="auto">
                <a:xfrm flipV="1">
                  <a:off x="4272" y="1525"/>
                  <a:ext cx="87" cy="46"/>
                </a:xfrm>
                <a:prstGeom prst="line">
                  <a:avLst/>
                </a:prstGeom>
                <a:noFill/>
                <a:ln w="9525">
                  <a:solidFill>
                    <a:srgbClr val="000000"/>
                  </a:solidFill>
                  <a:round/>
                  <a:headEnd/>
                  <a:tailEnd/>
                </a:ln>
              </p:spPr>
              <p:txBody>
                <a:bodyPr/>
                <a:lstStyle/>
                <a:p>
                  <a:pPr>
                    <a:defRPr/>
                  </a:pPr>
                  <a:endParaRPr lang="ru-RU"/>
                </a:p>
              </p:txBody>
            </p:sp>
            <p:sp>
              <p:nvSpPr>
                <p:cNvPr id="433" name="Line 716"/>
                <p:cNvSpPr>
                  <a:spLocks noChangeAspect="1" noChangeShapeType="1"/>
                </p:cNvSpPr>
                <p:nvPr/>
              </p:nvSpPr>
              <p:spPr bwMode="auto">
                <a:xfrm flipH="1">
                  <a:off x="4327" y="1378"/>
                  <a:ext cx="44" cy="47"/>
                </a:xfrm>
                <a:prstGeom prst="line">
                  <a:avLst/>
                </a:prstGeom>
                <a:noFill/>
                <a:ln w="9525">
                  <a:solidFill>
                    <a:srgbClr val="000000"/>
                  </a:solidFill>
                  <a:round/>
                  <a:headEnd/>
                  <a:tailEnd/>
                </a:ln>
              </p:spPr>
              <p:txBody>
                <a:bodyPr/>
                <a:lstStyle/>
                <a:p>
                  <a:pPr>
                    <a:defRPr/>
                  </a:pPr>
                  <a:endParaRPr lang="ru-RU"/>
                </a:p>
              </p:txBody>
            </p:sp>
            <p:sp>
              <p:nvSpPr>
                <p:cNvPr id="434" name="Line 717"/>
                <p:cNvSpPr>
                  <a:spLocks noChangeAspect="1" noChangeShapeType="1"/>
                </p:cNvSpPr>
                <p:nvPr/>
              </p:nvSpPr>
              <p:spPr bwMode="auto">
                <a:xfrm>
                  <a:off x="4226" y="1421"/>
                  <a:ext cx="101" cy="15"/>
                </a:xfrm>
                <a:prstGeom prst="line">
                  <a:avLst/>
                </a:prstGeom>
                <a:noFill/>
                <a:ln w="9525">
                  <a:solidFill>
                    <a:srgbClr val="000000"/>
                  </a:solidFill>
                  <a:round/>
                  <a:headEnd/>
                  <a:tailEnd/>
                </a:ln>
              </p:spPr>
              <p:txBody>
                <a:bodyPr/>
                <a:lstStyle/>
                <a:p>
                  <a:pPr>
                    <a:defRPr/>
                  </a:pPr>
                  <a:endParaRPr lang="ru-RU"/>
                </a:p>
              </p:txBody>
            </p:sp>
            <p:sp>
              <p:nvSpPr>
                <p:cNvPr id="435" name="Line 718"/>
                <p:cNvSpPr>
                  <a:spLocks noChangeAspect="1" noChangeShapeType="1"/>
                </p:cNvSpPr>
                <p:nvPr/>
              </p:nvSpPr>
              <p:spPr bwMode="auto">
                <a:xfrm flipV="1">
                  <a:off x="4194" y="1421"/>
                  <a:ext cx="32" cy="87"/>
                </a:xfrm>
                <a:prstGeom prst="line">
                  <a:avLst/>
                </a:prstGeom>
                <a:noFill/>
                <a:ln w="9525">
                  <a:solidFill>
                    <a:srgbClr val="000000"/>
                  </a:solidFill>
                  <a:round/>
                  <a:headEnd/>
                  <a:tailEnd/>
                </a:ln>
              </p:spPr>
              <p:txBody>
                <a:bodyPr/>
                <a:lstStyle/>
                <a:p>
                  <a:pPr>
                    <a:defRPr/>
                  </a:pPr>
                  <a:endParaRPr lang="ru-RU"/>
                </a:p>
              </p:txBody>
            </p:sp>
            <p:sp>
              <p:nvSpPr>
                <p:cNvPr id="436" name="Line 719"/>
                <p:cNvSpPr>
                  <a:spLocks noChangeAspect="1" noChangeShapeType="1"/>
                </p:cNvSpPr>
                <p:nvPr/>
              </p:nvSpPr>
              <p:spPr bwMode="auto">
                <a:xfrm>
                  <a:off x="4171" y="1341"/>
                  <a:ext cx="58" cy="77"/>
                </a:xfrm>
                <a:prstGeom prst="line">
                  <a:avLst/>
                </a:prstGeom>
                <a:noFill/>
                <a:ln w="9525">
                  <a:solidFill>
                    <a:srgbClr val="000000"/>
                  </a:solidFill>
                  <a:round/>
                  <a:headEnd/>
                  <a:tailEnd/>
                </a:ln>
              </p:spPr>
              <p:txBody>
                <a:bodyPr/>
                <a:lstStyle/>
                <a:p>
                  <a:pPr>
                    <a:defRPr/>
                  </a:pPr>
                  <a:endParaRPr lang="ru-RU"/>
                </a:p>
              </p:txBody>
            </p:sp>
            <p:sp>
              <p:nvSpPr>
                <p:cNvPr id="437" name="Line 720"/>
                <p:cNvSpPr>
                  <a:spLocks noChangeAspect="1" noChangeShapeType="1"/>
                </p:cNvSpPr>
                <p:nvPr/>
              </p:nvSpPr>
              <p:spPr bwMode="auto">
                <a:xfrm>
                  <a:off x="4168" y="1346"/>
                  <a:ext cx="58" cy="78"/>
                </a:xfrm>
                <a:prstGeom prst="line">
                  <a:avLst/>
                </a:prstGeom>
                <a:noFill/>
                <a:ln w="9525">
                  <a:solidFill>
                    <a:srgbClr val="000000"/>
                  </a:solidFill>
                  <a:round/>
                  <a:headEnd/>
                  <a:tailEnd/>
                </a:ln>
              </p:spPr>
              <p:txBody>
                <a:bodyPr/>
                <a:lstStyle/>
                <a:p>
                  <a:pPr>
                    <a:defRPr/>
                  </a:pPr>
                  <a:endParaRPr lang="ru-RU"/>
                </a:p>
              </p:txBody>
            </p:sp>
            <p:sp>
              <p:nvSpPr>
                <p:cNvPr id="438" name="Line 721"/>
                <p:cNvSpPr>
                  <a:spLocks noChangeAspect="1" noChangeShapeType="1"/>
                </p:cNvSpPr>
                <p:nvPr/>
              </p:nvSpPr>
              <p:spPr bwMode="auto">
                <a:xfrm flipH="1" flipV="1">
                  <a:off x="4194" y="1514"/>
                  <a:ext cx="78" cy="63"/>
                </a:xfrm>
                <a:prstGeom prst="line">
                  <a:avLst/>
                </a:prstGeom>
                <a:noFill/>
                <a:ln w="9525">
                  <a:solidFill>
                    <a:srgbClr val="000000"/>
                  </a:solidFill>
                  <a:round/>
                  <a:headEnd/>
                  <a:tailEnd/>
                </a:ln>
              </p:spPr>
              <p:txBody>
                <a:bodyPr/>
                <a:lstStyle/>
                <a:p>
                  <a:pPr>
                    <a:defRPr/>
                  </a:pPr>
                  <a:endParaRPr lang="ru-RU"/>
                </a:p>
              </p:txBody>
            </p:sp>
            <p:sp>
              <p:nvSpPr>
                <p:cNvPr id="439" name="Line 722"/>
                <p:cNvSpPr>
                  <a:spLocks noChangeAspect="1" noChangeShapeType="1"/>
                </p:cNvSpPr>
                <p:nvPr/>
              </p:nvSpPr>
              <p:spPr bwMode="auto">
                <a:xfrm flipH="1" flipV="1">
                  <a:off x="4194" y="1502"/>
                  <a:ext cx="78" cy="66"/>
                </a:xfrm>
                <a:prstGeom prst="line">
                  <a:avLst/>
                </a:prstGeom>
                <a:noFill/>
                <a:ln w="9525">
                  <a:solidFill>
                    <a:srgbClr val="000000"/>
                  </a:solidFill>
                  <a:round/>
                  <a:headEnd/>
                  <a:tailEnd/>
                </a:ln>
              </p:spPr>
              <p:txBody>
                <a:bodyPr/>
                <a:lstStyle/>
                <a:p>
                  <a:pPr>
                    <a:defRPr/>
                  </a:pPr>
                  <a:endParaRPr lang="ru-RU"/>
                </a:p>
              </p:txBody>
            </p:sp>
            <p:sp>
              <p:nvSpPr>
                <p:cNvPr id="440" name="Line 723"/>
                <p:cNvSpPr>
                  <a:spLocks noChangeAspect="1" noChangeShapeType="1"/>
                </p:cNvSpPr>
                <p:nvPr/>
              </p:nvSpPr>
              <p:spPr bwMode="auto">
                <a:xfrm flipV="1">
                  <a:off x="4119" y="1508"/>
                  <a:ext cx="75" cy="6"/>
                </a:xfrm>
                <a:prstGeom prst="line">
                  <a:avLst/>
                </a:prstGeom>
                <a:noFill/>
                <a:ln w="12700">
                  <a:solidFill>
                    <a:srgbClr val="008000"/>
                  </a:solidFill>
                  <a:round/>
                  <a:headEnd/>
                  <a:tailEnd/>
                </a:ln>
              </p:spPr>
              <p:txBody>
                <a:bodyPr/>
                <a:lstStyle/>
                <a:p>
                  <a:pPr>
                    <a:defRPr/>
                  </a:pPr>
                  <a:endParaRPr lang="ru-RU"/>
                </a:p>
              </p:txBody>
            </p:sp>
            <p:sp>
              <p:nvSpPr>
                <p:cNvPr id="441" name="Line 724"/>
                <p:cNvSpPr>
                  <a:spLocks noChangeAspect="1" noChangeShapeType="1"/>
                </p:cNvSpPr>
                <p:nvPr/>
              </p:nvSpPr>
              <p:spPr bwMode="auto">
                <a:xfrm flipH="1" flipV="1">
                  <a:off x="4272" y="1571"/>
                  <a:ext cx="6" cy="70"/>
                </a:xfrm>
                <a:prstGeom prst="line">
                  <a:avLst/>
                </a:prstGeom>
                <a:noFill/>
                <a:ln w="12700">
                  <a:solidFill>
                    <a:srgbClr val="008000"/>
                  </a:solidFill>
                  <a:round/>
                  <a:headEnd/>
                  <a:tailEnd/>
                </a:ln>
              </p:spPr>
              <p:txBody>
                <a:bodyPr/>
                <a:lstStyle/>
                <a:p>
                  <a:pPr>
                    <a:defRPr/>
                  </a:pPr>
                  <a:endParaRPr lang="ru-RU"/>
                </a:p>
              </p:txBody>
            </p:sp>
            <p:sp>
              <p:nvSpPr>
                <p:cNvPr id="442" name="Line 725"/>
                <p:cNvSpPr>
                  <a:spLocks noChangeAspect="1" noChangeShapeType="1"/>
                </p:cNvSpPr>
                <p:nvPr/>
              </p:nvSpPr>
              <p:spPr bwMode="auto">
                <a:xfrm flipH="1">
                  <a:off x="4168" y="1260"/>
                  <a:ext cx="32" cy="83"/>
                </a:xfrm>
                <a:prstGeom prst="line">
                  <a:avLst/>
                </a:prstGeom>
                <a:noFill/>
                <a:ln w="9525">
                  <a:solidFill>
                    <a:srgbClr val="000000"/>
                  </a:solidFill>
                  <a:round/>
                  <a:headEnd/>
                  <a:tailEnd/>
                </a:ln>
              </p:spPr>
              <p:txBody>
                <a:bodyPr/>
                <a:lstStyle/>
                <a:p>
                  <a:pPr>
                    <a:defRPr/>
                  </a:pPr>
                  <a:endParaRPr lang="ru-RU"/>
                </a:p>
              </p:txBody>
            </p:sp>
            <p:sp>
              <p:nvSpPr>
                <p:cNvPr id="443" name="Line 726"/>
                <p:cNvSpPr>
                  <a:spLocks noChangeAspect="1" noChangeShapeType="1"/>
                </p:cNvSpPr>
                <p:nvPr/>
              </p:nvSpPr>
              <p:spPr bwMode="auto">
                <a:xfrm>
                  <a:off x="4136" y="1176"/>
                  <a:ext cx="67" cy="84"/>
                </a:xfrm>
                <a:prstGeom prst="line">
                  <a:avLst/>
                </a:prstGeom>
                <a:noFill/>
                <a:ln w="9525">
                  <a:solidFill>
                    <a:srgbClr val="000000"/>
                  </a:solidFill>
                  <a:round/>
                  <a:headEnd/>
                  <a:tailEnd/>
                </a:ln>
              </p:spPr>
              <p:txBody>
                <a:bodyPr/>
                <a:lstStyle/>
                <a:p>
                  <a:pPr>
                    <a:defRPr/>
                  </a:pPr>
                  <a:endParaRPr lang="ru-RU"/>
                </a:p>
              </p:txBody>
            </p:sp>
            <p:sp>
              <p:nvSpPr>
                <p:cNvPr id="444" name="Line 727"/>
                <p:cNvSpPr>
                  <a:spLocks noChangeAspect="1" noChangeShapeType="1"/>
                </p:cNvSpPr>
                <p:nvPr/>
              </p:nvSpPr>
              <p:spPr bwMode="auto">
                <a:xfrm flipH="1">
                  <a:off x="4203" y="1251"/>
                  <a:ext cx="93" cy="12"/>
                </a:xfrm>
                <a:prstGeom prst="line">
                  <a:avLst/>
                </a:prstGeom>
                <a:noFill/>
                <a:ln w="9525">
                  <a:solidFill>
                    <a:srgbClr val="000000"/>
                  </a:solidFill>
                  <a:round/>
                  <a:headEnd/>
                  <a:tailEnd/>
                </a:ln>
              </p:spPr>
              <p:txBody>
                <a:bodyPr/>
                <a:lstStyle/>
                <a:p>
                  <a:pPr>
                    <a:defRPr/>
                  </a:pPr>
                  <a:endParaRPr lang="ru-RU"/>
                </a:p>
              </p:txBody>
            </p:sp>
            <p:sp>
              <p:nvSpPr>
                <p:cNvPr id="445" name="Line 728"/>
                <p:cNvSpPr>
                  <a:spLocks noChangeAspect="1" noChangeShapeType="1"/>
                </p:cNvSpPr>
                <p:nvPr/>
              </p:nvSpPr>
              <p:spPr bwMode="auto">
                <a:xfrm flipH="1">
                  <a:off x="4200" y="1248"/>
                  <a:ext cx="92" cy="9"/>
                </a:xfrm>
                <a:prstGeom prst="line">
                  <a:avLst/>
                </a:prstGeom>
                <a:noFill/>
                <a:ln w="9525">
                  <a:solidFill>
                    <a:srgbClr val="000000"/>
                  </a:solidFill>
                  <a:round/>
                  <a:headEnd/>
                  <a:tailEnd/>
                </a:ln>
              </p:spPr>
              <p:txBody>
                <a:bodyPr/>
                <a:lstStyle/>
                <a:p>
                  <a:pPr>
                    <a:defRPr/>
                  </a:pPr>
                  <a:endParaRPr lang="ru-RU"/>
                </a:p>
              </p:txBody>
            </p:sp>
            <p:sp>
              <p:nvSpPr>
                <p:cNvPr id="446" name="Line 729"/>
                <p:cNvSpPr>
                  <a:spLocks noChangeAspect="1" noChangeShapeType="1"/>
                </p:cNvSpPr>
                <p:nvPr/>
              </p:nvSpPr>
              <p:spPr bwMode="auto">
                <a:xfrm flipH="1">
                  <a:off x="4140" y="1113"/>
                  <a:ext cx="57" cy="63"/>
                </a:xfrm>
                <a:prstGeom prst="line">
                  <a:avLst/>
                </a:prstGeom>
                <a:noFill/>
                <a:ln w="9525">
                  <a:solidFill>
                    <a:srgbClr val="000000"/>
                  </a:solidFill>
                  <a:round/>
                  <a:headEnd/>
                  <a:tailEnd/>
                </a:ln>
              </p:spPr>
              <p:txBody>
                <a:bodyPr/>
                <a:lstStyle/>
                <a:p>
                  <a:pPr>
                    <a:defRPr/>
                  </a:pPr>
                  <a:endParaRPr lang="ru-RU"/>
                </a:p>
              </p:txBody>
            </p:sp>
            <p:sp>
              <p:nvSpPr>
                <p:cNvPr id="447" name="Line 730"/>
                <p:cNvSpPr>
                  <a:spLocks noChangeAspect="1" noChangeShapeType="1"/>
                </p:cNvSpPr>
                <p:nvPr/>
              </p:nvSpPr>
              <p:spPr bwMode="auto">
                <a:xfrm flipH="1">
                  <a:off x="4131" y="1113"/>
                  <a:ext cx="57" cy="63"/>
                </a:xfrm>
                <a:prstGeom prst="line">
                  <a:avLst/>
                </a:prstGeom>
                <a:noFill/>
                <a:ln w="9525">
                  <a:solidFill>
                    <a:srgbClr val="000000"/>
                  </a:solidFill>
                  <a:round/>
                  <a:headEnd/>
                  <a:tailEnd/>
                </a:ln>
              </p:spPr>
              <p:txBody>
                <a:bodyPr/>
                <a:lstStyle/>
                <a:p>
                  <a:pPr>
                    <a:defRPr/>
                  </a:pPr>
                  <a:endParaRPr lang="ru-RU"/>
                </a:p>
              </p:txBody>
            </p:sp>
            <p:sp>
              <p:nvSpPr>
                <p:cNvPr id="448" name="Line 731"/>
                <p:cNvSpPr>
                  <a:spLocks noChangeAspect="1" noChangeShapeType="1"/>
                </p:cNvSpPr>
                <p:nvPr/>
              </p:nvSpPr>
              <p:spPr bwMode="auto">
                <a:xfrm>
                  <a:off x="4059" y="1171"/>
                  <a:ext cx="76" cy="5"/>
                </a:xfrm>
                <a:prstGeom prst="line">
                  <a:avLst/>
                </a:prstGeom>
                <a:noFill/>
                <a:ln w="12700">
                  <a:solidFill>
                    <a:srgbClr val="008000"/>
                  </a:solidFill>
                  <a:round/>
                  <a:headEnd/>
                  <a:tailEnd/>
                </a:ln>
              </p:spPr>
              <p:txBody>
                <a:bodyPr/>
                <a:lstStyle/>
                <a:p>
                  <a:pPr>
                    <a:defRPr/>
                  </a:pPr>
                  <a:endParaRPr lang="ru-RU"/>
                </a:p>
              </p:txBody>
            </p:sp>
            <p:sp>
              <p:nvSpPr>
                <p:cNvPr id="449" name="Line 732"/>
                <p:cNvSpPr>
                  <a:spLocks noChangeAspect="1" noChangeShapeType="1"/>
                </p:cNvSpPr>
                <p:nvPr/>
              </p:nvSpPr>
              <p:spPr bwMode="auto">
                <a:xfrm flipH="1" flipV="1">
                  <a:off x="4194" y="1113"/>
                  <a:ext cx="99" cy="44"/>
                </a:xfrm>
                <a:prstGeom prst="line">
                  <a:avLst/>
                </a:prstGeom>
                <a:noFill/>
                <a:ln w="9525">
                  <a:solidFill>
                    <a:srgbClr val="000000"/>
                  </a:solidFill>
                  <a:round/>
                  <a:headEnd/>
                  <a:tailEnd/>
                </a:ln>
              </p:spPr>
              <p:txBody>
                <a:bodyPr/>
                <a:lstStyle/>
                <a:p>
                  <a:pPr>
                    <a:defRPr/>
                  </a:pPr>
                  <a:endParaRPr lang="ru-RU"/>
                </a:p>
              </p:txBody>
            </p:sp>
            <p:sp>
              <p:nvSpPr>
                <p:cNvPr id="450" name="Line 733"/>
                <p:cNvSpPr>
                  <a:spLocks noChangeAspect="1" noChangeShapeType="1"/>
                </p:cNvSpPr>
                <p:nvPr/>
              </p:nvSpPr>
              <p:spPr bwMode="auto">
                <a:xfrm>
                  <a:off x="4171" y="1043"/>
                  <a:ext cx="23" cy="70"/>
                </a:xfrm>
                <a:prstGeom prst="line">
                  <a:avLst/>
                </a:prstGeom>
                <a:noFill/>
                <a:ln w="12700">
                  <a:solidFill>
                    <a:srgbClr val="008000"/>
                  </a:solidFill>
                  <a:round/>
                  <a:headEnd/>
                  <a:tailEnd/>
                </a:ln>
              </p:spPr>
              <p:txBody>
                <a:bodyPr/>
                <a:lstStyle/>
                <a:p>
                  <a:pPr>
                    <a:defRPr/>
                  </a:pPr>
                  <a:endParaRPr lang="ru-RU"/>
                </a:p>
              </p:txBody>
            </p:sp>
            <p:sp>
              <p:nvSpPr>
                <p:cNvPr id="451" name="Line 734"/>
                <p:cNvSpPr>
                  <a:spLocks noChangeAspect="1" noChangeShapeType="1"/>
                </p:cNvSpPr>
                <p:nvPr/>
              </p:nvSpPr>
              <p:spPr bwMode="auto">
                <a:xfrm flipH="1">
                  <a:off x="4296" y="1118"/>
                  <a:ext cx="78" cy="41"/>
                </a:xfrm>
                <a:prstGeom prst="line">
                  <a:avLst/>
                </a:prstGeom>
                <a:noFill/>
                <a:ln w="9525">
                  <a:solidFill>
                    <a:srgbClr val="000000"/>
                  </a:solidFill>
                  <a:round/>
                  <a:headEnd/>
                  <a:tailEnd/>
                </a:ln>
              </p:spPr>
              <p:txBody>
                <a:bodyPr/>
                <a:lstStyle/>
                <a:p>
                  <a:pPr>
                    <a:defRPr/>
                  </a:pPr>
                  <a:endParaRPr lang="ru-RU"/>
                </a:p>
              </p:txBody>
            </p:sp>
            <p:sp>
              <p:nvSpPr>
                <p:cNvPr id="452" name="Line 735"/>
                <p:cNvSpPr>
                  <a:spLocks noChangeAspect="1" noChangeShapeType="1"/>
                </p:cNvSpPr>
                <p:nvPr/>
              </p:nvSpPr>
              <p:spPr bwMode="auto">
                <a:xfrm flipH="1">
                  <a:off x="4292" y="1113"/>
                  <a:ext cx="78" cy="41"/>
                </a:xfrm>
                <a:prstGeom prst="line">
                  <a:avLst/>
                </a:prstGeom>
                <a:noFill/>
                <a:ln w="9525">
                  <a:solidFill>
                    <a:srgbClr val="000000"/>
                  </a:solidFill>
                  <a:round/>
                  <a:headEnd/>
                  <a:tailEnd/>
                </a:ln>
              </p:spPr>
              <p:txBody>
                <a:bodyPr/>
                <a:lstStyle/>
                <a:p>
                  <a:pPr>
                    <a:defRPr/>
                  </a:pPr>
                  <a:endParaRPr lang="ru-RU"/>
                </a:p>
              </p:txBody>
            </p:sp>
            <p:sp>
              <p:nvSpPr>
                <p:cNvPr id="453" name="Line 736"/>
                <p:cNvSpPr>
                  <a:spLocks noChangeAspect="1" noChangeShapeType="1"/>
                </p:cNvSpPr>
                <p:nvPr/>
              </p:nvSpPr>
              <p:spPr bwMode="auto">
                <a:xfrm flipV="1">
                  <a:off x="4293" y="1159"/>
                  <a:ext cx="0" cy="92"/>
                </a:xfrm>
                <a:prstGeom prst="line">
                  <a:avLst/>
                </a:prstGeom>
                <a:noFill/>
                <a:ln w="9525">
                  <a:solidFill>
                    <a:srgbClr val="000000"/>
                  </a:solidFill>
                  <a:round/>
                  <a:headEnd/>
                  <a:tailEnd/>
                </a:ln>
              </p:spPr>
              <p:txBody>
                <a:bodyPr/>
                <a:lstStyle/>
                <a:p>
                  <a:pPr>
                    <a:defRPr/>
                  </a:pPr>
                  <a:endParaRPr lang="ru-RU"/>
                </a:p>
              </p:txBody>
            </p:sp>
            <p:sp>
              <p:nvSpPr>
                <p:cNvPr id="454" name="Line 737"/>
                <p:cNvSpPr>
                  <a:spLocks noChangeAspect="1" noChangeShapeType="1"/>
                </p:cNvSpPr>
                <p:nvPr/>
              </p:nvSpPr>
              <p:spPr bwMode="auto">
                <a:xfrm flipH="1">
                  <a:off x="4778" y="1300"/>
                  <a:ext cx="84" cy="46"/>
                </a:xfrm>
                <a:prstGeom prst="line">
                  <a:avLst/>
                </a:prstGeom>
                <a:noFill/>
                <a:ln w="12700">
                  <a:solidFill>
                    <a:srgbClr val="FF0000"/>
                  </a:solidFill>
                  <a:round/>
                  <a:headEnd/>
                  <a:tailEnd/>
                </a:ln>
              </p:spPr>
              <p:txBody>
                <a:bodyPr/>
                <a:lstStyle/>
                <a:p>
                  <a:pPr>
                    <a:defRPr/>
                  </a:pPr>
                  <a:endParaRPr lang="ru-RU"/>
                </a:p>
              </p:txBody>
            </p:sp>
            <p:sp>
              <p:nvSpPr>
                <p:cNvPr id="455" name="Line 738"/>
                <p:cNvSpPr>
                  <a:spLocks noChangeAspect="1" noChangeShapeType="1"/>
                </p:cNvSpPr>
                <p:nvPr/>
              </p:nvSpPr>
              <p:spPr bwMode="auto">
                <a:xfrm>
                  <a:off x="4773" y="1283"/>
                  <a:ext cx="5" cy="63"/>
                </a:xfrm>
                <a:prstGeom prst="line">
                  <a:avLst/>
                </a:prstGeom>
                <a:noFill/>
                <a:ln w="12700">
                  <a:solidFill>
                    <a:srgbClr val="FF0000"/>
                  </a:solidFill>
                  <a:round/>
                  <a:headEnd/>
                  <a:tailEnd/>
                </a:ln>
              </p:spPr>
              <p:txBody>
                <a:bodyPr/>
                <a:lstStyle/>
                <a:p>
                  <a:pPr>
                    <a:defRPr/>
                  </a:pPr>
                  <a:endParaRPr lang="ru-RU"/>
                </a:p>
              </p:txBody>
            </p:sp>
            <p:sp>
              <p:nvSpPr>
                <p:cNvPr id="456" name="Line 739"/>
                <p:cNvSpPr>
                  <a:spLocks noChangeAspect="1" noChangeShapeType="1"/>
                </p:cNvSpPr>
                <p:nvPr/>
              </p:nvSpPr>
              <p:spPr bwMode="auto">
                <a:xfrm flipH="1" flipV="1">
                  <a:off x="4778" y="1346"/>
                  <a:ext cx="20" cy="78"/>
                </a:xfrm>
                <a:prstGeom prst="line">
                  <a:avLst/>
                </a:prstGeom>
                <a:noFill/>
                <a:ln w="12700">
                  <a:solidFill>
                    <a:srgbClr val="FF0000"/>
                  </a:solidFill>
                  <a:round/>
                  <a:headEnd/>
                  <a:tailEnd/>
                </a:ln>
              </p:spPr>
              <p:txBody>
                <a:bodyPr/>
                <a:lstStyle/>
                <a:p>
                  <a:pPr>
                    <a:defRPr/>
                  </a:pPr>
                  <a:endParaRPr lang="ru-RU"/>
                </a:p>
              </p:txBody>
            </p:sp>
            <p:sp>
              <p:nvSpPr>
                <p:cNvPr id="457" name="Line 740"/>
                <p:cNvSpPr>
                  <a:spLocks noChangeAspect="1" noChangeShapeType="1"/>
                </p:cNvSpPr>
                <p:nvPr/>
              </p:nvSpPr>
              <p:spPr bwMode="auto">
                <a:xfrm flipH="1" flipV="1">
                  <a:off x="5368" y="1058"/>
                  <a:ext cx="83" cy="66"/>
                </a:xfrm>
                <a:prstGeom prst="line">
                  <a:avLst/>
                </a:prstGeom>
                <a:noFill/>
                <a:ln w="9525">
                  <a:solidFill>
                    <a:srgbClr val="000000"/>
                  </a:solidFill>
                  <a:round/>
                  <a:headEnd/>
                  <a:tailEnd/>
                </a:ln>
              </p:spPr>
              <p:txBody>
                <a:bodyPr/>
                <a:lstStyle/>
                <a:p>
                  <a:pPr>
                    <a:defRPr/>
                  </a:pPr>
                  <a:endParaRPr lang="ru-RU"/>
                </a:p>
              </p:txBody>
            </p:sp>
            <p:sp>
              <p:nvSpPr>
                <p:cNvPr id="458" name="Line 741"/>
                <p:cNvSpPr>
                  <a:spLocks noChangeAspect="1" noChangeShapeType="1"/>
                </p:cNvSpPr>
                <p:nvPr/>
              </p:nvSpPr>
              <p:spPr bwMode="auto">
                <a:xfrm flipV="1">
                  <a:off x="5283" y="1055"/>
                  <a:ext cx="84" cy="46"/>
                </a:xfrm>
                <a:prstGeom prst="line">
                  <a:avLst/>
                </a:prstGeom>
                <a:noFill/>
                <a:ln w="9525">
                  <a:solidFill>
                    <a:srgbClr val="000000"/>
                  </a:solidFill>
                  <a:round/>
                  <a:headEnd/>
                  <a:tailEnd/>
                </a:ln>
              </p:spPr>
              <p:txBody>
                <a:bodyPr/>
                <a:lstStyle/>
                <a:p>
                  <a:pPr>
                    <a:defRPr/>
                  </a:pPr>
                  <a:endParaRPr lang="ru-RU"/>
                </a:p>
              </p:txBody>
            </p:sp>
            <p:sp>
              <p:nvSpPr>
                <p:cNvPr id="459" name="Line 742"/>
                <p:cNvSpPr>
                  <a:spLocks noChangeAspect="1" noChangeShapeType="1"/>
                </p:cNvSpPr>
                <p:nvPr/>
              </p:nvSpPr>
              <p:spPr bwMode="auto">
                <a:xfrm flipV="1">
                  <a:off x="5287" y="1061"/>
                  <a:ext cx="84" cy="46"/>
                </a:xfrm>
                <a:prstGeom prst="line">
                  <a:avLst/>
                </a:prstGeom>
                <a:noFill/>
                <a:ln w="9525">
                  <a:solidFill>
                    <a:srgbClr val="000000"/>
                  </a:solidFill>
                  <a:round/>
                  <a:headEnd/>
                  <a:tailEnd/>
                </a:ln>
              </p:spPr>
              <p:txBody>
                <a:bodyPr/>
                <a:lstStyle/>
                <a:p>
                  <a:pPr>
                    <a:defRPr/>
                  </a:pPr>
                  <a:endParaRPr lang="ru-RU"/>
                </a:p>
              </p:txBody>
            </p:sp>
            <p:sp>
              <p:nvSpPr>
                <p:cNvPr id="460" name="Line 743"/>
                <p:cNvSpPr>
                  <a:spLocks noChangeAspect="1" noChangeShapeType="1"/>
                </p:cNvSpPr>
                <p:nvPr/>
              </p:nvSpPr>
              <p:spPr bwMode="auto">
                <a:xfrm>
                  <a:off x="5368" y="986"/>
                  <a:ext cx="2" cy="70"/>
                </a:xfrm>
                <a:prstGeom prst="line">
                  <a:avLst/>
                </a:prstGeom>
                <a:noFill/>
                <a:ln w="12700">
                  <a:solidFill>
                    <a:srgbClr val="008000"/>
                  </a:solidFill>
                  <a:round/>
                  <a:headEnd/>
                  <a:tailEnd/>
                </a:ln>
              </p:spPr>
              <p:txBody>
                <a:bodyPr/>
                <a:lstStyle/>
                <a:p>
                  <a:pPr>
                    <a:defRPr/>
                  </a:pPr>
                  <a:endParaRPr lang="ru-RU"/>
                </a:p>
              </p:txBody>
            </p:sp>
            <p:sp>
              <p:nvSpPr>
                <p:cNvPr id="461" name="Line 744"/>
                <p:cNvSpPr>
                  <a:spLocks noChangeAspect="1" noChangeShapeType="1"/>
                </p:cNvSpPr>
                <p:nvPr/>
              </p:nvSpPr>
              <p:spPr bwMode="auto">
                <a:xfrm flipV="1">
                  <a:off x="5412" y="1122"/>
                  <a:ext cx="32" cy="84"/>
                </a:xfrm>
                <a:prstGeom prst="line">
                  <a:avLst/>
                </a:prstGeom>
                <a:noFill/>
                <a:ln w="9525">
                  <a:solidFill>
                    <a:srgbClr val="000000"/>
                  </a:solidFill>
                  <a:round/>
                  <a:headEnd/>
                  <a:tailEnd/>
                </a:ln>
              </p:spPr>
              <p:txBody>
                <a:bodyPr/>
                <a:lstStyle/>
                <a:p>
                  <a:pPr>
                    <a:defRPr/>
                  </a:pPr>
                  <a:endParaRPr lang="ru-RU"/>
                </a:p>
              </p:txBody>
            </p:sp>
            <p:sp>
              <p:nvSpPr>
                <p:cNvPr id="462" name="Line 745"/>
                <p:cNvSpPr>
                  <a:spLocks noChangeAspect="1" noChangeShapeType="1"/>
                </p:cNvSpPr>
                <p:nvPr/>
              </p:nvSpPr>
              <p:spPr bwMode="auto">
                <a:xfrm flipV="1">
                  <a:off x="5422" y="1122"/>
                  <a:ext cx="32" cy="84"/>
                </a:xfrm>
                <a:prstGeom prst="line">
                  <a:avLst/>
                </a:prstGeom>
                <a:noFill/>
                <a:ln w="9525">
                  <a:solidFill>
                    <a:srgbClr val="000000"/>
                  </a:solidFill>
                  <a:round/>
                  <a:headEnd/>
                  <a:tailEnd/>
                </a:ln>
              </p:spPr>
              <p:txBody>
                <a:bodyPr/>
                <a:lstStyle/>
                <a:p>
                  <a:pPr>
                    <a:defRPr/>
                  </a:pPr>
                  <a:endParaRPr lang="ru-RU"/>
                </a:p>
              </p:txBody>
            </p:sp>
            <p:sp>
              <p:nvSpPr>
                <p:cNvPr id="463" name="Line 746"/>
                <p:cNvSpPr>
                  <a:spLocks noChangeAspect="1" noChangeShapeType="1"/>
                </p:cNvSpPr>
                <p:nvPr/>
              </p:nvSpPr>
              <p:spPr bwMode="auto">
                <a:xfrm flipH="1">
                  <a:off x="5451" y="1110"/>
                  <a:ext cx="75" cy="11"/>
                </a:xfrm>
                <a:prstGeom prst="line">
                  <a:avLst/>
                </a:prstGeom>
                <a:noFill/>
                <a:ln w="12700">
                  <a:solidFill>
                    <a:srgbClr val="008000"/>
                  </a:solidFill>
                  <a:round/>
                  <a:headEnd/>
                  <a:tailEnd/>
                </a:ln>
              </p:spPr>
              <p:txBody>
                <a:bodyPr/>
                <a:lstStyle/>
                <a:p>
                  <a:pPr>
                    <a:defRPr/>
                  </a:pPr>
                  <a:endParaRPr lang="ru-RU"/>
                </a:p>
              </p:txBody>
            </p:sp>
            <p:sp>
              <p:nvSpPr>
                <p:cNvPr id="464" name="Line 747"/>
                <p:cNvSpPr>
                  <a:spLocks noChangeAspect="1" noChangeShapeType="1"/>
                </p:cNvSpPr>
                <p:nvPr/>
              </p:nvSpPr>
              <p:spPr bwMode="auto">
                <a:xfrm>
                  <a:off x="5316" y="1193"/>
                  <a:ext cx="101" cy="12"/>
                </a:xfrm>
                <a:prstGeom prst="line">
                  <a:avLst/>
                </a:prstGeom>
                <a:noFill/>
                <a:ln w="9525">
                  <a:solidFill>
                    <a:srgbClr val="000000"/>
                  </a:solidFill>
                  <a:round/>
                  <a:headEnd/>
                  <a:tailEnd/>
                </a:ln>
              </p:spPr>
              <p:txBody>
                <a:bodyPr/>
                <a:lstStyle/>
                <a:p>
                  <a:pPr>
                    <a:defRPr/>
                  </a:pPr>
                  <a:endParaRPr lang="ru-RU"/>
                </a:p>
              </p:txBody>
            </p:sp>
            <p:sp>
              <p:nvSpPr>
                <p:cNvPr id="465" name="Line 748"/>
                <p:cNvSpPr>
                  <a:spLocks noChangeAspect="1" noChangeShapeType="1"/>
                </p:cNvSpPr>
                <p:nvPr/>
              </p:nvSpPr>
              <p:spPr bwMode="auto">
                <a:xfrm flipH="1" flipV="1">
                  <a:off x="5417" y="1208"/>
                  <a:ext cx="58" cy="86"/>
                </a:xfrm>
                <a:prstGeom prst="line">
                  <a:avLst/>
                </a:prstGeom>
                <a:noFill/>
                <a:ln w="9525">
                  <a:solidFill>
                    <a:srgbClr val="000000"/>
                  </a:solidFill>
                  <a:round/>
                  <a:headEnd/>
                  <a:tailEnd/>
                </a:ln>
              </p:spPr>
              <p:txBody>
                <a:bodyPr/>
                <a:lstStyle/>
                <a:p>
                  <a:pPr>
                    <a:defRPr/>
                  </a:pPr>
                  <a:endParaRPr lang="ru-RU"/>
                </a:p>
              </p:txBody>
            </p:sp>
            <p:sp>
              <p:nvSpPr>
                <p:cNvPr id="466" name="Line 749"/>
                <p:cNvSpPr>
                  <a:spLocks noChangeAspect="1" noChangeShapeType="1"/>
                </p:cNvSpPr>
                <p:nvPr/>
              </p:nvSpPr>
              <p:spPr bwMode="auto">
                <a:xfrm>
                  <a:off x="5286" y="1104"/>
                  <a:ext cx="32" cy="89"/>
                </a:xfrm>
                <a:prstGeom prst="line">
                  <a:avLst/>
                </a:prstGeom>
                <a:noFill/>
                <a:ln w="9525">
                  <a:solidFill>
                    <a:srgbClr val="000000"/>
                  </a:solidFill>
                  <a:round/>
                  <a:headEnd/>
                  <a:tailEnd/>
                </a:ln>
              </p:spPr>
              <p:txBody>
                <a:bodyPr/>
                <a:lstStyle/>
                <a:p>
                  <a:pPr>
                    <a:defRPr/>
                  </a:pPr>
                  <a:endParaRPr lang="ru-RU"/>
                </a:p>
              </p:txBody>
            </p:sp>
            <p:sp>
              <p:nvSpPr>
                <p:cNvPr id="467" name="Line 750"/>
                <p:cNvSpPr>
                  <a:spLocks noChangeAspect="1" noChangeShapeType="1"/>
                </p:cNvSpPr>
                <p:nvPr/>
              </p:nvSpPr>
              <p:spPr bwMode="auto">
                <a:xfrm flipV="1">
                  <a:off x="5275" y="1193"/>
                  <a:ext cx="41" cy="47"/>
                </a:xfrm>
                <a:prstGeom prst="line">
                  <a:avLst/>
                </a:prstGeom>
                <a:noFill/>
                <a:ln w="9525">
                  <a:solidFill>
                    <a:srgbClr val="000000"/>
                  </a:solidFill>
                  <a:round/>
                  <a:headEnd/>
                  <a:tailEnd/>
                </a:ln>
              </p:spPr>
              <p:txBody>
                <a:bodyPr/>
                <a:lstStyle/>
                <a:p>
                  <a:pPr>
                    <a:defRPr/>
                  </a:pPr>
                  <a:endParaRPr lang="ru-RU"/>
                </a:p>
              </p:txBody>
            </p:sp>
            <p:sp>
              <p:nvSpPr>
                <p:cNvPr id="468" name="Line 751"/>
                <p:cNvSpPr>
                  <a:spLocks noChangeAspect="1" noChangeShapeType="1"/>
                </p:cNvSpPr>
                <p:nvPr/>
              </p:nvSpPr>
              <p:spPr bwMode="auto">
                <a:xfrm>
                  <a:off x="5188" y="1064"/>
                  <a:ext cx="98" cy="40"/>
                </a:xfrm>
                <a:prstGeom prst="line">
                  <a:avLst/>
                </a:prstGeom>
                <a:noFill/>
                <a:ln w="9525">
                  <a:solidFill>
                    <a:srgbClr val="000000"/>
                  </a:solidFill>
                  <a:round/>
                  <a:headEnd/>
                  <a:tailEnd/>
                </a:ln>
              </p:spPr>
              <p:txBody>
                <a:bodyPr/>
                <a:lstStyle/>
                <a:p>
                  <a:pPr>
                    <a:defRPr/>
                  </a:pPr>
                  <a:endParaRPr lang="ru-RU"/>
                </a:p>
              </p:txBody>
            </p:sp>
            <p:sp>
              <p:nvSpPr>
                <p:cNvPr id="469" name="Line 752"/>
                <p:cNvSpPr>
                  <a:spLocks noChangeAspect="1" noChangeShapeType="1"/>
                </p:cNvSpPr>
                <p:nvPr/>
              </p:nvSpPr>
              <p:spPr bwMode="auto">
                <a:xfrm flipV="1">
                  <a:off x="5438" y="1291"/>
                  <a:ext cx="32" cy="78"/>
                </a:xfrm>
                <a:prstGeom prst="line">
                  <a:avLst/>
                </a:prstGeom>
                <a:noFill/>
                <a:ln w="9525">
                  <a:solidFill>
                    <a:srgbClr val="000000"/>
                  </a:solidFill>
                  <a:round/>
                  <a:headEnd/>
                  <a:tailEnd/>
                </a:ln>
              </p:spPr>
              <p:txBody>
                <a:bodyPr/>
                <a:lstStyle/>
                <a:p>
                  <a:pPr>
                    <a:defRPr/>
                  </a:pPr>
                  <a:endParaRPr lang="ru-RU"/>
                </a:p>
              </p:txBody>
            </p:sp>
            <p:sp>
              <p:nvSpPr>
                <p:cNvPr id="470" name="Line 753"/>
                <p:cNvSpPr>
                  <a:spLocks noChangeAspect="1" noChangeShapeType="1"/>
                </p:cNvSpPr>
                <p:nvPr/>
              </p:nvSpPr>
              <p:spPr bwMode="auto">
                <a:xfrm flipV="1">
                  <a:off x="5448" y="1291"/>
                  <a:ext cx="32" cy="78"/>
                </a:xfrm>
                <a:prstGeom prst="line">
                  <a:avLst/>
                </a:prstGeom>
                <a:noFill/>
                <a:ln w="9525">
                  <a:solidFill>
                    <a:srgbClr val="000000"/>
                  </a:solidFill>
                  <a:round/>
                  <a:headEnd/>
                  <a:tailEnd/>
                </a:ln>
              </p:spPr>
              <p:txBody>
                <a:bodyPr/>
                <a:lstStyle/>
                <a:p>
                  <a:pPr>
                    <a:defRPr/>
                  </a:pPr>
                  <a:endParaRPr lang="ru-RU"/>
                </a:p>
              </p:txBody>
            </p:sp>
            <p:sp>
              <p:nvSpPr>
                <p:cNvPr id="471" name="Line 754"/>
                <p:cNvSpPr>
                  <a:spLocks noChangeAspect="1" noChangeShapeType="1"/>
                </p:cNvSpPr>
                <p:nvPr/>
              </p:nvSpPr>
              <p:spPr bwMode="auto">
                <a:xfrm flipH="1" flipV="1">
                  <a:off x="5443" y="1369"/>
                  <a:ext cx="63" cy="87"/>
                </a:xfrm>
                <a:prstGeom prst="line">
                  <a:avLst/>
                </a:prstGeom>
                <a:noFill/>
                <a:ln w="9525">
                  <a:solidFill>
                    <a:srgbClr val="000000"/>
                  </a:solidFill>
                  <a:round/>
                  <a:headEnd/>
                  <a:tailEnd/>
                </a:ln>
              </p:spPr>
              <p:txBody>
                <a:bodyPr/>
                <a:lstStyle/>
                <a:p>
                  <a:pPr>
                    <a:defRPr/>
                  </a:pPr>
                  <a:endParaRPr lang="ru-RU"/>
                </a:p>
              </p:txBody>
            </p:sp>
            <p:sp>
              <p:nvSpPr>
                <p:cNvPr id="472" name="Line 755"/>
                <p:cNvSpPr>
                  <a:spLocks noChangeAspect="1" noChangeShapeType="1"/>
                </p:cNvSpPr>
                <p:nvPr/>
              </p:nvSpPr>
              <p:spPr bwMode="auto">
                <a:xfrm flipV="1">
                  <a:off x="5347" y="1369"/>
                  <a:ext cx="96" cy="15"/>
                </a:xfrm>
                <a:prstGeom prst="line">
                  <a:avLst/>
                </a:prstGeom>
                <a:noFill/>
                <a:ln w="9525">
                  <a:solidFill>
                    <a:srgbClr val="000000"/>
                  </a:solidFill>
                  <a:round/>
                  <a:headEnd/>
                  <a:tailEnd/>
                </a:ln>
              </p:spPr>
              <p:txBody>
                <a:bodyPr/>
                <a:lstStyle/>
                <a:p>
                  <a:pPr>
                    <a:defRPr/>
                  </a:pPr>
                  <a:endParaRPr lang="ru-RU"/>
                </a:p>
              </p:txBody>
            </p:sp>
            <p:sp>
              <p:nvSpPr>
                <p:cNvPr id="473" name="Line 756"/>
                <p:cNvSpPr>
                  <a:spLocks noChangeAspect="1" noChangeShapeType="1"/>
                </p:cNvSpPr>
                <p:nvPr/>
              </p:nvSpPr>
              <p:spPr bwMode="auto">
                <a:xfrm flipV="1">
                  <a:off x="5443" y="1453"/>
                  <a:ext cx="61" cy="66"/>
                </a:xfrm>
                <a:prstGeom prst="line">
                  <a:avLst/>
                </a:prstGeom>
                <a:noFill/>
                <a:ln w="9525">
                  <a:solidFill>
                    <a:srgbClr val="000000"/>
                  </a:solidFill>
                  <a:round/>
                  <a:headEnd/>
                  <a:tailEnd/>
                </a:ln>
              </p:spPr>
              <p:txBody>
                <a:bodyPr/>
                <a:lstStyle/>
                <a:p>
                  <a:pPr>
                    <a:defRPr/>
                  </a:pPr>
                  <a:endParaRPr lang="ru-RU"/>
                </a:p>
              </p:txBody>
            </p:sp>
            <p:sp>
              <p:nvSpPr>
                <p:cNvPr id="474" name="Line 757"/>
                <p:cNvSpPr>
                  <a:spLocks noChangeAspect="1" noChangeShapeType="1"/>
                </p:cNvSpPr>
                <p:nvPr/>
              </p:nvSpPr>
              <p:spPr bwMode="auto">
                <a:xfrm flipV="1">
                  <a:off x="5448" y="1459"/>
                  <a:ext cx="61" cy="66"/>
                </a:xfrm>
                <a:prstGeom prst="line">
                  <a:avLst/>
                </a:prstGeom>
                <a:noFill/>
                <a:ln w="9525">
                  <a:solidFill>
                    <a:srgbClr val="000000"/>
                  </a:solidFill>
                  <a:round/>
                  <a:headEnd/>
                  <a:tailEnd/>
                </a:ln>
              </p:spPr>
              <p:txBody>
                <a:bodyPr/>
                <a:lstStyle/>
                <a:p>
                  <a:pPr>
                    <a:defRPr/>
                  </a:pPr>
                  <a:endParaRPr lang="ru-RU"/>
                </a:p>
              </p:txBody>
            </p:sp>
            <p:sp>
              <p:nvSpPr>
                <p:cNvPr id="475" name="Line 758"/>
                <p:cNvSpPr>
                  <a:spLocks noChangeAspect="1" noChangeShapeType="1"/>
                </p:cNvSpPr>
                <p:nvPr/>
              </p:nvSpPr>
              <p:spPr bwMode="auto">
                <a:xfrm flipH="1" flipV="1">
                  <a:off x="5506" y="1456"/>
                  <a:ext cx="81" cy="6"/>
                </a:xfrm>
                <a:prstGeom prst="line">
                  <a:avLst/>
                </a:prstGeom>
                <a:noFill/>
                <a:ln w="12700">
                  <a:solidFill>
                    <a:srgbClr val="008000"/>
                  </a:solidFill>
                  <a:round/>
                  <a:headEnd/>
                  <a:tailEnd/>
                </a:ln>
              </p:spPr>
              <p:txBody>
                <a:bodyPr/>
                <a:lstStyle/>
                <a:p>
                  <a:pPr>
                    <a:defRPr/>
                  </a:pPr>
                  <a:endParaRPr lang="ru-RU"/>
                </a:p>
              </p:txBody>
            </p:sp>
            <p:sp>
              <p:nvSpPr>
                <p:cNvPr id="476" name="Line 759"/>
                <p:cNvSpPr>
                  <a:spLocks noChangeAspect="1" noChangeShapeType="1"/>
                </p:cNvSpPr>
                <p:nvPr/>
              </p:nvSpPr>
              <p:spPr bwMode="auto">
                <a:xfrm>
                  <a:off x="5344" y="1476"/>
                  <a:ext cx="101" cy="46"/>
                </a:xfrm>
                <a:prstGeom prst="line">
                  <a:avLst/>
                </a:prstGeom>
                <a:noFill/>
                <a:ln w="9525">
                  <a:solidFill>
                    <a:srgbClr val="000000"/>
                  </a:solidFill>
                  <a:round/>
                  <a:headEnd/>
                  <a:tailEnd/>
                </a:ln>
              </p:spPr>
              <p:txBody>
                <a:bodyPr/>
                <a:lstStyle/>
                <a:p>
                  <a:pPr>
                    <a:defRPr/>
                  </a:pPr>
                  <a:endParaRPr lang="ru-RU"/>
                </a:p>
              </p:txBody>
            </p:sp>
            <p:sp>
              <p:nvSpPr>
                <p:cNvPr id="477" name="Line 760"/>
                <p:cNvSpPr>
                  <a:spLocks noChangeAspect="1" noChangeShapeType="1"/>
                </p:cNvSpPr>
                <p:nvPr/>
              </p:nvSpPr>
              <p:spPr bwMode="auto">
                <a:xfrm flipH="1" flipV="1">
                  <a:off x="5445" y="1522"/>
                  <a:ext cx="18" cy="69"/>
                </a:xfrm>
                <a:prstGeom prst="line">
                  <a:avLst/>
                </a:prstGeom>
                <a:noFill/>
                <a:ln w="12700">
                  <a:solidFill>
                    <a:srgbClr val="008000"/>
                  </a:solidFill>
                  <a:round/>
                  <a:headEnd/>
                  <a:tailEnd/>
                </a:ln>
              </p:spPr>
              <p:txBody>
                <a:bodyPr/>
                <a:lstStyle/>
                <a:p>
                  <a:pPr>
                    <a:defRPr/>
                  </a:pPr>
                  <a:endParaRPr lang="ru-RU"/>
                </a:p>
              </p:txBody>
            </p:sp>
            <p:sp>
              <p:nvSpPr>
                <p:cNvPr id="478" name="Line 761"/>
                <p:cNvSpPr>
                  <a:spLocks noChangeAspect="1" noChangeShapeType="1"/>
                </p:cNvSpPr>
                <p:nvPr/>
              </p:nvSpPr>
              <p:spPr bwMode="auto">
                <a:xfrm flipH="1">
                  <a:off x="5350" y="1384"/>
                  <a:ext cx="3" cy="90"/>
                </a:xfrm>
                <a:prstGeom prst="line">
                  <a:avLst/>
                </a:prstGeom>
                <a:noFill/>
                <a:ln w="9525">
                  <a:solidFill>
                    <a:srgbClr val="000000"/>
                  </a:solidFill>
                  <a:round/>
                  <a:headEnd/>
                  <a:tailEnd/>
                </a:ln>
              </p:spPr>
              <p:txBody>
                <a:bodyPr/>
                <a:lstStyle/>
                <a:p>
                  <a:pPr>
                    <a:defRPr/>
                  </a:pPr>
                  <a:endParaRPr lang="ru-RU"/>
                </a:p>
              </p:txBody>
            </p:sp>
            <p:sp>
              <p:nvSpPr>
                <p:cNvPr id="479" name="Line 762"/>
                <p:cNvSpPr>
                  <a:spLocks noChangeAspect="1" noChangeShapeType="1"/>
                </p:cNvSpPr>
                <p:nvPr/>
              </p:nvSpPr>
              <p:spPr bwMode="auto">
                <a:xfrm flipH="1">
                  <a:off x="5339" y="1384"/>
                  <a:ext cx="3" cy="90"/>
                </a:xfrm>
                <a:prstGeom prst="line">
                  <a:avLst/>
                </a:prstGeom>
                <a:noFill/>
                <a:ln w="9525">
                  <a:solidFill>
                    <a:srgbClr val="000000"/>
                  </a:solidFill>
                  <a:round/>
                  <a:headEnd/>
                  <a:tailEnd/>
                </a:ln>
              </p:spPr>
              <p:txBody>
                <a:bodyPr/>
                <a:lstStyle/>
                <a:p>
                  <a:pPr>
                    <a:defRPr/>
                  </a:pPr>
                  <a:endParaRPr lang="ru-RU"/>
                </a:p>
              </p:txBody>
            </p:sp>
            <p:sp>
              <p:nvSpPr>
                <p:cNvPr id="480" name="Line 763"/>
                <p:cNvSpPr>
                  <a:spLocks noChangeAspect="1" noChangeShapeType="1"/>
                </p:cNvSpPr>
                <p:nvPr/>
              </p:nvSpPr>
              <p:spPr bwMode="auto">
                <a:xfrm flipV="1">
                  <a:off x="5261" y="1476"/>
                  <a:ext cx="84" cy="46"/>
                </a:xfrm>
                <a:prstGeom prst="line">
                  <a:avLst/>
                </a:prstGeom>
                <a:noFill/>
                <a:ln w="9525">
                  <a:solidFill>
                    <a:srgbClr val="000000"/>
                  </a:solidFill>
                  <a:round/>
                  <a:headEnd/>
                  <a:tailEnd/>
                </a:ln>
              </p:spPr>
              <p:txBody>
                <a:bodyPr/>
                <a:lstStyle/>
                <a:p>
                  <a:pPr>
                    <a:defRPr/>
                  </a:pPr>
                  <a:endParaRPr lang="ru-RU"/>
                </a:p>
              </p:txBody>
            </p:sp>
            <p:sp>
              <p:nvSpPr>
                <p:cNvPr id="481" name="Line 764"/>
                <p:cNvSpPr>
                  <a:spLocks noChangeAspect="1" noChangeShapeType="1"/>
                </p:cNvSpPr>
                <p:nvPr/>
              </p:nvSpPr>
              <p:spPr bwMode="auto">
                <a:xfrm>
                  <a:off x="5169" y="1479"/>
                  <a:ext cx="92" cy="37"/>
                </a:xfrm>
                <a:prstGeom prst="line">
                  <a:avLst/>
                </a:prstGeom>
                <a:noFill/>
                <a:ln w="9525">
                  <a:solidFill>
                    <a:srgbClr val="000000"/>
                  </a:solidFill>
                  <a:round/>
                  <a:headEnd/>
                  <a:tailEnd/>
                </a:ln>
              </p:spPr>
              <p:txBody>
                <a:bodyPr/>
                <a:lstStyle/>
                <a:p>
                  <a:pPr>
                    <a:defRPr/>
                  </a:pPr>
                  <a:endParaRPr lang="ru-RU"/>
                </a:p>
              </p:txBody>
            </p:sp>
            <p:sp>
              <p:nvSpPr>
                <p:cNvPr id="482" name="Line 765"/>
                <p:cNvSpPr>
                  <a:spLocks noChangeAspect="1" noChangeShapeType="1"/>
                </p:cNvSpPr>
                <p:nvPr/>
              </p:nvSpPr>
              <p:spPr bwMode="auto">
                <a:xfrm>
                  <a:off x="5169" y="1488"/>
                  <a:ext cx="92" cy="37"/>
                </a:xfrm>
                <a:prstGeom prst="line">
                  <a:avLst/>
                </a:prstGeom>
                <a:noFill/>
                <a:ln w="9525">
                  <a:solidFill>
                    <a:srgbClr val="000000"/>
                  </a:solidFill>
                  <a:round/>
                  <a:headEnd/>
                  <a:tailEnd/>
                </a:ln>
              </p:spPr>
              <p:txBody>
                <a:bodyPr/>
                <a:lstStyle/>
                <a:p>
                  <a:pPr>
                    <a:defRPr/>
                  </a:pPr>
                  <a:endParaRPr lang="ru-RU"/>
                </a:p>
              </p:txBody>
            </p:sp>
            <p:sp>
              <p:nvSpPr>
                <p:cNvPr id="483" name="Line 766"/>
                <p:cNvSpPr>
                  <a:spLocks noChangeAspect="1" noChangeShapeType="1"/>
                </p:cNvSpPr>
                <p:nvPr/>
              </p:nvSpPr>
              <p:spPr bwMode="auto">
                <a:xfrm>
                  <a:off x="5136" y="1390"/>
                  <a:ext cx="32" cy="90"/>
                </a:xfrm>
                <a:prstGeom prst="line">
                  <a:avLst/>
                </a:prstGeom>
                <a:noFill/>
                <a:ln w="9525">
                  <a:solidFill>
                    <a:srgbClr val="000000"/>
                  </a:solidFill>
                  <a:round/>
                  <a:headEnd/>
                  <a:tailEnd/>
                </a:ln>
              </p:spPr>
              <p:txBody>
                <a:bodyPr/>
                <a:lstStyle/>
                <a:p>
                  <a:pPr>
                    <a:defRPr/>
                  </a:pPr>
                  <a:endParaRPr lang="ru-RU"/>
                </a:p>
              </p:txBody>
            </p:sp>
            <p:sp>
              <p:nvSpPr>
                <p:cNvPr id="484" name="Line 767"/>
                <p:cNvSpPr>
                  <a:spLocks noChangeAspect="1" noChangeShapeType="1"/>
                </p:cNvSpPr>
                <p:nvPr/>
              </p:nvSpPr>
              <p:spPr bwMode="auto">
                <a:xfrm flipV="1">
                  <a:off x="5082" y="1482"/>
                  <a:ext cx="87" cy="44"/>
                </a:xfrm>
                <a:prstGeom prst="line">
                  <a:avLst/>
                </a:prstGeom>
                <a:noFill/>
                <a:ln w="9525">
                  <a:solidFill>
                    <a:srgbClr val="000000"/>
                  </a:solidFill>
                  <a:round/>
                  <a:headEnd/>
                  <a:tailEnd/>
                </a:ln>
              </p:spPr>
              <p:txBody>
                <a:bodyPr/>
                <a:lstStyle/>
                <a:p>
                  <a:pPr>
                    <a:defRPr/>
                  </a:pPr>
                  <a:endParaRPr lang="ru-RU"/>
                </a:p>
              </p:txBody>
            </p:sp>
            <p:sp>
              <p:nvSpPr>
                <p:cNvPr id="485" name="Line 768"/>
                <p:cNvSpPr>
                  <a:spLocks noChangeAspect="1" noChangeShapeType="1"/>
                </p:cNvSpPr>
                <p:nvPr/>
              </p:nvSpPr>
              <p:spPr bwMode="auto">
                <a:xfrm>
                  <a:off x="5035" y="1375"/>
                  <a:ext cx="101" cy="15"/>
                </a:xfrm>
                <a:prstGeom prst="line">
                  <a:avLst/>
                </a:prstGeom>
                <a:noFill/>
                <a:ln w="9525">
                  <a:solidFill>
                    <a:srgbClr val="000000"/>
                  </a:solidFill>
                  <a:round/>
                  <a:headEnd/>
                  <a:tailEnd/>
                </a:ln>
              </p:spPr>
              <p:txBody>
                <a:bodyPr/>
                <a:lstStyle/>
                <a:p>
                  <a:pPr>
                    <a:defRPr/>
                  </a:pPr>
                  <a:endParaRPr lang="ru-RU"/>
                </a:p>
              </p:txBody>
            </p:sp>
            <p:sp>
              <p:nvSpPr>
                <p:cNvPr id="486" name="Line 769"/>
                <p:cNvSpPr>
                  <a:spLocks noChangeAspect="1" noChangeShapeType="1"/>
                </p:cNvSpPr>
                <p:nvPr/>
              </p:nvSpPr>
              <p:spPr bwMode="auto">
                <a:xfrm flipH="1">
                  <a:off x="5136" y="1346"/>
                  <a:ext cx="44" cy="44"/>
                </a:xfrm>
                <a:prstGeom prst="line">
                  <a:avLst/>
                </a:prstGeom>
                <a:noFill/>
                <a:ln w="9525">
                  <a:solidFill>
                    <a:srgbClr val="000000"/>
                  </a:solidFill>
                  <a:round/>
                  <a:headEnd/>
                  <a:tailEnd/>
                </a:ln>
              </p:spPr>
              <p:txBody>
                <a:bodyPr/>
                <a:lstStyle/>
                <a:p>
                  <a:pPr>
                    <a:defRPr/>
                  </a:pPr>
                  <a:endParaRPr lang="ru-RU"/>
                </a:p>
              </p:txBody>
            </p:sp>
            <p:sp>
              <p:nvSpPr>
                <p:cNvPr id="487" name="Line 770"/>
                <p:cNvSpPr>
                  <a:spLocks noChangeAspect="1" noChangeShapeType="1"/>
                </p:cNvSpPr>
                <p:nvPr/>
              </p:nvSpPr>
              <p:spPr bwMode="auto">
                <a:xfrm flipV="1">
                  <a:off x="5003" y="1375"/>
                  <a:ext cx="32" cy="90"/>
                </a:xfrm>
                <a:prstGeom prst="line">
                  <a:avLst/>
                </a:prstGeom>
                <a:noFill/>
                <a:ln w="9525">
                  <a:solidFill>
                    <a:srgbClr val="000000"/>
                  </a:solidFill>
                  <a:round/>
                  <a:headEnd/>
                  <a:tailEnd/>
                </a:ln>
              </p:spPr>
              <p:txBody>
                <a:bodyPr/>
                <a:lstStyle/>
                <a:p>
                  <a:pPr>
                    <a:defRPr/>
                  </a:pPr>
                  <a:endParaRPr lang="ru-RU"/>
                </a:p>
              </p:txBody>
            </p:sp>
            <p:sp>
              <p:nvSpPr>
                <p:cNvPr id="488" name="Line 771"/>
                <p:cNvSpPr>
                  <a:spLocks noChangeAspect="1" noChangeShapeType="1"/>
                </p:cNvSpPr>
                <p:nvPr/>
              </p:nvSpPr>
              <p:spPr bwMode="auto">
                <a:xfrm>
                  <a:off x="4981" y="1295"/>
                  <a:ext cx="57" cy="78"/>
                </a:xfrm>
                <a:prstGeom prst="line">
                  <a:avLst/>
                </a:prstGeom>
                <a:noFill/>
                <a:ln w="9525">
                  <a:solidFill>
                    <a:srgbClr val="000000"/>
                  </a:solidFill>
                  <a:round/>
                  <a:headEnd/>
                  <a:tailEnd/>
                </a:ln>
              </p:spPr>
              <p:txBody>
                <a:bodyPr/>
                <a:lstStyle/>
                <a:p>
                  <a:pPr>
                    <a:defRPr/>
                  </a:pPr>
                  <a:endParaRPr lang="ru-RU"/>
                </a:p>
              </p:txBody>
            </p:sp>
            <p:sp>
              <p:nvSpPr>
                <p:cNvPr id="489" name="Line 772"/>
                <p:cNvSpPr>
                  <a:spLocks noChangeAspect="1" noChangeShapeType="1"/>
                </p:cNvSpPr>
                <p:nvPr/>
              </p:nvSpPr>
              <p:spPr bwMode="auto">
                <a:xfrm>
                  <a:off x="4977" y="1300"/>
                  <a:ext cx="58" cy="78"/>
                </a:xfrm>
                <a:prstGeom prst="line">
                  <a:avLst/>
                </a:prstGeom>
                <a:noFill/>
                <a:ln w="9525">
                  <a:solidFill>
                    <a:srgbClr val="000000"/>
                  </a:solidFill>
                  <a:round/>
                  <a:headEnd/>
                  <a:tailEnd/>
                </a:ln>
              </p:spPr>
              <p:txBody>
                <a:bodyPr/>
                <a:lstStyle/>
                <a:p>
                  <a:pPr>
                    <a:defRPr/>
                  </a:pPr>
                  <a:endParaRPr lang="ru-RU"/>
                </a:p>
              </p:txBody>
            </p:sp>
            <p:sp>
              <p:nvSpPr>
                <p:cNvPr id="490" name="Line 773"/>
                <p:cNvSpPr>
                  <a:spLocks noChangeAspect="1" noChangeShapeType="1"/>
                </p:cNvSpPr>
                <p:nvPr/>
              </p:nvSpPr>
              <p:spPr bwMode="auto">
                <a:xfrm flipH="1" flipV="1">
                  <a:off x="5003" y="1470"/>
                  <a:ext cx="81" cy="61"/>
                </a:xfrm>
                <a:prstGeom prst="line">
                  <a:avLst/>
                </a:prstGeom>
                <a:noFill/>
                <a:ln w="9525">
                  <a:solidFill>
                    <a:srgbClr val="000000"/>
                  </a:solidFill>
                  <a:round/>
                  <a:headEnd/>
                  <a:tailEnd/>
                </a:ln>
              </p:spPr>
              <p:txBody>
                <a:bodyPr/>
                <a:lstStyle/>
                <a:p>
                  <a:pPr>
                    <a:defRPr/>
                  </a:pPr>
                  <a:endParaRPr lang="ru-RU"/>
                </a:p>
              </p:txBody>
            </p:sp>
            <p:sp>
              <p:nvSpPr>
                <p:cNvPr id="491" name="Line 774"/>
                <p:cNvSpPr>
                  <a:spLocks noChangeAspect="1" noChangeShapeType="1"/>
                </p:cNvSpPr>
                <p:nvPr/>
              </p:nvSpPr>
              <p:spPr bwMode="auto">
                <a:xfrm flipH="1" flipV="1">
                  <a:off x="5003" y="1462"/>
                  <a:ext cx="81" cy="60"/>
                </a:xfrm>
                <a:prstGeom prst="line">
                  <a:avLst/>
                </a:prstGeom>
                <a:noFill/>
                <a:ln w="9525">
                  <a:solidFill>
                    <a:srgbClr val="000000"/>
                  </a:solidFill>
                  <a:round/>
                  <a:headEnd/>
                  <a:tailEnd/>
                </a:ln>
              </p:spPr>
              <p:txBody>
                <a:bodyPr/>
                <a:lstStyle/>
                <a:p>
                  <a:pPr>
                    <a:defRPr/>
                  </a:pPr>
                  <a:endParaRPr lang="ru-RU"/>
                </a:p>
              </p:txBody>
            </p:sp>
            <p:sp>
              <p:nvSpPr>
                <p:cNvPr id="492" name="Line 775"/>
                <p:cNvSpPr>
                  <a:spLocks noChangeAspect="1" noChangeShapeType="1"/>
                </p:cNvSpPr>
                <p:nvPr/>
              </p:nvSpPr>
              <p:spPr bwMode="auto">
                <a:xfrm flipV="1">
                  <a:off x="4926" y="1465"/>
                  <a:ext cx="76" cy="8"/>
                </a:xfrm>
                <a:prstGeom prst="line">
                  <a:avLst/>
                </a:prstGeom>
                <a:noFill/>
                <a:ln w="12700">
                  <a:solidFill>
                    <a:srgbClr val="008000"/>
                  </a:solidFill>
                  <a:round/>
                  <a:headEnd/>
                  <a:tailEnd/>
                </a:ln>
              </p:spPr>
              <p:txBody>
                <a:bodyPr/>
                <a:lstStyle/>
                <a:p>
                  <a:pPr>
                    <a:defRPr/>
                  </a:pPr>
                  <a:endParaRPr lang="ru-RU"/>
                </a:p>
              </p:txBody>
            </p:sp>
            <p:sp>
              <p:nvSpPr>
                <p:cNvPr id="493" name="Line 776"/>
                <p:cNvSpPr>
                  <a:spLocks noChangeAspect="1" noChangeShapeType="1"/>
                </p:cNvSpPr>
                <p:nvPr/>
              </p:nvSpPr>
              <p:spPr bwMode="auto">
                <a:xfrm flipH="1" flipV="1">
                  <a:off x="5082" y="1525"/>
                  <a:ext cx="2" cy="72"/>
                </a:xfrm>
                <a:prstGeom prst="line">
                  <a:avLst/>
                </a:prstGeom>
                <a:noFill/>
                <a:ln w="12700">
                  <a:solidFill>
                    <a:srgbClr val="008000"/>
                  </a:solidFill>
                  <a:round/>
                  <a:headEnd/>
                  <a:tailEnd/>
                </a:ln>
              </p:spPr>
              <p:txBody>
                <a:bodyPr/>
                <a:lstStyle/>
                <a:p>
                  <a:pPr>
                    <a:defRPr/>
                  </a:pPr>
                  <a:endParaRPr lang="ru-RU"/>
                </a:p>
              </p:txBody>
            </p:sp>
            <p:sp>
              <p:nvSpPr>
                <p:cNvPr id="494" name="Line 777"/>
                <p:cNvSpPr>
                  <a:spLocks noChangeAspect="1" noChangeShapeType="1"/>
                </p:cNvSpPr>
                <p:nvPr/>
              </p:nvSpPr>
              <p:spPr bwMode="auto">
                <a:xfrm flipH="1">
                  <a:off x="4978" y="1214"/>
                  <a:ext cx="35" cy="84"/>
                </a:xfrm>
                <a:prstGeom prst="line">
                  <a:avLst/>
                </a:prstGeom>
                <a:noFill/>
                <a:ln w="9525">
                  <a:solidFill>
                    <a:srgbClr val="000000"/>
                  </a:solidFill>
                  <a:round/>
                  <a:headEnd/>
                  <a:tailEnd/>
                </a:ln>
              </p:spPr>
              <p:txBody>
                <a:bodyPr/>
                <a:lstStyle/>
                <a:p>
                  <a:pPr>
                    <a:defRPr/>
                  </a:pPr>
                  <a:endParaRPr lang="ru-RU"/>
                </a:p>
              </p:txBody>
            </p:sp>
            <p:sp>
              <p:nvSpPr>
                <p:cNvPr id="495" name="Line 778"/>
                <p:cNvSpPr>
                  <a:spLocks noChangeAspect="1" noChangeShapeType="1"/>
                </p:cNvSpPr>
                <p:nvPr/>
              </p:nvSpPr>
              <p:spPr bwMode="auto">
                <a:xfrm flipV="1">
                  <a:off x="4862" y="1300"/>
                  <a:ext cx="116" cy="3"/>
                </a:xfrm>
                <a:prstGeom prst="line">
                  <a:avLst/>
                </a:prstGeom>
                <a:noFill/>
                <a:ln w="12700">
                  <a:solidFill>
                    <a:srgbClr val="FF0000"/>
                  </a:solidFill>
                  <a:round/>
                  <a:headEnd/>
                  <a:tailEnd/>
                </a:ln>
              </p:spPr>
              <p:txBody>
                <a:bodyPr/>
                <a:lstStyle/>
                <a:p>
                  <a:pPr>
                    <a:defRPr/>
                  </a:pPr>
                  <a:endParaRPr lang="ru-RU"/>
                </a:p>
              </p:txBody>
            </p:sp>
            <p:sp>
              <p:nvSpPr>
                <p:cNvPr id="496" name="Line 779"/>
                <p:cNvSpPr>
                  <a:spLocks noChangeAspect="1" noChangeShapeType="1"/>
                </p:cNvSpPr>
                <p:nvPr/>
              </p:nvSpPr>
              <p:spPr bwMode="auto">
                <a:xfrm>
                  <a:off x="4948" y="1127"/>
                  <a:ext cx="67" cy="90"/>
                </a:xfrm>
                <a:prstGeom prst="line">
                  <a:avLst/>
                </a:prstGeom>
                <a:noFill/>
                <a:ln w="9525">
                  <a:solidFill>
                    <a:srgbClr val="000000"/>
                  </a:solidFill>
                  <a:round/>
                  <a:headEnd/>
                  <a:tailEnd/>
                </a:ln>
              </p:spPr>
              <p:txBody>
                <a:bodyPr/>
                <a:lstStyle/>
                <a:p>
                  <a:pPr>
                    <a:defRPr/>
                  </a:pPr>
                  <a:endParaRPr lang="ru-RU"/>
                </a:p>
              </p:txBody>
            </p:sp>
            <p:sp>
              <p:nvSpPr>
                <p:cNvPr id="497" name="Line 780"/>
                <p:cNvSpPr>
                  <a:spLocks noChangeAspect="1" noChangeShapeType="1"/>
                </p:cNvSpPr>
                <p:nvPr/>
              </p:nvSpPr>
              <p:spPr bwMode="auto">
                <a:xfrm flipH="1">
                  <a:off x="5016" y="1202"/>
                  <a:ext cx="90" cy="15"/>
                </a:xfrm>
                <a:prstGeom prst="line">
                  <a:avLst/>
                </a:prstGeom>
                <a:noFill/>
                <a:ln w="9525">
                  <a:solidFill>
                    <a:srgbClr val="000000"/>
                  </a:solidFill>
                  <a:round/>
                  <a:headEnd/>
                  <a:tailEnd/>
                </a:ln>
              </p:spPr>
              <p:txBody>
                <a:bodyPr/>
                <a:lstStyle/>
                <a:p>
                  <a:pPr>
                    <a:defRPr/>
                  </a:pPr>
                  <a:endParaRPr lang="ru-RU"/>
                </a:p>
              </p:txBody>
            </p:sp>
            <p:sp>
              <p:nvSpPr>
                <p:cNvPr id="498" name="Line 781"/>
                <p:cNvSpPr>
                  <a:spLocks noChangeAspect="1" noChangeShapeType="1"/>
                </p:cNvSpPr>
                <p:nvPr/>
              </p:nvSpPr>
              <p:spPr bwMode="auto">
                <a:xfrm flipH="1">
                  <a:off x="5012" y="1197"/>
                  <a:ext cx="92" cy="14"/>
                </a:xfrm>
                <a:prstGeom prst="line">
                  <a:avLst/>
                </a:prstGeom>
                <a:noFill/>
                <a:ln w="9525">
                  <a:solidFill>
                    <a:srgbClr val="000000"/>
                  </a:solidFill>
                  <a:round/>
                  <a:headEnd/>
                  <a:tailEnd/>
                </a:ln>
              </p:spPr>
              <p:txBody>
                <a:bodyPr/>
                <a:lstStyle/>
                <a:p>
                  <a:pPr>
                    <a:defRPr/>
                  </a:pPr>
                  <a:endParaRPr lang="ru-RU"/>
                </a:p>
              </p:txBody>
            </p:sp>
            <p:sp>
              <p:nvSpPr>
                <p:cNvPr id="499" name="Line 782"/>
                <p:cNvSpPr>
                  <a:spLocks noChangeAspect="1" noChangeShapeType="1"/>
                </p:cNvSpPr>
                <p:nvPr/>
              </p:nvSpPr>
              <p:spPr bwMode="auto">
                <a:xfrm flipH="1">
                  <a:off x="4948" y="1061"/>
                  <a:ext cx="58" cy="66"/>
                </a:xfrm>
                <a:prstGeom prst="line">
                  <a:avLst/>
                </a:prstGeom>
                <a:noFill/>
                <a:ln w="12700">
                  <a:solidFill>
                    <a:srgbClr val="0000FF"/>
                  </a:solidFill>
                  <a:round/>
                  <a:headEnd/>
                  <a:tailEnd/>
                </a:ln>
              </p:spPr>
              <p:txBody>
                <a:bodyPr/>
                <a:lstStyle/>
                <a:p>
                  <a:pPr>
                    <a:defRPr/>
                  </a:pPr>
                  <a:endParaRPr lang="ru-RU"/>
                </a:p>
              </p:txBody>
            </p:sp>
            <p:sp>
              <p:nvSpPr>
                <p:cNvPr id="500" name="Line 783"/>
                <p:cNvSpPr>
                  <a:spLocks noChangeAspect="1" noChangeShapeType="1"/>
                </p:cNvSpPr>
                <p:nvPr/>
              </p:nvSpPr>
              <p:spPr bwMode="auto">
                <a:xfrm flipV="1">
                  <a:off x="4891" y="1127"/>
                  <a:ext cx="57" cy="35"/>
                </a:xfrm>
                <a:prstGeom prst="line">
                  <a:avLst/>
                </a:prstGeom>
                <a:noFill/>
                <a:ln w="12700">
                  <a:solidFill>
                    <a:srgbClr val="0000FF"/>
                  </a:solidFill>
                  <a:round/>
                  <a:headEnd/>
                  <a:tailEnd/>
                </a:ln>
              </p:spPr>
              <p:txBody>
                <a:bodyPr/>
                <a:lstStyle/>
                <a:p>
                  <a:pPr>
                    <a:defRPr/>
                  </a:pPr>
                  <a:endParaRPr lang="ru-RU"/>
                </a:p>
              </p:txBody>
            </p:sp>
            <p:sp>
              <p:nvSpPr>
                <p:cNvPr id="501" name="Line 784"/>
                <p:cNvSpPr>
                  <a:spLocks noChangeAspect="1" noChangeShapeType="1"/>
                </p:cNvSpPr>
                <p:nvPr/>
              </p:nvSpPr>
              <p:spPr bwMode="auto">
                <a:xfrm flipH="1" flipV="1">
                  <a:off x="5006" y="1061"/>
                  <a:ext cx="101" cy="46"/>
                </a:xfrm>
                <a:prstGeom prst="line">
                  <a:avLst/>
                </a:prstGeom>
                <a:noFill/>
                <a:ln w="9525">
                  <a:solidFill>
                    <a:srgbClr val="000000"/>
                  </a:solidFill>
                  <a:round/>
                  <a:headEnd/>
                  <a:tailEnd/>
                </a:ln>
              </p:spPr>
              <p:txBody>
                <a:bodyPr/>
                <a:lstStyle/>
                <a:p>
                  <a:pPr>
                    <a:defRPr/>
                  </a:pPr>
                  <a:endParaRPr lang="ru-RU"/>
                </a:p>
              </p:txBody>
            </p:sp>
            <p:sp>
              <p:nvSpPr>
                <p:cNvPr id="502" name="Line 785"/>
                <p:cNvSpPr>
                  <a:spLocks noChangeAspect="1" noChangeShapeType="1"/>
                </p:cNvSpPr>
                <p:nvPr/>
              </p:nvSpPr>
              <p:spPr bwMode="auto">
                <a:xfrm>
                  <a:off x="5003" y="983"/>
                  <a:ext cx="3" cy="81"/>
                </a:xfrm>
                <a:prstGeom prst="line">
                  <a:avLst/>
                </a:prstGeom>
                <a:noFill/>
                <a:ln w="12700">
                  <a:solidFill>
                    <a:srgbClr val="0000FF"/>
                  </a:solidFill>
                  <a:round/>
                  <a:headEnd/>
                  <a:tailEnd/>
                </a:ln>
              </p:spPr>
              <p:txBody>
                <a:bodyPr/>
                <a:lstStyle/>
                <a:p>
                  <a:pPr>
                    <a:defRPr/>
                  </a:pPr>
                  <a:endParaRPr lang="ru-RU"/>
                </a:p>
              </p:txBody>
            </p:sp>
            <p:sp>
              <p:nvSpPr>
                <p:cNvPr id="503" name="Line 786"/>
                <p:cNvSpPr>
                  <a:spLocks noChangeAspect="1" noChangeShapeType="1"/>
                </p:cNvSpPr>
                <p:nvPr/>
              </p:nvSpPr>
              <p:spPr bwMode="auto">
                <a:xfrm>
                  <a:off x="4967" y="1061"/>
                  <a:ext cx="38" cy="3"/>
                </a:xfrm>
                <a:prstGeom prst="line">
                  <a:avLst/>
                </a:prstGeom>
                <a:noFill/>
                <a:ln w="12700">
                  <a:solidFill>
                    <a:srgbClr val="0000FF"/>
                  </a:solidFill>
                  <a:round/>
                  <a:headEnd/>
                  <a:tailEnd/>
                </a:ln>
              </p:spPr>
              <p:txBody>
                <a:bodyPr/>
                <a:lstStyle/>
                <a:p>
                  <a:pPr>
                    <a:defRPr/>
                  </a:pPr>
                  <a:endParaRPr lang="ru-RU"/>
                </a:p>
              </p:txBody>
            </p:sp>
            <p:sp>
              <p:nvSpPr>
                <p:cNvPr id="504" name="Line 787"/>
                <p:cNvSpPr>
                  <a:spLocks noChangeAspect="1" noChangeShapeType="1"/>
                </p:cNvSpPr>
                <p:nvPr/>
              </p:nvSpPr>
              <p:spPr bwMode="auto">
                <a:xfrm flipH="1">
                  <a:off x="5110" y="1067"/>
                  <a:ext cx="78" cy="43"/>
                </a:xfrm>
                <a:prstGeom prst="line">
                  <a:avLst/>
                </a:prstGeom>
                <a:noFill/>
                <a:ln w="9525">
                  <a:solidFill>
                    <a:srgbClr val="000000"/>
                  </a:solidFill>
                  <a:round/>
                  <a:headEnd/>
                  <a:tailEnd/>
                </a:ln>
              </p:spPr>
              <p:txBody>
                <a:bodyPr/>
                <a:lstStyle/>
                <a:p>
                  <a:pPr>
                    <a:defRPr/>
                  </a:pPr>
                  <a:endParaRPr lang="ru-RU"/>
                </a:p>
              </p:txBody>
            </p:sp>
            <p:sp>
              <p:nvSpPr>
                <p:cNvPr id="505" name="Line 788"/>
                <p:cNvSpPr>
                  <a:spLocks noChangeAspect="1" noChangeShapeType="1"/>
                </p:cNvSpPr>
                <p:nvPr/>
              </p:nvSpPr>
              <p:spPr bwMode="auto">
                <a:xfrm flipH="1">
                  <a:off x="5105" y="1061"/>
                  <a:ext cx="80" cy="43"/>
                </a:xfrm>
                <a:prstGeom prst="line">
                  <a:avLst/>
                </a:prstGeom>
                <a:noFill/>
                <a:ln w="9525">
                  <a:solidFill>
                    <a:srgbClr val="000000"/>
                  </a:solidFill>
                  <a:round/>
                  <a:headEnd/>
                  <a:tailEnd/>
                </a:ln>
              </p:spPr>
              <p:txBody>
                <a:bodyPr/>
                <a:lstStyle/>
                <a:p>
                  <a:pPr>
                    <a:defRPr/>
                  </a:pPr>
                  <a:endParaRPr lang="ru-RU"/>
                </a:p>
              </p:txBody>
            </p:sp>
            <p:sp>
              <p:nvSpPr>
                <p:cNvPr id="506" name="Line 789"/>
                <p:cNvSpPr>
                  <a:spLocks noChangeAspect="1" noChangeShapeType="1"/>
                </p:cNvSpPr>
                <p:nvPr/>
              </p:nvSpPr>
              <p:spPr bwMode="auto">
                <a:xfrm flipV="1">
                  <a:off x="5105" y="1107"/>
                  <a:ext cx="2" cy="92"/>
                </a:xfrm>
                <a:prstGeom prst="line">
                  <a:avLst/>
                </a:prstGeom>
                <a:noFill/>
                <a:ln w="9525">
                  <a:solidFill>
                    <a:srgbClr val="000000"/>
                  </a:solidFill>
                  <a:round/>
                  <a:headEnd/>
                  <a:tailEnd/>
                </a:ln>
              </p:spPr>
              <p:txBody>
                <a:bodyPr/>
                <a:lstStyle/>
                <a:p>
                  <a:pPr>
                    <a:defRPr/>
                  </a:pPr>
                  <a:endParaRPr lang="ru-RU"/>
                </a:p>
              </p:txBody>
            </p:sp>
            <p:sp>
              <p:nvSpPr>
                <p:cNvPr id="507" name="Line 790"/>
                <p:cNvSpPr>
                  <a:spLocks noChangeAspect="1" noChangeShapeType="1"/>
                </p:cNvSpPr>
                <p:nvPr/>
              </p:nvSpPr>
              <p:spPr bwMode="auto">
                <a:xfrm>
                  <a:off x="4847" y="1219"/>
                  <a:ext cx="15" cy="81"/>
                </a:xfrm>
                <a:prstGeom prst="line">
                  <a:avLst/>
                </a:prstGeom>
                <a:noFill/>
                <a:ln w="12700">
                  <a:solidFill>
                    <a:srgbClr val="FF0000"/>
                  </a:solidFill>
                  <a:round/>
                  <a:headEnd/>
                  <a:tailEnd/>
                </a:ln>
              </p:spPr>
              <p:txBody>
                <a:bodyPr/>
                <a:lstStyle/>
                <a:p>
                  <a:pPr>
                    <a:defRPr/>
                  </a:pPr>
                  <a:endParaRPr lang="ru-RU"/>
                </a:p>
              </p:txBody>
            </p:sp>
            <p:sp>
              <p:nvSpPr>
                <p:cNvPr id="508" name="Line 791"/>
                <p:cNvSpPr>
                  <a:spLocks noChangeAspect="1" noChangeShapeType="1"/>
                </p:cNvSpPr>
                <p:nvPr/>
              </p:nvSpPr>
              <p:spPr bwMode="auto">
                <a:xfrm flipV="1">
                  <a:off x="4853" y="1300"/>
                  <a:ext cx="9" cy="24"/>
                </a:xfrm>
                <a:prstGeom prst="line">
                  <a:avLst/>
                </a:prstGeom>
                <a:noFill/>
                <a:ln w="12700">
                  <a:solidFill>
                    <a:srgbClr val="FF0000"/>
                  </a:solidFill>
                  <a:round/>
                  <a:headEnd/>
                  <a:tailEnd/>
                </a:ln>
              </p:spPr>
              <p:txBody>
                <a:bodyPr/>
                <a:lstStyle/>
                <a:p>
                  <a:pPr>
                    <a:defRPr/>
                  </a:pPr>
                  <a:endParaRPr lang="ru-RU"/>
                </a:p>
              </p:txBody>
            </p:sp>
            <p:sp>
              <p:nvSpPr>
                <p:cNvPr id="509" name="Line 792"/>
                <p:cNvSpPr>
                  <a:spLocks noChangeAspect="1" noChangeShapeType="1"/>
                </p:cNvSpPr>
                <p:nvPr/>
              </p:nvSpPr>
              <p:spPr bwMode="auto">
                <a:xfrm flipH="1" flipV="1">
                  <a:off x="4896" y="1067"/>
                  <a:ext cx="52" cy="60"/>
                </a:xfrm>
                <a:prstGeom prst="line">
                  <a:avLst/>
                </a:prstGeom>
                <a:noFill/>
                <a:ln w="12700">
                  <a:solidFill>
                    <a:srgbClr val="0000FF"/>
                  </a:solidFill>
                  <a:round/>
                  <a:headEnd/>
                  <a:tailEnd/>
                </a:ln>
              </p:spPr>
              <p:txBody>
                <a:bodyPr/>
                <a:lstStyle/>
                <a:p>
                  <a:pPr>
                    <a:defRPr/>
                  </a:pPr>
                  <a:endParaRPr lang="ru-RU"/>
                </a:p>
              </p:txBody>
            </p:sp>
            <p:sp>
              <p:nvSpPr>
                <p:cNvPr id="510" name="Line 793"/>
                <p:cNvSpPr>
                  <a:spLocks noChangeAspect="1" noChangeShapeType="1"/>
                </p:cNvSpPr>
                <p:nvPr/>
              </p:nvSpPr>
              <p:spPr bwMode="auto">
                <a:xfrm flipH="1" flipV="1">
                  <a:off x="5107" y="1205"/>
                  <a:ext cx="64" cy="46"/>
                </a:xfrm>
                <a:prstGeom prst="line">
                  <a:avLst/>
                </a:prstGeom>
                <a:noFill/>
                <a:ln w="9525">
                  <a:solidFill>
                    <a:srgbClr val="000000"/>
                  </a:solidFill>
                  <a:prstDash val="sysDot"/>
                  <a:round/>
                  <a:headEnd/>
                  <a:tailEnd/>
                </a:ln>
              </p:spPr>
              <p:txBody>
                <a:bodyPr/>
                <a:lstStyle/>
                <a:p>
                  <a:pPr>
                    <a:defRPr/>
                  </a:pPr>
                  <a:endParaRPr lang="ru-RU"/>
                </a:p>
              </p:txBody>
            </p:sp>
            <p:sp>
              <p:nvSpPr>
                <p:cNvPr id="511" name="Rectangle 794"/>
                <p:cNvSpPr>
                  <a:spLocks noChangeAspect="1" noChangeArrowheads="1"/>
                </p:cNvSpPr>
                <p:nvPr/>
              </p:nvSpPr>
              <p:spPr bwMode="auto">
                <a:xfrm>
                  <a:off x="5154" y="1237"/>
                  <a:ext cx="127" cy="106"/>
                </a:xfrm>
                <a:prstGeom prst="rect">
                  <a:avLst/>
                </a:prstGeom>
                <a:solidFill>
                  <a:srgbClr val="FFCC99">
                    <a:alpha val="9000"/>
                  </a:srgbClr>
                </a:solidFill>
                <a:ln w="9525">
                  <a:noFill/>
                  <a:miter lim="800000"/>
                  <a:headEnd/>
                  <a:tailEnd/>
                </a:ln>
              </p:spPr>
              <p:txBody>
                <a:bodyPr/>
                <a:lstStyle/>
                <a:p>
                  <a:pPr>
                    <a:defRPr/>
                  </a:pPr>
                  <a:endParaRPr lang="ru-RU"/>
                </a:p>
              </p:txBody>
            </p:sp>
            <p:sp>
              <p:nvSpPr>
                <p:cNvPr id="14464" name="Rectangle 795"/>
                <p:cNvSpPr>
                  <a:spLocks noChangeAspect="1" noChangeArrowheads="1"/>
                </p:cNvSpPr>
                <p:nvPr/>
              </p:nvSpPr>
              <p:spPr bwMode="auto">
                <a:xfrm>
                  <a:off x="5186" y="1247"/>
                  <a:ext cx="75" cy="75"/>
                </a:xfrm>
                <a:prstGeom prst="rect">
                  <a:avLst/>
                </a:prstGeom>
                <a:solidFill>
                  <a:srgbClr val="FFCC99">
                    <a:alpha val="9019"/>
                  </a:srgbClr>
                </a:solidFill>
                <a:ln w="9525">
                  <a:noFill/>
                  <a:miter lim="800000"/>
                  <a:headEnd/>
                  <a:tailEnd/>
                </a:ln>
              </p:spPr>
              <p:txBody>
                <a:bodyPr wrap="none" lIns="0" tIns="0" rIns="0" bIns="0">
                  <a:spAutoFit/>
                </a:bodyPr>
                <a:lstStyle/>
                <a:p>
                  <a:pPr eaLnBrk="0" hangingPunct="0"/>
                  <a:r>
                    <a:rPr lang="en-US" sz="800" b="1">
                      <a:solidFill>
                        <a:srgbClr val="000000"/>
                      </a:solidFill>
                      <a:effectLst/>
                      <a:latin typeface="Arial" pitchFamily="34" charset="0"/>
                    </a:rPr>
                    <a:t>Zn</a:t>
                  </a:r>
                  <a:endParaRPr lang="ru-RU" sz="800" baseline="30000">
                    <a:solidFill>
                      <a:srgbClr val="000000"/>
                    </a:solidFill>
                    <a:effectLst/>
                    <a:latin typeface="Arial" pitchFamily="34" charset="0"/>
                  </a:endParaRPr>
                </a:p>
              </p:txBody>
            </p:sp>
            <p:sp>
              <p:nvSpPr>
                <p:cNvPr id="14465" name="Rectangle 796"/>
                <p:cNvSpPr>
                  <a:spLocks noChangeAspect="1" noChangeArrowheads="1"/>
                </p:cNvSpPr>
                <p:nvPr/>
              </p:nvSpPr>
              <p:spPr bwMode="auto">
                <a:xfrm>
                  <a:off x="4377" y="1288"/>
                  <a:ext cx="74" cy="74"/>
                </a:xfrm>
                <a:prstGeom prst="rect">
                  <a:avLst/>
                </a:prstGeom>
                <a:solidFill>
                  <a:srgbClr val="FFCC99">
                    <a:alpha val="9019"/>
                  </a:srgbClr>
                </a:solidFill>
                <a:ln w="9525">
                  <a:noFill/>
                  <a:miter lim="800000"/>
                  <a:headEnd/>
                  <a:tailEnd/>
                </a:ln>
              </p:spPr>
              <p:txBody>
                <a:bodyPr wrap="none" lIns="0" tIns="0" rIns="0" bIns="0">
                  <a:spAutoFit/>
                </a:bodyPr>
                <a:lstStyle/>
                <a:p>
                  <a:pPr eaLnBrk="0" hangingPunct="0"/>
                  <a:r>
                    <a:rPr lang="en-US" sz="800" b="1">
                      <a:solidFill>
                        <a:srgbClr val="000000"/>
                      </a:solidFill>
                      <a:effectLst/>
                      <a:latin typeface="Arial" pitchFamily="34" charset="0"/>
                    </a:rPr>
                    <a:t>Zn</a:t>
                  </a:r>
                  <a:endParaRPr lang="ru-RU" sz="800" baseline="30000">
                    <a:solidFill>
                      <a:srgbClr val="000000"/>
                    </a:solidFill>
                    <a:effectLst/>
                    <a:latin typeface="Arial" pitchFamily="34" charset="0"/>
                  </a:endParaRPr>
                </a:p>
              </p:txBody>
            </p:sp>
            <p:sp>
              <p:nvSpPr>
                <p:cNvPr id="514" name="Line 797"/>
                <p:cNvSpPr>
                  <a:spLocks noChangeAspect="1" noChangeShapeType="1"/>
                </p:cNvSpPr>
                <p:nvPr/>
              </p:nvSpPr>
              <p:spPr bwMode="auto">
                <a:xfrm>
                  <a:off x="4467" y="1378"/>
                  <a:ext cx="78" cy="63"/>
                </a:xfrm>
                <a:prstGeom prst="line">
                  <a:avLst/>
                </a:prstGeom>
                <a:noFill/>
                <a:ln w="9525">
                  <a:solidFill>
                    <a:srgbClr val="000000"/>
                  </a:solidFill>
                  <a:prstDash val="sysDot"/>
                  <a:round/>
                  <a:headEnd/>
                  <a:tailEnd/>
                </a:ln>
              </p:spPr>
              <p:txBody>
                <a:bodyPr/>
                <a:lstStyle/>
                <a:p>
                  <a:pPr>
                    <a:defRPr/>
                  </a:pPr>
                  <a:endParaRPr lang="ru-RU"/>
                </a:p>
              </p:txBody>
            </p:sp>
            <p:sp>
              <p:nvSpPr>
                <p:cNvPr id="515" name="Line 798"/>
                <p:cNvSpPr>
                  <a:spLocks noChangeAspect="1" noChangeShapeType="1"/>
                </p:cNvSpPr>
                <p:nvPr/>
              </p:nvSpPr>
              <p:spPr bwMode="auto">
                <a:xfrm flipH="1" flipV="1">
                  <a:off x="5272" y="1332"/>
                  <a:ext cx="64" cy="46"/>
                </a:xfrm>
                <a:prstGeom prst="line">
                  <a:avLst/>
                </a:prstGeom>
                <a:noFill/>
                <a:ln w="9525">
                  <a:solidFill>
                    <a:srgbClr val="000000"/>
                  </a:solidFill>
                  <a:prstDash val="sysDot"/>
                  <a:round/>
                  <a:headEnd/>
                  <a:tailEnd/>
                </a:ln>
              </p:spPr>
              <p:txBody>
                <a:bodyPr/>
                <a:lstStyle/>
                <a:p>
                  <a:pPr>
                    <a:defRPr/>
                  </a:pPr>
                  <a:endParaRPr lang="ru-RU"/>
                </a:p>
              </p:txBody>
            </p:sp>
          </p:grpSp>
        </p:grpSp>
        <p:sp>
          <p:nvSpPr>
            <p:cNvPr id="517" name="Прямоугольник 516"/>
            <p:cNvSpPr/>
            <p:nvPr/>
          </p:nvSpPr>
          <p:spPr bwMode="auto">
            <a:xfrm>
              <a:off x="2089784" y="1657660"/>
              <a:ext cx="1367122" cy="276999"/>
            </a:xfrm>
            <a:prstGeom prst="rect">
              <a:avLst/>
            </a:prstGeom>
          </p:spPr>
          <p:txBody>
            <a:bodyPr>
              <a:spAutoFit/>
            </a:bodyPr>
            <a:lstStyle/>
            <a:p>
              <a:pPr>
                <a:defRPr/>
              </a:pPr>
              <a:r>
                <a:rPr lang="ru-RU" sz="1200" b="1" dirty="0">
                  <a:solidFill>
                    <a:srgbClr val="000099"/>
                  </a:solidFill>
                  <a:effectLst/>
                  <a:latin typeface="+mn-lt"/>
                </a:rPr>
                <a:t>Поглощение</a:t>
              </a:r>
              <a:endParaRPr lang="ru-RU" sz="1200" b="1" dirty="0">
                <a:solidFill>
                  <a:srgbClr val="ED0D2D"/>
                </a:solidFill>
                <a:effectLst/>
                <a:latin typeface="+mn-lt"/>
              </a:endParaRPr>
            </a:p>
          </p:txBody>
        </p:sp>
        <p:sp>
          <p:nvSpPr>
            <p:cNvPr id="518" name="Прямоугольник 517"/>
            <p:cNvSpPr/>
            <p:nvPr/>
          </p:nvSpPr>
          <p:spPr bwMode="auto">
            <a:xfrm>
              <a:off x="4019004" y="1657660"/>
              <a:ext cx="1689841" cy="276999"/>
            </a:xfrm>
            <a:prstGeom prst="rect">
              <a:avLst/>
            </a:prstGeom>
          </p:spPr>
          <p:txBody>
            <a:bodyPr>
              <a:spAutoFit/>
            </a:bodyPr>
            <a:lstStyle/>
            <a:p>
              <a:pPr>
                <a:defRPr/>
              </a:pPr>
              <a:r>
                <a:rPr lang="ru-RU" sz="1200" b="1" dirty="0">
                  <a:solidFill>
                    <a:srgbClr val="FF0000"/>
                  </a:solidFill>
                  <a:effectLst/>
                  <a:latin typeface="+mn-lt"/>
                </a:rPr>
                <a:t>Флуоресценция</a:t>
              </a:r>
            </a:p>
          </p:txBody>
        </p:sp>
        <p:sp>
          <p:nvSpPr>
            <p:cNvPr id="519" name="Прямоугольник 518"/>
            <p:cNvSpPr/>
            <p:nvPr/>
          </p:nvSpPr>
          <p:spPr bwMode="auto">
            <a:xfrm>
              <a:off x="3134188" y="1268760"/>
              <a:ext cx="3961284" cy="298099"/>
            </a:xfrm>
            <a:prstGeom prst="rect">
              <a:avLst/>
            </a:prstGeom>
          </p:spPr>
          <p:txBody>
            <a:bodyPr wrap="none">
              <a:spAutoFit/>
            </a:bodyPr>
            <a:lstStyle/>
            <a:p>
              <a:pPr algn="ctr" eaLnBrk="0" hangingPunct="0">
                <a:defRPr/>
              </a:pPr>
              <a:r>
                <a:rPr lang="ru-RU" b="1" kern="0" dirty="0">
                  <a:solidFill>
                    <a:srgbClr val="002060"/>
                  </a:solidFill>
                  <a:effectLst/>
                </a:rPr>
                <a:t>(</a:t>
              </a:r>
              <a:r>
                <a:rPr lang="en-US" b="1" kern="0" dirty="0">
                  <a:solidFill>
                    <a:srgbClr val="002060"/>
                  </a:solidFill>
                  <a:effectLst/>
                </a:rPr>
                <a:t>Zn-</a:t>
              </a:r>
              <a:r>
                <a:rPr lang="ru-RU" b="1" kern="0" dirty="0" err="1">
                  <a:solidFill>
                    <a:srgbClr val="002060"/>
                  </a:solidFill>
                  <a:effectLst/>
                </a:rPr>
                <a:t>димеры</a:t>
              </a:r>
              <a:r>
                <a:rPr lang="ru-RU" b="1" kern="0" dirty="0">
                  <a:solidFill>
                    <a:srgbClr val="002060"/>
                  </a:solidFill>
                  <a:effectLst/>
                </a:rPr>
                <a:t> и </a:t>
              </a:r>
              <a:r>
                <a:rPr lang="ru-RU" b="1" kern="0" dirty="0" err="1">
                  <a:solidFill>
                    <a:srgbClr val="002060"/>
                  </a:solidFill>
                  <a:effectLst/>
                </a:rPr>
                <a:t>пиридинатные</a:t>
              </a:r>
              <a:r>
                <a:rPr lang="ru-RU" b="1" kern="0" dirty="0">
                  <a:solidFill>
                    <a:srgbClr val="002060"/>
                  </a:solidFill>
                  <a:effectLst/>
                </a:rPr>
                <a:t> комплексы)</a:t>
              </a:r>
            </a:p>
          </p:txBody>
        </p:sp>
      </p:grpSp>
      <p:grpSp>
        <p:nvGrpSpPr>
          <p:cNvPr id="552" name="Группа 551"/>
          <p:cNvGrpSpPr/>
          <p:nvPr/>
        </p:nvGrpSpPr>
        <p:grpSpPr>
          <a:xfrm>
            <a:off x="6674021" y="3055803"/>
            <a:ext cx="1648724" cy="804434"/>
            <a:chOff x="6674021" y="3055803"/>
            <a:chExt cx="1648724" cy="804434"/>
          </a:xfrm>
        </p:grpSpPr>
        <p:sp>
          <p:nvSpPr>
            <p:cNvPr id="170" name="Line 505"/>
            <p:cNvSpPr>
              <a:spLocks noChangeAspect="1" noChangeShapeType="1"/>
            </p:cNvSpPr>
            <p:nvPr/>
          </p:nvSpPr>
          <p:spPr bwMode="auto">
            <a:xfrm flipH="1" flipV="1">
              <a:off x="7271080" y="3158540"/>
              <a:ext cx="82994" cy="70294"/>
            </a:xfrm>
            <a:prstGeom prst="line">
              <a:avLst/>
            </a:prstGeom>
            <a:noFill/>
            <a:ln w="9525">
              <a:solidFill>
                <a:srgbClr val="000000"/>
              </a:solidFill>
              <a:round/>
              <a:headEnd/>
              <a:tailEnd/>
            </a:ln>
          </p:spPr>
          <p:txBody>
            <a:bodyPr/>
            <a:lstStyle/>
            <a:p>
              <a:pPr>
                <a:defRPr/>
              </a:pPr>
              <a:endParaRPr lang="ru-RU"/>
            </a:p>
          </p:txBody>
        </p:sp>
        <p:sp>
          <p:nvSpPr>
            <p:cNvPr id="171" name="Line 506"/>
            <p:cNvSpPr>
              <a:spLocks noChangeAspect="1" noChangeShapeType="1"/>
            </p:cNvSpPr>
            <p:nvPr/>
          </p:nvSpPr>
          <p:spPr bwMode="auto">
            <a:xfrm flipV="1">
              <a:off x="7164550" y="3155296"/>
              <a:ext cx="106529" cy="34606"/>
            </a:xfrm>
            <a:prstGeom prst="line">
              <a:avLst/>
            </a:prstGeom>
            <a:noFill/>
            <a:ln w="9525">
              <a:solidFill>
                <a:srgbClr val="000000"/>
              </a:solidFill>
              <a:round/>
              <a:headEnd/>
              <a:tailEnd/>
            </a:ln>
          </p:spPr>
          <p:txBody>
            <a:bodyPr/>
            <a:lstStyle/>
            <a:p>
              <a:pPr>
                <a:defRPr/>
              </a:pPr>
              <a:endParaRPr lang="ru-RU"/>
            </a:p>
          </p:txBody>
        </p:sp>
        <p:sp>
          <p:nvSpPr>
            <p:cNvPr id="172" name="Line 507"/>
            <p:cNvSpPr>
              <a:spLocks noChangeAspect="1" noChangeShapeType="1"/>
            </p:cNvSpPr>
            <p:nvPr/>
          </p:nvSpPr>
          <p:spPr bwMode="auto">
            <a:xfrm flipV="1">
              <a:off x="7168267" y="3163947"/>
              <a:ext cx="107768" cy="34606"/>
            </a:xfrm>
            <a:prstGeom prst="line">
              <a:avLst/>
            </a:prstGeom>
            <a:noFill/>
            <a:ln w="9525">
              <a:solidFill>
                <a:srgbClr val="000000"/>
              </a:solidFill>
              <a:round/>
              <a:headEnd/>
              <a:tailEnd/>
            </a:ln>
          </p:spPr>
          <p:txBody>
            <a:bodyPr/>
            <a:lstStyle/>
            <a:p>
              <a:pPr>
                <a:defRPr/>
              </a:pPr>
              <a:endParaRPr lang="ru-RU"/>
            </a:p>
          </p:txBody>
        </p:sp>
        <p:sp>
          <p:nvSpPr>
            <p:cNvPr id="173" name="Line 508"/>
            <p:cNvSpPr>
              <a:spLocks noChangeAspect="1" noChangeShapeType="1"/>
            </p:cNvSpPr>
            <p:nvPr/>
          </p:nvSpPr>
          <p:spPr bwMode="auto">
            <a:xfrm flipH="1">
              <a:off x="7271080" y="3086083"/>
              <a:ext cx="12387" cy="72457"/>
            </a:xfrm>
            <a:prstGeom prst="line">
              <a:avLst/>
            </a:prstGeom>
            <a:noFill/>
            <a:ln w="12700">
              <a:solidFill>
                <a:srgbClr val="008000"/>
              </a:solidFill>
              <a:round/>
              <a:headEnd/>
              <a:tailEnd/>
            </a:ln>
          </p:spPr>
          <p:txBody>
            <a:bodyPr/>
            <a:lstStyle/>
            <a:p>
              <a:pPr>
                <a:defRPr/>
              </a:pPr>
              <a:endParaRPr lang="ru-RU"/>
            </a:p>
          </p:txBody>
        </p:sp>
        <p:sp>
          <p:nvSpPr>
            <p:cNvPr id="174" name="Line 509"/>
            <p:cNvSpPr>
              <a:spLocks noChangeAspect="1" noChangeShapeType="1"/>
            </p:cNvSpPr>
            <p:nvPr/>
          </p:nvSpPr>
          <p:spPr bwMode="auto">
            <a:xfrm flipV="1">
              <a:off x="7294615" y="3223427"/>
              <a:ext cx="56981" cy="84353"/>
            </a:xfrm>
            <a:prstGeom prst="line">
              <a:avLst/>
            </a:prstGeom>
            <a:noFill/>
            <a:ln w="9525">
              <a:solidFill>
                <a:srgbClr val="000000"/>
              </a:solidFill>
              <a:round/>
              <a:headEnd/>
              <a:tailEnd/>
            </a:ln>
          </p:spPr>
          <p:txBody>
            <a:bodyPr/>
            <a:lstStyle/>
            <a:p>
              <a:pPr>
                <a:defRPr/>
              </a:pPr>
              <a:endParaRPr lang="ru-RU"/>
            </a:p>
          </p:txBody>
        </p:sp>
        <p:sp>
          <p:nvSpPr>
            <p:cNvPr id="175" name="Line 510"/>
            <p:cNvSpPr>
              <a:spLocks noChangeAspect="1" noChangeShapeType="1"/>
            </p:cNvSpPr>
            <p:nvPr/>
          </p:nvSpPr>
          <p:spPr bwMode="auto">
            <a:xfrm flipV="1">
              <a:off x="7299570" y="3229916"/>
              <a:ext cx="56981" cy="84353"/>
            </a:xfrm>
            <a:prstGeom prst="line">
              <a:avLst/>
            </a:prstGeom>
            <a:noFill/>
            <a:ln w="9525">
              <a:solidFill>
                <a:srgbClr val="000000"/>
              </a:solidFill>
              <a:round/>
              <a:headEnd/>
              <a:tailEnd/>
            </a:ln>
          </p:spPr>
          <p:txBody>
            <a:bodyPr/>
            <a:lstStyle/>
            <a:p>
              <a:pPr>
                <a:defRPr/>
              </a:pPr>
              <a:endParaRPr lang="ru-RU"/>
            </a:p>
          </p:txBody>
        </p:sp>
        <p:sp>
          <p:nvSpPr>
            <p:cNvPr id="176" name="Line 511"/>
            <p:cNvSpPr>
              <a:spLocks noChangeAspect="1" noChangeShapeType="1"/>
            </p:cNvSpPr>
            <p:nvPr/>
          </p:nvSpPr>
          <p:spPr bwMode="auto">
            <a:xfrm flipH="1">
              <a:off x="7354073" y="3223427"/>
              <a:ext cx="90426" cy="5407"/>
            </a:xfrm>
            <a:prstGeom prst="line">
              <a:avLst/>
            </a:prstGeom>
            <a:noFill/>
            <a:ln w="12700">
              <a:solidFill>
                <a:srgbClr val="008000"/>
              </a:solidFill>
              <a:round/>
              <a:headEnd/>
              <a:tailEnd/>
            </a:ln>
          </p:spPr>
          <p:txBody>
            <a:bodyPr/>
            <a:lstStyle/>
            <a:p>
              <a:pPr>
                <a:defRPr/>
              </a:pPr>
              <a:endParaRPr lang="ru-RU"/>
            </a:p>
          </p:txBody>
        </p:sp>
        <p:sp>
          <p:nvSpPr>
            <p:cNvPr id="177" name="Line 512"/>
            <p:cNvSpPr>
              <a:spLocks noChangeAspect="1" noChangeShapeType="1"/>
            </p:cNvSpPr>
            <p:nvPr/>
          </p:nvSpPr>
          <p:spPr bwMode="auto">
            <a:xfrm>
              <a:off x="7180654" y="3288314"/>
              <a:ext cx="115200" cy="22710"/>
            </a:xfrm>
            <a:prstGeom prst="line">
              <a:avLst/>
            </a:prstGeom>
            <a:noFill/>
            <a:ln w="9525">
              <a:solidFill>
                <a:srgbClr val="000000"/>
              </a:solidFill>
              <a:round/>
              <a:headEnd/>
              <a:tailEnd/>
            </a:ln>
          </p:spPr>
          <p:txBody>
            <a:bodyPr/>
            <a:lstStyle/>
            <a:p>
              <a:pPr>
                <a:defRPr/>
              </a:pPr>
              <a:endParaRPr lang="ru-RU"/>
            </a:p>
          </p:txBody>
        </p:sp>
        <p:sp>
          <p:nvSpPr>
            <p:cNvPr id="178" name="Line 513"/>
            <p:cNvSpPr>
              <a:spLocks noChangeAspect="1" noChangeShapeType="1"/>
            </p:cNvSpPr>
            <p:nvPr/>
          </p:nvSpPr>
          <p:spPr bwMode="auto">
            <a:xfrm flipH="1" flipV="1">
              <a:off x="7295854" y="3311024"/>
              <a:ext cx="49548" cy="85434"/>
            </a:xfrm>
            <a:prstGeom prst="line">
              <a:avLst/>
            </a:prstGeom>
            <a:noFill/>
            <a:ln w="9525">
              <a:solidFill>
                <a:srgbClr val="000000"/>
              </a:solidFill>
              <a:round/>
              <a:headEnd/>
              <a:tailEnd/>
            </a:ln>
          </p:spPr>
          <p:txBody>
            <a:bodyPr/>
            <a:lstStyle/>
            <a:p>
              <a:pPr>
                <a:defRPr/>
              </a:pPr>
              <a:endParaRPr lang="ru-RU"/>
            </a:p>
          </p:txBody>
        </p:sp>
        <p:sp>
          <p:nvSpPr>
            <p:cNvPr id="179" name="Line 514"/>
            <p:cNvSpPr>
              <a:spLocks noChangeAspect="1" noChangeShapeType="1"/>
            </p:cNvSpPr>
            <p:nvPr/>
          </p:nvSpPr>
          <p:spPr bwMode="auto">
            <a:xfrm>
              <a:off x="7168267" y="3193146"/>
              <a:ext cx="12387" cy="97330"/>
            </a:xfrm>
            <a:prstGeom prst="line">
              <a:avLst/>
            </a:prstGeom>
            <a:noFill/>
            <a:ln w="9525">
              <a:solidFill>
                <a:srgbClr val="000000"/>
              </a:solidFill>
              <a:round/>
              <a:headEnd/>
              <a:tailEnd/>
            </a:ln>
          </p:spPr>
          <p:txBody>
            <a:bodyPr/>
            <a:lstStyle/>
            <a:p>
              <a:pPr>
                <a:defRPr/>
              </a:pPr>
              <a:endParaRPr lang="ru-RU"/>
            </a:p>
          </p:txBody>
        </p:sp>
        <p:sp>
          <p:nvSpPr>
            <p:cNvPr id="180" name="Line 515"/>
            <p:cNvSpPr>
              <a:spLocks noChangeAspect="1" noChangeShapeType="1"/>
            </p:cNvSpPr>
            <p:nvPr/>
          </p:nvSpPr>
          <p:spPr bwMode="auto">
            <a:xfrm flipV="1">
              <a:off x="7102615" y="3288314"/>
              <a:ext cx="78039" cy="47584"/>
            </a:xfrm>
            <a:prstGeom prst="line">
              <a:avLst/>
            </a:prstGeom>
            <a:noFill/>
            <a:ln w="9525">
              <a:solidFill>
                <a:srgbClr val="000000"/>
              </a:solidFill>
              <a:round/>
              <a:headEnd/>
              <a:tailEnd/>
            </a:ln>
          </p:spPr>
          <p:txBody>
            <a:bodyPr/>
            <a:lstStyle/>
            <a:p>
              <a:pPr>
                <a:defRPr/>
              </a:pPr>
              <a:endParaRPr lang="ru-RU"/>
            </a:p>
          </p:txBody>
        </p:sp>
        <p:sp>
          <p:nvSpPr>
            <p:cNvPr id="181" name="Line 516"/>
            <p:cNvSpPr>
              <a:spLocks noChangeAspect="1" noChangeShapeType="1"/>
            </p:cNvSpPr>
            <p:nvPr/>
          </p:nvSpPr>
          <p:spPr bwMode="auto">
            <a:xfrm>
              <a:off x="7061737" y="3147726"/>
              <a:ext cx="106529" cy="44339"/>
            </a:xfrm>
            <a:prstGeom prst="line">
              <a:avLst/>
            </a:prstGeom>
            <a:noFill/>
            <a:ln w="9525">
              <a:solidFill>
                <a:srgbClr val="000000"/>
              </a:solidFill>
              <a:round/>
              <a:headEnd/>
              <a:tailEnd/>
            </a:ln>
          </p:spPr>
          <p:txBody>
            <a:bodyPr/>
            <a:lstStyle/>
            <a:p>
              <a:pPr>
                <a:defRPr/>
              </a:pPr>
              <a:endParaRPr lang="ru-RU"/>
            </a:p>
          </p:txBody>
        </p:sp>
        <p:sp>
          <p:nvSpPr>
            <p:cNvPr id="182" name="Line 517"/>
            <p:cNvSpPr>
              <a:spLocks noChangeAspect="1" noChangeShapeType="1"/>
            </p:cNvSpPr>
            <p:nvPr/>
          </p:nvSpPr>
          <p:spPr bwMode="auto">
            <a:xfrm flipV="1">
              <a:off x="7292138" y="3391051"/>
              <a:ext cx="52026" cy="75701"/>
            </a:xfrm>
            <a:prstGeom prst="line">
              <a:avLst/>
            </a:prstGeom>
            <a:noFill/>
            <a:ln w="9525">
              <a:solidFill>
                <a:srgbClr val="000000"/>
              </a:solidFill>
              <a:round/>
              <a:headEnd/>
              <a:tailEnd/>
            </a:ln>
          </p:spPr>
          <p:txBody>
            <a:bodyPr/>
            <a:lstStyle/>
            <a:p>
              <a:pPr>
                <a:defRPr/>
              </a:pPr>
              <a:endParaRPr lang="ru-RU"/>
            </a:p>
          </p:txBody>
        </p:sp>
        <p:sp>
          <p:nvSpPr>
            <p:cNvPr id="183" name="Line 518"/>
            <p:cNvSpPr>
              <a:spLocks noChangeAspect="1" noChangeShapeType="1"/>
            </p:cNvSpPr>
            <p:nvPr/>
          </p:nvSpPr>
          <p:spPr bwMode="auto">
            <a:xfrm flipV="1">
              <a:off x="7295854" y="3398621"/>
              <a:ext cx="53265" cy="76783"/>
            </a:xfrm>
            <a:prstGeom prst="line">
              <a:avLst/>
            </a:prstGeom>
            <a:noFill/>
            <a:ln w="9525">
              <a:solidFill>
                <a:srgbClr val="000000"/>
              </a:solidFill>
              <a:round/>
              <a:headEnd/>
              <a:tailEnd/>
            </a:ln>
          </p:spPr>
          <p:txBody>
            <a:bodyPr/>
            <a:lstStyle/>
            <a:p>
              <a:pPr>
                <a:defRPr/>
              </a:pPr>
              <a:endParaRPr lang="ru-RU"/>
            </a:p>
          </p:txBody>
        </p:sp>
        <p:sp>
          <p:nvSpPr>
            <p:cNvPr id="184" name="Line 519"/>
            <p:cNvSpPr>
              <a:spLocks noChangeAspect="1" noChangeShapeType="1"/>
            </p:cNvSpPr>
            <p:nvPr/>
          </p:nvSpPr>
          <p:spPr bwMode="auto">
            <a:xfrm flipH="1">
              <a:off x="7341686" y="3398621"/>
              <a:ext cx="61936" cy="6489"/>
            </a:xfrm>
            <a:prstGeom prst="line">
              <a:avLst/>
            </a:prstGeom>
            <a:noFill/>
            <a:ln w="12700">
              <a:solidFill>
                <a:srgbClr val="FF0000"/>
              </a:solidFill>
              <a:round/>
              <a:headEnd/>
              <a:tailEnd/>
            </a:ln>
          </p:spPr>
          <p:txBody>
            <a:bodyPr/>
            <a:lstStyle/>
            <a:p>
              <a:pPr>
                <a:defRPr/>
              </a:pPr>
              <a:endParaRPr lang="ru-RU"/>
            </a:p>
          </p:txBody>
        </p:sp>
        <p:sp>
          <p:nvSpPr>
            <p:cNvPr id="185" name="Line 520"/>
            <p:cNvSpPr>
              <a:spLocks noChangeAspect="1" noChangeShapeType="1"/>
            </p:cNvSpPr>
            <p:nvPr/>
          </p:nvSpPr>
          <p:spPr bwMode="auto">
            <a:xfrm flipH="1" flipV="1">
              <a:off x="7294615" y="3469996"/>
              <a:ext cx="54503" cy="93004"/>
            </a:xfrm>
            <a:prstGeom prst="line">
              <a:avLst/>
            </a:prstGeom>
            <a:noFill/>
            <a:ln w="9525">
              <a:solidFill>
                <a:srgbClr val="000000"/>
              </a:solidFill>
              <a:round/>
              <a:headEnd/>
              <a:tailEnd/>
            </a:ln>
          </p:spPr>
          <p:txBody>
            <a:bodyPr/>
            <a:lstStyle/>
            <a:p>
              <a:pPr>
                <a:defRPr/>
              </a:pPr>
              <a:endParaRPr lang="ru-RU"/>
            </a:p>
          </p:txBody>
        </p:sp>
        <p:sp>
          <p:nvSpPr>
            <p:cNvPr id="186" name="Line 521"/>
            <p:cNvSpPr>
              <a:spLocks noChangeAspect="1" noChangeShapeType="1"/>
            </p:cNvSpPr>
            <p:nvPr/>
          </p:nvSpPr>
          <p:spPr bwMode="auto">
            <a:xfrm flipV="1">
              <a:off x="7176938" y="3469996"/>
              <a:ext cx="115200" cy="8652"/>
            </a:xfrm>
            <a:prstGeom prst="line">
              <a:avLst/>
            </a:prstGeom>
            <a:noFill/>
            <a:ln w="9525">
              <a:solidFill>
                <a:srgbClr val="000000"/>
              </a:solidFill>
              <a:round/>
              <a:headEnd/>
              <a:tailEnd/>
            </a:ln>
          </p:spPr>
          <p:txBody>
            <a:bodyPr/>
            <a:lstStyle/>
            <a:p>
              <a:pPr>
                <a:defRPr/>
              </a:pPr>
              <a:endParaRPr lang="ru-RU"/>
            </a:p>
          </p:txBody>
        </p:sp>
        <p:sp>
          <p:nvSpPr>
            <p:cNvPr id="187" name="Line 522"/>
            <p:cNvSpPr>
              <a:spLocks noChangeAspect="1" noChangeShapeType="1"/>
            </p:cNvSpPr>
            <p:nvPr/>
          </p:nvSpPr>
          <p:spPr bwMode="auto">
            <a:xfrm flipV="1">
              <a:off x="7258692" y="3560837"/>
              <a:ext cx="86710" cy="55154"/>
            </a:xfrm>
            <a:prstGeom prst="line">
              <a:avLst/>
            </a:prstGeom>
            <a:noFill/>
            <a:ln w="9525">
              <a:solidFill>
                <a:srgbClr val="000000"/>
              </a:solidFill>
              <a:round/>
              <a:headEnd/>
              <a:tailEnd/>
            </a:ln>
          </p:spPr>
          <p:txBody>
            <a:bodyPr/>
            <a:lstStyle/>
            <a:p>
              <a:pPr>
                <a:defRPr/>
              </a:pPr>
              <a:endParaRPr lang="ru-RU"/>
            </a:p>
          </p:txBody>
        </p:sp>
        <p:sp>
          <p:nvSpPr>
            <p:cNvPr id="188" name="Line 523"/>
            <p:cNvSpPr>
              <a:spLocks noChangeAspect="1" noChangeShapeType="1"/>
            </p:cNvSpPr>
            <p:nvPr/>
          </p:nvSpPr>
          <p:spPr bwMode="auto">
            <a:xfrm flipV="1">
              <a:off x="7266125" y="3566245"/>
              <a:ext cx="85471" cy="56235"/>
            </a:xfrm>
            <a:prstGeom prst="line">
              <a:avLst/>
            </a:prstGeom>
            <a:noFill/>
            <a:ln w="9525">
              <a:solidFill>
                <a:srgbClr val="000000"/>
              </a:solidFill>
              <a:round/>
              <a:headEnd/>
              <a:tailEnd/>
            </a:ln>
          </p:spPr>
          <p:txBody>
            <a:bodyPr/>
            <a:lstStyle/>
            <a:p>
              <a:pPr>
                <a:defRPr/>
              </a:pPr>
              <a:endParaRPr lang="ru-RU"/>
            </a:p>
          </p:txBody>
        </p:sp>
        <p:sp>
          <p:nvSpPr>
            <p:cNvPr id="189" name="Line 524"/>
            <p:cNvSpPr>
              <a:spLocks noChangeAspect="1" noChangeShapeType="1"/>
            </p:cNvSpPr>
            <p:nvPr/>
          </p:nvSpPr>
          <p:spPr bwMode="auto">
            <a:xfrm flipH="1" flipV="1">
              <a:off x="7349118" y="3563000"/>
              <a:ext cx="86710" cy="11896"/>
            </a:xfrm>
            <a:prstGeom prst="line">
              <a:avLst/>
            </a:prstGeom>
            <a:noFill/>
            <a:ln w="12700">
              <a:solidFill>
                <a:srgbClr val="008000"/>
              </a:solidFill>
              <a:round/>
              <a:headEnd/>
              <a:tailEnd/>
            </a:ln>
          </p:spPr>
          <p:txBody>
            <a:bodyPr/>
            <a:lstStyle/>
            <a:p>
              <a:pPr>
                <a:defRPr/>
              </a:pPr>
              <a:endParaRPr lang="ru-RU"/>
            </a:p>
          </p:txBody>
        </p:sp>
        <p:sp>
          <p:nvSpPr>
            <p:cNvPr id="190" name="Line 525"/>
            <p:cNvSpPr>
              <a:spLocks noChangeAspect="1" noChangeShapeType="1"/>
            </p:cNvSpPr>
            <p:nvPr/>
          </p:nvSpPr>
          <p:spPr bwMode="auto">
            <a:xfrm>
              <a:off x="7157118" y="3566245"/>
              <a:ext cx="106529" cy="52991"/>
            </a:xfrm>
            <a:prstGeom prst="line">
              <a:avLst/>
            </a:prstGeom>
            <a:noFill/>
            <a:ln w="9525">
              <a:solidFill>
                <a:srgbClr val="000000"/>
              </a:solidFill>
              <a:round/>
              <a:headEnd/>
              <a:tailEnd/>
            </a:ln>
          </p:spPr>
          <p:txBody>
            <a:bodyPr/>
            <a:lstStyle/>
            <a:p>
              <a:pPr>
                <a:defRPr/>
              </a:pPr>
              <a:endParaRPr lang="ru-RU"/>
            </a:p>
          </p:txBody>
        </p:sp>
        <p:sp>
          <p:nvSpPr>
            <p:cNvPr id="191" name="Line 526"/>
            <p:cNvSpPr>
              <a:spLocks noChangeAspect="1" noChangeShapeType="1"/>
            </p:cNvSpPr>
            <p:nvPr/>
          </p:nvSpPr>
          <p:spPr bwMode="auto">
            <a:xfrm flipH="1" flipV="1">
              <a:off x="7263647" y="3619235"/>
              <a:ext cx="3716" cy="73538"/>
            </a:xfrm>
            <a:prstGeom prst="line">
              <a:avLst/>
            </a:prstGeom>
            <a:noFill/>
            <a:ln w="12700">
              <a:solidFill>
                <a:srgbClr val="008000"/>
              </a:solidFill>
              <a:round/>
              <a:headEnd/>
              <a:tailEnd/>
            </a:ln>
          </p:spPr>
          <p:txBody>
            <a:bodyPr/>
            <a:lstStyle/>
            <a:p>
              <a:pPr>
                <a:defRPr/>
              </a:pPr>
              <a:endParaRPr lang="ru-RU"/>
            </a:p>
          </p:txBody>
        </p:sp>
        <p:sp>
          <p:nvSpPr>
            <p:cNvPr id="192" name="Line 527"/>
            <p:cNvSpPr>
              <a:spLocks noChangeAspect="1" noChangeShapeType="1"/>
            </p:cNvSpPr>
            <p:nvPr/>
          </p:nvSpPr>
          <p:spPr bwMode="auto">
            <a:xfrm flipH="1">
              <a:off x="7160834" y="3478648"/>
              <a:ext cx="19819" cy="87597"/>
            </a:xfrm>
            <a:prstGeom prst="line">
              <a:avLst/>
            </a:prstGeom>
            <a:noFill/>
            <a:ln w="9525">
              <a:solidFill>
                <a:srgbClr val="000000"/>
              </a:solidFill>
              <a:round/>
              <a:headEnd/>
              <a:tailEnd/>
            </a:ln>
          </p:spPr>
          <p:txBody>
            <a:bodyPr/>
            <a:lstStyle/>
            <a:p>
              <a:pPr>
                <a:defRPr/>
              </a:pPr>
              <a:endParaRPr lang="ru-RU"/>
            </a:p>
          </p:txBody>
        </p:sp>
        <p:sp>
          <p:nvSpPr>
            <p:cNvPr id="193" name="Line 528"/>
            <p:cNvSpPr>
              <a:spLocks noChangeAspect="1" noChangeShapeType="1"/>
            </p:cNvSpPr>
            <p:nvPr/>
          </p:nvSpPr>
          <p:spPr bwMode="auto">
            <a:xfrm flipH="1">
              <a:off x="7152163" y="3478648"/>
              <a:ext cx="24774" cy="87597"/>
            </a:xfrm>
            <a:prstGeom prst="line">
              <a:avLst/>
            </a:prstGeom>
            <a:noFill/>
            <a:ln w="9525">
              <a:solidFill>
                <a:srgbClr val="000000"/>
              </a:solidFill>
              <a:round/>
              <a:headEnd/>
              <a:tailEnd/>
            </a:ln>
          </p:spPr>
          <p:txBody>
            <a:bodyPr/>
            <a:lstStyle/>
            <a:p>
              <a:pPr>
                <a:defRPr/>
              </a:pPr>
              <a:endParaRPr lang="ru-RU"/>
            </a:p>
          </p:txBody>
        </p:sp>
        <p:sp>
          <p:nvSpPr>
            <p:cNvPr id="194" name="Line 529"/>
            <p:cNvSpPr>
              <a:spLocks noChangeAspect="1" noChangeShapeType="1"/>
            </p:cNvSpPr>
            <p:nvPr/>
          </p:nvSpPr>
          <p:spPr bwMode="auto">
            <a:xfrm flipV="1">
              <a:off x="7049350" y="3566245"/>
              <a:ext cx="107768" cy="38932"/>
            </a:xfrm>
            <a:prstGeom prst="line">
              <a:avLst/>
            </a:prstGeom>
            <a:noFill/>
            <a:ln w="9525">
              <a:solidFill>
                <a:srgbClr val="000000"/>
              </a:solidFill>
              <a:round/>
              <a:headEnd/>
              <a:tailEnd/>
            </a:ln>
          </p:spPr>
          <p:txBody>
            <a:bodyPr/>
            <a:lstStyle/>
            <a:p>
              <a:pPr>
                <a:defRPr/>
              </a:pPr>
              <a:endParaRPr lang="ru-RU"/>
            </a:p>
          </p:txBody>
        </p:sp>
        <p:sp>
          <p:nvSpPr>
            <p:cNvPr id="195" name="Line 530"/>
            <p:cNvSpPr>
              <a:spLocks noChangeAspect="1" noChangeShapeType="1"/>
            </p:cNvSpPr>
            <p:nvPr/>
          </p:nvSpPr>
          <p:spPr bwMode="auto">
            <a:xfrm>
              <a:off x="6953970" y="3552186"/>
              <a:ext cx="97858" cy="49746"/>
            </a:xfrm>
            <a:prstGeom prst="line">
              <a:avLst/>
            </a:prstGeom>
            <a:noFill/>
            <a:ln w="9525">
              <a:solidFill>
                <a:srgbClr val="000000"/>
              </a:solidFill>
              <a:round/>
              <a:headEnd/>
              <a:tailEnd/>
            </a:ln>
          </p:spPr>
          <p:txBody>
            <a:bodyPr/>
            <a:lstStyle/>
            <a:p>
              <a:pPr>
                <a:defRPr/>
              </a:pPr>
              <a:endParaRPr lang="ru-RU"/>
            </a:p>
          </p:txBody>
        </p:sp>
        <p:sp>
          <p:nvSpPr>
            <p:cNvPr id="196" name="Line 531"/>
            <p:cNvSpPr>
              <a:spLocks noChangeAspect="1" noChangeShapeType="1"/>
            </p:cNvSpPr>
            <p:nvPr/>
          </p:nvSpPr>
          <p:spPr bwMode="auto">
            <a:xfrm>
              <a:off x="6953970" y="3563000"/>
              <a:ext cx="97858" cy="52991"/>
            </a:xfrm>
            <a:prstGeom prst="line">
              <a:avLst/>
            </a:prstGeom>
            <a:noFill/>
            <a:ln w="9525">
              <a:solidFill>
                <a:srgbClr val="000000"/>
              </a:solidFill>
              <a:round/>
              <a:headEnd/>
              <a:tailEnd/>
            </a:ln>
          </p:spPr>
          <p:txBody>
            <a:bodyPr/>
            <a:lstStyle/>
            <a:p>
              <a:pPr>
                <a:defRPr/>
              </a:pPr>
              <a:endParaRPr lang="ru-RU"/>
            </a:p>
          </p:txBody>
        </p:sp>
        <p:sp>
          <p:nvSpPr>
            <p:cNvPr id="197" name="Line 532"/>
            <p:cNvSpPr>
              <a:spLocks noChangeAspect="1" noChangeShapeType="1"/>
            </p:cNvSpPr>
            <p:nvPr/>
          </p:nvSpPr>
          <p:spPr bwMode="auto">
            <a:xfrm>
              <a:off x="6934150" y="3463507"/>
              <a:ext cx="19819" cy="90841"/>
            </a:xfrm>
            <a:prstGeom prst="line">
              <a:avLst/>
            </a:prstGeom>
            <a:noFill/>
            <a:ln w="9525">
              <a:solidFill>
                <a:srgbClr val="000000"/>
              </a:solidFill>
              <a:round/>
              <a:headEnd/>
              <a:tailEnd/>
            </a:ln>
          </p:spPr>
          <p:txBody>
            <a:bodyPr/>
            <a:lstStyle/>
            <a:p>
              <a:pPr>
                <a:defRPr/>
              </a:pPr>
              <a:endParaRPr lang="ru-RU"/>
            </a:p>
          </p:txBody>
        </p:sp>
        <p:sp>
          <p:nvSpPr>
            <p:cNvPr id="198" name="Line 533"/>
            <p:cNvSpPr>
              <a:spLocks noChangeAspect="1" noChangeShapeType="1"/>
            </p:cNvSpPr>
            <p:nvPr/>
          </p:nvSpPr>
          <p:spPr bwMode="auto">
            <a:xfrm flipV="1">
              <a:off x="6842486" y="3554349"/>
              <a:ext cx="110245" cy="38932"/>
            </a:xfrm>
            <a:prstGeom prst="line">
              <a:avLst/>
            </a:prstGeom>
            <a:noFill/>
            <a:ln w="9525">
              <a:solidFill>
                <a:srgbClr val="000000"/>
              </a:solidFill>
              <a:round/>
              <a:headEnd/>
              <a:tailEnd/>
            </a:ln>
          </p:spPr>
          <p:txBody>
            <a:bodyPr/>
            <a:lstStyle/>
            <a:p>
              <a:pPr>
                <a:defRPr/>
              </a:pPr>
              <a:endParaRPr lang="ru-RU"/>
            </a:p>
          </p:txBody>
        </p:sp>
        <p:sp>
          <p:nvSpPr>
            <p:cNvPr id="199" name="Line 534"/>
            <p:cNvSpPr>
              <a:spLocks noChangeAspect="1" noChangeShapeType="1"/>
            </p:cNvSpPr>
            <p:nvPr/>
          </p:nvSpPr>
          <p:spPr bwMode="auto">
            <a:xfrm>
              <a:off x="6818950" y="3439716"/>
              <a:ext cx="115200" cy="23792"/>
            </a:xfrm>
            <a:prstGeom prst="line">
              <a:avLst/>
            </a:prstGeom>
            <a:noFill/>
            <a:ln w="9525">
              <a:solidFill>
                <a:srgbClr val="000000"/>
              </a:solidFill>
              <a:round/>
              <a:headEnd/>
              <a:tailEnd/>
            </a:ln>
          </p:spPr>
          <p:txBody>
            <a:bodyPr/>
            <a:lstStyle/>
            <a:p>
              <a:pPr>
                <a:defRPr/>
              </a:pPr>
              <a:endParaRPr lang="ru-RU"/>
            </a:p>
          </p:txBody>
        </p:sp>
        <p:sp>
          <p:nvSpPr>
            <p:cNvPr id="200" name="Line 535"/>
            <p:cNvSpPr>
              <a:spLocks noChangeAspect="1" noChangeShapeType="1"/>
            </p:cNvSpPr>
            <p:nvPr/>
          </p:nvSpPr>
          <p:spPr bwMode="auto">
            <a:xfrm flipH="1">
              <a:off x="6934150" y="3407272"/>
              <a:ext cx="102813" cy="56235"/>
            </a:xfrm>
            <a:prstGeom prst="line">
              <a:avLst/>
            </a:prstGeom>
            <a:noFill/>
            <a:ln w="9525">
              <a:solidFill>
                <a:srgbClr val="000000"/>
              </a:solidFill>
              <a:round/>
              <a:headEnd/>
              <a:tailEnd/>
            </a:ln>
          </p:spPr>
          <p:txBody>
            <a:bodyPr/>
            <a:lstStyle/>
            <a:p>
              <a:pPr>
                <a:defRPr/>
              </a:pPr>
              <a:endParaRPr lang="ru-RU"/>
            </a:p>
          </p:txBody>
        </p:sp>
        <p:sp>
          <p:nvSpPr>
            <p:cNvPr id="201" name="Line 536"/>
            <p:cNvSpPr>
              <a:spLocks noChangeAspect="1" noChangeShapeType="1"/>
            </p:cNvSpPr>
            <p:nvPr/>
          </p:nvSpPr>
          <p:spPr bwMode="auto">
            <a:xfrm flipV="1">
              <a:off x="6764447" y="3439716"/>
              <a:ext cx="58219" cy="85434"/>
            </a:xfrm>
            <a:prstGeom prst="line">
              <a:avLst/>
            </a:prstGeom>
            <a:noFill/>
            <a:ln w="9525">
              <a:solidFill>
                <a:srgbClr val="000000"/>
              </a:solidFill>
              <a:round/>
              <a:headEnd/>
              <a:tailEnd/>
            </a:ln>
          </p:spPr>
          <p:txBody>
            <a:bodyPr/>
            <a:lstStyle/>
            <a:p>
              <a:pPr>
                <a:defRPr/>
              </a:pPr>
              <a:endParaRPr lang="ru-RU"/>
            </a:p>
          </p:txBody>
        </p:sp>
        <p:sp>
          <p:nvSpPr>
            <p:cNvPr id="202" name="Line 537"/>
            <p:cNvSpPr>
              <a:spLocks noChangeAspect="1" noChangeShapeType="1"/>
            </p:cNvSpPr>
            <p:nvPr/>
          </p:nvSpPr>
          <p:spPr bwMode="auto">
            <a:xfrm>
              <a:off x="6774357" y="3353200"/>
              <a:ext cx="49548" cy="84353"/>
            </a:xfrm>
            <a:prstGeom prst="line">
              <a:avLst/>
            </a:prstGeom>
            <a:noFill/>
            <a:ln w="9525">
              <a:solidFill>
                <a:srgbClr val="000000"/>
              </a:solidFill>
              <a:round/>
              <a:headEnd/>
              <a:tailEnd/>
            </a:ln>
          </p:spPr>
          <p:txBody>
            <a:bodyPr/>
            <a:lstStyle/>
            <a:p>
              <a:pPr>
                <a:defRPr/>
              </a:pPr>
              <a:endParaRPr lang="ru-RU"/>
            </a:p>
          </p:txBody>
        </p:sp>
        <p:sp>
          <p:nvSpPr>
            <p:cNvPr id="203" name="Line 538"/>
            <p:cNvSpPr>
              <a:spLocks noChangeAspect="1" noChangeShapeType="1"/>
            </p:cNvSpPr>
            <p:nvPr/>
          </p:nvSpPr>
          <p:spPr bwMode="auto">
            <a:xfrm>
              <a:off x="6770640" y="3360770"/>
              <a:ext cx="48310" cy="82190"/>
            </a:xfrm>
            <a:prstGeom prst="line">
              <a:avLst/>
            </a:prstGeom>
            <a:noFill/>
            <a:ln w="9525">
              <a:solidFill>
                <a:srgbClr val="000000"/>
              </a:solidFill>
              <a:round/>
              <a:headEnd/>
              <a:tailEnd/>
            </a:ln>
          </p:spPr>
          <p:txBody>
            <a:bodyPr/>
            <a:lstStyle/>
            <a:p>
              <a:pPr>
                <a:defRPr/>
              </a:pPr>
              <a:endParaRPr lang="ru-RU"/>
            </a:p>
          </p:txBody>
        </p:sp>
        <p:sp>
          <p:nvSpPr>
            <p:cNvPr id="204" name="Line 539"/>
            <p:cNvSpPr>
              <a:spLocks noChangeAspect="1" noChangeShapeType="1"/>
            </p:cNvSpPr>
            <p:nvPr/>
          </p:nvSpPr>
          <p:spPr bwMode="auto">
            <a:xfrm flipH="1" flipV="1">
              <a:off x="6764447" y="3531638"/>
              <a:ext cx="78039" cy="70294"/>
            </a:xfrm>
            <a:prstGeom prst="line">
              <a:avLst/>
            </a:prstGeom>
            <a:noFill/>
            <a:ln w="9525">
              <a:solidFill>
                <a:srgbClr val="000000"/>
              </a:solidFill>
              <a:round/>
              <a:headEnd/>
              <a:tailEnd/>
            </a:ln>
          </p:spPr>
          <p:txBody>
            <a:bodyPr/>
            <a:lstStyle/>
            <a:p>
              <a:pPr>
                <a:defRPr/>
              </a:pPr>
              <a:endParaRPr lang="ru-RU"/>
            </a:p>
          </p:txBody>
        </p:sp>
        <p:sp>
          <p:nvSpPr>
            <p:cNvPr id="205" name="Line 540"/>
            <p:cNvSpPr>
              <a:spLocks noChangeAspect="1" noChangeShapeType="1"/>
            </p:cNvSpPr>
            <p:nvPr/>
          </p:nvSpPr>
          <p:spPr bwMode="auto">
            <a:xfrm flipH="1" flipV="1">
              <a:off x="6764447" y="3519743"/>
              <a:ext cx="78039" cy="70294"/>
            </a:xfrm>
            <a:prstGeom prst="line">
              <a:avLst/>
            </a:prstGeom>
            <a:noFill/>
            <a:ln w="9525">
              <a:solidFill>
                <a:srgbClr val="000000"/>
              </a:solidFill>
              <a:round/>
              <a:headEnd/>
              <a:tailEnd/>
            </a:ln>
          </p:spPr>
          <p:txBody>
            <a:bodyPr/>
            <a:lstStyle/>
            <a:p>
              <a:pPr>
                <a:defRPr/>
              </a:pPr>
              <a:endParaRPr lang="ru-RU"/>
            </a:p>
          </p:txBody>
        </p:sp>
        <p:sp>
          <p:nvSpPr>
            <p:cNvPr id="206" name="Line 541"/>
            <p:cNvSpPr>
              <a:spLocks noChangeAspect="1" noChangeShapeType="1"/>
            </p:cNvSpPr>
            <p:nvPr/>
          </p:nvSpPr>
          <p:spPr bwMode="auto">
            <a:xfrm>
              <a:off x="6674021" y="3525150"/>
              <a:ext cx="90426" cy="0"/>
            </a:xfrm>
            <a:prstGeom prst="line">
              <a:avLst/>
            </a:prstGeom>
            <a:noFill/>
            <a:ln w="12700">
              <a:solidFill>
                <a:srgbClr val="008000"/>
              </a:solidFill>
              <a:round/>
              <a:headEnd/>
              <a:tailEnd/>
            </a:ln>
          </p:spPr>
          <p:txBody>
            <a:bodyPr/>
            <a:lstStyle/>
            <a:p>
              <a:pPr>
                <a:defRPr/>
              </a:pPr>
              <a:endParaRPr lang="ru-RU"/>
            </a:p>
          </p:txBody>
        </p:sp>
        <p:sp>
          <p:nvSpPr>
            <p:cNvPr id="207" name="Line 542"/>
            <p:cNvSpPr>
              <a:spLocks noChangeAspect="1" noChangeShapeType="1"/>
            </p:cNvSpPr>
            <p:nvPr/>
          </p:nvSpPr>
          <p:spPr bwMode="auto">
            <a:xfrm flipV="1">
              <a:off x="6831337" y="3593281"/>
              <a:ext cx="11148" cy="73538"/>
            </a:xfrm>
            <a:prstGeom prst="line">
              <a:avLst/>
            </a:prstGeom>
            <a:noFill/>
            <a:ln w="12700">
              <a:solidFill>
                <a:srgbClr val="008000"/>
              </a:solidFill>
              <a:round/>
              <a:headEnd/>
              <a:tailEnd/>
            </a:ln>
          </p:spPr>
          <p:txBody>
            <a:bodyPr/>
            <a:lstStyle/>
            <a:p>
              <a:pPr>
                <a:defRPr/>
              </a:pPr>
              <a:endParaRPr lang="ru-RU"/>
            </a:p>
          </p:txBody>
        </p:sp>
        <p:sp>
          <p:nvSpPr>
            <p:cNvPr id="208" name="Line 543"/>
            <p:cNvSpPr>
              <a:spLocks noChangeAspect="1" noChangeShapeType="1"/>
            </p:cNvSpPr>
            <p:nvPr/>
          </p:nvSpPr>
          <p:spPr bwMode="auto">
            <a:xfrm flipH="1">
              <a:off x="6770640" y="3278581"/>
              <a:ext cx="60697" cy="78945"/>
            </a:xfrm>
            <a:prstGeom prst="line">
              <a:avLst/>
            </a:prstGeom>
            <a:noFill/>
            <a:ln w="9525">
              <a:solidFill>
                <a:srgbClr val="000000"/>
              </a:solidFill>
              <a:round/>
              <a:headEnd/>
              <a:tailEnd/>
            </a:ln>
          </p:spPr>
          <p:txBody>
            <a:bodyPr/>
            <a:lstStyle/>
            <a:p>
              <a:pPr>
                <a:defRPr/>
              </a:pPr>
              <a:endParaRPr lang="ru-RU"/>
            </a:p>
          </p:txBody>
        </p:sp>
        <p:sp>
          <p:nvSpPr>
            <p:cNvPr id="209" name="Line 544"/>
            <p:cNvSpPr>
              <a:spLocks noChangeAspect="1" noChangeShapeType="1"/>
            </p:cNvSpPr>
            <p:nvPr/>
          </p:nvSpPr>
          <p:spPr bwMode="auto">
            <a:xfrm>
              <a:off x="6770640" y="3188821"/>
              <a:ext cx="60697" cy="88678"/>
            </a:xfrm>
            <a:prstGeom prst="line">
              <a:avLst/>
            </a:prstGeom>
            <a:noFill/>
            <a:ln w="9525">
              <a:solidFill>
                <a:srgbClr val="000000"/>
              </a:solidFill>
              <a:round/>
              <a:headEnd/>
              <a:tailEnd/>
            </a:ln>
          </p:spPr>
          <p:txBody>
            <a:bodyPr/>
            <a:lstStyle/>
            <a:p>
              <a:pPr>
                <a:defRPr/>
              </a:pPr>
              <a:endParaRPr lang="ru-RU"/>
            </a:p>
          </p:txBody>
        </p:sp>
        <p:sp>
          <p:nvSpPr>
            <p:cNvPr id="210" name="Line 545"/>
            <p:cNvSpPr>
              <a:spLocks noChangeAspect="1" noChangeShapeType="1"/>
            </p:cNvSpPr>
            <p:nvPr/>
          </p:nvSpPr>
          <p:spPr bwMode="auto">
            <a:xfrm flipH="1">
              <a:off x="6835053" y="3278581"/>
              <a:ext cx="107768" cy="2163"/>
            </a:xfrm>
            <a:prstGeom prst="line">
              <a:avLst/>
            </a:prstGeom>
            <a:noFill/>
            <a:ln w="9525">
              <a:solidFill>
                <a:srgbClr val="000000"/>
              </a:solidFill>
              <a:round/>
              <a:headEnd/>
              <a:tailEnd/>
            </a:ln>
          </p:spPr>
          <p:txBody>
            <a:bodyPr/>
            <a:lstStyle/>
            <a:p>
              <a:pPr>
                <a:defRPr/>
              </a:pPr>
              <a:endParaRPr lang="ru-RU"/>
            </a:p>
          </p:txBody>
        </p:sp>
        <p:sp>
          <p:nvSpPr>
            <p:cNvPr id="211" name="Line 546"/>
            <p:cNvSpPr>
              <a:spLocks noChangeAspect="1" noChangeShapeType="1"/>
            </p:cNvSpPr>
            <p:nvPr/>
          </p:nvSpPr>
          <p:spPr bwMode="auto">
            <a:xfrm flipH="1">
              <a:off x="6827621" y="3269929"/>
              <a:ext cx="111484" cy="5407"/>
            </a:xfrm>
            <a:prstGeom prst="line">
              <a:avLst/>
            </a:prstGeom>
            <a:noFill/>
            <a:ln w="9525">
              <a:solidFill>
                <a:srgbClr val="000000"/>
              </a:solidFill>
              <a:round/>
              <a:headEnd/>
              <a:tailEnd/>
            </a:ln>
          </p:spPr>
          <p:txBody>
            <a:bodyPr/>
            <a:lstStyle/>
            <a:p>
              <a:pPr>
                <a:defRPr/>
              </a:pPr>
              <a:endParaRPr lang="ru-RU"/>
            </a:p>
          </p:txBody>
        </p:sp>
        <p:sp>
          <p:nvSpPr>
            <p:cNvPr id="212" name="Line 547"/>
            <p:cNvSpPr>
              <a:spLocks noChangeAspect="1" noChangeShapeType="1"/>
            </p:cNvSpPr>
            <p:nvPr/>
          </p:nvSpPr>
          <p:spPr bwMode="auto">
            <a:xfrm flipH="1">
              <a:off x="6774357" y="3132586"/>
              <a:ext cx="78039" cy="59479"/>
            </a:xfrm>
            <a:prstGeom prst="line">
              <a:avLst/>
            </a:prstGeom>
            <a:noFill/>
            <a:ln w="9525">
              <a:solidFill>
                <a:srgbClr val="000000"/>
              </a:solidFill>
              <a:round/>
              <a:headEnd/>
              <a:tailEnd/>
            </a:ln>
          </p:spPr>
          <p:txBody>
            <a:bodyPr/>
            <a:lstStyle/>
            <a:p>
              <a:pPr>
                <a:defRPr/>
              </a:pPr>
              <a:endParaRPr lang="ru-RU"/>
            </a:p>
          </p:txBody>
        </p:sp>
        <p:sp>
          <p:nvSpPr>
            <p:cNvPr id="213" name="Line 548"/>
            <p:cNvSpPr>
              <a:spLocks noChangeAspect="1" noChangeShapeType="1"/>
            </p:cNvSpPr>
            <p:nvPr/>
          </p:nvSpPr>
          <p:spPr bwMode="auto">
            <a:xfrm flipH="1">
              <a:off x="6770640" y="3123934"/>
              <a:ext cx="78039" cy="61642"/>
            </a:xfrm>
            <a:prstGeom prst="line">
              <a:avLst/>
            </a:prstGeom>
            <a:noFill/>
            <a:ln w="9525">
              <a:solidFill>
                <a:srgbClr val="000000"/>
              </a:solidFill>
              <a:round/>
              <a:headEnd/>
              <a:tailEnd/>
            </a:ln>
          </p:spPr>
          <p:txBody>
            <a:bodyPr/>
            <a:lstStyle/>
            <a:p>
              <a:pPr>
                <a:defRPr/>
              </a:pPr>
              <a:endParaRPr lang="ru-RU"/>
            </a:p>
          </p:txBody>
        </p:sp>
        <p:sp>
          <p:nvSpPr>
            <p:cNvPr id="214" name="Line 549"/>
            <p:cNvSpPr>
              <a:spLocks noChangeAspect="1" noChangeShapeType="1"/>
            </p:cNvSpPr>
            <p:nvPr/>
          </p:nvSpPr>
          <p:spPr bwMode="auto">
            <a:xfrm>
              <a:off x="6683931" y="3176925"/>
              <a:ext cx="86710" cy="11896"/>
            </a:xfrm>
            <a:prstGeom prst="line">
              <a:avLst/>
            </a:prstGeom>
            <a:noFill/>
            <a:ln w="12700">
              <a:solidFill>
                <a:srgbClr val="008000"/>
              </a:solidFill>
              <a:round/>
              <a:headEnd/>
              <a:tailEnd/>
            </a:ln>
          </p:spPr>
          <p:txBody>
            <a:bodyPr/>
            <a:lstStyle/>
            <a:p>
              <a:pPr>
                <a:defRPr/>
              </a:pPr>
              <a:endParaRPr lang="ru-RU"/>
            </a:p>
          </p:txBody>
        </p:sp>
        <p:sp>
          <p:nvSpPr>
            <p:cNvPr id="215" name="Line 550"/>
            <p:cNvSpPr>
              <a:spLocks noChangeAspect="1" noChangeShapeType="1"/>
            </p:cNvSpPr>
            <p:nvPr/>
          </p:nvSpPr>
          <p:spPr bwMode="auto">
            <a:xfrm flipH="1" flipV="1">
              <a:off x="6852395" y="3127178"/>
              <a:ext cx="110245" cy="52991"/>
            </a:xfrm>
            <a:prstGeom prst="line">
              <a:avLst/>
            </a:prstGeom>
            <a:noFill/>
            <a:ln w="9525">
              <a:solidFill>
                <a:srgbClr val="000000"/>
              </a:solidFill>
              <a:round/>
              <a:headEnd/>
              <a:tailEnd/>
            </a:ln>
          </p:spPr>
          <p:txBody>
            <a:bodyPr/>
            <a:lstStyle/>
            <a:p>
              <a:pPr>
                <a:defRPr/>
              </a:pPr>
              <a:endParaRPr lang="ru-RU"/>
            </a:p>
          </p:txBody>
        </p:sp>
        <p:sp>
          <p:nvSpPr>
            <p:cNvPr id="216" name="Line 551"/>
            <p:cNvSpPr>
              <a:spLocks noChangeAspect="1" noChangeShapeType="1"/>
            </p:cNvSpPr>
            <p:nvPr/>
          </p:nvSpPr>
          <p:spPr bwMode="auto">
            <a:xfrm>
              <a:off x="6843724" y="3055803"/>
              <a:ext cx="8671" cy="72457"/>
            </a:xfrm>
            <a:prstGeom prst="line">
              <a:avLst/>
            </a:prstGeom>
            <a:noFill/>
            <a:ln w="12700">
              <a:solidFill>
                <a:srgbClr val="008000"/>
              </a:solidFill>
              <a:round/>
              <a:headEnd/>
              <a:tailEnd/>
            </a:ln>
          </p:spPr>
          <p:txBody>
            <a:bodyPr/>
            <a:lstStyle/>
            <a:p>
              <a:pPr>
                <a:defRPr/>
              </a:pPr>
              <a:endParaRPr lang="ru-RU"/>
            </a:p>
          </p:txBody>
        </p:sp>
        <p:sp>
          <p:nvSpPr>
            <p:cNvPr id="217" name="Line 552"/>
            <p:cNvSpPr>
              <a:spLocks noChangeAspect="1" noChangeShapeType="1"/>
            </p:cNvSpPr>
            <p:nvPr/>
          </p:nvSpPr>
          <p:spPr bwMode="auto">
            <a:xfrm flipH="1">
              <a:off x="6963879" y="3152052"/>
              <a:ext cx="97858" cy="34606"/>
            </a:xfrm>
            <a:prstGeom prst="line">
              <a:avLst/>
            </a:prstGeom>
            <a:noFill/>
            <a:ln w="9525">
              <a:solidFill>
                <a:srgbClr val="000000"/>
              </a:solidFill>
              <a:round/>
              <a:headEnd/>
              <a:tailEnd/>
            </a:ln>
          </p:spPr>
          <p:txBody>
            <a:bodyPr/>
            <a:lstStyle/>
            <a:p>
              <a:pPr>
                <a:defRPr/>
              </a:pPr>
              <a:endParaRPr lang="ru-RU"/>
            </a:p>
          </p:txBody>
        </p:sp>
        <p:sp>
          <p:nvSpPr>
            <p:cNvPr id="218" name="Line 553"/>
            <p:cNvSpPr>
              <a:spLocks noChangeAspect="1" noChangeShapeType="1"/>
            </p:cNvSpPr>
            <p:nvPr/>
          </p:nvSpPr>
          <p:spPr bwMode="auto">
            <a:xfrm flipH="1">
              <a:off x="6958924" y="3143400"/>
              <a:ext cx="99097" cy="34606"/>
            </a:xfrm>
            <a:prstGeom prst="line">
              <a:avLst/>
            </a:prstGeom>
            <a:noFill/>
            <a:ln w="9525">
              <a:solidFill>
                <a:srgbClr val="000000"/>
              </a:solidFill>
              <a:round/>
              <a:headEnd/>
              <a:tailEnd/>
            </a:ln>
          </p:spPr>
          <p:txBody>
            <a:bodyPr/>
            <a:lstStyle/>
            <a:p>
              <a:pPr>
                <a:defRPr/>
              </a:pPr>
              <a:endParaRPr lang="ru-RU"/>
            </a:p>
          </p:txBody>
        </p:sp>
        <p:sp>
          <p:nvSpPr>
            <p:cNvPr id="219" name="Line 554"/>
            <p:cNvSpPr>
              <a:spLocks noChangeAspect="1" noChangeShapeType="1"/>
            </p:cNvSpPr>
            <p:nvPr/>
          </p:nvSpPr>
          <p:spPr bwMode="auto">
            <a:xfrm flipV="1">
              <a:off x="6939105" y="3180169"/>
              <a:ext cx="19819" cy="94086"/>
            </a:xfrm>
            <a:prstGeom prst="line">
              <a:avLst/>
            </a:prstGeom>
            <a:noFill/>
            <a:ln w="9525">
              <a:solidFill>
                <a:srgbClr val="000000"/>
              </a:solidFill>
              <a:round/>
              <a:headEnd/>
              <a:tailEnd/>
            </a:ln>
          </p:spPr>
          <p:txBody>
            <a:bodyPr/>
            <a:lstStyle/>
            <a:p>
              <a:pPr>
                <a:defRPr/>
              </a:pPr>
              <a:endParaRPr lang="ru-RU"/>
            </a:p>
          </p:txBody>
        </p:sp>
        <p:sp>
          <p:nvSpPr>
            <p:cNvPr id="220" name="Line 555"/>
            <p:cNvSpPr>
              <a:spLocks noChangeAspect="1" noChangeShapeType="1"/>
            </p:cNvSpPr>
            <p:nvPr/>
          </p:nvSpPr>
          <p:spPr bwMode="auto">
            <a:xfrm flipH="1" flipV="1">
              <a:off x="6942821" y="3281825"/>
              <a:ext cx="78039" cy="51909"/>
            </a:xfrm>
            <a:prstGeom prst="line">
              <a:avLst/>
            </a:prstGeom>
            <a:noFill/>
            <a:ln w="9525">
              <a:solidFill>
                <a:srgbClr val="000000"/>
              </a:solidFill>
              <a:prstDash val="sysDot"/>
              <a:round/>
              <a:headEnd/>
              <a:tailEnd/>
            </a:ln>
          </p:spPr>
          <p:txBody>
            <a:bodyPr/>
            <a:lstStyle/>
            <a:p>
              <a:pPr>
                <a:defRPr/>
              </a:pPr>
              <a:endParaRPr lang="ru-RU"/>
            </a:p>
          </p:txBody>
        </p:sp>
        <p:sp>
          <p:nvSpPr>
            <p:cNvPr id="221" name="Line 556"/>
            <p:cNvSpPr>
              <a:spLocks noChangeAspect="1" noChangeShapeType="1"/>
            </p:cNvSpPr>
            <p:nvPr/>
          </p:nvSpPr>
          <p:spPr bwMode="auto">
            <a:xfrm flipH="1" flipV="1">
              <a:off x="7098899" y="3425657"/>
              <a:ext cx="78039" cy="55154"/>
            </a:xfrm>
            <a:prstGeom prst="line">
              <a:avLst/>
            </a:prstGeom>
            <a:noFill/>
            <a:ln w="9525">
              <a:solidFill>
                <a:srgbClr val="000000"/>
              </a:solidFill>
              <a:prstDash val="sysDot"/>
              <a:round/>
              <a:headEnd/>
              <a:tailEnd/>
            </a:ln>
          </p:spPr>
          <p:txBody>
            <a:bodyPr/>
            <a:lstStyle/>
            <a:p>
              <a:pPr>
                <a:defRPr/>
              </a:pPr>
              <a:endParaRPr lang="ru-RU"/>
            </a:p>
          </p:txBody>
        </p:sp>
        <p:sp>
          <p:nvSpPr>
            <p:cNvPr id="222" name="Rectangle 557"/>
            <p:cNvSpPr>
              <a:spLocks noChangeAspect="1" noChangeArrowheads="1"/>
            </p:cNvSpPr>
            <p:nvPr/>
          </p:nvSpPr>
          <p:spPr bwMode="auto">
            <a:xfrm>
              <a:off x="6999802" y="3304535"/>
              <a:ext cx="139974" cy="150321"/>
            </a:xfrm>
            <a:prstGeom prst="rect">
              <a:avLst/>
            </a:prstGeom>
            <a:solidFill>
              <a:srgbClr val="FFCC99">
                <a:alpha val="10001"/>
              </a:srgbClr>
            </a:solidFill>
            <a:ln w="9525">
              <a:noFill/>
              <a:miter lim="800000"/>
              <a:headEnd/>
              <a:tailEnd/>
            </a:ln>
          </p:spPr>
          <p:txBody>
            <a:bodyPr/>
            <a:lstStyle/>
            <a:p>
              <a:pPr>
                <a:defRPr/>
              </a:pPr>
              <a:endParaRPr lang="ru-RU"/>
            </a:p>
          </p:txBody>
        </p:sp>
        <p:sp>
          <p:nvSpPr>
            <p:cNvPr id="14636" name="Rectangle 558"/>
            <p:cNvSpPr>
              <a:spLocks noChangeAspect="1" noChangeArrowheads="1"/>
            </p:cNvSpPr>
            <p:nvPr/>
          </p:nvSpPr>
          <p:spPr bwMode="auto">
            <a:xfrm>
              <a:off x="7030770" y="3330490"/>
              <a:ext cx="90426" cy="77864"/>
            </a:xfrm>
            <a:prstGeom prst="rect">
              <a:avLst/>
            </a:prstGeom>
            <a:solidFill>
              <a:srgbClr val="FFCC99">
                <a:alpha val="7843"/>
              </a:srgbClr>
            </a:solidFill>
            <a:ln w="9525">
              <a:noFill/>
              <a:miter lim="800000"/>
              <a:headEnd/>
              <a:tailEnd/>
            </a:ln>
          </p:spPr>
          <p:txBody>
            <a:bodyPr wrap="none" lIns="0" tIns="0" rIns="0" bIns="0">
              <a:spAutoFit/>
            </a:bodyPr>
            <a:lstStyle/>
            <a:p>
              <a:pPr eaLnBrk="0" hangingPunct="0"/>
              <a:r>
                <a:rPr lang="en-US" sz="800" b="1" dirty="0">
                  <a:solidFill>
                    <a:srgbClr val="000000"/>
                  </a:solidFill>
                  <a:effectLst/>
                  <a:latin typeface="Arial" pitchFamily="34" charset="0"/>
                </a:rPr>
                <a:t>Zn</a:t>
              </a:r>
              <a:endParaRPr lang="ru-RU" sz="800" baseline="30000" dirty="0">
                <a:solidFill>
                  <a:srgbClr val="000000"/>
                </a:solidFill>
                <a:effectLst/>
                <a:latin typeface="Arial" pitchFamily="34" charset="0"/>
              </a:endParaRPr>
            </a:p>
          </p:txBody>
        </p:sp>
        <p:sp>
          <p:nvSpPr>
            <p:cNvPr id="224" name="Line 559"/>
            <p:cNvSpPr>
              <a:spLocks noChangeAspect="1" noChangeShapeType="1"/>
            </p:cNvSpPr>
            <p:nvPr/>
          </p:nvSpPr>
          <p:spPr bwMode="auto">
            <a:xfrm flipH="1" flipV="1">
              <a:off x="8157996" y="3185576"/>
              <a:ext cx="76800" cy="73538"/>
            </a:xfrm>
            <a:prstGeom prst="line">
              <a:avLst/>
            </a:prstGeom>
            <a:noFill/>
            <a:ln w="9525">
              <a:solidFill>
                <a:srgbClr val="000000"/>
              </a:solidFill>
              <a:round/>
              <a:headEnd/>
              <a:tailEnd/>
            </a:ln>
          </p:spPr>
          <p:txBody>
            <a:bodyPr/>
            <a:lstStyle/>
            <a:p>
              <a:pPr>
                <a:defRPr/>
              </a:pPr>
              <a:endParaRPr lang="ru-RU"/>
            </a:p>
          </p:txBody>
        </p:sp>
        <p:sp>
          <p:nvSpPr>
            <p:cNvPr id="225" name="Line 560"/>
            <p:cNvSpPr>
              <a:spLocks noChangeAspect="1" noChangeShapeType="1"/>
            </p:cNvSpPr>
            <p:nvPr/>
          </p:nvSpPr>
          <p:spPr bwMode="auto">
            <a:xfrm flipV="1">
              <a:off x="8046513" y="3182332"/>
              <a:ext cx="107768" cy="35688"/>
            </a:xfrm>
            <a:prstGeom prst="line">
              <a:avLst/>
            </a:prstGeom>
            <a:noFill/>
            <a:ln w="9525">
              <a:solidFill>
                <a:srgbClr val="000000"/>
              </a:solidFill>
              <a:round/>
              <a:headEnd/>
              <a:tailEnd/>
            </a:ln>
          </p:spPr>
          <p:txBody>
            <a:bodyPr/>
            <a:lstStyle/>
            <a:p>
              <a:pPr>
                <a:defRPr/>
              </a:pPr>
              <a:endParaRPr lang="ru-RU"/>
            </a:p>
          </p:txBody>
        </p:sp>
        <p:sp>
          <p:nvSpPr>
            <p:cNvPr id="226" name="Line 561"/>
            <p:cNvSpPr>
              <a:spLocks noChangeAspect="1" noChangeShapeType="1"/>
            </p:cNvSpPr>
            <p:nvPr/>
          </p:nvSpPr>
          <p:spPr bwMode="auto">
            <a:xfrm flipV="1">
              <a:off x="8051467" y="3190984"/>
              <a:ext cx="107768" cy="37851"/>
            </a:xfrm>
            <a:prstGeom prst="line">
              <a:avLst/>
            </a:prstGeom>
            <a:noFill/>
            <a:ln w="9525">
              <a:solidFill>
                <a:srgbClr val="000000"/>
              </a:solidFill>
              <a:round/>
              <a:headEnd/>
              <a:tailEnd/>
            </a:ln>
          </p:spPr>
          <p:txBody>
            <a:bodyPr/>
            <a:lstStyle/>
            <a:p>
              <a:pPr>
                <a:defRPr/>
              </a:pPr>
              <a:endParaRPr lang="ru-RU"/>
            </a:p>
          </p:txBody>
        </p:sp>
        <p:sp>
          <p:nvSpPr>
            <p:cNvPr id="227" name="Line 562"/>
            <p:cNvSpPr>
              <a:spLocks noChangeAspect="1" noChangeShapeType="1"/>
            </p:cNvSpPr>
            <p:nvPr/>
          </p:nvSpPr>
          <p:spPr bwMode="auto">
            <a:xfrm flipH="1">
              <a:off x="8157996" y="3114201"/>
              <a:ext cx="19819" cy="72457"/>
            </a:xfrm>
            <a:prstGeom prst="line">
              <a:avLst/>
            </a:prstGeom>
            <a:noFill/>
            <a:ln w="12700">
              <a:solidFill>
                <a:srgbClr val="008000"/>
              </a:solidFill>
              <a:round/>
              <a:headEnd/>
              <a:tailEnd/>
            </a:ln>
          </p:spPr>
          <p:txBody>
            <a:bodyPr/>
            <a:lstStyle/>
            <a:p>
              <a:pPr>
                <a:defRPr/>
              </a:pPr>
              <a:endParaRPr lang="ru-RU"/>
            </a:p>
          </p:txBody>
        </p:sp>
        <p:sp>
          <p:nvSpPr>
            <p:cNvPr id="228" name="Line 563"/>
            <p:cNvSpPr>
              <a:spLocks noChangeAspect="1" noChangeShapeType="1"/>
            </p:cNvSpPr>
            <p:nvPr/>
          </p:nvSpPr>
          <p:spPr bwMode="auto">
            <a:xfrm flipV="1">
              <a:off x="8167906" y="3254789"/>
              <a:ext cx="61936" cy="85434"/>
            </a:xfrm>
            <a:prstGeom prst="line">
              <a:avLst/>
            </a:prstGeom>
            <a:noFill/>
            <a:ln w="9525">
              <a:solidFill>
                <a:srgbClr val="000000"/>
              </a:solidFill>
              <a:round/>
              <a:headEnd/>
              <a:tailEnd/>
            </a:ln>
          </p:spPr>
          <p:txBody>
            <a:bodyPr/>
            <a:lstStyle/>
            <a:p>
              <a:pPr>
                <a:defRPr/>
              </a:pPr>
              <a:endParaRPr lang="ru-RU"/>
            </a:p>
          </p:txBody>
        </p:sp>
        <p:sp>
          <p:nvSpPr>
            <p:cNvPr id="229" name="Line 564"/>
            <p:cNvSpPr>
              <a:spLocks noChangeAspect="1" noChangeShapeType="1"/>
            </p:cNvSpPr>
            <p:nvPr/>
          </p:nvSpPr>
          <p:spPr bwMode="auto">
            <a:xfrm flipV="1">
              <a:off x="8171622" y="3263440"/>
              <a:ext cx="61936" cy="85434"/>
            </a:xfrm>
            <a:prstGeom prst="line">
              <a:avLst/>
            </a:prstGeom>
            <a:noFill/>
            <a:ln w="9525">
              <a:solidFill>
                <a:srgbClr val="000000"/>
              </a:solidFill>
              <a:round/>
              <a:headEnd/>
              <a:tailEnd/>
            </a:ln>
          </p:spPr>
          <p:txBody>
            <a:bodyPr/>
            <a:lstStyle/>
            <a:p>
              <a:pPr>
                <a:defRPr/>
              </a:pPr>
              <a:endParaRPr lang="ru-RU"/>
            </a:p>
          </p:txBody>
        </p:sp>
        <p:sp>
          <p:nvSpPr>
            <p:cNvPr id="230" name="Line 565"/>
            <p:cNvSpPr>
              <a:spLocks noChangeAspect="1" noChangeShapeType="1"/>
            </p:cNvSpPr>
            <p:nvPr/>
          </p:nvSpPr>
          <p:spPr bwMode="auto">
            <a:xfrm flipH="1">
              <a:off x="8232319" y="3259115"/>
              <a:ext cx="90426" cy="0"/>
            </a:xfrm>
            <a:prstGeom prst="line">
              <a:avLst/>
            </a:prstGeom>
            <a:noFill/>
            <a:ln w="12700">
              <a:solidFill>
                <a:srgbClr val="008000"/>
              </a:solidFill>
              <a:round/>
              <a:headEnd/>
              <a:tailEnd/>
            </a:ln>
          </p:spPr>
          <p:txBody>
            <a:bodyPr/>
            <a:lstStyle/>
            <a:p>
              <a:pPr>
                <a:defRPr/>
              </a:pPr>
              <a:endParaRPr lang="ru-RU"/>
            </a:p>
          </p:txBody>
        </p:sp>
        <p:sp>
          <p:nvSpPr>
            <p:cNvPr id="231" name="Line 566"/>
            <p:cNvSpPr>
              <a:spLocks noChangeAspect="1" noChangeShapeType="1"/>
            </p:cNvSpPr>
            <p:nvPr/>
          </p:nvSpPr>
          <p:spPr bwMode="auto">
            <a:xfrm>
              <a:off x="8058900" y="3316431"/>
              <a:ext cx="110245" cy="27036"/>
            </a:xfrm>
            <a:prstGeom prst="line">
              <a:avLst/>
            </a:prstGeom>
            <a:noFill/>
            <a:ln w="9525">
              <a:solidFill>
                <a:srgbClr val="000000"/>
              </a:solidFill>
              <a:round/>
              <a:headEnd/>
              <a:tailEnd/>
            </a:ln>
          </p:spPr>
          <p:txBody>
            <a:bodyPr/>
            <a:lstStyle/>
            <a:p>
              <a:pPr>
                <a:defRPr/>
              </a:pPr>
              <a:endParaRPr lang="ru-RU"/>
            </a:p>
          </p:txBody>
        </p:sp>
        <p:sp>
          <p:nvSpPr>
            <p:cNvPr id="232" name="Line 567"/>
            <p:cNvSpPr>
              <a:spLocks noChangeAspect="1" noChangeShapeType="1"/>
            </p:cNvSpPr>
            <p:nvPr/>
          </p:nvSpPr>
          <p:spPr bwMode="auto">
            <a:xfrm flipH="1" flipV="1">
              <a:off x="8167906" y="3343467"/>
              <a:ext cx="40877" cy="94086"/>
            </a:xfrm>
            <a:prstGeom prst="line">
              <a:avLst/>
            </a:prstGeom>
            <a:noFill/>
            <a:ln w="9525">
              <a:solidFill>
                <a:srgbClr val="000000"/>
              </a:solidFill>
              <a:round/>
              <a:headEnd/>
              <a:tailEnd/>
            </a:ln>
          </p:spPr>
          <p:txBody>
            <a:bodyPr/>
            <a:lstStyle/>
            <a:p>
              <a:pPr>
                <a:defRPr/>
              </a:pPr>
              <a:endParaRPr lang="ru-RU"/>
            </a:p>
          </p:txBody>
        </p:sp>
        <p:sp>
          <p:nvSpPr>
            <p:cNvPr id="233" name="Line 568"/>
            <p:cNvSpPr>
              <a:spLocks noChangeAspect="1" noChangeShapeType="1"/>
            </p:cNvSpPr>
            <p:nvPr/>
          </p:nvSpPr>
          <p:spPr bwMode="auto">
            <a:xfrm>
              <a:off x="8048990" y="3225590"/>
              <a:ext cx="7432" cy="94086"/>
            </a:xfrm>
            <a:prstGeom prst="line">
              <a:avLst/>
            </a:prstGeom>
            <a:noFill/>
            <a:ln w="9525">
              <a:solidFill>
                <a:srgbClr val="000000"/>
              </a:solidFill>
              <a:round/>
              <a:headEnd/>
              <a:tailEnd/>
            </a:ln>
          </p:spPr>
          <p:txBody>
            <a:bodyPr/>
            <a:lstStyle/>
            <a:p>
              <a:pPr>
                <a:defRPr/>
              </a:pPr>
              <a:endParaRPr lang="ru-RU"/>
            </a:p>
          </p:txBody>
        </p:sp>
        <p:sp>
          <p:nvSpPr>
            <p:cNvPr id="234" name="Line 569"/>
            <p:cNvSpPr>
              <a:spLocks noChangeAspect="1" noChangeShapeType="1"/>
            </p:cNvSpPr>
            <p:nvPr/>
          </p:nvSpPr>
          <p:spPr bwMode="auto">
            <a:xfrm flipV="1">
              <a:off x="7994487" y="3316431"/>
              <a:ext cx="61936" cy="47584"/>
            </a:xfrm>
            <a:prstGeom prst="line">
              <a:avLst/>
            </a:prstGeom>
            <a:noFill/>
            <a:ln w="9525">
              <a:solidFill>
                <a:srgbClr val="000000"/>
              </a:solidFill>
              <a:round/>
              <a:headEnd/>
              <a:tailEnd/>
            </a:ln>
          </p:spPr>
          <p:txBody>
            <a:bodyPr/>
            <a:lstStyle/>
            <a:p>
              <a:pPr>
                <a:defRPr/>
              </a:pPr>
              <a:endParaRPr lang="ru-RU"/>
            </a:p>
          </p:txBody>
        </p:sp>
        <p:sp>
          <p:nvSpPr>
            <p:cNvPr id="235" name="Line 570"/>
            <p:cNvSpPr>
              <a:spLocks noChangeAspect="1" noChangeShapeType="1"/>
            </p:cNvSpPr>
            <p:nvPr/>
          </p:nvSpPr>
          <p:spPr bwMode="auto">
            <a:xfrm>
              <a:off x="7946177" y="3172599"/>
              <a:ext cx="102813" cy="52991"/>
            </a:xfrm>
            <a:prstGeom prst="line">
              <a:avLst/>
            </a:prstGeom>
            <a:noFill/>
            <a:ln w="9525">
              <a:solidFill>
                <a:srgbClr val="000000"/>
              </a:solidFill>
              <a:round/>
              <a:headEnd/>
              <a:tailEnd/>
            </a:ln>
          </p:spPr>
          <p:txBody>
            <a:bodyPr/>
            <a:lstStyle/>
            <a:p>
              <a:pPr>
                <a:defRPr/>
              </a:pPr>
              <a:endParaRPr lang="ru-RU"/>
            </a:p>
          </p:txBody>
        </p:sp>
        <p:sp>
          <p:nvSpPr>
            <p:cNvPr id="236" name="Line 571"/>
            <p:cNvSpPr>
              <a:spLocks noChangeAspect="1" noChangeShapeType="1"/>
            </p:cNvSpPr>
            <p:nvPr/>
          </p:nvSpPr>
          <p:spPr bwMode="auto">
            <a:xfrm flipV="1">
              <a:off x="8149325" y="3431064"/>
              <a:ext cx="60697" cy="73538"/>
            </a:xfrm>
            <a:prstGeom prst="line">
              <a:avLst/>
            </a:prstGeom>
            <a:noFill/>
            <a:ln w="9525">
              <a:solidFill>
                <a:srgbClr val="000000"/>
              </a:solidFill>
              <a:round/>
              <a:headEnd/>
              <a:tailEnd/>
            </a:ln>
          </p:spPr>
          <p:txBody>
            <a:bodyPr/>
            <a:lstStyle/>
            <a:p>
              <a:pPr>
                <a:defRPr/>
              </a:pPr>
              <a:endParaRPr lang="ru-RU"/>
            </a:p>
          </p:txBody>
        </p:sp>
        <p:sp>
          <p:nvSpPr>
            <p:cNvPr id="237" name="Line 572"/>
            <p:cNvSpPr>
              <a:spLocks noChangeAspect="1" noChangeShapeType="1"/>
            </p:cNvSpPr>
            <p:nvPr/>
          </p:nvSpPr>
          <p:spPr bwMode="auto">
            <a:xfrm flipV="1">
              <a:off x="8154280" y="3437553"/>
              <a:ext cx="60697" cy="73538"/>
            </a:xfrm>
            <a:prstGeom prst="line">
              <a:avLst/>
            </a:prstGeom>
            <a:noFill/>
            <a:ln w="9525">
              <a:solidFill>
                <a:srgbClr val="000000"/>
              </a:solidFill>
              <a:round/>
              <a:headEnd/>
              <a:tailEnd/>
            </a:ln>
          </p:spPr>
          <p:txBody>
            <a:bodyPr/>
            <a:lstStyle/>
            <a:p>
              <a:pPr>
                <a:defRPr/>
              </a:pPr>
              <a:endParaRPr lang="ru-RU"/>
            </a:p>
          </p:txBody>
        </p:sp>
        <p:sp>
          <p:nvSpPr>
            <p:cNvPr id="238" name="Line 573"/>
            <p:cNvSpPr>
              <a:spLocks noChangeAspect="1" noChangeShapeType="1"/>
            </p:cNvSpPr>
            <p:nvPr/>
          </p:nvSpPr>
          <p:spPr bwMode="auto">
            <a:xfrm flipH="1" flipV="1">
              <a:off x="8151803" y="3507847"/>
              <a:ext cx="44594" cy="94086"/>
            </a:xfrm>
            <a:prstGeom prst="line">
              <a:avLst/>
            </a:prstGeom>
            <a:noFill/>
            <a:ln w="9525">
              <a:solidFill>
                <a:srgbClr val="000000"/>
              </a:solidFill>
              <a:round/>
              <a:headEnd/>
              <a:tailEnd/>
            </a:ln>
          </p:spPr>
          <p:txBody>
            <a:bodyPr/>
            <a:lstStyle/>
            <a:p>
              <a:pPr>
                <a:defRPr/>
              </a:pPr>
              <a:endParaRPr lang="ru-RU"/>
            </a:p>
          </p:txBody>
        </p:sp>
        <p:sp>
          <p:nvSpPr>
            <p:cNvPr id="239" name="Line 574"/>
            <p:cNvSpPr>
              <a:spLocks noChangeAspect="1" noChangeShapeType="1"/>
            </p:cNvSpPr>
            <p:nvPr/>
          </p:nvSpPr>
          <p:spPr bwMode="auto">
            <a:xfrm flipV="1">
              <a:off x="8035364" y="3507847"/>
              <a:ext cx="116439" cy="5407"/>
            </a:xfrm>
            <a:prstGeom prst="line">
              <a:avLst/>
            </a:prstGeom>
            <a:noFill/>
            <a:ln w="9525">
              <a:solidFill>
                <a:srgbClr val="000000"/>
              </a:solidFill>
              <a:round/>
              <a:headEnd/>
              <a:tailEnd/>
            </a:ln>
          </p:spPr>
          <p:txBody>
            <a:bodyPr/>
            <a:lstStyle/>
            <a:p>
              <a:pPr>
                <a:defRPr/>
              </a:pPr>
              <a:endParaRPr lang="ru-RU"/>
            </a:p>
          </p:txBody>
        </p:sp>
        <p:sp>
          <p:nvSpPr>
            <p:cNvPr id="240" name="Line 575"/>
            <p:cNvSpPr>
              <a:spLocks noChangeAspect="1" noChangeShapeType="1"/>
            </p:cNvSpPr>
            <p:nvPr/>
          </p:nvSpPr>
          <p:spPr bwMode="auto">
            <a:xfrm flipV="1">
              <a:off x="8108448" y="3598688"/>
              <a:ext cx="89187" cy="56235"/>
            </a:xfrm>
            <a:prstGeom prst="line">
              <a:avLst/>
            </a:prstGeom>
            <a:noFill/>
            <a:ln w="9525">
              <a:solidFill>
                <a:srgbClr val="000000"/>
              </a:solidFill>
              <a:round/>
              <a:headEnd/>
              <a:tailEnd/>
            </a:ln>
          </p:spPr>
          <p:txBody>
            <a:bodyPr/>
            <a:lstStyle/>
            <a:p>
              <a:pPr>
                <a:defRPr/>
              </a:pPr>
              <a:endParaRPr lang="ru-RU"/>
            </a:p>
          </p:txBody>
        </p:sp>
        <p:sp>
          <p:nvSpPr>
            <p:cNvPr id="241" name="Line 576"/>
            <p:cNvSpPr>
              <a:spLocks noChangeAspect="1" noChangeShapeType="1"/>
            </p:cNvSpPr>
            <p:nvPr/>
          </p:nvSpPr>
          <p:spPr bwMode="auto">
            <a:xfrm flipV="1">
              <a:off x="8113403" y="3605177"/>
              <a:ext cx="89187" cy="58398"/>
            </a:xfrm>
            <a:prstGeom prst="line">
              <a:avLst/>
            </a:prstGeom>
            <a:noFill/>
            <a:ln w="9525">
              <a:solidFill>
                <a:srgbClr val="000000"/>
              </a:solidFill>
              <a:round/>
              <a:headEnd/>
              <a:tailEnd/>
            </a:ln>
          </p:spPr>
          <p:txBody>
            <a:bodyPr/>
            <a:lstStyle/>
            <a:p>
              <a:pPr>
                <a:defRPr/>
              </a:pPr>
              <a:endParaRPr lang="ru-RU"/>
            </a:p>
          </p:txBody>
        </p:sp>
        <p:sp>
          <p:nvSpPr>
            <p:cNvPr id="242" name="Line 577"/>
            <p:cNvSpPr>
              <a:spLocks noChangeAspect="1" noChangeShapeType="1"/>
            </p:cNvSpPr>
            <p:nvPr/>
          </p:nvSpPr>
          <p:spPr bwMode="auto">
            <a:xfrm flipH="1" flipV="1">
              <a:off x="8198874" y="3601932"/>
              <a:ext cx="89187" cy="15140"/>
            </a:xfrm>
            <a:prstGeom prst="line">
              <a:avLst/>
            </a:prstGeom>
            <a:noFill/>
            <a:ln w="12700">
              <a:solidFill>
                <a:srgbClr val="008000"/>
              </a:solidFill>
              <a:round/>
              <a:headEnd/>
              <a:tailEnd/>
            </a:ln>
          </p:spPr>
          <p:txBody>
            <a:bodyPr/>
            <a:lstStyle/>
            <a:p>
              <a:pPr>
                <a:defRPr/>
              </a:pPr>
              <a:endParaRPr lang="ru-RU"/>
            </a:p>
          </p:txBody>
        </p:sp>
        <p:sp>
          <p:nvSpPr>
            <p:cNvPr id="243" name="Line 578"/>
            <p:cNvSpPr>
              <a:spLocks noChangeAspect="1" noChangeShapeType="1"/>
            </p:cNvSpPr>
            <p:nvPr/>
          </p:nvSpPr>
          <p:spPr bwMode="auto">
            <a:xfrm>
              <a:off x="8008112" y="3601932"/>
              <a:ext cx="102813" cy="56235"/>
            </a:xfrm>
            <a:prstGeom prst="line">
              <a:avLst/>
            </a:prstGeom>
            <a:noFill/>
            <a:ln w="9525">
              <a:solidFill>
                <a:srgbClr val="000000"/>
              </a:solidFill>
              <a:round/>
              <a:headEnd/>
              <a:tailEnd/>
            </a:ln>
          </p:spPr>
          <p:txBody>
            <a:bodyPr/>
            <a:lstStyle/>
            <a:p>
              <a:pPr>
                <a:defRPr/>
              </a:pPr>
              <a:endParaRPr lang="ru-RU"/>
            </a:p>
          </p:txBody>
        </p:sp>
        <p:sp>
          <p:nvSpPr>
            <p:cNvPr id="244" name="Line 579"/>
            <p:cNvSpPr>
              <a:spLocks noChangeAspect="1" noChangeShapeType="1"/>
            </p:cNvSpPr>
            <p:nvPr/>
          </p:nvSpPr>
          <p:spPr bwMode="auto">
            <a:xfrm flipV="1">
              <a:off x="8110925" y="3658167"/>
              <a:ext cx="0" cy="76783"/>
            </a:xfrm>
            <a:prstGeom prst="line">
              <a:avLst/>
            </a:prstGeom>
            <a:noFill/>
            <a:ln w="12700">
              <a:solidFill>
                <a:srgbClr val="008000"/>
              </a:solidFill>
              <a:round/>
              <a:headEnd/>
              <a:tailEnd/>
            </a:ln>
          </p:spPr>
          <p:txBody>
            <a:bodyPr/>
            <a:lstStyle/>
            <a:p>
              <a:pPr>
                <a:defRPr/>
              </a:pPr>
              <a:endParaRPr lang="ru-RU"/>
            </a:p>
          </p:txBody>
        </p:sp>
        <p:sp>
          <p:nvSpPr>
            <p:cNvPr id="245" name="Line 580"/>
            <p:cNvSpPr>
              <a:spLocks noChangeAspect="1" noChangeShapeType="1"/>
            </p:cNvSpPr>
            <p:nvPr/>
          </p:nvSpPr>
          <p:spPr bwMode="auto">
            <a:xfrm flipH="1">
              <a:off x="8015545" y="3513254"/>
              <a:ext cx="24774" cy="88678"/>
            </a:xfrm>
            <a:prstGeom prst="line">
              <a:avLst/>
            </a:prstGeom>
            <a:noFill/>
            <a:ln w="9525">
              <a:solidFill>
                <a:srgbClr val="000000"/>
              </a:solidFill>
              <a:round/>
              <a:headEnd/>
              <a:tailEnd/>
            </a:ln>
          </p:spPr>
          <p:txBody>
            <a:bodyPr/>
            <a:lstStyle/>
            <a:p>
              <a:pPr>
                <a:defRPr/>
              </a:pPr>
              <a:endParaRPr lang="ru-RU"/>
            </a:p>
          </p:txBody>
        </p:sp>
        <p:sp>
          <p:nvSpPr>
            <p:cNvPr id="246" name="Line 581"/>
            <p:cNvSpPr>
              <a:spLocks noChangeAspect="1" noChangeShapeType="1"/>
            </p:cNvSpPr>
            <p:nvPr/>
          </p:nvSpPr>
          <p:spPr bwMode="auto">
            <a:xfrm flipH="1">
              <a:off x="8006874" y="3513254"/>
              <a:ext cx="24774" cy="88678"/>
            </a:xfrm>
            <a:prstGeom prst="line">
              <a:avLst/>
            </a:prstGeom>
            <a:noFill/>
            <a:ln w="9525">
              <a:solidFill>
                <a:srgbClr val="000000"/>
              </a:solidFill>
              <a:round/>
              <a:headEnd/>
              <a:tailEnd/>
            </a:ln>
          </p:spPr>
          <p:txBody>
            <a:bodyPr/>
            <a:lstStyle/>
            <a:p>
              <a:pPr>
                <a:defRPr/>
              </a:pPr>
              <a:endParaRPr lang="ru-RU"/>
            </a:p>
          </p:txBody>
        </p:sp>
        <p:sp>
          <p:nvSpPr>
            <p:cNvPr id="247" name="Line 582"/>
            <p:cNvSpPr>
              <a:spLocks noChangeAspect="1" noChangeShapeType="1"/>
            </p:cNvSpPr>
            <p:nvPr/>
          </p:nvSpPr>
          <p:spPr bwMode="auto">
            <a:xfrm flipV="1">
              <a:off x="7899106" y="3601932"/>
              <a:ext cx="110245" cy="37851"/>
            </a:xfrm>
            <a:prstGeom prst="line">
              <a:avLst/>
            </a:prstGeom>
            <a:noFill/>
            <a:ln w="9525">
              <a:solidFill>
                <a:srgbClr val="000000"/>
              </a:solidFill>
              <a:round/>
              <a:headEnd/>
              <a:tailEnd/>
            </a:ln>
          </p:spPr>
          <p:txBody>
            <a:bodyPr/>
            <a:lstStyle/>
            <a:p>
              <a:pPr>
                <a:defRPr/>
              </a:pPr>
              <a:endParaRPr lang="ru-RU"/>
            </a:p>
          </p:txBody>
        </p:sp>
        <p:sp>
          <p:nvSpPr>
            <p:cNvPr id="248" name="Line 583"/>
            <p:cNvSpPr>
              <a:spLocks noChangeAspect="1" noChangeShapeType="1"/>
            </p:cNvSpPr>
            <p:nvPr/>
          </p:nvSpPr>
          <p:spPr bwMode="auto">
            <a:xfrm>
              <a:off x="7802486" y="3586792"/>
              <a:ext cx="94142" cy="49746"/>
            </a:xfrm>
            <a:prstGeom prst="line">
              <a:avLst/>
            </a:prstGeom>
            <a:noFill/>
            <a:ln w="9525">
              <a:solidFill>
                <a:srgbClr val="000000"/>
              </a:solidFill>
              <a:round/>
              <a:headEnd/>
              <a:tailEnd/>
            </a:ln>
          </p:spPr>
          <p:txBody>
            <a:bodyPr/>
            <a:lstStyle/>
            <a:p>
              <a:pPr>
                <a:defRPr/>
              </a:pPr>
              <a:endParaRPr lang="ru-RU"/>
            </a:p>
          </p:txBody>
        </p:sp>
        <p:sp>
          <p:nvSpPr>
            <p:cNvPr id="249" name="Line 584"/>
            <p:cNvSpPr>
              <a:spLocks noChangeAspect="1" noChangeShapeType="1"/>
            </p:cNvSpPr>
            <p:nvPr/>
          </p:nvSpPr>
          <p:spPr bwMode="auto">
            <a:xfrm>
              <a:off x="7802486" y="3598688"/>
              <a:ext cx="94142" cy="49746"/>
            </a:xfrm>
            <a:prstGeom prst="line">
              <a:avLst/>
            </a:prstGeom>
            <a:noFill/>
            <a:ln w="9525">
              <a:solidFill>
                <a:srgbClr val="000000"/>
              </a:solidFill>
              <a:round/>
              <a:headEnd/>
              <a:tailEnd/>
            </a:ln>
          </p:spPr>
          <p:txBody>
            <a:bodyPr/>
            <a:lstStyle/>
            <a:p>
              <a:pPr>
                <a:defRPr/>
              </a:pPr>
              <a:endParaRPr lang="ru-RU"/>
            </a:p>
          </p:txBody>
        </p:sp>
        <p:sp>
          <p:nvSpPr>
            <p:cNvPr id="250" name="Line 585"/>
            <p:cNvSpPr>
              <a:spLocks noChangeAspect="1" noChangeShapeType="1"/>
            </p:cNvSpPr>
            <p:nvPr/>
          </p:nvSpPr>
          <p:spPr bwMode="auto">
            <a:xfrm>
              <a:off x="7792577" y="3495951"/>
              <a:ext cx="8671" cy="94086"/>
            </a:xfrm>
            <a:prstGeom prst="line">
              <a:avLst/>
            </a:prstGeom>
            <a:noFill/>
            <a:ln w="9525">
              <a:solidFill>
                <a:srgbClr val="000000"/>
              </a:solidFill>
              <a:round/>
              <a:headEnd/>
              <a:tailEnd/>
            </a:ln>
          </p:spPr>
          <p:txBody>
            <a:bodyPr/>
            <a:lstStyle/>
            <a:p>
              <a:pPr>
                <a:defRPr/>
              </a:pPr>
              <a:endParaRPr lang="ru-RU"/>
            </a:p>
          </p:txBody>
        </p:sp>
        <p:sp>
          <p:nvSpPr>
            <p:cNvPr id="251" name="Line 586"/>
            <p:cNvSpPr>
              <a:spLocks noChangeAspect="1" noChangeShapeType="1"/>
            </p:cNvSpPr>
            <p:nvPr/>
          </p:nvSpPr>
          <p:spPr bwMode="auto">
            <a:xfrm flipV="1">
              <a:off x="7687286" y="3590036"/>
              <a:ext cx="113961" cy="38932"/>
            </a:xfrm>
            <a:prstGeom prst="line">
              <a:avLst/>
            </a:prstGeom>
            <a:noFill/>
            <a:ln w="9525">
              <a:solidFill>
                <a:srgbClr val="000000"/>
              </a:solidFill>
              <a:round/>
              <a:headEnd/>
              <a:tailEnd/>
            </a:ln>
          </p:spPr>
          <p:txBody>
            <a:bodyPr/>
            <a:lstStyle/>
            <a:p>
              <a:pPr>
                <a:defRPr/>
              </a:pPr>
              <a:endParaRPr lang="ru-RU"/>
            </a:p>
          </p:txBody>
        </p:sp>
        <p:sp>
          <p:nvSpPr>
            <p:cNvPr id="252" name="Line 587"/>
            <p:cNvSpPr>
              <a:spLocks noChangeAspect="1" noChangeShapeType="1"/>
            </p:cNvSpPr>
            <p:nvPr/>
          </p:nvSpPr>
          <p:spPr bwMode="auto">
            <a:xfrm>
              <a:off x="7681093" y="3468915"/>
              <a:ext cx="111484" cy="27036"/>
            </a:xfrm>
            <a:prstGeom prst="line">
              <a:avLst/>
            </a:prstGeom>
            <a:noFill/>
            <a:ln w="9525">
              <a:solidFill>
                <a:srgbClr val="000000"/>
              </a:solidFill>
              <a:round/>
              <a:headEnd/>
              <a:tailEnd/>
            </a:ln>
          </p:spPr>
          <p:txBody>
            <a:bodyPr/>
            <a:lstStyle/>
            <a:p>
              <a:pPr>
                <a:defRPr/>
              </a:pPr>
              <a:endParaRPr lang="ru-RU"/>
            </a:p>
          </p:txBody>
        </p:sp>
        <p:sp>
          <p:nvSpPr>
            <p:cNvPr id="253" name="Line 588"/>
            <p:cNvSpPr>
              <a:spLocks noChangeAspect="1" noChangeShapeType="1"/>
            </p:cNvSpPr>
            <p:nvPr/>
          </p:nvSpPr>
          <p:spPr bwMode="auto">
            <a:xfrm flipH="1">
              <a:off x="7792577" y="3452693"/>
              <a:ext cx="64413" cy="43258"/>
            </a:xfrm>
            <a:prstGeom prst="line">
              <a:avLst/>
            </a:prstGeom>
            <a:noFill/>
            <a:ln w="9525">
              <a:solidFill>
                <a:srgbClr val="000000"/>
              </a:solidFill>
              <a:round/>
              <a:headEnd/>
              <a:tailEnd/>
            </a:ln>
          </p:spPr>
          <p:txBody>
            <a:bodyPr/>
            <a:lstStyle/>
            <a:p>
              <a:pPr>
                <a:defRPr/>
              </a:pPr>
              <a:endParaRPr lang="ru-RU"/>
            </a:p>
          </p:txBody>
        </p:sp>
        <p:sp>
          <p:nvSpPr>
            <p:cNvPr id="254" name="Line 589"/>
            <p:cNvSpPr>
              <a:spLocks noChangeAspect="1" noChangeShapeType="1"/>
            </p:cNvSpPr>
            <p:nvPr/>
          </p:nvSpPr>
          <p:spPr bwMode="auto">
            <a:xfrm flipV="1">
              <a:off x="7616680" y="3468915"/>
              <a:ext cx="64413" cy="88678"/>
            </a:xfrm>
            <a:prstGeom prst="line">
              <a:avLst/>
            </a:prstGeom>
            <a:noFill/>
            <a:ln w="9525">
              <a:solidFill>
                <a:srgbClr val="000000"/>
              </a:solidFill>
              <a:round/>
              <a:headEnd/>
              <a:tailEnd/>
            </a:ln>
          </p:spPr>
          <p:txBody>
            <a:bodyPr/>
            <a:lstStyle/>
            <a:p>
              <a:pPr>
                <a:defRPr/>
              </a:pPr>
              <a:endParaRPr lang="ru-RU"/>
            </a:p>
          </p:txBody>
        </p:sp>
        <p:sp>
          <p:nvSpPr>
            <p:cNvPr id="255" name="Line 590"/>
            <p:cNvSpPr>
              <a:spLocks noChangeAspect="1" noChangeShapeType="1"/>
            </p:cNvSpPr>
            <p:nvPr/>
          </p:nvSpPr>
          <p:spPr bwMode="auto">
            <a:xfrm>
              <a:off x="7641454" y="3384562"/>
              <a:ext cx="40877" cy="80027"/>
            </a:xfrm>
            <a:prstGeom prst="line">
              <a:avLst/>
            </a:prstGeom>
            <a:noFill/>
            <a:ln w="9525">
              <a:solidFill>
                <a:srgbClr val="000000"/>
              </a:solidFill>
              <a:round/>
              <a:headEnd/>
              <a:tailEnd/>
            </a:ln>
          </p:spPr>
          <p:txBody>
            <a:bodyPr/>
            <a:lstStyle/>
            <a:p>
              <a:pPr>
                <a:defRPr/>
              </a:pPr>
              <a:endParaRPr lang="ru-RU"/>
            </a:p>
          </p:txBody>
        </p:sp>
        <p:sp>
          <p:nvSpPr>
            <p:cNvPr id="256" name="Line 591"/>
            <p:cNvSpPr>
              <a:spLocks noChangeAspect="1" noChangeShapeType="1"/>
            </p:cNvSpPr>
            <p:nvPr/>
          </p:nvSpPr>
          <p:spPr bwMode="auto">
            <a:xfrm>
              <a:off x="7637738" y="3393214"/>
              <a:ext cx="40877" cy="78945"/>
            </a:xfrm>
            <a:prstGeom prst="line">
              <a:avLst/>
            </a:prstGeom>
            <a:noFill/>
            <a:ln w="9525">
              <a:solidFill>
                <a:srgbClr val="000000"/>
              </a:solidFill>
              <a:round/>
              <a:headEnd/>
              <a:tailEnd/>
            </a:ln>
          </p:spPr>
          <p:txBody>
            <a:bodyPr/>
            <a:lstStyle/>
            <a:p>
              <a:pPr>
                <a:defRPr/>
              </a:pPr>
              <a:endParaRPr lang="ru-RU"/>
            </a:p>
          </p:txBody>
        </p:sp>
        <p:sp>
          <p:nvSpPr>
            <p:cNvPr id="257" name="Line 592"/>
            <p:cNvSpPr>
              <a:spLocks noChangeAspect="1" noChangeShapeType="1"/>
            </p:cNvSpPr>
            <p:nvPr/>
          </p:nvSpPr>
          <p:spPr bwMode="auto">
            <a:xfrm flipH="1" flipV="1">
              <a:off x="7616680" y="3563000"/>
              <a:ext cx="73084" cy="73538"/>
            </a:xfrm>
            <a:prstGeom prst="line">
              <a:avLst/>
            </a:prstGeom>
            <a:noFill/>
            <a:ln w="9525">
              <a:solidFill>
                <a:srgbClr val="000000"/>
              </a:solidFill>
              <a:round/>
              <a:headEnd/>
              <a:tailEnd/>
            </a:ln>
          </p:spPr>
          <p:txBody>
            <a:bodyPr/>
            <a:lstStyle/>
            <a:p>
              <a:pPr>
                <a:defRPr/>
              </a:pPr>
              <a:endParaRPr lang="ru-RU"/>
            </a:p>
          </p:txBody>
        </p:sp>
        <p:sp>
          <p:nvSpPr>
            <p:cNvPr id="260" name="Line 595"/>
            <p:cNvSpPr>
              <a:spLocks noChangeAspect="1" noChangeShapeType="1"/>
            </p:cNvSpPr>
            <p:nvPr/>
          </p:nvSpPr>
          <p:spPr bwMode="auto">
            <a:xfrm flipV="1">
              <a:off x="7669944" y="3631131"/>
              <a:ext cx="17342" cy="73538"/>
            </a:xfrm>
            <a:prstGeom prst="line">
              <a:avLst/>
            </a:prstGeom>
            <a:noFill/>
            <a:ln w="12700">
              <a:solidFill>
                <a:srgbClr val="008000"/>
              </a:solidFill>
              <a:round/>
              <a:headEnd/>
              <a:tailEnd/>
            </a:ln>
          </p:spPr>
          <p:txBody>
            <a:bodyPr/>
            <a:lstStyle/>
            <a:p>
              <a:pPr>
                <a:defRPr/>
              </a:pPr>
              <a:endParaRPr lang="ru-RU"/>
            </a:p>
          </p:txBody>
        </p:sp>
        <p:sp>
          <p:nvSpPr>
            <p:cNvPr id="261" name="Line 596"/>
            <p:cNvSpPr>
              <a:spLocks noChangeAspect="1" noChangeShapeType="1"/>
            </p:cNvSpPr>
            <p:nvPr/>
          </p:nvSpPr>
          <p:spPr bwMode="auto">
            <a:xfrm flipH="1">
              <a:off x="7640215" y="3304535"/>
              <a:ext cx="65652" cy="82190"/>
            </a:xfrm>
            <a:prstGeom prst="line">
              <a:avLst/>
            </a:prstGeom>
            <a:noFill/>
            <a:ln w="9525">
              <a:solidFill>
                <a:srgbClr val="000000"/>
              </a:solidFill>
              <a:round/>
              <a:headEnd/>
              <a:tailEnd/>
            </a:ln>
          </p:spPr>
          <p:txBody>
            <a:bodyPr/>
            <a:lstStyle/>
            <a:p>
              <a:pPr>
                <a:defRPr/>
              </a:pPr>
              <a:endParaRPr lang="ru-RU"/>
            </a:p>
          </p:txBody>
        </p:sp>
        <p:sp>
          <p:nvSpPr>
            <p:cNvPr id="262" name="Line 597"/>
            <p:cNvSpPr>
              <a:spLocks noChangeAspect="1" noChangeShapeType="1"/>
            </p:cNvSpPr>
            <p:nvPr/>
          </p:nvSpPr>
          <p:spPr bwMode="auto">
            <a:xfrm>
              <a:off x="7653841" y="3213694"/>
              <a:ext cx="52026" cy="90841"/>
            </a:xfrm>
            <a:prstGeom prst="line">
              <a:avLst/>
            </a:prstGeom>
            <a:noFill/>
            <a:ln w="9525">
              <a:solidFill>
                <a:srgbClr val="000000"/>
              </a:solidFill>
              <a:round/>
              <a:headEnd/>
              <a:tailEnd/>
            </a:ln>
          </p:spPr>
          <p:txBody>
            <a:bodyPr/>
            <a:lstStyle/>
            <a:p>
              <a:pPr>
                <a:defRPr/>
              </a:pPr>
              <a:endParaRPr lang="ru-RU"/>
            </a:p>
          </p:txBody>
        </p:sp>
        <p:sp>
          <p:nvSpPr>
            <p:cNvPr id="263" name="Line 598"/>
            <p:cNvSpPr>
              <a:spLocks noChangeAspect="1" noChangeShapeType="1"/>
            </p:cNvSpPr>
            <p:nvPr/>
          </p:nvSpPr>
          <p:spPr bwMode="auto">
            <a:xfrm flipH="1">
              <a:off x="7707106" y="3304535"/>
              <a:ext cx="110245" cy="3244"/>
            </a:xfrm>
            <a:prstGeom prst="line">
              <a:avLst/>
            </a:prstGeom>
            <a:noFill/>
            <a:ln w="9525">
              <a:solidFill>
                <a:srgbClr val="000000"/>
              </a:solidFill>
              <a:round/>
              <a:headEnd/>
              <a:tailEnd/>
            </a:ln>
          </p:spPr>
          <p:txBody>
            <a:bodyPr/>
            <a:lstStyle/>
            <a:p>
              <a:pPr>
                <a:defRPr/>
              </a:pPr>
              <a:endParaRPr lang="ru-RU"/>
            </a:p>
          </p:txBody>
        </p:sp>
        <p:sp>
          <p:nvSpPr>
            <p:cNvPr id="264" name="Line 599"/>
            <p:cNvSpPr>
              <a:spLocks noChangeAspect="1" noChangeShapeType="1"/>
            </p:cNvSpPr>
            <p:nvPr/>
          </p:nvSpPr>
          <p:spPr bwMode="auto">
            <a:xfrm flipH="1">
              <a:off x="7702151" y="3296965"/>
              <a:ext cx="111484" cy="5407"/>
            </a:xfrm>
            <a:prstGeom prst="line">
              <a:avLst/>
            </a:prstGeom>
            <a:noFill/>
            <a:ln w="9525">
              <a:solidFill>
                <a:srgbClr val="000000"/>
              </a:solidFill>
              <a:round/>
              <a:headEnd/>
              <a:tailEnd/>
            </a:ln>
          </p:spPr>
          <p:txBody>
            <a:bodyPr/>
            <a:lstStyle/>
            <a:p>
              <a:pPr>
                <a:defRPr/>
              </a:pPr>
              <a:endParaRPr lang="ru-RU"/>
            </a:p>
          </p:txBody>
        </p:sp>
        <p:sp>
          <p:nvSpPr>
            <p:cNvPr id="265" name="Line 600"/>
            <p:cNvSpPr>
              <a:spLocks noChangeAspect="1" noChangeShapeType="1"/>
            </p:cNvSpPr>
            <p:nvPr/>
          </p:nvSpPr>
          <p:spPr bwMode="auto">
            <a:xfrm flipH="1">
              <a:off x="7653841" y="3156377"/>
              <a:ext cx="86710" cy="59479"/>
            </a:xfrm>
            <a:prstGeom prst="line">
              <a:avLst/>
            </a:prstGeom>
            <a:noFill/>
            <a:ln w="9525">
              <a:solidFill>
                <a:srgbClr val="000000"/>
              </a:solidFill>
              <a:round/>
              <a:headEnd/>
              <a:tailEnd/>
            </a:ln>
          </p:spPr>
          <p:txBody>
            <a:bodyPr/>
            <a:lstStyle/>
            <a:p>
              <a:pPr>
                <a:defRPr/>
              </a:pPr>
              <a:endParaRPr lang="ru-RU"/>
            </a:p>
          </p:txBody>
        </p:sp>
        <p:sp>
          <p:nvSpPr>
            <p:cNvPr id="266" name="Line 601"/>
            <p:cNvSpPr>
              <a:spLocks noChangeAspect="1" noChangeShapeType="1"/>
            </p:cNvSpPr>
            <p:nvPr/>
          </p:nvSpPr>
          <p:spPr bwMode="auto">
            <a:xfrm flipH="1">
              <a:off x="7650125" y="3147726"/>
              <a:ext cx="85471" cy="61642"/>
            </a:xfrm>
            <a:prstGeom prst="line">
              <a:avLst/>
            </a:prstGeom>
            <a:noFill/>
            <a:ln w="9525">
              <a:solidFill>
                <a:srgbClr val="000000"/>
              </a:solidFill>
              <a:round/>
              <a:headEnd/>
              <a:tailEnd/>
            </a:ln>
          </p:spPr>
          <p:txBody>
            <a:bodyPr/>
            <a:lstStyle/>
            <a:p>
              <a:pPr>
                <a:defRPr/>
              </a:pPr>
              <a:endParaRPr lang="ru-RU"/>
            </a:p>
          </p:txBody>
        </p:sp>
        <p:sp>
          <p:nvSpPr>
            <p:cNvPr id="267" name="Line 602"/>
            <p:cNvSpPr>
              <a:spLocks noChangeAspect="1" noChangeShapeType="1"/>
            </p:cNvSpPr>
            <p:nvPr/>
          </p:nvSpPr>
          <p:spPr bwMode="auto">
            <a:xfrm>
              <a:off x="7563415" y="3197472"/>
              <a:ext cx="90426" cy="15140"/>
            </a:xfrm>
            <a:prstGeom prst="line">
              <a:avLst/>
            </a:prstGeom>
            <a:noFill/>
            <a:ln w="12700">
              <a:solidFill>
                <a:srgbClr val="008000"/>
              </a:solidFill>
              <a:round/>
              <a:headEnd/>
              <a:tailEnd/>
            </a:ln>
          </p:spPr>
          <p:txBody>
            <a:bodyPr/>
            <a:lstStyle/>
            <a:p>
              <a:pPr>
                <a:defRPr/>
              </a:pPr>
              <a:endParaRPr lang="ru-RU"/>
            </a:p>
          </p:txBody>
        </p:sp>
        <p:sp>
          <p:nvSpPr>
            <p:cNvPr id="268" name="Line 603"/>
            <p:cNvSpPr>
              <a:spLocks noChangeAspect="1" noChangeShapeType="1"/>
            </p:cNvSpPr>
            <p:nvPr/>
          </p:nvSpPr>
          <p:spPr bwMode="auto">
            <a:xfrm flipH="1" flipV="1">
              <a:off x="7736835" y="3153133"/>
              <a:ext cx="106529" cy="51909"/>
            </a:xfrm>
            <a:prstGeom prst="line">
              <a:avLst/>
            </a:prstGeom>
            <a:noFill/>
            <a:ln w="9525">
              <a:solidFill>
                <a:srgbClr val="000000"/>
              </a:solidFill>
              <a:round/>
              <a:headEnd/>
              <a:tailEnd/>
            </a:ln>
          </p:spPr>
          <p:txBody>
            <a:bodyPr/>
            <a:lstStyle/>
            <a:p>
              <a:pPr>
                <a:defRPr/>
              </a:pPr>
              <a:endParaRPr lang="ru-RU"/>
            </a:p>
          </p:txBody>
        </p:sp>
        <p:sp>
          <p:nvSpPr>
            <p:cNvPr id="269" name="Line 604"/>
            <p:cNvSpPr>
              <a:spLocks noChangeAspect="1" noChangeShapeType="1"/>
            </p:cNvSpPr>
            <p:nvPr/>
          </p:nvSpPr>
          <p:spPr bwMode="auto">
            <a:xfrm>
              <a:off x="7736835" y="3076350"/>
              <a:ext cx="0" cy="78945"/>
            </a:xfrm>
            <a:prstGeom prst="line">
              <a:avLst/>
            </a:prstGeom>
            <a:noFill/>
            <a:ln w="12700">
              <a:solidFill>
                <a:srgbClr val="008000"/>
              </a:solidFill>
              <a:round/>
              <a:headEnd/>
              <a:tailEnd/>
            </a:ln>
          </p:spPr>
          <p:txBody>
            <a:bodyPr/>
            <a:lstStyle/>
            <a:p>
              <a:pPr>
                <a:defRPr/>
              </a:pPr>
              <a:endParaRPr lang="ru-RU"/>
            </a:p>
          </p:txBody>
        </p:sp>
        <p:sp>
          <p:nvSpPr>
            <p:cNvPr id="270" name="Line 605"/>
            <p:cNvSpPr>
              <a:spLocks noChangeAspect="1" noChangeShapeType="1"/>
            </p:cNvSpPr>
            <p:nvPr/>
          </p:nvSpPr>
          <p:spPr bwMode="auto">
            <a:xfrm flipH="1">
              <a:off x="7847080" y="3175843"/>
              <a:ext cx="102813" cy="34606"/>
            </a:xfrm>
            <a:prstGeom prst="line">
              <a:avLst/>
            </a:prstGeom>
            <a:noFill/>
            <a:ln w="9525">
              <a:solidFill>
                <a:srgbClr val="000000"/>
              </a:solidFill>
              <a:round/>
              <a:headEnd/>
              <a:tailEnd/>
            </a:ln>
          </p:spPr>
          <p:txBody>
            <a:bodyPr/>
            <a:lstStyle/>
            <a:p>
              <a:pPr>
                <a:defRPr/>
              </a:pPr>
              <a:endParaRPr lang="ru-RU"/>
            </a:p>
          </p:txBody>
        </p:sp>
        <p:sp>
          <p:nvSpPr>
            <p:cNvPr id="271" name="Line 606"/>
            <p:cNvSpPr>
              <a:spLocks noChangeAspect="1" noChangeShapeType="1"/>
            </p:cNvSpPr>
            <p:nvPr/>
          </p:nvSpPr>
          <p:spPr bwMode="auto">
            <a:xfrm flipH="1">
              <a:off x="7842125" y="3167192"/>
              <a:ext cx="104052" cy="34606"/>
            </a:xfrm>
            <a:prstGeom prst="line">
              <a:avLst/>
            </a:prstGeom>
            <a:noFill/>
            <a:ln w="9525">
              <a:solidFill>
                <a:srgbClr val="000000"/>
              </a:solidFill>
              <a:round/>
              <a:headEnd/>
              <a:tailEnd/>
            </a:ln>
          </p:spPr>
          <p:txBody>
            <a:bodyPr/>
            <a:lstStyle/>
            <a:p>
              <a:pPr>
                <a:defRPr/>
              </a:pPr>
              <a:endParaRPr lang="ru-RU"/>
            </a:p>
          </p:txBody>
        </p:sp>
        <p:sp>
          <p:nvSpPr>
            <p:cNvPr id="272" name="Line 607"/>
            <p:cNvSpPr>
              <a:spLocks noChangeAspect="1" noChangeShapeType="1"/>
            </p:cNvSpPr>
            <p:nvPr/>
          </p:nvSpPr>
          <p:spPr bwMode="auto">
            <a:xfrm flipV="1">
              <a:off x="7814874" y="3205042"/>
              <a:ext cx="28490" cy="97330"/>
            </a:xfrm>
            <a:prstGeom prst="line">
              <a:avLst/>
            </a:prstGeom>
            <a:noFill/>
            <a:ln w="9525">
              <a:solidFill>
                <a:srgbClr val="000000"/>
              </a:solidFill>
              <a:round/>
              <a:headEnd/>
              <a:tailEnd/>
            </a:ln>
          </p:spPr>
          <p:txBody>
            <a:bodyPr/>
            <a:lstStyle/>
            <a:p>
              <a:pPr>
                <a:defRPr/>
              </a:pPr>
              <a:endParaRPr lang="ru-RU"/>
            </a:p>
          </p:txBody>
        </p:sp>
        <p:sp>
          <p:nvSpPr>
            <p:cNvPr id="273" name="Line 608"/>
            <p:cNvSpPr>
              <a:spLocks noChangeAspect="1" noChangeShapeType="1"/>
            </p:cNvSpPr>
            <p:nvPr/>
          </p:nvSpPr>
          <p:spPr bwMode="auto">
            <a:xfrm>
              <a:off x="7962280" y="3458100"/>
              <a:ext cx="65652" cy="52991"/>
            </a:xfrm>
            <a:prstGeom prst="line">
              <a:avLst/>
            </a:prstGeom>
            <a:noFill/>
            <a:ln w="9525">
              <a:solidFill>
                <a:srgbClr val="000000"/>
              </a:solidFill>
              <a:prstDash val="sysDot"/>
              <a:round/>
              <a:headEnd/>
              <a:tailEnd/>
            </a:ln>
          </p:spPr>
          <p:txBody>
            <a:bodyPr/>
            <a:lstStyle/>
            <a:p>
              <a:pPr>
                <a:defRPr/>
              </a:pPr>
              <a:endParaRPr lang="ru-RU"/>
            </a:p>
          </p:txBody>
        </p:sp>
        <p:sp>
          <p:nvSpPr>
            <p:cNvPr id="274" name="Line 609"/>
            <p:cNvSpPr>
              <a:spLocks noChangeAspect="1" noChangeShapeType="1"/>
            </p:cNvSpPr>
            <p:nvPr/>
          </p:nvSpPr>
          <p:spPr bwMode="auto">
            <a:xfrm flipH="1" flipV="1">
              <a:off x="7822306" y="3308861"/>
              <a:ext cx="65652" cy="51909"/>
            </a:xfrm>
            <a:prstGeom prst="line">
              <a:avLst/>
            </a:prstGeom>
            <a:noFill/>
            <a:ln w="9525">
              <a:solidFill>
                <a:srgbClr val="000000"/>
              </a:solidFill>
              <a:prstDash val="sysDot"/>
              <a:round/>
              <a:headEnd/>
              <a:tailEnd/>
            </a:ln>
          </p:spPr>
          <p:txBody>
            <a:bodyPr/>
            <a:lstStyle/>
            <a:p>
              <a:pPr>
                <a:defRPr/>
              </a:pPr>
              <a:endParaRPr lang="ru-RU"/>
            </a:p>
          </p:txBody>
        </p:sp>
        <p:sp>
          <p:nvSpPr>
            <p:cNvPr id="275" name="Rectangle 610"/>
            <p:cNvSpPr>
              <a:spLocks noChangeAspect="1" noChangeArrowheads="1"/>
            </p:cNvSpPr>
            <p:nvPr/>
          </p:nvSpPr>
          <p:spPr bwMode="auto">
            <a:xfrm>
              <a:off x="7863183" y="3319675"/>
              <a:ext cx="136258" cy="149239"/>
            </a:xfrm>
            <a:prstGeom prst="rect">
              <a:avLst/>
            </a:prstGeom>
            <a:solidFill>
              <a:srgbClr val="FFCC99">
                <a:alpha val="9000"/>
              </a:srgbClr>
            </a:solidFill>
            <a:ln w="9525">
              <a:noFill/>
              <a:miter lim="800000"/>
              <a:headEnd/>
              <a:tailEnd/>
            </a:ln>
          </p:spPr>
          <p:txBody>
            <a:bodyPr/>
            <a:lstStyle/>
            <a:p>
              <a:pPr>
                <a:defRPr/>
              </a:pPr>
              <a:endParaRPr lang="ru-RU"/>
            </a:p>
          </p:txBody>
        </p:sp>
        <p:sp>
          <p:nvSpPr>
            <p:cNvPr id="14689" name="Rectangle 611"/>
            <p:cNvSpPr>
              <a:spLocks noChangeAspect="1" noChangeArrowheads="1"/>
            </p:cNvSpPr>
            <p:nvPr/>
          </p:nvSpPr>
          <p:spPr bwMode="auto">
            <a:xfrm>
              <a:off x="7887958" y="3356445"/>
              <a:ext cx="89187" cy="76783"/>
            </a:xfrm>
            <a:prstGeom prst="rect">
              <a:avLst/>
            </a:prstGeom>
            <a:solidFill>
              <a:srgbClr val="FFCC99">
                <a:alpha val="7843"/>
              </a:srgbClr>
            </a:solidFill>
            <a:ln w="9525">
              <a:noFill/>
              <a:miter lim="800000"/>
              <a:headEnd/>
              <a:tailEnd/>
            </a:ln>
          </p:spPr>
          <p:txBody>
            <a:bodyPr wrap="none" lIns="0" tIns="0" rIns="0" bIns="0">
              <a:spAutoFit/>
            </a:bodyPr>
            <a:lstStyle/>
            <a:p>
              <a:pPr eaLnBrk="0" hangingPunct="0"/>
              <a:r>
                <a:rPr lang="en-US" sz="800" b="1">
                  <a:solidFill>
                    <a:srgbClr val="000000"/>
                  </a:solidFill>
                  <a:effectLst/>
                  <a:latin typeface="Arial" pitchFamily="34" charset="0"/>
                </a:rPr>
                <a:t>Zn</a:t>
              </a:r>
              <a:endParaRPr lang="ru-RU" sz="800" baseline="30000">
                <a:solidFill>
                  <a:srgbClr val="000000"/>
                </a:solidFill>
                <a:effectLst/>
                <a:latin typeface="Arial" pitchFamily="34" charset="0"/>
              </a:endParaRPr>
            </a:p>
          </p:txBody>
        </p:sp>
        <p:sp>
          <p:nvSpPr>
            <p:cNvPr id="277" name="Line 612"/>
            <p:cNvSpPr>
              <a:spLocks noChangeAspect="1" noChangeShapeType="1"/>
            </p:cNvSpPr>
            <p:nvPr/>
          </p:nvSpPr>
          <p:spPr bwMode="auto">
            <a:xfrm flipH="1">
              <a:off x="7579519" y="3386725"/>
              <a:ext cx="65652" cy="11896"/>
            </a:xfrm>
            <a:prstGeom prst="line">
              <a:avLst/>
            </a:prstGeom>
            <a:noFill/>
            <a:ln w="12700">
              <a:solidFill>
                <a:srgbClr val="FF0000"/>
              </a:solidFill>
              <a:round/>
              <a:headEnd/>
              <a:tailEnd/>
            </a:ln>
          </p:spPr>
          <p:txBody>
            <a:bodyPr/>
            <a:lstStyle/>
            <a:p>
              <a:pPr>
                <a:defRPr/>
              </a:pPr>
              <a:endParaRPr lang="ru-RU"/>
            </a:p>
          </p:txBody>
        </p:sp>
        <p:sp>
          <p:nvSpPr>
            <p:cNvPr id="278" name="Freeform 613"/>
            <p:cNvSpPr>
              <a:spLocks noChangeAspect="1"/>
            </p:cNvSpPr>
            <p:nvPr/>
          </p:nvSpPr>
          <p:spPr bwMode="auto">
            <a:xfrm>
              <a:off x="7407338" y="3340223"/>
              <a:ext cx="172181" cy="114633"/>
            </a:xfrm>
            <a:custGeom>
              <a:avLst/>
              <a:gdLst/>
              <a:ahLst/>
              <a:cxnLst>
                <a:cxn ang="0">
                  <a:pos x="131" y="0"/>
                </a:cxn>
                <a:cxn ang="0">
                  <a:pos x="0" y="197"/>
                </a:cxn>
                <a:cxn ang="0">
                  <a:pos x="131" y="394"/>
                </a:cxn>
                <a:cxn ang="0">
                  <a:pos x="392" y="394"/>
                </a:cxn>
                <a:cxn ang="0">
                  <a:pos x="522" y="197"/>
                </a:cxn>
                <a:cxn ang="0">
                  <a:pos x="392" y="0"/>
                </a:cxn>
                <a:cxn ang="0">
                  <a:pos x="131" y="0"/>
                </a:cxn>
              </a:cxnLst>
              <a:rect l="0" t="0" r="r" b="b"/>
              <a:pathLst>
                <a:path w="522" h="394">
                  <a:moveTo>
                    <a:pt x="131" y="0"/>
                  </a:moveTo>
                  <a:lnTo>
                    <a:pt x="0" y="197"/>
                  </a:lnTo>
                  <a:lnTo>
                    <a:pt x="131" y="394"/>
                  </a:lnTo>
                  <a:lnTo>
                    <a:pt x="392" y="394"/>
                  </a:lnTo>
                  <a:lnTo>
                    <a:pt x="522" y="197"/>
                  </a:lnTo>
                  <a:lnTo>
                    <a:pt x="392" y="0"/>
                  </a:lnTo>
                  <a:lnTo>
                    <a:pt x="131" y="0"/>
                  </a:lnTo>
                  <a:close/>
                </a:path>
              </a:pathLst>
            </a:custGeom>
            <a:solidFill>
              <a:srgbClr val="FFFFFF"/>
            </a:solidFill>
            <a:ln w="9525">
              <a:noFill/>
              <a:round/>
              <a:headEnd/>
              <a:tailEnd/>
            </a:ln>
          </p:spPr>
          <p:txBody>
            <a:bodyPr/>
            <a:lstStyle/>
            <a:p>
              <a:pPr>
                <a:defRPr/>
              </a:pPr>
              <a:endParaRPr lang="ru-RU"/>
            </a:p>
          </p:txBody>
        </p:sp>
        <p:sp>
          <p:nvSpPr>
            <p:cNvPr id="279" name="Freeform 614"/>
            <p:cNvSpPr>
              <a:spLocks noChangeAspect="1"/>
            </p:cNvSpPr>
            <p:nvPr/>
          </p:nvSpPr>
          <p:spPr bwMode="auto">
            <a:xfrm>
              <a:off x="7407338" y="3340223"/>
              <a:ext cx="172181" cy="114633"/>
            </a:xfrm>
            <a:custGeom>
              <a:avLst/>
              <a:gdLst/>
              <a:ahLst/>
              <a:cxnLst>
                <a:cxn ang="0">
                  <a:pos x="131" y="0"/>
                </a:cxn>
                <a:cxn ang="0">
                  <a:pos x="0" y="197"/>
                </a:cxn>
                <a:cxn ang="0">
                  <a:pos x="131" y="394"/>
                </a:cxn>
                <a:cxn ang="0">
                  <a:pos x="392" y="394"/>
                </a:cxn>
                <a:cxn ang="0">
                  <a:pos x="522" y="197"/>
                </a:cxn>
                <a:cxn ang="0">
                  <a:pos x="392" y="0"/>
                </a:cxn>
                <a:cxn ang="0">
                  <a:pos x="131" y="0"/>
                </a:cxn>
              </a:cxnLst>
              <a:rect l="0" t="0" r="r" b="b"/>
              <a:pathLst>
                <a:path w="522" h="394">
                  <a:moveTo>
                    <a:pt x="131" y="0"/>
                  </a:moveTo>
                  <a:lnTo>
                    <a:pt x="0" y="197"/>
                  </a:lnTo>
                  <a:lnTo>
                    <a:pt x="131" y="394"/>
                  </a:lnTo>
                  <a:lnTo>
                    <a:pt x="392" y="394"/>
                  </a:lnTo>
                  <a:lnTo>
                    <a:pt x="522" y="197"/>
                  </a:lnTo>
                  <a:lnTo>
                    <a:pt x="392" y="0"/>
                  </a:lnTo>
                  <a:lnTo>
                    <a:pt x="131" y="0"/>
                  </a:lnTo>
                  <a:close/>
                </a:path>
              </a:pathLst>
            </a:custGeom>
            <a:noFill/>
            <a:ln w="12700">
              <a:solidFill>
                <a:srgbClr val="FF0000"/>
              </a:solidFill>
              <a:prstDash val="solid"/>
              <a:round/>
              <a:headEnd/>
              <a:tailEnd/>
            </a:ln>
          </p:spPr>
          <p:txBody>
            <a:bodyPr/>
            <a:lstStyle/>
            <a:p>
              <a:pPr>
                <a:defRPr/>
              </a:pPr>
              <a:endParaRPr lang="ru-RU"/>
            </a:p>
          </p:txBody>
        </p:sp>
        <p:sp>
          <p:nvSpPr>
            <p:cNvPr id="280" name="Freeform 615"/>
            <p:cNvSpPr>
              <a:spLocks noChangeAspect="1"/>
            </p:cNvSpPr>
            <p:nvPr/>
          </p:nvSpPr>
          <p:spPr bwMode="auto">
            <a:xfrm>
              <a:off x="7428396" y="3357526"/>
              <a:ext cx="131303" cy="82190"/>
            </a:xfrm>
            <a:custGeom>
              <a:avLst/>
              <a:gdLst/>
              <a:ahLst/>
              <a:cxnLst>
                <a:cxn ang="0">
                  <a:pos x="177" y="2"/>
                </a:cxn>
                <a:cxn ang="0">
                  <a:pos x="139" y="7"/>
                </a:cxn>
                <a:cxn ang="0">
                  <a:pos x="104" y="17"/>
                </a:cxn>
                <a:cxn ang="0">
                  <a:pos x="73" y="32"/>
                </a:cxn>
                <a:cxn ang="0">
                  <a:pos x="46" y="52"/>
                </a:cxn>
                <a:cxn ang="0">
                  <a:pos x="30" y="67"/>
                </a:cxn>
                <a:cxn ang="0">
                  <a:pos x="21" y="79"/>
                </a:cxn>
                <a:cxn ang="0">
                  <a:pos x="14" y="92"/>
                </a:cxn>
                <a:cxn ang="0">
                  <a:pos x="8" y="104"/>
                </a:cxn>
                <a:cxn ang="0">
                  <a:pos x="3" y="119"/>
                </a:cxn>
                <a:cxn ang="0">
                  <a:pos x="2" y="134"/>
                </a:cxn>
                <a:cxn ang="0">
                  <a:pos x="2" y="147"/>
                </a:cxn>
                <a:cxn ang="0">
                  <a:pos x="3" y="162"/>
                </a:cxn>
                <a:cxn ang="0">
                  <a:pos x="8" y="177"/>
                </a:cxn>
                <a:cxn ang="0">
                  <a:pos x="14" y="189"/>
                </a:cxn>
                <a:cxn ang="0">
                  <a:pos x="21" y="202"/>
                </a:cxn>
                <a:cxn ang="0">
                  <a:pos x="30" y="214"/>
                </a:cxn>
                <a:cxn ang="0">
                  <a:pos x="46" y="229"/>
                </a:cxn>
                <a:cxn ang="0">
                  <a:pos x="73" y="249"/>
                </a:cxn>
                <a:cxn ang="0">
                  <a:pos x="104" y="264"/>
                </a:cxn>
                <a:cxn ang="0">
                  <a:pos x="139" y="274"/>
                </a:cxn>
                <a:cxn ang="0">
                  <a:pos x="177" y="279"/>
                </a:cxn>
                <a:cxn ang="0">
                  <a:pos x="217" y="279"/>
                </a:cxn>
                <a:cxn ang="0">
                  <a:pos x="256" y="274"/>
                </a:cxn>
                <a:cxn ang="0">
                  <a:pos x="291" y="264"/>
                </a:cxn>
                <a:cxn ang="0">
                  <a:pos x="322" y="249"/>
                </a:cxn>
                <a:cxn ang="0">
                  <a:pos x="349" y="229"/>
                </a:cxn>
                <a:cxn ang="0">
                  <a:pos x="365" y="214"/>
                </a:cxn>
                <a:cxn ang="0">
                  <a:pos x="375" y="202"/>
                </a:cxn>
                <a:cxn ang="0">
                  <a:pos x="383" y="189"/>
                </a:cxn>
                <a:cxn ang="0">
                  <a:pos x="388" y="177"/>
                </a:cxn>
                <a:cxn ang="0">
                  <a:pos x="391" y="162"/>
                </a:cxn>
                <a:cxn ang="0">
                  <a:pos x="394" y="147"/>
                </a:cxn>
                <a:cxn ang="0">
                  <a:pos x="394" y="134"/>
                </a:cxn>
                <a:cxn ang="0">
                  <a:pos x="391" y="119"/>
                </a:cxn>
                <a:cxn ang="0">
                  <a:pos x="388" y="104"/>
                </a:cxn>
                <a:cxn ang="0">
                  <a:pos x="383" y="92"/>
                </a:cxn>
                <a:cxn ang="0">
                  <a:pos x="375" y="79"/>
                </a:cxn>
                <a:cxn ang="0">
                  <a:pos x="365" y="67"/>
                </a:cxn>
                <a:cxn ang="0">
                  <a:pos x="349" y="52"/>
                </a:cxn>
                <a:cxn ang="0">
                  <a:pos x="322" y="32"/>
                </a:cxn>
                <a:cxn ang="0">
                  <a:pos x="291" y="17"/>
                </a:cxn>
                <a:cxn ang="0">
                  <a:pos x="256" y="7"/>
                </a:cxn>
                <a:cxn ang="0">
                  <a:pos x="217" y="2"/>
                </a:cxn>
              </a:cxnLst>
              <a:rect l="0" t="0" r="r" b="b"/>
              <a:pathLst>
                <a:path w="394" h="281">
                  <a:moveTo>
                    <a:pt x="198" y="0"/>
                  </a:moveTo>
                  <a:lnTo>
                    <a:pt x="177" y="2"/>
                  </a:lnTo>
                  <a:lnTo>
                    <a:pt x="158" y="2"/>
                  </a:lnTo>
                  <a:lnTo>
                    <a:pt x="139" y="7"/>
                  </a:lnTo>
                  <a:lnTo>
                    <a:pt x="121" y="12"/>
                  </a:lnTo>
                  <a:lnTo>
                    <a:pt x="104" y="17"/>
                  </a:lnTo>
                  <a:lnTo>
                    <a:pt x="87" y="25"/>
                  </a:lnTo>
                  <a:lnTo>
                    <a:pt x="73" y="32"/>
                  </a:lnTo>
                  <a:lnTo>
                    <a:pt x="58" y="42"/>
                  </a:lnTo>
                  <a:lnTo>
                    <a:pt x="46" y="52"/>
                  </a:lnTo>
                  <a:lnTo>
                    <a:pt x="34" y="62"/>
                  </a:lnTo>
                  <a:lnTo>
                    <a:pt x="30" y="67"/>
                  </a:lnTo>
                  <a:lnTo>
                    <a:pt x="26" y="74"/>
                  </a:lnTo>
                  <a:lnTo>
                    <a:pt x="21" y="79"/>
                  </a:lnTo>
                  <a:lnTo>
                    <a:pt x="17" y="87"/>
                  </a:lnTo>
                  <a:lnTo>
                    <a:pt x="14" y="92"/>
                  </a:lnTo>
                  <a:lnTo>
                    <a:pt x="9" y="99"/>
                  </a:lnTo>
                  <a:lnTo>
                    <a:pt x="8" y="104"/>
                  </a:lnTo>
                  <a:lnTo>
                    <a:pt x="5" y="112"/>
                  </a:lnTo>
                  <a:lnTo>
                    <a:pt x="3" y="119"/>
                  </a:lnTo>
                  <a:lnTo>
                    <a:pt x="2" y="127"/>
                  </a:lnTo>
                  <a:lnTo>
                    <a:pt x="2" y="134"/>
                  </a:lnTo>
                  <a:lnTo>
                    <a:pt x="0" y="142"/>
                  </a:lnTo>
                  <a:lnTo>
                    <a:pt x="2" y="147"/>
                  </a:lnTo>
                  <a:lnTo>
                    <a:pt x="2" y="154"/>
                  </a:lnTo>
                  <a:lnTo>
                    <a:pt x="3" y="162"/>
                  </a:lnTo>
                  <a:lnTo>
                    <a:pt x="5" y="169"/>
                  </a:lnTo>
                  <a:lnTo>
                    <a:pt x="8" y="177"/>
                  </a:lnTo>
                  <a:lnTo>
                    <a:pt x="9" y="182"/>
                  </a:lnTo>
                  <a:lnTo>
                    <a:pt x="14" y="189"/>
                  </a:lnTo>
                  <a:lnTo>
                    <a:pt x="17" y="194"/>
                  </a:lnTo>
                  <a:lnTo>
                    <a:pt x="21" y="202"/>
                  </a:lnTo>
                  <a:lnTo>
                    <a:pt x="26" y="207"/>
                  </a:lnTo>
                  <a:lnTo>
                    <a:pt x="30" y="214"/>
                  </a:lnTo>
                  <a:lnTo>
                    <a:pt x="34" y="219"/>
                  </a:lnTo>
                  <a:lnTo>
                    <a:pt x="46" y="229"/>
                  </a:lnTo>
                  <a:lnTo>
                    <a:pt x="58" y="239"/>
                  </a:lnTo>
                  <a:lnTo>
                    <a:pt x="73" y="249"/>
                  </a:lnTo>
                  <a:lnTo>
                    <a:pt x="87" y="256"/>
                  </a:lnTo>
                  <a:lnTo>
                    <a:pt x="104" y="264"/>
                  </a:lnTo>
                  <a:lnTo>
                    <a:pt x="121" y="269"/>
                  </a:lnTo>
                  <a:lnTo>
                    <a:pt x="139" y="274"/>
                  </a:lnTo>
                  <a:lnTo>
                    <a:pt x="158" y="279"/>
                  </a:lnTo>
                  <a:lnTo>
                    <a:pt x="177" y="279"/>
                  </a:lnTo>
                  <a:lnTo>
                    <a:pt x="198" y="281"/>
                  </a:lnTo>
                  <a:lnTo>
                    <a:pt x="217" y="279"/>
                  </a:lnTo>
                  <a:lnTo>
                    <a:pt x="236" y="279"/>
                  </a:lnTo>
                  <a:lnTo>
                    <a:pt x="256" y="274"/>
                  </a:lnTo>
                  <a:lnTo>
                    <a:pt x="273" y="269"/>
                  </a:lnTo>
                  <a:lnTo>
                    <a:pt x="291" y="264"/>
                  </a:lnTo>
                  <a:lnTo>
                    <a:pt x="307" y="256"/>
                  </a:lnTo>
                  <a:lnTo>
                    <a:pt x="322" y="249"/>
                  </a:lnTo>
                  <a:lnTo>
                    <a:pt x="337" y="239"/>
                  </a:lnTo>
                  <a:lnTo>
                    <a:pt x="349" y="229"/>
                  </a:lnTo>
                  <a:lnTo>
                    <a:pt x="360" y="219"/>
                  </a:lnTo>
                  <a:lnTo>
                    <a:pt x="365" y="214"/>
                  </a:lnTo>
                  <a:lnTo>
                    <a:pt x="371" y="207"/>
                  </a:lnTo>
                  <a:lnTo>
                    <a:pt x="375" y="202"/>
                  </a:lnTo>
                  <a:lnTo>
                    <a:pt x="378" y="194"/>
                  </a:lnTo>
                  <a:lnTo>
                    <a:pt x="383" y="189"/>
                  </a:lnTo>
                  <a:lnTo>
                    <a:pt x="386" y="182"/>
                  </a:lnTo>
                  <a:lnTo>
                    <a:pt x="388" y="177"/>
                  </a:lnTo>
                  <a:lnTo>
                    <a:pt x="390" y="169"/>
                  </a:lnTo>
                  <a:lnTo>
                    <a:pt x="391" y="162"/>
                  </a:lnTo>
                  <a:lnTo>
                    <a:pt x="393" y="154"/>
                  </a:lnTo>
                  <a:lnTo>
                    <a:pt x="394" y="147"/>
                  </a:lnTo>
                  <a:lnTo>
                    <a:pt x="394" y="142"/>
                  </a:lnTo>
                  <a:lnTo>
                    <a:pt x="394" y="134"/>
                  </a:lnTo>
                  <a:lnTo>
                    <a:pt x="393" y="127"/>
                  </a:lnTo>
                  <a:lnTo>
                    <a:pt x="391" y="119"/>
                  </a:lnTo>
                  <a:lnTo>
                    <a:pt x="390" y="112"/>
                  </a:lnTo>
                  <a:lnTo>
                    <a:pt x="388" y="104"/>
                  </a:lnTo>
                  <a:lnTo>
                    <a:pt x="386" y="99"/>
                  </a:lnTo>
                  <a:lnTo>
                    <a:pt x="383" y="92"/>
                  </a:lnTo>
                  <a:lnTo>
                    <a:pt x="378" y="87"/>
                  </a:lnTo>
                  <a:lnTo>
                    <a:pt x="375" y="79"/>
                  </a:lnTo>
                  <a:lnTo>
                    <a:pt x="371" y="74"/>
                  </a:lnTo>
                  <a:lnTo>
                    <a:pt x="365" y="67"/>
                  </a:lnTo>
                  <a:lnTo>
                    <a:pt x="360" y="62"/>
                  </a:lnTo>
                  <a:lnTo>
                    <a:pt x="349" y="52"/>
                  </a:lnTo>
                  <a:lnTo>
                    <a:pt x="337" y="42"/>
                  </a:lnTo>
                  <a:lnTo>
                    <a:pt x="322" y="32"/>
                  </a:lnTo>
                  <a:lnTo>
                    <a:pt x="307" y="25"/>
                  </a:lnTo>
                  <a:lnTo>
                    <a:pt x="291" y="17"/>
                  </a:lnTo>
                  <a:lnTo>
                    <a:pt x="273" y="12"/>
                  </a:lnTo>
                  <a:lnTo>
                    <a:pt x="256" y="7"/>
                  </a:lnTo>
                  <a:lnTo>
                    <a:pt x="236" y="2"/>
                  </a:lnTo>
                  <a:lnTo>
                    <a:pt x="217" y="2"/>
                  </a:lnTo>
                  <a:lnTo>
                    <a:pt x="198" y="0"/>
                  </a:lnTo>
                  <a:close/>
                </a:path>
              </a:pathLst>
            </a:custGeom>
            <a:solidFill>
              <a:srgbClr val="FFFFFF"/>
            </a:solidFill>
            <a:ln w="9525">
              <a:noFill/>
              <a:round/>
              <a:headEnd/>
              <a:tailEnd/>
            </a:ln>
          </p:spPr>
          <p:txBody>
            <a:bodyPr/>
            <a:lstStyle/>
            <a:p>
              <a:pPr>
                <a:defRPr/>
              </a:pPr>
              <a:endParaRPr lang="ru-RU"/>
            </a:p>
          </p:txBody>
        </p:sp>
        <p:sp>
          <p:nvSpPr>
            <p:cNvPr id="281" name="Freeform 616"/>
            <p:cNvSpPr>
              <a:spLocks noChangeAspect="1"/>
            </p:cNvSpPr>
            <p:nvPr/>
          </p:nvSpPr>
          <p:spPr bwMode="auto">
            <a:xfrm>
              <a:off x="7428396" y="3358607"/>
              <a:ext cx="131303" cy="80027"/>
            </a:xfrm>
            <a:custGeom>
              <a:avLst/>
              <a:gdLst/>
              <a:ahLst/>
              <a:cxnLst>
                <a:cxn ang="0">
                  <a:pos x="177" y="2"/>
                </a:cxn>
                <a:cxn ang="0">
                  <a:pos x="139" y="7"/>
                </a:cxn>
                <a:cxn ang="0">
                  <a:pos x="104" y="17"/>
                </a:cxn>
                <a:cxn ang="0">
                  <a:pos x="73" y="32"/>
                </a:cxn>
                <a:cxn ang="0">
                  <a:pos x="46" y="52"/>
                </a:cxn>
                <a:cxn ang="0">
                  <a:pos x="30" y="67"/>
                </a:cxn>
                <a:cxn ang="0">
                  <a:pos x="21" y="79"/>
                </a:cxn>
                <a:cxn ang="0">
                  <a:pos x="14" y="92"/>
                </a:cxn>
                <a:cxn ang="0">
                  <a:pos x="8" y="104"/>
                </a:cxn>
                <a:cxn ang="0">
                  <a:pos x="3" y="119"/>
                </a:cxn>
                <a:cxn ang="0">
                  <a:pos x="2" y="134"/>
                </a:cxn>
                <a:cxn ang="0">
                  <a:pos x="2" y="147"/>
                </a:cxn>
                <a:cxn ang="0">
                  <a:pos x="3" y="162"/>
                </a:cxn>
                <a:cxn ang="0">
                  <a:pos x="8" y="177"/>
                </a:cxn>
                <a:cxn ang="0">
                  <a:pos x="14" y="189"/>
                </a:cxn>
                <a:cxn ang="0">
                  <a:pos x="21" y="202"/>
                </a:cxn>
                <a:cxn ang="0">
                  <a:pos x="30" y="214"/>
                </a:cxn>
                <a:cxn ang="0">
                  <a:pos x="46" y="229"/>
                </a:cxn>
                <a:cxn ang="0">
                  <a:pos x="73" y="249"/>
                </a:cxn>
                <a:cxn ang="0">
                  <a:pos x="104" y="264"/>
                </a:cxn>
                <a:cxn ang="0">
                  <a:pos x="139" y="274"/>
                </a:cxn>
                <a:cxn ang="0">
                  <a:pos x="177" y="279"/>
                </a:cxn>
                <a:cxn ang="0">
                  <a:pos x="217" y="279"/>
                </a:cxn>
                <a:cxn ang="0">
                  <a:pos x="256" y="274"/>
                </a:cxn>
                <a:cxn ang="0">
                  <a:pos x="291" y="264"/>
                </a:cxn>
                <a:cxn ang="0">
                  <a:pos x="322" y="249"/>
                </a:cxn>
                <a:cxn ang="0">
                  <a:pos x="349" y="229"/>
                </a:cxn>
                <a:cxn ang="0">
                  <a:pos x="365" y="214"/>
                </a:cxn>
                <a:cxn ang="0">
                  <a:pos x="375" y="202"/>
                </a:cxn>
                <a:cxn ang="0">
                  <a:pos x="383" y="189"/>
                </a:cxn>
                <a:cxn ang="0">
                  <a:pos x="388" y="177"/>
                </a:cxn>
                <a:cxn ang="0">
                  <a:pos x="391" y="162"/>
                </a:cxn>
                <a:cxn ang="0">
                  <a:pos x="394" y="147"/>
                </a:cxn>
                <a:cxn ang="0">
                  <a:pos x="394" y="134"/>
                </a:cxn>
                <a:cxn ang="0">
                  <a:pos x="391" y="119"/>
                </a:cxn>
                <a:cxn ang="0">
                  <a:pos x="388" y="104"/>
                </a:cxn>
                <a:cxn ang="0">
                  <a:pos x="383" y="92"/>
                </a:cxn>
                <a:cxn ang="0">
                  <a:pos x="375" y="79"/>
                </a:cxn>
                <a:cxn ang="0">
                  <a:pos x="365" y="67"/>
                </a:cxn>
                <a:cxn ang="0">
                  <a:pos x="349" y="52"/>
                </a:cxn>
                <a:cxn ang="0">
                  <a:pos x="322" y="32"/>
                </a:cxn>
                <a:cxn ang="0">
                  <a:pos x="291" y="17"/>
                </a:cxn>
                <a:cxn ang="0">
                  <a:pos x="256" y="7"/>
                </a:cxn>
                <a:cxn ang="0">
                  <a:pos x="217" y="2"/>
                </a:cxn>
              </a:cxnLst>
              <a:rect l="0" t="0" r="r" b="b"/>
              <a:pathLst>
                <a:path w="394" h="281">
                  <a:moveTo>
                    <a:pt x="198" y="0"/>
                  </a:moveTo>
                  <a:lnTo>
                    <a:pt x="177" y="2"/>
                  </a:lnTo>
                  <a:lnTo>
                    <a:pt x="158" y="2"/>
                  </a:lnTo>
                  <a:lnTo>
                    <a:pt x="139" y="7"/>
                  </a:lnTo>
                  <a:lnTo>
                    <a:pt x="121" y="12"/>
                  </a:lnTo>
                  <a:lnTo>
                    <a:pt x="104" y="17"/>
                  </a:lnTo>
                  <a:lnTo>
                    <a:pt x="87" y="25"/>
                  </a:lnTo>
                  <a:lnTo>
                    <a:pt x="73" y="32"/>
                  </a:lnTo>
                  <a:lnTo>
                    <a:pt x="58" y="42"/>
                  </a:lnTo>
                  <a:lnTo>
                    <a:pt x="46" y="52"/>
                  </a:lnTo>
                  <a:lnTo>
                    <a:pt x="34" y="62"/>
                  </a:lnTo>
                  <a:lnTo>
                    <a:pt x="30" y="67"/>
                  </a:lnTo>
                  <a:lnTo>
                    <a:pt x="26" y="74"/>
                  </a:lnTo>
                  <a:lnTo>
                    <a:pt x="21" y="79"/>
                  </a:lnTo>
                  <a:lnTo>
                    <a:pt x="17" y="87"/>
                  </a:lnTo>
                  <a:lnTo>
                    <a:pt x="14" y="92"/>
                  </a:lnTo>
                  <a:lnTo>
                    <a:pt x="9" y="99"/>
                  </a:lnTo>
                  <a:lnTo>
                    <a:pt x="8" y="104"/>
                  </a:lnTo>
                  <a:lnTo>
                    <a:pt x="5" y="112"/>
                  </a:lnTo>
                  <a:lnTo>
                    <a:pt x="3" y="119"/>
                  </a:lnTo>
                  <a:lnTo>
                    <a:pt x="2" y="127"/>
                  </a:lnTo>
                  <a:lnTo>
                    <a:pt x="2" y="134"/>
                  </a:lnTo>
                  <a:lnTo>
                    <a:pt x="0" y="142"/>
                  </a:lnTo>
                  <a:lnTo>
                    <a:pt x="2" y="147"/>
                  </a:lnTo>
                  <a:lnTo>
                    <a:pt x="2" y="154"/>
                  </a:lnTo>
                  <a:lnTo>
                    <a:pt x="3" y="162"/>
                  </a:lnTo>
                  <a:lnTo>
                    <a:pt x="5" y="169"/>
                  </a:lnTo>
                  <a:lnTo>
                    <a:pt x="8" y="177"/>
                  </a:lnTo>
                  <a:lnTo>
                    <a:pt x="9" y="182"/>
                  </a:lnTo>
                  <a:lnTo>
                    <a:pt x="14" y="189"/>
                  </a:lnTo>
                  <a:lnTo>
                    <a:pt x="17" y="194"/>
                  </a:lnTo>
                  <a:lnTo>
                    <a:pt x="21" y="202"/>
                  </a:lnTo>
                  <a:lnTo>
                    <a:pt x="26" y="207"/>
                  </a:lnTo>
                  <a:lnTo>
                    <a:pt x="30" y="214"/>
                  </a:lnTo>
                  <a:lnTo>
                    <a:pt x="34" y="219"/>
                  </a:lnTo>
                  <a:lnTo>
                    <a:pt x="46" y="229"/>
                  </a:lnTo>
                  <a:lnTo>
                    <a:pt x="58" y="239"/>
                  </a:lnTo>
                  <a:lnTo>
                    <a:pt x="73" y="249"/>
                  </a:lnTo>
                  <a:lnTo>
                    <a:pt x="87" y="256"/>
                  </a:lnTo>
                  <a:lnTo>
                    <a:pt x="104" y="264"/>
                  </a:lnTo>
                  <a:lnTo>
                    <a:pt x="121" y="269"/>
                  </a:lnTo>
                  <a:lnTo>
                    <a:pt x="139" y="274"/>
                  </a:lnTo>
                  <a:lnTo>
                    <a:pt x="158" y="279"/>
                  </a:lnTo>
                  <a:lnTo>
                    <a:pt x="177" y="279"/>
                  </a:lnTo>
                  <a:lnTo>
                    <a:pt x="198" y="281"/>
                  </a:lnTo>
                  <a:lnTo>
                    <a:pt x="217" y="279"/>
                  </a:lnTo>
                  <a:lnTo>
                    <a:pt x="236" y="279"/>
                  </a:lnTo>
                  <a:lnTo>
                    <a:pt x="256" y="274"/>
                  </a:lnTo>
                  <a:lnTo>
                    <a:pt x="273" y="269"/>
                  </a:lnTo>
                  <a:lnTo>
                    <a:pt x="291" y="264"/>
                  </a:lnTo>
                  <a:lnTo>
                    <a:pt x="307" y="256"/>
                  </a:lnTo>
                  <a:lnTo>
                    <a:pt x="322" y="249"/>
                  </a:lnTo>
                  <a:lnTo>
                    <a:pt x="337" y="239"/>
                  </a:lnTo>
                  <a:lnTo>
                    <a:pt x="349" y="229"/>
                  </a:lnTo>
                  <a:lnTo>
                    <a:pt x="360" y="219"/>
                  </a:lnTo>
                  <a:lnTo>
                    <a:pt x="365" y="214"/>
                  </a:lnTo>
                  <a:lnTo>
                    <a:pt x="371" y="207"/>
                  </a:lnTo>
                  <a:lnTo>
                    <a:pt x="375" y="202"/>
                  </a:lnTo>
                  <a:lnTo>
                    <a:pt x="378" y="194"/>
                  </a:lnTo>
                  <a:lnTo>
                    <a:pt x="383" y="189"/>
                  </a:lnTo>
                  <a:lnTo>
                    <a:pt x="386" y="182"/>
                  </a:lnTo>
                  <a:lnTo>
                    <a:pt x="388" y="177"/>
                  </a:lnTo>
                  <a:lnTo>
                    <a:pt x="390" y="169"/>
                  </a:lnTo>
                  <a:lnTo>
                    <a:pt x="391" y="162"/>
                  </a:lnTo>
                  <a:lnTo>
                    <a:pt x="393" y="154"/>
                  </a:lnTo>
                  <a:lnTo>
                    <a:pt x="394" y="147"/>
                  </a:lnTo>
                  <a:lnTo>
                    <a:pt x="394" y="142"/>
                  </a:lnTo>
                  <a:lnTo>
                    <a:pt x="394" y="134"/>
                  </a:lnTo>
                  <a:lnTo>
                    <a:pt x="393" y="127"/>
                  </a:lnTo>
                  <a:lnTo>
                    <a:pt x="391" y="119"/>
                  </a:lnTo>
                  <a:lnTo>
                    <a:pt x="390" y="112"/>
                  </a:lnTo>
                  <a:lnTo>
                    <a:pt x="388" y="104"/>
                  </a:lnTo>
                  <a:lnTo>
                    <a:pt x="386" y="99"/>
                  </a:lnTo>
                  <a:lnTo>
                    <a:pt x="383" y="92"/>
                  </a:lnTo>
                  <a:lnTo>
                    <a:pt x="378" y="87"/>
                  </a:lnTo>
                  <a:lnTo>
                    <a:pt x="375" y="79"/>
                  </a:lnTo>
                  <a:lnTo>
                    <a:pt x="371" y="74"/>
                  </a:lnTo>
                  <a:lnTo>
                    <a:pt x="365" y="67"/>
                  </a:lnTo>
                  <a:lnTo>
                    <a:pt x="360" y="62"/>
                  </a:lnTo>
                  <a:lnTo>
                    <a:pt x="349" y="52"/>
                  </a:lnTo>
                  <a:lnTo>
                    <a:pt x="337" y="42"/>
                  </a:lnTo>
                  <a:lnTo>
                    <a:pt x="322" y="32"/>
                  </a:lnTo>
                  <a:lnTo>
                    <a:pt x="307" y="25"/>
                  </a:lnTo>
                  <a:lnTo>
                    <a:pt x="291" y="17"/>
                  </a:lnTo>
                  <a:lnTo>
                    <a:pt x="273" y="12"/>
                  </a:lnTo>
                  <a:lnTo>
                    <a:pt x="256" y="7"/>
                  </a:lnTo>
                  <a:lnTo>
                    <a:pt x="236" y="2"/>
                  </a:lnTo>
                  <a:lnTo>
                    <a:pt x="217" y="2"/>
                  </a:lnTo>
                  <a:lnTo>
                    <a:pt x="198" y="0"/>
                  </a:lnTo>
                </a:path>
              </a:pathLst>
            </a:custGeom>
            <a:noFill/>
            <a:ln w="12700">
              <a:solidFill>
                <a:srgbClr val="FF0000"/>
              </a:solidFill>
              <a:prstDash val="solid"/>
              <a:round/>
              <a:headEnd/>
              <a:tailEnd/>
            </a:ln>
          </p:spPr>
          <p:txBody>
            <a:bodyPr/>
            <a:lstStyle/>
            <a:p>
              <a:pPr>
                <a:defRPr/>
              </a:pPr>
              <a:endParaRPr lang="ru-RU"/>
            </a:p>
          </p:txBody>
        </p:sp>
        <p:sp>
          <p:nvSpPr>
            <p:cNvPr id="14582" name="Rectangle 617"/>
            <p:cNvSpPr>
              <a:spLocks noChangeArrowheads="1"/>
            </p:cNvSpPr>
            <p:nvPr/>
          </p:nvSpPr>
          <p:spPr bwMode="auto">
            <a:xfrm>
              <a:off x="7003766" y="3677383"/>
              <a:ext cx="906798" cy="182854"/>
            </a:xfrm>
            <a:prstGeom prst="rect">
              <a:avLst/>
            </a:prstGeom>
            <a:noFill/>
            <a:ln w="9525">
              <a:noFill/>
              <a:miter lim="800000"/>
              <a:headEnd/>
              <a:tailEnd/>
            </a:ln>
          </p:spPr>
          <p:txBody>
            <a:bodyPr anchor="ctr"/>
            <a:lstStyle/>
            <a:p>
              <a:pPr>
                <a:spcBef>
                  <a:spcPct val="5000"/>
                </a:spcBef>
              </a:pPr>
              <a:r>
                <a:rPr lang="en-US" sz="800" b="1">
                  <a:solidFill>
                    <a:srgbClr val="000066"/>
                  </a:solidFill>
                  <a:effectLst/>
                  <a:latin typeface="Arial" pitchFamily="34" charset="0"/>
                </a:rPr>
                <a:t>(</a:t>
              </a:r>
              <a:r>
                <a:rPr lang="ru-RU" sz="800" b="1">
                  <a:solidFill>
                    <a:srgbClr val="000066"/>
                  </a:solidFill>
                  <a:effectLst/>
                  <a:latin typeface="Arial" pitchFamily="34" charset="0"/>
                </a:rPr>
                <a:t>ZnOEP</a:t>
              </a:r>
              <a:r>
                <a:rPr lang="en-US" sz="800" b="1">
                  <a:solidFill>
                    <a:srgbClr val="000066"/>
                  </a:solidFill>
                  <a:effectLst/>
                  <a:latin typeface="Arial" pitchFamily="34" charset="0"/>
                </a:rPr>
                <a:t>)</a:t>
              </a:r>
              <a:r>
                <a:rPr lang="en-US" sz="800" b="1" baseline="-25000">
                  <a:solidFill>
                    <a:srgbClr val="000066"/>
                  </a:solidFill>
                  <a:effectLst/>
                  <a:latin typeface="Arial" pitchFamily="34" charset="0"/>
                </a:rPr>
                <a:t>2</a:t>
              </a:r>
              <a:r>
                <a:rPr lang="ru-RU" sz="800" b="1">
                  <a:solidFill>
                    <a:srgbClr val="000066"/>
                  </a:solidFill>
                  <a:effectLst/>
                  <a:latin typeface="Arial" pitchFamily="34" charset="0"/>
                </a:rPr>
                <a:t>-</a:t>
              </a:r>
              <a:r>
                <a:rPr lang="en-US" sz="800" b="1">
                  <a:solidFill>
                    <a:srgbClr val="000066"/>
                  </a:solidFill>
                  <a:effectLst/>
                  <a:latin typeface="Arial" pitchFamily="34" charset="0"/>
                </a:rPr>
                <a:t>Ph</a:t>
              </a:r>
              <a:endParaRPr lang="ru-RU" sz="800" b="1" baseline="-25000">
                <a:solidFill>
                  <a:srgbClr val="000066"/>
                </a:solidFill>
                <a:effectLst/>
                <a:latin typeface="Arial" pitchFamily="34" charset="0"/>
              </a:endParaRPr>
            </a:p>
          </p:txBody>
        </p:sp>
        <p:sp>
          <p:nvSpPr>
            <p:cNvPr id="259" name="Line 594"/>
            <p:cNvSpPr>
              <a:spLocks noChangeAspect="1" noChangeShapeType="1"/>
            </p:cNvSpPr>
            <p:nvPr/>
          </p:nvSpPr>
          <p:spPr bwMode="auto">
            <a:xfrm>
              <a:off x="7524328" y="3549600"/>
              <a:ext cx="90426" cy="2433"/>
            </a:xfrm>
            <a:prstGeom prst="line">
              <a:avLst/>
            </a:prstGeom>
            <a:noFill/>
            <a:ln w="12700">
              <a:solidFill>
                <a:srgbClr val="008000"/>
              </a:solidFill>
              <a:round/>
              <a:headEnd/>
              <a:tailEnd/>
            </a:ln>
          </p:spPr>
          <p:txBody>
            <a:bodyPr/>
            <a:lstStyle/>
            <a:p>
              <a:pPr>
                <a:defRPr/>
              </a:pPr>
              <a:endParaRPr lang="ru-RU"/>
            </a:p>
          </p:txBody>
        </p:sp>
      </p:grpSp>
      <p:grpSp>
        <p:nvGrpSpPr>
          <p:cNvPr id="556" name="Группа 555"/>
          <p:cNvGrpSpPr/>
          <p:nvPr/>
        </p:nvGrpSpPr>
        <p:grpSpPr>
          <a:xfrm>
            <a:off x="6432717" y="1836000"/>
            <a:ext cx="2171731" cy="1052411"/>
            <a:chOff x="6432717" y="1836000"/>
            <a:chExt cx="2171731" cy="1052411"/>
          </a:xfrm>
        </p:grpSpPr>
        <p:sp>
          <p:nvSpPr>
            <p:cNvPr id="14697" name="Text Box 802"/>
            <p:cNvSpPr txBox="1">
              <a:spLocks noChangeArrowheads="1"/>
            </p:cNvSpPr>
            <p:nvPr/>
          </p:nvSpPr>
          <p:spPr bwMode="auto">
            <a:xfrm>
              <a:off x="6874590" y="2246211"/>
              <a:ext cx="441873" cy="222520"/>
            </a:xfrm>
            <a:prstGeom prst="rect">
              <a:avLst/>
            </a:prstGeom>
            <a:solidFill>
              <a:srgbClr val="FFFFFF"/>
            </a:solidFill>
            <a:ln w="9652">
              <a:noFill/>
              <a:miter lim="800000"/>
              <a:headEnd/>
              <a:tailEnd/>
            </a:ln>
          </p:spPr>
          <p:txBody>
            <a:bodyPr/>
            <a:lstStyle/>
            <a:p>
              <a:pPr eaLnBrk="0" hangingPunct="0"/>
              <a:r>
                <a:rPr lang="en-US" sz="800" b="1" dirty="0">
                  <a:solidFill>
                    <a:srgbClr val="000000"/>
                  </a:solidFill>
                  <a:effectLst/>
                  <a:latin typeface="Arial" pitchFamily="34" charset="0"/>
                </a:rPr>
                <a:t>Zn</a:t>
              </a:r>
              <a:endParaRPr lang="ru-RU" sz="800" baseline="30000" dirty="0">
                <a:solidFill>
                  <a:srgbClr val="000000"/>
                </a:solidFill>
                <a:effectLst/>
                <a:latin typeface="Arial" pitchFamily="34" charset="0"/>
              </a:endParaRPr>
            </a:p>
          </p:txBody>
        </p:sp>
        <p:sp>
          <p:nvSpPr>
            <p:cNvPr id="13" name="Line 803"/>
            <p:cNvSpPr>
              <a:spLocks noChangeAspect="1" noChangeShapeType="1"/>
            </p:cNvSpPr>
            <p:nvPr/>
          </p:nvSpPr>
          <p:spPr bwMode="auto">
            <a:xfrm>
              <a:off x="8014475" y="1993869"/>
              <a:ext cx="0" cy="87173"/>
            </a:xfrm>
            <a:prstGeom prst="line">
              <a:avLst/>
            </a:prstGeom>
            <a:noFill/>
            <a:ln w="12827">
              <a:solidFill>
                <a:srgbClr val="FF0000"/>
              </a:solidFill>
              <a:round/>
              <a:headEnd/>
              <a:tailEnd/>
            </a:ln>
          </p:spPr>
          <p:txBody>
            <a:bodyPr/>
            <a:lstStyle/>
            <a:p>
              <a:pPr>
                <a:defRPr/>
              </a:pPr>
              <a:endParaRPr lang="ru-RU"/>
            </a:p>
          </p:txBody>
        </p:sp>
        <p:sp>
          <p:nvSpPr>
            <p:cNvPr id="14" name="Line 804"/>
            <p:cNvSpPr>
              <a:spLocks noChangeAspect="1" noChangeShapeType="1"/>
            </p:cNvSpPr>
            <p:nvPr/>
          </p:nvSpPr>
          <p:spPr bwMode="auto">
            <a:xfrm flipH="1">
              <a:off x="7896723" y="2129216"/>
              <a:ext cx="15781" cy="73409"/>
            </a:xfrm>
            <a:prstGeom prst="line">
              <a:avLst/>
            </a:prstGeom>
            <a:noFill/>
            <a:ln w="9652">
              <a:solidFill>
                <a:srgbClr val="000000"/>
              </a:solidFill>
              <a:round/>
              <a:headEnd/>
              <a:tailEnd/>
            </a:ln>
          </p:spPr>
          <p:txBody>
            <a:bodyPr/>
            <a:lstStyle/>
            <a:p>
              <a:pPr>
                <a:defRPr/>
              </a:pPr>
              <a:endParaRPr lang="ru-RU"/>
            </a:p>
          </p:txBody>
        </p:sp>
        <p:sp>
          <p:nvSpPr>
            <p:cNvPr id="15" name="Line 805"/>
            <p:cNvSpPr>
              <a:spLocks noChangeAspect="1" noChangeShapeType="1"/>
            </p:cNvSpPr>
            <p:nvPr/>
          </p:nvSpPr>
          <p:spPr bwMode="auto">
            <a:xfrm flipH="1" flipV="1">
              <a:off x="7806892" y="2084483"/>
              <a:ext cx="106826" cy="48174"/>
            </a:xfrm>
            <a:prstGeom prst="line">
              <a:avLst/>
            </a:prstGeom>
            <a:noFill/>
            <a:ln w="9652">
              <a:solidFill>
                <a:srgbClr val="000000"/>
              </a:solidFill>
              <a:round/>
              <a:headEnd/>
              <a:tailEnd/>
            </a:ln>
          </p:spPr>
          <p:txBody>
            <a:bodyPr/>
            <a:lstStyle/>
            <a:p>
              <a:pPr>
                <a:defRPr/>
              </a:pPr>
              <a:endParaRPr lang="ru-RU"/>
            </a:p>
          </p:txBody>
        </p:sp>
        <p:sp>
          <p:nvSpPr>
            <p:cNvPr id="16" name="Line 806"/>
            <p:cNvSpPr>
              <a:spLocks noChangeAspect="1" noChangeShapeType="1"/>
            </p:cNvSpPr>
            <p:nvPr/>
          </p:nvSpPr>
          <p:spPr bwMode="auto">
            <a:xfrm flipH="1" flipV="1">
              <a:off x="7810534" y="2101688"/>
              <a:ext cx="81334" cy="38998"/>
            </a:xfrm>
            <a:prstGeom prst="line">
              <a:avLst/>
            </a:prstGeom>
            <a:noFill/>
            <a:ln w="9652">
              <a:solidFill>
                <a:srgbClr val="000000"/>
              </a:solidFill>
              <a:round/>
              <a:headEnd/>
              <a:tailEnd/>
            </a:ln>
          </p:spPr>
          <p:txBody>
            <a:bodyPr/>
            <a:lstStyle/>
            <a:p>
              <a:pPr>
                <a:defRPr/>
              </a:pPr>
              <a:endParaRPr lang="ru-RU"/>
            </a:p>
          </p:txBody>
        </p:sp>
        <p:sp>
          <p:nvSpPr>
            <p:cNvPr id="17" name="Line 807"/>
            <p:cNvSpPr>
              <a:spLocks noChangeAspect="1" noChangeShapeType="1"/>
            </p:cNvSpPr>
            <p:nvPr/>
          </p:nvSpPr>
          <p:spPr bwMode="auto">
            <a:xfrm flipV="1">
              <a:off x="7718275" y="2247358"/>
              <a:ext cx="57055" cy="87173"/>
            </a:xfrm>
            <a:prstGeom prst="line">
              <a:avLst/>
            </a:prstGeom>
            <a:noFill/>
            <a:ln w="9652">
              <a:solidFill>
                <a:srgbClr val="000000"/>
              </a:solidFill>
              <a:round/>
              <a:headEnd/>
              <a:tailEnd/>
            </a:ln>
          </p:spPr>
          <p:txBody>
            <a:bodyPr/>
            <a:lstStyle/>
            <a:p>
              <a:pPr>
                <a:defRPr/>
              </a:pPr>
              <a:endParaRPr lang="ru-RU"/>
            </a:p>
          </p:txBody>
        </p:sp>
        <p:sp>
          <p:nvSpPr>
            <p:cNvPr id="18" name="Line 808"/>
            <p:cNvSpPr>
              <a:spLocks noChangeAspect="1" noChangeShapeType="1"/>
            </p:cNvSpPr>
            <p:nvPr/>
          </p:nvSpPr>
          <p:spPr bwMode="auto">
            <a:xfrm flipH="1" flipV="1">
              <a:off x="7774116" y="2428586"/>
              <a:ext cx="88617" cy="10323"/>
            </a:xfrm>
            <a:prstGeom prst="line">
              <a:avLst/>
            </a:prstGeom>
            <a:noFill/>
            <a:ln w="9652">
              <a:solidFill>
                <a:srgbClr val="000000"/>
              </a:solidFill>
              <a:round/>
              <a:headEnd/>
              <a:tailEnd/>
            </a:ln>
          </p:spPr>
          <p:txBody>
            <a:bodyPr/>
            <a:lstStyle/>
            <a:p>
              <a:pPr>
                <a:defRPr/>
              </a:pPr>
              <a:endParaRPr lang="ru-RU"/>
            </a:p>
          </p:txBody>
        </p:sp>
        <p:sp>
          <p:nvSpPr>
            <p:cNvPr id="19" name="Line 809"/>
            <p:cNvSpPr>
              <a:spLocks noChangeAspect="1" noChangeShapeType="1"/>
            </p:cNvSpPr>
            <p:nvPr/>
          </p:nvSpPr>
          <p:spPr bwMode="auto">
            <a:xfrm flipH="1">
              <a:off x="7723131" y="2084483"/>
              <a:ext cx="83762" cy="73409"/>
            </a:xfrm>
            <a:prstGeom prst="line">
              <a:avLst/>
            </a:prstGeom>
            <a:noFill/>
            <a:ln w="9652">
              <a:solidFill>
                <a:srgbClr val="000000"/>
              </a:solidFill>
              <a:round/>
              <a:headEnd/>
              <a:tailEnd/>
            </a:ln>
          </p:spPr>
          <p:txBody>
            <a:bodyPr/>
            <a:lstStyle/>
            <a:p>
              <a:pPr>
                <a:defRPr/>
              </a:pPr>
              <a:endParaRPr lang="ru-RU"/>
            </a:p>
          </p:txBody>
        </p:sp>
        <p:sp>
          <p:nvSpPr>
            <p:cNvPr id="20" name="Line 810"/>
            <p:cNvSpPr>
              <a:spLocks noChangeAspect="1" noChangeShapeType="1"/>
            </p:cNvSpPr>
            <p:nvPr/>
          </p:nvSpPr>
          <p:spPr bwMode="auto">
            <a:xfrm flipH="1">
              <a:off x="7774116" y="2240476"/>
              <a:ext cx="58269" cy="6882"/>
            </a:xfrm>
            <a:prstGeom prst="line">
              <a:avLst/>
            </a:prstGeom>
            <a:noFill/>
            <a:ln w="9652">
              <a:solidFill>
                <a:srgbClr val="000000"/>
              </a:solidFill>
              <a:round/>
              <a:headEnd/>
              <a:tailEnd/>
            </a:ln>
          </p:spPr>
          <p:txBody>
            <a:bodyPr/>
            <a:lstStyle/>
            <a:p>
              <a:pPr>
                <a:defRPr/>
              </a:pPr>
              <a:endParaRPr lang="ru-RU"/>
            </a:p>
          </p:txBody>
        </p:sp>
        <p:sp>
          <p:nvSpPr>
            <p:cNvPr id="21" name="Line 811"/>
            <p:cNvSpPr>
              <a:spLocks noChangeAspect="1" noChangeShapeType="1"/>
            </p:cNvSpPr>
            <p:nvPr/>
          </p:nvSpPr>
          <p:spPr bwMode="auto">
            <a:xfrm>
              <a:off x="7723131" y="2157892"/>
              <a:ext cx="50985" cy="92908"/>
            </a:xfrm>
            <a:prstGeom prst="line">
              <a:avLst/>
            </a:prstGeom>
            <a:noFill/>
            <a:ln w="9652">
              <a:solidFill>
                <a:srgbClr val="000000"/>
              </a:solidFill>
              <a:round/>
              <a:headEnd/>
              <a:tailEnd/>
            </a:ln>
          </p:spPr>
          <p:txBody>
            <a:bodyPr/>
            <a:lstStyle/>
            <a:p>
              <a:pPr>
                <a:defRPr/>
              </a:pPr>
              <a:endParaRPr lang="ru-RU"/>
            </a:p>
          </p:txBody>
        </p:sp>
        <p:sp>
          <p:nvSpPr>
            <p:cNvPr id="22" name="Line 812"/>
            <p:cNvSpPr>
              <a:spLocks noChangeAspect="1" noChangeShapeType="1"/>
            </p:cNvSpPr>
            <p:nvPr/>
          </p:nvSpPr>
          <p:spPr bwMode="auto">
            <a:xfrm>
              <a:off x="7744982" y="2163627"/>
              <a:ext cx="42488" cy="68821"/>
            </a:xfrm>
            <a:prstGeom prst="line">
              <a:avLst/>
            </a:prstGeom>
            <a:noFill/>
            <a:ln w="9652">
              <a:solidFill>
                <a:srgbClr val="000000"/>
              </a:solidFill>
              <a:round/>
              <a:headEnd/>
              <a:tailEnd/>
            </a:ln>
          </p:spPr>
          <p:txBody>
            <a:bodyPr/>
            <a:lstStyle/>
            <a:p>
              <a:pPr>
                <a:defRPr/>
              </a:pPr>
              <a:endParaRPr lang="ru-RU"/>
            </a:p>
          </p:txBody>
        </p:sp>
        <p:sp>
          <p:nvSpPr>
            <p:cNvPr id="23" name="Line 813"/>
            <p:cNvSpPr>
              <a:spLocks noChangeAspect="1" noChangeShapeType="1"/>
            </p:cNvSpPr>
            <p:nvPr/>
          </p:nvSpPr>
          <p:spPr bwMode="auto">
            <a:xfrm flipV="1">
              <a:off x="8115232" y="2084483"/>
              <a:ext cx="106826" cy="44733"/>
            </a:xfrm>
            <a:prstGeom prst="line">
              <a:avLst/>
            </a:prstGeom>
            <a:noFill/>
            <a:ln w="9652">
              <a:solidFill>
                <a:srgbClr val="000000"/>
              </a:solidFill>
              <a:round/>
              <a:headEnd/>
              <a:tailEnd/>
            </a:ln>
          </p:spPr>
          <p:txBody>
            <a:bodyPr/>
            <a:lstStyle/>
            <a:p>
              <a:pPr>
                <a:defRPr/>
              </a:pPr>
              <a:endParaRPr lang="ru-RU"/>
            </a:p>
          </p:txBody>
        </p:sp>
        <p:sp>
          <p:nvSpPr>
            <p:cNvPr id="24" name="Line 814"/>
            <p:cNvSpPr>
              <a:spLocks noChangeAspect="1" noChangeShapeType="1"/>
            </p:cNvSpPr>
            <p:nvPr/>
          </p:nvSpPr>
          <p:spPr bwMode="auto">
            <a:xfrm>
              <a:off x="8115232" y="2129216"/>
              <a:ext cx="14567" cy="69968"/>
            </a:xfrm>
            <a:prstGeom prst="line">
              <a:avLst/>
            </a:prstGeom>
            <a:noFill/>
            <a:ln w="9652">
              <a:solidFill>
                <a:srgbClr val="000000"/>
              </a:solidFill>
              <a:round/>
              <a:headEnd/>
              <a:tailEnd/>
            </a:ln>
          </p:spPr>
          <p:txBody>
            <a:bodyPr/>
            <a:lstStyle/>
            <a:p>
              <a:pPr>
                <a:defRPr/>
              </a:pPr>
              <a:endParaRPr lang="ru-RU"/>
            </a:p>
          </p:txBody>
        </p:sp>
        <p:sp>
          <p:nvSpPr>
            <p:cNvPr id="25" name="Line 815"/>
            <p:cNvSpPr>
              <a:spLocks noChangeAspect="1" noChangeShapeType="1"/>
            </p:cNvSpPr>
            <p:nvPr/>
          </p:nvSpPr>
          <p:spPr bwMode="auto">
            <a:xfrm flipV="1">
              <a:off x="8249979" y="2334531"/>
              <a:ext cx="60697" cy="90614"/>
            </a:xfrm>
            <a:prstGeom prst="line">
              <a:avLst/>
            </a:prstGeom>
            <a:noFill/>
            <a:ln w="9652">
              <a:solidFill>
                <a:srgbClr val="000000"/>
              </a:solidFill>
              <a:round/>
              <a:headEnd/>
              <a:tailEnd/>
            </a:ln>
          </p:spPr>
          <p:txBody>
            <a:bodyPr/>
            <a:lstStyle/>
            <a:p>
              <a:pPr>
                <a:defRPr/>
              </a:pPr>
              <a:endParaRPr lang="ru-RU"/>
            </a:p>
          </p:txBody>
        </p:sp>
        <p:sp>
          <p:nvSpPr>
            <p:cNvPr id="26" name="Line 816"/>
            <p:cNvSpPr>
              <a:spLocks noChangeAspect="1" noChangeShapeType="1"/>
            </p:cNvSpPr>
            <p:nvPr/>
          </p:nvSpPr>
          <p:spPr bwMode="auto">
            <a:xfrm flipV="1">
              <a:off x="8241481" y="2337972"/>
              <a:ext cx="46130" cy="69968"/>
            </a:xfrm>
            <a:prstGeom prst="line">
              <a:avLst/>
            </a:prstGeom>
            <a:noFill/>
            <a:ln w="9652">
              <a:solidFill>
                <a:srgbClr val="000000"/>
              </a:solidFill>
              <a:round/>
              <a:headEnd/>
              <a:tailEnd/>
            </a:ln>
          </p:spPr>
          <p:txBody>
            <a:bodyPr/>
            <a:lstStyle/>
            <a:p>
              <a:pPr>
                <a:defRPr/>
              </a:pPr>
              <a:endParaRPr lang="ru-RU"/>
            </a:p>
          </p:txBody>
        </p:sp>
        <p:sp>
          <p:nvSpPr>
            <p:cNvPr id="27" name="Line 817"/>
            <p:cNvSpPr>
              <a:spLocks noChangeAspect="1" noChangeShapeType="1"/>
            </p:cNvSpPr>
            <p:nvPr/>
          </p:nvSpPr>
          <p:spPr bwMode="auto">
            <a:xfrm flipH="1" flipV="1">
              <a:off x="8249979" y="2247358"/>
              <a:ext cx="60697" cy="90614"/>
            </a:xfrm>
            <a:prstGeom prst="line">
              <a:avLst/>
            </a:prstGeom>
            <a:noFill/>
            <a:ln w="9652">
              <a:solidFill>
                <a:srgbClr val="000000"/>
              </a:solidFill>
              <a:round/>
              <a:headEnd/>
              <a:tailEnd/>
            </a:ln>
          </p:spPr>
          <p:txBody>
            <a:bodyPr/>
            <a:lstStyle/>
            <a:p>
              <a:pPr>
                <a:defRPr/>
              </a:pPr>
              <a:endParaRPr lang="ru-RU"/>
            </a:p>
          </p:txBody>
        </p:sp>
        <p:sp>
          <p:nvSpPr>
            <p:cNvPr id="28" name="Line 818"/>
            <p:cNvSpPr>
              <a:spLocks noChangeAspect="1" noChangeShapeType="1"/>
            </p:cNvSpPr>
            <p:nvPr/>
          </p:nvSpPr>
          <p:spPr bwMode="auto">
            <a:xfrm flipV="1">
              <a:off x="8224486" y="2511170"/>
              <a:ext cx="84976" cy="73409"/>
            </a:xfrm>
            <a:prstGeom prst="line">
              <a:avLst/>
            </a:prstGeom>
            <a:noFill/>
            <a:ln w="9652">
              <a:solidFill>
                <a:srgbClr val="000000"/>
              </a:solidFill>
              <a:round/>
              <a:headEnd/>
              <a:tailEnd/>
            </a:ln>
          </p:spPr>
          <p:txBody>
            <a:bodyPr/>
            <a:lstStyle/>
            <a:p>
              <a:pPr>
                <a:defRPr/>
              </a:pPr>
              <a:endParaRPr lang="ru-RU"/>
            </a:p>
          </p:txBody>
        </p:sp>
        <p:sp>
          <p:nvSpPr>
            <p:cNvPr id="29" name="Line 819"/>
            <p:cNvSpPr>
              <a:spLocks noChangeAspect="1" noChangeShapeType="1"/>
            </p:cNvSpPr>
            <p:nvPr/>
          </p:nvSpPr>
          <p:spPr bwMode="auto">
            <a:xfrm flipV="1">
              <a:off x="8218416" y="2511170"/>
              <a:ext cx="65553" cy="56203"/>
            </a:xfrm>
            <a:prstGeom prst="line">
              <a:avLst/>
            </a:prstGeom>
            <a:noFill/>
            <a:ln w="9652">
              <a:solidFill>
                <a:srgbClr val="000000"/>
              </a:solidFill>
              <a:round/>
              <a:headEnd/>
              <a:tailEnd/>
            </a:ln>
          </p:spPr>
          <p:txBody>
            <a:bodyPr/>
            <a:lstStyle/>
            <a:p>
              <a:pPr>
                <a:defRPr/>
              </a:pPr>
              <a:endParaRPr lang="ru-RU"/>
            </a:p>
          </p:txBody>
        </p:sp>
        <p:sp>
          <p:nvSpPr>
            <p:cNvPr id="30" name="Line 820"/>
            <p:cNvSpPr>
              <a:spLocks noChangeAspect="1" noChangeShapeType="1"/>
            </p:cNvSpPr>
            <p:nvPr/>
          </p:nvSpPr>
          <p:spPr bwMode="auto">
            <a:xfrm flipH="1" flipV="1">
              <a:off x="8249979" y="2427439"/>
              <a:ext cx="53413" cy="89467"/>
            </a:xfrm>
            <a:prstGeom prst="line">
              <a:avLst/>
            </a:prstGeom>
            <a:noFill/>
            <a:ln w="9652">
              <a:solidFill>
                <a:srgbClr val="000000"/>
              </a:solidFill>
              <a:round/>
              <a:headEnd/>
              <a:tailEnd/>
            </a:ln>
          </p:spPr>
          <p:txBody>
            <a:bodyPr/>
            <a:lstStyle/>
            <a:p>
              <a:pPr>
                <a:defRPr/>
              </a:pPr>
              <a:endParaRPr lang="ru-RU"/>
            </a:p>
          </p:txBody>
        </p:sp>
        <p:sp>
          <p:nvSpPr>
            <p:cNvPr id="31" name="Line 821"/>
            <p:cNvSpPr>
              <a:spLocks noChangeAspect="1" noChangeShapeType="1"/>
            </p:cNvSpPr>
            <p:nvPr/>
          </p:nvSpPr>
          <p:spPr bwMode="auto">
            <a:xfrm flipV="1">
              <a:off x="8191710" y="2427439"/>
              <a:ext cx="58269" cy="6882"/>
            </a:xfrm>
            <a:prstGeom prst="line">
              <a:avLst/>
            </a:prstGeom>
            <a:noFill/>
            <a:ln w="9652">
              <a:solidFill>
                <a:srgbClr val="000000"/>
              </a:solidFill>
              <a:round/>
              <a:headEnd/>
              <a:tailEnd/>
            </a:ln>
          </p:spPr>
          <p:txBody>
            <a:bodyPr/>
            <a:lstStyle/>
            <a:p>
              <a:pPr>
                <a:defRPr/>
              </a:pPr>
              <a:endParaRPr lang="ru-RU"/>
            </a:p>
          </p:txBody>
        </p:sp>
        <p:sp>
          <p:nvSpPr>
            <p:cNvPr id="32" name="Line 822"/>
            <p:cNvSpPr>
              <a:spLocks noChangeAspect="1" noChangeShapeType="1"/>
            </p:cNvSpPr>
            <p:nvPr/>
          </p:nvSpPr>
          <p:spPr bwMode="auto">
            <a:xfrm flipH="1">
              <a:off x="8249979" y="2157892"/>
              <a:ext cx="53413" cy="92908"/>
            </a:xfrm>
            <a:prstGeom prst="line">
              <a:avLst/>
            </a:prstGeom>
            <a:noFill/>
            <a:ln w="9652">
              <a:solidFill>
                <a:srgbClr val="000000"/>
              </a:solidFill>
              <a:round/>
              <a:headEnd/>
              <a:tailEnd/>
            </a:ln>
          </p:spPr>
          <p:txBody>
            <a:bodyPr/>
            <a:lstStyle/>
            <a:p>
              <a:pPr>
                <a:defRPr/>
              </a:pPr>
              <a:endParaRPr lang="ru-RU"/>
            </a:p>
          </p:txBody>
        </p:sp>
        <p:sp>
          <p:nvSpPr>
            <p:cNvPr id="33" name="Line 823"/>
            <p:cNvSpPr>
              <a:spLocks noChangeAspect="1" noChangeShapeType="1"/>
            </p:cNvSpPr>
            <p:nvPr/>
          </p:nvSpPr>
          <p:spPr bwMode="auto">
            <a:xfrm flipH="1" flipV="1">
              <a:off x="8014475" y="2077601"/>
              <a:ext cx="100757" cy="51615"/>
            </a:xfrm>
            <a:prstGeom prst="line">
              <a:avLst/>
            </a:prstGeom>
            <a:noFill/>
            <a:ln w="9652">
              <a:solidFill>
                <a:srgbClr val="000000"/>
              </a:solidFill>
              <a:round/>
              <a:headEnd/>
              <a:tailEnd/>
            </a:ln>
          </p:spPr>
          <p:txBody>
            <a:bodyPr/>
            <a:lstStyle/>
            <a:p>
              <a:pPr>
                <a:defRPr/>
              </a:pPr>
              <a:endParaRPr lang="ru-RU"/>
            </a:p>
          </p:txBody>
        </p:sp>
        <p:sp>
          <p:nvSpPr>
            <p:cNvPr id="34" name="Line 824"/>
            <p:cNvSpPr>
              <a:spLocks noChangeAspect="1" noChangeShapeType="1"/>
            </p:cNvSpPr>
            <p:nvPr/>
          </p:nvSpPr>
          <p:spPr bwMode="auto">
            <a:xfrm flipH="1" flipV="1">
              <a:off x="8018117" y="2098247"/>
              <a:ext cx="77692" cy="42439"/>
            </a:xfrm>
            <a:prstGeom prst="line">
              <a:avLst/>
            </a:prstGeom>
            <a:noFill/>
            <a:ln w="9652">
              <a:solidFill>
                <a:srgbClr val="000000"/>
              </a:solidFill>
              <a:round/>
              <a:headEnd/>
              <a:tailEnd/>
            </a:ln>
          </p:spPr>
          <p:txBody>
            <a:bodyPr/>
            <a:lstStyle/>
            <a:p>
              <a:pPr>
                <a:defRPr/>
              </a:pPr>
              <a:endParaRPr lang="ru-RU"/>
            </a:p>
          </p:txBody>
        </p:sp>
        <p:sp>
          <p:nvSpPr>
            <p:cNvPr id="35" name="Line 825"/>
            <p:cNvSpPr>
              <a:spLocks noChangeAspect="1" noChangeShapeType="1"/>
            </p:cNvSpPr>
            <p:nvPr/>
          </p:nvSpPr>
          <p:spPr bwMode="auto">
            <a:xfrm flipV="1">
              <a:off x="7911291" y="2077601"/>
              <a:ext cx="103185" cy="51615"/>
            </a:xfrm>
            <a:prstGeom prst="line">
              <a:avLst/>
            </a:prstGeom>
            <a:noFill/>
            <a:ln w="9652">
              <a:solidFill>
                <a:srgbClr val="000000"/>
              </a:solidFill>
              <a:round/>
              <a:headEnd/>
              <a:tailEnd/>
            </a:ln>
          </p:spPr>
          <p:txBody>
            <a:bodyPr/>
            <a:lstStyle/>
            <a:p>
              <a:pPr>
                <a:defRPr/>
              </a:pPr>
              <a:endParaRPr lang="ru-RU"/>
            </a:p>
          </p:txBody>
        </p:sp>
        <p:sp>
          <p:nvSpPr>
            <p:cNvPr id="36" name="Line 826"/>
            <p:cNvSpPr>
              <a:spLocks noChangeAspect="1" noChangeShapeType="1"/>
            </p:cNvSpPr>
            <p:nvPr/>
          </p:nvSpPr>
          <p:spPr bwMode="auto">
            <a:xfrm flipH="1">
              <a:off x="8115232" y="2469878"/>
              <a:ext cx="12139" cy="73409"/>
            </a:xfrm>
            <a:prstGeom prst="line">
              <a:avLst/>
            </a:prstGeom>
            <a:noFill/>
            <a:ln w="9652">
              <a:solidFill>
                <a:srgbClr val="000000"/>
              </a:solidFill>
              <a:round/>
              <a:headEnd/>
              <a:tailEnd/>
            </a:ln>
          </p:spPr>
          <p:txBody>
            <a:bodyPr/>
            <a:lstStyle/>
            <a:p>
              <a:pPr>
                <a:defRPr/>
              </a:pPr>
              <a:endParaRPr lang="ru-RU"/>
            </a:p>
          </p:txBody>
        </p:sp>
        <p:sp>
          <p:nvSpPr>
            <p:cNvPr id="37" name="Line 827"/>
            <p:cNvSpPr>
              <a:spLocks noChangeAspect="1" noChangeShapeType="1"/>
            </p:cNvSpPr>
            <p:nvPr/>
          </p:nvSpPr>
          <p:spPr bwMode="auto">
            <a:xfrm flipH="1" flipV="1">
              <a:off x="8115232" y="2545581"/>
              <a:ext cx="106826" cy="44733"/>
            </a:xfrm>
            <a:prstGeom prst="line">
              <a:avLst/>
            </a:prstGeom>
            <a:noFill/>
            <a:ln w="9652">
              <a:solidFill>
                <a:srgbClr val="000000"/>
              </a:solidFill>
              <a:round/>
              <a:headEnd/>
              <a:tailEnd/>
            </a:ln>
          </p:spPr>
          <p:txBody>
            <a:bodyPr/>
            <a:lstStyle/>
            <a:p>
              <a:pPr>
                <a:defRPr/>
              </a:pPr>
              <a:endParaRPr lang="ru-RU"/>
            </a:p>
          </p:txBody>
        </p:sp>
        <p:sp>
          <p:nvSpPr>
            <p:cNvPr id="38" name="Line 828"/>
            <p:cNvSpPr>
              <a:spLocks noChangeAspect="1" noChangeShapeType="1"/>
            </p:cNvSpPr>
            <p:nvPr/>
          </p:nvSpPr>
          <p:spPr bwMode="auto">
            <a:xfrm flipH="1" flipV="1">
              <a:off x="7899151" y="2469878"/>
              <a:ext cx="14567" cy="73409"/>
            </a:xfrm>
            <a:prstGeom prst="line">
              <a:avLst/>
            </a:prstGeom>
            <a:noFill/>
            <a:ln w="9652">
              <a:solidFill>
                <a:srgbClr val="000000"/>
              </a:solidFill>
              <a:round/>
              <a:headEnd/>
              <a:tailEnd/>
            </a:ln>
          </p:spPr>
          <p:txBody>
            <a:bodyPr/>
            <a:lstStyle/>
            <a:p>
              <a:pPr>
                <a:defRPr/>
              </a:pPr>
              <a:endParaRPr lang="ru-RU"/>
            </a:p>
          </p:txBody>
        </p:sp>
        <p:sp>
          <p:nvSpPr>
            <p:cNvPr id="39" name="Line 829"/>
            <p:cNvSpPr>
              <a:spLocks noChangeAspect="1" noChangeShapeType="1"/>
            </p:cNvSpPr>
            <p:nvPr/>
          </p:nvSpPr>
          <p:spPr bwMode="auto">
            <a:xfrm flipH="1" flipV="1">
              <a:off x="7883370" y="2483642"/>
              <a:ext cx="8498" cy="49321"/>
            </a:xfrm>
            <a:prstGeom prst="line">
              <a:avLst/>
            </a:prstGeom>
            <a:noFill/>
            <a:ln w="9652">
              <a:solidFill>
                <a:srgbClr val="000000"/>
              </a:solidFill>
              <a:round/>
              <a:headEnd/>
              <a:tailEnd/>
            </a:ln>
          </p:spPr>
          <p:txBody>
            <a:bodyPr/>
            <a:lstStyle/>
            <a:p>
              <a:pPr>
                <a:defRPr/>
              </a:pPr>
              <a:endParaRPr lang="ru-RU"/>
            </a:p>
          </p:txBody>
        </p:sp>
        <p:sp>
          <p:nvSpPr>
            <p:cNvPr id="40" name="Line 830"/>
            <p:cNvSpPr>
              <a:spLocks noChangeAspect="1" noChangeShapeType="1"/>
            </p:cNvSpPr>
            <p:nvPr/>
          </p:nvSpPr>
          <p:spPr bwMode="auto">
            <a:xfrm flipH="1">
              <a:off x="7806892" y="2545581"/>
              <a:ext cx="106826" cy="44733"/>
            </a:xfrm>
            <a:prstGeom prst="line">
              <a:avLst/>
            </a:prstGeom>
            <a:noFill/>
            <a:ln w="9652">
              <a:solidFill>
                <a:srgbClr val="000000"/>
              </a:solidFill>
              <a:round/>
              <a:headEnd/>
              <a:tailEnd/>
            </a:ln>
          </p:spPr>
          <p:txBody>
            <a:bodyPr/>
            <a:lstStyle/>
            <a:p>
              <a:pPr>
                <a:defRPr/>
              </a:pPr>
              <a:endParaRPr lang="ru-RU"/>
            </a:p>
          </p:txBody>
        </p:sp>
        <p:sp>
          <p:nvSpPr>
            <p:cNvPr id="41" name="Line 831"/>
            <p:cNvSpPr>
              <a:spLocks noChangeAspect="1" noChangeShapeType="1"/>
            </p:cNvSpPr>
            <p:nvPr/>
          </p:nvSpPr>
          <p:spPr bwMode="auto">
            <a:xfrm>
              <a:off x="8166217" y="2237035"/>
              <a:ext cx="83762" cy="10323"/>
            </a:xfrm>
            <a:prstGeom prst="line">
              <a:avLst/>
            </a:prstGeom>
            <a:noFill/>
            <a:ln w="9652">
              <a:solidFill>
                <a:srgbClr val="000000"/>
              </a:solidFill>
              <a:round/>
              <a:headEnd/>
              <a:tailEnd/>
            </a:ln>
          </p:spPr>
          <p:txBody>
            <a:bodyPr/>
            <a:lstStyle/>
            <a:p>
              <a:pPr>
                <a:defRPr/>
              </a:pPr>
              <a:endParaRPr lang="ru-RU"/>
            </a:p>
          </p:txBody>
        </p:sp>
        <p:sp>
          <p:nvSpPr>
            <p:cNvPr id="42" name="Line 832"/>
            <p:cNvSpPr>
              <a:spLocks noChangeAspect="1" noChangeShapeType="1"/>
            </p:cNvSpPr>
            <p:nvPr/>
          </p:nvSpPr>
          <p:spPr bwMode="auto">
            <a:xfrm>
              <a:off x="8184426" y="2223271"/>
              <a:ext cx="57055" cy="6882"/>
            </a:xfrm>
            <a:prstGeom prst="line">
              <a:avLst/>
            </a:prstGeom>
            <a:noFill/>
            <a:ln w="9652">
              <a:solidFill>
                <a:srgbClr val="000000"/>
              </a:solidFill>
              <a:round/>
              <a:headEnd/>
              <a:tailEnd/>
            </a:ln>
          </p:spPr>
          <p:txBody>
            <a:bodyPr/>
            <a:lstStyle/>
            <a:p>
              <a:pPr>
                <a:defRPr/>
              </a:pPr>
              <a:endParaRPr lang="ru-RU"/>
            </a:p>
          </p:txBody>
        </p:sp>
        <p:sp>
          <p:nvSpPr>
            <p:cNvPr id="43" name="Line 833"/>
            <p:cNvSpPr>
              <a:spLocks noChangeAspect="1" noChangeShapeType="1"/>
            </p:cNvSpPr>
            <p:nvPr/>
          </p:nvSpPr>
          <p:spPr bwMode="auto">
            <a:xfrm>
              <a:off x="7718275" y="2334531"/>
              <a:ext cx="60697" cy="90614"/>
            </a:xfrm>
            <a:prstGeom prst="line">
              <a:avLst/>
            </a:prstGeom>
            <a:noFill/>
            <a:ln w="9652">
              <a:solidFill>
                <a:srgbClr val="000000"/>
              </a:solidFill>
              <a:round/>
              <a:headEnd/>
              <a:tailEnd/>
            </a:ln>
          </p:spPr>
          <p:txBody>
            <a:bodyPr/>
            <a:lstStyle/>
            <a:p>
              <a:pPr>
                <a:defRPr/>
              </a:pPr>
              <a:endParaRPr lang="ru-RU"/>
            </a:p>
          </p:txBody>
        </p:sp>
        <p:sp>
          <p:nvSpPr>
            <p:cNvPr id="44" name="Line 834"/>
            <p:cNvSpPr>
              <a:spLocks noChangeAspect="1" noChangeShapeType="1"/>
            </p:cNvSpPr>
            <p:nvPr/>
          </p:nvSpPr>
          <p:spPr bwMode="auto">
            <a:xfrm>
              <a:off x="7738912" y="2337972"/>
              <a:ext cx="46130" cy="69968"/>
            </a:xfrm>
            <a:prstGeom prst="line">
              <a:avLst/>
            </a:prstGeom>
            <a:noFill/>
            <a:ln w="9652">
              <a:solidFill>
                <a:srgbClr val="000000"/>
              </a:solidFill>
              <a:round/>
              <a:headEnd/>
              <a:tailEnd/>
            </a:ln>
          </p:spPr>
          <p:txBody>
            <a:bodyPr/>
            <a:lstStyle/>
            <a:p>
              <a:pPr>
                <a:defRPr/>
              </a:pPr>
              <a:endParaRPr lang="ru-RU"/>
            </a:p>
          </p:txBody>
        </p:sp>
        <p:sp>
          <p:nvSpPr>
            <p:cNvPr id="45" name="Line 835"/>
            <p:cNvSpPr>
              <a:spLocks noChangeAspect="1" noChangeShapeType="1"/>
            </p:cNvSpPr>
            <p:nvPr/>
          </p:nvSpPr>
          <p:spPr bwMode="auto">
            <a:xfrm flipV="1">
              <a:off x="7723131" y="2428586"/>
              <a:ext cx="54627" cy="89467"/>
            </a:xfrm>
            <a:prstGeom prst="line">
              <a:avLst/>
            </a:prstGeom>
            <a:noFill/>
            <a:ln w="9652">
              <a:solidFill>
                <a:srgbClr val="000000"/>
              </a:solidFill>
              <a:round/>
              <a:headEnd/>
              <a:tailEnd/>
            </a:ln>
          </p:spPr>
          <p:txBody>
            <a:bodyPr/>
            <a:lstStyle/>
            <a:p>
              <a:pPr>
                <a:defRPr/>
              </a:pPr>
              <a:endParaRPr lang="ru-RU"/>
            </a:p>
          </p:txBody>
        </p:sp>
        <p:sp>
          <p:nvSpPr>
            <p:cNvPr id="46" name="Line 836"/>
            <p:cNvSpPr>
              <a:spLocks noChangeAspect="1" noChangeShapeType="1"/>
            </p:cNvSpPr>
            <p:nvPr/>
          </p:nvSpPr>
          <p:spPr bwMode="auto">
            <a:xfrm flipH="1" flipV="1">
              <a:off x="8219630" y="2084483"/>
              <a:ext cx="83762" cy="73409"/>
            </a:xfrm>
            <a:prstGeom prst="line">
              <a:avLst/>
            </a:prstGeom>
            <a:noFill/>
            <a:ln w="9652">
              <a:solidFill>
                <a:srgbClr val="000000"/>
              </a:solidFill>
              <a:round/>
              <a:headEnd/>
              <a:tailEnd/>
            </a:ln>
          </p:spPr>
          <p:txBody>
            <a:bodyPr/>
            <a:lstStyle/>
            <a:p>
              <a:pPr>
                <a:defRPr/>
              </a:pPr>
              <a:endParaRPr lang="ru-RU"/>
            </a:p>
          </p:txBody>
        </p:sp>
        <p:sp>
          <p:nvSpPr>
            <p:cNvPr id="47" name="Line 837"/>
            <p:cNvSpPr>
              <a:spLocks noChangeAspect="1" noChangeShapeType="1"/>
            </p:cNvSpPr>
            <p:nvPr/>
          </p:nvSpPr>
          <p:spPr bwMode="auto">
            <a:xfrm flipH="1" flipV="1">
              <a:off x="8218416" y="2101688"/>
              <a:ext cx="65553" cy="56203"/>
            </a:xfrm>
            <a:prstGeom prst="line">
              <a:avLst/>
            </a:prstGeom>
            <a:noFill/>
            <a:ln w="9652">
              <a:solidFill>
                <a:srgbClr val="000000"/>
              </a:solidFill>
              <a:round/>
              <a:headEnd/>
              <a:tailEnd/>
            </a:ln>
          </p:spPr>
          <p:txBody>
            <a:bodyPr/>
            <a:lstStyle/>
            <a:p>
              <a:pPr>
                <a:defRPr/>
              </a:pPr>
              <a:endParaRPr lang="ru-RU"/>
            </a:p>
          </p:txBody>
        </p:sp>
        <p:sp>
          <p:nvSpPr>
            <p:cNvPr id="48" name="Line 838"/>
            <p:cNvSpPr>
              <a:spLocks noChangeAspect="1" noChangeShapeType="1"/>
            </p:cNvSpPr>
            <p:nvPr/>
          </p:nvSpPr>
          <p:spPr bwMode="auto">
            <a:xfrm>
              <a:off x="7723131" y="2514611"/>
              <a:ext cx="84976" cy="73409"/>
            </a:xfrm>
            <a:prstGeom prst="line">
              <a:avLst/>
            </a:prstGeom>
            <a:noFill/>
            <a:ln w="9652">
              <a:solidFill>
                <a:srgbClr val="000000"/>
              </a:solidFill>
              <a:round/>
              <a:headEnd/>
              <a:tailEnd/>
            </a:ln>
          </p:spPr>
          <p:txBody>
            <a:bodyPr/>
            <a:lstStyle/>
            <a:p>
              <a:pPr>
                <a:defRPr/>
              </a:pPr>
              <a:endParaRPr lang="ru-RU"/>
            </a:p>
          </p:txBody>
        </p:sp>
        <p:sp>
          <p:nvSpPr>
            <p:cNvPr id="49" name="Line 839"/>
            <p:cNvSpPr>
              <a:spLocks noChangeAspect="1" noChangeShapeType="1"/>
            </p:cNvSpPr>
            <p:nvPr/>
          </p:nvSpPr>
          <p:spPr bwMode="auto">
            <a:xfrm>
              <a:off x="7744982" y="2511170"/>
              <a:ext cx="65553" cy="56203"/>
            </a:xfrm>
            <a:prstGeom prst="line">
              <a:avLst/>
            </a:prstGeom>
            <a:noFill/>
            <a:ln w="9652">
              <a:solidFill>
                <a:srgbClr val="000000"/>
              </a:solidFill>
              <a:round/>
              <a:headEnd/>
              <a:tailEnd/>
            </a:ln>
          </p:spPr>
          <p:txBody>
            <a:bodyPr/>
            <a:lstStyle/>
            <a:p>
              <a:pPr>
                <a:defRPr/>
              </a:pPr>
              <a:endParaRPr lang="ru-RU"/>
            </a:p>
          </p:txBody>
        </p:sp>
        <p:sp>
          <p:nvSpPr>
            <p:cNvPr id="50" name="Line 840"/>
            <p:cNvSpPr>
              <a:spLocks noChangeAspect="1" noChangeShapeType="1"/>
            </p:cNvSpPr>
            <p:nvPr/>
          </p:nvSpPr>
          <p:spPr bwMode="auto">
            <a:xfrm flipH="1" flipV="1">
              <a:off x="7911291" y="2545581"/>
              <a:ext cx="103185" cy="48174"/>
            </a:xfrm>
            <a:prstGeom prst="line">
              <a:avLst/>
            </a:prstGeom>
            <a:noFill/>
            <a:ln w="9652">
              <a:solidFill>
                <a:srgbClr val="000000"/>
              </a:solidFill>
              <a:round/>
              <a:headEnd/>
              <a:tailEnd/>
            </a:ln>
          </p:spPr>
          <p:txBody>
            <a:bodyPr/>
            <a:lstStyle/>
            <a:p>
              <a:pPr>
                <a:defRPr/>
              </a:pPr>
              <a:endParaRPr lang="ru-RU"/>
            </a:p>
          </p:txBody>
        </p:sp>
        <p:sp>
          <p:nvSpPr>
            <p:cNvPr id="51" name="Line 841"/>
            <p:cNvSpPr>
              <a:spLocks noChangeAspect="1" noChangeShapeType="1"/>
            </p:cNvSpPr>
            <p:nvPr/>
          </p:nvSpPr>
          <p:spPr bwMode="auto">
            <a:xfrm flipV="1">
              <a:off x="8014475" y="2545581"/>
              <a:ext cx="100757" cy="48174"/>
            </a:xfrm>
            <a:prstGeom prst="line">
              <a:avLst/>
            </a:prstGeom>
            <a:noFill/>
            <a:ln w="9652">
              <a:solidFill>
                <a:srgbClr val="000000"/>
              </a:solidFill>
              <a:round/>
              <a:headEnd/>
              <a:tailEnd/>
            </a:ln>
          </p:spPr>
          <p:txBody>
            <a:bodyPr/>
            <a:lstStyle/>
            <a:p>
              <a:pPr>
                <a:defRPr/>
              </a:pPr>
              <a:endParaRPr lang="ru-RU"/>
            </a:p>
          </p:txBody>
        </p:sp>
        <p:sp>
          <p:nvSpPr>
            <p:cNvPr id="52" name="Line 842"/>
            <p:cNvSpPr>
              <a:spLocks noChangeAspect="1" noChangeShapeType="1"/>
            </p:cNvSpPr>
            <p:nvPr/>
          </p:nvSpPr>
          <p:spPr bwMode="auto">
            <a:xfrm flipV="1">
              <a:off x="8018117" y="2536405"/>
              <a:ext cx="80120" cy="37851"/>
            </a:xfrm>
            <a:prstGeom prst="line">
              <a:avLst/>
            </a:prstGeom>
            <a:noFill/>
            <a:ln w="9652">
              <a:solidFill>
                <a:srgbClr val="000000"/>
              </a:solidFill>
              <a:round/>
              <a:headEnd/>
              <a:tailEnd/>
            </a:ln>
          </p:spPr>
          <p:txBody>
            <a:bodyPr/>
            <a:lstStyle/>
            <a:p>
              <a:pPr>
                <a:defRPr/>
              </a:pPr>
              <a:endParaRPr lang="ru-RU"/>
            </a:p>
          </p:txBody>
        </p:sp>
        <p:sp>
          <p:nvSpPr>
            <p:cNvPr id="53" name="Line 843"/>
            <p:cNvSpPr>
              <a:spLocks noChangeAspect="1" noChangeShapeType="1"/>
            </p:cNvSpPr>
            <p:nvPr/>
          </p:nvSpPr>
          <p:spPr bwMode="auto">
            <a:xfrm>
              <a:off x="7900365" y="2254240"/>
              <a:ext cx="77692" cy="63085"/>
            </a:xfrm>
            <a:prstGeom prst="line">
              <a:avLst/>
            </a:prstGeom>
            <a:noFill/>
            <a:ln w="9652">
              <a:solidFill>
                <a:srgbClr val="000000"/>
              </a:solidFill>
              <a:round/>
              <a:headEnd/>
              <a:tailEnd/>
            </a:ln>
          </p:spPr>
          <p:txBody>
            <a:bodyPr/>
            <a:lstStyle/>
            <a:p>
              <a:pPr>
                <a:defRPr/>
              </a:pPr>
              <a:endParaRPr lang="ru-RU"/>
            </a:p>
          </p:txBody>
        </p:sp>
        <p:sp>
          <p:nvSpPr>
            <p:cNvPr id="54" name="Line 844"/>
            <p:cNvSpPr>
              <a:spLocks noChangeAspect="1" noChangeShapeType="1"/>
            </p:cNvSpPr>
            <p:nvPr/>
          </p:nvSpPr>
          <p:spPr bwMode="auto">
            <a:xfrm>
              <a:off x="8095809" y="2389587"/>
              <a:ext cx="65553" cy="52762"/>
            </a:xfrm>
            <a:prstGeom prst="line">
              <a:avLst/>
            </a:prstGeom>
            <a:noFill/>
            <a:ln w="9652">
              <a:solidFill>
                <a:srgbClr val="000000"/>
              </a:solidFill>
              <a:round/>
              <a:headEnd/>
              <a:tailEnd/>
            </a:ln>
          </p:spPr>
          <p:txBody>
            <a:bodyPr/>
            <a:lstStyle/>
            <a:p>
              <a:pPr>
                <a:defRPr/>
              </a:pPr>
              <a:endParaRPr lang="ru-RU"/>
            </a:p>
          </p:txBody>
        </p:sp>
        <p:sp>
          <p:nvSpPr>
            <p:cNvPr id="55" name="Line 845"/>
            <p:cNvSpPr>
              <a:spLocks noChangeAspect="1" noChangeShapeType="1"/>
            </p:cNvSpPr>
            <p:nvPr/>
          </p:nvSpPr>
          <p:spPr bwMode="auto">
            <a:xfrm flipH="1">
              <a:off x="8455134" y="2401058"/>
              <a:ext cx="99543" cy="0"/>
            </a:xfrm>
            <a:prstGeom prst="line">
              <a:avLst/>
            </a:prstGeom>
            <a:noFill/>
            <a:ln w="12700">
              <a:solidFill>
                <a:srgbClr val="FF0000"/>
              </a:solidFill>
              <a:round/>
              <a:headEnd/>
              <a:tailEnd/>
            </a:ln>
          </p:spPr>
          <p:txBody>
            <a:bodyPr/>
            <a:lstStyle/>
            <a:p>
              <a:pPr>
                <a:defRPr/>
              </a:pPr>
              <a:endParaRPr lang="ru-RU"/>
            </a:p>
          </p:txBody>
        </p:sp>
        <p:sp>
          <p:nvSpPr>
            <p:cNvPr id="56" name="Line 846"/>
            <p:cNvSpPr>
              <a:spLocks noChangeAspect="1" noChangeShapeType="1"/>
            </p:cNvSpPr>
            <p:nvPr/>
          </p:nvSpPr>
          <p:spPr bwMode="auto">
            <a:xfrm flipH="1" flipV="1">
              <a:off x="8405363" y="2341413"/>
              <a:ext cx="49771" cy="59644"/>
            </a:xfrm>
            <a:prstGeom prst="line">
              <a:avLst/>
            </a:prstGeom>
            <a:noFill/>
            <a:ln w="12827">
              <a:solidFill>
                <a:srgbClr val="FF0000"/>
              </a:solidFill>
              <a:round/>
              <a:headEnd/>
              <a:tailEnd/>
            </a:ln>
          </p:spPr>
          <p:txBody>
            <a:bodyPr/>
            <a:lstStyle/>
            <a:p>
              <a:pPr>
                <a:defRPr/>
              </a:pPr>
              <a:endParaRPr lang="ru-RU"/>
            </a:p>
          </p:txBody>
        </p:sp>
        <p:sp>
          <p:nvSpPr>
            <p:cNvPr id="57" name="Line 847"/>
            <p:cNvSpPr>
              <a:spLocks noChangeAspect="1" noChangeShapeType="1"/>
            </p:cNvSpPr>
            <p:nvPr/>
          </p:nvSpPr>
          <p:spPr bwMode="auto">
            <a:xfrm flipV="1">
              <a:off x="8405363" y="2286357"/>
              <a:ext cx="49771" cy="58497"/>
            </a:xfrm>
            <a:prstGeom prst="line">
              <a:avLst/>
            </a:prstGeom>
            <a:noFill/>
            <a:ln w="12700">
              <a:solidFill>
                <a:srgbClr val="FF0000"/>
              </a:solidFill>
              <a:round/>
              <a:headEnd/>
              <a:tailEnd/>
            </a:ln>
          </p:spPr>
          <p:txBody>
            <a:bodyPr/>
            <a:lstStyle/>
            <a:p>
              <a:pPr>
                <a:defRPr/>
              </a:pPr>
              <a:endParaRPr lang="ru-RU"/>
            </a:p>
          </p:txBody>
        </p:sp>
        <p:sp>
          <p:nvSpPr>
            <p:cNvPr id="58" name="Line 848"/>
            <p:cNvSpPr>
              <a:spLocks noChangeAspect="1" noChangeShapeType="1"/>
            </p:cNvSpPr>
            <p:nvPr/>
          </p:nvSpPr>
          <p:spPr bwMode="auto">
            <a:xfrm>
              <a:off x="8455134" y="2286357"/>
              <a:ext cx="99543" cy="0"/>
            </a:xfrm>
            <a:prstGeom prst="line">
              <a:avLst/>
            </a:prstGeom>
            <a:noFill/>
            <a:ln w="12827">
              <a:solidFill>
                <a:srgbClr val="FF0000"/>
              </a:solidFill>
              <a:round/>
              <a:headEnd/>
              <a:tailEnd/>
            </a:ln>
          </p:spPr>
          <p:txBody>
            <a:bodyPr/>
            <a:lstStyle/>
            <a:p>
              <a:pPr>
                <a:defRPr/>
              </a:pPr>
              <a:endParaRPr lang="ru-RU"/>
            </a:p>
          </p:txBody>
        </p:sp>
        <p:sp>
          <p:nvSpPr>
            <p:cNvPr id="59" name="Line 849"/>
            <p:cNvSpPr>
              <a:spLocks noChangeAspect="1" noChangeShapeType="1"/>
            </p:cNvSpPr>
            <p:nvPr/>
          </p:nvSpPr>
          <p:spPr bwMode="auto">
            <a:xfrm>
              <a:off x="8554677" y="2286357"/>
              <a:ext cx="49771" cy="58497"/>
            </a:xfrm>
            <a:prstGeom prst="line">
              <a:avLst/>
            </a:prstGeom>
            <a:noFill/>
            <a:ln w="12827">
              <a:solidFill>
                <a:srgbClr val="FF0000"/>
              </a:solidFill>
              <a:round/>
              <a:headEnd/>
              <a:tailEnd/>
            </a:ln>
          </p:spPr>
          <p:txBody>
            <a:bodyPr/>
            <a:lstStyle/>
            <a:p>
              <a:pPr>
                <a:defRPr/>
              </a:pPr>
              <a:endParaRPr lang="ru-RU"/>
            </a:p>
          </p:txBody>
        </p:sp>
        <p:sp>
          <p:nvSpPr>
            <p:cNvPr id="60" name="Line 850"/>
            <p:cNvSpPr>
              <a:spLocks noChangeAspect="1" noChangeShapeType="1"/>
            </p:cNvSpPr>
            <p:nvPr/>
          </p:nvSpPr>
          <p:spPr bwMode="auto">
            <a:xfrm flipH="1">
              <a:off x="8554677" y="2341413"/>
              <a:ext cx="49771" cy="59644"/>
            </a:xfrm>
            <a:prstGeom prst="line">
              <a:avLst/>
            </a:prstGeom>
            <a:noFill/>
            <a:ln w="12827">
              <a:solidFill>
                <a:srgbClr val="FF0000"/>
              </a:solidFill>
              <a:round/>
              <a:headEnd/>
              <a:tailEnd/>
            </a:ln>
          </p:spPr>
          <p:txBody>
            <a:bodyPr/>
            <a:lstStyle/>
            <a:p>
              <a:pPr>
                <a:defRPr/>
              </a:pPr>
              <a:endParaRPr lang="ru-RU"/>
            </a:p>
          </p:txBody>
        </p:sp>
        <p:sp>
          <p:nvSpPr>
            <p:cNvPr id="61" name="Oval 851"/>
            <p:cNvSpPr>
              <a:spLocks noChangeAspect="1" noChangeArrowheads="1"/>
            </p:cNvSpPr>
            <p:nvPr/>
          </p:nvSpPr>
          <p:spPr bwMode="auto">
            <a:xfrm>
              <a:off x="8438139" y="2300121"/>
              <a:ext cx="138389" cy="79144"/>
            </a:xfrm>
            <a:prstGeom prst="ellipse">
              <a:avLst/>
            </a:prstGeom>
            <a:noFill/>
            <a:ln w="12700">
              <a:solidFill>
                <a:srgbClr val="FF0000"/>
              </a:solidFill>
              <a:round/>
              <a:headEnd/>
              <a:tailEnd/>
            </a:ln>
          </p:spPr>
          <p:txBody>
            <a:bodyPr/>
            <a:lstStyle/>
            <a:p>
              <a:pPr>
                <a:defRPr/>
              </a:pPr>
              <a:endParaRPr lang="ru-RU"/>
            </a:p>
          </p:txBody>
        </p:sp>
        <p:grpSp>
          <p:nvGrpSpPr>
            <p:cNvPr id="523" name="Группа 522"/>
            <p:cNvGrpSpPr/>
            <p:nvPr/>
          </p:nvGrpSpPr>
          <p:grpSpPr>
            <a:xfrm>
              <a:off x="7945281" y="2684369"/>
              <a:ext cx="134746" cy="170904"/>
              <a:chOff x="7945281" y="2684369"/>
              <a:chExt cx="134746" cy="170904"/>
            </a:xfrm>
          </p:grpSpPr>
          <p:sp>
            <p:nvSpPr>
              <p:cNvPr id="62" name="Line 852"/>
              <p:cNvSpPr>
                <a:spLocks noChangeAspect="1" noChangeShapeType="1"/>
              </p:cNvSpPr>
              <p:nvPr/>
            </p:nvSpPr>
            <p:spPr bwMode="auto">
              <a:xfrm flipH="1">
                <a:off x="8010833" y="2813981"/>
                <a:ext cx="69194" cy="41292"/>
              </a:xfrm>
              <a:prstGeom prst="line">
                <a:avLst/>
              </a:prstGeom>
              <a:noFill/>
              <a:ln w="9652">
                <a:solidFill>
                  <a:srgbClr val="FF0000"/>
                </a:solidFill>
                <a:round/>
                <a:headEnd/>
                <a:tailEnd/>
              </a:ln>
            </p:spPr>
            <p:txBody>
              <a:bodyPr/>
              <a:lstStyle/>
              <a:p>
                <a:pPr>
                  <a:defRPr/>
                </a:pPr>
                <a:endParaRPr lang="ru-RU"/>
              </a:p>
            </p:txBody>
          </p:sp>
          <p:sp>
            <p:nvSpPr>
              <p:cNvPr id="63" name="Line 853"/>
              <p:cNvSpPr>
                <a:spLocks noChangeAspect="1" noChangeShapeType="1"/>
              </p:cNvSpPr>
              <p:nvPr/>
            </p:nvSpPr>
            <p:spPr bwMode="auto">
              <a:xfrm flipH="1" flipV="1">
                <a:off x="7945281" y="2813981"/>
                <a:ext cx="65553" cy="41292"/>
              </a:xfrm>
              <a:prstGeom prst="line">
                <a:avLst/>
              </a:prstGeom>
              <a:noFill/>
              <a:ln w="12700">
                <a:solidFill>
                  <a:srgbClr val="FF0000"/>
                </a:solidFill>
                <a:round/>
                <a:headEnd/>
                <a:tailEnd/>
              </a:ln>
            </p:spPr>
            <p:txBody>
              <a:bodyPr/>
              <a:lstStyle/>
              <a:p>
                <a:pPr>
                  <a:defRPr/>
                </a:pPr>
                <a:endParaRPr lang="ru-RU"/>
              </a:p>
            </p:txBody>
          </p:sp>
          <p:grpSp>
            <p:nvGrpSpPr>
              <p:cNvPr id="6" name="Group 854"/>
              <p:cNvGrpSpPr>
                <a:grpSpLocks noChangeAspect="1"/>
              </p:cNvGrpSpPr>
              <p:nvPr/>
            </p:nvGrpSpPr>
            <p:grpSpPr bwMode="auto">
              <a:xfrm>
                <a:off x="7945281" y="2684369"/>
                <a:ext cx="132319" cy="145670"/>
                <a:chOff x="4490" y="5942"/>
                <a:chExt cx="296" cy="335"/>
              </a:xfrm>
            </p:grpSpPr>
            <p:sp>
              <p:nvSpPr>
                <p:cNvPr id="159" name="Line 855"/>
                <p:cNvSpPr>
                  <a:spLocks noChangeAspect="1" noChangeShapeType="1"/>
                </p:cNvSpPr>
                <p:nvPr/>
              </p:nvSpPr>
              <p:spPr bwMode="auto">
                <a:xfrm>
                  <a:off x="4786" y="6047"/>
                  <a:ext cx="0" cy="193"/>
                </a:xfrm>
                <a:prstGeom prst="line">
                  <a:avLst/>
                </a:prstGeom>
                <a:noFill/>
                <a:ln w="12700">
                  <a:solidFill>
                    <a:srgbClr val="FF0000"/>
                  </a:solidFill>
                  <a:round/>
                  <a:headEnd/>
                  <a:tailEnd/>
                </a:ln>
              </p:spPr>
              <p:txBody>
                <a:bodyPr/>
                <a:lstStyle/>
                <a:p>
                  <a:pPr>
                    <a:defRPr/>
                  </a:pPr>
                  <a:endParaRPr lang="ru-RU"/>
                </a:p>
              </p:txBody>
            </p:sp>
            <p:sp>
              <p:nvSpPr>
                <p:cNvPr id="160" name="Line 856"/>
                <p:cNvSpPr>
                  <a:spLocks noChangeAspect="1" noChangeShapeType="1"/>
                </p:cNvSpPr>
                <p:nvPr/>
              </p:nvSpPr>
              <p:spPr bwMode="auto">
                <a:xfrm flipV="1">
                  <a:off x="4489" y="6047"/>
                  <a:ext cx="0" cy="193"/>
                </a:xfrm>
                <a:prstGeom prst="line">
                  <a:avLst/>
                </a:prstGeom>
                <a:noFill/>
                <a:ln w="12700">
                  <a:solidFill>
                    <a:srgbClr val="FF0000"/>
                  </a:solidFill>
                  <a:round/>
                  <a:headEnd/>
                  <a:tailEnd/>
                </a:ln>
              </p:spPr>
              <p:txBody>
                <a:bodyPr/>
                <a:lstStyle/>
                <a:p>
                  <a:pPr>
                    <a:defRPr/>
                  </a:pPr>
                  <a:endParaRPr lang="ru-RU"/>
                </a:p>
              </p:txBody>
            </p:sp>
            <p:sp>
              <p:nvSpPr>
                <p:cNvPr id="161" name="Line 857"/>
                <p:cNvSpPr>
                  <a:spLocks noChangeAspect="1" noChangeShapeType="1"/>
                </p:cNvSpPr>
                <p:nvPr/>
              </p:nvSpPr>
              <p:spPr bwMode="auto">
                <a:xfrm flipV="1">
                  <a:off x="4489" y="5949"/>
                  <a:ext cx="151" cy="98"/>
                </a:xfrm>
                <a:prstGeom prst="line">
                  <a:avLst/>
                </a:prstGeom>
                <a:noFill/>
                <a:ln w="12700">
                  <a:solidFill>
                    <a:srgbClr val="FF0000"/>
                  </a:solidFill>
                  <a:round/>
                  <a:headEnd/>
                  <a:tailEnd/>
                </a:ln>
              </p:spPr>
              <p:txBody>
                <a:bodyPr/>
                <a:lstStyle/>
                <a:p>
                  <a:pPr>
                    <a:defRPr/>
                  </a:pPr>
                  <a:endParaRPr lang="ru-RU"/>
                </a:p>
              </p:txBody>
            </p:sp>
            <p:sp>
              <p:nvSpPr>
                <p:cNvPr id="162" name="Line 858"/>
                <p:cNvSpPr>
                  <a:spLocks noChangeAspect="1" noChangeShapeType="1"/>
                </p:cNvSpPr>
                <p:nvPr/>
              </p:nvSpPr>
              <p:spPr bwMode="auto">
                <a:xfrm>
                  <a:off x="4640" y="5949"/>
                  <a:ext cx="147" cy="98"/>
                </a:xfrm>
                <a:prstGeom prst="line">
                  <a:avLst/>
                </a:prstGeom>
                <a:noFill/>
                <a:ln w="12700">
                  <a:solidFill>
                    <a:srgbClr val="FF0000"/>
                  </a:solidFill>
                  <a:round/>
                  <a:headEnd/>
                  <a:tailEnd/>
                </a:ln>
              </p:spPr>
              <p:txBody>
                <a:bodyPr/>
                <a:lstStyle/>
                <a:p>
                  <a:pPr>
                    <a:defRPr/>
                  </a:pPr>
                  <a:endParaRPr lang="ru-RU"/>
                </a:p>
              </p:txBody>
            </p:sp>
            <p:sp>
              <p:nvSpPr>
                <p:cNvPr id="163" name="Oval 859"/>
                <p:cNvSpPr>
                  <a:spLocks noChangeAspect="1" noChangeArrowheads="1"/>
                </p:cNvSpPr>
                <p:nvPr/>
              </p:nvSpPr>
              <p:spPr bwMode="auto">
                <a:xfrm>
                  <a:off x="4533" y="6008"/>
                  <a:ext cx="214" cy="276"/>
                </a:xfrm>
                <a:prstGeom prst="ellipse">
                  <a:avLst/>
                </a:prstGeom>
                <a:noFill/>
                <a:ln w="12700">
                  <a:solidFill>
                    <a:srgbClr val="FF0000"/>
                  </a:solidFill>
                  <a:round/>
                  <a:headEnd/>
                  <a:tailEnd/>
                </a:ln>
              </p:spPr>
              <p:txBody>
                <a:bodyPr/>
                <a:lstStyle/>
                <a:p>
                  <a:pPr>
                    <a:defRPr/>
                  </a:pPr>
                  <a:endParaRPr lang="ru-RU"/>
                </a:p>
              </p:txBody>
            </p:sp>
          </p:grpSp>
        </p:grpSp>
        <p:sp>
          <p:nvSpPr>
            <p:cNvPr id="65" name="Line 860"/>
            <p:cNvSpPr>
              <a:spLocks noChangeAspect="1" noChangeShapeType="1"/>
            </p:cNvSpPr>
            <p:nvPr/>
          </p:nvSpPr>
          <p:spPr bwMode="auto">
            <a:xfrm>
              <a:off x="7622374" y="2337972"/>
              <a:ext cx="99543" cy="0"/>
            </a:xfrm>
            <a:prstGeom prst="line">
              <a:avLst/>
            </a:prstGeom>
            <a:noFill/>
            <a:ln w="12827">
              <a:solidFill>
                <a:srgbClr val="FF0000"/>
              </a:solidFill>
              <a:round/>
              <a:headEnd/>
              <a:tailEnd/>
            </a:ln>
          </p:spPr>
          <p:txBody>
            <a:bodyPr/>
            <a:lstStyle/>
            <a:p>
              <a:pPr>
                <a:defRPr/>
              </a:pPr>
              <a:endParaRPr lang="ru-RU"/>
            </a:p>
          </p:txBody>
        </p:sp>
        <p:sp>
          <p:nvSpPr>
            <p:cNvPr id="66" name="Line 861"/>
            <p:cNvSpPr>
              <a:spLocks noChangeAspect="1" noChangeShapeType="1"/>
            </p:cNvSpPr>
            <p:nvPr/>
          </p:nvSpPr>
          <p:spPr bwMode="auto">
            <a:xfrm>
              <a:off x="8014475" y="2594902"/>
              <a:ext cx="1214" cy="87173"/>
            </a:xfrm>
            <a:prstGeom prst="line">
              <a:avLst/>
            </a:prstGeom>
            <a:noFill/>
            <a:ln w="12827">
              <a:solidFill>
                <a:srgbClr val="FF0000"/>
              </a:solidFill>
              <a:round/>
              <a:headEnd/>
              <a:tailEnd/>
            </a:ln>
          </p:spPr>
          <p:txBody>
            <a:bodyPr/>
            <a:lstStyle/>
            <a:p>
              <a:pPr>
                <a:defRPr/>
              </a:pPr>
              <a:endParaRPr lang="ru-RU"/>
            </a:p>
          </p:txBody>
        </p:sp>
        <p:sp>
          <p:nvSpPr>
            <p:cNvPr id="67" name="Line 862"/>
            <p:cNvSpPr>
              <a:spLocks noChangeAspect="1" noChangeShapeType="1"/>
            </p:cNvSpPr>
            <p:nvPr/>
          </p:nvSpPr>
          <p:spPr bwMode="auto">
            <a:xfrm>
              <a:off x="8310676" y="2337972"/>
              <a:ext cx="99543" cy="0"/>
            </a:xfrm>
            <a:prstGeom prst="line">
              <a:avLst/>
            </a:prstGeom>
            <a:noFill/>
            <a:ln w="12827">
              <a:solidFill>
                <a:srgbClr val="FF0000"/>
              </a:solidFill>
              <a:round/>
              <a:headEnd/>
              <a:tailEnd/>
            </a:ln>
          </p:spPr>
          <p:txBody>
            <a:bodyPr/>
            <a:lstStyle/>
            <a:p>
              <a:pPr>
                <a:defRPr/>
              </a:pPr>
              <a:endParaRPr lang="ru-RU"/>
            </a:p>
          </p:txBody>
        </p:sp>
        <p:sp>
          <p:nvSpPr>
            <p:cNvPr id="71" name="Line 871"/>
            <p:cNvSpPr>
              <a:spLocks noChangeAspect="1" noChangeShapeType="1"/>
            </p:cNvSpPr>
            <p:nvPr/>
          </p:nvSpPr>
          <p:spPr bwMode="auto">
            <a:xfrm>
              <a:off x="7027546" y="1986987"/>
              <a:ext cx="0" cy="87173"/>
            </a:xfrm>
            <a:prstGeom prst="line">
              <a:avLst/>
            </a:prstGeom>
            <a:noFill/>
            <a:ln w="12827">
              <a:solidFill>
                <a:srgbClr val="FF0000"/>
              </a:solidFill>
              <a:round/>
              <a:headEnd/>
              <a:tailEnd/>
            </a:ln>
          </p:spPr>
          <p:txBody>
            <a:bodyPr/>
            <a:lstStyle/>
            <a:p>
              <a:pPr>
                <a:defRPr/>
              </a:pPr>
              <a:endParaRPr lang="ru-RU"/>
            </a:p>
          </p:txBody>
        </p:sp>
        <p:sp>
          <p:nvSpPr>
            <p:cNvPr id="72" name="Line 872"/>
            <p:cNvSpPr>
              <a:spLocks noChangeAspect="1" noChangeShapeType="1"/>
            </p:cNvSpPr>
            <p:nvPr/>
          </p:nvSpPr>
          <p:spPr bwMode="auto">
            <a:xfrm flipH="1">
              <a:off x="6911008" y="2125775"/>
              <a:ext cx="15781" cy="73409"/>
            </a:xfrm>
            <a:prstGeom prst="line">
              <a:avLst/>
            </a:prstGeom>
            <a:noFill/>
            <a:ln w="9652">
              <a:solidFill>
                <a:srgbClr val="000000"/>
              </a:solidFill>
              <a:round/>
              <a:headEnd/>
              <a:tailEnd/>
            </a:ln>
          </p:spPr>
          <p:txBody>
            <a:bodyPr/>
            <a:lstStyle/>
            <a:p>
              <a:pPr>
                <a:defRPr/>
              </a:pPr>
              <a:endParaRPr lang="ru-RU"/>
            </a:p>
          </p:txBody>
        </p:sp>
        <p:sp>
          <p:nvSpPr>
            <p:cNvPr id="73" name="Line 873"/>
            <p:cNvSpPr>
              <a:spLocks noChangeAspect="1" noChangeShapeType="1"/>
            </p:cNvSpPr>
            <p:nvPr/>
          </p:nvSpPr>
          <p:spPr bwMode="auto">
            <a:xfrm flipH="1" flipV="1">
              <a:off x="6821176" y="2077601"/>
              <a:ext cx="106826" cy="48174"/>
            </a:xfrm>
            <a:prstGeom prst="line">
              <a:avLst/>
            </a:prstGeom>
            <a:noFill/>
            <a:ln w="9652">
              <a:solidFill>
                <a:srgbClr val="000000"/>
              </a:solidFill>
              <a:round/>
              <a:headEnd/>
              <a:tailEnd/>
            </a:ln>
          </p:spPr>
          <p:txBody>
            <a:bodyPr/>
            <a:lstStyle/>
            <a:p>
              <a:pPr>
                <a:defRPr/>
              </a:pPr>
              <a:endParaRPr lang="ru-RU"/>
            </a:p>
          </p:txBody>
        </p:sp>
        <p:sp>
          <p:nvSpPr>
            <p:cNvPr id="74" name="Line 874"/>
            <p:cNvSpPr>
              <a:spLocks noChangeAspect="1" noChangeShapeType="1"/>
            </p:cNvSpPr>
            <p:nvPr/>
          </p:nvSpPr>
          <p:spPr bwMode="auto">
            <a:xfrm flipH="1" flipV="1">
              <a:off x="6822390" y="2098247"/>
              <a:ext cx="81334" cy="34410"/>
            </a:xfrm>
            <a:prstGeom prst="line">
              <a:avLst/>
            </a:prstGeom>
            <a:noFill/>
            <a:ln w="9652">
              <a:solidFill>
                <a:srgbClr val="000000"/>
              </a:solidFill>
              <a:round/>
              <a:headEnd/>
              <a:tailEnd/>
            </a:ln>
          </p:spPr>
          <p:txBody>
            <a:bodyPr/>
            <a:lstStyle/>
            <a:p>
              <a:pPr>
                <a:defRPr/>
              </a:pPr>
              <a:endParaRPr lang="ru-RU"/>
            </a:p>
          </p:txBody>
        </p:sp>
        <p:sp>
          <p:nvSpPr>
            <p:cNvPr id="75" name="Line 875"/>
            <p:cNvSpPr>
              <a:spLocks noChangeAspect="1" noChangeShapeType="1"/>
            </p:cNvSpPr>
            <p:nvPr/>
          </p:nvSpPr>
          <p:spPr bwMode="auto">
            <a:xfrm flipV="1">
              <a:off x="6733773" y="2240476"/>
              <a:ext cx="57055" cy="90614"/>
            </a:xfrm>
            <a:prstGeom prst="line">
              <a:avLst/>
            </a:prstGeom>
            <a:noFill/>
            <a:ln w="9652">
              <a:solidFill>
                <a:srgbClr val="000000"/>
              </a:solidFill>
              <a:round/>
              <a:headEnd/>
              <a:tailEnd/>
            </a:ln>
          </p:spPr>
          <p:txBody>
            <a:bodyPr/>
            <a:lstStyle/>
            <a:p>
              <a:pPr>
                <a:defRPr/>
              </a:pPr>
              <a:endParaRPr lang="ru-RU"/>
            </a:p>
          </p:txBody>
        </p:sp>
        <p:sp>
          <p:nvSpPr>
            <p:cNvPr id="76" name="Line 876"/>
            <p:cNvSpPr>
              <a:spLocks noChangeAspect="1" noChangeShapeType="1"/>
            </p:cNvSpPr>
            <p:nvPr/>
          </p:nvSpPr>
          <p:spPr bwMode="auto">
            <a:xfrm flipH="1" flipV="1">
              <a:off x="6790828" y="2421704"/>
              <a:ext cx="88617" cy="10323"/>
            </a:xfrm>
            <a:prstGeom prst="line">
              <a:avLst/>
            </a:prstGeom>
            <a:noFill/>
            <a:ln w="9652">
              <a:solidFill>
                <a:srgbClr val="000000"/>
              </a:solidFill>
              <a:round/>
              <a:headEnd/>
              <a:tailEnd/>
            </a:ln>
          </p:spPr>
          <p:txBody>
            <a:bodyPr/>
            <a:lstStyle/>
            <a:p>
              <a:pPr>
                <a:defRPr/>
              </a:pPr>
              <a:endParaRPr lang="ru-RU"/>
            </a:p>
          </p:txBody>
        </p:sp>
        <p:sp>
          <p:nvSpPr>
            <p:cNvPr id="77" name="Line 877"/>
            <p:cNvSpPr>
              <a:spLocks noChangeAspect="1" noChangeShapeType="1"/>
            </p:cNvSpPr>
            <p:nvPr/>
          </p:nvSpPr>
          <p:spPr bwMode="auto">
            <a:xfrm flipH="1">
              <a:off x="6737415" y="2077601"/>
              <a:ext cx="83762" cy="73409"/>
            </a:xfrm>
            <a:prstGeom prst="line">
              <a:avLst/>
            </a:prstGeom>
            <a:noFill/>
            <a:ln w="9652">
              <a:solidFill>
                <a:srgbClr val="000000"/>
              </a:solidFill>
              <a:round/>
              <a:headEnd/>
              <a:tailEnd/>
            </a:ln>
          </p:spPr>
          <p:txBody>
            <a:bodyPr/>
            <a:lstStyle/>
            <a:p>
              <a:pPr>
                <a:defRPr/>
              </a:pPr>
              <a:endParaRPr lang="ru-RU"/>
            </a:p>
          </p:txBody>
        </p:sp>
        <p:sp>
          <p:nvSpPr>
            <p:cNvPr id="78" name="Line 878"/>
            <p:cNvSpPr>
              <a:spLocks noChangeAspect="1" noChangeShapeType="1"/>
            </p:cNvSpPr>
            <p:nvPr/>
          </p:nvSpPr>
          <p:spPr bwMode="auto">
            <a:xfrm flipH="1">
              <a:off x="6790828" y="2233594"/>
              <a:ext cx="57055" cy="6882"/>
            </a:xfrm>
            <a:prstGeom prst="line">
              <a:avLst/>
            </a:prstGeom>
            <a:noFill/>
            <a:ln w="9652">
              <a:solidFill>
                <a:srgbClr val="000000"/>
              </a:solidFill>
              <a:round/>
              <a:headEnd/>
              <a:tailEnd/>
            </a:ln>
          </p:spPr>
          <p:txBody>
            <a:bodyPr/>
            <a:lstStyle/>
            <a:p>
              <a:pPr>
                <a:defRPr/>
              </a:pPr>
              <a:endParaRPr lang="ru-RU"/>
            </a:p>
          </p:txBody>
        </p:sp>
        <p:sp>
          <p:nvSpPr>
            <p:cNvPr id="79" name="Line 879"/>
            <p:cNvSpPr>
              <a:spLocks noChangeAspect="1" noChangeShapeType="1"/>
            </p:cNvSpPr>
            <p:nvPr/>
          </p:nvSpPr>
          <p:spPr bwMode="auto">
            <a:xfrm>
              <a:off x="6737415" y="2154451"/>
              <a:ext cx="53413" cy="89467"/>
            </a:xfrm>
            <a:prstGeom prst="line">
              <a:avLst/>
            </a:prstGeom>
            <a:noFill/>
            <a:ln w="9652">
              <a:solidFill>
                <a:srgbClr val="000000"/>
              </a:solidFill>
              <a:round/>
              <a:headEnd/>
              <a:tailEnd/>
            </a:ln>
          </p:spPr>
          <p:txBody>
            <a:bodyPr/>
            <a:lstStyle/>
            <a:p>
              <a:pPr>
                <a:defRPr/>
              </a:pPr>
              <a:endParaRPr lang="ru-RU"/>
            </a:p>
          </p:txBody>
        </p:sp>
        <p:sp>
          <p:nvSpPr>
            <p:cNvPr id="80" name="Line 880"/>
            <p:cNvSpPr>
              <a:spLocks noChangeAspect="1" noChangeShapeType="1"/>
            </p:cNvSpPr>
            <p:nvPr/>
          </p:nvSpPr>
          <p:spPr bwMode="auto">
            <a:xfrm>
              <a:off x="6760480" y="2157892"/>
              <a:ext cx="41274" cy="68821"/>
            </a:xfrm>
            <a:prstGeom prst="line">
              <a:avLst/>
            </a:prstGeom>
            <a:noFill/>
            <a:ln w="9652">
              <a:solidFill>
                <a:srgbClr val="000000"/>
              </a:solidFill>
              <a:round/>
              <a:headEnd/>
              <a:tailEnd/>
            </a:ln>
          </p:spPr>
          <p:txBody>
            <a:bodyPr/>
            <a:lstStyle/>
            <a:p>
              <a:pPr>
                <a:defRPr/>
              </a:pPr>
              <a:endParaRPr lang="ru-RU"/>
            </a:p>
          </p:txBody>
        </p:sp>
        <p:sp>
          <p:nvSpPr>
            <p:cNvPr id="81" name="Line 881"/>
            <p:cNvSpPr>
              <a:spLocks noChangeAspect="1" noChangeShapeType="1"/>
            </p:cNvSpPr>
            <p:nvPr/>
          </p:nvSpPr>
          <p:spPr bwMode="auto">
            <a:xfrm flipV="1">
              <a:off x="7130730" y="2077601"/>
              <a:ext cx="104398" cy="44733"/>
            </a:xfrm>
            <a:prstGeom prst="line">
              <a:avLst/>
            </a:prstGeom>
            <a:noFill/>
            <a:ln w="9652">
              <a:solidFill>
                <a:srgbClr val="000000"/>
              </a:solidFill>
              <a:round/>
              <a:headEnd/>
              <a:tailEnd/>
            </a:ln>
          </p:spPr>
          <p:txBody>
            <a:bodyPr/>
            <a:lstStyle/>
            <a:p>
              <a:pPr>
                <a:defRPr/>
              </a:pPr>
              <a:endParaRPr lang="ru-RU"/>
            </a:p>
          </p:txBody>
        </p:sp>
        <p:sp>
          <p:nvSpPr>
            <p:cNvPr id="82" name="Line 882"/>
            <p:cNvSpPr>
              <a:spLocks noChangeAspect="1" noChangeShapeType="1"/>
            </p:cNvSpPr>
            <p:nvPr/>
          </p:nvSpPr>
          <p:spPr bwMode="auto">
            <a:xfrm>
              <a:off x="7130730" y="2125775"/>
              <a:ext cx="14567" cy="73409"/>
            </a:xfrm>
            <a:prstGeom prst="line">
              <a:avLst/>
            </a:prstGeom>
            <a:noFill/>
            <a:ln w="9652">
              <a:solidFill>
                <a:srgbClr val="000000"/>
              </a:solidFill>
              <a:round/>
              <a:headEnd/>
              <a:tailEnd/>
            </a:ln>
          </p:spPr>
          <p:txBody>
            <a:bodyPr/>
            <a:lstStyle/>
            <a:p>
              <a:pPr>
                <a:defRPr/>
              </a:pPr>
              <a:endParaRPr lang="ru-RU"/>
            </a:p>
          </p:txBody>
        </p:sp>
        <p:sp>
          <p:nvSpPr>
            <p:cNvPr id="83" name="Line 883"/>
            <p:cNvSpPr>
              <a:spLocks noChangeAspect="1" noChangeShapeType="1"/>
            </p:cNvSpPr>
            <p:nvPr/>
          </p:nvSpPr>
          <p:spPr bwMode="auto">
            <a:xfrm flipV="1">
              <a:off x="7265477" y="2331090"/>
              <a:ext cx="58269" cy="87173"/>
            </a:xfrm>
            <a:prstGeom prst="line">
              <a:avLst/>
            </a:prstGeom>
            <a:noFill/>
            <a:ln w="9652">
              <a:solidFill>
                <a:srgbClr val="000000"/>
              </a:solidFill>
              <a:round/>
              <a:headEnd/>
              <a:tailEnd/>
            </a:ln>
          </p:spPr>
          <p:txBody>
            <a:bodyPr/>
            <a:lstStyle/>
            <a:p>
              <a:pPr>
                <a:defRPr/>
              </a:pPr>
              <a:endParaRPr lang="ru-RU"/>
            </a:p>
          </p:txBody>
        </p:sp>
        <p:sp>
          <p:nvSpPr>
            <p:cNvPr id="84" name="Line 884"/>
            <p:cNvSpPr>
              <a:spLocks noChangeAspect="1" noChangeShapeType="1"/>
            </p:cNvSpPr>
            <p:nvPr/>
          </p:nvSpPr>
          <p:spPr bwMode="auto">
            <a:xfrm flipV="1">
              <a:off x="7256979" y="2331090"/>
              <a:ext cx="44916" cy="69968"/>
            </a:xfrm>
            <a:prstGeom prst="line">
              <a:avLst/>
            </a:prstGeom>
            <a:noFill/>
            <a:ln w="9652">
              <a:solidFill>
                <a:srgbClr val="000000"/>
              </a:solidFill>
              <a:round/>
              <a:headEnd/>
              <a:tailEnd/>
            </a:ln>
          </p:spPr>
          <p:txBody>
            <a:bodyPr/>
            <a:lstStyle/>
            <a:p>
              <a:pPr>
                <a:defRPr/>
              </a:pPr>
              <a:endParaRPr lang="ru-RU"/>
            </a:p>
          </p:txBody>
        </p:sp>
        <p:sp>
          <p:nvSpPr>
            <p:cNvPr id="85" name="Line 885"/>
            <p:cNvSpPr>
              <a:spLocks noChangeAspect="1" noChangeShapeType="1"/>
            </p:cNvSpPr>
            <p:nvPr/>
          </p:nvSpPr>
          <p:spPr bwMode="auto">
            <a:xfrm flipH="1" flipV="1">
              <a:off x="7265477" y="2240476"/>
              <a:ext cx="58269" cy="90614"/>
            </a:xfrm>
            <a:prstGeom prst="line">
              <a:avLst/>
            </a:prstGeom>
            <a:noFill/>
            <a:ln w="9652">
              <a:solidFill>
                <a:srgbClr val="000000"/>
              </a:solidFill>
              <a:round/>
              <a:headEnd/>
              <a:tailEnd/>
            </a:ln>
          </p:spPr>
          <p:txBody>
            <a:bodyPr/>
            <a:lstStyle/>
            <a:p>
              <a:pPr>
                <a:defRPr/>
              </a:pPr>
              <a:endParaRPr lang="ru-RU"/>
            </a:p>
          </p:txBody>
        </p:sp>
        <p:sp>
          <p:nvSpPr>
            <p:cNvPr id="86" name="Line 886"/>
            <p:cNvSpPr>
              <a:spLocks noChangeAspect="1" noChangeShapeType="1"/>
            </p:cNvSpPr>
            <p:nvPr/>
          </p:nvSpPr>
          <p:spPr bwMode="auto">
            <a:xfrm flipV="1">
              <a:off x="7238770" y="2507729"/>
              <a:ext cx="84976" cy="73409"/>
            </a:xfrm>
            <a:prstGeom prst="line">
              <a:avLst/>
            </a:prstGeom>
            <a:noFill/>
            <a:ln w="9652">
              <a:solidFill>
                <a:srgbClr val="000000"/>
              </a:solidFill>
              <a:round/>
              <a:headEnd/>
              <a:tailEnd/>
            </a:ln>
          </p:spPr>
          <p:txBody>
            <a:bodyPr/>
            <a:lstStyle/>
            <a:p>
              <a:pPr>
                <a:defRPr/>
              </a:pPr>
              <a:endParaRPr lang="ru-RU"/>
            </a:p>
          </p:txBody>
        </p:sp>
        <p:sp>
          <p:nvSpPr>
            <p:cNvPr id="87" name="Line 887"/>
            <p:cNvSpPr>
              <a:spLocks noChangeAspect="1" noChangeShapeType="1"/>
            </p:cNvSpPr>
            <p:nvPr/>
          </p:nvSpPr>
          <p:spPr bwMode="auto">
            <a:xfrm flipV="1">
              <a:off x="7231487" y="2507729"/>
              <a:ext cx="65553" cy="56203"/>
            </a:xfrm>
            <a:prstGeom prst="line">
              <a:avLst/>
            </a:prstGeom>
            <a:noFill/>
            <a:ln w="9652">
              <a:solidFill>
                <a:srgbClr val="000000"/>
              </a:solidFill>
              <a:round/>
              <a:headEnd/>
              <a:tailEnd/>
            </a:ln>
          </p:spPr>
          <p:txBody>
            <a:bodyPr/>
            <a:lstStyle/>
            <a:p>
              <a:pPr>
                <a:defRPr/>
              </a:pPr>
              <a:endParaRPr lang="ru-RU"/>
            </a:p>
          </p:txBody>
        </p:sp>
        <p:sp>
          <p:nvSpPr>
            <p:cNvPr id="88" name="Line 888"/>
            <p:cNvSpPr>
              <a:spLocks noChangeAspect="1" noChangeShapeType="1"/>
            </p:cNvSpPr>
            <p:nvPr/>
          </p:nvSpPr>
          <p:spPr bwMode="auto">
            <a:xfrm flipH="1" flipV="1">
              <a:off x="7265477" y="2420557"/>
              <a:ext cx="53413" cy="89467"/>
            </a:xfrm>
            <a:prstGeom prst="line">
              <a:avLst/>
            </a:prstGeom>
            <a:noFill/>
            <a:ln w="9652">
              <a:solidFill>
                <a:srgbClr val="000000"/>
              </a:solidFill>
              <a:round/>
              <a:headEnd/>
              <a:tailEnd/>
            </a:ln>
          </p:spPr>
          <p:txBody>
            <a:bodyPr/>
            <a:lstStyle/>
            <a:p>
              <a:pPr>
                <a:defRPr/>
              </a:pPr>
              <a:endParaRPr lang="ru-RU"/>
            </a:p>
          </p:txBody>
        </p:sp>
        <p:sp>
          <p:nvSpPr>
            <p:cNvPr id="89" name="Line 889"/>
            <p:cNvSpPr>
              <a:spLocks noChangeAspect="1" noChangeShapeType="1"/>
            </p:cNvSpPr>
            <p:nvPr/>
          </p:nvSpPr>
          <p:spPr bwMode="auto">
            <a:xfrm flipV="1">
              <a:off x="7205994" y="2420557"/>
              <a:ext cx="60697" cy="10323"/>
            </a:xfrm>
            <a:prstGeom prst="line">
              <a:avLst/>
            </a:prstGeom>
            <a:noFill/>
            <a:ln w="9652">
              <a:solidFill>
                <a:srgbClr val="000000"/>
              </a:solidFill>
              <a:round/>
              <a:headEnd/>
              <a:tailEnd/>
            </a:ln>
          </p:spPr>
          <p:txBody>
            <a:bodyPr/>
            <a:lstStyle/>
            <a:p>
              <a:pPr>
                <a:defRPr/>
              </a:pPr>
              <a:endParaRPr lang="ru-RU"/>
            </a:p>
          </p:txBody>
        </p:sp>
        <p:sp>
          <p:nvSpPr>
            <p:cNvPr id="90" name="Line 890"/>
            <p:cNvSpPr>
              <a:spLocks noChangeAspect="1" noChangeShapeType="1"/>
            </p:cNvSpPr>
            <p:nvPr/>
          </p:nvSpPr>
          <p:spPr bwMode="auto">
            <a:xfrm flipH="1">
              <a:off x="7265477" y="2154451"/>
              <a:ext cx="53413" cy="89467"/>
            </a:xfrm>
            <a:prstGeom prst="line">
              <a:avLst/>
            </a:prstGeom>
            <a:noFill/>
            <a:ln w="9652">
              <a:solidFill>
                <a:srgbClr val="000000"/>
              </a:solidFill>
              <a:round/>
              <a:headEnd/>
              <a:tailEnd/>
            </a:ln>
          </p:spPr>
          <p:txBody>
            <a:bodyPr/>
            <a:lstStyle/>
            <a:p>
              <a:pPr>
                <a:defRPr/>
              </a:pPr>
              <a:endParaRPr lang="ru-RU"/>
            </a:p>
          </p:txBody>
        </p:sp>
        <p:sp>
          <p:nvSpPr>
            <p:cNvPr id="91" name="Line 891"/>
            <p:cNvSpPr>
              <a:spLocks noChangeAspect="1" noChangeShapeType="1"/>
            </p:cNvSpPr>
            <p:nvPr/>
          </p:nvSpPr>
          <p:spPr bwMode="auto">
            <a:xfrm flipH="1" flipV="1">
              <a:off x="7027546" y="2074160"/>
              <a:ext cx="103185" cy="51615"/>
            </a:xfrm>
            <a:prstGeom prst="line">
              <a:avLst/>
            </a:prstGeom>
            <a:noFill/>
            <a:ln w="9652">
              <a:solidFill>
                <a:srgbClr val="000000"/>
              </a:solidFill>
              <a:round/>
              <a:headEnd/>
              <a:tailEnd/>
            </a:ln>
          </p:spPr>
          <p:txBody>
            <a:bodyPr/>
            <a:lstStyle/>
            <a:p>
              <a:pPr>
                <a:defRPr/>
              </a:pPr>
              <a:endParaRPr lang="ru-RU"/>
            </a:p>
          </p:txBody>
        </p:sp>
        <p:sp>
          <p:nvSpPr>
            <p:cNvPr id="92" name="Line 892"/>
            <p:cNvSpPr>
              <a:spLocks noChangeAspect="1" noChangeShapeType="1"/>
            </p:cNvSpPr>
            <p:nvPr/>
          </p:nvSpPr>
          <p:spPr bwMode="auto">
            <a:xfrm flipH="1" flipV="1">
              <a:off x="7031187" y="2091365"/>
              <a:ext cx="76478" cy="41292"/>
            </a:xfrm>
            <a:prstGeom prst="line">
              <a:avLst/>
            </a:prstGeom>
            <a:noFill/>
            <a:ln w="9652">
              <a:solidFill>
                <a:srgbClr val="000000"/>
              </a:solidFill>
              <a:round/>
              <a:headEnd/>
              <a:tailEnd/>
            </a:ln>
          </p:spPr>
          <p:txBody>
            <a:bodyPr/>
            <a:lstStyle/>
            <a:p>
              <a:pPr>
                <a:defRPr/>
              </a:pPr>
              <a:endParaRPr lang="ru-RU"/>
            </a:p>
          </p:txBody>
        </p:sp>
        <p:sp>
          <p:nvSpPr>
            <p:cNvPr id="93" name="Line 893"/>
            <p:cNvSpPr>
              <a:spLocks noChangeAspect="1" noChangeShapeType="1"/>
            </p:cNvSpPr>
            <p:nvPr/>
          </p:nvSpPr>
          <p:spPr bwMode="auto">
            <a:xfrm flipV="1">
              <a:off x="6925575" y="2074160"/>
              <a:ext cx="103185" cy="51615"/>
            </a:xfrm>
            <a:prstGeom prst="line">
              <a:avLst/>
            </a:prstGeom>
            <a:noFill/>
            <a:ln w="9652">
              <a:solidFill>
                <a:srgbClr val="000000"/>
              </a:solidFill>
              <a:round/>
              <a:headEnd/>
              <a:tailEnd/>
            </a:ln>
          </p:spPr>
          <p:txBody>
            <a:bodyPr/>
            <a:lstStyle/>
            <a:p>
              <a:pPr>
                <a:defRPr/>
              </a:pPr>
              <a:endParaRPr lang="ru-RU"/>
            </a:p>
          </p:txBody>
        </p:sp>
        <p:sp>
          <p:nvSpPr>
            <p:cNvPr id="94" name="Line 894"/>
            <p:cNvSpPr>
              <a:spLocks noChangeAspect="1" noChangeShapeType="1"/>
            </p:cNvSpPr>
            <p:nvPr/>
          </p:nvSpPr>
          <p:spPr bwMode="auto">
            <a:xfrm flipH="1">
              <a:off x="7130730" y="2466437"/>
              <a:ext cx="12139" cy="69968"/>
            </a:xfrm>
            <a:prstGeom prst="line">
              <a:avLst/>
            </a:prstGeom>
            <a:noFill/>
            <a:ln w="9652">
              <a:solidFill>
                <a:srgbClr val="000000"/>
              </a:solidFill>
              <a:round/>
              <a:headEnd/>
              <a:tailEnd/>
            </a:ln>
          </p:spPr>
          <p:txBody>
            <a:bodyPr/>
            <a:lstStyle/>
            <a:p>
              <a:pPr>
                <a:defRPr/>
              </a:pPr>
              <a:endParaRPr lang="ru-RU"/>
            </a:p>
          </p:txBody>
        </p:sp>
        <p:sp>
          <p:nvSpPr>
            <p:cNvPr id="95" name="Line 895"/>
            <p:cNvSpPr>
              <a:spLocks noChangeAspect="1" noChangeShapeType="1"/>
            </p:cNvSpPr>
            <p:nvPr/>
          </p:nvSpPr>
          <p:spPr bwMode="auto">
            <a:xfrm flipH="1" flipV="1">
              <a:off x="7130730" y="2538699"/>
              <a:ext cx="104398" cy="44733"/>
            </a:xfrm>
            <a:prstGeom prst="line">
              <a:avLst/>
            </a:prstGeom>
            <a:noFill/>
            <a:ln w="9652">
              <a:solidFill>
                <a:srgbClr val="000000"/>
              </a:solidFill>
              <a:round/>
              <a:headEnd/>
              <a:tailEnd/>
            </a:ln>
          </p:spPr>
          <p:txBody>
            <a:bodyPr/>
            <a:lstStyle/>
            <a:p>
              <a:pPr>
                <a:defRPr/>
              </a:pPr>
              <a:endParaRPr lang="ru-RU"/>
            </a:p>
          </p:txBody>
        </p:sp>
        <p:sp>
          <p:nvSpPr>
            <p:cNvPr id="96" name="Line 896"/>
            <p:cNvSpPr>
              <a:spLocks noChangeAspect="1" noChangeShapeType="1"/>
            </p:cNvSpPr>
            <p:nvPr/>
          </p:nvSpPr>
          <p:spPr bwMode="auto">
            <a:xfrm flipH="1" flipV="1">
              <a:off x="6913436" y="2462996"/>
              <a:ext cx="14567" cy="73409"/>
            </a:xfrm>
            <a:prstGeom prst="line">
              <a:avLst/>
            </a:prstGeom>
            <a:noFill/>
            <a:ln w="9652">
              <a:solidFill>
                <a:srgbClr val="000000"/>
              </a:solidFill>
              <a:round/>
              <a:headEnd/>
              <a:tailEnd/>
            </a:ln>
          </p:spPr>
          <p:txBody>
            <a:bodyPr/>
            <a:lstStyle/>
            <a:p>
              <a:pPr>
                <a:defRPr/>
              </a:pPr>
              <a:endParaRPr lang="ru-RU"/>
            </a:p>
          </p:txBody>
        </p:sp>
        <p:sp>
          <p:nvSpPr>
            <p:cNvPr id="97" name="Line 897"/>
            <p:cNvSpPr>
              <a:spLocks noChangeAspect="1" noChangeShapeType="1"/>
            </p:cNvSpPr>
            <p:nvPr/>
          </p:nvSpPr>
          <p:spPr bwMode="auto">
            <a:xfrm flipH="1" flipV="1">
              <a:off x="6898868" y="2476760"/>
              <a:ext cx="7284" cy="48174"/>
            </a:xfrm>
            <a:prstGeom prst="line">
              <a:avLst/>
            </a:prstGeom>
            <a:noFill/>
            <a:ln w="9652">
              <a:solidFill>
                <a:srgbClr val="000000"/>
              </a:solidFill>
              <a:round/>
              <a:headEnd/>
              <a:tailEnd/>
            </a:ln>
          </p:spPr>
          <p:txBody>
            <a:bodyPr/>
            <a:lstStyle/>
            <a:p>
              <a:pPr>
                <a:defRPr/>
              </a:pPr>
              <a:endParaRPr lang="ru-RU"/>
            </a:p>
          </p:txBody>
        </p:sp>
        <p:sp>
          <p:nvSpPr>
            <p:cNvPr id="98" name="Line 898"/>
            <p:cNvSpPr>
              <a:spLocks noChangeAspect="1" noChangeShapeType="1"/>
            </p:cNvSpPr>
            <p:nvPr/>
          </p:nvSpPr>
          <p:spPr bwMode="auto">
            <a:xfrm flipH="1">
              <a:off x="6821176" y="2538699"/>
              <a:ext cx="106826" cy="44733"/>
            </a:xfrm>
            <a:prstGeom prst="line">
              <a:avLst/>
            </a:prstGeom>
            <a:noFill/>
            <a:ln w="9652">
              <a:solidFill>
                <a:srgbClr val="000000"/>
              </a:solidFill>
              <a:round/>
              <a:headEnd/>
              <a:tailEnd/>
            </a:ln>
          </p:spPr>
          <p:txBody>
            <a:bodyPr/>
            <a:lstStyle/>
            <a:p>
              <a:pPr>
                <a:defRPr/>
              </a:pPr>
              <a:endParaRPr lang="ru-RU"/>
            </a:p>
          </p:txBody>
        </p:sp>
        <p:sp>
          <p:nvSpPr>
            <p:cNvPr id="99" name="Line 899"/>
            <p:cNvSpPr>
              <a:spLocks noChangeAspect="1" noChangeShapeType="1"/>
            </p:cNvSpPr>
            <p:nvPr/>
          </p:nvSpPr>
          <p:spPr bwMode="auto">
            <a:xfrm>
              <a:off x="7182929" y="2230153"/>
              <a:ext cx="83762" cy="10323"/>
            </a:xfrm>
            <a:prstGeom prst="line">
              <a:avLst/>
            </a:prstGeom>
            <a:noFill/>
            <a:ln w="9652">
              <a:solidFill>
                <a:srgbClr val="000000"/>
              </a:solidFill>
              <a:round/>
              <a:headEnd/>
              <a:tailEnd/>
            </a:ln>
          </p:spPr>
          <p:txBody>
            <a:bodyPr/>
            <a:lstStyle/>
            <a:p>
              <a:pPr>
                <a:defRPr/>
              </a:pPr>
              <a:endParaRPr lang="ru-RU"/>
            </a:p>
          </p:txBody>
        </p:sp>
        <p:sp>
          <p:nvSpPr>
            <p:cNvPr id="100" name="Line 900"/>
            <p:cNvSpPr>
              <a:spLocks noChangeAspect="1" noChangeShapeType="1"/>
            </p:cNvSpPr>
            <p:nvPr/>
          </p:nvSpPr>
          <p:spPr bwMode="auto">
            <a:xfrm>
              <a:off x="7198710" y="2216389"/>
              <a:ext cx="57055" cy="6882"/>
            </a:xfrm>
            <a:prstGeom prst="line">
              <a:avLst/>
            </a:prstGeom>
            <a:noFill/>
            <a:ln w="9652">
              <a:solidFill>
                <a:srgbClr val="000000"/>
              </a:solidFill>
              <a:round/>
              <a:headEnd/>
              <a:tailEnd/>
            </a:ln>
          </p:spPr>
          <p:txBody>
            <a:bodyPr/>
            <a:lstStyle/>
            <a:p>
              <a:pPr>
                <a:defRPr/>
              </a:pPr>
              <a:endParaRPr lang="ru-RU"/>
            </a:p>
          </p:txBody>
        </p:sp>
        <p:sp>
          <p:nvSpPr>
            <p:cNvPr id="101" name="Line 901"/>
            <p:cNvSpPr>
              <a:spLocks noChangeAspect="1" noChangeShapeType="1"/>
            </p:cNvSpPr>
            <p:nvPr/>
          </p:nvSpPr>
          <p:spPr bwMode="auto">
            <a:xfrm>
              <a:off x="6733773" y="2331090"/>
              <a:ext cx="58269" cy="90614"/>
            </a:xfrm>
            <a:prstGeom prst="line">
              <a:avLst/>
            </a:prstGeom>
            <a:noFill/>
            <a:ln w="9652">
              <a:solidFill>
                <a:srgbClr val="000000"/>
              </a:solidFill>
              <a:round/>
              <a:headEnd/>
              <a:tailEnd/>
            </a:ln>
          </p:spPr>
          <p:txBody>
            <a:bodyPr/>
            <a:lstStyle/>
            <a:p>
              <a:pPr>
                <a:defRPr/>
              </a:pPr>
              <a:endParaRPr lang="ru-RU"/>
            </a:p>
          </p:txBody>
        </p:sp>
        <p:sp>
          <p:nvSpPr>
            <p:cNvPr id="102" name="Line 902"/>
            <p:cNvSpPr>
              <a:spLocks noChangeAspect="1" noChangeShapeType="1"/>
            </p:cNvSpPr>
            <p:nvPr/>
          </p:nvSpPr>
          <p:spPr bwMode="auto">
            <a:xfrm>
              <a:off x="6756838" y="2331090"/>
              <a:ext cx="42488" cy="69968"/>
            </a:xfrm>
            <a:prstGeom prst="line">
              <a:avLst/>
            </a:prstGeom>
            <a:noFill/>
            <a:ln w="9652">
              <a:solidFill>
                <a:srgbClr val="000000"/>
              </a:solidFill>
              <a:round/>
              <a:headEnd/>
              <a:tailEnd/>
            </a:ln>
          </p:spPr>
          <p:txBody>
            <a:bodyPr/>
            <a:lstStyle/>
            <a:p>
              <a:pPr>
                <a:defRPr/>
              </a:pPr>
              <a:endParaRPr lang="ru-RU"/>
            </a:p>
          </p:txBody>
        </p:sp>
        <p:sp>
          <p:nvSpPr>
            <p:cNvPr id="103" name="Line 903"/>
            <p:cNvSpPr>
              <a:spLocks noChangeAspect="1" noChangeShapeType="1"/>
            </p:cNvSpPr>
            <p:nvPr/>
          </p:nvSpPr>
          <p:spPr bwMode="auto">
            <a:xfrm flipV="1">
              <a:off x="6737415" y="2421704"/>
              <a:ext cx="54627" cy="89467"/>
            </a:xfrm>
            <a:prstGeom prst="line">
              <a:avLst/>
            </a:prstGeom>
            <a:noFill/>
            <a:ln w="9652">
              <a:solidFill>
                <a:srgbClr val="000000"/>
              </a:solidFill>
              <a:round/>
              <a:headEnd/>
              <a:tailEnd/>
            </a:ln>
          </p:spPr>
          <p:txBody>
            <a:bodyPr/>
            <a:lstStyle/>
            <a:p>
              <a:pPr>
                <a:defRPr/>
              </a:pPr>
              <a:endParaRPr lang="ru-RU"/>
            </a:p>
          </p:txBody>
        </p:sp>
        <p:sp>
          <p:nvSpPr>
            <p:cNvPr id="104" name="Line 904"/>
            <p:cNvSpPr>
              <a:spLocks noChangeAspect="1" noChangeShapeType="1"/>
            </p:cNvSpPr>
            <p:nvPr/>
          </p:nvSpPr>
          <p:spPr bwMode="auto">
            <a:xfrm flipH="1" flipV="1">
              <a:off x="7235129" y="2077601"/>
              <a:ext cx="83762" cy="73409"/>
            </a:xfrm>
            <a:prstGeom prst="line">
              <a:avLst/>
            </a:prstGeom>
            <a:noFill/>
            <a:ln w="9652">
              <a:solidFill>
                <a:srgbClr val="000000"/>
              </a:solidFill>
              <a:round/>
              <a:headEnd/>
              <a:tailEnd/>
            </a:ln>
          </p:spPr>
          <p:txBody>
            <a:bodyPr/>
            <a:lstStyle/>
            <a:p>
              <a:pPr>
                <a:defRPr/>
              </a:pPr>
              <a:endParaRPr lang="ru-RU"/>
            </a:p>
          </p:txBody>
        </p:sp>
        <p:sp>
          <p:nvSpPr>
            <p:cNvPr id="105" name="Line 905"/>
            <p:cNvSpPr>
              <a:spLocks noChangeAspect="1" noChangeShapeType="1"/>
            </p:cNvSpPr>
            <p:nvPr/>
          </p:nvSpPr>
          <p:spPr bwMode="auto">
            <a:xfrm flipH="1" flipV="1">
              <a:off x="7231487" y="2098247"/>
              <a:ext cx="65553" cy="56203"/>
            </a:xfrm>
            <a:prstGeom prst="line">
              <a:avLst/>
            </a:prstGeom>
            <a:noFill/>
            <a:ln w="9652">
              <a:solidFill>
                <a:srgbClr val="000000"/>
              </a:solidFill>
              <a:round/>
              <a:headEnd/>
              <a:tailEnd/>
            </a:ln>
          </p:spPr>
          <p:txBody>
            <a:bodyPr/>
            <a:lstStyle/>
            <a:p>
              <a:pPr>
                <a:defRPr/>
              </a:pPr>
              <a:endParaRPr lang="ru-RU"/>
            </a:p>
          </p:txBody>
        </p:sp>
        <p:sp>
          <p:nvSpPr>
            <p:cNvPr id="106" name="Line 906"/>
            <p:cNvSpPr>
              <a:spLocks noChangeAspect="1" noChangeShapeType="1"/>
            </p:cNvSpPr>
            <p:nvPr/>
          </p:nvSpPr>
          <p:spPr bwMode="auto">
            <a:xfrm>
              <a:off x="6737415" y="2507729"/>
              <a:ext cx="84976" cy="73409"/>
            </a:xfrm>
            <a:prstGeom prst="line">
              <a:avLst/>
            </a:prstGeom>
            <a:noFill/>
            <a:ln w="9652">
              <a:solidFill>
                <a:srgbClr val="000000"/>
              </a:solidFill>
              <a:round/>
              <a:headEnd/>
              <a:tailEnd/>
            </a:ln>
          </p:spPr>
          <p:txBody>
            <a:bodyPr/>
            <a:lstStyle/>
            <a:p>
              <a:pPr>
                <a:defRPr/>
              </a:pPr>
              <a:endParaRPr lang="ru-RU"/>
            </a:p>
          </p:txBody>
        </p:sp>
        <p:sp>
          <p:nvSpPr>
            <p:cNvPr id="107" name="Line 907"/>
            <p:cNvSpPr>
              <a:spLocks noChangeAspect="1" noChangeShapeType="1"/>
            </p:cNvSpPr>
            <p:nvPr/>
          </p:nvSpPr>
          <p:spPr bwMode="auto">
            <a:xfrm>
              <a:off x="6760480" y="2507729"/>
              <a:ext cx="64339" cy="56203"/>
            </a:xfrm>
            <a:prstGeom prst="line">
              <a:avLst/>
            </a:prstGeom>
            <a:noFill/>
            <a:ln w="9652">
              <a:solidFill>
                <a:srgbClr val="000000"/>
              </a:solidFill>
              <a:round/>
              <a:headEnd/>
              <a:tailEnd/>
            </a:ln>
          </p:spPr>
          <p:txBody>
            <a:bodyPr/>
            <a:lstStyle/>
            <a:p>
              <a:pPr>
                <a:defRPr/>
              </a:pPr>
              <a:endParaRPr lang="ru-RU"/>
            </a:p>
          </p:txBody>
        </p:sp>
        <p:sp>
          <p:nvSpPr>
            <p:cNvPr id="108" name="Line 908"/>
            <p:cNvSpPr>
              <a:spLocks noChangeAspect="1" noChangeShapeType="1"/>
            </p:cNvSpPr>
            <p:nvPr/>
          </p:nvSpPr>
          <p:spPr bwMode="auto">
            <a:xfrm flipH="1" flipV="1">
              <a:off x="6925575" y="2538699"/>
              <a:ext cx="103185" cy="51615"/>
            </a:xfrm>
            <a:prstGeom prst="line">
              <a:avLst/>
            </a:prstGeom>
            <a:noFill/>
            <a:ln w="9652">
              <a:solidFill>
                <a:srgbClr val="000000"/>
              </a:solidFill>
              <a:round/>
              <a:headEnd/>
              <a:tailEnd/>
            </a:ln>
          </p:spPr>
          <p:txBody>
            <a:bodyPr/>
            <a:lstStyle/>
            <a:p>
              <a:pPr>
                <a:defRPr/>
              </a:pPr>
              <a:endParaRPr lang="ru-RU"/>
            </a:p>
          </p:txBody>
        </p:sp>
        <p:sp>
          <p:nvSpPr>
            <p:cNvPr id="109" name="Line 909"/>
            <p:cNvSpPr>
              <a:spLocks noChangeAspect="1" noChangeShapeType="1"/>
            </p:cNvSpPr>
            <p:nvPr/>
          </p:nvSpPr>
          <p:spPr bwMode="auto">
            <a:xfrm flipV="1">
              <a:off x="7027546" y="2538699"/>
              <a:ext cx="103185" cy="51615"/>
            </a:xfrm>
            <a:prstGeom prst="line">
              <a:avLst/>
            </a:prstGeom>
            <a:noFill/>
            <a:ln w="9652">
              <a:solidFill>
                <a:srgbClr val="000000"/>
              </a:solidFill>
              <a:round/>
              <a:headEnd/>
              <a:tailEnd/>
            </a:ln>
          </p:spPr>
          <p:txBody>
            <a:bodyPr/>
            <a:lstStyle/>
            <a:p>
              <a:pPr>
                <a:defRPr/>
              </a:pPr>
              <a:endParaRPr lang="ru-RU"/>
            </a:p>
          </p:txBody>
        </p:sp>
        <p:sp>
          <p:nvSpPr>
            <p:cNvPr id="110" name="Line 910"/>
            <p:cNvSpPr>
              <a:spLocks noChangeAspect="1" noChangeShapeType="1"/>
            </p:cNvSpPr>
            <p:nvPr/>
          </p:nvSpPr>
          <p:spPr bwMode="auto">
            <a:xfrm flipV="1">
              <a:off x="7031187" y="2529523"/>
              <a:ext cx="80120" cy="41292"/>
            </a:xfrm>
            <a:prstGeom prst="line">
              <a:avLst/>
            </a:prstGeom>
            <a:noFill/>
            <a:ln w="9652">
              <a:solidFill>
                <a:srgbClr val="000000"/>
              </a:solidFill>
              <a:round/>
              <a:headEnd/>
              <a:tailEnd/>
            </a:ln>
          </p:spPr>
          <p:txBody>
            <a:bodyPr/>
            <a:lstStyle/>
            <a:p>
              <a:pPr>
                <a:defRPr/>
              </a:pPr>
              <a:endParaRPr lang="ru-RU"/>
            </a:p>
          </p:txBody>
        </p:sp>
        <p:sp>
          <p:nvSpPr>
            <p:cNvPr id="111" name="Line 911"/>
            <p:cNvSpPr>
              <a:spLocks noChangeAspect="1" noChangeShapeType="1"/>
            </p:cNvSpPr>
            <p:nvPr/>
          </p:nvSpPr>
          <p:spPr bwMode="auto">
            <a:xfrm>
              <a:off x="6909794" y="2243917"/>
              <a:ext cx="76478" cy="63085"/>
            </a:xfrm>
            <a:prstGeom prst="line">
              <a:avLst/>
            </a:prstGeom>
            <a:noFill/>
            <a:ln w="9652">
              <a:solidFill>
                <a:srgbClr val="000000"/>
              </a:solidFill>
              <a:round/>
              <a:headEnd/>
              <a:tailEnd/>
            </a:ln>
          </p:spPr>
          <p:txBody>
            <a:bodyPr/>
            <a:lstStyle/>
            <a:p>
              <a:pPr>
                <a:defRPr/>
              </a:pPr>
              <a:endParaRPr lang="ru-RU"/>
            </a:p>
          </p:txBody>
        </p:sp>
        <p:sp>
          <p:nvSpPr>
            <p:cNvPr id="112" name="Line 912"/>
            <p:cNvSpPr>
              <a:spLocks noChangeAspect="1" noChangeShapeType="1"/>
            </p:cNvSpPr>
            <p:nvPr/>
          </p:nvSpPr>
          <p:spPr bwMode="auto">
            <a:xfrm>
              <a:off x="7067605" y="2365500"/>
              <a:ext cx="80120" cy="63085"/>
            </a:xfrm>
            <a:prstGeom prst="line">
              <a:avLst/>
            </a:prstGeom>
            <a:noFill/>
            <a:ln w="9652">
              <a:solidFill>
                <a:srgbClr val="000000"/>
              </a:solidFill>
              <a:round/>
              <a:headEnd/>
              <a:tailEnd/>
            </a:ln>
          </p:spPr>
          <p:txBody>
            <a:bodyPr/>
            <a:lstStyle/>
            <a:p>
              <a:pPr>
                <a:defRPr/>
              </a:pPr>
              <a:endParaRPr lang="ru-RU"/>
            </a:p>
          </p:txBody>
        </p:sp>
        <p:sp>
          <p:nvSpPr>
            <p:cNvPr id="115" name="Line 930"/>
            <p:cNvSpPr>
              <a:spLocks noChangeAspect="1" noChangeShapeType="1"/>
            </p:cNvSpPr>
            <p:nvPr/>
          </p:nvSpPr>
          <p:spPr bwMode="auto">
            <a:xfrm>
              <a:off x="6636658" y="2334531"/>
              <a:ext cx="99543" cy="0"/>
            </a:xfrm>
            <a:prstGeom prst="line">
              <a:avLst/>
            </a:prstGeom>
            <a:noFill/>
            <a:ln w="12827">
              <a:solidFill>
                <a:srgbClr val="FF0000"/>
              </a:solidFill>
              <a:round/>
              <a:headEnd/>
              <a:tailEnd/>
            </a:ln>
          </p:spPr>
          <p:txBody>
            <a:bodyPr/>
            <a:lstStyle/>
            <a:p>
              <a:pPr>
                <a:defRPr/>
              </a:pPr>
              <a:endParaRPr lang="ru-RU"/>
            </a:p>
          </p:txBody>
        </p:sp>
        <p:sp>
          <p:nvSpPr>
            <p:cNvPr id="116" name="Line 931"/>
            <p:cNvSpPr>
              <a:spLocks noChangeAspect="1" noChangeShapeType="1"/>
            </p:cNvSpPr>
            <p:nvPr/>
          </p:nvSpPr>
          <p:spPr bwMode="auto">
            <a:xfrm>
              <a:off x="7029973" y="2588020"/>
              <a:ext cx="0" cy="87173"/>
            </a:xfrm>
            <a:prstGeom prst="line">
              <a:avLst/>
            </a:prstGeom>
            <a:noFill/>
            <a:ln w="12827">
              <a:solidFill>
                <a:srgbClr val="FF0000"/>
              </a:solidFill>
              <a:round/>
              <a:headEnd/>
              <a:tailEnd/>
            </a:ln>
          </p:spPr>
          <p:txBody>
            <a:bodyPr/>
            <a:lstStyle/>
            <a:p>
              <a:pPr>
                <a:defRPr/>
              </a:pPr>
              <a:endParaRPr lang="ru-RU"/>
            </a:p>
          </p:txBody>
        </p:sp>
        <p:sp>
          <p:nvSpPr>
            <p:cNvPr id="117" name="Line 932"/>
            <p:cNvSpPr>
              <a:spLocks noChangeAspect="1" noChangeShapeType="1"/>
            </p:cNvSpPr>
            <p:nvPr/>
          </p:nvSpPr>
          <p:spPr bwMode="auto">
            <a:xfrm>
              <a:off x="7326173" y="2334531"/>
              <a:ext cx="108000" cy="0"/>
            </a:xfrm>
            <a:prstGeom prst="line">
              <a:avLst/>
            </a:prstGeom>
            <a:noFill/>
            <a:ln w="12827">
              <a:solidFill>
                <a:srgbClr val="FF0000"/>
              </a:solidFill>
              <a:round/>
              <a:headEnd/>
              <a:tailEnd/>
            </a:ln>
          </p:spPr>
          <p:txBody>
            <a:bodyPr/>
            <a:lstStyle/>
            <a:p>
              <a:pPr>
                <a:defRPr/>
              </a:pPr>
              <a:endParaRPr lang="ru-RU"/>
            </a:p>
          </p:txBody>
        </p:sp>
        <p:grpSp>
          <p:nvGrpSpPr>
            <p:cNvPr id="64" name="Group 933"/>
            <p:cNvGrpSpPr>
              <a:grpSpLocks noChangeAspect="1"/>
            </p:cNvGrpSpPr>
            <p:nvPr/>
          </p:nvGrpSpPr>
          <p:grpSpPr bwMode="auto">
            <a:xfrm>
              <a:off x="6432717" y="2274887"/>
              <a:ext cx="197872" cy="114701"/>
              <a:chOff x="3311" y="5017"/>
              <a:chExt cx="442" cy="263"/>
            </a:xfrm>
          </p:grpSpPr>
          <p:sp>
            <p:nvSpPr>
              <p:cNvPr id="132" name="Line 934"/>
              <p:cNvSpPr>
                <a:spLocks noChangeAspect="1" noChangeShapeType="1"/>
              </p:cNvSpPr>
              <p:nvPr/>
            </p:nvSpPr>
            <p:spPr bwMode="auto">
              <a:xfrm flipH="1">
                <a:off x="3421" y="5287"/>
                <a:ext cx="222" cy="0"/>
              </a:xfrm>
              <a:prstGeom prst="line">
                <a:avLst/>
              </a:prstGeom>
              <a:noFill/>
              <a:ln w="12827">
                <a:solidFill>
                  <a:srgbClr val="FF0000"/>
                </a:solidFill>
                <a:round/>
                <a:headEnd/>
                <a:tailEnd/>
              </a:ln>
            </p:spPr>
            <p:txBody>
              <a:bodyPr/>
              <a:lstStyle/>
              <a:p>
                <a:pPr>
                  <a:defRPr/>
                </a:pPr>
                <a:endParaRPr lang="ru-RU"/>
              </a:p>
            </p:txBody>
          </p:sp>
          <p:sp>
            <p:nvSpPr>
              <p:cNvPr id="133" name="Line 935"/>
              <p:cNvSpPr>
                <a:spLocks noChangeAspect="1" noChangeShapeType="1"/>
              </p:cNvSpPr>
              <p:nvPr/>
            </p:nvSpPr>
            <p:spPr bwMode="auto">
              <a:xfrm flipH="1" flipV="1">
                <a:off x="3310" y="5157"/>
                <a:ext cx="111" cy="130"/>
              </a:xfrm>
              <a:prstGeom prst="line">
                <a:avLst/>
              </a:prstGeom>
              <a:noFill/>
              <a:ln w="12827">
                <a:solidFill>
                  <a:srgbClr val="FF0000"/>
                </a:solidFill>
                <a:round/>
                <a:headEnd/>
                <a:tailEnd/>
              </a:ln>
            </p:spPr>
            <p:txBody>
              <a:bodyPr/>
              <a:lstStyle/>
              <a:p>
                <a:pPr>
                  <a:defRPr/>
                </a:pPr>
                <a:endParaRPr lang="ru-RU"/>
              </a:p>
            </p:txBody>
          </p:sp>
          <p:sp>
            <p:nvSpPr>
              <p:cNvPr id="134" name="Line 936"/>
              <p:cNvSpPr>
                <a:spLocks noChangeAspect="1" noChangeShapeType="1"/>
              </p:cNvSpPr>
              <p:nvPr/>
            </p:nvSpPr>
            <p:spPr bwMode="auto">
              <a:xfrm flipV="1">
                <a:off x="3310" y="5024"/>
                <a:ext cx="111" cy="134"/>
              </a:xfrm>
              <a:prstGeom prst="line">
                <a:avLst/>
              </a:prstGeom>
              <a:noFill/>
              <a:ln w="12827">
                <a:solidFill>
                  <a:srgbClr val="FF0000"/>
                </a:solidFill>
                <a:round/>
                <a:headEnd/>
                <a:tailEnd/>
              </a:ln>
            </p:spPr>
            <p:txBody>
              <a:bodyPr/>
              <a:lstStyle/>
              <a:p>
                <a:pPr>
                  <a:defRPr/>
                </a:pPr>
                <a:endParaRPr lang="ru-RU"/>
              </a:p>
            </p:txBody>
          </p:sp>
          <p:sp>
            <p:nvSpPr>
              <p:cNvPr id="135" name="Line 937"/>
              <p:cNvSpPr>
                <a:spLocks noChangeAspect="1" noChangeShapeType="1"/>
              </p:cNvSpPr>
              <p:nvPr/>
            </p:nvSpPr>
            <p:spPr bwMode="auto">
              <a:xfrm>
                <a:off x="3421" y="5024"/>
                <a:ext cx="222" cy="0"/>
              </a:xfrm>
              <a:prstGeom prst="line">
                <a:avLst/>
              </a:prstGeom>
              <a:noFill/>
              <a:ln w="12827">
                <a:solidFill>
                  <a:srgbClr val="FF0000"/>
                </a:solidFill>
                <a:round/>
                <a:headEnd/>
                <a:tailEnd/>
              </a:ln>
            </p:spPr>
            <p:txBody>
              <a:bodyPr/>
              <a:lstStyle/>
              <a:p>
                <a:pPr>
                  <a:defRPr/>
                </a:pPr>
                <a:endParaRPr lang="ru-RU"/>
              </a:p>
            </p:txBody>
          </p:sp>
          <p:sp>
            <p:nvSpPr>
              <p:cNvPr id="136" name="Line 938"/>
              <p:cNvSpPr>
                <a:spLocks noChangeAspect="1" noChangeShapeType="1"/>
              </p:cNvSpPr>
              <p:nvPr/>
            </p:nvSpPr>
            <p:spPr bwMode="auto">
              <a:xfrm>
                <a:off x="3643" y="5024"/>
                <a:ext cx="111" cy="134"/>
              </a:xfrm>
              <a:prstGeom prst="line">
                <a:avLst/>
              </a:prstGeom>
              <a:noFill/>
              <a:ln w="12827">
                <a:solidFill>
                  <a:srgbClr val="FF0000"/>
                </a:solidFill>
                <a:round/>
                <a:headEnd/>
                <a:tailEnd/>
              </a:ln>
            </p:spPr>
            <p:txBody>
              <a:bodyPr/>
              <a:lstStyle/>
              <a:p>
                <a:pPr>
                  <a:defRPr/>
                </a:pPr>
                <a:endParaRPr lang="ru-RU"/>
              </a:p>
            </p:txBody>
          </p:sp>
          <p:sp>
            <p:nvSpPr>
              <p:cNvPr id="137" name="Line 939"/>
              <p:cNvSpPr>
                <a:spLocks noChangeAspect="1" noChangeShapeType="1"/>
              </p:cNvSpPr>
              <p:nvPr/>
            </p:nvSpPr>
            <p:spPr bwMode="auto">
              <a:xfrm flipH="1">
                <a:off x="3643" y="5157"/>
                <a:ext cx="111" cy="130"/>
              </a:xfrm>
              <a:prstGeom prst="line">
                <a:avLst/>
              </a:prstGeom>
              <a:noFill/>
              <a:ln w="12827">
                <a:solidFill>
                  <a:srgbClr val="FF0000"/>
                </a:solidFill>
                <a:round/>
                <a:headEnd/>
                <a:tailEnd/>
              </a:ln>
            </p:spPr>
            <p:txBody>
              <a:bodyPr/>
              <a:lstStyle/>
              <a:p>
                <a:pPr>
                  <a:defRPr/>
                </a:pPr>
                <a:endParaRPr lang="ru-RU"/>
              </a:p>
            </p:txBody>
          </p:sp>
          <p:sp>
            <p:nvSpPr>
              <p:cNvPr id="138" name="Oval 940"/>
              <p:cNvSpPr>
                <a:spLocks noChangeAspect="1" noChangeArrowheads="1"/>
              </p:cNvSpPr>
              <p:nvPr/>
            </p:nvSpPr>
            <p:spPr bwMode="auto">
              <a:xfrm>
                <a:off x="3377" y="5059"/>
                <a:ext cx="317" cy="192"/>
              </a:xfrm>
              <a:prstGeom prst="ellipse">
                <a:avLst/>
              </a:prstGeom>
              <a:noFill/>
              <a:ln w="12827">
                <a:solidFill>
                  <a:srgbClr val="FF0000"/>
                </a:solidFill>
                <a:round/>
                <a:headEnd/>
                <a:tailEnd/>
              </a:ln>
            </p:spPr>
            <p:txBody>
              <a:bodyPr/>
              <a:lstStyle/>
              <a:p>
                <a:pPr>
                  <a:defRPr/>
                </a:pPr>
                <a:endParaRPr lang="ru-RU"/>
              </a:p>
            </p:txBody>
          </p:sp>
        </p:grpSp>
        <p:sp>
          <p:nvSpPr>
            <p:cNvPr id="120" name="Line 950"/>
            <p:cNvSpPr>
              <a:spLocks noChangeAspect="1" noChangeShapeType="1"/>
            </p:cNvSpPr>
            <p:nvPr/>
          </p:nvSpPr>
          <p:spPr bwMode="auto">
            <a:xfrm rot="21120000" flipV="1">
              <a:off x="7057894" y="2254240"/>
              <a:ext cx="76478" cy="63085"/>
            </a:xfrm>
            <a:prstGeom prst="line">
              <a:avLst/>
            </a:prstGeom>
            <a:noFill/>
            <a:ln w="9652">
              <a:solidFill>
                <a:srgbClr val="000000"/>
              </a:solidFill>
              <a:prstDash val="sysDot"/>
              <a:round/>
              <a:headEnd/>
              <a:tailEnd/>
            </a:ln>
          </p:spPr>
          <p:txBody>
            <a:bodyPr/>
            <a:lstStyle/>
            <a:p>
              <a:pPr>
                <a:defRPr/>
              </a:pPr>
              <a:endParaRPr lang="ru-RU"/>
            </a:p>
          </p:txBody>
        </p:sp>
        <p:sp>
          <p:nvSpPr>
            <p:cNvPr id="121" name="Line 951"/>
            <p:cNvSpPr>
              <a:spLocks noChangeAspect="1" noChangeShapeType="1"/>
            </p:cNvSpPr>
            <p:nvPr/>
          </p:nvSpPr>
          <p:spPr bwMode="auto">
            <a:xfrm rot="21120000" flipV="1">
              <a:off x="6919505" y="2368941"/>
              <a:ext cx="76478" cy="63085"/>
            </a:xfrm>
            <a:prstGeom prst="line">
              <a:avLst/>
            </a:prstGeom>
            <a:noFill/>
            <a:ln w="9652">
              <a:solidFill>
                <a:srgbClr val="000000"/>
              </a:solidFill>
              <a:prstDash val="sysDot"/>
              <a:round/>
              <a:headEnd/>
              <a:tailEnd/>
            </a:ln>
          </p:spPr>
          <p:txBody>
            <a:bodyPr/>
            <a:lstStyle/>
            <a:p>
              <a:pPr>
                <a:defRPr/>
              </a:pPr>
              <a:endParaRPr lang="ru-RU"/>
            </a:p>
          </p:txBody>
        </p:sp>
        <p:sp>
          <p:nvSpPr>
            <p:cNvPr id="122" name="Line 952"/>
            <p:cNvSpPr>
              <a:spLocks noChangeAspect="1" noChangeShapeType="1"/>
            </p:cNvSpPr>
            <p:nvPr/>
          </p:nvSpPr>
          <p:spPr bwMode="auto">
            <a:xfrm rot="21120000" flipV="1">
              <a:off x="7889440" y="2389587"/>
              <a:ext cx="61911" cy="52762"/>
            </a:xfrm>
            <a:prstGeom prst="line">
              <a:avLst/>
            </a:prstGeom>
            <a:noFill/>
            <a:ln w="9652">
              <a:solidFill>
                <a:srgbClr val="000000"/>
              </a:solidFill>
              <a:prstDash val="sysDot"/>
              <a:round/>
              <a:headEnd/>
              <a:tailEnd/>
            </a:ln>
          </p:spPr>
          <p:txBody>
            <a:bodyPr/>
            <a:lstStyle/>
            <a:p>
              <a:pPr>
                <a:defRPr/>
              </a:pPr>
              <a:endParaRPr lang="ru-RU"/>
            </a:p>
          </p:txBody>
        </p:sp>
        <p:sp>
          <p:nvSpPr>
            <p:cNvPr id="123" name="Line 953"/>
            <p:cNvSpPr>
              <a:spLocks noChangeAspect="1" noChangeShapeType="1"/>
            </p:cNvSpPr>
            <p:nvPr/>
          </p:nvSpPr>
          <p:spPr bwMode="auto">
            <a:xfrm rot="21120000" flipV="1">
              <a:off x="8063033" y="2240476"/>
              <a:ext cx="61911" cy="52762"/>
            </a:xfrm>
            <a:prstGeom prst="line">
              <a:avLst/>
            </a:prstGeom>
            <a:noFill/>
            <a:ln w="9652">
              <a:solidFill>
                <a:srgbClr val="000000"/>
              </a:solidFill>
              <a:prstDash val="sysDot"/>
              <a:round/>
              <a:headEnd/>
              <a:tailEnd/>
            </a:ln>
          </p:spPr>
          <p:txBody>
            <a:bodyPr/>
            <a:lstStyle/>
            <a:p>
              <a:pPr>
                <a:defRPr/>
              </a:pPr>
              <a:endParaRPr lang="ru-RU"/>
            </a:p>
          </p:txBody>
        </p:sp>
        <p:sp>
          <p:nvSpPr>
            <p:cNvPr id="14696" name="Rectangle 954"/>
            <p:cNvSpPr>
              <a:spLocks noChangeArrowheads="1"/>
            </p:cNvSpPr>
            <p:nvPr/>
          </p:nvSpPr>
          <p:spPr bwMode="auto">
            <a:xfrm>
              <a:off x="7189208" y="2625746"/>
              <a:ext cx="990571" cy="262665"/>
            </a:xfrm>
            <a:prstGeom prst="rect">
              <a:avLst/>
            </a:prstGeom>
            <a:noFill/>
            <a:ln w="9525">
              <a:noFill/>
              <a:miter lim="800000"/>
              <a:headEnd/>
              <a:tailEnd/>
            </a:ln>
          </p:spPr>
          <p:txBody>
            <a:bodyPr anchor="ctr"/>
            <a:lstStyle/>
            <a:p>
              <a:pPr>
                <a:spcBef>
                  <a:spcPct val="5000"/>
                </a:spcBef>
              </a:pPr>
              <a:r>
                <a:rPr lang="en-US" sz="800" b="1">
                  <a:solidFill>
                    <a:srgbClr val="000066"/>
                  </a:solidFill>
                  <a:effectLst/>
                  <a:latin typeface="Arial" pitchFamily="34" charset="0"/>
                </a:rPr>
                <a:t>(</a:t>
              </a:r>
              <a:r>
                <a:rPr lang="ru-RU" sz="800" b="1">
                  <a:solidFill>
                    <a:srgbClr val="000066"/>
                  </a:solidFill>
                  <a:effectLst/>
                  <a:latin typeface="Arial" pitchFamily="34" charset="0"/>
                </a:rPr>
                <a:t>Zn</a:t>
              </a:r>
              <a:r>
                <a:rPr lang="en-US" sz="800" b="1">
                  <a:solidFill>
                    <a:srgbClr val="000066"/>
                  </a:solidFill>
                  <a:effectLst/>
                  <a:latin typeface="Arial" pitchFamily="34" charset="0"/>
                </a:rPr>
                <a:t>HTPP)</a:t>
              </a:r>
              <a:r>
                <a:rPr lang="en-US" sz="800" b="1" baseline="-25000">
                  <a:solidFill>
                    <a:srgbClr val="000066"/>
                  </a:solidFill>
                  <a:effectLst/>
                  <a:latin typeface="Arial" pitchFamily="34" charset="0"/>
                </a:rPr>
                <a:t>2</a:t>
              </a:r>
              <a:endParaRPr lang="ru-RU" sz="800" b="1" i="1" baseline="-25000">
                <a:solidFill>
                  <a:srgbClr val="000066"/>
                </a:solidFill>
                <a:effectLst/>
                <a:latin typeface="Arial" pitchFamily="34" charset="0"/>
              </a:endParaRPr>
            </a:p>
          </p:txBody>
        </p:sp>
        <p:grpSp>
          <p:nvGrpSpPr>
            <p:cNvPr id="522" name="Группа 521"/>
            <p:cNvGrpSpPr/>
            <p:nvPr/>
          </p:nvGrpSpPr>
          <p:grpSpPr>
            <a:xfrm>
              <a:off x="7437600" y="2276872"/>
              <a:ext cx="172181" cy="128956"/>
              <a:chOff x="8493916" y="3212976"/>
              <a:chExt cx="172181" cy="128956"/>
            </a:xfrm>
          </p:grpSpPr>
          <p:sp>
            <p:nvSpPr>
              <p:cNvPr id="512" name="Freeform 613"/>
              <p:cNvSpPr>
                <a:spLocks noChangeAspect="1"/>
              </p:cNvSpPr>
              <p:nvPr/>
            </p:nvSpPr>
            <p:spPr bwMode="auto">
              <a:xfrm>
                <a:off x="8493916" y="3212976"/>
                <a:ext cx="172181" cy="128956"/>
              </a:xfrm>
              <a:custGeom>
                <a:avLst/>
                <a:gdLst/>
                <a:ahLst/>
                <a:cxnLst>
                  <a:cxn ang="0">
                    <a:pos x="131" y="0"/>
                  </a:cxn>
                  <a:cxn ang="0">
                    <a:pos x="0" y="197"/>
                  </a:cxn>
                  <a:cxn ang="0">
                    <a:pos x="131" y="394"/>
                  </a:cxn>
                  <a:cxn ang="0">
                    <a:pos x="392" y="394"/>
                  </a:cxn>
                  <a:cxn ang="0">
                    <a:pos x="522" y="197"/>
                  </a:cxn>
                  <a:cxn ang="0">
                    <a:pos x="392" y="0"/>
                  </a:cxn>
                  <a:cxn ang="0">
                    <a:pos x="131" y="0"/>
                  </a:cxn>
                </a:cxnLst>
                <a:rect l="0" t="0" r="r" b="b"/>
                <a:pathLst>
                  <a:path w="522" h="394">
                    <a:moveTo>
                      <a:pt x="131" y="0"/>
                    </a:moveTo>
                    <a:lnTo>
                      <a:pt x="0" y="197"/>
                    </a:lnTo>
                    <a:lnTo>
                      <a:pt x="131" y="394"/>
                    </a:lnTo>
                    <a:lnTo>
                      <a:pt x="392" y="394"/>
                    </a:lnTo>
                    <a:lnTo>
                      <a:pt x="522" y="197"/>
                    </a:lnTo>
                    <a:lnTo>
                      <a:pt x="392" y="0"/>
                    </a:lnTo>
                    <a:lnTo>
                      <a:pt x="131" y="0"/>
                    </a:lnTo>
                    <a:close/>
                  </a:path>
                </a:pathLst>
              </a:custGeom>
              <a:solidFill>
                <a:srgbClr val="FFFFFF"/>
              </a:solidFill>
              <a:ln w="9525">
                <a:noFill/>
                <a:round/>
                <a:headEnd/>
                <a:tailEnd/>
              </a:ln>
            </p:spPr>
            <p:txBody>
              <a:bodyPr/>
              <a:lstStyle/>
              <a:p>
                <a:pPr>
                  <a:defRPr/>
                </a:pPr>
                <a:endParaRPr lang="ru-RU"/>
              </a:p>
            </p:txBody>
          </p:sp>
          <p:sp>
            <p:nvSpPr>
              <p:cNvPr id="513" name="Freeform 614"/>
              <p:cNvSpPr>
                <a:spLocks noChangeAspect="1"/>
              </p:cNvSpPr>
              <p:nvPr/>
            </p:nvSpPr>
            <p:spPr bwMode="auto">
              <a:xfrm>
                <a:off x="8493916" y="3212976"/>
                <a:ext cx="172181" cy="128956"/>
              </a:xfrm>
              <a:custGeom>
                <a:avLst/>
                <a:gdLst/>
                <a:ahLst/>
                <a:cxnLst>
                  <a:cxn ang="0">
                    <a:pos x="131" y="0"/>
                  </a:cxn>
                  <a:cxn ang="0">
                    <a:pos x="0" y="197"/>
                  </a:cxn>
                  <a:cxn ang="0">
                    <a:pos x="131" y="394"/>
                  </a:cxn>
                  <a:cxn ang="0">
                    <a:pos x="392" y="394"/>
                  </a:cxn>
                  <a:cxn ang="0">
                    <a:pos x="522" y="197"/>
                  </a:cxn>
                  <a:cxn ang="0">
                    <a:pos x="392" y="0"/>
                  </a:cxn>
                  <a:cxn ang="0">
                    <a:pos x="131" y="0"/>
                  </a:cxn>
                </a:cxnLst>
                <a:rect l="0" t="0" r="r" b="b"/>
                <a:pathLst>
                  <a:path w="522" h="394">
                    <a:moveTo>
                      <a:pt x="131" y="0"/>
                    </a:moveTo>
                    <a:lnTo>
                      <a:pt x="0" y="197"/>
                    </a:lnTo>
                    <a:lnTo>
                      <a:pt x="131" y="394"/>
                    </a:lnTo>
                    <a:lnTo>
                      <a:pt x="392" y="394"/>
                    </a:lnTo>
                    <a:lnTo>
                      <a:pt x="522" y="197"/>
                    </a:lnTo>
                    <a:lnTo>
                      <a:pt x="392" y="0"/>
                    </a:lnTo>
                    <a:lnTo>
                      <a:pt x="131" y="0"/>
                    </a:lnTo>
                    <a:close/>
                  </a:path>
                </a:pathLst>
              </a:custGeom>
              <a:noFill/>
              <a:ln w="12700">
                <a:solidFill>
                  <a:srgbClr val="FF0000"/>
                </a:solidFill>
                <a:prstDash val="solid"/>
                <a:round/>
                <a:headEnd/>
                <a:tailEnd/>
              </a:ln>
            </p:spPr>
            <p:txBody>
              <a:bodyPr/>
              <a:lstStyle/>
              <a:p>
                <a:pPr>
                  <a:defRPr/>
                </a:pPr>
                <a:endParaRPr lang="ru-RU"/>
              </a:p>
            </p:txBody>
          </p:sp>
          <p:sp>
            <p:nvSpPr>
              <p:cNvPr id="516" name="Freeform 615"/>
              <p:cNvSpPr>
                <a:spLocks noChangeAspect="1"/>
              </p:cNvSpPr>
              <p:nvPr/>
            </p:nvSpPr>
            <p:spPr bwMode="auto">
              <a:xfrm>
                <a:off x="8514974" y="3234332"/>
                <a:ext cx="131303" cy="92459"/>
              </a:xfrm>
              <a:custGeom>
                <a:avLst/>
                <a:gdLst/>
                <a:ahLst/>
                <a:cxnLst>
                  <a:cxn ang="0">
                    <a:pos x="177" y="2"/>
                  </a:cxn>
                  <a:cxn ang="0">
                    <a:pos x="139" y="7"/>
                  </a:cxn>
                  <a:cxn ang="0">
                    <a:pos x="104" y="17"/>
                  </a:cxn>
                  <a:cxn ang="0">
                    <a:pos x="73" y="32"/>
                  </a:cxn>
                  <a:cxn ang="0">
                    <a:pos x="46" y="52"/>
                  </a:cxn>
                  <a:cxn ang="0">
                    <a:pos x="30" y="67"/>
                  </a:cxn>
                  <a:cxn ang="0">
                    <a:pos x="21" y="79"/>
                  </a:cxn>
                  <a:cxn ang="0">
                    <a:pos x="14" y="92"/>
                  </a:cxn>
                  <a:cxn ang="0">
                    <a:pos x="8" y="104"/>
                  </a:cxn>
                  <a:cxn ang="0">
                    <a:pos x="3" y="119"/>
                  </a:cxn>
                  <a:cxn ang="0">
                    <a:pos x="2" y="134"/>
                  </a:cxn>
                  <a:cxn ang="0">
                    <a:pos x="2" y="147"/>
                  </a:cxn>
                  <a:cxn ang="0">
                    <a:pos x="3" y="162"/>
                  </a:cxn>
                  <a:cxn ang="0">
                    <a:pos x="8" y="177"/>
                  </a:cxn>
                  <a:cxn ang="0">
                    <a:pos x="14" y="189"/>
                  </a:cxn>
                  <a:cxn ang="0">
                    <a:pos x="21" y="202"/>
                  </a:cxn>
                  <a:cxn ang="0">
                    <a:pos x="30" y="214"/>
                  </a:cxn>
                  <a:cxn ang="0">
                    <a:pos x="46" y="229"/>
                  </a:cxn>
                  <a:cxn ang="0">
                    <a:pos x="73" y="249"/>
                  </a:cxn>
                  <a:cxn ang="0">
                    <a:pos x="104" y="264"/>
                  </a:cxn>
                  <a:cxn ang="0">
                    <a:pos x="139" y="274"/>
                  </a:cxn>
                  <a:cxn ang="0">
                    <a:pos x="177" y="279"/>
                  </a:cxn>
                  <a:cxn ang="0">
                    <a:pos x="217" y="279"/>
                  </a:cxn>
                  <a:cxn ang="0">
                    <a:pos x="256" y="274"/>
                  </a:cxn>
                  <a:cxn ang="0">
                    <a:pos x="291" y="264"/>
                  </a:cxn>
                  <a:cxn ang="0">
                    <a:pos x="322" y="249"/>
                  </a:cxn>
                  <a:cxn ang="0">
                    <a:pos x="349" y="229"/>
                  </a:cxn>
                  <a:cxn ang="0">
                    <a:pos x="365" y="214"/>
                  </a:cxn>
                  <a:cxn ang="0">
                    <a:pos x="375" y="202"/>
                  </a:cxn>
                  <a:cxn ang="0">
                    <a:pos x="383" y="189"/>
                  </a:cxn>
                  <a:cxn ang="0">
                    <a:pos x="388" y="177"/>
                  </a:cxn>
                  <a:cxn ang="0">
                    <a:pos x="391" y="162"/>
                  </a:cxn>
                  <a:cxn ang="0">
                    <a:pos x="394" y="147"/>
                  </a:cxn>
                  <a:cxn ang="0">
                    <a:pos x="394" y="134"/>
                  </a:cxn>
                  <a:cxn ang="0">
                    <a:pos x="391" y="119"/>
                  </a:cxn>
                  <a:cxn ang="0">
                    <a:pos x="388" y="104"/>
                  </a:cxn>
                  <a:cxn ang="0">
                    <a:pos x="383" y="92"/>
                  </a:cxn>
                  <a:cxn ang="0">
                    <a:pos x="375" y="79"/>
                  </a:cxn>
                  <a:cxn ang="0">
                    <a:pos x="365" y="67"/>
                  </a:cxn>
                  <a:cxn ang="0">
                    <a:pos x="349" y="52"/>
                  </a:cxn>
                  <a:cxn ang="0">
                    <a:pos x="322" y="32"/>
                  </a:cxn>
                  <a:cxn ang="0">
                    <a:pos x="291" y="17"/>
                  </a:cxn>
                  <a:cxn ang="0">
                    <a:pos x="256" y="7"/>
                  </a:cxn>
                  <a:cxn ang="0">
                    <a:pos x="217" y="2"/>
                  </a:cxn>
                </a:cxnLst>
                <a:rect l="0" t="0" r="r" b="b"/>
                <a:pathLst>
                  <a:path w="394" h="281">
                    <a:moveTo>
                      <a:pt x="198" y="0"/>
                    </a:moveTo>
                    <a:lnTo>
                      <a:pt x="177" y="2"/>
                    </a:lnTo>
                    <a:lnTo>
                      <a:pt x="158" y="2"/>
                    </a:lnTo>
                    <a:lnTo>
                      <a:pt x="139" y="7"/>
                    </a:lnTo>
                    <a:lnTo>
                      <a:pt x="121" y="12"/>
                    </a:lnTo>
                    <a:lnTo>
                      <a:pt x="104" y="17"/>
                    </a:lnTo>
                    <a:lnTo>
                      <a:pt x="87" y="25"/>
                    </a:lnTo>
                    <a:lnTo>
                      <a:pt x="73" y="32"/>
                    </a:lnTo>
                    <a:lnTo>
                      <a:pt x="58" y="42"/>
                    </a:lnTo>
                    <a:lnTo>
                      <a:pt x="46" y="52"/>
                    </a:lnTo>
                    <a:lnTo>
                      <a:pt x="34" y="62"/>
                    </a:lnTo>
                    <a:lnTo>
                      <a:pt x="30" y="67"/>
                    </a:lnTo>
                    <a:lnTo>
                      <a:pt x="26" y="74"/>
                    </a:lnTo>
                    <a:lnTo>
                      <a:pt x="21" y="79"/>
                    </a:lnTo>
                    <a:lnTo>
                      <a:pt x="17" y="87"/>
                    </a:lnTo>
                    <a:lnTo>
                      <a:pt x="14" y="92"/>
                    </a:lnTo>
                    <a:lnTo>
                      <a:pt x="9" y="99"/>
                    </a:lnTo>
                    <a:lnTo>
                      <a:pt x="8" y="104"/>
                    </a:lnTo>
                    <a:lnTo>
                      <a:pt x="5" y="112"/>
                    </a:lnTo>
                    <a:lnTo>
                      <a:pt x="3" y="119"/>
                    </a:lnTo>
                    <a:lnTo>
                      <a:pt x="2" y="127"/>
                    </a:lnTo>
                    <a:lnTo>
                      <a:pt x="2" y="134"/>
                    </a:lnTo>
                    <a:lnTo>
                      <a:pt x="0" y="142"/>
                    </a:lnTo>
                    <a:lnTo>
                      <a:pt x="2" y="147"/>
                    </a:lnTo>
                    <a:lnTo>
                      <a:pt x="2" y="154"/>
                    </a:lnTo>
                    <a:lnTo>
                      <a:pt x="3" y="162"/>
                    </a:lnTo>
                    <a:lnTo>
                      <a:pt x="5" y="169"/>
                    </a:lnTo>
                    <a:lnTo>
                      <a:pt x="8" y="177"/>
                    </a:lnTo>
                    <a:lnTo>
                      <a:pt x="9" y="182"/>
                    </a:lnTo>
                    <a:lnTo>
                      <a:pt x="14" y="189"/>
                    </a:lnTo>
                    <a:lnTo>
                      <a:pt x="17" y="194"/>
                    </a:lnTo>
                    <a:lnTo>
                      <a:pt x="21" y="202"/>
                    </a:lnTo>
                    <a:lnTo>
                      <a:pt x="26" y="207"/>
                    </a:lnTo>
                    <a:lnTo>
                      <a:pt x="30" y="214"/>
                    </a:lnTo>
                    <a:lnTo>
                      <a:pt x="34" y="219"/>
                    </a:lnTo>
                    <a:lnTo>
                      <a:pt x="46" y="229"/>
                    </a:lnTo>
                    <a:lnTo>
                      <a:pt x="58" y="239"/>
                    </a:lnTo>
                    <a:lnTo>
                      <a:pt x="73" y="249"/>
                    </a:lnTo>
                    <a:lnTo>
                      <a:pt x="87" y="256"/>
                    </a:lnTo>
                    <a:lnTo>
                      <a:pt x="104" y="264"/>
                    </a:lnTo>
                    <a:lnTo>
                      <a:pt x="121" y="269"/>
                    </a:lnTo>
                    <a:lnTo>
                      <a:pt x="139" y="274"/>
                    </a:lnTo>
                    <a:lnTo>
                      <a:pt x="158" y="279"/>
                    </a:lnTo>
                    <a:lnTo>
                      <a:pt x="177" y="279"/>
                    </a:lnTo>
                    <a:lnTo>
                      <a:pt x="198" y="281"/>
                    </a:lnTo>
                    <a:lnTo>
                      <a:pt x="217" y="279"/>
                    </a:lnTo>
                    <a:lnTo>
                      <a:pt x="236" y="279"/>
                    </a:lnTo>
                    <a:lnTo>
                      <a:pt x="256" y="274"/>
                    </a:lnTo>
                    <a:lnTo>
                      <a:pt x="273" y="269"/>
                    </a:lnTo>
                    <a:lnTo>
                      <a:pt x="291" y="264"/>
                    </a:lnTo>
                    <a:lnTo>
                      <a:pt x="307" y="256"/>
                    </a:lnTo>
                    <a:lnTo>
                      <a:pt x="322" y="249"/>
                    </a:lnTo>
                    <a:lnTo>
                      <a:pt x="337" y="239"/>
                    </a:lnTo>
                    <a:lnTo>
                      <a:pt x="349" y="229"/>
                    </a:lnTo>
                    <a:lnTo>
                      <a:pt x="360" y="219"/>
                    </a:lnTo>
                    <a:lnTo>
                      <a:pt x="365" y="214"/>
                    </a:lnTo>
                    <a:lnTo>
                      <a:pt x="371" y="207"/>
                    </a:lnTo>
                    <a:lnTo>
                      <a:pt x="375" y="202"/>
                    </a:lnTo>
                    <a:lnTo>
                      <a:pt x="378" y="194"/>
                    </a:lnTo>
                    <a:lnTo>
                      <a:pt x="383" y="189"/>
                    </a:lnTo>
                    <a:lnTo>
                      <a:pt x="386" y="182"/>
                    </a:lnTo>
                    <a:lnTo>
                      <a:pt x="388" y="177"/>
                    </a:lnTo>
                    <a:lnTo>
                      <a:pt x="390" y="169"/>
                    </a:lnTo>
                    <a:lnTo>
                      <a:pt x="391" y="162"/>
                    </a:lnTo>
                    <a:lnTo>
                      <a:pt x="393" y="154"/>
                    </a:lnTo>
                    <a:lnTo>
                      <a:pt x="394" y="147"/>
                    </a:lnTo>
                    <a:lnTo>
                      <a:pt x="394" y="142"/>
                    </a:lnTo>
                    <a:lnTo>
                      <a:pt x="394" y="134"/>
                    </a:lnTo>
                    <a:lnTo>
                      <a:pt x="393" y="127"/>
                    </a:lnTo>
                    <a:lnTo>
                      <a:pt x="391" y="119"/>
                    </a:lnTo>
                    <a:lnTo>
                      <a:pt x="390" y="112"/>
                    </a:lnTo>
                    <a:lnTo>
                      <a:pt x="388" y="104"/>
                    </a:lnTo>
                    <a:lnTo>
                      <a:pt x="386" y="99"/>
                    </a:lnTo>
                    <a:lnTo>
                      <a:pt x="383" y="92"/>
                    </a:lnTo>
                    <a:lnTo>
                      <a:pt x="378" y="87"/>
                    </a:lnTo>
                    <a:lnTo>
                      <a:pt x="375" y="79"/>
                    </a:lnTo>
                    <a:lnTo>
                      <a:pt x="371" y="74"/>
                    </a:lnTo>
                    <a:lnTo>
                      <a:pt x="365" y="67"/>
                    </a:lnTo>
                    <a:lnTo>
                      <a:pt x="360" y="62"/>
                    </a:lnTo>
                    <a:lnTo>
                      <a:pt x="349" y="52"/>
                    </a:lnTo>
                    <a:lnTo>
                      <a:pt x="337" y="42"/>
                    </a:lnTo>
                    <a:lnTo>
                      <a:pt x="322" y="32"/>
                    </a:lnTo>
                    <a:lnTo>
                      <a:pt x="307" y="25"/>
                    </a:lnTo>
                    <a:lnTo>
                      <a:pt x="291" y="17"/>
                    </a:lnTo>
                    <a:lnTo>
                      <a:pt x="273" y="12"/>
                    </a:lnTo>
                    <a:lnTo>
                      <a:pt x="256" y="7"/>
                    </a:lnTo>
                    <a:lnTo>
                      <a:pt x="236" y="2"/>
                    </a:lnTo>
                    <a:lnTo>
                      <a:pt x="217" y="2"/>
                    </a:lnTo>
                    <a:lnTo>
                      <a:pt x="198" y="0"/>
                    </a:lnTo>
                    <a:close/>
                  </a:path>
                </a:pathLst>
              </a:custGeom>
              <a:solidFill>
                <a:srgbClr val="FFFFFF"/>
              </a:solidFill>
              <a:ln w="9525">
                <a:noFill/>
                <a:round/>
                <a:headEnd/>
                <a:tailEnd/>
              </a:ln>
            </p:spPr>
            <p:txBody>
              <a:bodyPr/>
              <a:lstStyle/>
              <a:p>
                <a:pPr>
                  <a:defRPr/>
                </a:pPr>
                <a:endParaRPr lang="ru-RU"/>
              </a:p>
            </p:txBody>
          </p:sp>
          <p:sp>
            <p:nvSpPr>
              <p:cNvPr id="520" name="Freeform 616"/>
              <p:cNvSpPr>
                <a:spLocks noChangeAspect="1"/>
              </p:cNvSpPr>
              <p:nvPr/>
            </p:nvSpPr>
            <p:spPr bwMode="auto">
              <a:xfrm>
                <a:off x="8514974" y="3235684"/>
                <a:ext cx="131303" cy="90026"/>
              </a:xfrm>
              <a:custGeom>
                <a:avLst/>
                <a:gdLst/>
                <a:ahLst/>
                <a:cxnLst>
                  <a:cxn ang="0">
                    <a:pos x="177" y="2"/>
                  </a:cxn>
                  <a:cxn ang="0">
                    <a:pos x="139" y="7"/>
                  </a:cxn>
                  <a:cxn ang="0">
                    <a:pos x="104" y="17"/>
                  </a:cxn>
                  <a:cxn ang="0">
                    <a:pos x="73" y="32"/>
                  </a:cxn>
                  <a:cxn ang="0">
                    <a:pos x="46" y="52"/>
                  </a:cxn>
                  <a:cxn ang="0">
                    <a:pos x="30" y="67"/>
                  </a:cxn>
                  <a:cxn ang="0">
                    <a:pos x="21" y="79"/>
                  </a:cxn>
                  <a:cxn ang="0">
                    <a:pos x="14" y="92"/>
                  </a:cxn>
                  <a:cxn ang="0">
                    <a:pos x="8" y="104"/>
                  </a:cxn>
                  <a:cxn ang="0">
                    <a:pos x="3" y="119"/>
                  </a:cxn>
                  <a:cxn ang="0">
                    <a:pos x="2" y="134"/>
                  </a:cxn>
                  <a:cxn ang="0">
                    <a:pos x="2" y="147"/>
                  </a:cxn>
                  <a:cxn ang="0">
                    <a:pos x="3" y="162"/>
                  </a:cxn>
                  <a:cxn ang="0">
                    <a:pos x="8" y="177"/>
                  </a:cxn>
                  <a:cxn ang="0">
                    <a:pos x="14" y="189"/>
                  </a:cxn>
                  <a:cxn ang="0">
                    <a:pos x="21" y="202"/>
                  </a:cxn>
                  <a:cxn ang="0">
                    <a:pos x="30" y="214"/>
                  </a:cxn>
                  <a:cxn ang="0">
                    <a:pos x="46" y="229"/>
                  </a:cxn>
                  <a:cxn ang="0">
                    <a:pos x="73" y="249"/>
                  </a:cxn>
                  <a:cxn ang="0">
                    <a:pos x="104" y="264"/>
                  </a:cxn>
                  <a:cxn ang="0">
                    <a:pos x="139" y="274"/>
                  </a:cxn>
                  <a:cxn ang="0">
                    <a:pos x="177" y="279"/>
                  </a:cxn>
                  <a:cxn ang="0">
                    <a:pos x="217" y="279"/>
                  </a:cxn>
                  <a:cxn ang="0">
                    <a:pos x="256" y="274"/>
                  </a:cxn>
                  <a:cxn ang="0">
                    <a:pos x="291" y="264"/>
                  </a:cxn>
                  <a:cxn ang="0">
                    <a:pos x="322" y="249"/>
                  </a:cxn>
                  <a:cxn ang="0">
                    <a:pos x="349" y="229"/>
                  </a:cxn>
                  <a:cxn ang="0">
                    <a:pos x="365" y="214"/>
                  </a:cxn>
                  <a:cxn ang="0">
                    <a:pos x="375" y="202"/>
                  </a:cxn>
                  <a:cxn ang="0">
                    <a:pos x="383" y="189"/>
                  </a:cxn>
                  <a:cxn ang="0">
                    <a:pos x="388" y="177"/>
                  </a:cxn>
                  <a:cxn ang="0">
                    <a:pos x="391" y="162"/>
                  </a:cxn>
                  <a:cxn ang="0">
                    <a:pos x="394" y="147"/>
                  </a:cxn>
                  <a:cxn ang="0">
                    <a:pos x="394" y="134"/>
                  </a:cxn>
                  <a:cxn ang="0">
                    <a:pos x="391" y="119"/>
                  </a:cxn>
                  <a:cxn ang="0">
                    <a:pos x="388" y="104"/>
                  </a:cxn>
                  <a:cxn ang="0">
                    <a:pos x="383" y="92"/>
                  </a:cxn>
                  <a:cxn ang="0">
                    <a:pos x="375" y="79"/>
                  </a:cxn>
                  <a:cxn ang="0">
                    <a:pos x="365" y="67"/>
                  </a:cxn>
                  <a:cxn ang="0">
                    <a:pos x="349" y="52"/>
                  </a:cxn>
                  <a:cxn ang="0">
                    <a:pos x="322" y="32"/>
                  </a:cxn>
                  <a:cxn ang="0">
                    <a:pos x="291" y="17"/>
                  </a:cxn>
                  <a:cxn ang="0">
                    <a:pos x="256" y="7"/>
                  </a:cxn>
                  <a:cxn ang="0">
                    <a:pos x="217" y="2"/>
                  </a:cxn>
                </a:cxnLst>
                <a:rect l="0" t="0" r="r" b="b"/>
                <a:pathLst>
                  <a:path w="394" h="281">
                    <a:moveTo>
                      <a:pt x="198" y="0"/>
                    </a:moveTo>
                    <a:lnTo>
                      <a:pt x="177" y="2"/>
                    </a:lnTo>
                    <a:lnTo>
                      <a:pt x="158" y="2"/>
                    </a:lnTo>
                    <a:lnTo>
                      <a:pt x="139" y="7"/>
                    </a:lnTo>
                    <a:lnTo>
                      <a:pt x="121" y="12"/>
                    </a:lnTo>
                    <a:lnTo>
                      <a:pt x="104" y="17"/>
                    </a:lnTo>
                    <a:lnTo>
                      <a:pt x="87" y="25"/>
                    </a:lnTo>
                    <a:lnTo>
                      <a:pt x="73" y="32"/>
                    </a:lnTo>
                    <a:lnTo>
                      <a:pt x="58" y="42"/>
                    </a:lnTo>
                    <a:lnTo>
                      <a:pt x="46" y="52"/>
                    </a:lnTo>
                    <a:lnTo>
                      <a:pt x="34" y="62"/>
                    </a:lnTo>
                    <a:lnTo>
                      <a:pt x="30" y="67"/>
                    </a:lnTo>
                    <a:lnTo>
                      <a:pt x="26" y="74"/>
                    </a:lnTo>
                    <a:lnTo>
                      <a:pt x="21" y="79"/>
                    </a:lnTo>
                    <a:lnTo>
                      <a:pt x="17" y="87"/>
                    </a:lnTo>
                    <a:lnTo>
                      <a:pt x="14" y="92"/>
                    </a:lnTo>
                    <a:lnTo>
                      <a:pt x="9" y="99"/>
                    </a:lnTo>
                    <a:lnTo>
                      <a:pt x="8" y="104"/>
                    </a:lnTo>
                    <a:lnTo>
                      <a:pt x="5" y="112"/>
                    </a:lnTo>
                    <a:lnTo>
                      <a:pt x="3" y="119"/>
                    </a:lnTo>
                    <a:lnTo>
                      <a:pt x="2" y="127"/>
                    </a:lnTo>
                    <a:lnTo>
                      <a:pt x="2" y="134"/>
                    </a:lnTo>
                    <a:lnTo>
                      <a:pt x="0" y="142"/>
                    </a:lnTo>
                    <a:lnTo>
                      <a:pt x="2" y="147"/>
                    </a:lnTo>
                    <a:lnTo>
                      <a:pt x="2" y="154"/>
                    </a:lnTo>
                    <a:lnTo>
                      <a:pt x="3" y="162"/>
                    </a:lnTo>
                    <a:lnTo>
                      <a:pt x="5" y="169"/>
                    </a:lnTo>
                    <a:lnTo>
                      <a:pt x="8" y="177"/>
                    </a:lnTo>
                    <a:lnTo>
                      <a:pt x="9" y="182"/>
                    </a:lnTo>
                    <a:lnTo>
                      <a:pt x="14" y="189"/>
                    </a:lnTo>
                    <a:lnTo>
                      <a:pt x="17" y="194"/>
                    </a:lnTo>
                    <a:lnTo>
                      <a:pt x="21" y="202"/>
                    </a:lnTo>
                    <a:lnTo>
                      <a:pt x="26" y="207"/>
                    </a:lnTo>
                    <a:lnTo>
                      <a:pt x="30" y="214"/>
                    </a:lnTo>
                    <a:lnTo>
                      <a:pt x="34" y="219"/>
                    </a:lnTo>
                    <a:lnTo>
                      <a:pt x="46" y="229"/>
                    </a:lnTo>
                    <a:lnTo>
                      <a:pt x="58" y="239"/>
                    </a:lnTo>
                    <a:lnTo>
                      <a:pt x="73" y="249"/>
                    </a:lnTo>
                    <a:lnTo>
                      <a:pt x="87" y="256"/>
                    </a:lnTo>
                    <a:lnTo>
                      <a:pt x="104" y="264"/>
                    </a:lnTo>
                    <a:lnTo>
                      <a:pt x="121" y="269"/>
                    </a:lnTo>
                    <a:lnTo>
                      <a:pt x="139" y="274"/>
                    </a:lnTo>
                    <a:lnTo>
                      <a:pt x="158" y="279"/>
                    </a:lnTo>
                    <a:lnTo>
                      <a:pt x="177" y="279"/>
                    </a:lnTo>
                    <a:lnTo>
                      <a:pt x="198" y="281"/>
                    </a:lnTo>
                    <a:lnTo>
                      <a:pt x="217" y="279"/>
                    </a:lnTo>
                    <a:lnTo>
                      <a:pt x="236" y="279"/>
                    </a:lnTo>
                    <a:lnTo>
                      <a:pt x="256" y="274"/>
                    </a:lnTo>
                    <a:lnTo>
                      <a:pt x="273" y="269"/>
                    </a:lnTo>
                    <a:lnTo>
                      <a:pt x="291" y="264"/>
                    </a:lnTo>
                    <a:lnTo>
                      <a:pt x="307" y="256"/>
                    </a:lnTo>
                    <a:lnTo>
                      <a:pt x="322" y="249"/>
                    </a:lnTo>
                    <a:lnTo>
                      <a:pt x="337" y="239"/>
                    </a:lnTo>
                    <a:lnTo>
                      <a:pt x="349" y="229"/>
                    </a:lnTo>
                    <a:lnTo>
                      <a:pt x="360" y="219"/>
                    </a:lnTo>
                    <a:lnTo>
                      <a:pt x="365" y="214"/>
                    </a:lnTo>
                    <a:lnTo>
                      <a:pt x="371" y="207"/>
                    </a:lnTo>
                    <a:lnTo>
                      <a:pt x="375" y="202"/>
                    </a:lnTo>
                    <a:lnTo>
                      <a:pt x="378" y="194"/>
                    </a:lnTo>
                    <a:lnTo>
                      <a:pt x="383" y="189"/>
                    </a:lnTo>
                    <a:lnTo>
                      <a:pt x="386" y="182"/>
                    </a:lnTo>
                    <a:lnTo>
                      <a:pt x="388" y="177"/>
                    </a:lnTo>
                    <a:lnTo>
                      <a:pt x="390" y="169"/>
                    </a:lnTo>
                    <a:lnTo>
                      <a:pt x="391" y="162"/>
                    </a:lnTo>
                    <a:lnTo>
                      <a:pt x="393" y="154"/>
                    </a:lnTo>
                    <a:lnTo>
                      <a:pt x="394" y="147"/>
                    </a:lnTo>
                    <a:lnTo>
                      <a:pt x="394" y="142"/>
                    </a:lnTo>
                    <a:lnTo>
                      <a:pt x="394" y="134"/>
                    </a:lnTo>
                    <a:lnTo>
                      <a:pt x="393" y="127"/>
                    </a:lnTo>
                    <a:lnTo>
                      <a:pt x="391" y="119"/>
                    </a:lnTo>
                    <a:lnTo>
                      <a:pt x="390" y="112"/>
                    </a:lnTo>
                    <a:lnTo>
                      <a:pt x="388" y="104"/>
                    </a:lnTo>
                    <a:lnTo>
                      <a:pt x="386" y="99"/>
                    </a:lnTo>
                    <a:lnTo>
                      <a:pt x="383" y="92"/>
                    </a:lnTo>
                    <a:lnTo>
                      <a:pt x="378" y="87"/>
                    </a:lnTo>
                    <a:lnTo>
                      <a:pt x="375" y="79"/>
                    </a:lnTo>
                    <a:lnTo>
                      <a:pt x="371" y="74"/>
                    </a:lnTo>
                    <a:lnTo>
                      <a:pt x="365" y="67"/>
                    </a:lnTo>
                    <a:lnTo>
                      <a:pt x="360" y="62"/>
                    </a:lnTo>
                    <a:lnTo>
                      <a:pt x="349" y="52"/>
                    </a:lnTo>
                    <a:lnTo>
                      <a:pt x="337" y="42"/>
                    </a:lnTo>
                    <a:lnTo>
                      <a:pt x="322" y="32"/>
                    </a:lnTo>
                    <a:lnTo>
                      <a:pt x="307" y="25"/>
                    </a:lnTo>
                    <a:lnTo>
                      <a:pt x="291" y="17"/>
                    </a:lnTo>
                    <a:lnTo>
                      <a:pt x="273" y="12"/>
                    </a:lnTo>
                    <a:lnTo>
                      <a:pt x="256" y="7"/>
                    </a:lnTo>
                    <a:lnTo>
                      <a:pt x="236" y="2"/>
                    </a:lnTo>
                    <a:lnTo>
                      <a:pt x="217" y="2"/>
                    </a:lnTo>
                    <a:lnTo>
                      <a:pt x="198" y="0"/>
                    </a:lnTo>
                  </a:path>
                </a:pathLst>
              </a:custGeom>
              <a:noFill/>
              <a:ln w="12700">
                <a:solidFill>
                  <a:srgbClr val="FF0000"/>
                </a:solidFill>
                <a:prstDash val="solid"/>
                <a:round/>
                <a:headEnd/>
                <a:tailEnd/>
              </a:ln>
            </p:spPr>
            <p:txBody>
              <a:bodyPr/>
              <a:lstStyle/>
              <a:p>
                <a:pPr>
                  <a:defRPr/>
                </a:pPr>
                <a:endParaRPr lang="ru-RU"/>
              </a:p>
            </p:txBody>
          </p:sp>
        </p:grpSp>
        <p:grpSp>
          <p:nvGrpSpPr>
            <p:cNvPr id="524" name="Группа 523"/>
            <p:cNvGrpSpPr/>
            <p:nvPr/>
          </p:nvGrpSpPr>
          <p:grpSpPr>
            <a:xfrm>
              <a:off x="6958800" y="2671200"/>
              <a:ext cx="134746" cy="170904"/>
              <a:chOff x="7945281" y="2684369"/>
              <a:chExt cx="134746" cy="170904"/>
            </a:xfrm>
          </p:grpSpPr>
          <p:sp>
            <p:nvSpPr>
              <p:cNvPr id="525" name="Line 852"/>
              <p:cNvSpPr>
                <a:spLocks noChangeAspect="1" noChangeShapeType="1"/>
              </p:cNvSpPr>
              <p:nvPr/>
            </p:nvSpPr>
            <p:spPr bwMode="auto">
              <a:xfrm flipH="1">
                <a:off x="8010833" y="2813981"/>
                <a:ext cx="69194" cy="41292"/>
              </a:xfrm>
              <a:prstGeom prst="line">
                <a:avLst/>
              </a:prstGeom>
              <a:noFill/>
              <a:ln w="9652">
                <a:solidFill>
                  <a:srgbClr val="FF0000"/>
                </a:solidFill>
                <a:round/>
                <a:headEnd/>
                <a:tailEnd/>
              </a:ln>
            </p:spPr>
            <p:txBody>
              <a:bodyPr/>
              <a:lstStyle/>
              <a:p>
                <a:pPr>
                  <a:defRPr/>
                </a:pPr>
                <a:endParaRPr lang="ru-RU"/>
              </a:p>
            </p:txBody>
          </p:sp>
          <p:sp>
            <p:nvSpPr>
              <p:cNvPr id="526" name="Line 853"/>
              <p:cNvSpPr>
                <a:spLocks noChangeAspect="1" noChangeShapeType="1"/>
              </p:cNvSpPr>
              <p:nvPr/>
            </p:nvSpPr>
            <p:spPr bwMode="auto">
              <a:xfrm flipH="1" flipV="1">
                <a:off x="7945281" y="2813981"/>
                <a:ext cx="65553" cy="41292"/>
              </a:xfrm>
              <a:prstGeom prst="line">
                <a:avLst/>
              </a:prstGeom>
              <a:noFill/>
              <a:ln w="12700">
                <a:solidFill>
                  <a:srgbClr val="FF0000"/>
                </a:solidFill>
                <a:round/>
                <a:headEnd/>
                <a:tailEnd/>
              </a:ln>
            </p:spPr>
            <p:txBody>
              <a:bodyPr/>
              <a:lstStyle/>
              <a:p>
                <a:pPr>
                  <a:defRPr/>
                </a:pPr>
                <a:endParaRPr lang="ru-RU"/>
              </a:p>
            </p:txBody>
          </p:sp>
          <p:grpSp>
            <p:nvGrpSpPr>
              <p:cNvPr id="527" name="Group 854"/>
              <p:cNvGrpSpPr>
                <a:grpSpLocks noChangeAspect="1"/>
              </p:cNvGrpSpPr>
              <p:nvPr/>
            </p:nvGrpSpPr>
            <p:grpSpPr bwMode="auto">
              <a:xfrm>
                <a:off x="7945281" y="2684369"/>
                <a:ext cx="132319" cy="145670"/>
                <a:chOff x="4490" y="5942"/>
                <a:chExt cx="296" cy="335"/>
              </a:xfrm>
            </p:grpSpPr>
            <p:sp>
              <p:nvSpPr>
                <p:cNvPr id="528" name="Line 855"/>
                <p:cNvSpPr>
                  <a:spLocks noChangeAspect="1" noChangeShapeType="1"/>
                </p:cNvSpPr>
                <p:nvPr/>
              </p:nvSpPr>
              <p:spPr bwMode="auto">
                <a:xfrm>
                  <a:off x="4786" y="6047"/>
                  <a:ext cx="0" cy="193"/>
                </a:xfrm>
                <a:prstGeom prst="line">
                  <a:avLst/>
                </a:prstGeom>
                <a:noFill/>
                <a:ln w="12700">
                  <a:solidFill>
                    <a:srgbClr val="FF0000"/>
                  </a:solidFill>
                  <a:round/>
                  <a:headEnd/>
                  <a:tailEnd/>
                </a:ln>
              </p:spPr>
              <p:txBody>
                <a:bodyPr/>
                <a:lstStyle/>
                <a:p>
                  <a:pPr>
                    <a:defRPr/>
                  </a:pPr>
                  <a:endParaRPr lang="ru-RU"/>
                </a:p>
              </p:txBody>
            </p:sp>
            <p:sp>
              <p:nvSpPr>
                <p:cNvPr id="529" name="Line 856"/>
                <p:cNvSpPr>
                  <a:spLocks noChangeAspect="1" noChangeShapeType="1"/>
                </p:cNvSpPr>
                <p:nvPr/>
              </p:nvSpPr>
              <p:spPr bwMode="auto">
                <a:xfrm flipV="1">
                  <a:off x="4489" y="6047"/>
                  <a:ext cx="0" cy="193"/>
                </a:xfrm>
                <a:prstGeom prst="line">
                  <a:avLst/>
                </a:prstGeom>
                <a:noFill/>
                <a:ln w="12700">
                  <a:solidFill>
                    <a:srgbClr val="FF0000"/>
                  </a:solidFill>
                  <a:round/>
                  <a:headEnd/>
                  <a:tailEnd/>
                </a:ln>
              </p:spPr>
              <p:txBody>
                <a:bodyPr/>
                <a:lstStyle/>
                <a:p>
                  <a:pPr>
                    <a:defRPr/>
                  </a:pPr>
                  <a:endParaRPr lang="ru-RU"/>
                </a:p>
              </p:txBody>
            </p:sp>
            <p:sp>
              <p:nvSpPr>
                <p:cNvPr id="530" name="Line 857"/>
                <p:cNvSpPr>
                  <a:spLocks noChangeAspect="1" noChangeShapeType="1"/>
                </p:cNvSpPr>
                <p:nvPr/>
              </p:nvSpPr>
              <p:spPr bwMode="auto">
                <a:xfrm flipV="1">
                  <a:off x="4489" y="5949"/>
                  <a:ext cx="151" cy="98"/>
                </a:xfrm>
                <a:prstGeom prst="line">
                  <a:avLst/>
                </a:prstGeom>
                <a:noFill/>
                <a:ln w="12700">
                  <a:solidFill>
                    <a:srgbClr val="FF0000"/>
                  </a:solidFill>
                  <a:round/>
                  <a:headEnd/>
                  <a:tailEnd/>
                </a:ln>
              </p:spPr>
              <p:txBody>
                <a:bodyPr/>
                <a:lstStyle/>
                <a:p>
                  <a:pPr>
                    <a:defRPr/>
                  </a:pPr>
                  <a:endParaRPr lang="ru-RU"/>
                </a:p>
              </p:txBody>
            </p:sp>
            <p:sp>
              <p:nvSpPr>
                <p:cNvPr id="531" name="Line 858"/>
                <p:cNvSpPr>
                  <a:spLocks noChangeAspect="1" noChangeShapeType="1"/>
                </p:cNvSpPr>
                <p:nvPr/>
              </p:nvSpPr>
              <p:spPr bwMode="auto">
                <a:xfrm>
                  <a:off x="4640" y="5949"/>
                  <a:ext cx="147" cy="98"/>
                </a:xfrm>
                <a:prstGeom prst="line">
                  <a:avLst/>
                </a:prstGeom>
                <a:noFill/>
                <a:ln w="12700">
                  <a:solidFill>
                    <a:srgbClr val="FF0000"/>
                  </a:solidFill>
                  <a:round/>
                  <a:headEnd/>
                  <a:tailEnd/>
                </a:ln>
              </p:spPr>
              <p:txBody>
                <a:bodyPr/>
                <a:lstStyle/>
                <a:p>
                  <a:pPr>
                    <a:defRPr/>
                  </a:pPr>
                  <a:endParaRPr lang="ru-RU"/>
                </a:p>
              </p:txBody>
            </p:sp>
            <p:sp>
              <p:nvSpPr>
                <p:cNvPr id="532" name="Oval 859"/>
                <p:cNvSpPr>
                  <a:spLocks noChangeAspect="1" noChangeArrowheads="1"/>
                </p:cNvSpPr>
                <p:nvPr/>
              </p:nvSpPr>
              <p:spPr bwMode="auto">
                <a:xfrm>
                  <a:off x="4533" y="6008"/>
                  <a:ext cx="214" cy="276"/>
                </a:xfrm>
                <a:prstGeom prst="ellipse">
                  <a:avLst/>
                </a:prstGeom>
                <a:noFill/>
                <a:ln w="12700">
                  <a:solidFill>
                    <a:srgbClr val="FF0000"/>
                  </a:solidFill>
                  <a:round/>
                  <a:headEnd/>
                  <a:tailEnd/>
                </a:ln>
              </p:spPr>
              <p:txBody>
                <a:bodyPr/>
                <a:lstStyle/>
                <a:p>
                  <a:pPr>
                    <a:defRPr/>
                  </a:pPr>
                  <a:endParaRPr lang="ru-RU"/>
                </a:p>
              </p:txBody>
            </p:sp>
          </p:grpSp>
        </p:grpSp>
        <p:grpSp>
          <p:nvGrpSpPr>
            <p:cNvPr id="533" name="Группа 532"/>
            <p:cNvGrpSpPr/>
            <p:nvPr/>
          </p:nvGrpSpPr>
          <p:grpSpPr>
            <a:xfrm>
              <a:off x="7956376" y="1836000"/>
              <a:ext cx="134746" cy="170904"/>
              <a:chOff x="7945281" y="2684369"/>
              <a:chExt cx="134746" cy="170904"/>
            </a:xfrm>
          </p:grpSpPr>
          <p:sp>
            <p:nvSpPr>
              <p:cNvPr id="534" name="Line 852"/>
              <p:cNvSpPr>
                <a:spLocks noChangeAspect="1" noChangeShapeType="1"/>
              </p:cNvSpPr>
              <p:nvPr/>
            </p:nvSpPr>
            <p:spPr bwMode="auto">
              <a:xfrm flipH="1">
                <a:off x="8010833" y="2813981"/>
                <a:ext cx="69194" cy="41292"/>
              </a:xfrm>
              <a:prstGeom prst="line">
                <a:avLst/>
              </a:prstGeom>
              <a:noFill/>
              <a:ln w="9652">
                <a:solidFill>
                  <a:srgbClr val="FF0000"/>
                </a:solidFill>
                <a:round/>
                <a:headEnd/>
                <a:tailEnd/>
              </a:ln>
            </p:spPr>
            <p:txBody>
              <a:bodyPr/>
              <a:lstStyle/>
              <a:p>
                <a:pPr>
                  <a:defRPr/>
                </a:pPr>
                <a:endParaRPr lang="ru-RU"/>
              </a:p>
            </p:txBody>
          </p:sp>
          <p:sp>
            <p:nvSpPr>
              <p:cNvPr id="535" name="Line 853"/>
              <p:cNvSpPr>
                <a:spLocks noChangeAspect="1" noChangeShapeType="1"/>
              </p:cNvSpPr>
              <p:nvPr/>
            </p:nvSpPr>
            <p:spPr bwMode="auto">
              <a:xfrm flipH="1" flipV="1">
                <a:off x="7945281" y="2813981"/>
                <a:ext cx="65553" cy="41292"/>
              </a:xfrm>
              <a:prstGeom prst="line">
                <a:avLst/>
              </a:prstGeom>
              <a:noFill/>
              <a:ln w="12700">
                <a:solidFill>
                  <a:srgbClr val="FF0000"/>
                </a:solidFill>
                <a:round/>
                <a:headEnd/>
                <a:tailEnd/>
              </a:ln>
            </p:spPr>
            <p:txBody>
              <a:bodyPr/>
              <a:lstStyle/>
              <a:p>
                <a:pPr>
                  <a:defRPr/>
                </a:pPr>
                <a:endParaRPr lang="ru-RU"/>
              </a:p>
            </p:txBody>
          </p:sp>
          <p:grpSp>
            <p:nvGrpSpPr>
              <p:cNvPr id="536" name="Group 854"/>
              <p:cNvGrpSpPr>
                <a:grpSpLocks noChangeAspect="1"/>
              </p:cNvGrpSpPr>
              <p:nvPr/>
            </p:nvGrpSpPr>
            <p:grpSpPr bwMode="auto">
              <a:xfrm>
                <a:off x="7945281" y="2684369"/>
                <a:ext cx="132319" cy="145670"/>
                <a:chOff x="4490" y="5942"/>
                <a:chExt cx="296" cy="335"/>
              </a:xfrm>
            </p:grpSpPr>
            <p:sp>
              <p:nvSpPr>
                <p:cNvPr id="537" name="Line 855"/>
                <p:cNvSpPr>
                  <a:spLocks noChangeAspect="1" noChangeShapeType="1"/>
                </p:cNvSpPr>
                <p:nvPr/>
              </p:nvSpPr>
              <p:spPr bwMode="auto">
                <a:xfrm>
                  <a:off x="4786" y="6047"/>
                  <a:ext cx="0" cy="193"/>
                </a:xfrm>
                <a:prstGeom prst="line">
                  <a:avLst/>
                </a:prstGeom>
                <a:noFill/>
                <a:ln w="12700">
                  <a:solidFill>
                    <a:srgbClr val="FF0000"/>
                  </a:solidFill>
                  <a:round/>
                  <a:headEnd/>
                  <a:tailEnd/>
                </a:ln>
              </p:spPr>
              <p:txBody>
                <a:bodyPr/>
                <a:lstStyle/>
                <a:p>
                  <a:pPr>
                    <a:defRPr/>
                  </a:pPr>
                  <a:endParaRPr lang="ru-RU"/>
                </a:p>
              </p:txBody>
            </p:sp>
            <p:sp>
              <p:nvSpPr>
                <p:cNvPr id="538" name="Line 856"/>
                <p:cNvSpPr>
                  <a:spLocks noChangeAspect="1" noChangeShapeType="1"/>
                </p:cNvSpPr>
                <p:nvPr/>
              </p:nvSpPr>
              <p:spPr bwMode="auto">
                <a:xfrm flipV="1">
                  <a:off x="4489" y="6047"/>
                  <a:ext cx="0" cy="193"/>
                </a:xfrm>
                <a:prstGeom prst="line">
                  <a:avLst/>
                </a:prstGeom>
                <a:noFill/>
                <a:ln w="12700">
                  <a:solidFill>
                    <a:srgbClr val="FF0000"/>
                  </a:solidFill>
                  <a:round/>
                  <a:headEnd/>
                  <a:tailEnd/>
                </a:ln>
              </p:spPr>
              <p:txBody>
                <a:bodyPr/>
                <a:lstStyle/>
                <a:p>
                  <a:pPr>
                    <a:defRPr/>
                  </a:pPr>
                  <a:endParaRPr lang="ru-RU"/>
                </a:p>
              </p:txBody>
            </p:sp>
            <p:sp>
              <p:nvSpPr>
                <p:cNvPr id="539" name="Line 857"/>
                <p:cNvSpPr>
                  <a:spLocks noChangeAspect="1" noChangeShapeType="1"/>
                </p:cNvSpPr>
                <p:nvPr/>
              </p:nvSpPr>
              <p:spPr bwMode="auto">
                <a:xfrm flipV="1">
                  <a:off x="4489" y="5949"/>
                  <a:ext cx="151" cy="98"/>
                </a:xfrm>
                <a:prstGeom prst="line">
                  <a:avLst/>
                </a:prstGeom>
                <a:noFill/>
                <a:ln w="12700">
                  <a:solidFill>
                    <a:srgbClr val="FF0000"/>
                  </a:solidFill>
                  <a:round/>
                  <a:headEnd/>
                  <a:tailEnd/>
                </a:ln>
              </p:spPr>
              <p:txBody>
                <a:bodyPr/>
                <a:lstStyle/>
                <a:p>
                  <a:pPr>
                    <a:defRPr/>
                  </a:pPr>
                  <a:endParaRPr lang="ru-RU"/>
                </a:p>
              </p:txBody>
            </p:sp>
            <p:sp>
              <p:nvSpPr>
                <p:cNvPr id="540" name="Line 858"/>
                <p:cNvSpPr>
                  <a:spLocks noChangeAspect="1" noChangeShapeType="1"/>
                </p:cNvSpPr>
                <p:nvPr/>
              </p:nvSpPr>
              <p:spPr bwMode="auto">
                <a:xfrm>
                  <a:off x="4640" y="5949"/>
                  <a:ext cx="147" cy="98"/>
                </a:xfrm>
                <a:prstGeom prst="line">
                  <a:avLst/>
                </a:prstGeom>
                <a:noFill/>
                <a:ln w="12700">
                  <a:solidFill>
                    <a:srgbClr val="FF0000"/>
                  </a:solidFill>
                  <a:round/>
                  <a:headEnd/>
                  <a:tailEnd/>
                </a:ln>
              </p:spPr>
              <p:txBody>
                <a:bodyPr/>
                <a:lstStyle/>
                <a:p>
                  <a:pPr>
                    <a:defRPr/>
                  </a:pPr>
                  <a:endParaRPr lang="ru-RU"/>
                </a:p>
              </p:txBody>
            </p:sp>
            <p:sp>
              <p:nvSpPr>
                <p:cNvPr id="541" name="Oval 859"/>
                <p:cNvSpPr>
                  <a:spLocks noChangeAspect="1" noChangeArrowheads="1"/>
                </p:cNvSpPr>
                <p:nvPr/>
              </p:nvSpPr>
              <p:spPr bwMode="auto">
                <a:xfrm>
                  <a:off x="4533" y="6008"/>
                  <a:ext cx="214" cy="276"/>
                </a:xfrm>
                <a:prstGeom prst="ellipse">
                  <a:avLst/>
                </a:prstGeom>
                <a:noFill/>
                <a:ln w="12700">
                  <a:solidFill>
                    <a:srgbClr val="FF0000"/>
                  </a:solidFill>
                  <a:round/>
                  <a:headEnd/>
                  <a:tailEnd/>
                </a:ln>
              </p:spPr>
              <p:txBody>
                <a:bodyPr/>
                <a:lstStyle/>
                <a:p>
                  <a:pPr>
                    <a:defRPr/>
                  </a:pPr>
                  <a:endParaRPr lang="ru-RU"/>
                </a:p>
              </p:txBody>
            </p:sp>
          </p:grpSp>
        </p:grpSp>
        <p:grpSp>
          <p:nvGrpSpPr>
            <p:cNvPr id="542" name="Группа 541"/>
            <p:cNvGrpSpPr/>
            <p:nvPr/>
          </p:nvGrpSpPr>
          <p:grpSpPr>
            <a:xfrm>
              <a:off x="6966000" y="1836000"/>
              <a:ext cx="134746" cy="170904"/>
              <a:chOff x="7945281" y="2684369"/>
              <a:chExt cx="134746" cy="170904"/>
            </a:xfrm>
          </p:grpSpPr>
          <p:sp>
            <p:nvSpPr>
              <p:cNvPr id="543" name="Line 852"/>
              <p:cNvSpPr>
                <a:spLocks noChangeAspect="1" noChangeShapeType="1"/>
              </p:cNvSpPr>
              <p:nvPr/>
            </p:nvSpPr>
            <p:spPr bwMode="auto">
              <a:xfrm flipH="1">
                <a:off x="8010833" y="2813981"/>
                <a:ext cx="69194" cy="41292"/>
              </a:xfrm>
              <a:prstGeom prst="line">
                <a:avLst/>
              </a:prstGeom>
              <a:noFill/>
              <a:ln w="9652">
                <a:solidFill>
                  <a:srgbClr val="FF0000"/>
                </a:solidFill>
                <a:round/>
                <a:headEnd/>
                <a:tailEnd/>
              </a:ln>
            </p:spPr>
            <p:txBody>
              <a:bodyPr/>
              <a:lstStyle/>
              <a:p>
                <a:pPr>
                  <a:defRPr/>
                </a:pPr>
                <a:endParaRPr lang="ru-RU"/>
              </a:p>
            </p:txBody>
          </p:sp>
          <p:sp>
            <p:nvSpPr>
              <p:cNvPr id="544" name="Line 853"/>
              <p:cNvSpPr>
                <a:spLocks noChangeAspect="1" noChangeShapeType="1"/>
              </p:cNvSpPr>
              <p:nvPr/>
            </p:nvSpPr>
            <p:spPr bwMode="auto">
              <a:xfrm flipH="1" flipV="1">
                <a:off x="7945281" y="2813981"/>
                <a:ext cx="65553" cy="41292"/>
              </a:xfrm>
              <a:prstGeom prst="line">
                <a:avLst/>
              </a:prstGeom>
              <a:noFill/>
              <a:ln w="12700">
                <a:solidFill>
                  <a:srgbClr val="FF0000"/>
                </a:solidFill>
                <a:round/>
                <a:headEnd/>
                <a:tailEnd/>
              </a:ln>
            </p:spPr>
            <p:txBody>
              <a:bodyPr/>
              <a:lstStyle/>
              <a:p>
                <a:pPr>
                  <a:defRPr/>
                </a:pPr>
                <a:endParaRPr lang="ru-RU"/>
              </a:p>
            </p:txBody>
          </p:sp>
          <p:grpSp>
            <p:nvGrpSpPr>
              <p:cNvPr id="545" name="Group 854"/>
              <p:cNvGrpSpPr>
                <a:grpSpLocks noChangeAspect="1"/>
              </p:cNvGrpSpPr>
              <p:nvPr/>
            </p:nvGrpSpPr>
            <p:grpSpPr bwMode="auto">
              <a:xfrm>
                <a:off x="7945281" y="2684369"/>
                <a:ext cx="132319" cy="145670"/>
                <a:chOff x="4490" y="5942"/>
                <a:chExt cx="296" cy="335"/>
              </a:xfrm>
            </p:grpSpPr>
            <p:sp>
              <p:nvSpPr>
                <p:cNvPr id="546" name="Line 855"/>
                <p:cNvSpPr>
                  <a:spLocks noChangeAspect="1" noChangeShapeType="1"/>
                </p:cNvSpPr>
                <p:nvPr/>
              </p:nvSpPr>
              <p:spPr bwMode="auto">
                <a:xfrm>
                  <a:off x="4786" y="6047"/>
                  <a:ext cx="0" cy="193"/>
                </a:xfrm>
                <a:prstGeom prst="line">
                  <a:avLst/>
                </a:prstGeom>
                <a:noFill/>
                <a:ln w="12700">
                  <a:solidFill>
                    <a:srgbClr val="FF0000"/>
                  </a:solidFill>
                  <a:round/>
                  <a:headEnd/>
                  <a:tailEnd/>
                </a:ln>
              </p:spPr>
              <p:txBody>
                <a:bodyPr/>
                <a:lstStyle/>
                <a:p>
                  <a:pPr>
                    <a:defRPr/>
                  </a:pPr>
                  <a:endParaRPr lang="ru-RU"/>
                </a:p>
              </p:txBody>
            </p:sp>
            <p:sp>
              <p:nvSpPr>
                <p:cNvPr id="547" name="Line 856"/>
                <p:cNvSpPr>
                  <a:spLocks noChangeAspect="1" noChangeShapeType="1"/>
                </p:cNvSpPr>
                <p:nvPr/>
              </p:nvSpPr>
              <p:spPr bwMode="auto">
                <a:xfrm flipV="1">
                  <a:off x="4489" y="6047"/>
                  <a:ext cx="0" cy="193"/>
                </a:xfrm>
                <a:prstGeom prst="line">
                  <a:avLst/>
                </a:prstGeom>
                <a:noFill/>
                <a:ln w="12700">
                  <a:solidFill>
                    <a:srgbClr val="FF0000"/>
                  </a:solidFill>
                  <a:round/>
                  <a:headEnd/>
                  <a:tailEnd/>
                </a:ln>
              </p:spPr>
              <p:txBody>
                <a:bodyPr/>
                <a:lstStyle/>
                <a:p>
                  <a:pPr>
                    <a:defRPr/>
                  </a:pPr>
                  <a:endParaRPr lang="ru-RU"/>
                </a:p>
              </p:txBody>
            </p:sp>
            <p:sp>
              <p:nvSpPr>
                <p:cNvPr id="548" name="Line 857"/>
                <p:cNvSpPr>
                  <a:spLocks noChangeAspect="1" noChangeShapeType="1"/>
                </p:cNvSpPr>
                <p:nvPr/>
              </p:nvSpPr>
              <p:spPr bwMode="auto">
                <a:xfrm flipV="1">
                  <a:off x="4489" y="5949"/>
                  <a:ext cx="151" cy="98"/>
                </a:xfrm>
                <a:prstGeom prst="line">
                  <a:avLst/>
                </a:prstGeom>
                <a:noFill/>
                <a:ln w="12700">
                  <a:solidFill>
                    <a:srgbClr val="FF0000"/>
                  </a:solidFill>
                  <a:round/>
                  <a:headEnd/>
                  <a:tailEnd/>
                </a:ln>
              </p:spPr>
              <p:txBody>
                <a:bodyPr/>
                <a:lstStyle/>
                <a:p>
                  <a:pPr>
                    <a:defRPr/>
                  </a:pPr>
                  <a:endParaRPr lang="ru-RU"/>
                </a:p>
              </p:txBody>
            </p:sp>
            <p:sp>
              <p:nvSpPr>
                <p:cNvPr id="549" name="Line 858"/>
                <p:cNvSpPr>
                  <a:spLocks noChangeAspect="1" noChangeShapeType="1"/>
                </p:cNvSpPr>
                <p:nvPr/>
              </p:nvSpPr>
              <p:spPr bwMode="auto">
                <a:xfrm>
                  <a:off x="4640" y="5949"/>
                  <a:ext cx="147" cy="98"/>
                </a:xfrm>
                <a:prstGeom prst="line">
                  <a:avLst/>
                </a:prstGeom>
                <a:noFill/>
                <a:ln w="12700">
                  <a:solidFill>
                    <a:srgbClr val="FF0000"/>
                  </a:solidFill>
                  <a:round/>
                  <a:headEnd/>
                  <a:tailEnd/>
                </a:ln>
              </p:spPr>
              <p:txBody>
                <a:bodyPr/>
                <a:lstStyle/>
                <a:p>
                  <a:pPr>
                    <a:defRPr/>
                  </a:pPr>
                  <a:endParaRPr lang="ru-RU"/>
                </a:p>
              </p:txBody>
            </p:sp>
            <p:sp>
              <p:nvSpPr>
                <p:cNvPr id="550" name="Oval 859"/>
                <p:cNvSpPr>
                  <a:spLocks noChangeAspect="1" noChangeArrowheads="1"/>
                </p:cNvSpPr>
                <p:nvPr/>
              </p:nvSpPr>
              <p:spPr bwMode="auto">
                <a:xfrm>
                  <a:off x="4533" y="6008"/>
                  <a:ext cx="214" cy="276"/>
                </a:xfrm>
                <a:prstGeom prst="ellipse">
                  <a:avLst/>
                </a:prstGeom>
                <a:noFill/>
                <a:ln w="12700">
                  <a:solidFill>
                    <a:srgbClr val="FF0000"/>
                  </a:solidFill>
                  <a:round/>
                  <a:headEnd/>
                  <a:tailEnd/>
                </a:ln>
              </p:spPr>
              <p:txBody>
                <a:bodyPr/>
                <a:lstStyle/>
                <a:p>
                  <a:pPr>
                    <a:defRPr/>
                  </a:pPr>
                  <a:endParaRPr lang="ru-RU"/>
                </a:p>
              </p:txBody>
            </p:sp>
          </p:grpSp>
        </p:grpSp>
        <p:sp>
          <p:nvSpPr>
            <p:cNvPr id="555" name="Прямоугольник 554"/>
            <p:cNvSpPr/>
            <p:nvPr/>
          </p:nvSpPr>
          <p:spPr>
            <a:xfrm>
              <a:off x="7884368" y="2204864"/>
              <a:ext cx="309700" cy="215444"/>
            </a:xfrm>
            <a:prstGeom prst="rect">
              <a:avLst/>
            </a:prstGeom>
          </p:spPr>
          <p:txBody>
            <a:bodyPr wrap="none">
              <a:spAutoFit/>
            </a:bodyPr>
            <a:lstStyle/>
            <a:p>
              <a:pPr lvl="0" eaLnBrk="0" hangingPunct="0"/>
              <a:r>
                <a:rPr lang="en-US" sz="800" b="1" dirty="0" smtClean="0">
                  <a:solidFill>
                    <a:srgbClr val="000000"/>
                  </a:solidFill>
                  <a:latin typeface="Arial" pitchFamily="34" charset="0"/>
                </a:rPr>
                <a:t>Zn</a:t>
              </a:r>
              <a:endParaRPr lang="ru-RU" sz="800" baseline="30000" dirty="0">
                <a:solidFill>
                  <a:srgbClr val="000000"/>
                </a:solidFill>
                <a:latin typeface="Arial" pitchFamily="34" charset="0"/>
              </a:endParaRPr>
            </a:p>
          </p:txBody>
        </p:sp>
      </p:grpSp>
      <p:sp>
        <p:nvSpPr>
          <p:cNvPr id="2" name="Нижний колонтитул 1"/>
          <p:cNvSpPr>
            <a:spLocks noGrp="1"/>
          </p:cNvSpPr>
          <p:nvPr>
            <p:ph type="ftr" sz="quarter" idx="11"/>
          </p:nvPr>
        </p:nvSpPr>
        <p:spPr/>
        <p:txBody>
          <a:bodyPr/>
          <a:lstStyle/>
          <a:p>
            <a:pPr>
              <a:defRPr/>
            </a:pPr>
            <a:r>
              <a:rPr lang="ru-RU" smtClean="0"/>
              <a:t>Иваново - Кострома 2022</a:t>
            </a:r>
            <a:endParaRPr lang="ru-RU"/>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1426</TotalTime>
  <Words>3756</Words>
  <Application>Microsoft Office PowerPoint</Application>
  <PresentationFormat>Экран (4:3)</PresentationFormat>
  <Paragraphs>1108</Paragraphs>
  <Slides>37</Slides>
  <Notes>3</Notes>
  <HiddenSlides>0</HiddenSlides>
  <MMClips>0</MMClips>
  <ScaleCrop>false</ScaleCrop>
  <HeadingPairs>
    <vt:vector size="8" baseType="variant">
      <vt:variant>
        <vt:lpstr>Использованные шрифты</vt:lpstr>
      </vt:variant>
      <vt:variant>
        <vt:i4>17</vt:i4>
      </vt:variant>
      <vt:variant>
        <vt:lpstr>Тема</vt:lpstr>
      </vt:variant>
      <vt:variant>
        <vt:i4>1</vt:i4>
      </vt:variant>
      <vt:variant>
        <vt:lpstr>Внедренные серверы OLE</vt:lpstr>
      </vt:variant>
      <vt:variant>
        <vt:i4>9</vt:i4>
      </vt:variant>
      <vt:variant>
        <vt:lpstr>Заголовки слайдов</vt:lpstr>
      </vt:variant>
      <vt:variant>
        <vt:i4>37</vt:i4>
      </vt:variant>
    </vt:vector>
  </HeadingPairs>
  <TitlesOfParts>
    <vt:vector size="64" baseType="lpstr">
      <vt:lpstr>MS Mincho</vt:lpstr>
      <vt:lpstr>MS PGothic</vt:lpstr>
      <vt:lpstr>MS PGothic</vt:lpstr>
      <vt:lpstr>Arial</vt:lpstr>
      <vt:lpstr>Arial Black</vt:lpstr>
      <vt:lpstr>Arial Unicode MS</vt:lpstr>
      <vt:lpstr>Calibri</vt:lpstr>
      <vt:lpstr>Comic Sans MS</vt:lpstr>
      <vt:lpstr>Droid Sans</vt:lpstr>
      <vt:lpstr>Garamond</vt:lpstr>
      <vt:lpstr>Symbol</vt:lpstr>
      <vt:lpstr>SymbolPS</vt:lpstr>
      <vt:lpstr>Tahoma</vt:lpstr>
      <vt:lpstr>Times</vt:lpstr>
      <vt:lpstr>Times New Roman</vt:lpstr>
      <vt:lpstr>Wingdings</vt:lpstr>
      <vt:lpstr>Wingdings 2</vt:lpstr>
      <vt:lpstr>Тема Office</vt:lpstr>
      <vt:lpstr>Уравнение</vt:lpstr>
      <vt:lpstr>Graph</vt:lpstr>
      <vt:lpstr>Рисунок</vt:lpstr>
      <vt:lpstr>Formel</vt:lpstr>
      <vt:lpstr>Формула</vt:lpstr>
      <vt:lpstr>Фотография Photo Editor</vt:lpstr>
      <vt:lpstr>CorelDRAW</vt:lpstr>
      <vt:lpstr>Equation</vt:lpstr>
      <vt:lpstr>Image</vt:lpstr>
      <vt:lpstr>Презентация PowerPoint</vt:lpstr>
      <vt:lpstr>Singlet Oxygen Generation (Energetic Scheme) </vt:lpstr>
      <vt:lpstr>Презентация PowerPoint</vt:lpstr>
      <vt:lpstr>Презентация PowerPoint</vt:lpstr>
      <vt:lpstr>Презентация PowerPoint</vt:lpstr>
      <vt:lpstr>ZnOEP-СН3</vt:lpstr>
      <vt:lpstr>Презентация PowerPoint</vt:lpstr>
      <vt:lpstr>Singlet Oxygen Generation (Home-Made Registration Set-up) </vt:lpstr>
      <vt:lpstr>Презентация PowerPoint</vt:lpstr>
      <vt:lpstr>Презентация PowerPoint</vt:lpstr>
      <vt:lpstr>Презентация PowerPoint</vt:lpstr>
      <vt:lpstr>Презентация PowerPoint</vt:lpstr>
      <vt:lpstr>Непланарные деформации химических димеров ОЭП с фенильным спейсером в триплетном состоянии (20 соединений)</vt:lpstr>
      <vt:lpstr>Презентация PowerPoint</vt:lpstr>
      <vt:lpstr>Формирование и свойства самособирающихся триад порфиринов (14 мономеров и 6 димеров)</vt:lpstr>
      <vt:lpstr>Структура самособирающихся триад порфиринов</vt:lpstr>
      <vt:lpstr>Porphyrin Triads without Additional Electron Acceptors</vt:lpstr>
      <vt:lpstr>Energy Levels and Relaxation Pathways</vt:lpstr>
      <vt:lpstr>Презентация PowerPoint</vt:lpstr>
      <vt:lpstr>Презентация PowerPoint</vt:lpstr>
      <vt:lpstr>Презентация PowerPoint</vt:lpstr>
      <vt:lpstr>Презентация PowerPoint</vt:lpstr>
      <vt:lpstr>Схематическое представление процесса генерации синглетного кислорода мультипорфириновым триадным комплексом  </vt:lpstr>
      <vt:lpstr>Презентация PowerPoint</vt:lpstr>
      <vt:lpstr>Презентация PowerPoint</vt:lpstr>
      <vt:lpstr>ВРЕМЕНА ЖИЗНИ, КОНСТАНТЫ СКОРОСТИ ТУШЕНИЯ S1- (kS), Т1 -СОСТОЯНИЙ (kТ) И КВАНТОВЫЕ ВЫХОДЫ ГЕНЕРАЦИИ СИНГЛЕТНОГО КИСЛОРОДА (Δ) МОЛЕКУЛАМИ ЭКСТРА-ЛИГАНДОВ И МУЛЬТИПОРФИРИНОВЫМИ КОМПЛЕКСАМИ В МЦГ ПРИ 295 К</vt:lpstr>
      <vt:lpstr>Cамосборка  наноансамблей    на основе полупроводниковых квантовых точек и порфиринов  «QD CdSe/ZnS +Porphyrin»</vt:lpstr>
      <vt:lpstr>Полупроводниковые нанокристаллы или квантовые точки (КТ)</vt:lpstr>
      <vt:lpstr>Полупроводниковые КТ CdSe/ZnS и порфирины</vt:lpstr>
      <vt:lpstr>Причины тушения  фотолюминесценции КТ  в наноансамблях «КТ-порфирин»</vt:lpstr>
      <vt:lpstr>Презентация PowerPoint</vt:lpstr>
      <vt:lpstr>Презентация PowerPoint</vt:lpstr>
      <vt:lpstr>Презентация PowerPoint</vt:lpstr>
      <vt:lpstr>Презентация PowerPoint</vt:lpstr>
      <vt:lpstr>Sensitized Generation of Singlet Oxygen by Bioconjugate      «QD CdSe/ZnS +Porphyrin»  Photodynamic Therapy Applications</vt:lpstr>
      <vt:lpstr>Sensitized Generation of Singlet Oxygen by Nanoassembly   «QD CdSe/ZnS +Porphyrin Triad»</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Eduard</dc:creator>
  <cp:lastModifiedBy>Admin</cp:lastModifiedBy>
  <cp:revision>214</cp:revision>
  <dcterms:created xsi:type="dcterms:W3CDTF">2016-04-02T05:59:13Z</dcterms:created>
  <dcterms:modified xsi:type="dcterms:W3CDTF">2022-06-28T13:49:47Z</dcterms:modified>
</cp:coreProperties>
</file>